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4299DE-86D3-402B-B7F9-4FCCB765935C}" v="4" dt="2022-01-08T22:20:02.9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mela Kosinski" userId="97c6f7d4362e68ad" providerId="LiveId" clId="{D54299DE-86D3-402B-B7F9-4FCCB765935C}"/>
    <pc:docChg chg="undo custSel addSld delSld modSld">
      <pc:chgData name="Pamela Kosinski" userId="97c6f7d4362e68ad" providerId="LiveId" clId="{D54299DE-86D3-402B-B7F9-4FCCB765935C}" dt="2022-01-08T22:30:44.035" v="1548"/>
      <pc:docMkLst>
        <pc:docMk/>
      </pc:docMkLst>
      <pc:sldChg chg="addSp modSp new mod setBg">
        <pc:chgData name="Pamela Kosinski" userId="97c6f7d4362e68ad" providerId="LiveId" clId="{D54299DE-86D3-402B-B7F9-4FCCB765935C}" dt="2022-01-08T20:46:06.451" v="332" actId="26606"/>
        <pc:sldMkLst>
          <pc:docMk/>
          <pc:sldMk cId="957454238" sldId="257"/>
        </pc:sldMkLst>
        <pc:spChg chg="mod">
          <ac:chgData name="Pamela Kosinski" userId="97c6f7d4362e68ad" providerId="LiveId" clId="{D54299DE-86D3-402B-B7F9-4FCCB765935C}" dt="2022-01-08T20:46:06.451" v="332" actId="26606"/>
          <ac:spMkLst>
            <pc:docMk/>
            <pc:sldMk cId="957454238" sldId="257"/>
            <ac:spMk id="2" creationId="{A449ED9A-4D3E-4A85-9A53-9F229B27E73A}"/>
          </ac:spMkLst>
        </pc:spChg>
        <pc:spChg chg="mod">
          <ac:chgData name="Pamela Kosinski" userId="97c6f7d4362e68ad" providerId="LiveId" clId="{D54299DE-86D3-402B-B7F9-4FCCB765935C}" dt="2022-01-08T20:46:06.451" v="332" actId="26606"/>
          <ac:spMkLst>
            <pc:docMk/>
            <pc:sldMk cId="957454238" sldId="257"/>
            <ac:spMk id="3" creationId="{6032F8B5-D522-42B7-88FF-E344CD9881F9}"/>
          </ac:spMkLst>
        </pc:spChg>
        <pc:spChg chg="add">
          <ac:chgData name="Pamela Kosinski" userId="97c6f7d4362e68ad" providerId="LiveId" clId="{D54299DE-86D3-402B-B7F9-4FCCB765935C}" dt="2022-01-08T20:46:06.451" v="332" actId="26606"/>
          <ac:spMkLst>
            <pc:docMk/>
            <pc:sldMk cId="957454238" sldId="257"/>
            <ac:spMk id="8" creationId="{70120F84-A866-4D9F-8B1C-9120A013D654}"/>
          </ac:spMkLst>
        </pc:spChg>
        <pc:spChg chg="add">
          <ac:chgData name="Pamela Kosinski" userId="97c6f7d4362e68ad" providerId="LiveId" clId="{D54299DE-86D3-402B-B7F9-4FCCB765935C}" dt="2022-01-08T20:46:06.451" v="332" actId="26606"/>
          <ac:spMkLst>
            <pc:docMk/>
            <pc:sldMk cId="957454238" sldId="257"/>
            <ac:spMk id="10" creationId="{252FEFEF-6AC0-46B6-AC09-11FC56196FA4}"/>
          </ac:spMkLst>
        </pc:spChg>
      </pc:sldChg>
      <pc:sldChg chg="new del">
        <pc:chgData name="Pamela Kosinski" userId="97c6f7d4362e68ad" providerId="LiveId" clId="{D54299DE-86D3-402B-B7F9-4FCCB765935C}" dt="2022-01-08T19:15:23.872" v="1" actId="2696"/>
        <pc:sldMkLst>
          <pc:docMk/>
          <pc:sldMk cId="1770849981" sldId="257"/>
        </pc:sldMkLst>
      </pc:sldChg>
      <pc:sldChg chg="addSp delSp modSp new mod setBg">
        <pc:chgData name="Pamela Kosinski" userId="97c6f7d4362e68ad" providerId="LiveId" clId="{D54299DE-86D3-402B-B7F9-4FCCB765935C}" dt="2022-01-08T22:12:16.433" v="933" actId="20577"/>
        <pc:sldMkLst>
          <pc:docMk/>
          <pc:sldMk cId="2059292039" sldId="258"/>
        </pc:sldMkLst>
        <pc:spChg chg="mod">
          <ac:chgData name="Pamela Kosinski" userId="97c6f7d4362e68ad" providerId="LiveId" clId="{D54299DE-86D3-402B-B7F9-4FCCB765935C}" dt="2022-01-08T22:12:16.433" v="933" actId="20577"/>
          <ac:spMkLst>
            <pc:docMk/>
            <pc:sldMk cId="2059292039" sldId="258"/>
            <ac:spMk id="2" creationId="{D17B2C9C-258D-4B81-A7AA-A0D30A2B55EE}"/>
          </ac:spMkLst>
        </pc:spChg>
        <pc:spChg chg="mod ord">
          <ac:chgData name="Pamela Kosinski" userId="97c6f7d4362e68ad" providerId="LiveId" clId="{D54299DE-86D3-402B-B7F9-4FCCB765935C}" dt="2022-01-08T21:02:04.057" v="533" actId="5793"/>
          <ac:spMkLst>
            <pc:docMk/>
            <pc:sldMk cId="2059292039" sldId="258"/>
            <ac:spMk id="3" creationId="{213FEBC8-050F-4D19-B87B-218957E3A759}"/>
          </ac:spMkLst>
        </pc:spChg>
        <pc:spChg chg="del">
          <ac:chgData name="Pamela Kosinski" userId="97c6f7d4362e68ad" providerId="LiveId" clId="{D54299DE-86D3-402B-B7F9-4FCCB765935C}" dt="2022-01-08T20:46:47.791" v="334" actId="931"/>
          <ac:spMkLst>
            <pc:docMk/>
            <pc:sldMk cId="2059292039" sldId="258"/>
            <ac:spMk id="4" creationId="{5054CEF0-639B-4CD8-A129-38552E9BB348}"/>
          </ac:spMkLst>
        </pc:spChg>
        <pc:spChg chg="add">
          <ac:chgData name="Pamela Kosinski" userId="97c6f7d4362e68ad" providerId="LiveId" clId="{D54299DE-86D3-402B-B7F9-4FCCB765935C}" dt="2022-01-08T20:47:43.234" v="444" actId="26606"/>
          <ac:spMkLst>
            <pc:docMk/>
            <pc:sldMk cId="2059292039" sldId="258"/>
            <ac:spMk id="11" creationId="{1E94681D-2A4C-4A8D-B9B5-31D440D0328D}"/>
          </ac:spMkLst>
        </pc:spChg>
        <pc:spChg chg="add">
          <ac:chgData name="Pamela Kosinski" userId="97c6f7d4362e68ad" providerId="LiveId" clId="{D54299DE-86D3-402B-B7F9-4FCCB765935C}" dt="2022-01-08T20:47:43.234" v="444" actId="26606"/>
          <ac:spMkLst>
            <pc:docMk/>
            <pc:sldMk cId="2059292039" sldId="258"/>
            <ac:spMk id="13" creationId="{04B7AC44-1B7B-4F09-9AA4-3DFDEC5751A8}"/>
          </ac:spMkLst>
        </pc:spChg>
        <pc:spChg chg="add">
          <ac:chgData name="Pamela Kosinski" userId="97c6f7d4362e68ad" providerId="LiveId" clId="{D54299DE-86D3-402B-B7F9-4FCCB765935C}" dt="2022-01-08T20:47:43.234" v="444" actId="26606"/>
          <ac:spMkLst>
            <pc:docMk/>
            <pc:sldMk cId="2059292039" sldId="258"/>
            <ac:spMk id="15" creationId="{6683E473-94FF-4ACE-9433-1F14799E8907}"/>
          </ac:spMkLst>
        </pc:spChg>
        <pc:spChg chg="add">
          <ac:chgData name="Pamela Kosinski" userId="97c6f7d4362e68ad" providerId="LiveId" clId="{D54299DE-86D3-402B-B7F9-4FCCB765935C}" dt="2022-01-08T20:47:43.234" v="444" actId="26606"/>
          <ac:spMkLst>
            <pc:docMk/>
            <pc:sldMk cId="2059292039" sldId="258"/>
            <ac:spMk id="17" creationId="{0BBB6B01-5B73-410C-B70E-8CF2FA470D11}"/>
          </ac:spMkLst>
        </pc:spChg>
        <pc:spChg chg="add">
          <ac:chgData name="Pamela Kosinski" userId="97c6f7d4362e68ad" providerId="LiveId" clId="{D54299DE-86D3-402B-B7F9-4FCCB765935C}" dt="2022-01-08T20:47:43.234" v="444" actId="26606"/>
          <ac:spMkLst>
            <pc:docMk/>
            <pc:sldMk cId="2059292039" sldId="258"/>
            <ac:spMk id="19" creationId="{8712F587-12D0-435C-8E3F-F44C36EE71B8}"/>
          </ac:spMkLst>
        </pc:spChg>
        <pc:picChg chg="add mod">
          <ac:chgData name="Pamela Kosinski" userId="97c6f7d4362e68ad" providerId="LiveId" clId="{D54299DE-86D3-402B-B7F9-4FCCB765935C}" dt="2022-01-08T20:47:43.234" v="444" actId="26606"/>
          <ac:picMkLst>
            <pc:docMk/>
            <pc:sldMk cId="2059292039" sldId="258"/>
            <ac:picMk id="6" creationId="{E1378D6A-0E47-4CC3-BC6A-45A2BA5F804E}"/>
          </ac:picMkLst>
        </pc:picChg>
      </pc:sldChg>
      <pc:sldChg chg="addSp delSp modSp new mod setBg setClrOvrMap">
        <pc:chgData name="Pamela Kosinski" userId="97c6f7d4362e68ad" providerId="LiveId" clId="{D54299DE-86D3-402B-B7F9-4FCCB765935C}" dt="2022-01-08T22:11:53.272" v="911" actId="313"/>
        <pc:sldMkLst>
          <pc:docMk/>
          <pc:sldMk cId="172919898" sldId="259"/>
        </pc:sldMkLst>
        <pc:spChg chg="mod ord">
          <ac:chgData name="Pamela Kosinski" userId="97c6f7d4362e68ad" providerId="LiveId" clId="{D54299DE-86D3-402B-B7F9-4FCCB765935C}" dt="2022-01-08T22:04:30.545" v="748" actId="26606"/>
          <ac:spMkLst>
            <pc:docMk/>
            <pc:sldMk cId="172919898" sldId="259"/>
            <ac:spMk id="2" creationId="{DF95DF35-9117-4917-9440-A7A2F557CB04}"/>
          </ac:spMkLst>
        </pc:spChg>
        <pc:spChg chg="mod ord">
          <ac:chgData name="Pamela Kosinski" userId="97c6f7d4362e68ad" providerId="LiveId" clId="{D54299DE-86D3-402B-B7F9-4FCCB765935C}" dt="2022-01-08T22:11:53.272" v="911" actId="313"/>
          <ac:spMkLst>
            <pc:docMk/>
            <pc:sldMk cId="172919898" sldId="259"/>
            <ac:spMk id="3" creationId="{5CDF6495-89DA-49B4-8FD8-334A59FF496D}"/>
          </ac:spMkLst>
        </pc:spChg>
        <pc:spChg chg="del">
          <ac:chgData name="Pamela Kosinski" userId="97c6f7d4362e68ad" providerId="LiveId" clId="{D54299DE-86D3-402B-B7F9-4FCCB765935C}" dt="2022-01-08T21:04:17.141" v="541" actId="931"/>
          <ac:spMkLst>
            <pc:docMk/>
            <pc:sldMk cId="172919898" sldId="259"/>
            <ac:spMk id="4" creationId="{2E0761D5-B9F9-4F96-AC36-03B8F226F3FF}"/>
          </ac:spMkLst>
        </pc:spChg>
        <pc:spChg chg="add del">
          <ac:chgData name="Pamela Kosinski" userId="97c6f7d4362e68ad" providerId="LiveId" clId="{D54299DE-86D3-402B-B7F9-4FCCB765935C}" dt="2022-01-08T22:04:30.545" v="748" actId="26606"/>
          <ac:spMkLst>
            <pc:docMk/>
            <pc:sldMk cId="172919898" sldId="259"/>
            <ac:spMk id="11" creationId="{1E94681D-2A4C-4A8D-B9B5-31D440D0328D}"/>
          </ac:spMkLst>
        </pc:spChg>
        <pc:spChg chg="add del">
          <ac:chgData name="Pamela Kosinski" userId="97c6f7d4362e68ad" providerId="LiveId" clId="{D54299DE-86D3-402B-B7F9-4FCCB765935C}" dt="2022-01-08T22:04:30.545" v="748" actId="26606"/>
          <ac:spMkLst>
            <pc:docMk/>
            <pc:sldMk cId="172919898" sldId="259"/>
            <ac:spMk id="13" creationId="{04B7AC44-1B7B-4F09-9AA4-3DFDEC5751A8}"/>
          </ac:spMkLst>
        </pc:spChg>
        <pc:spChg chg="add del">
          <ac:chgData name="Pamela Kosinski" userId="97c6f7d4362e68ad" providerId="LiveId" clId="{D54299DE-86D3-402B-B7F9-4FCCB765935C}" dt="2022-01-08T22:04:30.545" v="748" actId="26606"/>
          <ac:spMkLst>
            <pc:docMk/>
            <pc:sldMk cId="172919898" sldId="259"/>
            <ac:spMk id="15" creationId="{6683E473-94FF-4ACE-9433-1F14799E8907}"/>
          </ac:spMkLst>
        </pc:spChg>
        <pc:spChg chg="add del">
          <ac:chgData name="Pamela Kosinski" userId="97c6f7d4362e68ad" providerId="LiveId" clId="{D54299DE-86D3-402B-B7F9-4FCCB765935C}" dt="2022-01-08T22:04:30.545" v="748" actId="26606"/>
          <ac:spMkLst>
            <pc:docMk/>
            <pc:sldMk cId="172919898" sldId="259"/>
            <ac:spMk id="17" creationId="{0BBB6B01-5B73-410C-B70E-8CF2FA470D11}"/>
          </ac:spMkLst>
        </pc:spChg>
        <pc:spChg chg="add del">
          <ac:chgData name="Pamela Kosinski" userId="97c6f7d4362e68ad" providerId="LiveId" clId="{D54299DE-86D3-402B-B7F9-4FCCB765935C}" dt="2022-01-08T22:04:30.545" v="748" actId="26606"/>
          <ac:spMkLst>
            <pc:docMk/>
            <pc:sldMk cId="172919898" sldId="259"/>
            <ac:spMk id="19" creationId="{8712F587-12D0-435C-8E3F-F44C36EE71B8}"/>
          </ac:spMkLst>
        </pc:spChg>
        <pc:spChg chg="add">
          <ac:chgData name="Pamela Kosinski" userId="97c6f7d4362e68ad" providerId="LiveId" clId="{D54299DE-86D3-402B-B7F9-4FCCB765935C}" dt="2022-01-08T22:04:30.545" v="748" actId="26606"/>
          <ac:spMkLst>
            <pc:docMk/>
            <pc:sldMk cId="172919898" sldId="259"/>
            <ac:spMk id="24" creationId="{1E94681D-2A4C-4A8D-B9B5-31D440D0328D}"/>
          </ac:spMkLst>
        </pc:spChg>
        <pc:spChg chg="add">
          <ac:chgData name="Pamela Kosinski" userId="97c6f7d4362e68ad" providerId="LiveId" clId="{D54299DE-86D3-402B-B7F9-4FCCB765935C}" dt="2022-01-08T22:04:30.545" v="748" actId="26606"/>
          <ac:spMkLst>
            <pc:docMk/>
            <pc:sldMk cId="172919898" sldId="259"/>
            <ac:spMk id="26" creationId="{04B7AC44-1B7B-4F09-9AA4-3DFDEC5751A8}"/>
          </ac:spMkLst>
        </pc:spChg>
        <pc:spChg chg="add">
          <ac:chgData name="Pamela Kosinski" userId="97c6f7d4362e68ad" providerId="LiveId" clId="{D54299DE-86D3-402B-B7F9-4FCCB765935C}" dt="2022-01-08T22:04:30.545" v="748" actId="26606"/>
          <ac:spMkLst>
            <pc:docMk/>
            <pc:sldMk cId="172919898" sldId="259"/>
            <ac:spMk id="28" creationId="{6683E473-94FF-4ACE-9433-1F14799E8907}"/>
          </ac:spMkLst>
        </pc:spChg>
        <pc:spChg chg="add">
          <ac:chgData name="Pamela Kosinski" userId="97c6f7d4362e68ad" providerId="LiveId" clId="{D54299DE-86D3-402B-B7F9-4FCCB765935C}" dt="2022-01-08T22:04:30.545" v="748" actId="26606"/>
          <ac:spMkLst>
            <pc:docMk/>
            <pc:sldMk cId="172919898" sldId="259"/>
            <ac:spMk id="30" creationId="{4E9EDDFA-8F05-462B-8D3E-5B9C4FBC735B}"/>
          </ac:spMkLst>
        </pc:spChg>
        <pc:spChg chg="add">
          <ac:chgData name="Pamela Kosinski" userId="97c6f7d4362e68ad" providerId="LiveId" clId="{D54299DE-86D3-402B-B7F9-4FCCB765935C}" dt="2022-01-08T22:04:30.545" v="748" actId="26606"/>
          <ac:spMkLst>
            <pc:docMk/>
            <pc:sldMk cId="172919898" sldId="259"/>
            <ac:spMk id="32" creationId="{143F9A23-3237-4ED6-A1E9-C0E6530E053B}"/>
          </ac:spMkLst>
        </pc:spChg>
        <pc:spChg chg="add">
          <ac:chgData name="Pamela Kosinski" userId="97c6f7d4362e68ad" providerId="LiveId" clId="{D54299DE-86D3-402B-B7F9-4FCCB765935C}" dt="2022-01-08T22:04:30.545" v="748" actId="26606"/>
          <ac:spMkLst>
            <pc:docMk/>
            <pc:sldMk cId="172919898" sldId="259"/>
            <ac:spMk id="34" creationId="{C63CD46D-4335-4BA4-842A-BF835A99CB2C}"/>
          </ac:spMkLst>
        </pc:spChg>
        <pc:picChg chg="add mod">
          <ac:chgData name="Pamela Kosinski" userId="97c6f7d4362e68ad" providerId="LiveId" clId="{D54299DE-86D3-402B-B7F9-4FCCB765935C}" dt="2022-01-08T22:04:30.545" v="748" actId="26606"/>
          <ac:picMkLst>
            <pc:docMk/>
            <pc:sldMk cId="172919898" sldId="259"/>
            <ac:picMk id="6" creationId="{54B0A5F8-F96D-4BBD-820A-7984B58FBE7F}"/>
          </ac:picMkLst>
        </pc:picChg>
      </pc:sldChg>
      <pc:sldChg chg="addSp delSp modSp new mod setBg">
        <pc:chgData name="Pamela Kosinski" userId="97c6f7d4362e68ad" providerId="LiveId" clId="{D54299DE-86D3-402B-B7F9-4FCCB765935C}" dt="2022-01-08T22:19:29.209" v="1196" actId="20577"/>
        <pc:sldMkLst>
          <pc:docMk/>
          <pc:sldMk cId="333958093" sldId="260"/>
        </pc:sldMkLst>
        <pc:spChg chg="mod">
          <ac:chgData name="Pamela Kosinski" userId="97c6f7d4362e68ad" providerId="LiveId" clId="{D54299DE-86D3-402B-B7F9-4FCCB765935C}" dt="2022-01-08T22:13:35.052" v="937" actId="26606"/>
          <ac:spMkLst>
            <pc:docMk/>
            <pc:sldMk cId="333958093" sldId="260"/>
            <ac:spMk id="2" creationId="{54BB5DA1-8215-4BAF-8123-C41EC0B83E20}"/>
          </ac:spMkLst>
        </pc:spChg>
        <pc:spChg chg="mod">
          <ac:chgData name="Pamela Kosinski" userId="97c6f7d4362e68ad" providerId="LiveId" clId="{D54299DE-86D3-402B-B7F9-4FCCB765935C}" dt="2022-01-08T22:19:29.209" v="1196" actId="20577"/>
          <ac:spMkLst>
            <pc:docMk/>
            <pc:sldMk cId="333958093" sldId="260"/>
            <ac:spMk id="3" creationId="{1FA3F118-C262-421B-B88F-E56B57F3485A}"/>
          </ac:spMkLst>
        </pc:spChg>
        <pc:spChg chg="del">
          <ac:chgData name="Pamela Kosinski" userId="97c6f7d4362e68ad" providerId="LiveId" clId="{D54299DE-86D3-402B-B7F9-4FCCB765935C}" dt="2022-01-08T22:13:20.106" v="934" actId="931"/>
          <ac:spMkLst>
            <pc:docMk/>
            <pc:sldMk cId="333958093" sldId="260"/>
            <ac:spMk id="4" creationId="{8346B4D1-1857-45DE-9361-67099BE6BE13}"/>
          </ac:spMkLst>
        </pc:spChg>
        <pc:spChg chg="add">
          <ac:chgData name="Pamela Kosinski" userId="97c6f7d4362e68ad" providerId="LiveId" clId="{D54299DE-86D3-402B-B7F9-4FCCB765935C}" dt="2022-01-08T22:13:35.052" v="937" actId="26606"/>
          <ac:spMkLst>
            <pc:docMk/>
            <pc:sldMk cId="333958093" sldId="260"/>
            <ac:spMk id="11" creationId="{1E94681D-2A4C-4A8D-B9B5-31D440D0328D}"/>
          </ac:spMkLst>
        </pc:spChg>
        <pc:spChg chg="add">
          <ac:chgData name="Pamela Kosinski" userId="97c6f7d4362e68ad" providerId="LiveId" clId="{D54299DE-86D3-402B-B7F9-4FCCB765935C}" dt="2022-01-08T22:13:35.052" v="937" actId="26606"/>
          <ac:spMkLst>
            <pc:docMk/>
            <pc:sldMk cId="333958093" sldId="260"/>
            <ac:spMk id="13" creationId="{04B7AC44-1B7B-4F09-9AA4-3DFDEC5751A8}"/>
          </ac:spMkLst>
        </pc:spChg>
        <pc:spChg chg="add">
          <ac:chgData name="Pamela Kosinski" userId="97c6f7d4362e68ad" providerId="LiveId" clId="{D54299DE-86D3-402B-B7F9-4FCCB765935C}" dt="2022-01-08T22:13:35.052" v="937" actId="26606"/>
          <ac:spMkLst>
            <pc:docMk/>
            <pc:sldMk cId="333958093" sldId="260"/>
            <ac:spMk id="15" creationId="{6683E473-94FF-4ACE-9433-1F14799E8907}"/>
          </ac:spMkLst>
        </pc:spChg>
        <pc:spChg chg="add">
          <ac:chgData name="Pamela Kosinski" userId="97c6f7d4362e68ad" providerId="LiveId" clId="{D54299DE-86D3-402B-B7F9-4FCCB765935C}" dt="2022-01-08T22:13:35.052" v="937" actId="26606"/>
          <ac:spMkLst>
            <pc:docMk/>
            <pc:sldMk cId="333958093" sldId="260"/>
            <ac:spMk id="17" creationId="{B6EE7E08-B389-43E5-B019-1B0A8ACBBD93}"/>
          </ac:spMkLst>
        </pc:spChg>
        <pc:spChg chg="add">
          <ac:chgData name="Pamela Kosinski" userId="97c6f7d4362e68ad" providerId="LiveId" clId="{D54299DE-86D3-402B-B7F9-4FCCB765935C}" dt="2022-01-08T22:13:35.052" v="937" actId="26606"/>
          <ac:spMkLst>
            <pc:docMk/>
            <pc:sldMk cId="333958093" sldId="260"/>
            <ac:spMk id="19" creationId="{E60D94A5-8A09-4BAB-8F7C-69BC34C54DDE}"/>
          </ac:spMkLst>
        </pc:spChg>
        <pc:spChg chg="add">
          <ac:chgData name="Pamela Kosinski" userId="97c6f7d4362e68ad" providerId="LiveId" clId="{D54299DE-86D3-402B-B7F9-4FCCB765935C}" dt="2022-01-08T22:13:35.052" v="937" actId="26606"/>
          <ac:spMkLst>
            <pc:docMk/>
            <pc:sldMk cId="333958093" sldId="260"/>
            <ac:spMk id="21" creationId="{7A1AE32B-3A6E-4C5E-8FEB-73861B9A26B5}"/>
          </ac:spMkLst>
        </pc:spChg>
        <pc:picChg chg="add mod ord">
          <ac:chgData name="Pamela Kosinski" userId="97c6f7d4362e68ad" providerId="LiveId" clId="{D54299DE-86D3-402B-B7F9-4FCCB765935C}" dt="2022-01-08T22:13:35.052" v="937" actId="26606"/>
          <ac:picMkLst>
            <pc:docMk/>
            <pc:sldMk cId="333958093" sldId="260"/>
            <ac:picMk id="6" creationId="{9BD4C0A7-93B4-421F-AAE1-A16812593A92}"/>
          </ac:picMkLst>
        </pc:picChg>
      </pc:sldChg>
      <pc:sldChg chg="addSp delSp modSp new mod setBg setClrOvrMap">
        <pc:chgData name="Pamela Kosinski" userId="97c6f7d4362e68ad" providerId="LiveId" clId="{D54299DE-86D3-402B-B7F9-4FCCB765935C}" dt="2022-01-08T22:26:28.411" v="1536" actId="20577"/>
        <pc:sldMkLst>
          <pc:docMk/>
          <pc:sldMk cId="1895992425" sldId="261"/>
        </pc:sldMkLst>
        <pc:spChg chg="mod ord">
          <ac:chgData name="Pamela Kosinski" userId="97c6f7d4362e68ad" providerId="LiveId" clId="{D54299DE-86D3-402B-B7F9-4FCCB765935C}" dt="2022-01-08T22:21:30.771" v="1225" actId="26606"/>
          <ac:spMkLst>
            <pc:docMk/>
            <pc:sldMk cId="1895992425" sldId="261"/>
            <ac:spMk id="2" creationId="{CE968AA5-A787-4727-9A49-9A6779DA93BE}"/>
          </ac:spMkLst>
        </pc:spChg>
        <pc:spChg chg="add del">
          <ac:chgData name="Pamela Kosinski" userId="97c6f7d4362e68ad" providerId="LiveId" clId="{D54299DE-86D3-402B-B7F9-4FCCB765935C}" dt="2022-01-08T22:21:30.771" v="1225" actId="26606"/>
          <ac:spMkLst>
            <pc:docMk/>
            <pc:sldMk cId="1895992425" sldId="261"/>
            <ac:spMk id="3" creationId="{B82B273D-7153-467D-B615-D5CFE7480A4B}"/>
          </ac:spMkLst>
        </pc:spChg>
        <pc:spChg chg="del">
          <ac:chgData name="Pamela Kosinski" userId="97c6f7d4362e68ad" providerId="LiveId" clId="{D54299DE-86D3-402B-B7F9-4FCCB765935C}" dt="2022-01-08T22:20:02.954" v="1214" actId="931"/>
          <ac:spMkLst>
            <pc:docMk/>
            <pc:sldMk cId="1895992425" sldId="261"/>
            <ac:spMk id="4" creationId="{078A87D8-5578-4F16-ACAD-4F96EE5F62A3}"/>
          </ac:spMkLst>
        </pc:spChg>
        <pc:spChg chg="add del">
          <ac:chgData name="Pamela Kosinski" userId="97c6f7d4362e68ad" providerId="LiveId" clId="{D54299DE-86D3-402B-B7F9-4FCCB765935C}" dt="2022-01-08T22:20:14.162" v="1218" actId="26606"/>
          <ac:spMkLst>
            <pc:docMk/>
            <pc:sldMk cId="1895992425" sldId="261"/>
            <ac:spMk id="11" creationId="{904DB13E-F722-4ED6-BB00-556651E95281}"/>
          </ac:spMkLst>
        </pc:spChg>
        <pc:spChg chg="add del">
          <ac:chgData name="Pamela Kosinski" userId="97c6f7d4362e68ad" providerId="LiveId" clId="{D54299DE-86D3-402B-B7F9-4FCCB765935C}" dt="2022-01-08T22:20:14.162" v="1218" actId="26606"/>
          <ac:spMkLst>
            <pc:docMk/>
            <pc:sldMk cId="1895992425" sldId="261"/>
            <ac:spMk id="13" creationId="{1E8D93C5-28EB-42D0-86CE-D804955653CC}"/>
          </ac:spMkLst>
        </pc:spChg>
        <pc:spChg chg="add del">
          <ac:chgData name="Pamela Kosinski" userId="97c6f7d4362e68ad" providerId="LiveId" clId="{D54299DE-86D3-402B-B7F9-4FCCB765935C}" dt="2022-01-08T22:20:14.162" v="1218" actId="26606"/>
          <ac:spMkLst>
            <pc:docMk/>
            <pc:sldMk cId="1895992425" sldId="261"/>
            <ac:spMk id="15" creationId="{AB1B1E7D-F76D-4744-AF85-239E6998A4C5}"/>
          </ac:spMkLst>
        </pc:spChg>
        <pc:spChg chg="add del">
          <ac:chgData name="Pamela Kosinski" userId="97c6f7d4362e68ad" providerId="LiveId" clId="{D54299DE-86D3-402B-B7F9-4FCCB765935C}" dt="2022-01-08T22:20:14.162" v="1218" actId="26606"/>
          <ac:spMkLst>
            <pc:docMk/>
            <pc:sldMk cId="1895992425" sldId="261"/>
            <ac:spMk id="17" creationId="{3BB65211-00DB-45B6-A223-033B2D19CBE8}"/>
          </ac:spMkLst>
        </pc:spChg>
        <pc:spChg chg="add del">
          <ac:chgData name="Pamela Kosinski" userId="97c6f7d4362e68ad" providerId="LiveId" clId="{D54299DE-86D3-402B-B7F9-4FCCB765935C}" dt="2022-01-08T22:20:40.814" v="1222" actId="26606"/>
          <ac:spMkLst>
            <pc:docMk/>
            <pc:sldMk cId="1895992425" sldId="261"/>
            <ac:spMk id="21" creationId="{DBC4BE4D-4B50-4F51-9F85-4B5D60B02D81}"/>
          </ac:spMkLst>
        </pc:spChg>
        <pc:spChg chg="add del">
          <ac:chgData name="Pamela Kosinski" userId="97c6f7d4362e68ad" providerId="LiveId" clId="{D54299DE-86D3-402B-B7F9-4FCCB765935C}" dt="2022-01-08T22:21:30.755" v="1224" actId="26606"/>
          <ac:spMkLst>
            <pc:docMk/>
            <pc:sldMk cId="1895992425" sldId="261"/>
            <ac:spMk id="23" creationId="{451EF9F5-BAA7-45A5-BD84-F3184FCED115}"/>
          </ac:spMkLst>
        </pc:spChg>
        <pc:spChg chg="add del">
          <ac:chgData name="Pamela Kosinski" userId="97c6f7d4362e68ad" providerId="LiveId" clId="{D54299DE-86D3-402B-B7F9-4FCCB765935C}" dt="2022-01-08T22:20:14.162" v="1218" actId="26606"/>
          <ac:spMkLst>
            <pc:docMk/>
            <pc:sldMk cId="1895992425" sldId="261"/>
            <ac:spMk id="24" creationId="{EA4E4267-CAF0-4C38-8DC6-CD3B1A9F046E}"/>
          </ac:spMkLst>
        </pc:spChg>
        <pc:spChg chg="add del">
          <ac:chgData name="Pamela Kosinski" userId="97c6f7d4362e68ad" providerId="LiveId" clId="{D54299DE-86D3-402B-B7F9-4FCCB765935C}" dt="2022-01-08T22:20:14.162" v="1218" actId="26606"/>
          <ac:spMkLst>
            <pc:docMk/>
            <pc:sldMk cId="1895992425" sldId="261"/>
            <ac:spMk id="26" creationId="{0EE3ACC5-126D-4BA4-8B45-7F0B5B839C51}"/>
          </ac:spMkLst>
        </pc:spChg>
        <pc:spChg chg="add del">
          <ac:chgData name="Pamela Kosinski" userId="97c6f7d4362e68ad" providerId="LiveId" clId="{D54299DE-86D3-402B-B7F9-4FCCB765935C}" dt="2022-01-08T22:20:14.162" v="1218" actId="26606"/>
          <ac:spMkLst>
            <pc:docMk/>
            <pc:sldMk cId="1895992425" sldId="261"/>
            <ac:spMk id="28" creationId="{AB2868F7-FE10-4289-A5BD-90763C7A2F5A}"/>
          </ac:spMkLst>
        </pc:spChg>
        <pc:spChg chg="add del">
          <ac:chgData name="Pamela Kosinski" userId="97c6f7d4362e68ad" providerId="LiveId" clId="{D54299DE-86D3-402B-B7F9-4FCCB765935C}" dt="2022-01-08T22:20:14.162" v="1218" actId="26606"/>
          <ac:spMkLst>
            <pc:docMk/>
            <pc:sldMk cId="1895992425" sldId="261"/>
            <ac:spMk id="30" creationId="{BD94142C-10EE-487C-A327-404FDF358F22}"/>
          </ac:spMkLst>
        </pc:spChg>
        <pc:spChg chg="add del">
          <ac:chgData name="Pamela Kosinski" userId="97c6f7d4362e68ad" providerId="LiveId" clId="{D54299DE-86D3-402B-B7F9-4FCCB765935C}" dt="2022-01-08T22:20:14.162" v="1218" actId="26606"/>
          <ac:spMkLst>
            <pc:docMk/>
            <pc:sldMk cId="1895992425" sldId="261"/>
            <ac:spMk id="32" creationId="{5F7FAC2D-7A74-4939-A917-A1A5AF935685}"/>
          </ac:spMkLst>
        </pc:spChg>
        <pc:spChg chg="add del">
          <ac:chgData name="Pamela Kosinski" userId="97c6f7d4362e68ad" providerId="LiveId" clId="{D54299DE-86D3-402B-B7F9-4FCCB765935C}" dt="2022-01-08T22:20:14.162" v="1218" actId="26606"/>
          <ac:spMkLst>
            <pc:docMk/>
            <pc:sldMk cId="1895992425" sldId="261"/>
            <ac:spMk id="34" creationId="{BA53A868-C420-4BAE-9244-EC162AF05CFC}"/>
          </ac:spMkLst>
        </pc:spChg>
        <pc:spChg chg="add del">
          <ac:chgData name="Pamela Kosinski" userId="97c6f7d4362e68ad" providerId="LiveId" clId="{D54299DE-86D3-402B-B7F9-4FCCB765935C}" dt="2022-01-08T22:20:38.680" v="1220" actId="26606"/>
          <ac:spMkLst>
            <pc:docMk/>
            <pc:sldMk cId="1895992425" sldId="261"/>
            <ac:spMk id="42" creationId="{1E94681D-2A4C-4A8D-B9B5-31D440D0328D}"/>
          </ac:spMkLst>
        </pc:spChg>
        <pc:spChg chg="add del">
          <ac:chgData name="Pamela Kosinski" userId="97c6f7d4362e68ad" providerId="LiveId" clId="{D54299DE-86D3-402B-B7F9-4FCCB765935C}" dt="2022-01-08T22:20:38.680" v="1220" actId="26606"/>
          <ac:spMkLst>
            <pc:docMk/>
            <pc:sldMk cId="1895992425" sldId="261"/>
            <ac:spMk id="43" creationId="{04B7AC44-1B7B-4F09-9AA4-3DFDEC5751A8}"/>
          </ac:spMkLst>
        </pc:spChg>
        <pc:spChg chg="add del">
          <ac:chgData name="Pamela Kosinski" userId="97c6f7d4362e68ad" providerId="LiveId" clId="{D54299DE-86D3-402B-B7F9-4FCCB765935C}" dt="2022-01-08T22:20:38.680" v="1220" actId="26606"/>
          <ac:spMkLst>
            <pc:docMk/>
            <pc:sldMk cId="1895992425" sldId="261"/>
            <ac:spMk id="44" creationId="{6683E473-94FF-4ACE-9433-1F14799E8907}"/>
          </ac:spMkLst>
        </pc:spChg>
        <pc:spChg chg="add del">
          <ac:chgData name="Pamela Kosinski" userId="97c6f7d4362e68ad" providerId="LiveId" clId="{D54299DE-86D3-402B-B7F9-4FCCB765935C}" dt="2022-01-08T22:20:38.680" v="1220" actId="26606"/>
          <ac:spMkLst>
            <pc:docMk/>
            <pc:sldMk cId="1895992425" sldId="261"/>
            <ac:spMk id="45" creationId="{0BBB6B01-5B73-410C-B70E-8CF2FA470D11}"/>
          </ac:spMkLst>
        </pc:spChg>
        <pc:spChg chg="add del">
          <ac:chgData name="Pamela Kosinski" userId="97c6f7d4362e68ad" providerId="LiveId" clId="{D54299DE-86D3-402B-B7F9-4FCCB765935C}" dt="2022-01-08T22:20:38.680" v="1220" actId="26606"/>
          <ac:spMkLst>
            <pc:docMk/>
            <pc:sldMk cId="1895992425" sldId="261"/>
            <ac:spMk id="46" creationId="{8712F587-12D0-435C-8E3F-F44C36EE71B8}"/>
          </ac:spMkLst>
        </pc:spChg>
        <pc:spChg chg="add del">
          <ac:chgData name="Pamela Kosinski" userId="97c6f7d4362e68ad" providerId="LiveId" clId="{D54299DE-86D3-402B-B7F9-4FCCB765935C}" dt="2022-01-08T22:20:38.680" v="1220" actId="26606"/>
          <ac:spMkLst>
            <pc:docMk/>
            <pc:sldMk cId="1895992425" sldId="261"/>
            <ac:spMk id="47" creationId="{B82B273D-7153-467D-B615-D5CFE7480A4B}"/>
          </ac:spMkLst>
        </pc:spChg>
        <pc:spChg chg="add del">
          <ac:chgData name="Pamela Kosinski" userId="97c6f7d4362e68ad" providerId="LiveId" clId="{D54299DE-86D3-402B-B7F9-4FCCB765935C}" dt="2022-01-08T22:20:40.814" v="1222" actId="26606"/>
          <ac:spMkLst>
            <pc:docMk/>
            <pc:sldMk cId="1895992425" sldId="261"/>
            <ac:spMk id="49" creationId="{1E94681D-2A4C-4A8D-B9B5-31D440D0328D}"/>
          </ac:spMkLst>
        </pc:spChg>
        <pc:spChg chg="add del">
          <ac:chgData name="Pamela Kosinski" userId="97c6f7d4362e68ad" providerId="LiveId" clId="{D54299DE-86D3-402B-B7F9-4FCCB765935C}" dt="2022-01-08T22:20:40.814" v="1222" actId="26606"/>
          <ac:spMkLst>
            <pc:docMk/>
            <pc:sldMk cId="1895992425" sldId="261"/>
            <ac:spMk id="50" creationId="{FB65ABA3-820C-4D75-9437-9EFA1ADFE134}"/>
          </ac:spMkLst>
        </pc:spChg>
        <pc:spChg chg="add del">
          <ac:chgData name="Pamela Kosinski" userId="97c6f7d4362e68ad" providerId="LiveId" clId="{D54299DE-86D3-402B-B7F9-4FCCB765935C}" dt="2022-01-08T22:20:40.814" v="1222" actId="26606"/>
          <ac:spMkLst>
            <pc:docMk/>
            <pc:sldMk cId="1895992425" sldId="261"/>
            <ac:spMk id="51" creationId="{036BF2FB-90D8-48DB-BD34-D040CDCFF208}"/>
          </ac:spMkLst>
        </pc:spChg>
        <pc:spChg chg="add del">
          <ac:chgData name="Pamela Kosinski" userId="97c6f7d4362e68ad" providerId="LiveId" clId="{D54299DE-86D3-402B-B7F9-4FCCB765935C}" dt="2022-01-08T22:20:40.814" v="1222" actId="26606"/>
          <ac:spMkLst>
            <pc:docMk/>
            <pc:sldMk cId="1895992425" sldId="261"/>
            <ac:spMk id="52" creationId="{78632963-757B-40C2-BB84-FC6107A54DAD}"/>
          </ac:spMkLst>
        </pc:spChg>
        <pc:spChg chg="add del">
          <ac:chgData name="Pamela Kosinski" userId="97c6f7d4362e68ad" providerId="LiveId" clId="{D54299DE-86D3-402B-B7F9-4FCCB765935C}" dt="2022-01-08T22:20:40.814" v="1222" actId="26606"/>
          <ac:spMkLst>
            <pc:docMk/>
            <pc:sldMk cId="1895992425" sldId="261"/>
            <ac:spMk id="53" creationId="{2853AE55-7E35-44B0-89F1-3F52B262AF33}"/>
          </ac:spMkLst>
        </pc:spChg>
        <pc:spChg chg="add del">
          <ac:chgData name="Pamela Kosinski" userId="97c6f7d4362e68ad" providerId="LiveId" clId="{D54299DE-86D3-402B-B7F9-4FCCB765935C}" dt="2022-01-08T22:20:40.814" v="1222" actId="26606"/>
          <ac:spMkLst>
            <pc:docMk/>
            <pc:sldMk cId="1895992425" sldId="261"/>
            <ac:spMk id="54" creationId="{B82B273D-7153-467D-B615-D5CFE7480A4B}"/>
          </ac:spMkLst>
        </pc:spChg>
        <pc:spChg chg="add del">
          <ac:chgData name="Pamela Kosinski" userId="97c6f7d4362e68ad" providerId="LiveId" clId="{D54299DE-86D3-402B-B7F9-4FCCB765935C}" dt="2022-01-08T22:21:30.755" v="1224" actId="26606"/>
          <ac:spMkLst>
            <pc:docMk/>
            <pc:sldMk cId="1895992425" sldId="261"/>
            <ac:spMk id="56" creationId="{1E94681D-2A4C-4A8D-B9B5-31D440D0328D}"/>
          </ac:spMkLst>
        </pc:spChg>
        <pc:spChg chg="add del">
          <ac:chgData name="Pamela Kosinski" userId="97c6f7d4362e68ad" providerId="LiveId" clId="{D54299DE-86D3-402B-B7F9-4FCCB765935C}" dt="2022-01-08T22:21:30.755" v="1224" actId="26606"/>
          <ac:spMkLst>
            <pc:docMk/>
            <pc:sldMk cId="1895992425" sldId="261"/>
            <ac:spMk id="57" creationId="{04B7AC44-1B7B-4F09-9AA4-3DFDEC5751A8}"/>
          </ac:spMkLst>
        </pc:spChg>
        <pc:spChg chg="add del">
          <ac:chgData name="Pamela Kosinski" userId="97c6f7d4362e68ad" providerId="LiveId" clId="{D54299DE-86D3-402B-B7F9-4FCCB765935C}" dt="2022-01-08T22:21:30.755" v="1224" actId="26606"/>
          <ac:spMkLst>
            <pc:docMk/>
            <pc:sldMk cId="1895992425" sldId="261"/>
            <ac:spMk id="58" creationId="{6683E473-94FF-4ACE-9433-1F14799E8907}"/>
          </ac:spMkLst>
        </pc:spChg>
        <pc:spChg chg="add del">
          <ac:chgData name="Pamela Kosinski" userId="97c6f7d4362e68ad" providerId="LiveId" clId="{D54299DE-86D3-402B-B7F9-4FCCB765935C}" dt="2022-01-08T22:21:30.755" v="1224" actId="26606"/>
          <ac:spMkLst>
            <pc:docMk/>
            <pc:sldMk cId="1895992425" sldId="261"/>
            <ac:spMk id="59" creationId="{AEE537B6-098D-494F-9A54-F22CD09775CD}"/>
          </ac:spMkLst>
        </pc:spChg>
        <pc:spChg chg="add del">
          <ac:chgData name="Pamela Kosinski" userId="97c6f7d4362e68ad" providerId="LiveId" clId="{D54299DE-86D3-402B-B7F9-4FCCB765935C}" dt="2022-01-08T22:21:30.755" v="1224" actId="26606"/>
          <ac:spMkLst>
            <pc:docMk/>
            <pc:sldMk cId="1895992425" sldId="261"/>
            <ac:spMk id="60" creationId="{07328FD4-8F4F-45D0-B179-C09F34FF8E4F}"/>
          </ac:spMkLst>
        </pc:spChg>
        <pc:spChg chg="add del">
          <ac:chgData name="Pamela Kosinski" userId="97c6f7d4362e68ad" providerId="LiveId" clId="{D54299DE-86D3-402B-B7F9-4FCCB765935C}" dt="2022-01-08T22:21:30.755" v="1224" actId="26606"/>
          <ac:spMkLst>
            <pc:docMk/>
            <pc:sldMk cId="1895992425" sldId="261"/>
            <ac:spMk id="61" creationId="{4D22A8B8-E29F-4EB2-95D4-3C24EF234786}"/>
          </ac:spMkLst>
        </pc:spChg>
        <pc:spChg chg="add del">
          <ac:chgData name="Pamela Kosinski" userId="97c6f7d4362e68ad" providerId="LiveId" clId="{D54299DE-86D3-402B-B7F9-4FCCB765935C}" dt="2022-01-08T22:21:30.755" v="1224" actId="26606"/>
          <ac:spMkLst>
            <pc:docMk/>
            <pc:sldMk cId="1895992425" sldId="261"/>
            <ac:spMk id="62" creationId="{B82B273D-7153-467D-B615-D5CFE7480A4B}"/>
          </ac:spMkLst>
        </pc:spChg>
        <pc:spChg chg="add">
          <ac:chgData name="Pamela Kosinski" userId="97c6f7d4362e68ad" providerId="LiveId" clId="{D54299DE-86D3-402B-B7F9-4FCCB765935C}" dt="2022-01-08T22:21:30.771" v="1225" actId="26606"/>
          <ac:spMkLst>
            <pc:docMk/>
            <pc:sldMk cId="1895992425" sldId="261"/>
            <ac:spMk id="64" creationId="{1E94681D-2A4C-4A8D-B9B5-31D440D0328D}"/>
          </ac:spMkLst>
        </pc:spChg>
        <pc:spChg chg="add">
          <ac:chgData name="Pamela Kosinski" userId="97c6f7d4362e68ad" providerId="LiveId" clId="{D54299DE-86D3-402B-B7F9-4FCCB765935C}" dt="2022-01-08T22:21:30.771" v="1225" actId="26606"/>
          <ac:spMkLst>
            <pc:docMk/>
            <pc:sldMk cId="1895992425" sldId="261"/>
            <ac:spMk id="65" creationId="{FB65ABA3-820C-4D75-9437-9EFA1ADFE134}"/>
          </ac:spMkLst>
        </pc:spChg>
        <pc:spChg chg="add">
          <ac:chgData name="Pamela Kosinski" userId="97c6f7d4362e68ad" providerId="LiveId" clId="{D54299DE-86D3-402B-B7F9-4FCCB765935C}" dt="2022-01-08T22:21:30.771" v="1225" actId="26606"/>
          <ac:spMkLst>
            <pc:docMk/>
            <pc:sldMk cId="1895992425" sldId="261"/>
            <ac:spMk id="66" creationId="{036BF2FB-90D8-48DB-BD34-D040CDCFF208}"/>
          </ac:spMkLst>
        </pc:spChg>
        <pc:spChg chg="add">
          <ac:chgData name="Pamela Kosinski" userId="97c6f7d4362e68ad" providerId="LiveId" clId="{D54299DE-86D3-402B-B7F9-4FCCB765935C}" dt="2022-01-08T22:21:30.771" v="1225" actId="26606"/>
          <ac:spMkLst>
            <pc:docMk/>
            <pc:sldMk cId="1895992425" sldId="261"/>
            <ac:spMk id="67" creationId="{ED37D9BF-1581-4883-B799-C043F8FE97A4}"/>
          </ac:spMkLst>
        </pc:spChg>
        <pc:spChg chg="add">
          <ac:chgData name="Pamela Kosinski" userId="97c6f7d4362e68ad" providerId="LiveId" clId="{D54299DE-86D3-402B-B7F9-4FCCB765935C}" dt="2022-01-08T22:21:30.771" v="1225" actId="26606"/>
          <ac:spMkLst>
            <pc:docMk/>
            <pc:sldMk cId="1895992425" sldId="261"/>
            <ac:spMk id="68" creationId="{67814B78-5878-4DC7-8101-99D363DCFA2F}"/>
          </ac:spMkLst>
        </pc:spChg>
        <pc:spChg chg="add">
          <ac:chgData name="Pamela Kosinski" userId="97c6f7d4362e68ad" providerId="LiveId" clId="{D54299DE-86D3-402B-B7F9-4FCCB765935C}" dt="2022-01-08T22:21:30.771" v="1225" actId="26606"/>
          <ac:spMkLst>
            <pc:docMk/>
            <pc:sldMk cId="1895992425" sldId="261"/>
            <ac:spMk id="69" creationId="{CCD55733-8901-41FA-96F8-517B25ECD338}"/>
          </ac:spMkLst>
        </pc:spChg>
        <pc:spChg chg="add mod">
          <ac:chgData name="Pamela Kosinski" userId="97c6f7d4362e68ad" providerId="LiveId" clId="{D54299DE-86D3-402B-B7F9-4FCCB765935C}" dt="2022-01-08T22:26:28.411" v="1536" actId="20577"/>
          <ac:spMkLst>
            <pc:docMk/>
            <pc:sldMk cId="1895992425" sldId="261"/>
            <ac:spMk id="70" creationId="{B82B273D-7153-467D-B615-D5CFE7480A4B}"/>
          </ac:spMkLst>
        </pc:spChg>
        <pc:grpChg chg="add del">
          <ac:chgData name="Pamela Kosinski" userId="97c6f7d4362e68ad" providerId="LiveId" clId="{D54299DE-86D3-402B-B7F9-4FCCB765935C}" dt="2022-01-08T22:20:14.162" v="1218" actId="26606"/>
          <ac:grpSpMkLst>
            <pc:docMk/>
            <pc:sldMk cId="1895992425" sldId="261"/>
            <ac:grpSpMk id="19" creationId="{E26428D7-C6F3-473D-A360-A3F5C3E8728C}"/>
          </ac:grpSpMkLst>
        </pc:grpChg>
        <pc:picChg chg="add mod">
          <ac:chgData name="Pamela Kosinski" userId="97c6f7d4362e68ad" providerId="LiveId" clId="{D54299DE-86D3-402B-B7F9-4FCCB765935C}" dt="2022-01-08T22:21:30.771" v="1225" actId="26606"/>
          <ac:picMkLst>
            <pc:docMk/>
            <pc:sldMk cId="1895992425" sldId="261"/>
            <ac:picMk id="6" creationId="{4A7A2E6E-DA3B-4425-BADA-C2C256A4BE87}"/>
          </ac:picMkLst>
        </pc:picChg>
        <pc:cxnChg chg="add del">
          <ac:chgData name="Pamela Kosinski" userId="97c6f7d4362e68ad" providerId="LiveId" clId="{D54299DE-86D3-402B-B7F9-4FCCB765935C}" dt="2022-01-08T22:20:14.162" v="1218" actId="26606"/>
          <ac:cxnSpMkLst>
            <pc:docMk/>
            <pc:sldMk cId="1895992425" sldId="261"/>
            <ac:cxnSpMk id="36" creationId="{C2686EF3-81CC-419F-96C3-002A75880309}"/>
          </ac:cxnSpMkLst>
        </pc:cxnChg>
        <pc:cxnChg chg="add del">
          <ac:chgData name="Pamela Kosinski" userId="97c6f7d4362e68ad" providerId="LiveId" clId="{D54299DE-86D3-402B-B7F9-4FCCB765935C}" dt="2022-01-08T22:20:14.162" v="1218" actId="26606"/>
          <ac:cxnSpMkLst>
            <pc:docMk/>
            <pc:sldMk cId="1895992425" sldId="261"/>
            <ac:cxnSpMk id="38" creationId="{F8D93CCA-A85E-4529-A6F0-8BB54D27BCD1}"/>
          </ac:cxnSpMkLst>
        </pc:cxnChg>
        <pc:cxnChg chg="add del">
          <ac:chgData name="Pamela Kosinski" userId="97c6f7d4362e68ad" providerId="LiveId" clId="{D54299DE-86D3-402B-B7F9-4FCCB765935C}" dt="2022-01-08T22:20:14.162" v="1218" actId="26606"/>
          <ac:cxnSpMkLst>
            <pc:docMk/>
            <pc:sldMk cId="1895992425" sldId="261"/>
            <ac:cxnSpMk id="40" creationId="{1ECFA516-C18C-41AE-AFF2-A0D0A59C9E90}"/>
          </ac:cxnSpMkLst>
        </pc:cxnChg>
      </pc:sldChg>
      <pc:sldChg chg="modSp new mod">
        <pc:chgData name="Pamela Kosinski" userId="97c6f7d4362e68ad" providerId="LiveId" clId="{D54299DE-86D3-402B-B7F9-4FCCB765935C}" dt="2022-01-08T22:30:44.035" v="1548"/>
        <pc:sldMkLst>
          <pc:docMk/>
          <pc:sldMk cId="1875775459" sldId="262"/>
        </pc:sldMkLst>
        <pc:spChg chg="mod">
          <ac:chgData name="Pamela Kosinski" userId="97c6f7d4362e68ad" providerId="LiveId" clId="{D54299DE-86D3-402B-B7F9-4FCCB765935C}" dt="2022-01-08T22:26:42.426" v="1547" actId="20577"/>
          <ac:spMkLst>
            <pc:docMk/>
            <pc:sldMk cId="1875775459" sldId="262"/>
            <ac:spMk id="2" creationId="{CFDEF9ED-AB71-49C1-9D97-C2BCC44C4FFB}"/>
          </ac:spMkLst>
        </pc:spChg>
        <pc:spChg chg="mod">
          <ac:chgData name="Pamela Kosinski" userId="97c6f7d4362e68ad" providerId="LiveId" clId="{D54299DE-86D3-402B-B7F9-4FCCB765935C}" dt="2022-01-08T22:30:44.035" v="1548"/>
          <ac:spMkLst>
            <pc:docMk/>
            <pc:sldMk cId="1875775459" sldId="262"/>
            <ac:spMk id="3" creationId="{A3ABC343-CE5B-4AD3-95B1-6D8A59A0C99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1/8/2022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0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33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1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20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49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2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98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41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1/8/2022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14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948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33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19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2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800" i="1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Watercolor abstract background">
            <a:extLst>
              <a:ext uri="{FF2B5EF4-FFF2-40B4-BE49-F238E27FC236}">
                <a16:creationId xmlns:a16="http://schemas.microsoft.com/office/drawing/2014/main" id="{F7504B24-C6F5-41FE-8A6D-BCCB5E9A88A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6853" b="1364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6F8A9E-6752-496A-93DB-CA009A92D3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9532" y="2091263"/>
            <a:ext cx="8652938" cy="2461504"/>
          </a:xfrm>
        </p:spPr>
        <p:txBody>
          <a:bodyPr>
            <a:normAutofit/>
          </a:bodyPr>
          <a:lstStyle/>
          <a:p>
            <a:r>
              <a:rPr lang="en-US" dirty="0"/>
              <a:t>Vitamins, Herbs, &amp; Supplements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BF59F9-EE17-4AE9-9ACA-4F61336E58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9532" y="4623127"/>
            <a:ext cx="8655200" cy="45720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Boosting the Immune System During Covid-19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1049582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49ED9A-4D3E-4A85-9A53-9F229B27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en-US" dirty="0"/>
              <a:t>Introduction: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2F8B5-D522-42B7-88FF-E344CD988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r>
              <a:rPr lang="en-US" dirty="0"/>
              <a:t>As we know, the immune system is constantly working to defend your body from pathogens, viruses, bacteria, and toxins that causes illness.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Having a healthy immune system is key to preventing infection and disease. </a:t>
            </a:r>
          </a:p>
          <a:p>
            <a:endParaRPr lang="en-US" dirty="0"/>
          </a:p>
          <a:p>
            <a:r>
              <a:rPr lang="en-US" dirty="0"/>
              <a:t>Research has shown that adding certain vitamins, minerals, herbs, and other supplements s can help improve immune response to potentially protect against illness.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454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4B7AC44-1B7B-4F09-9AA4-3DFDEC575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683E473-94FF-4ACE-9433-1F14799E89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7B2C9C-258D-4B81-A7AA-A0D30A2B5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50" y="727627"/>
            <a:ext cx="4957553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dirty="0"/>
              <a:t>Vitamin 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1378D6A-0E47-4CC3-BC6A-45A2BA5F804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256" y="1969279"/>
            <a:ext cx="4414438" cy="293760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FEBC8-050F-4D19-B87B-218957E3A7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79450" y="2538919"/>
            <a:ext cx="4957554" cy="349612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Essential for a functional immune system</a:t>
            </a:r>
          </a:p>
          <a:p>
            <a:pPr>
              <a:lnSpc>
                <a:spcPct val="100000"/>
              </a:lnSpc>
            </a:pPr>
            <a:r>
              <a:rPr lang="en-US" dirty="0"/>
              <a:t>Enhances the effects of the immune defense</a:t>
            </a:r>
          </a:p>
          <a:p>
            <a:pPr>
              <a:lnSpc>
                <a:spcPct val="100000"/>
              </a:lnSpc>
            </a:pPr>
            <a:r>
              <a:rPr lang="en-US" dirty="0"/>
              <a:t>May protect against respiratory tract infections</a:t>
            </a:r>
          </a:p>
          <a:p>
            <a:pPr>
              <a:lnSpc>
                <a:spcPct val="100000"/>
              </a:lnSpc>
            </a:pPr>
            <a:r>
              <a:rPr lang="en-US" dirty="0"/>
              <a:t>Vitamin D can help stall inflammation in the respiratory system expedite healing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292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4B7AC44-1B7B-4F09-9AA4-3DFDEC575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683E473-94FF-4ACE-9433-1F14799E89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E9EDDFA-8F05-462B-8D3E-5B9C4FBC7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picture containing plate, food, wooden, dish&#10;&#10;Description automatically generated">
            <a:extLst>
              <a:ext uri="{FF2B5EF4-FFF2-40B4-BE49-F238E27FC236}">
                <a16:creationId xmlns:a16="http://schemas.microsoft.com/office/drawing/2014/main" id="{54B0A5F8-F96D-4BBD-820A-7984B58FBE7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654" y="1486490"/>
            <a:ext cx="5367165" cy="3897827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143F9A23-3237-4ED6-A1E9-C0E6530E05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1267" y="255102"/>
            <a:ext cx="5342133" cy="6361598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63CD46D-4335-4BA4-842A-BF835A99CB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69100" y="393365"/>
            <a:ext cx="5018211" cy="603554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95DF35-9117-4917-9440-A7A2F557C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4082" y="642594"/>
            <a:ext cx="4472921" cy="13716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/>
              <a:t>ZINC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F6495-89DA-49B4-8FD8-334A59FF49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64082" y="2103120"/>
            <a:ext cx="4472922" cy="393192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An essential mineral that boosts the immune system</a:t>
            </a:r>
          </a:p>
          <a:p>
            <a:pPr>
              <a:lnSpc>
                <a:spcPct val="100000"/>
              </a:lnSpc>
            </a:pPr>
            <a:r>
              <a:rPr lang="en-US" dirty="0"/>
              <a:t>Vital for immune cell development and inflammatory response</a:t>
            </a:r>
          </a:p>
          <a:p>
            <a:pPr>
              <a:lnSpc>
                <a:spcPct val="100000"/>
              </a:lnSpc>
            </a:pPr>
            <a:r>
              <a:rPr lang="en-US" dirty="0"/>
              <a:t>Protects tissue barriers to prevent foreign pathogens </a:t>
            </a:r>
          </a:p>
          <a:p>
            <a:pPr>
              <a:lnSpc>
                <a:spcPct val="100000"/>
              </a:lnSpc>
            </a:pPr>
            <a:r>
              <a:rPr lang="en-US" dirty="0"/>
              <a:t>Zinc deficiency increases the risk of infection and disease</a:t>
            </a:r>
          </a:p>
          <a:p>
            <a:pPr>
              <a:lnSpc>
                <a:spcPct val="100000"/>
              </a:lnSpc>
            </a:pPr>
            <a:r>
              <a:rPr lang="en-US" dirty="0"/>
              <a:t>Can reduce the duration of infection</a:t>
            </a:r>
          </a:p>
          <a:p>
            <a:pPr>
              <a:lnSpc>
                <a:spcPct val="100000"/>
              </a:lnSpc>
            </a:pPr>
            <a:r>
              <a:rPr lang="en-US" dirty="0"/>
              <a:t>Demonstrates anti-viral activity</a:t>
            </a:r>
          </a:p>
        </p:txBody>
      </p:sp>
    </p:spTree>
    <p:extLst>
      <p:ext uri="{BB962C8B-B14F-4D97-AF65-F5344CB8AC3E}">
        <p14:creationId xmlns:p14="http://schemas.microsoft.com/office/powerpoint/2010/main" val="1729198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4B7AC44-1B7B-4F09-9AA4-3DFDEC575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683E473-94FF-4ACE-9433-1F14799E89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EE7E08-B389-43E5-B019-1B0A8ACBB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table full of fruits and vegetables&#10;&#10;Description automatically generated with low confidence">
            <a:extLst>
              <a:ext uri="{FF2B5EF4-FFF2-40B4-BE49-F238E27FC236}">
                <a16:creationId xmlns:a16="http://schemas.microsoft.com/office/drawing/2014/main" id="{9BD4C0A7-93B4-421F-AAE1-A16812593A9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654" y="1656072"/>
            <a:ext cx="5367165" cy="3558663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60D94A5-8A09-4BAB-8F7C-69BC34C54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1267" y="255102"/>
            <a:ext cx="5342133" cy="636159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A1AE32B-3A6E-4C5E-8FEB-73861B9A2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69100" y="393365"/>
            <a:ext cx="5018211" cy="603554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5DA1-8215-4BAF-8123-C41EC0B8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4082" y="642594"/>
            <a:ext cx="4472921" cy="16439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/>
              <a:t>Vitamin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3F118-C262-421B-B88F-E56B57F348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64082" y="2385390"/>
            <a:ext cx="4472922" cy="3649649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Most popular supplement used to promote immune health and protect against infections</a:t>
            </a:r>
          </a:p>
          <a:p>
            <a:pPr>
              <a:lnSpc>
                <a:spcPct val="100000"/>
              </a:lnSpc>
            </a:pPr>
            <a:r>
              <a:rPr lang="en-US" dirty="0"/>
              <a:t>Powerful antioxidant</a:t>
            </a:r>
          </a:p>
          <a:p>
            <a:pPr>
              <a:lnSpc>
                <a:spcPct val="100000"/>
              </a:lnSpc>
            </a:pPr>
            <a:r>
              <a:rPr lang="en-US" dirty="0"/>
              <a:t>Clears out old cells and replaces them with newer cells</a:t>
            </a:r>
          </a:p>
          <a:p>
            <a:pPr>
              <a:lnSpc>
                <a:spcPct val="100000"/>
              </a:lnSpc>
            </a:pPr>
            <a:r>
              <a:rPr lang="en-US" dirty="0"/>
              <a:t>Reduces the duration and improves symptoms of respiratory infections</a:t>
            </a:r>
          </a:p>
        </p:txBody>
      </p:sp>
    </p:spTree>
    <p:extLst>
      <p:ext uri="{BB962C8B-B14F-4D97-AF65-F5344CB8AC3E}">
        <p14:creationId xmlns:p14="http://schemas.microsoft.com/office/powerpoint/2010/main" val="333958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10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12">
            <a:extLst>
              <a:ext uri="{FF2B5EF4-FFF2-40B4-BE49-F238E27FC236}">
                <a16:creationId xmlns:a16="http://schemas.microsoft.com/office/drawing/2014/main" id="{FB65ABA3-820C-4D75-9437-9EFA1ADFE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66" name="Rectangle 14">
            <a:extLst>
              <a:ext uri="{FF2B5EF4-FFF2-40B4-BE49-F238E27FC236}">
                <a16:creationId xmlns:a16="http://schemas.microsoft.com/office/drawing/2014/main" id="{036BF2FB-90D8-48DB-BD34-D040CDCFF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67" name="Rectangle 16">
            <a:extLst>
              <a:ext uri="{FF2B5EF4-FFF2-40B4-BE49-F238E27FC236}">
                <a16:creationId xmlns:a16="http://schemas.microsoft.com/office/drawing/2014/main" id="{ED37D9BF-1581-4883-B799-C043F8FE9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18">
            <a:extLst>
              <a:ext uri="{FF2B5EF4-FFF2-40B4-BE49-F238E27FC236}">
                <a16:creationId xmlns:a16="http://schemas.microsoft.com/office/drawing/2014/main" id="{67814B78-5878-4DC7-8101-99D363DCFA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" name="Rectangle 20">
            <a:extLst>
              <a:ext uri="{FF2B5EF4-FFF2-40B4-BE49-F238E27FC236}">
                <a16:creationId xmlns:a16="http://schemas.microsoft.com/office/drawing/2014/main" id="{CCD55733-8901-41FA-96F8-517B25ECD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968AA5-A787-4727-9A49-9A6779DA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/>
              <a:t>Elderberry</a:t>
            </a:r>
          </a:p>
        </p:txBody>
      </p:sp>
      <p:pic>
        <p:nvPicPr>
          <p:cNvPr id="6" name="Content Placeholder 5" descr="A picture containing cup&#10;&#10;Description automatically generated">
            <a:extLst>
              <a:ext uri="{FF2B5EF4-FFF2-40B4-BE49-F238E27FC236}">
                <a16:creationId xmlns:a16="http://schemas.microsoft.com/office/drawing/2014/main" id="{4A7A2E6E-DA3B-4425-BADA-C2C256A4BE8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1" r="11534"/>
          <a:stretch/>
        </p:blipFill>
        <p:spPr>
          <a:xfrm>
            <a:off x="1154352" y="2161487"/>
            <a:ext cx="3019646" cy="3632643"/>
          </a:xfrm>
          <a:prstGeom prst="rect">
            <a:avLst/>
          </a:prstGeom>
        </p:spPr>
      </p:pic>
      <p:sp>
        <p:nvSpPr>
          <p:cNvPr id="70" name="Content Placeholder 2">
            <a:extLst>
              <a:ext uri="{FF2B5EF4-FFF2-40B4-BE49-F238E27FC236}">
                <a16:creationId xmlns:a16="http://schemas.microsoft.com/office/drawing/2014/main" id="{B82B273D-7153-467D-B615-D5CFE7480A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37165" y="2103120"/>
            <a:ext cx="6488035" cy="393192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Has been used for many years to treat infections</a:t>
            </a:r>
          </a:p>
          <a:p>
            <a:pPr>
              <a:lnSpc>
                <a:spcPct val="100000"/>
              </a:lnSpc>
            </a:pPr>
            <a:r>
              <a:rPr lang="en-US" dirty="0"/>
              <a:t>Has potent antiviral and antibacterial potential to fight against pathogens that causes respiratory tract infections</a:t>
            </a:r>
          </a:p>
          <a:p>
            <a:pPr>
              <a:lnSpc>
                <a:spcPct val="100000"/>
              </a:lnSpc>
            </a:pPr>
            <a:r>
              <a:rPr lang="en-US" dirty="0"/>
              <a:t>Enhances the immune response</a:t>
            </a:r>
          </a:p>
          <a:p>
            <a:pPr>
              <a:lnSpc>
                <a:spcPct val="100000"/>
              </a:lnSpc>
            </a:pPr>
            <a:r>
              <a:rPr lang="en-US" dirty="0"/>
              <a:t>Shortens the duration and reduces the symptoms of viral infections</a:t>
            </a:r>
          </a:p>
        </p:txBody>
      </p:sp>
    </p:spTree>
    <p:extLst>
      <p:ext uri="{BB962C8B-B14F-4D97-AF65-F5344CB8AC3E}">
        <p14:creationId xmlns:p14="http://schemas.microsoft.com/office/powerpoint/2010/main" val="1895992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EF9ED-AB71-49C1-9D97-C2BCC44C4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BC343-CE5B-4AD3-95B1-6D8A59A0C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Harvard Health. (2021, February 15). </a:t>
            </a:r>
            <a:r>
              <a:rPr lang="en-US" i="1" dirty="0">
                <a:effectLst/>
              </a:rPr>
              <a:t>How to boost your immune system</a:t>
            </a:r>
            <a:r>
              <a:rPr lang="en-US" dirty="0">
                <a:effectLst/>
              </a:rPr>
              <a:t>. Harvard Health. Retrieved January 8, 2022, from https://www.health.harvard.edu/staying-healthy/how-to-boost-your-immune-system </a:t>
            </a:r>
          </a:p>
          <a:p>
            <a:r>
              <a:rPr lang="en-US" dirty="0" err="1">
                <a:effectLst/>
              </a:rPr>
              <a:t>Kubala</a:t>
            </a:r>
            <a:r>
              <a:rPr lang="en-US" dirty="0">
                <a:effectLst/>
              </a:rPr>
              <a:t>, J. (2021, April 19). </a:t>
            </a:r>
            <a:r>
              <a:rPr lang="en-US" i="1" dirty="0">
                <a:effectLst/>
              </a:rPr>
              <a:t>Can supplements fight coronavirus (COVID-19)? 15 immune boosters</a:t>
            </a:r>
            <a:r>
              <a:rPr lang="en-US" dirty="0">
                <a:effectLst/>
              </a:rPr>
              <a:t>. Healthline. Retrieved January 8, 2022, from https://www.healthline.com/nutrition/immune-boosting-supplements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7754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RightStep">
      <a:dk1>
        <a:srgbClr val="000000"/>
      </a:dk1>
      <a:lt1>
        <a:srgbClr val="FFFFFF"/>
      </a:lt1>
      <a:dk2>
        <a:srgbClr val="292441"/>
      </a:dk2>
      <a:lt2>
        <a:srgbClr val="E8E6E2"/>
      </a:lt2>
      <a:accent1>
        <a:srgbClr val="8C9ED1"/>
      </a:accent1>
      <a:accent2>
        <a:srgbClr val="7F72C7"/>
      </a:accent2>
      <a:accent3>
        <a:srgbClr val="B38CD1"/>
      </a:accent3>
      <a:accent4>
        <a:srgbClr val="C672C7"/>
      </a:accent4>
      <a:accent5>
        <a:srgbClr val="D18CB5"/>
      </a:accent5>
      <a:accent6>
        <a:srgbClr val="C77281"/>
      </a:accent6>
      <a:hlink>
        <a:srgbClr val="908157"/>
      </a:hlink>
      <a:folHlink>
        <a:srgbClr val="7F7F7F"/>
      </a:folHlink>
    </a:clrScheme>
    <a:fontScheme name="Savon">
      <a:majorFont>
        <a:latin typeface="Georgia Pro Cond Blac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311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Garamond</vt:lpstr>
      <vt:lpstr>Georgia Pro</vt:lpstr>
      <vt:lpstr>Georgia Pro Cond Black</vt:lpstr>
      <vt:lpstr>SavonVTI</vt:lpstr>
      <vt:lpstr>Vitamins, Herbs, &amp; Supplements</vt:lpstr>
      <vt:lpstr>Introduction:</vt:lpstr>
      <vt:lpstr>Vitamin D</vt:lpstr>
      <vt:lpstr>ZINC</vt:lpstr>
      <vt:lpstr>Vitamin C</vt:lpstr>
      <vt:lpstr>Elderberry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Vitamins, Herbs, &amp; Supplements</dc:title>
  <dc:creator>Pamela Kosinski</dc:creator>
  <cp:lastModifiedBy>Pamela Kosinski</cp:lastModifiedBy>
  <cp:revision>1</cp:revision>
  <dcterms:created xsi:type="dcterms:W3CDTF">2022-01-08T19:09:55Z</dcterms:created>
  <dcterms:modified xsi:type="dcterms:W3CDTF">2022-01-08T22:31:09Z</dcterms:modified>
</cp:coreProperties>
</file>