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4"/>
  </p:sldMasterIdLst>
  <p:notesMasterIdLst>
    <p:notesMasterId r:id="rId23"/>
  </p:notesMasterIdLst>
  <p:handoutMasterIdLst>
    <p:handoutMasterId r:id="rId24"/>
  </p:handoutMasterIdLst>
  <p:sldIdLst>
    <p:sldId id="363" r:id="rId5"/>
    <p:sldId id="329" r:id="rId6"/>
    <p:sldId id="350" r:id="rId7"/>
    <p:sldId id="353" r:id="rId8"/>
    <p:sldId id="351" r:id="rId9"/>
    <p:sldId id="355" r:id="rId10"/>
    <p:sldId id="356" r:id="rId11"/>
    <p:sldId id="354" r:id="rId12"/>
    <p:sldId id="357" r:id="rId13"/>
    <p:sldId id="358" r:id="rId14"/>
    <p:sldId id="359" r:id="rId15"/>
    <p:sldId id="352" r:id="rId16"/>
    <p:sldId id="360" r:id="rId17"/>
    <p:sldId id="361" r:id="rId18"/>
    <p:sldId id="364" r:id="rId19"/>
    <p:sldId id="365" r:id="rId20"/>
    <p:sldId id="366" r:id="rId21"/>
    <p:sldId id="36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15466F-3632-1457-6D7B-449CB1D326F1}" v="12" dt="2026-01-05T01:27:55.472"/>
    <p1510:client id="{FBAA515D-CD89-96F8-4CBA-1CA83EE65547}" v="401" dt="2026-01-05T01:37:36.520"/>
  </p1510:revLst>
</p1510:revInfo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52" autoAdjust="0"/>
    <p:restoredTop sz="95374" autoAdjust="0"/>
  </p:normalViewPr>
  <p:slideViewPr>
    <p:cSldViewPr snapToGrid="0">
      <p:cViewPr>
        <p:scale>
          <a:sx n="100" d="100"/>
          <a:sy n="100" d="100"/>
        </p:scale>
        <p:origin x="-614" y="-533"/>
      </p:cViewPr>
      <p:guideLst/>
    </p:cSldViewPr>
  </p:slideViewPr>
  <p:outlineViewPr>
    <p:cViewPr>
      <p:scale>
        <a:sx n="33" d="100"/>
        <a:sy n="33" d="100"/>
      </p:scale>
      <p:origin x="0" y="-103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za Kotz" userId="S::alizaw@weissiplaw.com::2fdc69fe-e8eb-4c01-90ae-ae110052b8aa" providerId="AD" clId="Web-{B43579DA-3E3C-0C71-25F9-86E73E00F3A8}"/>
    <pc:docChg chg="mod addSld modSld addMainMaster delMainMaster">
      <pc:chgData name="Aliza Kotz" userId="S::alizaw@weissiplaw.com::2fdc69fe-e8eb-4c01-90ae-ae110052b8aa" providerId="AD" clId="Web-{B43579DA-3E3C-0C71-25F9-86E73E00F3A8}" dt="2025-12-31T19:46:34.714" v="435" actId="1076"/>
      <pc:docMkLst>
        <pc:docMk/>
      </pc:docMkLst>
      <pc:sldChg chg="addSp delSp modSp mod setBg modClrScheme chgLayout">
        <pc:chgData name="Aliza Kotz" userId="S::alizaw@weissiplaw.com::2fdc69fe-e8eb-4c01-90ae-ae110052b8aa" providerId="AD" clId="Web-{B43579DA-3E3C-0C71-25F9-86E73E00F3A8}" dt="2025-12-31T19:36:12.909" v="361" actId="1076"/>
        <pc:sldMkLst>
          <pc:docMk/>
          <pc:sldMk cId="2671401128" sldId="329"/>
        </pc:sldMkLst>
        <pc:picChg chg="mod ord modCrop">
          <ac:chgData name="Aliza Kotz" userId="S::alizaw@weissiplaw.com::2fdc69fe-e8eb-4c01-90ae-ae110052b8aa" providerId="AD" clId="Web-{B43579DA-3E3C-0C71-25F9-86E73E00F3A8}" dt="2025-12-31T15:57:09.274" v="47"/>
          <ac:picMkLst>
            <pc:docMk/>
            <pc:sldMk cId="2671401128" sldId="329"/>
            <ac:picMk id="13" creationId="{FF7A689B-A8EA-FA24-4841-14C8661B0E5D}"/>
          </ac:picMkLst>
        </pc:picChg>
      </pc:sldChg>
      <pc:sldChg chg="addSp delSp modSp mod modClrScheme chgLayout">
        <pc:chgData name="Aliza Kotz" userId="S::alizaw@weissiplaw.com::2fdc69fe-e8eb-4c01-90ae-ae110052b8aa" providerId="AD" clId="Web-{B43579DA-3E3C-0C71-25F9-86E73E00F3A8}" dt="2025-12-31T19:35:50.377" v="356" actId="20577"/>
        <pc:sldMkLst>
          <pc:docMk/>
          <pc:sldMk cId="2621860429" sldId="350"/>
        </pc:sldMkLst>
        <pc:spChg chg="mod ord">
          <ac:chgData name="Aliza Kotz" userId="S::alizaw@weissiplaw.com::2fdc69fe-e8eb-4c01-90ae-ae110052b8aa" providerId="AD" clId="Web-{B43579DA-3E3C-0C71-25F9-86E73E00F3A8}" dt="2025-12-31T15:59:14.528" v="67" actId="20577"/>
          <ac:spMkLst>
            <pc:docMk/>
            <pc:sldMk cId="2621860429" sldId="350"/>
            <ac:spMk id="11" creationId="{033CEA6B-4142-ECF5-60D8-01B3C818CBF9}"/>
          </ac:spMkLst>
        </pc:spChg>
        <pc:spChg chg="mod ord">
          <ac:chgData name="Aliza Kotz" userId="S::alizaw@weissiplaw.com::2fdc69fe-e8eb-4c01-90ae-ae110052b8aa" providerId="AD" clId="Web-{B43579DA-3E3C-0C71-25F9-86E73E00F3A8}" dt="2025-12-31T19:35:50.377" v="356" actId="20577"/>
          <ac:spMkLst>
            <pc:docMk/>
            <pc:sldMk cId="2621860429" sldId="350"/>
            <ac:spMk id="12" creationId="{7E49ECDA-6D4E-B9D0-3B4E-BF0F9B64CF75}"/>
          </ac:spMkLst>
        </pc:spChg>
        <pc:picChg chg="mod ord modCrop">
          <ac:chgData name="Aliza Kotz" userId="S::alizaw@weissiplaw.com::2fdc69fe-e8eb-4c01-90ae-ae110052b8aa" providerId="AD" clId="Web-{B43579DA-3E3C-0C71-25F9-86E73E00F3A8}" dt="2025-12-31T19:35:20.970" v="349"/>
          <ac:picMkLst>
            <pc:docMk/>
            <pc:sldMk cId="2621860429" sldId="350"/>
            <ac:picMk id="5" creationId="{11DE9BCE-3B25-F816-5096-A655D41078C3}"/>
          </ac:picMkLst>
        </pc:picChg>
      </pc:sldChg>
      <pc:sldChg chg="addSp modSp mod setBg modClrScheme chgLayout">
        <pc:chgData name="Aliza Kotz" userId="S::alizaw@weissiplaw.com::2fdc69fe-e8eb-4c01-90ae-ae110052b8aa" providerId="AD" clId="Web-{B43579DA-3E3C-0C71-25F9-86E73E00F3A8}" dt="2025-12-31T19:37:10.676" v="377" actId="1076"/>
        <pc:sldMkLst>
          <pc:docMk/>
          <pc:sldMk cId="4021831520" sldId="351"/>
        </pc:sldMkLst>
        <pc:spChg chg="mod ord">
          <ac:chgData name="Aliza Kotz" userId="S::alizaw@weissiplaw.com::2fdc69fe-e8eb-4c01-90ae-ae110052b8aa" providerId="AD" clId="Web-{B43579DA-3E3C-0C71-25F9-86E73E00F3A8}" dt="2025-12-31T19:37:10.676" v="377" actId="1076"/>
          <ac:spMkLst>
            <pc:docMk/>
            <pc:sldMk cId="4021831520" sldId="351"/>
            <ac:spMk id="2" creationId="{9968B8C1-5051-6D93-D1A7-8C93D190644B}"/>
          </ac:spMkLst>
        </pc:spChg>
        <pc:spChg chg="mod ord">
          <ac:chgData name="Aliza Kotz" userId="S::alizaw@weissiplaw.com::2fdc69fe-e8eb-4c01-90ae-ae110052b8aa" providerId="AD" clId="Web-{B43579DA-3E3C-0C71-25F9-86E73E00F3A8}" dt="2025-12-31T19:37:03.566" v="376" actId="1076"/>
          <ac:spMkLst>
            <pc:docMk/>
            <pc:sldMk cId="4021831520" sldId="351"/>
            <ac:spMk id="3" creationId="{F568205F-9380-69F5-4FD3-18A8E791D1EF}"/>
          </ac:spMkLst>
        </pc:spChg>
        <pc:spChg chg="mod ord">
          <ac:chgData name="Aliza Kotz" userId="S::alizaw@weissiplaw.com::2fdc69fe-e8eb-4c01-90ae-ae110052b8aa" providerId="AD" clId="Web-{B43579DA-3E3C-0C71-25F9-86E73E00F3A8}" dt="2025-12-31T16:04:43.815" v="116"/>
          <ac:spMkLst>
            <pc:docMk/>
            <pc:sldMk cId="4021831520" sldId="351"/>
            <ac:spMk id="4" creationId="{08B49117-1289-49FF-B8DF-0CA38A436F79}"/>
          </ac:spMkLst>
        </pc:spChg>
        <pc:picChg chg="add mod">
          <ac:chgData name="Aliza Kotz" userId="S::alizaw@weissiplaw.com::2fdc69fe-e8eb-4c01-90ae-ae110052b8aa" providerId="AD" clId="Web-{B43579DA-3E3C-0C71-25F9-86E73E00F3A8}" dt="2025-12-31T19:36:59.832" v="375" actId="1076"/>
          <ac:picMkLst>
            <pc:docMk/>
            <pc:sldMk cId="4021831520" sldId="351"/>
            <ac:picMk id="8" creationId="{563D9BD8-D7CA-A03F-4198-A43A89E5FEB9}"/>
          </ac:picMkLst>
        </pc:picChg>
      </pc:sldChg>
      <pc:sldChg chg="addSp delSp modSp mod setBg modClrScheme chgLayout">
        <pc:chgData name="Aliza Kotz" userId="S::alizaw@weissiplaw.com::2fdc69fe-e8eb-4c01-90ae-ae110052b8aa" providerId="AD" clId="Web-{B43579DA-3E3C-0C71-25F9-86E73E00F3A8}" dt="2025-12-31T19:38:04.318" v="383"/>
        <pc:sldMkLst>
          <pc:docMk/>
          <pc:sldMk cId="930181182" sldId="352"/>
        </pc:sldMkLst>
        <pc:spChg chg="mod ord">
          <ac:chgData name="Aliza Kotz" userId="S::alizaw@weissiplaw.com::2fdc69fe-e8eb-4c01-90ae-ae110052b8aa" providerId="AD" clId="Web-{B43579DA-3E3C-0C71-25F9-86E73E00F3A8}" dt="2025-12-31T16:08:15.029" v="142" actId="1076"/>
          <ac:spMkLst>
            <pc:docMk/>
            <pc:sldMk cId="930181182" sldId="352"/>
            <ac:spMk id="2" creationId="{6C3E8B7A-E552-34ED-FADF-0CCD01F8FA29}"/>
          </ac:spMkLst>
        </pc:spChg>
        <pc:spChg chg="mod ord">
          <ac:chgData name="Aliza Kotz" userId="S::alizaw@weissiplaw.com::2fdc69fe-e8eb-4c01-90ae-ae110052b8aa" providerId="AD" clId="Web-{B43579DA-3E3C-0C71-25F9-86E73E00F3A8}" dt="2025-12-31T17:51:31.145" v="222" actId="20577"/>
          <ac:spMkLst>
            <pc:docMk/>
            <pc:sldMk cId="930181182" sldId="352"/>
            <ac:spMk id="5" creationId="{AEBFE9FE-79C1-AC5A-B40D-6C6A67749E02}"/>
          </ac:spMkLst>
        </pc:spChg>
        <pc:picChg chg="add">
          <ac:chgData name="Aliza Kotz" userId="S::alizaw@weissiplaw.com::2fdc69fe-e8eb-4c01-90ae-ae110052b8aa" providerId="AD" clId="Web-{B43579DA-3E3C-0C71-25F9-86E73E00F3A8}" dt="2025-12-31T16:06:47.832" v="128"/>
          <ac:picMkLst>
            <pc:docMk/>
            <pc:sldMk cId="930181182" sldId="352"/>
            <ac:picMk id="9" creationId="{1FF7777E-29F5-4A12-2076-87054FD5FA1E}"/>
          </ac:picMkLst>
        </pc:picChg>
      </pc:sldChg>
      <pc:sldChg chg="modSp mod setBg modClrScheme chgLayout">
        <pc:chgData name="Aliza Kotz" userId="S::alizaw@weissiplaw.com::2fdc69fe-e8eb-4c01-90ae-ae110052b8aa" providerId="AD" clId="Web-{B43579DA-3E3C-0C71-25F9-86E73E00F3A8}" dt="2025-12-31T17:52:08.568" v="226" actId="1076"/>
        <pc:sldMkLst>
          <pc:docMk/>
          <pc:sldMk cId="2529956549" sldId="353"/>
        </pc:sldMkLst>
        <pc:spChg chg="mod ord">
          <ac:chgData name="Aliza Kotz" userId="S::alizaw@weissiplaw.com::2fdc69fe-e8eb-4c01-90ae-ae110052b8aa" providerId="AD" clId="Web-{B43579DA-3E3C-0C71-25F9-86E73E00F3A8}" dt="2025-12-31T17:52:08.568" v="226" actId="1076"/>
          <ac:spMkLst>
            <pc:docMk/>
            <pc:sldMk cId="2529956549" sldId="353"/>
            <ac:spMk id="2" creationId="{267DEBE2-6CF1-0AE3-712E-B961CFA48BFD}"/>
          </ac:spMkLst>
        </pc:spChg>
        <pc:spChg chg="mod ord">
          <ac:chgData name="Aliza Kotz" userId="S::alizaw@weissiplaw.com::2fdc69fe-e8eb-4c01-90ae-ae110052b8aa" providerId="AD" clId="Web-{B43579DA-3E3C-0C71-25F9-86E73E00F3A8}" dt="2025-12-31T17:32:38.875" v="159"/>
          <ac:spMkLst>
            <pc:docMk/>
            <pc:sldMk cId="2529956549" sldId="353"/>
            <ac:spMk id="3" creationId="{B247D5AC-B956-C28E-70B3-4272C8158516}"/>
          </ac:spMkLst>
        </pc:spChg>
        <pc:picChg chg="mod ord">
          <ac:chgData name="Aliza Kotz" userId="S::alizaw@weissiplaw.com::2fdc69fe-e8eb-4c01-90ae-ae110052b8aa" providerId="AD" clId="Web-{B43579DA-3E3C-0C71-25F9-86E73E00F3A8}" dt="2025-12-31T17:32:38.875" v="159"/>
          <ac:picMkLst>
            <pc:docMk/>
            <pc:sldMk cId="2529956549" sldId="353"/>
            <ac:picMk id="18" creationId="{7ED11AA2-C026-DE3E-B6B9-B60383EAC44E}"/>
          </ac:picMkLst>
        </pc:picChg>
      </pc:sldChg>
      <pc:sldChg chg="addSp delSp modSp mod setBg modClrScheme chgLayout">
        <pc:chgData name="Aliza Kotz" userId="S::alizaw@weissiplaw.com::2fdc69fe-e8eb-4c01-90ae-ae110052b8aa" providerId="AD" clId="Web-{B43579DA-3E3C-0C71-25F9-86E73E00F3A8}" dt="2025-12-31T19:38:09.708" v="384"/>
        <pc:sldMkLst>
          <pc:docMk/>
          <pc:sldMk cId="2185645533" sldId="354"/>
        </pc:sldMkLst>
        <pc:spChg chg="mod ord">
          <ac:chgData name="Aliza Kotz" userId="S::alizaw@weissiplaw.com::2fdc69fe-e8eb-4c01-90ae-ae110052b8aa" providerId="AD" clId="Web-{B43579DA-3E3C-0C71-25F9-86E73E00F3A8}" dt="2025-12-31T17:53:03.117" v="230" actId="1076"/>
          <ac:spMkLst>
            <pc:docMk/>
            <pc:sldMk cId="2185645533" sldId="354"/>
            <ac:spMk id="3" creationId="{1692B79D-19BB-A27A-BF12-168FD59A7F97}"/>
          </ac:spMkLst>
        </pc:spChg>
        <pc:spChg chg="mod ord">
          <ac:chgData name="Aliza Kotz" userId="S::alizaw@weissiplaw.com::2fdc69fe-e8eb-4c01-90ae-ae110052b8aa" providerId="AD" clId="Web-{B43579DA-3E3C-0C71-25F9-86E73E00F3A8}" dt="2025-12-31T19:37:46.864" v="382" actId="20577"/>
          <ac:spMkLst>
            <pc:docMk/>
            <pc:sldMk cId="2185645533" sldId="354"/>
            <ac:spMk id="4" creationId="{4F551874-8B09-B7A7-13AC-95BBE36C8232}"/>
          </ac:spMkLst>
        </pc:spChg>
        <pc:picChg chg="add mod">
          <ac:chgData name="Aliza Kotz" userId="S::alizaw@weissiplaw.com::2fdc69fe-e8eb-4c01-90ae-ae110052b8aa" providerId="AD" clId="Web-{B43579DA-3E3C-0C71-25F9-86E73E00F3A8}" dt="2025-12-31T17:53:48.727" v="247" actId="1076"/>
          <ac:picMkLst>
            <pc:docMk/>
            <pc:sldMk cId="2185645533" sldId="354"/>
            <ac:picMk id="8" creationId="{0C17B843-4A57-D2CC-B9F9-BC0CEBB62E87}"/>
          </ac:picMkLst>
        </pc:picChg>
      </pc:sldChg>
      <pc:sldChg chg="addSp delSp modSp mod setBg modClrScheme chgLayout">
        <pc:chgData name="Aliza Kotz" userId="S::alizaw@weissiplaw.com::2fdc69fe-e8eb-4c01-90ae-ae110052b8aa" providerId="AD" clId="Web-{B43579DA-3E3C-0C71-25F9-86E73E00F3A8}" dt="2025-12-31T19:39:08.163" v="393" actId="14100"/>
        <pc:sldMkLst>
          <pc:docMk/>
          <pc:sldMk cId="3636923262" sldId="355"/>
        </pc:sldMkLst>
        <pc:spChg chg="mod ord">
          <ac:chgData name="Aliza Kotz" userId="S::alizaw@weissiplaw.com::2fdc69fe-e8eb-4c01-90ae-ae110052b8aa" providerId="AD" clId="Web-{B43579DA-3E3C-0C71-25F9-86E73E00F3A8}" dt="2025-12-31T19:39:03.647" v="392" actId="1076"/>
          <ac:spMkLst>
            <pc:docMk/>
            <pc:sldMk cId="3636923262" sldId="355"/>
            <ac:spMk id="6" creationId="{4A4D17A1-8087-CD47-DE70-1ACD7DC0594B}"/>
          </ac:spMkLst>
        </pc:spChg>
        <pc:spChg chg="mod ord">
          <ac:chgData name="Aliza Kotz" userId="S::alizaw@weissiplaw.com::2fdc69fe-e8eb-4c01-90ae-ae110052b8aa" providerId="AD" clId="Web-{B43579DA-3E3C-0C71-25F9-86E73E00F3A8}" dt="2025-12-31T19:39:08.163" v="393" actId="14100"/>
          <ac:spMkLst>
            <pc:docMk/>
            <pc:sldMk cId="3636923262" sldId="355"/>
            <ac:spMk id="7" creationId="{8077B2EF-B06B-3A20-C707-01959780BB4D}"/>
          </ac:spMkLst>
        </pc:spChg>
      </pc:sldChg>
      <pc:sldChg chg="addSp delSp modSp mod setBg modClrScheme setClrOvrMap chgLayout">
        <pc:chgData name="Aliza Kotz" userId="S::alizaw@weissiplaw.com::2fdc69fe-e8eb-4c01-90ae-ae110052b8aa" providerId="AD" clId="Web-{B43579DA-3E3C-0C71-25F9-86E73E00F3A8}" dt="2025-12-31T19:40:29.523" v="404" actId="1076"/>
        <pc:sldMkLst>
          <pc:docMk/>
          <pc:sldMk cId="2477604944" sldId="356"/>
        </pc:sldMkLst>
        <pc:spChg chg="mod ord">
          <ac:chgData name="Aliza Kotz" userId="S::alizaw@weissiplaw.com::2fdc69fe-e8eb-4c01-90ae-ae110052b8aa" providerId="AD" clId="Web-{B43579DA-3E3C-0C71-25F9-86E73E00F3A8}" dt="2025-12-31T19:40:29.523" v="404" actId="1076"/>
          <ac:spMkLst>
            <pc:docMk/>
            <pc:sldMk cId="2477604944" sldId="356"/>
            <ac:spMk id="2" creationId="{27A1AEA9-B82E-715A-0C75-A193C56D0FB9}"/>
          </ac:spMkLst>
        </pc:spChg>
        <pc:spChg chg="mod ord">
          <ac:chgData name="Aliza Kotz" userId="S::alizaw@weissiplaw.com::2fdc69fe-e8eb-4c01-90ae-ae110052b8aa" providerId="AD" clId="Web-{B43579DA-3E3C-0C71-25F9-86E73E00F3A8}" dt="2025-12-31T19:40:24.305" v="403" actId="20577"/>
          <ac:spMkLst>
            <pc:docMk/>
            <pc:sldMk cId="2477604944" sldId="356"/>
            <ac:spMk id="3" creationId="{1A4BA87D-F5FE-4B32-B305-4E5527C89DB2}"/>
          </ac:spMkLst>
        </pc:spChg>
        <pc:picChg chg="add mod">
          <ac:chgData name="Aliza Kotz" userId="S::alizaw@weissiplaw.com::2fdc69fe-e8eb-4c01-90ae-ae110052b8aa" providerId="AD" clId="Web-{B43579DA-3E3C-0C71-25F9-86E73E00F3A8}" dt="2025-12-31T19:40:13.039" v="400"/>
          <ac:picMkLst>
            <pc:docMk/>
            <pc:sldMk cId="2477604944" sldId="356"/>
            <ac:picMk id="6" creationId="{7D1CE50D-0AF9-45B6-66F0-69069FC2E9EC}"/>
          </ac:picMkLst>
        </pc:picChg>
      </pc:sldChg>
      <pc:sldChg chg="addSp delSp modSp mod setBg modClrScheme setClrOvrMap chgLayout">
        <pc:chgData name="Aliza Kotz" userId="S::alizaw@weissiplaw.com::2fdc69fe-e8eb-4c01-90ae-ae110052b8aa" providerId="AD" clId="Web-{B43579DA-3E3C-0C71-25F9-86E73E00F3A8}" dt="2025-12-31T18:23:06.103" v="277" actId="14100"/>
        <pc:sldMkLst>
          <pc:docMk/>
          <pc:sldMk cId="3907799350" sldId="357"/>
        </pc:sldMkLst>
        <pc:spChg chg="mod ord">
          <ac:chgData name="Aliza Kotz" userId="S::alizaw@weissiplaw.com::2fdc69fe-e8eb-4c01-90ae-ae110052b8aa" providerId="AD" clId="Web-{B43579DA-3E3C-0C71-25F9-86E73E00F3A8}" dt="2025-12-31T18:23:06.103" v="277" actId="14100"/>
          <ac:spMkLst>
            <pc:docMk/>
            <pc:sldMk cId="3907799350" sldId="357"/>
            <ac:spMk id="3" creationId="{D7011F84-A994-A360-8A31-84EC44202A7B}"/>
          </ac:spMkLst>
        </pc:spChg>
        <pc:spChg chg="mod ord">
          <ac:chgData name="Aliza Kotz" userId="S::alizaw@weissiplaw.com::2fdc69fe-e8eb-4c01-90ae-ae110052b8aa" providerId="AD" clId="Web-{B43579DA-3E3C-0C71-25F9-86E73E00F3A8}" dt="2025-12-31T18:23:02.634" v="276" actId="20577"/>
          <ac:spMkLst>
            <pc:docMk/>
            <pc:sldMk cId="3907799350" sldId="357"/>
            <ac:spMk id="4" creationId="{FB2C8E23-6A4F-4214-34EC-65F8B4109775}"/>
          </ac:spMkLst>
        </pc:spChg>
        <pc:picChg chg="add">
          <ac:chgData name="Aliza Kotz" userId="S::alizaw@weissiplaw.com::2fdc69fe-e8eb-4c01-90ae-ae110052b8aa" providerId="AD" clId="Web-{B43579DA-3E3C-0C71-25F9-86E73E00F3A8}" dt="2025-12-31T18:22:37.649" v="273"/>
          <ac:picMkLst>
            <pc:docMk/>
            <pc:sldMk cId="3907799350" sldId="357"/>
            <ac:picMk id="8" creationId="{668572C3-4DFE-068B-C979-5E1E200ABF43}"/>
          </ac:picMkLst>
        </pc:picChg>
      </pc:sldChg>
      <pc:sldChg chg="addSp delSp modSp mod setBg modClrScheme setClrOvrMap chgLayout">
        <pc:chgData name="Aliza Kotz" userId="S::alizaw@weissiplaw.com::2fdc69fe-e8eb-4c01-90ae-ae110052b8aa" providerId="AD" clId="Web-{B43579DA-3E3C-0C71-25F9-86E73E00F3A8}" dt="2025-12-31T19:41:26.665" v="406" actId="20577"/>
        <pc:sldMkLst>
          <pc:docMk/>
          <pc:sldMk cId="1375298886" sldId="358"/>
        </pc:sldMkLst>
        <pc:spChg chg="mod ord">
          <ac:chgData name="Aliza Kotz" userId="S::alizaw@weissiplaw.com::2fdc69fe-e8eb-4c01-90ae-ae110052b8aa" providerId="AD" clId="Web-{B43579DA-3E3C-0C71-25F9-86E73E00F3A8}" dt="2025-12-31T19:41:26.665" v="406" actId="20577"/>
          <ac:spMkLst>
            <pc:docMk/>
            <pc:sldMk cId="1375298886" sldId="358"/>
            <ac:spMk id="3" creationId="{C3A8C8A3-D4A2-358D-08A9-BF4C3E78AA59}"/>
          </ac:spMkLst>
        </pc:spChg>
        <pc:spChg chg="add mod">
          <ac:chgData name="Aliza Kotz" userId="S::alizaw@weissiplaw.com::2fdc69fe-e8eb-4c01-90ae-ae110052b8aa" providerId="AD" clId="Web-{B43579DA-3E3C-0C71-25F9-86E73E00F3A8}" dt="2025-12-31T19:41:22.602" v="405" actId="20577"/>
          <ac:spMkLst>
            <pc:docMk/>
            <pc:sldMk cId="1375298886" sldId="358"/>
            <ac:spMk id="7" creationId="{9F3A4D5C-6D09-EE0C-9A3B-F467CEA3184C}"/>
          </ac:spMkLst>
        </pc:spChg>
        <pc:picChg chg="add mod">
          <ac:chgData name="Aliza Kotz" userId="S::alizaw@weissiplaw.com::2fdc69fe-e8eb-4c01-90ae-ae110052b8aa" providerId="AD" clId="Web-{B43579DA-3E3C-0C71-25F9-86E73E00F3A8}" dt="2025-12-31T18:24:27.702" v="293"/>
          <ac:picMkLst>
            <pc:docMk/>
            <pc:sldMk cId="1375298886" sldId="358"/>
            <ac:picMk id="9" creationId="{878C48F7-A69F-0A15-C951-CD72B1907CBA}"/>
          </ac:picMkLst>
        </pc:picChg>
      </pc:sldChg>
      <pc:sldChg chg="addSp delSp modSp mod modClrScheme chgLayout">
        <pc:chgData name="Aliza Kotz" userId="S::alizaw@weissiplaw.com::2fdc69fe-e8eb-4c01-90ae-ae110052b8aa" providerId="AD" clId="Web-{B43579DA-3E3C-0C71-25F9-86E73E00F3A8}" dt="2025-12-31T18:28:38.340" v="319"/>
        <pc:sldMkLst>
          <pc:docMk/>
          <pc:sldMk cId="1705170710" sldId="359"/>
        </pc:sldMkLst>
        <pc:spChg chg="add mod">
          <ac:chgData name="Aliza Kotz" userId="S::alizaw@weissiplaw.com::2fdc69fe-e8eb-4c01-90ae-ae110052b8aa" providerId="AD" clId="Web-{B43579DA-3E3C-0C71-25F9-86E73E00F3A8}" dt="2025-12-31T18:27:41.525" v="311" actId="1076"/>
          <ac:spMkLst>
            <pc:docMk/>
            <pc:sldMk cId="1705170710" sldId="359"/>
            <ac:spMk id="3" creationId="{848D4E14-F651-7E1E-D6D3-B09DB45ED150}"/>
          </ac:spMkLst>
        </pc:spChg>
        <pc:spChg chg="mod ord">
          <ac:chgData name="Aliza Kotz" userId="S::alizaw@weissiplaw.com::2fdc69fe-e8eb-4c01-90ae-ae110052b8aa" providerId="AD" clId="Web-{B43579DA-3E3C-0C71-25F9-86E73E00F3A8}" dt="2025-12-31T18:26:54.789" v="296" actId="1076"/>
          <ac:spMkLst>
            <pc:docMk/>
            <pc:sldMk cId="1705170710" sldId="359"/>
            <ac:spMk id="7" creationId="{A0C46EA4-FA3A-3B93-0312-90D2A0E382A6}"/>
          </ac:spMkLst>
        </pc:spChg>
        <pc:picChg chg="mod ord modCrop">
          <ac:chgData name="Aliza Kotz" userId="S::alizaw@weissiplaw.com::2fdc69fe-e8eb-4c01-90ae-ae110052b8aa" providerId="AD" clId="Web-{B43579DA-3E3C-0C71-25F9-86E73E00F3A8}" dt="2025-12-31T18:28:38.340" v="319"/>
          <ac:picMkLst>
            <pc:docMk/>
            <pc:sldMk cId="1705170710" sldId="359"/>
            <ac:picMk id="5" creationId="{45D6FAA2-F9EB-32D0-EB8C-72B1FAFB4EA2}"/>
          </ac:picMkLst>
        </pc:picChg>
      </pc:sldChg>
      <pc:sldChg chg="addSp delSp modSp mod setBg modClrScheme setClrOvrMap chgLayout">
        <pc:chgData name="Aliza Kotz" userId="S::alizaw@weissiplaw.com::2fdc69fe-e8eb-4c01-90ae-ae110052b8aa" providerId="AD" clId="Web-{B43579DA-3E3C-0C71-25F9-86E73E00F3A8}" dt="2025-12-31T19:44:32.688" v="426" actId="1076"/>
        <pc:sldMkLst>
          <pc:docMk/>
          <pc:sldMk cId="3797006175" sldId="360"/>
        </pc:sldMkLst>
        <pc:spChg chg="mod ord">
          <ac:chgData name="Aliza Kotz" userId="S::alizaw@weissiplaw.com::2fdc69fe-e8eb-4c01-90ae-ae110052b8aa" providerId="AD" clId="Web-{B43579DA-3E3C-0C71-25F9-86E73E00F3A8}" dt="2025-12-31T19:44:32.688" v="426" actId="1076"/>
          <ac:spMkLst>
            <pc:docMk/>
            <pc:sldMk cId="3797006175" sldId="360"/>
            <ac:spMk id="2" creationId="{0CAC99D7-359B-A80C-D6BC-298915223C1E}"/>
          </ac:spMkLst>
        </pc:spChg>
        <pc:spChg chg="mod ord">
          <ac:chgData name="Aliza Kotz" userId="S::alizaw@weissiplaw.com::2fdc69fe-e8eb-4c01-90ae-ae110052b8aa" providerId="AD" clId="Web-{B43579DA-3E3C-0C71-25F9-86E73E00F3A8}" dt="2025-12-31T19:43:21.979" v="419" actId="20577"/>
          <ac:spMkLst>
            <pc:docMk/>
            <pc:sldMk cId="3797006175" sldId="360"/>
            <ac:spMk id="3" creationId="{5AD075D1-A957-4517-653D-D827ED4B2E30}"/>
          </ac:spMkLst>
        </pc:spChg>
        <pc:spChg chg="add">
          <ac:chgData name="Aliza Kotz" userId="S::alizaw@weissiplaw.com::2fdc69fe-e8eb-4c01-90ae-ae110052b8aa" providerId="AD" clId="Web-{B43579DA-3E3C-0C71-25F9-86E73E00F3A8}" dt="2025-12-31T19:42:11.228" v="407"/>
          <ac:spMkLst>
            <pc:docMk/>
            <pc:sldMk cId="3797006175" sldId="360"/>
            <ac:spMk id="9" creationId="{D6EA1A26-163F-4F15-91F4-F2C51AC9C106}"/>
          </ac:spMkLst>
        </pc:spChg>
        <pc:picChg chg="add mod">
          <ac:chgData name="Aliza Kotz" userId="S::alizaw@weissiplaw.com::2fdc69fe-e8eb-4c01-90ae-ae110052b8aa" providerId="AD" clId="Web-{B43579DA-3E3C-0C71-25F9-86E73E00F3A8}" dt="2025-12-31T19:43:48.574" v="422" actId="14100"/>
          <ac:picMkLst>
            <pc:docMk/>
            <pc:sldMk cId="3797006175" sldId="360"/>
            <ac:picMk id="6" creationId="{0936D739-87AF-239F-B4B1-C22BAD7209CD}"/>
          </ac:picMkLst>
        </pc:picChg>
      </pc:sldChg>
      <pc:sldChg chg="delSp modSp mod modClrScheme chgLayout">
        <pc:chgData name="Aliza Kotz" userId="S::alizaw@weissiplaw.com::2fdc69fe-e8eb-4c01-90ae-ae110052b8aa" providerId="AD" clId="Web-{B43579DA-3E3C-0C71-25F9-86E73E00F3A8}" dt="2025-12-31T19:32:20.667" v="347"/>
        <pc:sldMkLst>
          <pc:docMk/>
          <pc:sldMk cId="2332585216" sldId="361"/>
        </pc:sldMkLst>
        <pc:spChg chg="mod ord">
          <ac:chgData name="Aliza Kotz" userId="S::alizaw@weissiplaw.com::2fdc69fe-e8eb-4c01-90ae-ae110052b8aa" providerId="AD" clId="Web-{B43579DA-3E3C-0C71-25F9-86E73E00F3A8}" dt="2025-12-31T19:30:50.131" v="344" actId="20577"/>
          <ac:spMkLst>
            <pc:docMk/>
            <pc:sldMk cId="2332585216" sldId="361"/>
            <ac:spMk id="3" creationId="{0CB3F741-77D2-50A4-3674-C99FF01B86C4}"/>
          </ac:spMkLst>
        </pc:spChg>
        <pc:spChg chg="mod ord">
          <ac:chgData name="Aliza Kotz" userId="S::alizaw@weissiplaw.com::2fdc69fe-e8eb-4c01-90ae-ae110052b8aa" providerId="AD" clId="Web-{B43579DA-3E3C-0C71-25F9-86E73E00F3A8}" dt="2025-12-31T19:30:22.208" v="338" actId="1076"/>
          <ac:spMkLst>
            <pc:docMk/>
            <pc:sldMk cId="2332585216" sldId="361"/>
            <ac:spMk id="4" creationId="{4ACACC79-C1CA-C770-77EE-C9533849C64F}"/>
          </ac:spMkLst>
        </pc:spChg>
        <pc:picChg chg="mod ord">
          <ac:chgData name="Aliza Kotz" userId="S::alizaw@weissiplaw.com::2fdc69fe-e8eb-4c01-90ae-ae110052b8aa" providerId="AD" clId="Web-{B43579DA-3E3C-0C71-25F9-86E73E00F3A8}" dt="2025-12-31T19:32:11.619" v="346"/>
          <ac:picMkLst>
            <pc:docMk/>
            <pc:sldMk cId="2332585216" sldId="361"/>
            <ac:picMk id="25" creationId="{834875C9-082D-2FCB-7BA7-BAA1739FA9C1}"/>
          </ac:picMkLst>
        </pc:picChg>
      </pc:sldChg>
      <pc:sldChg chg="addSp delSp modSp new">
        <pc:chgData name="Aliza Kotz" userId="S::alizaw@weissiplaw.com::2fdc69fe-e8eb-4c01-90ae-ae110052b8aa" providerId="AD" clId="Web-{B43579DA-3E3C-0C71-25F9-86E73E00F3A8}" dt="2025-12-31T19:46:34.714" v="435" actId="1076"/>
        <pc:sldMkLst>
          <pc:docMk/>
          <pc:sldMk cId="1358265196" sldId="362"/>
        </pc:sldMkLst>
        <pc:spChg chg="mod">
          <ac:chgData name="Aliza Kotz" userId="S::alizaw@weissiplaw.com::2fdc69fe-e8eb-4c01-90ae-ae110052b8aa" providerId="AD" clId="Web-{B43579DA-3E3C-0C71-25F9-86E73E00F3A8}" dt="2025-12-31T19:46:34.714" v="435" actId="1076"/>
          <ac:spMkLst>
            <pc:docMk/>
            <pc:sldMk cId="1358265196" sldId="362"/>
            <ac:spMk id="2" creationId="{B2DC6A28-9E01-7647-793E-C64AA7F4D586}"/>
          </ac:spMkLst>
        </pc:spChg>
      </pc:sldChg>
      <pc:sldMasterChg chg="add addSldLayout modSldLayout">
        <pc:chgData name="Aliza Kotz" userId="S::alizaw@weissiplaw.com::2fdc69fe-e8eb-4c01-90ae-ae110052b8aa" providerId="AD" clId="Web-{B43579DA-3E3C-0C71-25F9-86E73E00F3A8}" dt="2025-12-31T15:55:44.583" v="29"/>
        <pc:sldMasterMkLst>
          <pc:docMk/>
          <pc:sldMasterMk cId="3627753460" sldId="2147483730"/>
        </pc:sldMasterMkLst>
        <pc:sldLayoutChg chg="add mod replId">
          <pc:chgData name="Aliza Kotz" userId="S::alizaw@weissiplaw.com::2fdc69fe-e8eb-4c01-90ae-ae110052b8aa" providerId="AD" clId="Web-{B43579DA-3E3C-0C71-25F9-86E73E00F3A8}" dt="2025-12-31T15:55:44.583" v="29"/>
          <pc:sldLayoutMkLst>
            <pc:docMk/>
            <pc:sldMasterMk cId="3627753460" sldId="2147483730"/>
            <pc:sldLayoutMk cId="585124525" sldId="2147483731"/>
          </pc:sldLayoutMkLst>
        </pc:sldLayoutChg>
        <pc:sldLayoutChg chg="add mod replId">
          <pc:chgData name="Aliza Kotz" userId="S::alizaw@weissiplaw.com::2fdc69fe-e8eb-4c01-90ae-ae110052b8aa" providerId="AD" clId="Web-{B43579DA-3E3C-0C71-25F9-86E73E00F3A8}" dt="2025-12-31T15:55:44.583" v="29"/>
          <pc:sldLayoutMkLst>
            <pc:docMk/>
            <pc:sldMasterMk cId="3627753460" sldId="2147483730"/>
            <pc:sldLayoutMk cId="3861406195" sldId="2147483732"/>
          </pc:sldLayoutMkLst>
        </pc:sldLayoutChg>
        <pc:sldLayoutChg chg="add mod replId">
          <pc:chgData name="Aliza Kotz" userId="S::alizaw@weissiplaw.com::2fdc69fe-e8eb-4c01-90ae-ae110052b8aa" providerId="AD" clId="Web-{B43579DA-3E3C-0C71-25F9-86E73E00F3A8}" dt="2025-12-31T15:55:44.583" v="29"/>
          <pc:sldLayoutMkLst>
            <pc:docMk/>
            <pc:sldMasterMk cId="3627753460" sldId="2147483730"/>
            <pc:sldLayoutMk cId="1607044724" sldId="2147483733"/>
          </pc:sldLayoutMkLst>
        </pc:sldLayoutChg>
        <pc:sldLayoutChg chg="add mod replId">
          <pc:chgData name="Aliza Kotz" userId="S::alizaw@weissiplaw.com::2fdc69fe-e8eb-4c01-90ae-ae110052b8aa" providerId="AD" clId="Web-{B43579DA-3E3C-0C71-25F9-86E73E00F3A8}" dt="2025-12-31T15:55:44.583" v="29"/>
          <pc:sldLayoutMkLst>
            <pc:docMk/>
            <pc:sldMasterMk cId="3627753460" sldId="2147483730"/>
            <pc:sldLayoutMk cId="2405696762" sldId="2147483734"/>
          </pc:sldLayoutMkLst>
        </pc:sldLayoutChg>
        <pc:sldLayoutChg chg="add mod replId">
          <pc:chgData name="Aliza Kotz" userId="S::alizaw@weissiplaw.com::2fdc69fe-e8eb-4c01-90ae-ae110052b8aa" providerId="AD" clId="Web-{B43579DA-3E3C-0C71-25F9-86E73E00F3A8}" dt="2025-12-31T15:55:44.583" v="29"/>
          <pc:sldLayoutMkLst>
            <pc:docMk/>
            <pc:sldMasterMk cId="3627753460" sldId="2147483730"/>
            <pc:sldLayoutMk cId="1852729426" sldId="2147483735"/>
          </pc:sldLayoutMkLst>
        </pc:sldLayoutChg>
        <pc:sldLayoutChg chg="add mod replId">
          <pc:chgData name="Aliza Kotz" userId="S::alizaw@weissiplaw.com::2fdc69fe-e8eb-4c01-90ae-ae110052b8aa" providerId="AD" clId="Web-{B43579DA-3E3C-0C71-25F9-86E73E00F3A8}" dt="2025-12-31T15:55:44.583" v="29"/>
          <pc:sldLayoutMkLst>
            <pc:docMk/>
            <pc:sldMasterMk cId="3627753460" sldId="2147483730"/>
            <pc:sldLayoutMk cId="482588369" sldId="2147483736"/>
          </pc:sldLayoutMkLst>
        </pc:sldLayoutChg>
        <pc:sldLayoutChg chg="add mod replId">
          <pc:chgData name="Aliza Kotz" userId="S::alizaw@weissiplaw.com::2fdc69fe-e8eb-4c01-90ae-ae110052b8aa" providerId="AD" clId="Web-{B43579DA-3E3C-0C71-25F9-86E73E00F3A8}" dt="2025-12-31T15:55:44.583" v="29"/>
          <pc:sldLayoutMkLst>
            <pc:docMk/>
            <pc:sldMasterMk cId="3627753460" sldId="2147483730"/>
            <pc:sldLayoutMk cId="12483349" sldId="2147483737"/>
          </pc:sldLayoutMkLst>
        </pc:sldLayoutChg>
        <pc:sldLayoutChg chg="add mod replId">
          <pc:chgData name="Aliza Kotz" userId="S::alizaw@weissiplaw.com::2fdc69fe-e8eb-4c01-90ae-ae110052b8aa" providerId="AD" clId="Web-{B43579DA-3E3C-0C71-25F9-86E73E00F3A8}" dt="2025-12-31T15:55:44.583" v="29"/>
          <pc:sldLayoutMkLst>
            <pc:docMk/>
            <pc:sldMasterMk cId="3627753460" sldId="2147483730"/>
            <pc:sldLayoutMk cId="3086754393" sldId="2147483738"/>
          </pc:sldLayoutMkLst>
        </pc:sldLayoutChg>
        <pc:sldLayoutChg chg="add mod replId">
          <pc:chgData name="Aliza Kotz" userId="S::alizaw@weissiplaw.com::2fdc69fe-e8eb-4c01-90ae-ae110052b8aa" providerId="AD" clId="Web-{B43579DA-3E3C-0C71-25F9-86E73E00F3A8}" dt="2025-12-31T15:55:44.583" v="29"/>
          <pc:sldLayoutMkLst>
            <pc:docMk/>
            <pc:sldMasterMk cId="3627753460" sldId="2147483730"/>
            <pc:sldLayoutMk cId="3045334933" sldId="2147483739"/>
          </pc:sldLayoutMkLst>
        </pc:sldLayoutChg>
        <pc:sldLayoutChg chg="add mod replId">
          <pc:chgData name="Aliza Kotz" userId="S::alizaw@weissiplaw.com::2fdc69fe-e8eb-4c01-90ae-ae110052b8aa" providerId="AD" clId="Web-{B43579DA-3E3C-0C71-25F9-86E73E00F3A8}" dt="2025-12-31T15:55:44.583" v="29"/>
          <pc:sldLayoutMkLst>
            <pc:docMk/>
            <pc:sldMasterMk cId="3627753460" sldId="2147483730"/>
            <pc:sldLayoutMk cId="2562237666" sldId="2147483740"/>
          </pc:sldLayoutMkLst>
        </pc:sldLayoutChg>
        <pc:sldLayoutChg chg="add mod replId">
          <pc:chgData name="Aliza Kotz" userId="S::alizaw@weissiplaw.com::2fdc69fe-e8eb-4c01-90ae-ae110052b8aa" providerId="AD" clId="Web-{B43579DA-3E3C-0C71-25F9-86E73E00F3A8}" dt="2025-12-31T15:55:44.583" v="29"/>
          <pc:sldLayoutMkLst>
            <pc:docMk/>
            <pc:sldMasterMk cId="3627753460" sldId="2147483730"/>
            <pc:sldLayoutMk cId="2956478196" sldId="2147483741"/>
          </pc:sldLayoutMkLst>
        </pc:sldLayoutChg>
        <pc:sldLayoutChg chg="add mod replId">
          <pc:chgData name="Aliza Kotz" userId="S::alizaw@weissiplaw.com::2fdc69fe-e8eb-4c01-90ae-ae110052b8aa" providerId="AD" clId="Web-{B43579DA-3E3C-0C71-25F9-86E73E00F3A8}" dt="2025-12-31T15:55:44.583" v="29"/>
          <pc:sldLayoutMkLst>
            <pc:docMk/>
            <pc:sldMasterMk cId="3627753460" sldId="2147483730"/>
            <pc:sldLayoutMk cId="413168573" sldId="2147483742"/>
          </pc:sldLayoutMkLst>
        </pc:sldLayoutChg>
        <pc:sldLayoutChg chg="add mod replId">
          <pc:chgData name="Aliza Kotz" userId="S::alizaw@weissiplaw.com::2fdc69fe-e8eb-4c01-90ae-ae110052b8aa" providerId="AD" clId="Web-{B43579DA-3E3C-0C71-25F9-86E73E00F3A8}" dt="2025-12-31T15:55:44.583" v="29"/>
          <pc:sldLayoutMkLst>
            <pc:docMk/>
            <pc:sldMasterMk cId="3627753460" sldId="2147483730"/>
            <pc:sldLayoutMk cId="4045867947" sldId="2147483743"/>
          </pc:sldLayoutMkLst>
        </pc:sldLayoutChg>
        <pc:sldLayoutChg chg="add mod replId">
          <pc:chgData name="Aliza Kotz" userId="S::alizaw@weissiplaw.com::2fdc69fe-e8eb-4c01-90ae-ae110052b8aa" providerId="AD" clId="Web-{B43579DA-3E3C-0C71-25F9-86E73E00F3A8}" dt="2025-12-31T15:55:44.583" v="29"/>
          <pc:sldLayoutMkLst>
            <pc:docMk/>
            <pc:sldMasterMk cId="3627753460" sldId="2147483730"/>
            <pc:sldLayoutMk cId="1425479274" sldId="2147483744"/>
          </pc:sldLayoutMkLst>
        </pc:sldLayoutChg>
        <pc:sldLayoutChg chg="add mod replId">
          <pc:chgData name="Aliza Kotz" userId="S::alizaw@weissiplaw.com::2fdc69fe-e8eb-4c01-90ae-ae110052b8aa" providerId="AD" clId="Web-{B43579DA-3E3C-0C71-25F9-86E73E00F3A8}" dt="2025-12-31T15:55:44.583" v="29"/>
          <pc:sldLayoutMkLst>
            <pc:docMk/>
            <pc:sldMasterMk cId="3627753460" sldId="2147483730"/>
            <pc:sldLayoutMk cId="1864632106" sldId="2147483745"/>
          </pc:sldLayoutMkLst>
        </pc:sldLayoutChg>
        <pc:sldLayoutChg chg="add mod replId">
          <pc:chgData name="Aliza Kotz" userId="S::alizaw@weissiplaw.com::2fdc69fe-e8eb-4c01-90ae-ae110052b8aa" providerId="AD" clId="Web-{B43579DA-3E3C-0C71-25F9-86E73E00F3A8}" dt="2025-12-31T15:55:44.583" v="29"/>
          <pc:sldLayoutMkLst>
            <pc:docMk/>
            <pc:sldMasterMk cId="3627753460" sldId="2147483730"/>
            <pc:sldLayoutMk cId="3496189460" sldId="2147483746"/>
          </pc:sldLayoutMkLst>
        </pc:sldLayoutChg>
        <pc:sldLayoutChg chg="add mod replId">
          <pc:chgData name="Aliza Kotz" userId="S::alizaw@weissiplaw.com::2fdc69fe-e8eb-4c01-90ae-ae110052b8aa" providerId="AD" clId="Web-{B43579DA-3E3C-0C71-25F9-86E73E00F3A8}" dt="2025-12-31T15:55:44.583" v="29"/>
          <pc:sldLayoutMkLst>
            <pc:docMk/>
            <pc:sldMasterMk cId="3627753460" sldId="2147483730"/>
            <pc:sldLayoutMk cId="959471354" sldId="2147483747"/>
          </pc:sldLayoutMkLst>
        </pc:sldLayoutChg>
        <pc:sldLayoutChg chg="add mod replId">
          <pc:chgData name="Aliza Kotz" userId="S::alizaw@weissiplaw.com::2fdc69fe-e8eb-4c01-90ae-ae110052b8aa" providerId="AD" clId="Web-{B43579DA-3E3C-0C71-25F9-86E73E00F3A8}" dt="2025-12-31T15:55:44.583" v="29"/>
          <pc:sldLayoutMkLst>
            <pc:docMk/>
            <pc:sldMasterMk cId="3627753460" sldId="2147483730"/>
            <pc:sldLayoutMk cId="4091188729" sldId="2147483748"/>
          </pc:sldLayoutMkLst>
        </pc:sldLayoutChg>
        <pc:sldLayoutChg chg="add mod replId">
          <pc:chgData name="Aliza Kotz" userId="S::alizaw@weissiplaw.com::2fdc69fe-e8eb-4c01-90ae-ae110052b8aa" providerId="AD" clId="Web-{B43579DA-3E3C-0C71-25F9-86E73E00F3A8}" dt="2025-12-31T15:55:44.583" v="29"/>
          <pc:sldLayoutMkLst>
            <pc:docMk/>
            <pc:sldMasterMk cId="3627753460" sldId="2147483730"/>
            <pc:sldLayoutMk cId="1449174841" sldId="2147483749"/>
          </pc:sldLayoutMkLst>
        </pc:sldLayoutChg>
        <pc:sldLayoutChg chg="add mod replId">
          <pc:chgData name="Aliza Kotz" userId="S::alizaw@weissiplaw.com::2fdc69fe-e8eb-4c01-90ae-ae110052b8aa" providerId="AD" clId="Web-{B43579DA-3E3C-0C71-25F9-86E73E00F3A8}" dt="2025-12-31T15:55:44.583" v="29"/>
          <pc:sldLayoutMkLst>
            <pc:docMk/>
            <pc:sldMasterMk cId="3627753460" sldId="2147483730"/>
            <pc:sldLayoutMk cId="1494691789" sldId="2147483750"/>
          </pc:sldLayoutMkLst>
        </pc:sldLayoutChg>
        <pc:sldLayoutChg chg="add mod replId">
          <pc:chgData name="Aliza Kotz" userId="S::alizaw@weissiplaw.com::2fdc69fe-e8eb-4c01-90ae-ae110052b8aa" providerId="AD" clId="Web-{B43579DA-3E3C-0C71-25F9-86E73E00F3A8}" dt="2025-12-31T15:55:44.583" v="29"/>
          <pc:sldLayoutMkLst>
            <pc:docMk/>
            <pc:sldMasterMk cId="3627753460" sldId="2147483730"/>
            <pc:sldLayoutMk cId="2341792868" sldId="2147483751"/>
          </pc:sldLayoutMkLst>
        </pc:sldLayoutChg>
        <pc:sldLayoutChg chg="add mod replId">
          <pc:chgData name="Aliza Kotz" userId="S::alizaw@weissiplaw.com::2fdc69fe-e8eb-4c01-90ae-ae110052b8aa" providerId="AD" clId="Web-{B43579DA-3E3C-0C71-25F9-86E73E00F3A8}" dt="2025-12-31T15:55:44.583" v="29"/>
          <pc:sldLayoutMkLst>
            <pc:docMk/>
            <pc:sldMasterMk cId="3627753460" sldId="2147483730"/>
            <pc:sldLayoutMk cId="1378683429" sldId="2147483752"/>
          </pc:sldLayoutMkLst>
        </pc:sldLayoutChg>
        <pc:sldLayoutChg chg="add mod replId">
          <pc:chgData name="Aliza Kotz" userId="S::alizaw@weissiplaw.com::2fdc69fe-e8eb-4c01-90ae-ae110052b8aa" providerId="AD" clId="Web-{B43579DA-3E3C-0C71-25F9-86E73E00F3A8}" dt="2025-12-31T15:55:44.583" v="29"/>
          <pc:sldLayoutMkLst>
            <pc:docMk/>
            <pc:sldMasterMk cId="3627753460" sldId="2147483730"/>
            <pc:sldLayoutMk cId="3034722609" sldId="2147483753"/>
          </pc:sldLayoutMkLst>
        </pc:sldLayoutChg>
      </pc:sldMasterChg>
    </pc:docChg>
  </pc:docChgLst>
  <pc:docChgLst>
    <pc:chgData name="Jessica Weiss" userId="S::jessicaw@weissiplaw.com::6204e69a-9977-4efb-83d0-81bfe77a92d2" providerId="AD" clId="Web-{FAC171AA-933D-0BA5-6B60-A914DDCB56D8}"/>
    <pc:docChg chg="modSld">
      <pc:chgData name="Jessica Weiss" userId="S::jessicaw@weissiplaw.com::6204e69a-9977-4efb-83d0-81bfe77a92d2" providerId="AD" clId="Web-{FAC171AA-933D-0BA5-6B60-A914DDCB56D8}" dt="2026-01-01T14:48:23.412" v="12" actId="20577"/>
      <pc:docMkLst>
        <pc:docMk/>
      </pc:docMkLst>
      <pc:sldChg chg="modSp">
        <pc:chgData name="Jessica Weiss" userId="S::jessicaw@weissiplaw.com::6204e69a-9977-4efb-83d0-81bfe77a92d2" providerId="AD" clId="Web-{FAC171AA-933D-0BA5-6B60-A914DDCB56D8}" dt="2026-01-01T14:48:23.412" v="12" actId="20577"/>
        <pc:sldMkLst>
          <pc:docMk/>
          <pc:sldMk cId="3907799350" sldId="357"/>
        </pc:sldMkLst>
        <pc:spChg chg="mod">
          <ac:chgData name="Jessica Weiss" userId="S::jessicaw@weissiplaw.com::6204e69a-9977-4efb-83d0-81bfe77a92d2" providerId="AD" clId="Web-{FAC171AA-933D-0BA5-6B60-A914DDCB56D8}" dt="2026-01-01T14:48:23.412" v="12" actId="20577"/>
          <ac:spMkLst>
            <pc:docMk/>
            <pc:sldMk cId="3907799350" sldId="357"/>
            <ac:spMk id="4" creationId="{FB2C8E23-6A4F-4214-34EC-65F8B4109775}"/>
          </ac:spMkLst>
        </pc:spChg>
      </pc:sldChg>
    </pc:docChg>
  </pc:docChgLst>
  <pc:docChgLst>
    <pc:chgData name="Aliza Kotz" userId="S::alizaw@weissiplaw.com::2fdc69fe-e8eb-4c01-90ae-ae110052b8aa" providerId="AD" clId="Web-{23961673-26AB-1021-AB2F-812A00DF833A}"/>
    <pc:docChg chg="addSld delSld modSld sldOrd">
      <pc:chgData name="Aliza Kotz" userId="S::alizaw@weissiplaw.com::2fdc69fe-e8eb-4c01-90ae-ae110052b8aa" providerId="AD" clId="Web-{23961673-26AB-1021-AB2F-812A00DF833A}" dt="2026-01-01T22:48:06.831" v="100" actId="1076"/>
      <pc:docMkLst>
        <pc:docMk/>
      </pc:docMkLst>
      <pc:sldChg chg="addSp delSp modSp mod setBg delDesignElem chgLayout">
        <pc:chgData name="Aliza Kotz" userId="S::alizaw@weissiplaw.com::2fdc69fe-e8eb-4c01-90ae-ae110052b8aa" providerId="AD" clId="Web-{23961673-26AB-1021-AB2F-812A00DF833A}" dt="2026-01-01T22:37:29.986" v="41"/>
        <pc:sldMkLst>
          <pc:docMk/>
          <pc:sldMk cId="2671401128" sldId="329"/>
        </pc:sldMkLst>
        <pc:picChg chg="mod ord modCrop">
          <ac:chgData name="Aliza Kotz" userId="S::alizaw@weissiplaw.com::2fdc69fe-e8eb-4c01-90ae-ae110052b8aa" providerId="AD" clId="Web-{23961673-26AB-1021-AB2F-812A00DF833A}" dt="2026-01-01T22:37:29.986" v="41"/>
          <ac:picMkLst>
            <pc:docMk/>
            <pc:sldMk cId="2671401128" sldId="329"/>
            <ac:picMk id="13" creationId="{FF7A689B-A8EA-FA24-4841-14C8661B0E5D}"/>
          </ac:picMkLst>
        </pc:picChg>
      </pc:sldChg>
      <pc:sldChg chg="modSp">
        <pc:chgData name="Aliza Kotz" userId="S::alizaw@weissiplaw.com::2fdc69fe-e8eb-4c01-90ae-ae110052b8aa" providerId="AD" clId="Web-{23961673-26AB-1021-AB2F-812A00DF833A}" dt="2026-01-01T22:38:36.175" v="47" actId="1076"/>
        <pc:sldMkLst>
          <pc:docMk/>
          <pc:sldMk cId="2621860429" sldId="350"/>
        </pc:sldMkLst>
        <pc:spChg chg="mod">
          <ac:chgData name="Aliza Kotz" userId="S::alizaw@weissiplaw.com::2fdc69fe-e8eb-4c01-90ae-ae110052b8aa" providerId="AD" clId="Web-{23961673-26AB-1021-AB2F-812A00DF833A}" dt="2026-01-01T22:38:07.112" v="42" actId="20577"/>
          <ac:spMkLst>
            <pc:docMk/>
            <pc:sldMk cId="2621860429" sldId="350"/>
            <ac:spMk id="11" creationId="{033CEA6B-4142-ECF5-60D8-01B3C818CBF9}"/>
          </ac:spMkLst>
        </pc:spChg>
        <pc:spChg chg="mod">
          <ac:chgData name="Aliza Kotz" userId="S::alizaw@weissiplaw.com::2fdc69fe-e8eb-4c01-90ae-ae110052b8aa" providerId="AD" clId="Web-{23961673-26AB-1021-AB2F-812A00DF833A}" dt="2026-01-01T22:38:36.175" v="47" actId="1076"/>
          <ac:spMkLst>
            <pc:docMk/>
            <pc:sldMk cId="2621860429" sldId="350"/>
            <ac:spMk id="12" creationId="{7E49ECDA-6D4E-B9D0-3B4E-BF0F9B64CF75}"/>
          </ac:spMkLst>
        </pc:spChg>
      </pc:sldChg>
      <pc:sldChg chg="modSp">
        <pc:chgData name="Aliza Kotz" userId="S::alizaw@weissiplaw.com::2fdc69fe-e8eb-4c01-90ae-ae110052b8aa" providerId="AD" clId="Web-{23961673-26AB-1021-AB2F-812A00DF833A}" dt="2026-01-01T22:43:58.617" v="76" actId="1076"/>
        <pc:sldMkLst>
          <pc:docMk/>
          <pc:sldMk cId="4021831520" sldId="351"/>
        </pc:sldMkLst>
        <pc:spChg chg="mod">
          <ac:chgData name="Aliza Kotz" userId="S::alizaw@weissiplaw.com::2fdc69fe-e8eb-4c01-90ae-ae110052b8aa" providerId="AD" clId="Web-{23961673-26AB-1021-AB2F-812A00DF833A}" dt="2026-01-01T22:43:43.851" v="72" actId="1076"/>
          <ac:spMkLst>
            <pc:docMk/>
            <pc:sldMk cId="4021831520" sldId="351"/>
            <ac:spMk id="2" creationId="{9968B8C1-5051-6D93-D1A7-8C93D190644B}"/>
          </ac:spMkLst>
        </pc:spChg>
        <pc:spChg chg="mod">
          <ac:chgData name="Aliza Kotz" userId="S::alizaw@weissiplaw.com::2fdc69fe-e8eb-4c01-90ae-ae110052b8aa" providerId="AD" clId="Web-{23961673-26AB-1021-AB2F-812A00DF833A}" dt="2026-01-01T22:43:58.617" v="76" actId="1076"/>
          <ac:spMkLst>
            <pc:docMk/>
            <pc:sldMk cId="4021831520" sldId="351"/>
            <ac:spMk id="3" creationId="{F568205F-9380-69F5-4FD3-18A8E791D1EF}"/>
          </ac:spMkLst>
        </pc:spChg>
        <pc:picChg chg="mod">
          <ac:chgData name="Aliza Kotz" userId="S::alizaw@weissiplaw.com::2fdc69fe-e8eb-4c01-90ae-ae110052b8aa" providerId="AD" clId="Web-{23961673-26AB-1021-AB2F-812A00DF833A}" dt="2026-01-01T22:43:36.289" v="71"/>
          <ac:picMkLst>
            <pc:docMk/>
            <pc:sldMk cId="4021831520" sldId="351"/>
            <ac:picMk id="8" creationId="{563D9BD8-D7CA-A03F-4198-A43A89E5FEB9}"/>
          </ac:picMkLst>
        </pc:picChg>
      </pc:sldChg>
      <pc:sldChg chg="modSp ord">
        <pc:chgData name="Aliza Kotz" userId="S::alizaw@weissiplaw.com::2fdc69fe-e8eb-4c01-90ae-ae110052b8aa" providerId="AD" clId="Web-{23961673-26AB-1021-AB2F-812A00DF833A}" dt="2026-01-01T22:40:42.521" v="65" actId="1076"/>
        <pc:sldMkLst>
          <pc:docMk/>
          <pc:sldMk cId="2529956549" sldId="353"/>
        </pc:sldMkLst>
        <pc:spChg chg="mod">
          <ac:chgData name="Aliza Kotz" userId="S::alizaw@weissiplaw.com::2fdc69fe-e8eb-4c01-90ae-ae110052b8aa" providerId="AD" clId="Web-{23961673-26AB-1021-AB2F-812A00DF833A}" dt="2026-01-01T22:40:42.521" v="65" actId="1076"/>
          <ac:spMkLst>
            <pc:docMk/>
            <pc:sldMk cId="2529956549" sldId="353"/>
            <ac:spMk id="2" creationId="{267DEBE2-6CF1-0AE3-712E-B961CFA48BFD}"/>
          </ac:spMkLst>
        </pc:spChg>
        <pc:spChg chg="mod">
          <ac:chgData name="Aliza Kotz" userId="S::alizaw@weissiplaw.com::2fdc69fe-e8eb-4c01-90ae-ae110052b8aa" providerId="AD" clId="Web-{23961673-26AB-1021-AB2F-812A00DF833A}" dt="2026-01-01T22:39:48.848" v="54" actId="1076"/>
          <ac:spMkLst>
            <pc:docMk/>
            <pc:sldMk cId="2529956549" sldId="353"/>
            <ac:spMk id="3" creationId="{B247D5AC-B956-C28E-70B3-4272C8158516}"/>
          </ac:spMkLst>
        </pc:spChg>
      </pc:sldChg>
      <pc:sldChg chg="modSp ord">
        <pc:chgData name="Aliza Kotz" userId="S::alizaw@weissiplaw.com::2fdc69fe-e8eb-4c01-90ae-ae110052b8aa" providerId="AD" clId="Web-{23961673-26AB-1021-AB2F-812A00DF833A}" dt="2026-01-01T22:47:09.530" v="94" actId="1076"/>
        <pc:sldMkLst>
          <pc:docMk/>
          <pc:sldMk cId="2185645533" sldId="354"/>
        </pc:sldMkLst>
        <pc:spChg chg="mod">
          <ac:chgData name="Aliza Kotz" userId="S::alizaw@weissiplaw.com::2fdc69fe-e8eb-4c01-90ae-ae110052b8aa" providerId="AD" clId="Web-{23961673-26AB-1021-AB2F-812A00DF833A}" dt="2026-01-01T22:46:37.966" v="89" actId="1076"/>
          <ac:spMkLst>
            <pc:docMk/>
            <pc:sldMk cId="2185645533" sldId="354"/>
            <ac:spMk id="3" creationId="{1692B79D-19BB-A27A-BF12-168FD59A7F97}"/>
          </ac:spMkLst>
        </pc:spChg>
        <pc:spChg chg="mod">
          <ac:chgData name="Aliza Kotz" userId="S::alizaw@weissiplaw.com::2fdc69fe-e8eb-4c01-90ae-ae110052b8aa" providerId="AD" clId="Web-{23961673-26AB-1021-AB2F-812A00DF833A}" dt="2026-01-01T22:47:09.530" v="94" actId="1076"/>
          <ac:spMkLst>
            <pc:docMk/>
            <pc:sldMk cId="2185645533" sldId="354"/>
            <ac:spMk id="4" creationId="{4F551874-8B09-B7A7-13AC-95BBE36C8232}"/>
          </ac:spMkLst>
        </pc:spChg>
      </pc:sldChg>
      <pc:sldChg chg="modSp ord">
        <pc:chgData name="Aliza Kotz" userId="S::alizaw@weissiplaw.com::2fdc69fe-e8eb-4c01-90ae-ae110052b8aa" providerId="AD" clId="Web-{23961673-26AB-1021-AB2F-812A00DF833A}" dt="2026-01-01T22:44:53.805" v="80" actId="1076"/>
        <pc:sldMkLst>
          <pc:docMk/>
          <pc:sldMk cId="3636923262" sldId="355"/>
        </pc:sldMkLst>
        <pc:spChg chg="mod">
          <ac:chgData name="Aliza Kotz" userId="S::alizaw@weissiplaw.com::2fdc69fe-e8eb-4c01-90ae-ae110052b8aa" providerId="AD" clId="Web-{23961673-26AB-1021-AB2F-812A00DF833A}" dt="2026-01-01T22:44:24.164" v="78" actId="20577"/>
          <ac:spMkLst>
            <pc:docMk/>
            <pc:sldMk cId="3636923262" sldId="355"/>
            <ac:spMk id="6" creationId="{4A4D17A1-8087-CD47-DE70-1ACD7DC0594B}"/>
          </ac:spMkLst>
        </pc:spChg>
        <pc:spChg chg="mod">
          <ac:chgData name="Aliza Kotz" userId="S::alizaw@weissiplaw.com::2fdc69fe-e8eb-4c01-90ae-ae110052b8aa" providerId="AD" clId="Web-{23961673-26AB-1021-AB2F-812A00DF833A}" dt="2026-01-01T22:44:53.805" v="80" actId="1076"/>
          <ac:spMkLst>
            <pc:docMk/>
            <pc:sldMk cId="3636923262" sldId="355"/>
            <ac:spMk id="7" creationId="{8077B2EF-B06B-3A20-C707-01959780BB4D}"/>
          </ac:spMkLst>
        </pc:spChg>
      </pc:sldChg>
      <pc:sldChg chg="modSp ord">
        <pc:chgData name="Aliza Kotz" userId="S::alizaw@weissiplaw.com::2fdc69fe-e8eb-4c01-90ae-ae110052b8aa" providerId="AD" clId="Web-{23961673-26AB-1021-AB2F-812A00DF833A}" dt="2026-01-01T22:46:03.103" v="86" actId="1076"/>
        <pc:sldMkLst>
          <pc:docMk/>
          <pc:sldMk cId="2477604944" sldId="356"/>
        </pc:sldMkLst>
        <pc:spChg chg="mod">
          <ac:chgData name="Aliza Kotz" userId="S::alizaw@weissiplaw.com::2fdc69fe-e8eb-4c01-90ae-ae110052b8aa" providerId="AD" clId="Web-{23961673-26AB-1021-AB2F-812A00DF833A}" dt="2026-01-01T22:45:21.899" v="83" actId="20577"/>
          <ac:spMkLst>
            <pc:docMk/>
            <pc:sldMk cId="2477604944" sldId="356"/>
            <ac:spMk id="2" creationId="{27A1AEA9-B82E-715A-0C75-A193C56D0FB9}"/>
          </ac:spMkLst>
        </pc:spChg>
        <pc:spChg chg="mod">
          <ac:chgData name="Aliza Kotz" userId="S::alizaw@weissiplaw.com::2fdc69fe-e8eb-4c01-90ae-ae110052b8aa" providerId="AD" clId="Web-{23961673-26AB-1021-AB2F-812A00DF833A}" dt="2026-01-01T22:46:03.103" v="86" actId="1076"/>
          <ac:spMkLst>
            <pc:docMk/>
            <pc:sldMk cId="2477604944" sldId="356"/>
            <ac:spMk id="3" creationId="{1A4BA87D-F5FE-4B32-B305-4E5527C89DB2}"/>
          </ac:spMkLst>
        </pc:spChg>
      </pc:sldChg>
      <pc:sldChg chg="modSp ord">
        <pc:chgData name="Aliza Kotz" userId="S::alizaw@weissiplaw.com::2fdc69fe-e8eb-4c01-90ae-ae110052b8aa" providerId="AD" clId="Web-{23961673-26AB-1021-AB2F-812A00DF833A}" dt="2026-01-01T22:48:06.831" v="100" actId="1076"/>
        <pc:sldMkLst>
          <pc:docMk/>
          <pc:sldMk cId="3907799350" sldId="357"/>
        </pc:sldMkLst>
        <pc:spChg chg="mod">
          <ac:chgData name="Aliza Kotz" userId="S::alizaw@weissiplaw.com::2fdc69fe-e8eb-4c01-90ae-ae110052b8aa" providerId="AD" clId="Web-{23961673-26AB-1021-AB2F-812A00DF833A}" dt="2026-01-01T22:47:49.611" v="96" actId="20577"/>
          <ac:spMkLst>
            <pc:docMk/>
            <pc:sldMk cId="3907799350" sldId="357"/>
            <ac:spMk id="3" creationId="{D7011F84-A994-A360-8A31-84EC44202A7B}"/>
          </ac:spMkLst>
        </pc:spChg>
        <pc:spChg chg="mod">
          <ac:chgData name="Aliza Kotz" userId="S::alizaw@weissiplaw.com::2fdc69fe-e8eb-4c01-90ae-ae110052b8aa" providerId="AD" clId="Web-{23961673-26AB-1021-AB2F-812A00DF833A}" dt="2026-01-01T22:48:06.831" v="100" actId="1076"/>
          <ac:spMkLst>
            <pc:docMk/>
            <pc:sldMk cId="3907799350" sldId="357"/>
            <ac:spMk id="4" creationId="{FB2C8E23-6A4F-4214-34EC-65F8B4109775}"/>
          </ac:spMkLst>
        </pc:spChg>
      </pc:sldChg>
      <pc:sldChg chg="addSp delSp modSp new mod ord setBg">
        <pc:chgData name="Aliza Kotz" userId="S::alizaw@weissiplaw.com::2fdc69fe-e8eb-4c01-90ae-ae110052b8aa" providerId="AD" clId="Web-{23961673-26AB-1021-AB2F-812A00DF833A}" dt="2026-01-01T22:34:41.591" v="28" actId="1076"/>
        <pc:sldMkLst>
          <pc:docMk/>
          <pc:sldMk cId="3478320063" sldId="363"/>
        </pc:sldMkLst>
        <pc:spChg chg="mod">
          <ac:chgData name="Aliza Kotz" userId="S::alizaw@weissiplaw.com::2fdc69fe-e8eb-4c01-90ae-ae110052b8aa" providerId="AD" clId="Web-{23961673-26AB-1021-AB2F-812A00DF833A}" dt="2026-01-01T22:34:41.591" v="28" actId="1076"/>
          <ac:spMkLst>
            <pc:docMk/>
            <pc:sldMk cId="3478320063" sldId="363"/>
            <ac:spMk id="2" creationId="{7CC26532-F75E-840A-A9ED-2BEDA203E462}"/>
          </ac:spMkLst>
        </pc:spChg>
      </pc:sldChg>
    </pc:docChg>
  </pc:docChgLst>
  <pc:docChgLst>
    <pc:chgData name="Aliza Kotz" userId="S::alizaw@weissiplaw.com::2fdc69fe-e8eb-4c01-90ae-ae110052b8aa" providerId="AD" clId="Web-{74DC4880-8921-33EF-4A83-1ED560DB92D5}"/>
    <pc:docChg chg="addSld modSld sldOrd">
      <pc:chgData name="Aliza Kotz" userId="S::alizaw@weissiplaw.com::2fdc69fe-e8eb-4c01-90ae-ae110052b8aa" providerId="AD" clId="Web-{74DC4880-8921-33EF-4A83-1ED560DB92D5}" dt="2026-01-02T00:40:12.683" v="181" actId="20577"/>
      <pc:docMkLst>
        <pc:docMk/>
      </pc:docMkLst>
      <pc:sldChg chg="addSp delSp modSp">
        <pc:chgData name="Aliza Kotz" userId="S::alizaw@weissiplaw.com::2fdc69fe-e8eb-4c01-90ae-ae110052b8aa" providerId="AD" clId="Web-{74DC4880-8921-33EF-4A83-1ED560DB92D5}" dt="2026-01-02T00:36:24.263" v="173" actId="1076"/>
        <pc:sldMkLst>
          <pc:docMk/>
          <pc:sldMk cId="2671401128" sldId="329"/>
        </pc:sldMkLst>
        <pc:spChg chg="add">
          <ac:chgData name="Aliza Kotz" userId="S::alizaw@weissiplaw.com::2fdc69fe-e8eb-4c01-90ae-ae110052b8aa" providerId="AD" clId="Web-{74DC4880-8921-33EF-4A83-1ED560DB92D5}" dt="2026-01-02T00:34:20.181" v="163"/>
          <ac:spMkLst>
            <pc:docMk/>
            <pc:sldMk cId="2671401128" sldId="329"/>
            <ac:spMk id="25" creationId="{4F1C38C7-1BCF-4543-B6FA-6F7672704C34}"/>
          </ac:spMkLst>
        </pc:spChg>
        <pc:spChg chg="add">
          <ac:chgData name="Aliza Kotz" userId="S::alizaw@weissiplaw.com::2fdc69fe-e8eb-4c01-90ae-ae110052b8aa" providerId="AD" clId="Web-{74DC4880-8921-33EF-4A83-1ED560DB92D5}" dt="2026-01-02T00:34:20.181" v="163"/>
          <ac:spMkLst>
            <pc:docMk/>
            <pc:sldMk cId="2671401128" sldId="329"/>
            <ac:spMk id="26" creationId="{6570BBDC-9B2A-492A-98A1-501F53176A7A}"/>
          </ac:spMkLst>
        </pc:spChg>
        <pc:spChg chg="add">
          <ac:chgData name="Aliza Kotz" userId="S::alizaw@weissiplaw.com::2fdc69fe-e8eb-4c01-90ae-ae110052b8aa" providerId="AD" clId="Web-{74DC4880-8921-33EF-4A83-1ED560DB92D5}" dt="2026-01-02T00:34:20.181" v="163"/>
          <ac:spMkLst>
            <pc:docMk/>
            <pc:sldMk cId="2671401128" sldId="329"/>
            <ac:spMk id="27" creationId="{4B6B7D62-0564-4422-88F8-2F5C3E37401A}"/>
          </ac:spMkLst>
        </pc:spChg>
        <pc:spChg chg="add">
          <ac:chgData name="Aliza Kotz" userId="S::alizaw@weissiplaw.com::2fdc69fe-e8eb-4c01-90ae-ae110052b8aa" providerId="AD" clId="Web-{74DC4880-8921-33EF-4A83-1ED560DB92D5}" dt="2026-01-02T00:34:20.181" v="163"/>
          <ac:spMkLst>
            <pc:docMk/>
            <pc:sldMk cId="2671401128" sldId="329"/>
            <ac:spMk id="29" creationId="{D8EA7C34-253D-4D7B-9B49-4F5C8ADA1772}"/>
          </ac:spMkLst>
        </pc:spChg>
        <pc:picChg chg="add mod">
          <ac:chgData name="Aliza Kotz" userId="S::alizaw@weissiplaw.com::2fdc69fe-e8eb-4c01-90ae-ae110052b8aa" providerId="AD" clId="Web-{74DC4880-8921-33EF-4A83-1ED560DB92D5}" dt="2026-01-02T00:34:20.181" v="163"/>
          <ac:picMkLst>
            <pc:docMk/>
            <pc:sldMk cId="2671401128" sldId="329"/>
            <ac:picMk id="2" creationId="{A3F159E9-BB9E-F748-3328-F4D25062D654}"/>
          </ac:picMkLst>
        </pc:picChg>
        <pc:picChg chg="mod ord modCrop">
          <ac:chgData name="Aliza Kotz" userId="S::alizaw@weissiplaw.com::2fdc69fe-e8eb-4c01-90ae-ae110052b8aa" providerId="AD" clId="Web-{74DC4880-8921-33EF-4A83-1ED560DB92D5}" dt="2026-01-02T00:36:24.263" v="173" actId="1076"/>
          <ac:picMkLst>
            <pc:docMk/>
            <pc:sldMk cId="2671401128" sldId="329"/>
            <ac:picMk id="13" creationId="{FF7A689B-A8EA-FA24-4841-14C8661B0E5D}"/>
          </ac:picMkLst>
        </pc:picChg>
      </pc:sldChg>
      <pc:sldChg chg="addSp modSp mod setClrOvrMap">
        <pc:chgData name="Aliza Kotz" userId="S::alizaw@weissiplaw.com::2fdc69fe-e8eb-4c01-90ae-ae110052b8aa" providerId="AD" clId="Web-{74DC4880-8921-33EF-4A83-1ED560DB92D5}" dt="2026-01-02T00:25:42.247" v="129" actId="20577"/>
        <pc:sldMkLst>
          <pc:docMk/>
          <pc:sldMk cId="930181182" sldId="352"/>
        </pc:sldMkLst>
        <pc:spChg chg="mod">
          <ac:chgData name="Aliza Kotz" userId="S::alizaw@weissiplaw.com::2fdc69fe-e8eb-4c01-90ae-ae110052b8aa" providerId="AD" clId="Web-{74DC4880-8921-33EF-4A83-1ED560DB92D5}" dt="2026-01-02T00:25:12.164" v="121" actId="20577"/>
          <ac:spMkLst>
            <pc:docMk/>
            <pc:sldMk cId="930181182" sldId="352"/>
            <ac:spMk id="2" creationId="{6C3E8B7A-E552-34ED-FADF-0CCD01F8FA29}"/>
          </ac:spMkLst>
        </pc:spChg>
        <pc:spChg chg="mod">
          <ac:chgData name="Aliza Kotz" userId="S::alizaw@weissiplaw.com::2fdc69fe-e8eb-4c01-90ae-ae110052b8aa" providerId="AD" clId="Web-{74DC4880-8921-33EF-4A83-1ED560DB92D5}" dt="2026-01-02T00:25:42.247" v="129" actId="20577"/>
          <ac:spMkLst>
            <pc:docMk/>
            <pc:sldMk cId="930181182" sldId="352"/>
            <ac:spMk id="5" creationId="{AEBFE9FE-79C1-AC5A-B40D-6C6A67749E02}"/>
          </ac:spMkLst>
        </pc:spChg>
        <pc:spChg chg="add">
          <ac:chgData name="Aliza Kotz" userId="S::alizaw@weissiplaw.com::2fdc69fe-e8eb-4c01-90ae-ae110052b8aa" providerId="AD" clId="Web-{74DC4880-8921-33EF-4A83-1ED560DB92D5}" dt="2026-01-02T00:24:46.726" v="117"/>
          <ac:spMkLst>
            <pc:docMk/>
            <pc:sldMk cId="930181182" sldId="352"/>
            <ac:spMk id="14" creationId="{7D2BFFD5-490F-4B45-91F2-6B826FBAD4E3}"/>
          </ac:spMkLst>
        </pc:spChg>
        <pc:picChg chg="mod ord">
          <ac:chgData name="Aliza Kotz" userId="S::alizaw@weissiplaw.com::2fdc69fe-e8eb-4c01-90ae-ae110052b8aa" providerId="AD" clId="Web-{74DC4880-8921-33EF-4A83-1ED560DB92D5}" dt="2026-01-02T00:24:46.726" v="117"/>
          <ac:picMkLst>
            <pc:docMk/>
            <pc:sldMk cId="930181182" sldId="352"/>
            <ac:picMk id="9" creationId="{1FF7777E-29F5-4A12-2076-87054FD5FA1E}"/>
          </ac:picMkLst>
        </pc:picChg>
      </pc:sldChg>
      <pc:sldChg chg="modSp">
        <pc:chgData name="Aliza Kotz" userId="S::alizaw@weissiplaw.com::2fdc69fe-e8eb-4c01-90ae-ae110052b8aa" providerId="AD" clId="Web-{74DC4880-8921-33EF-4A83-1ED560DB92D5}" dt="2026-01-02T00:39:20.243" v="178" actId="1076"/>
        <pc:sldMkLst>
          <pc:docMk/>
          <pc:sldMk cId="2185645533" sldId="354"/>
        </pc:sldMkLst>
        <pc:spChg chg="mod">
          <ac:chgData name="Aliza Kotz" userId="S::alizaw@weissiplaw.com::2fdc69fe-e8eb-4c01-90ae-ae110052b8aa" providerId="AD" clId="Web-{74DC4880-8921-33EF-4A83-1ED560DB92D5}" dt="2026-01-02T00:39:13.399" v="177" actId="1076"/>
          <ac:spMkLst>
            <pc:docMk/>
            <pc:sldMk cId="2185645533" sldId="354"/>
            <ac:spMk id="4" creationId="{4F551874-8B09-B7A7-13AC-95BBE36C8232}"/>
          </ac:spMkLst>
        </pc:spChg>
        <pc:picChg chg="mod">
          <ac:chgData name="Aliza Kotz" userId="S::alizaw@weissiplaw.com::2fdc69fe-e8eb-4c01-90ae-ae110052b8aa" providerId="AD" clId="Web-{74DC4880-8921-33EF-4A83-1ED560DB92D5}" dt="2026-01-02T00:39:20.243" v="178" actId="1076"/>
          <ac:picMkLst>
            <pc:docMk/>
            <pc:sldMk cId="2185645533" sldId="354"/>
            <ac:picMk id="8" creationId="{0C17B843-4A57-D2CC-B9F9-BC0CEBB62E87}"/>
          </ac:picMkLst>
        </pc:picChg>
      </pc:sldChg>
      <pc:sldChg chg="modSp">
        <pc:chgData name="Aliza Kotz" userId="S::alizaw@weissiplaw.com::2fdc69fe-e8eb-4c01-90ae-ae110052b8aa" providerId="AD" clId="Web-{74DC4880-8921-33EF-4A83-1ED560DB92D5}" dt="2026-01-02T00:19:20.472" v="98" actId="20577"/>
        <pc:sldMkLst>
          <pc:docMk/>
          <pc:sldMk cId="2477604944" sldId="356"/>
        </pc:sldMkLst>
        <pc:spChg chg="mod">
          <ac:chgData name="Aliza Kotz" userId="S::alizaw@weissiplaw.com::2fdc69fe-e8eb-4c01-90ae-ae110052b8aa" providerId="AD" clId="Web-{74DC4880-8921-33EF-4A83-1ED560DB92D5}" dt="2026-01-02T00:19:20.472" v="98" actId="20577"/>
          <ac:spMkLst>
            <pc:docMk/>
            <pc:sldMk cId="2477604944" sldId="356"/>
            <ac:spMk id="2" creationId="{27A1AEA9-B82E-715A-0C75-A193C56D0FB9}"/>
          </ac:spMkLst>
        </pc:spChg>
      </pc:sldChg>
      <pc:sldChg chg="modSp ord">
        <pc:chgData name="Aliza Kotz" userId="S::alizaw@weissiplaw.com::2fdc69fe-e8eb-4c01-90ae-ae110052b8aa" providerId="AD" clId="Web-{74DC4880-8921-33EF-4A83-1ED560DB92D5}" dt="2026-01-02T00:21:22.154" v="104" actId="20577"/>
        <pc:sldMkLst>
          <pc:docMk/>
          <pc:sldMk cId="1375298886" sldId="358"/>
        </pc:sldMkLst>
        <pc:spChg chg="mod">
          <ac:chgData name="Aliza Kotz" userId="S::alizaw@weissiplaw.com::2fdc69fe-e8eb-4c01-90ae-ae110052b8aa" providerId="AD" clId="Web-{74DC4880-8921-33EF-4A83-1ED560DB92D5}" dt="2026-01-02T00:21:22.154" v="104" actId="20577"/>
          <ac:spMkLst>
            <pc:docMk/>
            <pc:sldMk cId="1375298886" sldId="358"/>
            <ac:spMk id="3" creationId="{C3A8C8A3-D4A2-358D-08A9-BF4C3E78AA59}"/>
          </ac:spMkLst>
        </pc:spChg>
        <pc:spChg chg="mod">
          <ac:chgData name="Aliza Kotz" userId="S::alizaw@weissiplaw.com::2fdc69fe-e8eb-4c01-90ae-ae110052b8aa" providerId="AD" clId="Web-{74DC4880-8921-33EF-4A83-1ED560DB92D5}" dt="2026-01-02T00:21:19.966" v="103" actId="20577"/>
          <ac:spMkLst>
            <pc:docMk/>
            <pc:sldMk cId="1375298886" sldId="358"/>
            <ac:spMk id="7" creationId="{9F3A4D5C-6D09-EE0C-9A3B-F467CEA3184C}"/>
          </ac:spMkLst>
        </pc:spChg>
      </pc:sldChg>
      <pc:sldChg chg="modSp ord">
        <pc:chgData name="Aliza Kotz" userId="S::alizaw@weissiplaw.com::2fdc69fe-e8eb-4c01-90ae-ae110052b8aa" providerId="AD" clId="Web-{74DC4880-8921-33EF-4A83-1ED560DB92D5}" dt="2026-01-02T00:22:00.203" v="114" actId="20577"/>
        <pc:sldMkLst>
          <pc:docMk/>
          <pc:sldMk cId="1705170710" sldId="359"/>
        </pc:sldMkLst>
        <pc:spChg chg="mod">
          <ac:chgData name="Aliza Kotz" userId="S::alizaw@weissiplaw.com::2fdc69fe-e8eb-4c01-90ae-ae110052b8aa" providerId="AD" clId="Web-{74DC4880-8921-33EF-4A83-1ED560DB92D5}" dt="2026-01-02T00:22:00.203" v="114" actId="20577"/>
          <ac:spMkLst>
            <pc:docMk/>
            <pc:sldMk cId="1705170710" sldId="359"/>
            <ac:spMk id="3" creationId="{848D4E14-F651-7E1E-D6D3-B09DB45ED150}"/>
          </ac:spMkLst>
        </pc:spChg>
        <pc:spChg chg="mod">
          <ac:chgData name="Aliza Kotz" userId="S::alizaw@weissiplaw.com::2fdc69fe-e8eb-4c01-90ae-ae110052b8aa" providerId="AD" clId="Web-{74DC4880-8921-33EF-4A83-1ED560DB92D5}" dt="2026-01-02T00:21:46.061" v="107" actId="1076"/>
          <ac:spMkLst>
            <pc:docMk/>
            <pc:sldMk cId="1705170710" sldId="359"/>
            <ac:spMk id="7" creationId="{A0C46EA4-FA3A-3B93-0312-90D2A0E382A6}"/>
          </ac:spMkLst>
        </pc:spChg>
      </pc:sldChg>
      <pc:sldChg chg="modSp">
        <pc:chgData name="Aliza Kotz" userId="S::alizaw@weissiplaw.com::2fdc69fe-e8eb-4c01-90ae-ae110052b8aa" providerId="AD" clId="Web-{74DC4880-8921-33EF-4A83-1ED560DB92D5}" dt="2026-01-02T00:39:39.166" v="179" actId="1076"/>
        <pc:sldMkLst>
          <pc:docMk/>
          <pc:sldMk cId="3797006175" sldId="360"/>
        </pc:sldMkLst>
        <pc:spChg chg="mod">
          <ac:chgData name="Aliza Kotz" userId="S::alizaw@weissiplaw.com::2fdc69fe-e8eb-4c01-90ae-ae110052b8aa" providerId="AD" clId="Web-{74DC4880-8921-33EF-4A83-1ED560DB92D5}" dt="2026-01-02T00:39:39.166" v="179" actId="1076"/>
          <ac:spMkLst>
            <pc:docMk/>
            <pc:sldMk cId="3797006175" sldId="360"/>
            <ac:spMk id="2" creationId="{0CAC99D7-359B-A80C-D6BC-298915223C1E}"/>
          </ac:spMkLst>
        </pc:spChg>
        <pc:spChg chg="mod">
          <ac:chgData name="Aliza Kotz" userId="S::alizaw@weissiplaw.com::2fdc69fe-e8eb-4c01-90ae-ae110052b8aa" providerId="AD" clId="Web-{74DC4880-8921-33EF-4A83-1ED560DB92D5}" dt="2026-01-02T00:26:25.623" v="132" actId="20577"/>
          <ac:spMkLst>
            <pc:docMk/>
            <pc:sldMk cId="3797006175" sldId="360"/>
            <ac:spMk id="3" creationId="{5AD075D1-A957-4517-653D-D827ED4B2E30}"/>
          </ac:spMkLst>
        </pc:spChg>
      </pc:sldChg>
      <pc:sldChg chg="modSp">
        <pc:chgData name="Aliza Kotz" userId="S::alizaw@weissiplaw.com::2fdc69fe-e8eb-4c01-90ae-ae110052b8aa" providerId="AD" clId="Web-{74DC4880-8921-33EF-4A83-1ED560DB92D5}" dt="2026-01-02T00:27:02.108" v="137" actId="20577"/>
        <pc:sldMkLst>
          <pc:docMk/>
          <pc:sldMk cId="2332585216" sldId="361"/>
        </pc:sldMkLst>
        <pc:spChg chg="mod">
          <ac:chgData name="Aliza Kotz" userId="S::alizaw@weissiplaw.com::2fdc69fe-e8eb-4c01-90ae-ae110052b8aa" providerId="AD" clId="Web-{74DC4880-8921-33EF-4A83-1ED560DB92D5}" dt="2026-01-02T00:26:56.686" v="136" actId="1076"/>
          <ac:spMkLst>
            <pc:docMk/>
            <pc:sldMk cId="2332585216" sldId="361"/>
            <ac:spMk id="3" creationId="{0CB3F741-77D2-50A4-3674-C99FF01B86C4}"/>
          </ac:spMkLst>
        </pc:spChg>
        <pc:spChg chg="mod">
          <ac:chgData name="Aliza Kotz" userId="S::alizaw@weissiplaw.com::2fdc69fe-e8eb-4c01-90ae-ae110052b8aa" providerId="AD" clId="Web-{74DC4880-8921-33EF-4A83-1ED560DB92D5}" dt="2026-01-02T00:27:02.108" v="137" actId="20577"/>
          <ac:spMkLst>
            <pc:docMk/>
            <pc:sldMk cId="2332585216" sldId="361"/>
            <ac:spMk id="4" creationId="{4ACACC79-C1CA-C770-77EE-C9533849C64F}"/>
          </ac:spMkLst>
        </pc:spChg>
        <pc:picChg chg="mod">
          <ac:chgData name="Aliza Kotz" userId="S::alizaw@weissiplaw.com::2fdc69fe-e8eb-4c01-90ae-ae110052b8aa" providerId="AD" clId="Web-{74DC4880-8921-33EF-4A83-1ED560DB92D5}" dt="2026-01-01T22:58:03.029" v="24"/>
          <ac:picMkLst>
            <pc:docMk/>
            <pc:sldMk cId="2332585216" sldId="361"/>
            <ac:picMk id="25" creationId="{834875C9-082D-2FCB-7BA7-BAA1739FA9C1}"/>
          </ac:picMkLst>
        </pc:picChg>
      </pc:sldChg>
      <pc:sldChg chg="modSp">
        <pc:chgData name="Aliza Kotz" userId="S::alizaw@weissiplaw.com::2fdc69fe-e8eb-4c01-90ae-ae110052b8aa" providerId="AD" clId="Web-{74DC4880-8921-33EF-4A83-1ED560DB92D5}" dt="2026-01-02T00:30:31.722" v="149" actId="14100"/>
        <pc:sldMkLst>
          <pc:docMk/>
          <pc:sldMk cId="1358265196" sldId="362"/>
        </pc:sldMkLst>
        <pc:spChg chg="mod">
          <ac:chgData name="Aliza Kotz" userId="S::alizaw@weissiplaw.com::2fdc69fe-e8eb-4c01-90ae-ae110052b8aa" providerId="AD" clId="Web-{74DC4880-8921-33EF-4A83-1ED560DB92D5}" dt="2026-01-02T00:30:31.722" v="149" actId="14100"/>
          <ac:spMkLst>
            <pc:docMk/>
            <pc:sldMk cId="1358265196" sldId="362"/>
            <ac:spMk id="2" creationId="{B2DC6A28-9E01-7647-793E-C64AA7F4D586}"/>
          </ac:spMkLst>
        </pc:spChg>
      </pc:sldChg>
      <pc:sldChg chg="addSp delSp modSp">
        <pc:chgData name="Aliza Kotz" userId="S::alizaw@weissiplaw.com::2fdc69fe-e8eb-4c01-90ae-ae110052b8aa" providerId="AD" clId="Web-{74DC4880-8921-33EF-4A83-1ED560DB92D5}" dt="2026-01-02T00:40:12.683" v="181" actId="20577"/>
        <pc:sldMkLst>
          <pc:docMk/>
          <pc:sldMk cId="3478320063" sldId="363"/>
        </pc:sldMkLst>
        <pc:spChg chg="mod">
          <ac:chgData name="Aliza Kotz" userId="S::alizaw@weissiplaw.com::2fdc69fe-e8eb-4c01-90ae-ae110052b8aa" providerId="AD" clId="Web-{74DC4880-8921-33EF-4A83-1ED560DB92D5}" dt="2026-01-02T00:40:12.683" v="181" actId="20577"/>
          <ac:spMkLst>
            <pc:docMk/>
            <pc:sldMk cId="3478320063" sldId="363"/>
            <ac:spMk id="2" creationId="{7CC26532-F75E-840A-A9ED-2BEDA203E462}"/>
          </ac:spMkLst>
        </pc:spChg>
        <pc:spChg chg="add">
          <ac:chgData name="Aliza Kotz" userId="S::alizaw@weissiplaw.com::2fdc69fe-e8eb-4c01-90ae-ae110052b8aa" providerId="AD" clId="Web-{74DC4880-8921-33EF-4A83-1ED560DB92D5}" dt="2026-01-02T00:35:43.791" v="168"/>
          <ac:spMkLst>
            <pc:docMk/>
            <pc:sldMk cId="3478320063" sldId="363"/>
            <ac:spMk id="31" creationId="{BD976C13-68E6-4E25-B13E-FC3A2D3F66E3}"/>
          </ac:spMkLst>
        </pc:spChg>
        <pc:spChg chg="add">
          <ac:chgData name="Aliza Kotz" userId="S::alizaw@weissiplaw.com::2fdc69fe-e8eb-4c01-90ae-ae110052b8aa" providerId="AD" clId="Web-{74DC4880-8921-33EF-4A83-1ED560DB92D5}" dt="2026-01-02T00:35:43.791" v="168"/>
          <ac:spMkLst>
            <pc:docMk/>
            <pc:sldMk cId="3478320063" sldId="363"/>
            <ac:spMk id="33" creationId="{1E8DBE92-2331-4285-8226-D398190D3E38}"/>
          </ac:spMkLst>
        </pc:spChg>
        <pc:spChg chg="add">
          <ac:chgData name="Aliza Kotz" userId="S::alizaw@weissiplaw.com::2fdc69fe-e8eb-4c01-90ae-ae110052b8aa" providerId="AD" clId="Web-{74DC4880-8921-33EF-4A83-1ED560DB92D5}" dt="2026-01-02T00:35:43.791" v="168"/>
          <ac:spMkLst>
            <pc:docMk/>
            <pc:sldMk cId="3478320063" sldId="363"/>
            <ac:spMk id="35" creationId="{AD6F6937-3B5A-4391-9F37-58A571B362A9}"/>
          </ac:spMkLst>
        </pc:spChg>
        <pc:spChg chg="add">
          <ac:chgData name="Aliza Kotz" userId="S::alizaw@weissiplaw.com::2fdc69fe-e8eb-4c01-90ae-ae110052b8aa" providerId="AD" clId="Web-{74DC4880-8921-33EF-4A83-1ED560DB92D5}" dt="2026-01-02T00:35:43.791" v="168"/>
          <ac:spMkLst>
            <pc:docMk/>
            <pc:sldMk cId="3478320063" sldId="363"/>
            <ac:spMk id="37" creationId="{C962AC3C-FEB4-4C6A-8CA6-D570CD0098A9}"/>
          </ac:spMkLst>
        </pc:spChg>
      </pc:sldChg>
      <pc:sldChg chg="addSp delSp modSp new mod setBg">
        <pc:chgData name="Aliza Kotz" userId="S::alizaw@weissiplaw.com::2fdc69fe-e8eb-4c01-90ae-ae110052b8aa" providerId="AD" clId="Web-{74DC4880-8921-33EF-4A83-1ED560DB92D5}" dt="2026-01-02T00:27:11.499" v="138" actId="20577"/>
        <pc:sldMkLst>
          <pc:docMk/>
          <pc:sldMk cId="456217936" sldId="364"/>
        </pc:sldMkLst>
        <pc:spChg chg="mod">
          <ac:chgData name="Aliza Kotz" userId="S::alizaw@weissiplaw.com::2fdc69fe-e8eb-4c01-90ae-ae110052b8aa" providerId="AD" clId="Web-{74DC4880-8921-33EF-4A83-1ED560DB92D5}" dt="2026-01-02T00:27:11.499" v="138" actId="20577"/>
          <ac:spMkLst>
            <pc:docMk/>
            <pc:sldMk cId="456217936" sldId="364"/>
            <ac:spMk id="2" creationId="{7F08BFC6-2541-1567-BF80-8F98EAC55332}"/>
          </ac:spMkLst>
        </pc:spChg>
        <pc:spChg chg="add mod">
          <ac:chgData name="Aliza Kotz" userId="S::alizaw@weissiplaw.com::2fdc69fe-e8eb-4c01-90ae-ae110052b8aa" providerId="AD" clId="Web-{74DC4880-8921-33EF-4A83-1ED560DB92D5}" dt="2026-01-02T00:12:03.521" v="79" actId="1076"/>
          <ac:spMkLst>
            <pc:docMk/>
            <pc:sldMk cId="456217936" sldId="364"/>
            <ac:spMk id="6" creationId="{D643BBB4-C9C4-AB07-312C-5CA866758E03}"/>
          </ac:spMkLst>
        </pc:spChg>
        <pc:spChg chg="add">
          <ac:chgData name="Aliza Kotz" userId="S::alizaw@weissiplaw.com::2fdc69fe-e8eb-4c01-90ae-ae110052b8aa" providerId="AD" clId="Web-{74DC4880-8921-33EF-4A83-1ED560DB92D5}" dt="2026-01-02T00:11:05.473" v="68"/>
          <ac:spMkLst>
            <pc:docMk/>
            <pc:sldMk cId="456217936" sldId="364"/>
            <ac:spMk id="13" creationId="{B5C3FE1E-0A7F-41BE-A568-1BF85E2E8DD8}"/>
          </ac:spMkLst>
        </pc:spChg>
        <pc:picChg chg="add">
          <ac:chgData name="Aliza Kotz" userId="S::alizaw@weissiplaw.com::2fdc69fe-e8eb-4c01-90ae-ae110052b8aa" providerId="AD" clId="Web-{74DC4880-8921-33EF-4A83-1ED560DB92D5}" dt="2026-01-02T00:11:05.473" v="68"/>
          <ac:picMkLst>
            <pc:docMk/>
            <pc:sldMk cId="456217936" sldId="364"/>
            <ac:picMk id="10" creationId="{BF66510D-F2B9-DF33-54EB-4E967FD24A28}"/>
          </ac:picMkLst>
        </pc:picChg>
      </pc:sldChg>
      <pc:sldChg chg="addSp delSp modSp new mod setBg">
        <pc:chgData name="Aliza Kotz" userId="S::alizaw@weissiplaw.com::2fdc69fe-e8eb-4c01-90ae-ae110052b8aa" providerId="AD" clId="Web-{74DC4880-8921-33EF-4A83-1ED560DB92D5}" dt="2026-01-02T00:29:45.408" v="146" actId="20577"/>
        <pc:sldMkLst>
          <pc:docMk/>
          <pc:sldMk cId="1061918232" sldId="365"/>
        </pc:sldMkLst>
        <pc:spChg chg="mod">
          <ac:chgData name="Aliza Kotz" userId="S::alizaw@weissiplaw.com::2fdc69fe-e8eb-4c01-90ae-ae110052b8aa" providerId="AD" clId="Web-{74DC4880-8921-33EF-4A83-1ED560DB92D5}" dt="2026-01-02T00:29:45.408" v="146" actId="20577"/>
          <ac:spMkLst>
            <pc:docMk/>
            <pc:sldMk cId="1061918232" sldId="365"/>
            <ac:spMk id="2" creationId="{CFD5DB71-71A2-B193-82C3-D8C22410FA45}"/>
          </ac:spMkLst>
        </pc:spChg>
        <pc:spChg chg="add mod ord">
          <ac:chgData name="Aliza Kotz" userId="S::alizaw@weissiplaw.com::2fdc69fe-e8eb-4c01-90ae-ae110052b8aa" providerId="AD" clId="Web-{74DC4880-8921-33EF-4A83-1ED560DB92D5}" dt="2026-01-02T00:29:39.158" v="145" actId="20577"/>
          <ac:spMkLst>
            <pc:docMk/>
            <pc:sldMk cId="1061918232" sldId="365"/>
            <ac:spMk id="5" creationId="{EF11D1EF-20BC-FC65-67B1-39FEC2A9807A}"/>
          </ac:spMkLst>
        </pc:spChg>
        <pc:picChg chg="add mod ord">
          <ac:chgData name="Aliza Kotz" userId="S::alizaw@weissiplaw.com::2fdc69fe-e8eb-4c01-90ae-ae110052b8aa" providerId="AD" clId="Web-{74DC4880-8921-33EF-4A83-1ED560DB92D5}" dt="2026-01-02T00:29:16.377" v="140"/>
          <ac:picMkLst>
            <pc:docMk/>
            <pc:sldMk cId="1061918232" sldId="365"/>
            <ac:picMk id="3" creationId="{24EDE538-F0E1-FE4A-DC0B-4D710C14B3CD}"/>
          </ac:picMkLst>
        </pc:picChg>
      </pc:sldChg>
      <pc:sldChg chg="addSp delSp modSp new mod setBg">
        <pc:chgData name="Aliza Kotz" userId="S::alizaw@weissiplaw.com::2fdc69fe-e8eb-4c01-90ae-ae110052b8aa" providerId="AD" clId="Web-{74DC4880-8921-33EF-4A83-1ED560DB92D5}" dt="2026-01-02T00:16:04.889" v="97"/>
        <pc:sldMkLst>
          <pc:docMk/>
          <pc:sldMk cId="2568136389" sldId="366"/>
        </pc:sldMkLst>
        <pc:spChg chg="mod">
          <ac:chgData name="Aliza Kotz" userId="S::alizaw@weissiplaw.com::2fdc69fe-e8eb-4c01-90ae-ae110052b8aa" providerId="AD" clId="Web-{74DC4880-8921-33EF-4A83-1ED560DB92D5}" dt="2026-01-02T00:16:04.889" v="97"/>
          <ac:spMkLst>
            <pc:docMk/>
            <pc:sldMk cId="2568136389" sldId="366"/>
            <ac:spMk id="2" creationId="{DC35BC0F-C043-EE18-A21F-E66BED0F7E72}"/>
          </ac:spMkLst>
        </pc:spChg>
        <pc:graphicFrameChg chg="add">
          <ac:chgData name="Aliza Kotz" userId="S::alizaw@weissiplaw.com::2fdc69fe-e8eb-4c01-90ae-ae110052b8aa" providerId="AD" clId="Web-{74DC4880-8921-33EF-4A83-1ED560DB92D5}" dt="2026-01-02T00:16:04.889" v="97"/>
          <ac:graphicFrameMkLst>
            <pc:docMk/>
            <pc:sldMk cId="2568136389" sldId="366"/>
            <ac:graphicFrameMk id="7" creationId="{7E79C616-9AF0-2F11-BD16-BFF3F46A6552}"/>
          </ac:graphicFrameMkLst>
        </pc:graphicFrameChg>
      </pc:sldChg>
    </pc:docChg>
  </pc:docChgLst>
  <pc:docChgLst>
    <pc:chgData name="Jessica Weiss" userId="S::jessicaw@weissiplaw.com::6204e69a-9977-4efb-83d0-81bfe77a92d2" providerId="AD" clId="Web-{FBAA515D-CD89-96F8-4CBA-1CA83EE65547}"/>
    <pc:docChg chg="modSld">
      <pc:chgData name="Jessica Weiss" userId="S::jessicaw@weissiplaw.com::6204e69a-9977-4efb-83d0-81bfe77a92d2" providerId="AD" clId="Web-{FBAA515D-CD89-96F8-4CBA-1CA83EE65547}" dt="2026-01-05T01:40:07.146" v="372" actId="20577"/>
      <pc:docMkLst>
        <pc:docMk/>
      </pc:docMkLst>
      <pc:sldChg chg="modSp">
        <pc:chgData name="Jessica Weiss" userId="S::jessicaw@weissiplaw.com::6204e69a-9977-4efb-83d0-81bfe77a92d2" providerId="AD" clId="Web-{FBAA515D-CD89-96F8-4CBA-1CA83EE65547}" dt="2026-01-05T01:28:43.862" v="9" actId="20577"/>
        <pc:sldMkLst>
          <pc:docMk/>
          <pc:sldMk cId="4021831520" sldId="351"/>
        </pc:sldMkLst>
        <pc:spChg chg="mod">
          <ac:chgData name="Jessica Weiss" userId="S::jessicaw@weissiplaw.com::6204e69a-9977-4efb-83d0-81bfe77a92d2" providerId="AD" clId="Web-{FBAA515D-CD89-96F8-4CBA-1CA83EE65547}" dt="2026-01-05T01:28:43.862" v="9" actId="20577"/>
          <ac:spMkLst>
            <pc:docMk/>
            <pc:sldMk cId="4021831520" sldId="351"/>
            <ac:spMk id="3" creationId="{F568205F-9380-69F5-4FD3-18A8E791D1EF}"/>
          </ac:spMkLst>
        </pc:spChg>
      </pc:sldChg>
      <pc:sldChg chg="modSp">
        <pc:chgData name="Jessica Weiss" userId="S::jessicaw@weissiplaw.com::6204e69a-9977-4efb-83d0-81bfe77a92d2" providerId="AD" clId="Web-{FBAA515D-CD89-96F8-4CBA-1CA83EE65547}" dt="2026-01-05T01:36:55.910" v="273" actId="20577"/>
        <pc:sldMkLst>
          <pc:docMk/>
          <pc:sldMk cId="930181182" sldId="352"/>
        </pc:sldMkLst>
        <pc:spChg chg="mod">
          <ac:chgData name="Jessica Weiss" userId="S::jessicaw@weissiplaw.com::6204e69a-9977-4efb-83d0-81bfe77a92d2" providerId="AD" clId="Web-{FBAA515D-CD89-96F8-4CBA-1CA83EE65547}" dt="2026-01-05T01:36:55.910" v="273" actId="20577"/>
          <ac:spMkLst>
            <pc:docMk/>
            <pc:sldMk cId="930181182" sldId="352"/>
            <ac:spMk id="5" creationId="{AEBFE9FE-79C1-AC5A-B40D-6C6A67749E02}"/>
          </ac:spMkLst>
        </pc:spChg>
      </pc:sldChg>
      <pc:sldChg chg="modSp">
        <pc:chgData name="Jessica Weiss" userId="S::jessicaw@weissiplaw.com::6204e69a-9977-4efb-83d0-81bfe77a92d2" providerId="AD" clId="Web-{FBAA515D-CD89-96F8-4CBA-1CA83EE65547}" dt="2026-01-05T01:32:56.993" v="58" actId="14100"/>
        <pc:sldMkLst>
          <pc:docMk/>
          <pc:sldMk cId="2185645533" sldId="354"/>
        </pc:sldMkLst>
        <pc:spChg chg="mod">
          <ac:chgData name="Jessica Weiss" userId="S::jessicaw@weissiplaw.com::6204e69a-9977-4efb-83d0-81bfe77a92d2" providerId="AD" clId="Web-{FBAA515D-CD89-96F8-4CBA-1CA83EE65547}" dt="2026-01-05T01:32:56.993" v="58" actId="14100"/>
          <ac:spMkLst>
            <pc:docMk/>
            <pc:sldMk cId="2185645533" sldId="354"/>
            <ac:spMk id="4" creationId="{4F551874-8B09-B7A7-13AC-95BBE36C8232}"/>
          </ac:spMkLst>
        </pc:spChg>
      </pc:sldChg>
      <pc:sldChg chg="modSp">
        <pc:chgData name="Jessica Weiss" userId="S::jessicaw@weissiplaw.com::6204e69a-9977-4efb-83d0-81bfe77a92d2" providerId="AD" clId="Web-{FBAA515D-CD89-96F8-4CBA-1CA83EE65547}" dt="2026-01-05T01:30:44.877" v="24" actId="20577"/>
        <pc:sldMkLst>
          <pc:docMk/>
          <pc:sldMk cId="3636923262" sldId="355"/>
        </pc:sldMkLst>
        <pc:spChg chg="mod">
          <ac:chgData name="Jessica Weiss" userId="S::jessicaw@weissiplaw.com::6204e69a-9977-4efb-83d0-81bfe77a92d2" providerId="AD" clId="Web-{FBAA515D-CD89-96F8-4CBA-1CA83EE65547}" dt="2026-01-05T01:29:37.904" v="12" actId="14100"/>
          <ac:spMkLst>
            <pc:docMk/>
            <pc:sldMk cId="3636923262" sldId="355"/>
            <ac:spMk id="6" creationId="{4A4D17A1-8087-CD47-DE70-1ACD7DC0594B}"/>
          </ac:spMkLst>
        </pc:spChg>
        <pc:spChg chg="mod">
          <ac:chgData name="Jessica Weiss" userId="S::jessicaw@weissiplaw.com::6204e69a-9977-4efb-83d0-81bfe77a92d2" providerId="AD" clId="Web-{FBAA515D-CD89-96F8-4CBA-1CA83EE65547}" dt="2026-01-05T01:30:44.877" v="24" actId="20577"/>
          <ac:spMkLst>
            <pc:docMk/>
            <pc:sldMk cId="3636923262" sldId="355"/>
            <ac:spMk id="7" creationId="{8077B2EF-B06B-3A20-C707-01959780BB4D}"/>
          </ac:spMkLst>
        </pc:spChg>
      </pc:sldChg>
      <pc:sldChg chg="modSp">
        <pc:chgData name="Jessica Weiss" userId="S::jessicaw@weissiplaw.com::6204e69a-9977-4efb-83d0-81bfe77a92d2" providerId="AD" clId="Web-{FBAA515D-CD89-96F8-4CBA-1CA83EE65547}" dt="2026-01-05T01:31:46.992" v="30" actId="20577"/>
        <pc:sldMkLst>
          <pc:docMk/>
          <pc:sldMk cId="2477604944" sldId="356"/>
        </pc:sldMkLst>
        <pc:spChg chg="mod">
          <ac:chgData name="Jessica Weiss" userId="S::jessicaw@weissiplaw.com::6204e69a-9977-4efb-83d0-81bfe77a92d2" providerId="AD" clId="Web-{FBAA515D-CD89-96F8-4CBA-1CA83EE65547}" dt="2026-01-05T01:31:09.943" v="27" actId="14100"/>
          <ac:spMkLst>
            <pc:docMk/>
            <pc:sldMk cId="2477604944" sldId="356"/>
            <ac:spMk id="2" creationId="{27A1AEA9-B82E-715A-0C75-A193C56D0FB9}"/>
          </ac:spMkLst>
        </pc:spChg>
        <pc:spChg chg="mod">
          <ac:chgData name="Jessica Weiss" userId="S::jessicaw@weissiplaw.com::6204e69a-9977-4efb-83d0-81bfe77a92d2" providerId="AD" clId="Web-{FBAA515D-CD89-96F8-4CBA-1CA83EE65547}" dt="2026-01-05T01:31:46.992" v="30" actId="20577"/>
          <ac:spMkLst>
            <pc:docMk/>
            <pc:sldMk cId="2477604944" sldId="356"/>
            <ac:spMk id="3" creationId="{1A4BA87D-F5FE-4B32-B305-4E5527C89DB2}"/>
          </ac:spMkLst>
        </pc:spChg>
        <pc:picChg chg="mod">
          <ac:chgData name="Jessica Weiss" userId="S::jessicaw@weissiplaw.com::6204e69a-9977-4efb-83d0-81bfe77a92d2" providerId="AD" clId="Web-{FBAA515D-CD89-96F8-4CBA-1CA83EE65547}" dt="2026-01-05T01:31:04.974" v="26" actId="1076"/>
          <ac:picMkLst>
            <pc:docMk/>
            <pc:sldMk cId="2477604944" sldId="356"/>
            <ac:picMk id="6" creationId="{7D1CE50D-0AF9-45B6-66F0-69069FC2E9EC}"/>
          </ac:picMkLst>
        </pc:picChg>
      </pc:sldChg>
      <pc:sldChg chg="modSp">
        <pc:chgData name="Jessica Weiss" userId="S::jessicaw@weissiplaw.com::6204e69a-9977-4efb-83d0-81bfe77a92d2" providerId="AD" clId="Web-{FBAA515D-CD89-96F8-4CBA-1CA83EE65547}" dt="2026-01-05T01:34:24.042" v="70" actId="20577"/>
        <pc:sldMkLst>
          <pc:docMk/>
          <pc:sldMk cId="3907799350" sldId="357"/>
        </pc:sldMkLst>
        <pc:spChg chg="mod">
          <ac:chgData name="Jessica Weiss" userId="S::jessicaw@weissiplaw.com::6204e69a-9977-4efb-83d0-81bfe77a92d2" providerId="AD" clId="Web-{FBAA515D-CD89-96F8-4CBA-1CA83EE65547}" dt="2026-01-05T01:34:24.042" v="70" actId="20577"/>
          <ac:spMkLst>
            <pc:docMk/>
            <pc:sldMk cId="3907799350" sldId="357"/>
            <ac:spMk id="4" creationId="{FB2C8E23-6A4F-4214-34EC-65F8B4109775}"/>
          </ac:spMkLst>
        </pc:spChg>
        <pc:picChg chg="mod">
          <ac:chgData name="Jessica Weiss" userId="S::jessicaw@weissiplaw.com::6204e69a-9977-4efb-83d0-81bfe77a92d2" providerId="AD" clId="Web-{FBAA515D-CD89-96F8-4CBA-1CA83EE65547}" dt="2026-01-05T01:33:26.041" v="61" actId="14100"/>
          <ac:picMkLst>
            <pc:docMk/>
            <pc:sldMk cId="3907799350" sldId="357"/>
            <ac:picMk id="8" creationId="{668572C3-4DFE-068B-C979-5E1E200ABF43}"/>
          </ac:picMkLst>
        </pc:picChg>
      </pc:sldChg>
      <pc:sldChg chg="modSp">
        <pc:chgData name="Jessica Weiss" userId="S::jessicaw@weissiplaw.com::6204e69a-9977-4efb-83d0-81bfe77a92d2" providerId="AD" clId="Web-{FBAA515D-CD89-96F8-4CBA-1CA83EE65547}" dt="2026-01-05T01:35:27.807" v="105" actId="20577"/>
        <pc:sldMkLst>
          <pc:docMk/>
          <pc:sldMk cId="1375298886" sldId="358"/>
        </pc:sldMkLst>
        <pc:spChg chg="mod">
          <ac:chgData name="Jessica Weiss" userId="S::jessicaw@weissiplaw.com::6204e69a-9977-4efb-83d0-81bfe77a92d2" providerId="AD" clId="Web-{FBAA515D-CD89-96F8-4CBA-1CA83EE65547}" dt="2026-01-05T01:35:27.807" v="105" actId="20577"/>
          <ac:spMkLst>
            <pc:docMk/>
            <pc:sldMk cId="1375298886" sldId="358"/>
            <ac:spMk id="7" creationId="{9F3A4D5C-6D09-EE0C-9A3B-F467CEA3184C}"/>
          </ac:spMkLst>
        </pc:spChg>
      </pc:sldChg>
      <pc:sldChg chg="modSp">
        <pc:chgData name="Jessica Weiss" userId="S::jessicaw@weissiplaw.com::6204e69a-9977-4efb-83d0-81bfe77a92d2" providerId="AD" clId="Web-{FBAA515D-CD89-96F8-4CBA-1CA83EE65547}" dt="2026-01-05T01:36:23.862" v="230" actId="20577"/>
        <pc:sldMkLst>
          <pc:docMk/>
          <pc:sldMk cId="1705170710" sldId="359"/>
        </pc:sldMkLst>
        <pc:spChg chg="mod">
          <ac:chgData name="Jessica Weiss" userId="S::jessicaw@weissiplaw.com::6204e69a-9977-4efb-83d0-81bfe77a92d2" providerId="AD" clId="Web-{FBAA515D-CD89-96F8-4CBA-1CA83EE65547}" dt="2026-01-05T01:36:23.862" v="230" actId="20577"/>
          <ac:spMkLst>
            <pc:docMk/>
            <pc:sldMk cId="1705170710" sldId="359"/>
            <ac:spMk id="3" creationId="{848D4E14-F651-7E1E-D6D3-B09DB45ED150}"/>
          </ac:spMkLst>
        </pc:spChg>
      </pc:sldChg>
      <pc:sldChg chg="modSp">
        <pc:chgData name="Jessica Weiss" userId="S::jessicaw@weissiplaw.com::6204e69a-9977-4efb-83d0-81bfe77a92d2" providerId="AD" clId="Web-{FBAA515D-CD89-96F8-4CBA-1CA83EE65547}" dt="2026-01-05T01:37:36.379" v="276" actId="20577"/>
        <pc:sldMkLst>
          <pc:docMk/>
          <pc:sldMk cId="456217936" sldId="364"/>
        </pc:sldMkLst>
        <pc:spChg chg="mod">
          <ac:chgData name="Jessica Weiss" userId="S::jessicaw@weissiplaw.com::6204e69a-9977-4efb-83d0-81bfe77a92d2" providerId="AD" clId="Web-{FBAA515D-CD89-96F8-4CBA-1CA83EE65547}" dt="2026-01-05T01:37:36.379" v="276" actId="20577"/>
          <ac:spMkLst>
            <pc:docMk/>
            <pc:sldMk cId="456217936" sldId="364"/>
            <ac:spMk id="2" creationId="{7F08BFC6-2541-1567-BF80-8F98EAC55332}"/>
          </ac:spMkLst>
        </pc:spChg>
      </pc:sldChg>
      <pc:sldChg chg="modSp">
        <pc:chgData name="Jessica Weiss" userId="S::jessicaw@weissiplaw.com::6204e69a-9977-4efb-83d0-81bfe77a92d2" providerId="AD" clId="Web-{FBAA515D-CD89-96F8-4CBA-1CA83EE65547}" dt="2026-01-05T01:40:07.146" v="372" actId="20577"/>
        <pc:sldMkLst>
          <pc:docMk/>
          <pc:sldMk cId="2568136389" sldId="366"/>
        </pc:sldMkLst>
        <pc:graphicFrameChg chg="modGraphic">
          <ac:chgData name="Jessica Weiss" userId="S::jessicaw@weissiplaw.com::6204e69a-9977-4efb-83d0-81bfe77a92d2" providerId="AD" clId="Web-{FBAA515D-CD89-96F8-4CBA-1CA83EE65547}" dt="2026-01-05T01:40:07.146" v="372" actId="20577"/>
          <ac:graphicFrameMkLst>
            <pc:docMk/>
            <pc:sldMk cId="2568136389" sldId="366"/>
            <ac:graphicFrameMk id="7" creationId="{7E79C616-9AF0-2F11-BD16-BFF3F46A6552}"/>
          </ac:graphicFrameMkLst>
        </pc:graphicFrameChg>
      </pc:sldChg>
    </pc:docChg>
  </pc:docChgLst>
  <pc:docChgLst>
    <pc:chgData name="Aliza Kotz" userId="S::alizaw@weissiplaw.com::2fdc69fe-e8eb-4c01-90ae-ae110052b8aa" providerId="AD" clId="Web-{AA999DB0-3C36-4259-9BCA-C2A6519372C4}"/>
    <pc:docChg chg="modSld">
      <pc:chgData name="Aliza Kotz" userId="S::alizaw@weissiplaw.com::2fdc69fe-e8eb-4c01-90ae-ae110052b8aa" providerId="AD" clId="Web-{AA999DB0-3C36-4259-9BCA-C2A6519372C4}" dt="2025-12-31T19:50:58.439" v="33" actId="1076"/>
      <pc:docMkLst>
        <pc:docMk/>
      </pc:docMkLst>
      <pc:sldChg chg="addSp delSp modSp mod setBg">
        <pc:chgData name="Aliza Kotz" userId="S::alizaw@weissiplaw.com::2fdc69fe-e8eb-4c01-90ae-ae110052b8aa" providerId="AD" clId="Web-{AA999DB0-3C36-4259-9BCA-C2A6519372C4}" dt="2025-12-31T19:50:58.439" v="33" actId="1076"/>
        <pc:sldMkLst>
          <pc:docMk/>
          <pc:sldMk cId="1358265196" sldId="362"/>
        </pc:sldMkLst>
        <pc:spChg chg="mod">
          <ac:chgData name="Aliza Kotz" userId="S::alizaw@weissiplaw.com::2fdc69fe-e8eb-4c01-90ae-ae110052b8aa" providerId="AD" clId="Web-{AA999DB0-3C36-4259-9BCA-C2A6519372C4}" dt="2025-12-31T19:50:58.439" v="33" actId="1076"/>
          <ac:spMkLst>
            <pc:docMk/>
            <pc:sldMk cId="1358265196" sldId="362"/>
            <ac:spMk id="2" creationId="{B2DC6A28-9E01-7647-793E-C64AA7F4D586}"/>
          </ac:spMkLst>
        </pc:spChg>
        <pc:spChg chg="add">
          <ac:chgData name="Aliza Kotz" userId="S::alizaw@weissiplaw.com::2fdc69fe-e8eb-4c01-90ae-ae110052b8aa" providerId="AD" clId="Web-{AA999DB0-3C36-4259-9BCA-C2A6519372C4}" dt="2025-12-31T19:48:11.889" v="1"/>
          <ac:spMkLst>
            <pc:docMk/>
            <pc:sldMk cId="1358265196" sldId="362"/>
            <ac:spMk id="8" creationId="{CD333CBE-B699-4E3B-9F45-C045F773434F}"/>
          </ac:spMkLst>
        </pc:spChg>
        <pc:spChg chg="add">
          <ac:chgData name="Aliza Kotz" userId="S::alizaw@weissiplaw.com::2fdc69fe-e8eb-4c01-90ae-ae110052b8aa" providerId="AD" clId="Web-{AA999DB0-3C36-4259-9BCA-C2A6519372C4}" dt="2025-12-31T19:48:11.889" v="1"/>
          <ac:spMkLst>
            <pc:docMk/>
            <pc:sldMk cId="1358265196" sldId="362"/>
            <ac:spMk id="10" creationId="{FCA118C4-32A6-466D-8453-BA738103A062}"/>
          </ac:spMkLst>
        </pc:spChg>
        <pc:picChg chg="add mod ord">
          <ac:chgData name="Aliza Kotz" userId="S::alizaw@weissiplaw.com::2fdc69fe-e8eb-4c01-90ae-ae110052b8aa" providerId="AD" clId="Web-{AA999DB0-3C36-4259-9BCA-C2A6519372C4}" dt="2025-12-31T19:48:11.889" v="1"/>
          <ac:picMkLst>
            <pc:docMk/>
            <pc:sldMk cId="1358265196" sldId="362"/>
            <ac:picMk id="3" creationId="{EACE888F-A850-6362-2084-7A71EBE66C38}"/>
          </ac:picMkLst>
        </pc:picChg>
      </pc:sldChg>
    </pc:docChg>
  </pc:docChgLst>
  <pc:docChgLst>
    <pc:chgData name="Jessica Weiss" userId="S::jessicaw@weissiplaw.com::6204e69a-9977-4efb-83d0-81bfe77a92d2" providerId="AD" clId="Web-{1F15466F-3632-1457-6D7B-449CB1D326F1}"/>
    <pc:docChg chg="modSld">
      <pc:chgData name="Jessica Weiss" userId="S::jessicaw@weissiplaw.com::6204e69a-9977-4efb-83d0-81bfe77a92d2" providerId="AD" clId="Web-{1F15466F-3632-1457-6D7B-449CB1D326F1}" dt="2026-01-05T01:27:55.472" v="11"/>
      <pc:docMkLst>
        <pc:docMk/>
      </pc:docMkLst>
      <pc:sldChg chg="delSp modSp">
        <pc:chgData name="Jessica Weiss" userId="S::jessicaw@weissiplaw.com::6204e69a-9977-4efb-83d0-81bfe77a92d2" providerId="AD" clId="Web-{1F15466F-3632-1457-6D7B-449CB1D326F1}" dt="2026-01-05T01:27:55.472" v="11"/>
        <pc:sldMkLst>
          <pc:docMk/>
          <pc:sldMk cId="3636923262" sldId="355"/>
        </pc:sldMkLst>
        <pc:spChg chg="mod">
          <ac:chgData name="Jessica Weiss" userId="S::jessicaw@weissiplaw.com::6204e69a-9977-4efb-83d0-81bfe77a92d2" providerId="AD" clId="Web-{1F15466F-3632-1457-6D7B-449CB1D326F1}" dt="2026-01-05T01:27:39.034" v="10" actId="20577"/>
          <ac:spMkLst>
            <pc:docMk/>
            <pc:sldMk cId="3636923262" sldId="355"/>
            <ac:spMk id="7" creationId="{8077B2EF-B06B-3A20-C707-01959780BB4D}"/>
          </ac:spMkLst>
        </pc:spChg>
        <pc:picChg chg="del mod">
          <ac:chgData name="Jessica Weiss" userId="S::jessicaw@weissiplaw.com::6204e69a-9977-4efb-83d0-81bfe77a92d2" providerId="AD" clId="Web-{1F15466F-3632-1457-6D7B-449CB1D326F1}" dt="2026-01-05T01:27:55.472" v="11"/>
          <ac:picMkLst>
            <pc:docMk/>
            <pc:sldMk cId="3636923262" sldId="355"/>
            <ac:picMk id="4" creationId="{5A87B830-E001-DB0B-63B9-F33E64F03B87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AB96A6-1059-47C0-9F57-B8A132BC0FC9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2659D4A-C673-47D8-9E0C-DA372E98C3B5}">
      <dgm:prSet/>
      <dgm:spPr/>
      <dgm:t>
        <a:bodyPr/>
        <a:lstStyle/>
        <a:p>
          <a:pPr rtl="0"/>
          <a:r>
            <a:rPr lang="en-US" dirty="0"/>
            <a:t>Family-based </a:t>
          </a:r>
          <a:r>
            <a:rPr lang="en-US" dirty="0">
              <a:latin typeface="Calibri Light" panose="020F0302020204030204"/>
            </a:rPr>
            <a:t> immigration cases</a:t>
          </a:r>
          <a:r>
            <a:rPr lang="en-US" dirty="0"/>
            <a:t> carry serious risk</a:t>
          </a:r>
          <a:r>
            <a:rPr lang="en-US" dirty="0">
              <a:latin typeface="Calibri Light" panose="020F0302020204030204"/>
            </a:rPr>
            <a:t> if not prepared properly</a:t>
          </a:r>
          <a:endParaRPr lang="en-US" dirty="0"/>
        </a:p>
      </dgm:t>
    </dgm:pt>
    <dgm:pt modelId="{35021BBA-18AF-4136-9BE2-C61A1A59D565}" type="parTrans" cxnId="{4AC020C1-686C-4573-94F4-632F6E6534D8}">
      <dgm:prSet/>
      <dgm:spPr/>
      <dgm:t>
        <a:bodyPr/>
        <a:lstStyle/>
        <a:p>
          <a:endParaRPr lang="en-US"/>
        </a:p>
      </dgm:t>
    </dgm:pt>
    <dgm:pt modelId="{A60E5E13-FB5C-48C2-8011-9548700FD790}" type="sibTrans" cxnId="{4AC020C1-686C-4573-94F4-632F6E6534D8}">
      <dgm:prSet/>
      <dgm:spPr/>
      <dgm:t>
        <a:bodyPr/>
        <a:lstStyle/>
        <a:p>
          <a:endParaRPr lang="en-US"/>
        </a:p>
      </dgm:t>
    </dgm:pt>
    <dgm:pt modelId="{9D86FBFD-D754-43BE-8832-0F9C342093F0}">
      <dgm:prSet/>
      <dgm:spPr/>
      <dgm:t>
        <a:bodyPr/>
        <a:lstStyle/>
        <a:p>
          <a:r>
            <a:rPr lang="en-US" dirty="0"/>
            <a:t>Early issue spotting is essential</a:t>
          </a:r>
        </a:p>
      </dgm:t>
    </dgm:pt>
    <dgm:pt modelId="{A5587D00-D1A1-45BD-BE13-2CB78F91A1C3}" type="parTrans" cxnId="{28324FB4-603C-473D-B445-E2D97676D2E7}">
      <dgm:prSet/>
      <dgm:spPr/>
      <dgm:t>
        <a:bodyPr/>
        <a:lstStyle/>
        <a:p>
          <a:endParaRPr lang="en-US"/>
        </a:p>
      </dgm:t>
    </dgm:pt>
    <dgm:pt modelId="{2C741DEC-BD9E-4B7B-89FD-B6C795C9BD23}" type="sibTrans" cxnId="{28324FB4-603C-473D-B445-E2D97676D2E7}">
      <dgm:prSet/>
      <dgm:spPr/>
      <dgm:t>
        <a:bodyPr/>
        <a:lstStyle/>
        <a:p>
          <a:endParaRPr lang="en-US"/>
        </a:p>
      </dgm:t>
    </dgm:pt>
    <dgm:pt modelId="{1CE36506-EE74-4183-BAB8-4249D47A2740}">
      <dgm:prSet/>
      <dgm:spPr/>
      <dgm:t>
        <a:bodyPr/>
        <a:lstStyle/>
        <a:p>
          <a:pPr rtl="0"/>
          <a:r>
            <a:rPr lang="en-US" dirty="0"/>
            <a:t>Small mistakes can cause major harm</a:t>
          </a:r>
          <a:r>
            <a:rPr lang="en-US" dirty="0">
              <a:latin typeface="Calibri Light" panose="020F0302020204030204"/>
            </a:rPr>
            <a:t> to an applicant and/or their family</a:t>
          </a:r>
          <a:endParaRPr lang="en-US" dirty="0"/>
        </a:p>
      </dgm:t>
    </dgm:pt>
    <dgm:pt modelId="{A32063AF-84A2-4D2D-9C04-EB71BDEB4124}" type="parTrans" cxnId="{B764F7E9-BCB7-4E22-A313-3EDDEF4F3CFA}">
      <dgm:prSet/>
      <dgm:spPr/>
      <dgm:t>
        <a:bodyPr/>
        <a:lstStyle/>
        <a:p>
          <a:endParaRPr lang="en-US"/>
        </a:p>
      </dgm:t>
    </dgm:pt>
    <dgm:pt modelId="{A9ED690C-6430-4B4E-AC1D-C4DF0C1ADB1D}" type="sibTrans" cxnId="{B764F7E9-BCB7-4E22-A313-3EDDEF4F3CFA}">
      <dgm:prSet/>
      <dgm:spPr/>
      <dgm:t>
        <a:bodyPr/>
        <a:lstStyle/>
        <a:p>
          <a:endParaRPr lang="en-US"/>
        </a:p>
      </dgm:t>
    </dgm:pt>
    <dgm:pt modelId="{0A414703-1181-4E15-8476-8CC61F3B7C7D}">
      <dgm:prSet/>
      <dgm:spPr/>
      <dgm:t>
        <a:bodyPr/>
        <a:lstStyle/>
        <a:p>
          <a:pPr rtl="0"/>
          <a:r>
            <a:rPr lang="en-US" dirty="0"/>
            <a:t>Never assume a case is routine</a:t>
          </a:r>
          <a:r>
            <a:rPr lang="en-US" dirty="0">
              <a:latin typeface="Calibri Light" panose="020F0302020204030204"/>
            </a:rPr>
            <a:t>, you must be up to date on all the latest regulations related to that case. </a:t>
          </a:r>
          <a:endParaRPr lang="en-US" dirty="0"/>
        </a:p>
      </dgm:t>
    </dgm:pt>
    <dgm:pt modelId="{8FDAA519-D6A0-4575-BE98-2D5070B54668}" type="parTrans" cxnId="{D1BC2751-B2B3-49CD-ADF6-C2F08A811FF6}">
      <dgm:prSet/>
      <dgm:spPr/>
      <dgm:t>
        <a:bodyPr/>
        <a:lstStyle/>
        <a:p>
          <a:endParaRPr lang="en-US"/>
        </a:p>
      </dgm:t>
    </dgm:pt>
    <dgm:pt modelId="{905479D6-9CA9-44B2-B339-CB500570BEE8}" type="sibTrans" cxnId="{D1BC2751-B2B3-49CD-ADF6-C2F08A811FF6}">
      <dgm:prSet/>
      <dgm:spPr/>
      <dgm:t>
        <a:bodyPr/>
        <a:lstStyle/>
        <a:p>
          <a:endParaRPr lang="en-US"/>
        </a:p>
      </dgm:t>
    </dgm:pt>
    <dgm:pt modelId="{B8082370-6770-41AE-AE9A-EB626741ABEF}" type="pres">
      <dgm:prSet presAssocID="{9FAB96A6-1059-47C0-9F57-B8A132BC0FC9}" presName="outerComposite" presStyleCnt="0">
        <dgm:presLayoutVars>
          <dgm:chMax val="5"/>
          <dgm:dir/>
          <dgm:resizeHandles val="exact"/>
        </dgm:presLayoutVars>
      </dgm:prSet>
      <dgm:spPr/>
    </dgm:pt>
    <dgm:pt modelId="{940980ED-B62B-4B46-BD5A-0205392464A1}" type="pres">
      <dgm:prSet presAssocID="{9FAB96A6-1059-47C0-9F57-B8A132BC0FC9}" presName="dummyMaxCanvas" presStyleCnt="0">
        <dgm:presLayoutVars/>
      </dgm:prSet>
      <dgm:spPr/>
    </dgm:pt>
    <dgm:pt modelId="{5FF325F0-1623-483D-942D-C9BE36FC6993}" type="pres">
      <dgm:prSet presAssocID="{9FAB96A6-1059-47C0-9F57-B8A132BC0FC9}" presName="FourNodes_1" presStyleLbl="node1" presStyleIdx="0" presStyleCnt="4">
        <dgm:presLayoutVars>
          <dgm:bulletEnabled val="1"/>
        </dgm:presLayoutVars>
      </dgm:prSet>
      <dgm:spPr/>
    </dgm:pt>
    <dgm:pt modelId="{E76478F9-3AB1-41F4-BF83-B531FB663782}" type="pres">
      <dgm:prSet presAssocID="{9FAB96A6-1059-47C0-9F57-B8A132BC0FC9}" presName="FourNodes_2" presStyleLbl="node1" presStyleIdx="1" presStyleCnt="4">
        <dgm:presLayoutVars>
          <dgm:bulletEnabled val="1"/>
        </dgm:presLayoutVars>
      </dgm:prSet>
      <dgm:spPr/>
    </dgm:pt>
    <dgm:pt modelId="{3C9E2B1F-8A71-4F8A-B81D-558A10B55314}" type="pres">
      <dgm:prSet presAssocID="{9FAB96A6-1059-47C0-9F57-B8A132BC0FC9}" presName="FourNodes_3" presStyleLbl="node1" presStyleIdx="2" presStyleCnt="4">
        <dgm:presLayoutVars>
          <dgm:bulletEnabled val="1"/>
        </dgm:presLayoutVars>
      </dgm:prSet>
      <dgm:spPr/>
    </dgm:pt>
    <dgm:pt modelId="{AC3701A2-8AEE-46A7-8C95-D50C2031662E}" type="pres">
      <dgm:prSet presAssocID="{9FAB96A6-1059-47C0-9F57-B8A132BC0FC9}" presName="FourNodes_4" presStyleLbl="node1" presStyleIdx="3" presStyleCnt="4">
        <dgm:presLayoutVars>
          <dgm:bulletEnabled val="1"/>
        </dgm:presLayoutVars>
      </dgm:prSet>
      <dgm:spPr/>
    </dgm:pt>
    <dgm:pt modelId="{2B796406-DB35-4DB5-8F40-AEBF1CD57563}" type="pres">
      <dgm:prSet presAssocID="{9FAB96A6-1059-47C0-9F57-B8A132BC0FC9}" presName="FourConn_1-2" presStyleLbl="fgAccFollowNode1" presStyleIdx="0" presStyleCnt="3">
        <dgm:presLayoutVars>
          <dgm:bulletEnabled val="1"/>
        </dgm:presLayoutVars>
      </dgm:prSet>
      <dgm:spPr/>
    </dgm:pt>
    <dgm:pt modelId="{1F06F452-F45E-439B-8215-E49B5F3BF12F}" type="pres">
      <dgm:prSet presAssocID="{9FAB96A6-1059-47C0-9F57-B8A132BC0FC9}" presName="FourConn_2-3" presStyleLbl="fgAccFollowNode1" presStyleIdx="1" presStyleCnt="3">
        <dgm:presLayoutVars>
          <dgm:bulletEnabled val="1"/>
        </dgm:presLayoutVars>
      </dgm:prSet>
      <dgm:spPr/>
    </dgm:pt>
    <dgm:pt modelId="{57C8D23C-9AAF-480F-9235-7B12ED93AE6B}" type="pres">
      <dgm:prSet presAssocID="{9FAB96A6-1059-47C0-9F57-B8A132BC0FC9}" presName="FourConn_3-4" presStyleLbl="fgAccFollowNode1" presStyleIdx="2" presStyleCnt="3">
        <dgm:presLayoutVars>
          <dgm:bulletEnabled val="1"/>
        </dgm:presLayoutVars>
      </dgm:prSet>
      <dgm:spPr/>
    </dgm:pt>
    <dgm:pt modelId="{205E325C-B6E0-43DF-8F65-0B97C1005D22}" type="pres">
      <dgm:prSet presAssocID="{9FAB96A6-1059-47C0-9F57-B8A132BC0FC9}" presName="FourNodes_1_text" presStyleLbl="node1" presStyleIdx="3" presStyleCnt="4">
        <dgm:presLayoutVars>
          <dgm:bulletEnabled val="1"/>
        </dgm:presLayoutVars>
      </dgm:prSet>
      <dgm:spPr/>
    </dgm:pt>
    <dgm:pt modelId="{B8533FE8-B849-4536-A3B1-952ADF3D6976}" type="pres">
      <dgm:prSet presAssocID="{9FAB96A6-1059-47C0-9F57-B8A132BC0FC9}" presName="FourNodes_2_text" presStyleLbl="node1" presStyleIdx="3" presStyleCnt="4">
        <dgm:presLayoutVars>
          <dgm:bulletEnabled val="1"/>
        </dgm:presLayoutVars>
      </dgm:prSet>
      <dgm:spPr/>
    </dgm:pt>
    <dgm:pt modelId="{E49BF1FF-B7EA-49CF-A10A-3257726B0EE2}" type="pres">
      <dgm:prSet presAssocID="{9FAB96A6-1059-47C0-9F57-B8A132BC0FC9}" presName="FourNodes_3_text" presStyleLbl="node1" presStyleIdx="3" presStyleCnt="4">
        <dgm:presLayoutVars>
          <dgm:bulletEnabled val="1"/>
        </dgm:presLayoutVars>
      </dgm:prSet>
      <dgm:spPr/>
    </dgm:pt>
    <dgm:pt modelId="{ECCD7993-198F-48AD-A126-3B9A4C6B5554}" type="pres">
      <dgm:prSet presAssocID="{9FAB96A6-1059-47C0-9F57-B8A132BC0FC9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C88C8910-B6C1-4867-BD75-A39CB1E8DE30}" type="presOf" srcId="{0A414703-1181-4E15-8476-8CC61F3B7C7D}" destId="{AC3701A2-8AEE-46A7-8C95-D50C2031662E}" srcOrd="0" destOrd="0" presId="urn:microsoft.com/office/officeart/2005/8/layout/vProcess5"/>
    <dgm:cxn modelId="{A948DB23-CAD5-4D72-BD58-290580E0B698}" type="presOf" srcId="{1CE36506-EE74-4183-BAB8-4249D47A2740}" destId="{3C9E2B1F-8A71-4F8A-B81D-558A10B55314}" srcOrd="0" destOrd="0" presId="urn:microsoft.com/office/officeart/2005/8/layout/vProcess5"/>
    <dgm:cxn modelId="{4F587F2D-4517-42F3-8F70-2F04289E4590}" type="presOf" srcId="{0A414703-1181-4E15-8476-8CC61F3B7C7D}" destId="{ECCD7993-198F-48AD-A126-3B9A4C6B5554}" srcOrd="1" destOrd="0" presId="urn:microsoft.com/office/officeart/2005/8/layout/vProcess5"/>
    <dgm:cxn modelId="{3AA48D39-28C7-4B75-8A86-2BAA7AA0933A}" type="presOf" srcId="{A9ED690C-6430-4B4E-AC1D-C4DF0C1ADB1D}" destId="{57C8D23C-9AAF-480F-9235-7B12ED93AE6B}" srcOrd="0" destOrd="0" presId="urn:microsoft.com/office/officeart/2005/8/layout/vProcess5"/>
    <dgm:cxn modelId="{03420A5C-8242-4A85-98DB-F8745EEC2D6B}" type="presOf" srcId="{9D86FBFD-D754-43BE-8832-0F9C342093F0}" destId="{E76478F9-3AB1-41F4-BF83-B531FB663782}" srcOrd="0" destOrd="0" presId="urn:microsoft.com/office/officeart/2005/8/layout/vProcess5"/>
    <dgm:cxn modelId="{A095F665-81C2-4AC3-B68A-BFEC37F96950}" type="presOf" srcId="{9D86FBFD-D754-43BE-8832-0F9C342093F0}" destId="{B8533FE8-B849-4536-A3B1-952ADF3D6976}" srcOrd="1" destOrd="0" presId="urn:microsoft.com/office/officeart/2005/8/layout/vProcess5"/>
    <dgm:cxn modelId="{D1BC2751-B2B3-49CD-ADF6-C2F08A811FF6}" srcId="{9FAB96A6-1059-47C0-9F57-B8A132BC0FC9}" destId="{0A414703-1181-4E15-8476-8CC61F3B7C7D}" srcOrd="3" destOrd="0" parTransId="{8FDAA519-D6A0-4575-BE98-2D5070B54668}" sibTransId="{905479D6-9CA9-44B2-B339-CB500570BEE8}"/>
    <dgm:cxn modelId="{48594677-FDC6-474B-8F0B-1DC35F8390FB}" type="presOf" srcId="{2C741DEC-BD9E-4B7B-89FD-B6C795C9BD23}" destId="{1F06F452-F45E-439B-8215-E49B5F3BF12F}" srcOrd="0" destOrd="0" presId="urn:microsoft.com/office/officeart/2005/8/layout/vProcess5"/>
    <dgm:cxn modelId="{81F7677F-A170-49AE-A2A7-BBA5B3705042}" type="presOf" srcId="{1CE36506-EE74-4183-BAB8-4249D47A2740}" destId="{E49BF1FF-B7EA-49CF-A10A-3257726B0EE2}" srcOrd="1" destOrd="0" presId="urn:microsoft.com/office/officeart/2005/8/layout/vProcess5"/>
    <dgm:cxn modelId="{383E0998-B0B4-4C64-AABE-2F010377CA42}" type="presOf" srcId="{A60E5E13-FB5C-48C2-8011-9548700FD790}" destId="{2B796406-DB35-4DB5-8F40-AEBF1CD57563}" srcOrd="0" destOrd="0" presId="urn:microsoft.com/office/officeart/2005/8/layout/vProcess5"/>
    <dgm:cxn modelId="{BF3FAD9A-B7C0-44F3-8ED7-6A5003BA5646}" type="presOf" srcId="{9FAB96A6-1059-47C0-9F57-B8A132BC0FC9}" destId="{B8082370-6770-41AE-AE9A-EB626741ABEF}" srcOrd="0" destOrd="0" presId="urn:microsoft.com/office/officeart/2005/8/layout/vProcess5"/>
    <dgm:cxn modelId="{28324FB4-603C-473D-B445-E2D97676D2E7}" srcId="{9FAB96A6-1059-47C0-9F57-B8A132BC0FC9}" destId="{9D86FBFD-D754-43BE-8832-0F9C342093F0}" srcOrd="1" destOrd="0" parTransId="{A5587D00-D1A1-45BD-BE13-2CB78F91A1C3}" sibTransId="{2C741DEC-BD9E-4B7B-89FD-B6C795C9BD23}"/>
    <dgm:cxn modelId="{2C62F6B7-4D77-48FF-9D45-BF04B0343E32}" type="presOf" srcId="{12659D4A-C673-47D8-9E0C-DA372E98C3B5}" destId="{5FF325F0-1623-483D-942D-C9BE36FC6993}" srcOrd="0" destOrd="0" presId="urn:microsoft.com/office/officeart/2005/8/layout/vProcess5"/>
    <dgm:cxn modelId="{4AC020C1-686C-4573-94F4-632F6E6534D8}" srcId="{9FAB96A6-1059-47C0-9F57-B8A132BC0FC9}" destId="{12659D4A-C673-47D8-9E0C-DA372E98C3B5}" srcOrd="0" destOrd="0" parTransId="{35021BBA-18AF-4136-9BE2-C61A1A59D565}" sibTransId="{A60E5E13-FB5C-48C2-8011-9548700FD790}"/>
    <dgm:cxn modelId="{DCA803C6-1D80-416F-9D06-FFC65CD9052A}" type="presOf" srcId="{12659D4A-C673-47D8-9E0C-DA372E98C3B5}" destId="{205E325C-B6E0-43DF-8F65-0B97C1005D22}" srcOrd="1" destOrd="0" presId="urn:microsoft.com/office/officeart/2005/8/layout/vProcess5"/>
    <dgm:cxn modelId="{B764F7E9-BCB7-4E22-A313-3EDDEF4F3CFA}" srcId="{9FAB96A6-1059-47C0-9F57-B8A132BC0FC9}" destId="{1CE36506-EE74-4183-BAB8-4249D47A2740}" srcOrd="2" destOrd="0" parTransId="{A32063AF-84A2-4D2D-9C04-EB71BDEB4124}" sibTransId="{A9ED690C-6430-4B4E-AC1D-C4DF0C1ADB1D}"/>
    <dgm:cxn modelId="{D1CD8062-C5AF-4CFE-9BC6-AC88DB53D220}" type="presParOf" srcId="{B8082370-6770-41AE-AE9A-EB626741ABEF}" destId="{940980ED-B62B-4B46-BD5A-0205392464A1}" srcOrd="0" destOrd="0" presId="urn:microsoft.com/office/officeart/2005/8/layout/vProcess5"/>
    <dgm:cxn modelId="{2C146460-2769-432B-8F7A-D30A2CE29236}" type="presParOf" srcId="{B8082370-6770-41AE-AE9A-EB626741ABEF}" destId="{5FF325F0-1623-483D-942D-C9BE36FC6993}" srcOrd="1" destOrd="0" presId="urn:microsoft.com/office/officeart/2005/8/layout/vProcess5"/>
    <dgm:cxn modelId="{0EDA392A-D202-4BA6-A89C-0B9B67C96D9A}" type="presParOf" srcId="{B8082370-6770-41AE-AE9A-EB626741ABEF}" destId="{E76478F9-3AB1-41F4-BF83-B531FB663782}" srcOrd="2" destOrd="0" presId="urn:microsoft.com/office/officeart/2005/8/layout/vProcess5"/>
    <dgm:cxn modelId="{DC899543-B39D-44DA-96D9-FF27B6159289}" type="presParOf" srcId="{B8082370-6770-41AE-AE9A-EB626741ABEF}" destId="{3C9E2B1F-8A71-4F8A-B81D-558A10B55314}" srcOrd="3" destOrd="0" presId="urn:microsoft.com/office/officeart/2005/8/layout/vProcess5"/>
    <dgm:cxn modelId="{9C2EFBDE-886A-41C0-908B-4D399F806786}" type="presParOf" srcId="{B8082370-6770-41AE-AE9A-EB626741ABEF}" destId="{AC3701A2-8AEE-46A7-8C95-D50C2031662E}" srcOrd="4" destOrd="0" presId="urn:microsoft.com/office/officeart/2005/8/layout/vProcess5"/>
    <dgm:cxn modelId="{A3909468-1174-4398-82C7-432FCAE9AC5D}" type="presParOf" srcId="{B8082370-6770-41AE-AE9A-EB626741ABEF}" destId="{2B796406-DB35-4DB5-8F40-AEBF1CD57563}" srcOrd="5" destOrd="0" presId="urn:microsoft.com/office/officeart/2005/8/layout/vProcess5"/>
    <dgm:cxn modelId="{C4A8E885-5175-46B0-A16C-23CE2DB185D7}" type="presParOf" srcId="{B8082370-6770-41AE-AE9A-EB626741ABEF}" destId="{1F06F452-F45E-439B-8215-E49B5F3BF12F}" srcOrd="6" destOrd="0" presId="urn:microsoft.com/office/officeart/2005/8/layout/vProcess5"/>
    <dgm:cxn modelId="{57AFF6DF-2A4E-45F2-BF3E-521747FD99DF}" type="presParOf" srcId="{B8082370-6770-41AE-AE9A-EB626741ABEF}" destId="{57C8D23C-9AAF-480F-9235-7B12ED93AE6B}" srcOrd="7" destOrd="0" presId="urn:microsoft.com/office/officeart/2005/8/layout/vProcess5"/>
    <dgm:cxn modelId="{F0778F15-5D2F-4399-AA13-FDE1D1BB4EAB}" type="presParOf" srcId="{B8082370-6770-41AE-AE9A-EB626741ABEF}" destId="{205E325C-B6E0-43DF-8F65-0B97C1005D22}" srcOrd="8" destOrd="0" presId="urn:microsoft.com/office/officeart/2005/8/layout/vProcess5"/>
    <dgm:cxn modelId="{C69FB557-BEC9-4B2B-9DE8-D459069BE1DD}" type="presParOf" srcId="{B8082370-6770-41AE-AE9A-EB626741ABEF}" destId="{B8533FE8-B849-4536-A3B1-952ADF3D6976}" srcOrd="9" destOrd="0" presId="urn:microsoft.com/office/officeart/2005/8/layout/vProcess5"/>
    <dgm:cxn modelId="{74C05033-D078-4459-9E12-46DC9BCE79C3}" type="presParOf" srcId="{B8082370-6770-41AE-AE9A-EB626741ABEF}" destId="{E49BF1FF-B7EA-49CF-A10A-3257726B0EE2}" srcOrd="10" destOrd="0" presId="urn:microsoft.com/office/officeart/2005/8/layout/vProcess5"/>
    <dgm:cxn modelId="{9D03349A-397B-4006-B8C6-824B121D7B4B}" type="presParOf" srcId="{B8082370-6770-41AE-AE9A-EB626741ABEF}" destId="{ECCD7993-198F-48AD-A126-3B9A4C6B555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325F0-1623-483D-942D-C9BE36FC6993}">
      <dsp:nvSpPr>
        <dsp:cNvPr id="0" name=""/>
        <dsp:cNvSpPr/>
      </dsp:nvSpPr>
      <dsp:spPr>
        <a:xfrm>
          <a:off x="0" y="0"/>
          <a:ext cx="8602980" cy="79183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Family-based </a:t>
          </a:r>
          <a:r>
            <a:rPr lang="en-US" sz="2000" kern="1200" dirty="0">
              <a:latin typeface="Calibri Light" panose="020F0302020204030204"/>
            </a:rPr>
            <a:t> immigration cases</a:t>
          </a:r>
          <a:r>
            <a:rPr lang="en-US" sz="2000" kern="1200" dirty="0"/>
            <a:t> carry serious risk</a:t>
          </a:r>
          <a:r>
            <a:rPr lang="en-US" sz="2000" kern="1200" dirty="0">
              <a:latin typeface="Calibri Light" panose="020F0302020204030204"/>
            </a:rPr>
            <a:t> if not prepared properly</a:t>
          </a:r>
          <a:endParaRPr lang="en-US" sz="2000" kern="1200" dirty="0"/>
        </a:p>
      </dsp:txBody>
      <dsp:txXfrm>
        <a:off x="23192" y="23192"/>
        <a:ext cx="7681622" cy="745447"/>
      </dsp:txXfrm>
    </dsp:sp>
    <dsp:sp modelId="{E76478F9-3AB1-41F4-BF83-B531FB663782}">
      <dsp:nvSpPr>
        <dsp:cNvPr id="0" name=""/>
        <dsp:cNvSpPr/>
      </dsp:nvSpPr>
      <dsp:spPr>
        <a:xfrm>
          <a:off x="720499" y="935800"/>
          <a:ext cx="8602980" cy="79183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Early issue spotting is essential</a:t>
          </a:r>
        </a:p>
      </dsp:txBody>
      <dsp:txXfrm>
        <a:off x="743691" y="958992"/>
        <a:ext cx="7321405" cy="745447"/>
      </dsp:txXfrm>
    </dsp:sp>
    <dsp:sp modelId="{3C9E2B1F-8A71-4F8A-B81D-558A10B55314}">
      <dsp:nvSpPr>
        <dsp:cNvPr id="0" name=""/>
        <dsp:cNvSpPr/>
      </dsp:nvSpPr>
      <dsp:spPr>
        <a:xfrm>
          <a:off x="1430245" y="1871601"/>
          <a:ext cx="8602980" cy="79183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Small mistakes can cause major harm</a:t>
          </a:r>
          <a:r>
            <a:rPr lang="en-US" sz="2000" kern="1200" dirty="0">
              <a:latin typeface="Calibri Light" panose="020F0302020204030204"/>
            </a:rPr>
            <a:t> to an applicant and/or their family</a:t>
          </a:r>
          <a:endParaRPr lang="en-US" sz="2000" kern="1200" dirty="0"/>
        </a:p>
      </dsp:txBody>
      <dsp:txXfrm>
        <a:off x="1453437" y="1894793"/>
        <a:ext cx="7332159" cy="745447"/>
      </dsp:txXfrm>
    </dsp:sp>
    <dsp:sp modelId="{AC3701A2-8AEE-46A7-8C95-D50C2031662E}">
      <dsp:nvSpPr>
        <dsp:cNvPr id="0" name=""/>
        <dsp:cNvSpPr/>
      </dsp:nvSpPr>
      <dsp:spPr>
        <a:xfrm>
          <a:off x="2150744" y="2807402"/>
          <a:ext cx="8602980" cy="79183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Never assume a case is routine</a:t>
          </a:r>
          <a:r>
            <a:rPr lang="en-US" sz="2000" kern="1200" dirty="0">
              <a:latin typeface="Calibri Light" panose="020F0302020204030204"/>
            </a:rPr>
            <a:t>, you must be up to date on all the latest regulations related to that case. </a:t>
          </a:r>
          <a:endParaRPr lang="en-US" sz="2000" kern="1200" dirty="0"/>
        </a:p>
      </dsp:txBody>
      <dsp:txXfrm>
        <a:off x="2173936" y="2830594"/>
        <a:ext cx="7321405" cy="745447"/>
      </dsp:txXfrm>
    </dsp:sp>
    <dsp:sp modelId="{2B796406-DB35-4DB5-8F40-AEBF1CD57563}">
      <dsp:nvSpPr>
        <dsp:cNvPr id="0" name=""/>
        <dsp:cNvSpPr/>
      </dsp:nvSpPr>
      <dsp:spPr>
        <a:xfrm>
          <a:off x="8088289" y="606470"/>
          <a:ext cx="514690" cy="51469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8204094" y="606470"/>
        <a:ext cx="283080" cy="387304"/>
      </dsp:txXfrm>
    </dsp:sp>
    <dsp:sp modelId="{1F06F452-F45E-439B-8215-E49B5F3BF12F}">
      <dsp:nvSpPr>
        <dsp:cNvPr id="0" name=""/>
        <dsp:cNvSpPr/>
      </dsp:nvSpPr>
      <dsp:spPr>
        <a:xfrm>
          <a:off x="8808789" y="1542271"/>
          <a:ext cx="514690" cy="51469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8924594" y="1542271"/>
        <a:ext cx="283080" cy="387304"/>
      </dsp:txXfrm>
    </dsp:sp>
    <dsp:sp modelId="{57C8D23C-9AAF-480F-9235-7B12ED93AE6B}">
      <dsp:nvSpPr>
        <dsp:cNvPr id="0" name=""/>
        <dsp:cNvSpPr/>
      </dsp:nvSpPr>
      <dsp:spPr>
        <a:xfrm>
          <a:off x="9518534" y="2478072"/>
          <a:ext cx="514690" cy="514690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9634339" y="2478072"/>
        <a:ext cx="283080" cy="3873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A1D659-9682-BE2B-7FE8-67902A1244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C9DD43-96CB-5A3C-DDAC-DDED88E718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8D1BA-8333-4060-BE89-08083514E197}" type="datetimeFigureOut">
              <a:rPr lang="en-US" smtClean="0"/>
              <a:t>1/4/2026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9BD9-497A-49AE-566B-AE7A53D6FC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6ABFDD-E1A7-7283-43F9-290FFE047F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3D930-11DD-4CC7-B456-986AFD28BE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994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1824D-16BB-6842-B177-66C991E75B96}" type="datetimeFigureOut">
              <a:rPr lang="en-US" smtClean="0"/>
              <a:t>1/4/2026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95E6C-1521-6645-A89B-0D424B85A3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504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95E6C-1521-6645-A89B-0D424B85A34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667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95E6C-1521-6645-A89B-0D424B85A34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496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95E6C-1521-6645-A89B-0D424B85A34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953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95E6C-1521-6645-A89B-0D424B85A34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492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95E6C-1521-6645-A89B-0D424B85A34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768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95E6C-1521-6645-A89B-0D424B85A34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243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95E6C-1521-6645-A89B-0D424B85A34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402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95E6C-1521-6645-A89B-0D424B85A34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281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95E6C-1521-6645-A89B-0D424B85A34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685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95E6C-1521-6645-A89B-0D424B85A34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446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95E6C-1521-6645-A89B-0D424B85A34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885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95E6C-1521-6645-A89B-0D424B85A34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376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95E6C-1521-6645-A89B-0D424B85A34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49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124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1/4/2026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237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1/4/2026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478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59461A55-24E1-7568-7BA9-8A3093369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343414" y="4494073"/>
            <a:ext cx="1987492" cy="1982927"/>
          </a:xfrm>
          <a:prstGeom prst="roundRect">
            <a:avLst>
              <a:gd name="adj" fmla="val 50000"/>
            </a:avLst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4BAAB243-57F0-D7E3-BD79-EDEAFC03E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77145" y="459664"/>
            <a:ext cx="1264173" cy="1222535"/>
          </a:xfrm>
          <a:prstGeom prst="roundRect">
            <a:avLst>
              <a:gd name="adj" fmla="val 50000"/>
            </a:avLst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49DBD24-5A22-C1C0-861E-4CDC352F5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177" b="21401"/>
          <a:stretch/>
        </p:blipFill>
        <p:spPr>
          <a:xfrm rot="10800000">
            <a:off x="10330906" y="0"/>
            <a:ext cx="1869610" cy="4237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42672"/>
            <a:ext cx="11430000" cy="1941577"/>
          </a:xfrm>
        </p:spPr>
        <p:txBody>
          <a:bodyPr anchor="ctr">
            <a:no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93410" y="2103121"/>
            <a:ext cx="9805181" cy="3951179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 algn="l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2pPr>
            <a:lvl3pPr marL="1200150" indent="-285750" algn="l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3pPr>
            <a:lvl4pPr marL="1543050" indent="-171450" algn="l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200"/>
            </a:lvl4pPr>
            <a:lvl5pPr marL="2000250" indent="-171450" algn="l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099172E-C881-44E9-5467-BA33ECCD7A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Business marketing meeting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FDF938C-5CEB-5C7A-0721-D88C7A8A45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68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59CC860-7AD2-181E-8740-F1A23EEF8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51533" y="4056446"/>
            <a:ext cx="2496416" cy="2490682"/>
          </a:xfrm>
          <a:prstGeom prst="roundRect">
            <a:avLst>
              <a:gd name="adj" fmla="val 50000"/>
            </a:avLst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281C8DE-1CE0-D1C2-FDF9-18B9C3D69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1026"/>
          <a:stretch/>
        </p:blipFill>
        <p:spPr>
          <a:xfrm>
            <a:off x="8045068" y="3116724"/>
            <a:ext cx="4328419" cy="3741276"/>
          </a:xfrm>
          <a:prstGeom prst="rect">
            <a:avLst/>
          </a:prstGeom>
        </p:spPr>
      </p:pic>
      <p:sp>
        <p:nvSpPr>
          <p:cNvPr id="16" name="Rounded Rectangle 14">
            <a:extLst>
              <a:ext uri="{FF2B5EF4-FFF2-40B4-BE49-F238E27FC236}">
                <a16:creationId xmlns:a16="http://schemas.microsoft.com/office/drawing/2014/main" id="{F2CFC212-BD96-550A-AC95-A514C6417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2510" y="4485800"/>
            <a:ext cx="1387442" cy="1384255"/>
          </a:xfrm>
          <a:prstGeom prst="roundRect">
            <a:avLst>
              <a:gd name="adj" fmla="val 50000"/>
            </a:avLst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F99AEEAC-FF4A-0E33-26A8-2D963A6B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62900" y="3712319"/>
            <a:ext cx="3059474" cy="3145681"/>
          </a:xfrm>
          <a:custGeom>
            <a:avLst/>
            <a:gdLst>
              <a:gd name="connsiteX0" fmla="*/ 2216294 w 3059474"/>
              <a:gd name="connsiteY0" fmla="*/ 1963 h 3145681"/>
              <a:gd name="connsiteX1" fmla="*/ 2665245 w 3059474"/>
              <a:gd name="connsiteY1" fmla="*/ 105730 h 3145681"/>
              <a:gd name="connsiteX2" fmla="*/ 2953745 w 3059474"/>
              <a:gd name="connsiteY2" fmla="*/ 1182423 h 3145681"/>
              <a:gd name="connsiteX3" fmla="*/ 1820257 w 3059474"/>
              <a:gd name="connsiteY3" fmla="*/ 3145681 h 3145681"/>
              <a:gd name="connsiteX4" fmla="*/ 0 w 3059474"/>
              <a:gd name="connsiteY4" fmla="*/ 3145681 h 3145681"/>
              <a:gd name="connsiteX5" fmla="*/ 1588552 w 3059474"/>
              <a:gd name="connsiteY5" fmla="*/ 394229 h 3145681"/>
              <a:gd name="connsiteX6" fmla="*/ 2216294 w 3059474"/>
              <a:gd name="connsiteY6" fmla="*/ 1963 h 3145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59474" h="3145681">
                <a:moveTo>
                  <a:pt x="2216294" y="1963"/>
                </a:moveTo>
                <a:cubicBezTo>
                  <a:pt x="2367730" y="-8739"/>
                  <a:pt x="2523875" y="24110"/>
                  <a:pt x="2665245" y="105730"/>
                </a:cubicBezTo>
                <a:cubicBezTo>
                  <a:pt x="3042233" y="323384"/>
                  <a:pt x="3171399" y="805435"/>
                  <a:pt x="2953745" y="1182423"/>
                </a:cubicBezTo>
                <a:lnTo>
                  <a:pt x="1820257" y="3145681"/>
                </a:lnTo>
                <a:lnTo>
                  <a:pt x="0" y="3145681"/>
                </a:lnTo>
                <a:lnTo>
                  <a:pt x="1588552" y="394229"/>
                </a:lnTo>
                <a:cubicBezTo>
                  <a:pt x="1724586" y="158612"/>
                  <a:pt x="1963900" y="19800"/>
                  <a:pt x="2216294" y="196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43512" y="34509"/>
            <a:ext cx="4042719" cy="2771343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3600" b="1" cap="all" baseline="0"/>
            </a:lvl1pPr>
          </a:lstStyle>
          <a:p>
            <a:endParaRPr lang="en-US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397632CB-D12B-61D5-AE6C-29B888CF51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21742" y="0"/>
            <a:ext cx="5455978" cy="4833388"/>
          </a:xfrm>
          <a:custGeom>
            <a:avLst/>
            <a:gdLst>
              <a:gd name="connsiteX0" fmla="*/ 5053562 w 5455978"/>
              <a:gd name="connsiteY0" fmla="*/ 697005 h 4833388"/>
              <a:gd name="connsiteX1" fmla="*/ 4555554 w 5455978"/>
              <a:gd name="connsiteY1" fmla="*/ 1559581 h 4833388"/>
              <a:gd name="connsiteX2" fmla="*/ 4520518 w 5455978"/>
              <a:gd name="connsiteY2" fmla="*/ 1446747 h 4833388"/>
              <a:gd name="connsiteX3" fmla="*/ 4507691 w 5455978"/>
              <a:gd name="connsiteY3" fmla="*/ 1319547 h 4833388"/>
              <a:gd name="connsiteX4" fmla="*/ 5011792 w 5455978"/>
              <a:gd name="connsiteY4" fmla="*/ 701215 h 4833388"/>
              <a:gd name="connsiteX5" fmla="*/ 1553707 w 5455978"/>
              <a:gd name="connsiteY5" fmla="*/ 0 h 4833388"/>
              <a:gd name="connsiteX6" fmla="*/ 5455978 w 5455978"/>
              <a:gd name="connsiteY6" fmla="*/ 0 h 4833388"/>
              <a:gd name="connsiteX7" fmla="*/ 5100963 w 5455978"/>
              <a:gd name="connsiteY7" fmla="*/ 614906 h 4833388"/>
              <a:gd name="connsiteX8" fmla="*/ 4996209 w 5455978"/>
              <a:gd name="connsiteY8" fmla="*/ 625463 h 4833388"/>
              <a:gd name="connsiteX9" fmla="*/ 4430368 w 5455978"/>
              <a:gd name="connsiteY9" fmla="*/ 1319547 h 4833388"/>
              <a:gd name="connsiteX10" fmla="*/ 4486058 w 5455978"/>
              <a:gd name="connsiteY10" fmla="*/ 1595319 h 4833388"/>
              <a:gd name="connsiteX11" fmla="*/ 4509739 w 5455978"/>
              <a:gd name="connsiteY11" fmla="*/ 1638936 h 4833388"/>
              <a:gd name="connsiteX12" fmla="*/ 3153367 w 5455978"/>
              <a:gd name="connsiteY12" fmla="*/ 3988240 h 4833388"/>
              <a:gd name="connsiteX13" fmla="*/ 845150 w 5455978"/>
              <a:gd name="connsiteY13" fmla="*/ 4606725 h 4833388"/>
              <a:gd name="connsiteX14" fmla="*/ 226664 w 5455978"/>
              <a:gd name="connsiteY14" fmla="*/ 2298507 h 4833388"/>
              <a:gd name="connsiteX15" fmla="*/ 329235 w 5455978"/>
              <a:gd name="connsiteY15" fmla="*/ 2120849 h 4833388"/>
              <a:gd name="connsiteX16" fmla="*/ 371252 w 5455978"/>
              <a:gd name="connsiteY16" fmla="*/ 2229458 h 4833388"/>
              <a:gd name="connsiteX17" fmla="*/ 559552 w 5455978"/>
              <a:gd name="connsiteY17" fmla="*/ 2626762 h 4833388"/>
              <a:gd name="connsiteX18" fmla="*/ 957839 w 5455978"/>
              <a:gd name="connsiteY18" fmla="*/ 2993841 h 4833388"/>
              <a:gd name="connsiteX19" fmla="*/ 995878 w 5455978"/>
              <a:gd name="connsiteY19" fmla="*/ 3008734 h 4833388"/>
              <a:gd name="connsiteX20" fmla="*/ 1019279 w 5455978"/>
              <a:gd name="connsiteY20" fmla="*/ 2937771 h 4833388"/>
              <a:gd name="connsiteX21" fmla="*/ 626913 w 5455978"/>
              <a:gd name="connsiteY21" fmla="*/ 1958089 h 4833388"/>
              <a:gd name="connsiteX22" fmla="*/ 521718 w 5455978"/>
              <a:gd name="connsiteY22" fmla="*/ 1853095 h 4833388"/>
              <a:gd name="connsiteX23" fmla="*/ 497773 w 5455978"/>
              <a:gd name="connsiteY23" fmla="*/ 1828933 h 4833388"/>
              <a:gd name="connsiteX24" fmla="*/ 723060 w 5455978"/>
              <a:gd name="connsiteY24" fmla="*/ 1438724 h 4833388"/>
              <a:gd name="connsiteX25" fmla="*/ 730945 w 5455978"/>
              <a:gd name="connsiteY25" fmla="*/ 1446043 h 4833388"/>
              <a:gd name="connsiteX26" fmla="*/ 813264 w 5455978"/>
              <a:gd name="connsiteY26" fmla="*/ 1496390 h 4833388"/>
              <a:gd name="connsiteX27" fmla="*/ 1064353 w 5455978"/>
              <a:gd name="connsiteY27" fmla="*/ 1518729 h 4833388"/>
              <a:gd name="connsiteX28" fmla="*/ 1103267 w 5455978"/>
              <a:gd name="connsiteY28" fmla="*/ 1237288 h 4833388"/>
              <a:gd name="connsiteX29" fmla="*/ 985448 w 5455978"/>
              <a:gd name="connsiteY29" fmla="*/ 1135252 h 4833388"/>
              <a:gd name="connsiteX30" fmla="*/ 915960 w 5455978"/>
              <a:gd name="connsiteY30" fmla="*/ 1104611 h 483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455978" h="4833388">
                <a:moveTo>
                  <a:pt x="5053562" y="697005"/>
                </a:moveTo>
                <a:lnTo>
                  <a:pt x="4555554" y="1559581"/>
                </a:lnTo>
                <a:lnTo>
                  <a:pt x="4520518" y="1446747"/>
                </a:lnTo>
                <a:cubicBezTo>
                  <a:pt x="4512108" y="1405660"/>
                  <a:pt x="4507691" y="1363119"/>
                  <a:pt x="4507691" y="1319547"/>
                </a:cubicBezTo>
                <a:cubicBezTo>
                  <a:pt x="4507691" y="1014542"/>
                  <a:pt x="4724102" y="760068"/>
                  <a:pt x="5011792" y="701215"/>
                </a:cubicBezTo>
                <a:close/>
                <a:moveTo>
                  <a:pt x="1553707" y="0"/>
                </a:moveTo>
                <a:lnTo>
                  <a:pt x="5455978" y="0"/>
                </a:lnTo>
                <a:lnTo>
                  <a:pt x="5100963" y="614906"/>
                </a:lnTo>
                <a:lnTo>
                  <a:pt x="4996209" y="625463"/>
                </a:lnTo>
                <a:cubicBezTo>
                  <a:pt x="4673284" y="691526"/>
                  <a:pt x="4430368" y="977175"/>
                  <a:pt x="4430368" y="1319547"/>
                </a:cubicBezTo>
                <a:cubicBezTo>
                  <a:pt x="4430368" y="1417368"/>
                  <a:pt x="4450198" y="1510558"/>
                  <a:pt x="4486058" y="1595319"/>
                </a:cubicBezTo>
                <a:lnTo>
                  <a:pt x="4509739" y="1638936"/>
                </a:lnTo>
                <a:lnTo>
                  <a:pt x="3153367" y="3988240"/>
                </a:lnTo>
                <a:cubicBezTo>
                  <a:pt x="2686760" y="4796427"/>
                  <a:pt x="1653336" y="5073332"/>
                  <a:pt x="845150" y="4606725"/>
                </a:cubicBezTo>
                <a:cubicBezTo>
                  <a:pt x="36963" y="4140118"/>
                  <a:pt x="-239943" y="3106694"/>
                  <a:pt x="226664" y="2298507"/>
                </a:cubicBezTo>
                <a:lnTo>
                  <a:pt x="329235" y="2120849"/>
                </a:lnTo>
                <a:lnTo>
                  <a:pt x="371252" y="2229458"/>
                </a:lnTo>
                <a:cubicBezTo>
                  <a:pt x="422650" y="2367223"/>
                  <a:pt x="474920" y="2506739"/>
                  <a:pt x="559552" y="2626762"/>
                </a:cubicBezTo>
                <a:cubicBezTo>
                  <a:pt x="664100" y="2775040"/>
                  <a:pt x="812390" y="2885864"/>
                  <a:pt x="957839" y="2993841"/>
                </a:cubicBezTo>
                <a:cubicBezTo>
                  <a:pt x="968982" y="3002164"/>
                  <a:pt x="982113" y="3010924"/>
                  <a:pt x="995878" y="3008734"/>
                </a:cubicBezTo>
                <a:cubicBezTo>
                  <a:pt x="1023452" y="3004135"/>
                  <a:pt x="1024981" y="2965150"/>
                  <a:pt x="1019279" y="2937771"/>
                </a:cubicBezTo>
                <a:cubicBezTo>
                  <a:pt x="947330" y="2588870"/>
                  <a:pt x="866401" y="2221571"/>
                  <a:pt x="626913" y="1958089"/>
                </a:cubicBezTo>
                <a:cubicBezTo>
                  <a:pt x="593561" y="1921403"/>
                  <a:pt x="557585" y="1887290"/>
                  <a:pt x="521718" y="1853095"/>
                </a:cubicBezTo>
                <a:lnTo>
                  <a:pt x="497773" y="1828933"/>
                </a:lnTo>
                <a:lnTo>
                  <a:pt x="723060" y="1438724"/>
                </a:lnTo>
                <a:lnTo>
                  <a:pt x="730945" y="1446043"/>
                </a:lnTo>
                <a:cubicBezTo>
                  <a:pt x="756833" y="1465071"/>
                  <a:pt x="784718" y="1481607"/>
                  <a:pt x="813264" y="1496390"/>
                </a:cubicBezTo>
                <a:cubicBezTo>
                  <a:pt x="891352" y="1536689"/>
                  <a:pt x="988887" y="1563849"/>
                  <a:pt x="1064353" y="1518729"/>
                </a:cubicBezTo>
                <a:cubicBezTo>
                  <a:pt x="1155333" y="1464192"/>
                  <a:pt x="1162980" y="1324896"/>
                  <a:pt x="1103267" y="1237288"/>
                </a:cubicBezTo>
                <a:cubicBezTo>
                  <a:pt x="1073421" y="1193484"/>
                  <a:pt x="1032143" y="1160466"/>
                  <a:pt x="985448" y="1135252"/>
                </a:cubicBezTo>
                <a:lnTo>
                  <a:pt x="915960" y="110461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73E1CDE-B1E9-C63B-80D3-45CB15FC26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43512" y="2907616"/>
            <a:ext cx="4042719" cy="3216688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buNone/>
              <a:defRPr sz="2400"/>
            </a:lvl1pPr>
            <a:lvl2pPr marL="0" indent="0" algn="ctr">
              <a:buNone/>
              <a:defRPr sz="2000"/>
            </a:lvl2pPr>
            <a:lvl3pPr marL="0" indent="0" algn="ctr">
              <a:buNone/>
              <a:defRPr sz="1800"/>
            </a:lvl3pPr>
            <a:lvl4pPr marL="0" indent="0" algn="ctr">
              <a:buNone/>
              <a:defRPr sz="1600"/>
            </a:lvl4pPr>
            <a:lvl5pPr marL="0" indent="0" algn="ctr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ircle: Hollow 3">
            <a:extLst>
              <a:ext uri="{FF2B5EF4-FFF2-40B4-BE49-F238E27FC236}">
                <a16:creationId xmlns:a16="http://schemas.microsoft.com/office/drawing/2014/main" id="{BB9B4C44-DD5A-5344-2D5C-F08BAC8BD011}"/>
              </a:ext>
            </a:extLst>
          </p:cNvPr>
          <p:cNvSpPr/>
          <p:nvPr userDrawn="1"/>
        </p:nvSpPr>
        <p:spPr>
          <a:xfrm>
            <a:off x="5452110" y="613411"/>
            <a:ext cx="1417320" cy="1416956"/>
          </a:xfrm>
          <a:prstGeom prst="donut">
            <a:avLst>
              <a:gd name="adj" fmla="val 545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7486F694-E877-CFAD-29E0-B4E6CBEFF61F}"/>
              </a:ext>
            </a:extLst>
          </p:cNvPr>
          <p:cNvSpPr/>
          <p:nvPr userDrawn="1"/>
        </p:nvSpPr>
        <p:spPr>
          <a:xfrm rot="10800000" flipH="1">
            <a:off x="0" y="0"/>
            <a:ext cx="2163417" cy="3009075"/>
          </a:xfrm>
          <a:custGeom>
            <a:avLst/>
            <a:gdLst>
              <a:gd name="connsiteX0" fmla="*/ 1493017 w 2163417"/>
              <a:gd name="connsiteY0" fmla="*/ 3009075 h 3009075"/>
              <a:gd name="connsiteX1" fmla="*/ 1872777 w 2163417"/>
              <a:gd name="connsiteY1" fmla="*/ 3009075 h 3009075"/>
              <a:gd name="connsiteX2" fmla="*/ 1913900 w 2163417"/>
              <a:gd name="connsiteY2" fmla="*/ 2952775 h 3009075"/>
              <a:gd name="connsiteX3" fmla="*/ 2084325 w 2163417"/>
              <a:gd name="connsiteY3" fmla="*/ 2522160 h 3009075"/>
              <a:gd name="connsiteX4" fmla="*/ 1761963 w 2163417"/>
              <a:gd name="connsiteY4" fmla="*/ 2620279 h 3009075"/>
              <a:gd name="connsiteX5" fmla="*/ 1555926 w 2163417"/>
              <a:gd name="connsiteY5" fmla="*/ 2902372 h 3009075"/>
              <a:gd name="connsiteX6" fmla="*/ 834010 w 2163417"/>
              <a:gd name="connsiteY6" fmla="*/ 3009075 h 3009075"/>
              <a:gd name="connsiteX7" fmla="*/ 948009 w 2163417"/>
              <a:gd name="connsiteY7" fmla="*/ 3009075 h 3009075"/>
              <a:gd name="connsiteX8" fmla="*/ 989692 w 2163417"/>
              <a:gd name="connsiteY8" fmla="*/ 2797901 h 3009075"/>
              <a:gd name="connsiteX9" fmla="*/ 986849 w 2163417"/>
              <a:gd name="connsiteY9" fmla="*/ 2611518 h 3009075"/>
              <a:gd name="connsiteX10" fmla="*/ 1262642 w 2163417"/>
              <a:gd name="connsiteY10" fmla="*/ 2219239 h 3009075"/>
              <a:gd name="connsiteX11" fmla="*/ 1549153 w 2163417"/>
              <a:gd name="connsiteY11" fmla="*/ 2007013 h 3009075"/>
              <a:gd name="connsiteX12" fmla="*/ 1856876 w 2163417"/>
              <a:gd name="connsiteY12" fmla="*/ 1929045 h 3009075"/>
              <a:gd name="connsiteX13" fmla="*/ 2125008 w 2163417"/>
              <a:gd name="connsiteY13" fmla="*/ 1771787 h 3009075"/>
              <a:gd name="connsiteX14" fmla="*/ 2086094 w 2163417"/>
              <a:gd name="connsiteY14" fmla="*/ 1490346 h 3009075"/>
              <a:gd name="connsiteX15" fmla="*/ 1835005 w 2163417"/>
              <a:gd name="connsiteY15" fmla="*/ 1512685 h 3009075"/>
              <a:gd name="connsiteX16" fmla="*/ 1682345 w 2163417"/>
              <a:gd name="connsiteY16" fmla="*/ 1628328 h 3009075"/>
              <a:gd name="connsiteX17" fmla="*/ 1575831 w 2163417"/>
              <a:gd name="connsiteY17" fmla="*/ 1813181 h 3009075"/>
              <a:gd name="connsiteX18" fmla="*/ 1151755 w 2163417"/>
              <a:gd name="connsiteY18" fmla="*/ 2268518 h 3009075"/>
              <a:gd name="connsiteX19" fmla="*/ 1084611 w 2163417"/>
              <a:gd name="connsiteY19" fmla="*/ 2294800 h 3009075"/>
              <a:gd name="connsiteX20" fmla="*/ 1438920 w 2163417"/>
              <a:gd name="connsiteY20" fmla="*/ 1261465 h 3009075"/>
              <a:gd name="connsiteX21" fmla="*/ 1648654 w 2163417"/>
              <a:gd name="connsiteY21" fmla="*/ 1050986 h 3009075"/>
              <a:gd name="connsiteX22" fmla="*/ 2041020 w 2163417"/>
              <a:gd name="connsiteY22" fmla="*/ 71304 h 3009075"/>
              <a:gd name="connsiteX23" fmla="*/ 2017619 w 2163417"/>
              <a:gd name="connsiteY23" fmla="*/ 341 h 3009075"/>
              <a:gd name="connsiteX24" fmla="*/ 1979580 w 2163417"/>
              <a:gd name="connsiteY24" fmla="*/ 15234 h 3009075"/>
              <a:gd name="connsiteX25" fmla="*/ 1581293 w 2163417"/>
              <a:gd name="connsiteY25" fmla="*/ 382313 h 3009075"/>
              <a:gd name="connsiteX26" fmla="*/ 1392993 w 2163417"/>
              <a:gd name="connsiteY26" fmla="*/ 779617 h 3009075"/>
              <a:gd name="connsiteX27" fmla="*/ 1164880 w 2163417"/>
              <a:gd name="connsiteY27" fmla="*/ 1442374 h 3009075"/>
              <a:gd name="connsiteX28" fmla="*/ 1048527 w 2163417"/>
              <a:gd name="connsiteY28" fmla="*/ 2002632 h 3009075"/>
              <a:gd name="connsiteX29" fmla="*/ 913146 w 2163417"/>
              <a:gd name="connsiteY29" fmla="*/ 2268080 h 3009075"/>
              <a:gd name="connsiteX30" fmla="*/ 856937 w 2163417"/>
              <a:gd name="connsiteY30" fmla="*/ 2219896 h 3009075"/>
              <a:gd name="connsiteX31" fmla="*/ 370747 w 2163417"/>
              <a:gd name="connsiteY31" fmla="*/ 856053 h 3009075"/>
              <a:gd name="connsiteX32" fmla="*/ 110511 w 2163417"/>
              <a:gd name="connsiteY32" fmla="*/ 404268 h 3009075"/>
              <a:gd name="connsiteX33" fmla="*/ 0 w 2163417"/>
              <a:gd name="connsiteY33" fmla="*/ 276682 h 3009075"/>
              <a:gd name="connsiteX34" fmla="*/ 0 w 2163417"/>
              <a:gd name="connsiteY34" fmla="*/ 1089858 h 3009075"/>
              <a:gd name="connsiteX35" fmla="*/ 70976 w 2163417"/>
              <a:gd name="connsiteY35" fmla="*/ 1225338 h 3009075"/>
              <a:gd name="connsiteX36" fmla="*/ 295948 w 2163417"/>
              <a:gd name="connsiteY36" fmla="*/ 1566999 h 3009075"/>
              <a:gd name="connsiteX37" fmla="*/ 514658 w 2163417"/>
              <a:gd name="connsiteY37" fmla="*/ 1845813 h 3009075"/>
              <a:gd name="connsiteX38" fmla="*/ 825662 w 2163417"/>
              <a:gd name="connsiteY38" fmla="*/ 2764392 h 3009075"/>
              <a:gd name="connsiteX39" fmla="*/ 837091 w 2163417"/>
              <a:gd name="connsiteY39" fmla="*/ 2992607 h 3009075"/>
              <a:gd name="connsiteX40" fmla="*/ 496733 w 2163417"/>
              <a:gd name="connsiteY40" fmla="*/ 3009075 h 3009075"/>
              <a:gd name="connsiteX41" fmla="*/ 596226 w 2163417"/>
              <a:gd name="connsiteY41" fmla="*/ 3009075 h 3009075"/>
              <a:gd name="connsiteX42" fmla="*/ 569498 w 2163417"/>
              <a:gd name="connsiteY42" fmla="*/ 2969555 h 3009075"/>
              <a:gd name="connsiteX43" fmla="*/ 434172 w 2163417"/>
              <a:gd name="connsiteY43" fmla="*/ 2684451 h 3009075"/>
              <a:gd name="connsiteX44" fmla="*/ 11408 w 2163417"/>
              <a:gd name="connsiteY44" fmla="*/ 2260195 h 3009075"/>
              <a:gd name="connsiteX45" fmla="*/ 0 w 2163417"/>
              <a:gd name="connsiteY45" fmla="*/ 2259556 h 3009075"/>
              <a:gd name="connsiteX46" fmla="*/ 0 w 2163417"/>
              <a:gd name="connsiteY46" fmla="*/ 2700555 h 3009075"/>
              <a:gd name="connsiteX47" fmla="*/ 95610 w 2163417"/>
              <a:gd name="connsiteY47" fmla="*/ 2774247 h 3009075"/>
              <a:gd name="connsiteX48" fmla="*/ 409240 w 2163417"/>
              <a:gd name="connsiteY48" fmla="*/ 2928873 h 3009075"/>
              <a:gd name="connsiteX49" fmla="*/ 477743 w 2163417"/>
              <a:gd name="connsiteY49" fmla="*/ 2986594 h 300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163417" h="3009075">
                <a:moveTo>
                  <a:pt x="1493017" y="3009075"/>
                </a:moveTo>
                <a:lnTo>
                  <a:pt x="1872777" y="3009075"/>
                </a:lnTo>
                <a:lnTo>
                  <a:pt x="1913900" y="2952775"/>
                </a:lnTo>
                <a:cubicBezTo>
                  <a:pt x="1999195" y="2822759"/>
                  <a:pt x="2058412" y="2675581"/>
                  <a:pt x="2084325" y="2522160"/>
                </a:cubicBezTo>
                <a:cubicBezTo>
                  <a:pt x="1970819" y="2493907"/>
                  <a:pt x="1849447" y="2542748"/>
                  <a:pt x="1761963" y="2620279"/>
                </a:cubicBezTo>
                <a:cubicBezTo>
                  <a:pt x="1674480" y="2697811"/>
                  <a:pt x="1614329" y="2801186"/>
                  <a:pt x="1555926" y="2902372"/>
                </a:cubicBezTo>
                <a:close/>
                <a:moveTo>
                  <a:pt x="834010" y="3009075"/>
                </a:moveTo>
                <a:lnTo>
                  <a:pt x="948009" y="3009075"/>
                </a:lnTo>
                <a:lnTo>
                  <a:pt x="989692" y="2797901"/>
                </a:lnTo>
                <a:cubicBezTo>
                  <a:pt x="1003033" y="2732853"/>
                  <a:pt x="973508" y="2676566"/>
                  <a:pt x="986849" y="2611518"/>
                </a:cubicBezTo>
                <a:cubicBezTo>
                  <a:pt x="1019219" y="2452294"/>
                  <a:pt x="1144102" y="2330521"/>
                  <a:pt x="1262642" y="2219239"/>
                </a:cubicBezTo>
                <a:cubicBezTo>
                  <a:pt x="1349907" y="2137546"/>
                  <a:pt x="1439359" y="2054101"/>
                  <a:pt x="1549153" y="2007013"/>
                </a:cubicBezTo>
                <a:cubicBezTo>
                  <a:pt x="1646469" y="1964964"/>
                  <a:pt x="1753857" y="1954234"/>
                  <a:pt x="1856876" y="1929045"/>
                </a:cubicBezTo>
                <a:cubicBezTo>
                  <a:pt x="1959894" y="1903856"/>
                  <a:pt x="2065316" y="1859396"/>
                  <a:pt x="2125008" y="1771787"/>
                </a:cubicBezTo>
                <a:cubicBezTo>
                  <a:pt x="2184721" y="1684179"/>
                  <a:pt x="2177074" y="1544883"/>
                  <a:pt x="2086094" y="1490346"/>
                </a:cubicBezTo>
                <a:cubicBezTo>
                  <a:pt x="2010628" y="1445226"/>
                  <a:pt x="1913093" y="1472386"/>
                  <a:pt x="1835005" y="1512685"/>
                </a:cubicBezTo>
                <a:cubicBezTo>
                  <a:pt x="1777913" y="1542252"/>
                  <a:pt x="1723465" y="1578828"/>
                  <a:pt x="1682345" y="1628328"/>
                </a:cubicBezTo>
                <a:cubicBezTo>
                  <a:pt x="1636855" y="1683084"/>
                  <a:pt x="1610178" y="1750760"/>
                  <a:pt x="1575831" y="1813181"/>
                </a:cubicBezTo>
                <a:cubicBezTo>
                  <a:pt x="1475445" y="1996281"/>
                  <a:pt x="1311850" y="2134480"/>
                  <a:pt x="1151755" y="2268518"/>
                </a:cubicBezTo>
                <a:cubicBezTo>
                  <a:pt x="1132509" y="2284506"/>
                  <a:pt x="1108669" y="2301808"/>
                  <a:pt x="1084611" y="2294800"/>
                </a:cubicBezTo>
                <a:cubicBezTo>
                  <a:pt x="1133601" y="1928167"/>
                  <a:pt x="1193092" y="1537651"/>
                  <a:pt x="1438920" y="1261465"/>
                </a:cubicBezTo>
                <a:cubicBezTo>
                  <a:pt x="1504751" y="1187438"/>
                  <a:pt x="1581949" y="1124359"/>
                  <a:pt x="1648654" y="1050986"/>
                </a:cubicBezTo>
                <a:cubicBezTo>
                  <a:pt x="1888142" y="787504"/>
                  <a:pt x="1969071" y="420205"/>
                  <a:pt x="2041020" y="71304"/>
                </a:cubicBezTo>
                <a:cubicBezTo>
                  <a:pt x="2046722" y="43925"/>
                  <a:pt x="2045193" y="4940"/>
                  <a:pt x="2017619" y="341"/>
                </a:cubicBezTo>
                <a:cubicBezTo>
                  <a:pt x="2003854" y="-1849"/>
                  <a:pt x="1990723" y="6911"/>
                  <a:pt x="1979580" y="15234"/>
                </a:cubicBezTo>
                <a:cubicBezTo>
                  <a:pt x="1834131" y="123211"/>
                  <a:pt x="1685841" y="234035"/>
                  <a:pt x="1581293" y="382313"/>
                </a:cubicBezTo>
                <a:cubicBezTo>
                  <a:pt x="1496661" y="502336"/>
                  <a:pt x="1444391" y="641852"/>
                  <a:pt x="1392993" y="779617"/>
                </a:cubicBezTo>
                <a:cubicBezTo>
                  <a:pt x="1311634" y="997761"/>
                  <a:pt x="1212341" y="1214372"/>
                  <a:pt x="1164880" y="1442374"/>
                </a:cubicBezTo>
                <a:cubicBezTo>
                  <a:pt x="1126170" y="1629199"/>
                  <a:pt x="1087239" y="1815805"/>
                  <a:pt x="1048527" y="2002632"/>
                </a:cubicBezTo>
                <a:cubicBezTo>
                  <a:pt x="1027749" y="2102723"/>
                  <a:pt x="999756" y="2213764"/>
                  <a:pt x="913146" y="2268080"/>
                </a:cubicBezTo>
                <a:cubicBezTo>
                  <a:pt x="888430" y="2263042"/>
                  <a:pt x="871154" y="2240922"/>
                  <a:pt x="856937" y="2219896"/>
                </a:cubicBezTo>
                <a:cubicBezTo>
                  <a:pt x="584863" y="1819090"/>
                  <a:pt x="556650" y="1303514"/>
                  <a:pt x="370747" y="856053"/>
                </a:cubicBezTo>
                <a:cubicBezTo>
                  <a:pt x="303931" y="695074"/>
                  <a:pt x="216010" y="542963"/>
                  <a:pt x="110511" y="404268"/>
                </a:cubicBezTo>
                <a:lnTo>
                  <a:pt x="0" y="276682"/>
                </a:lnTo>
                <a:lnTo>
                  <a:pt x="0" y="1089858"/>
                </a:lnTo>
                <a:lnTo>
                  <a:pt x="70976" y="1225338"/>
                </a:lnTo>
                <a:cubicBezTo>
                  <a:pt x="137808" y="1344185"/>
                  <a:pt x="212019" y="1458638"/>
                  <a:pt x="295948" y="1566999"/>
                </a:cubicBezTo>
                <a:cubicBezTo>
                  <a:pt x="368560" y="1660302"/>
                  <a:pt x="447732" y="1748567"/>
                  <a:pt x="514658" y="1845813"/>
                </a:cubicBezTo>
                <a:cubicBezTo>
                  <a:pt x="699466" y="2114550"/>
                  <a:pt x="781920" y="2440883"/>
                  <a:pt x="825662" y="2764392"/>
                </a:cubicBezTo>
                <a:cubicBezTo>
                  <a:pt x="835833" y="2838967"/>
                  <a:pt x="843160" y="2917430"/>
                  <a:pt x="837091" y="2992607"/>
                </a:cubicBezTo>
                <a:close/>
                <a:moveTo>
                  <a:pt x="496733" y="3009075"/>
                </a:moveTo>
                <a:lnTo>
                  <a:pt x="596226" y="3009075"/>
                </a:lnTo>
                <a:lnTo>
                  <a:pt x="569498" y="2969555"/>
                </a:lnTo>
                <a:cubicBezTo>
                  <a:pt x="518265" y="2878718"/>
                  <a:pt x="477585" y="2778957"/>
                  <a:pt x="434172" y="2684451"/>
                </a:cubicBezTo>
                <a:cubicBezTo>
                  <a:pt x="347346" y="2495440"/>
                  <a:pt x="215681" y="2297209"/>
                  <a:pt x="11408" y="2260195"/>
                </a:cubicBezTo>
                <a:lnTo>
                  <a:pt x="0" y="2259556"/>
                </a:lnTo>
                <a:lnTo>
                  <a:pt x="0" y="2700555"/>
                </a:lnTo>
                <a:lnTo>
                  <a:pt x="95610" y="2774247"/>
                </a:lnTo>
                <a:cubicBezTo>
                  <a:pt x="194905" y="2835572"/>
                  <a:pt x="313227" y="2862511"/>
                  <a:pt x="409240" y="2928873"/>
                </a:cubicBezTo>
                <a:cubicBezTo>
                  <a:pt x="433954" y="2945956"/>
                  <a:pt x="456727" y="2965366"/>
                  <a:pt x="477743" y="2986594"/>
                </a:cubicBez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67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5A99838A-BAEC-33DF-F234-3BE9E19DB8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8292"/>
          <a:stretch/>
        </p:blipFill>
        <p:spPr>
          <a:xfrm rot="16200000">
            <a:off x="8460658" y="2977669"/>
            <a:ext cx="2975009" cy="448767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97F68367-2C07-B98F-1312-DE9F52974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1939" t="-1" b="50014"/>
          <a:stretch/>
        </p:blipFill>
        <p:spPr>
          <a:xfrm rot="10800000" flipH="1">
            <a:off x="-1118397" y="0"/>
            <a:ext cx="4787698" cy="3440798"/>
          </a:xfrm>
          <a:prstGeom prst="rect">
            <a:avLst/>
          </a:pr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EA4CF3B8-63C6-A7E6-1A16-A517CF153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8100000">
            <a:off x="8942561" y="-1269021"/>
            <a:ext cx="2169988" cy="3494471"/>
          </a:xfrm>
          <a:custGeom>
            <a:avLst/>
            <a:gdLst>
              <a:gd name="connsiteX0" fmla="*/ 2169988 w 2169988"/>
              <a:gd name="connsiteY0" fmla="*/ 3494471 h 3494471"/>
              <a:gd name="connsiteX1" fmla="*/ 0 w 2169988"/>
              <a:gd name="connsiteY1" fmla="*/ 1324484 h 3494471"/>
              <a:gd name="connsiteX2" fmla="*/ 0 w 2169988"/>
              <a:gd name="connsiteY2" fmla="*/ 1084994 h 3494471"/>
              <a:gd name="connsiteX3" fmla="*/ 1084994 w 2169988"/>
              <a:gd name="connsiteY3" fmla="*/ 0 h 3494471"/>
              <a:gd name="connsiteX4" fmla="*/ 2169988 w 2169988"/>
              <a:gd name="connsiteY4" fmla="*/ 1084994 h 3494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988" h="3494471">
                <a:moveTo>
                  <a:pt x="2169988" y="3494471"/>
                </a:moveTo>
                <a:lnTo>
                  <a:pt x="0" y="1324484"/>
                </a:lnTo>
                <a:lnTo>
                  <a:pt x="0" y="1084994"/>
                </a:lnTo>
                <a:cubicBezTo>
                  <a:pt x="0" y="485768"/>
                  <a:pt x="485768" y="0"/>
                  <a:pt x="1084994" y="0"/>
                </a:cubicBezTo>
                <a:cubicBezTo>
                  <a:pt x="1684220" y="0"/>
                  <a:pt x="2169988" y="485768"/>
                  <a:pt x="2169988" y="1084994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E30E2D33-308E-4256-37BE-DE3B6C518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4795" y="4285476"/>
            <a:ext cx="5195233" cy="2572525"/>
          </a:xfrm>
          <a:custGeom>
            <a:avLst/>
            <a:gdLst>
              <a:gd name="connsiteX0" fmla="*/ 1854535 w 5195233"/>
              <a:gd name="connsiteY0" fmla="*/ 0 h 2572525"/>
              <a:gd name="connsiteX1" fmla="*/ 3165888 w 5195233"/>
              <a:gd name="connsiteY1" fmla="*/ 543180 h 2572525"/>
              <a:gd name="connsiteX2" fmla="*/ 5195233 w 5195233"/>
              <a:gd name="connsiteY2" fmla="*/ 2572525 h 2572525"/>
              <a:gd name="connsiteX3" fmla="*/ 145137 w 5195233"/>
              <a:gd name="connsiteY3" fmla="*/ 2572525 h 2572525"/>
              <a:gd name="connsiteX4" fmla="*/ 135796 w 5195233"/>
              <a:gd name="connsiteY4" fmla="*/ 2552397 h 2572525"/>
              <a:gd name="connsiteX5" fmla="*/ 543181 w 5195233"/>
              <a:gd name="connsiteY5" fmla="*/ 543180 h 2572525"/>
              <a:gd name="connsiteX6" fmla="*/ 1854535 w 5195233"/>
              <a:gd name="connsiteY6" fmla="*/ 0 h 25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5233" h="2572525">
                <a:moveTo>
                  <a:pt x="1854535" y="0"/>
                </a:moveTo>
                <a:cubicBezTo>
                  <a:pt x="2329151" y="0"/>
                  <a:pt x="2803768" y="181060"/>
                  <a:pt x="3165888" y="543180"/>
                </a:cubicBezTo>
                <a:lnTo>
                  <a:pt x="5195233" y="2572525"/>
                </a:lnTo>
                <a:lnTo>
                  <a:pt x="145137" y="2572525"/>
                </a:lnTo>
                <a:lnTo>
                  <a:pt x="135796" y="2552397"/>
                </a:lnTo>
                <a:cubicBezTo>
                  <a:pt x="-135795" y="1882658"/>
                  <a:pt x="0" y="1086361"/>
                  <a:pt x="543181" y="543180"/>
                </a:cubicBezTo>
                <a:cubicBezTo>
                  <a:pt x="905301" y="181060"/>
                  <a:pt x="1379918" y="0"/>
                  <a:pt x="1854535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1478280"/>
            <a:ext cx="11430000" cy="1941577"/>
          </a:xfr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4000" y="3566161"/>
            <a:ext cx="9144000" cy="2610802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0" indent="0" algn="ctr">
              <a:buNone/>
              <a:defRPr sz="2000"/>
            </a:lvl2pPr>
            <a:lvl3pPr marL="0" indent="0" algn="ctr">
              <a:buNone/>
              <a:defRPr sz="1800"/>
            </a:lvl3pPr>
            <a:lvl4pPr marL="0" indent="0" algn="ctr">
              <a:buNone/>
              <a:defRPr sz="1600"/>
            </a:lvl4pPr>
            <a:lvl5pPr marL="0" indent="0" algn="ctr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A771C6-AE2A-169D-1961-6A9B07F657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Business marketing meeting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8C91C-57D3-9B9E-10DD-14689B45B7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479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">
            <a:extLst>
              <a:ext uri="{FF2B5EF4-FFF2-40B4-BE49-F238E27FC236}">
                <a16:creationId xmlns:a16="http://schemas.microsoft.com/office/drawing/2014/main" id="{118CD2E6-847D-7319-53AD-33D7B5F46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35937" y="0"/>
            <a:ext cx="7498230" cy="6858000"/>
          </a:xfrm>
          <a:custGeom>
            <a:avLst/>
            <a:gdLst>
              <a:gd name="connsiteX0" fmla="*/ 3959468 w 7498230"/>
              <a:gd name="connsiteY0" fmla="*/ 0 h 6858000"/>
              <a:gd name="connsiteX1" fmla="*/ 7498230 w 7498230"/>
              <a:gd name="connsiteY1" fmla="*/ 0 h 6858000"/>
              <a:gd name="connsiteX2" fmla="*/ 3538762 w 7498230"/>
              <a:gd name="connsiteY2" fmla="*/ 6858000 h 6858000"/>
              <a:gd name="connsiteX3" fmla="*/ 0 w 749823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98230" h="6858000">
                <a:moveTo>
                  <a:pt x="3959468" y="0"/>
                </a:moveTo>
                <a:lnTo>
                  <a:pt x="7498230" y="0"/>
                </a:lnTo>
                <a:lnTo>
                  <a:pt x="353876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ABDF0DF-C2C4-90E3-5019-F4F9496B0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3700" b="63293"/>
          <a:stretch/>
        </p:blipFill>
        <p:spPr>
          <a:xfrm rot="5400000">
            <a:off x="-439665" y="431782"/>
            <a:ext cx="3388135" cy="252457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06063E2-8FA6-3FA8-50F0-710C2DABE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9907" b="26473"/>
          <a:stretch/>
        </p:blipFill>
        <p:spPr>
          <a:xfrm flipH="1">
            <a:off x="9858702" y="2673752"/>
            <a:ext cx="2333297" cy="4184248"/>
          </a:xfrm>
          <a:prstGeom prst="rect">
            <a:avLst/>
          </a:prstGeom>
        </p:spPr>
      </p:pic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6DA7FCDE-54E0-5546-8AC9-AC281A474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34253" y="909530"/>
            <a:ext cx="664855" cy="663328"/>
          </a:xfrm>
          <a:prstGeom prst="roundRect">
            <a:avLst>
              <a:gd name="adj" fmla="val 50000"/>
            </a:avLst>
          </a:prstGeom>
          <a:noFill/>
          <a:ln w="76200">
            <a:solidFill>
              <a:schemeClr val="bg1">
                <a:alpha val="68642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176" y="1188720"/>
            <a:ext cx="5815519" cy="3685032"/>
          </a:xfrm>
        </p:spPr>
        <p:txBody>
          <a:bodyPr anchor="b">
            <a:noAutofit/>
          </a:bodyPr>
          <a:lstStyle>
            <a:lvl1pPr algn="l">
              <a:defRPr sz="5400"/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93307" y="4896517"/>
            <a:ext cx="5814388" cy="1641443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 algn="l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/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None/>
              <a:defRPr sz="1200"/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None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US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4BE4E254-2D24-97F7-EBB1-212D2F9D9A5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27906" y="1709738"/>
            <a:ext cx="5829158" cy="5148262"/>
          </a:xfrm>
          <a:custGeom>
            <a:avLst/>
            <a:gdLst>
              <a:gd name="connsiteX0" fmla="*/ 4066426 w 5829158"/>
              <a:gd name="connsiteY0" fmla="*/ 610 h 5148262"/>
              <a:gd name="connsiteX1" fmla="*/ 4923324 w 5829158"/>
              <a:gd name="connsiteY1" fmla="*/ 242939 h 5148262"/>
              <a:gd name="connsiteX2" fmla="*/ 5586219 w 5829158"/>
              <a:gd name="connsiteY2" fmla="*/ 2716897 h 5148262"/>
              <a:gd name="connsiteX3" fmla="*/ 4182471 w 5829158"/>
              <a:gd name="connsiteY3" fmla="*/ 5148262 h 5148262"/>
              <a:gd name="connsiteX4" fmla="*/ 0 w 5829158"/>
              <a:gd name="connsiteY4" fmla="*/ 5148262 h 5148262"/>
              <a:gd name="connsiteX5" fmla="*/ 2449366 w 5829158"/>
              <a:gd name="connsiteY5" fmla="*/ 905835 h 5148262"/>
              <a:gd name="connsiteX6" fmla="*/ 4066426 w 5829158"/>
              <a:gd name="connsiteY6" fmla="*/ 610 h 5148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9158" h="5148262">
                <a:moveTo>
                  <a:pt x="4066426" y="610"/>
                </a:moveTo>
                <a:cubicBezTo>
                  <a:pt x="4358363" y="8192"/>
                  <a:pt x="4652631" y="86654"/>
                  <a:pt x="4923324" y="242939"/>
                </a:cubicBezTo>
                <a:cubicBezTo>
                  <a:pt x="5789542" y="743051"/>
                  <a:pt x="6086331" y="1850680"/>
                  <a:pt x="5586219" y="2716897"/>
                </a:cubicBezTo>
                <a:lnTo>
                  <a:pt x="4182471" y="5148262"/>
                </a:lnTo>
                <a:lnTo>
                  <a:pt x="0" y="5148262"/>
                </a:lnTo>
                <a:lnTo>
                  <a:pt x="2449366" y="905835"/>
                </a:lnTo>
                <a:cubicBezTo>
                  <a:pt x="2793193" y="310309"/>
                  <a:pt x="3424167" y="-16071"/>
                  <a:pt x="4066426" y="610"/>
                </a:cubicBezTo>
                <a:close/>
              </a:path>
            </a:pathLst>
          </a:custGeom>
        </p:spPr>
        <p:txBody>
          <a:bodyPr wrap="square" lIns="2194560" tIns="100584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5610F-FEC3-8E4A-0EA8-EE29C1F2D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Business marketing meeting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7399D-ED8C-5779-C0DF-EDCB9294E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632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3E27CF34-9469-9733-919F-E9312CF54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3898" b="63293"/>
          <a:stretch/>
        </p:blipFill>
        <p:spPr>
          <a:xfrm rot="5400000" flipV="1">
            <a:off x="8338916" y="2372297"/>
            <a:ext cx="5181600" cy="2524571"/>
          </a:xfrm>
          <a:prstGeom prst="rect">
            <a:avLst/>
          </a:prstGeom>
        </p:spPr>
      </p:pic>
      <p:sp>
        <p:nvSpPr>
          <p:cNvPr id="8" name="Rounded Rectangle 10">
            <a:extLst>
              <a:ext uri="{FF2B5EF4-FFF2-40B4-BE49-F238E27FC236}">
                <a16:creationId xmlns:a16="http://schemas.microsoft.com/office/drawing/2014/main" id="{4D009256-DF45-9756-82A0-864EE4B56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8182" y="4494073"/>
            <a:ext cx="1987492" cy="1982927"/>
          </a:xfrm>
          <a:prstGeom prst="roundRect">
            <a:avLst>
              <a:gd name="adj" fmla="val 50000"/>
            </a:avLst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42672"/>
            <a:ext cx="11430000" cy="1941577"/>
          </a:xfrm>
        </p:spPr>
        <p:txBody>
          <a:bodyPr anchor="ctr">
            <a:no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92826" y="2148841"/>
            <a:ext cx="9805181" cy="1563623"/>
          </a:xfrm>
        </p:spPr>
        <p:txBody>
          <a:bodyPr>
            <a:normAutofit/>
          </a:bodyPr>
          <a:lstStyle>
            <a:lvl1pPr marL="228600" indent="-228600" algn="l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1pPr>
            <a:lvl2pPr marL="742950" indent="-285750" algn="l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2pPr>
            <a:lvl3pPr marL="1200150" indent="-285750" algn="l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3pPr>
            <a:lvl4pPr marL="1543050" indent="-171450" algn="l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200"/>
            </a:lvl4pPr>
            <a:lvl5pPr marL="2000250" indent="-171450" algn="l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A9B7174-F745-1118-0FC3-785D2D913E0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198563" y="3843338"/>
            <a:ext cx="9699625" cy="1982787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08BE64-1ED0-01C3-D968-D9BD08653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Business marketing meeting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C90BF0-A318-491B-96D3-12A05A22D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189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0F43DDC4-8BB2-AA02-91FD-EAE7DEAA2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486" b="42766"/>
          <a:stretch/>
        </p:blipFill>
        <p:spPr>
          <a:xfrm rot="10800000" flipH="1">
            <a:off x="0" y="16066"/>
            <a:ext cx="2354118" cy="3209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2E19359-DD62-C6C3-FEF4-EEA0F835B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41026"/>
          <a:stretch/>
        </p:blipFill>
        <p:spPr>
          <a:xfrm>
            <a:off x="8045068" y="3116724"/>
            <a:ext cx="4328419" cy="37412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42672"/>
            <a:ext cx="11430000" cy="1941577"/>
          </a:xfrm>
        </p:spPr>
        <p:txBody>
          <a:bodyPr anchor="ctr">
            <a:no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FD7DD8-34E5-E7A6-C7E1-DF8BA895A4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2402" y="1709738"/>
            <a:ext cx="5829158" cy="5148262"/>
          </a:xfrm>
          <a:custGeom>
            <a:avLst/>
            <a:gdLst>
              <a:gd name="connsiteX0" fmla="*/ 4066426 w 5829158"/>
              <a:gd name="connsiteY0" fmla="*/ 610 h 5148262"/>
              <a:gd name="connsiteX1" fmla="*/ 4923324 w 5829158"/>
              <a:gd name="connsiteY1" fmla="*/ 242939 h 5148262"/>
              <a:gd name="connsiteX2" fmla="*/ 5586219 w 5829158"/>
              <a:gd name="connsiteY2" fmla="*/ 2716897 h 5148262"/>
              <a:gd name="connsiteX3" fmla="*/ 5535066 w 5829158"/>
              <a:gd name="connsiteY3" fmla="*/ 2805497 h 5148262"/>
              <a:gd name="connsiteX4" fmla="*/ 5509490 w 5829158"/>
              <a:gd name="connsiteY4" fmla="*/ 2815395 h 5148262"/>
              <a:gd name="connsiteX5" fmla="*/ 5155416 w 5829158"/>
              <a:gd name="connsiteY5" fmla="*/ 3137832 h 5148262"/>
              <a:gd name="connsiteX6" fmla="*/ 3994693 w 5829158"/>
              <a:gd name="connsiteY6" fmla="*/ 5148262 h 5148262"/>
              <a:gd name="connsiteX7" fmla="*/ 0 w 5829158"/>
              <a:gd name="connsiteY7" fmla="*/ 5148262 h 5148262"/>
              <a:gd name="connsiteX8" fmla="*/ 2449366 w 5829158"/>
              <a:gd name="connsiteY8" fmla="*/ 905835 h 5148262"/>
              <a:gd name="connsiteX9" fmla="*/ 4066426 w 5829158"/>
              <a:gd name="connsiteY9" fmla="*/ 610 h 5148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9158" h="5148262">
                <a:moveTo>
                  <a:pt x="4066426" y="610"/>
                </a:moveTo>
                <a:cubicBezTo>
                  <a:pt x="4358363" y="8192"/>
                  <a:pt x="4652631" y="86654"/>
                  <a:pt x="4923324" y="242939"/>
                </a:cubicBezTo>
                <a:cubicBezTo>
                  <a:pt x="5789542" y="743051"/>
                  <a:pt x="6086331" y="1850680"/>
                  <a:pt x="5586219" y="2716897"/>
                </a:cubicBezTo>
                <a:lnTo>
                  <a:pt x="5535066" y="2805497"/>
                </a:lnTo>
                <a:lnTo>
                  <a:pt x="5509490" y="2815395"/>
                </a:lnTo>
                <a:cubicBezTo>
                  <a:pt x="5365803" y="2881125"/>
                  <a:pt x="5240438" y="2990572"/>
                  <a:pt x="5155416" y="3137832"/>
                </a:cubicBezTo>
                <a:lnTo>
                  <a:pt x="3994693" y="5148262"/>
                </a:lnTo>
                <a:lnTo>
                  <a:pt x="0" y="5148262"/>
                </a:lnTo>
                <a:lnTo>
                  <a:pt x="2449366" y="905835"/>
                </a:lnTo>
                <a:cubicBezTo>
                  <a:pt x="2793193" y="310309"/>
                  <a:pt x="3424167" y="-16071"/>
                  <a:pt x="4066426" y="610"/>
                </a:cubicBezTo>
                <a:close/>
              </a:path>
            </a:pathLst>
          </a:custGeom>
          <a:noFill/>
        </p:spPr>
        <p:txBody>
          <a:bodyPr wrap="square" lIns="2194560" tIns="1005840">
            <a:noAutofit/>
          </a:bodyPr>
          <a:lstStyle>
            <a:lvl1pPr marL="0" indent="0" algn="ctr">
              <a:buNone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 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22928" y="2162976"/>
            <a:ext cx="4090549" cy="4438991"/>
          </a:xfrm>
        </p:spPr>
        <p:txBody>
          <a:bodyPr>
            <a:normAutofit/>
          </a:bodyPr>
          <a:lstStyle>
            <a:lvl1pPr marL="228600" indent="-228600" algn="l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1pPr>
            <a:lvl2pPr marL="742950" indent="-228600" algn="l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2pPr>
            <a:lvl3pPr marL="1200150" indent="-228600" algn="l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3pPr>
            <a:lvl4pPr marL="1543050" indent="-228600" algn="l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200"/>
            </a:lvl4pPr>
            <a:lvl5pPr marL="2000250" indent="-228600" algn="l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reeform 14">
            <a:extLst>
              <a:ext uri="{FF2B5EF4-FFF2-40B4-BE49-F238E27FC236}">
                <a16:creationId xmlns:a16="http://schemas.microsoft.com/office/drawing/2014/main" id="{439C7FB7-7536-309C-3DB4-92ECAE609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47095" y="4453341"/>
            <a:ext cx="2631645" cy="2404659"/>
          </a:xfrm>
          <a:custGeom>
            <a:avLst/>
            <a:gdLst>
              <a:gd name="connsiteX0" fmla="*/ 1788465 w 2631645"/>
              <a:gd name="connsiteY0" fmla="*/ 1963 h 2404659"/>
              <a:gd name="connsiteX1" fmla="*/ 2237416 w 2631645"/>
              <a:gd name="connsiteY1" fmla="*/ 105730 h 2404659"/>
              <a:gd name="connsiteX2" fmla="*/ 2525916 w 2631645"/>
              <a:gd name="connsiteY2" fmla="*/ 1182423 h 2404659"/>
              <a:gd name="connsiteX3" fmla="*/ 1820258 w 2631645"/>
              <a:gd name="connsiteY3" fmla="*/ 2404659 h 2404659"/>
              <a:gd name="connsiteX4" fmla="*/ 0 w 2631645"/>
              <a:gd name="connsiteY4" fmla="*/ 2404659 h 2404659"/>
              <a:gd name="connsiteX5" fmla="*/ 1160723 w 2631645"/>
              <a:gd name="connsiteY5" fmla="*/ 394229 h 2404659"/>
              <a:gd name="connsiteX6" fmla="*/ 1788465 w 2631645"/>
              <a:gd name="connsiteY6" fmla="*/ 1963 h 240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1645" h="2404659">
                <a:moveTo>
                  <a:pt x="1788465" y="1963"/>
                </a:moveTo>
                <a:cubicBezTo>
                  <a:pt x="1939901" y="-8739"/>
                  <a:pt x="2096046" y="24110"/>
                  <a:pt x="2237416" y="105730"/>
                </a:cubicBezTo>
                <a:cubicBezTo>
                  <a:pt x="2614404" y="323384"/>
                  <a:pt x="2743570" y="805435"/>
                  <a:pt x="2525916" y="1182423"/>
                </a:cubicBezTo>
                <a:lnTo>
                  <a:pt x="1820258" y="2404659"/>
                </a:lnTo>
                <a:lnTo>
                  <a:pt x="0" y="2404659"/>
                </a:lnTo>
                <a:lnTo>
                  <a:pt x="1160723" y="394229"/>
                </a:lnTo>
                <a:cubicBezTo>
                  <a:pt x="1296757" y="158612"/>
                  <a:pt x="1536071" y="19800"/>
                  <a:pt x="1788465" y="196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4713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4">
            <a:extLst>
              <a:ext uri="{FF2B5EF4-FFF2-40B4-BE49-F238E27FC236}">
                <a16:creationId xmlns:a16="http://schemas.microsoft.com/office/drawing/2014/main" id="{75CECFB8-0CE3-408B-9CC5-1A38ADFC8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79105" y="3006726"/>
            <a:ext cx="1987492" cy="1982927"/>
          </a:xfrm>
          <a:prstGeom prst="roundRect">
            <a:avLst>
              <a:gd name="adj" fmla="val 50000"/>
            </a:avLst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B44AE87-6B2D-BEFC-BB5E-B20A5A75A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3898" b="63293"/>
          <a:stretch/>
        </p:blipFill>
        <p:spPr>
          <a:xfrm>
            <a:off x="5893135" y="4333429"/>
            <a:ext cx="5181600" cy="25245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42672"/>
            <a:ext cx="11430000" cy="1941577"/>
          </a:xfrm>
        </p:spPr>
        <p:txBody>
          <a:bodyPr anchor="ctr">
            <a:no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92826" y="2154034"/>
            <a:ext cx="4714785" cy="3988349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 algn="l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2pPr>
            <a:lvl3pPr marL="1200150" indent="-285750" algn="l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3pPr>
            <a:lvl4pPr marL="1543050" indent="-171450" algn="l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200"/>
            </a:lvl4pPr>
            <a:lvl5pPr marL="2000250" indent="-171450" algn="l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92E9A95-2BF4-99BE-F73A-A74D783CE44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425417" y="2154033"/>
            <a:ext cx="4714785" cy="3988349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 algn="l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2pPr>
            <a:lvl3pPr marL="1200150" indent="-285750" algn="l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3pPr>
            <a:lvl4pPr marL="1543050" indent="-171450" algn="l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200"/>
            </a:lvl4pPr>
            <a:lvl5pPr marL="2000250" indent="-171450" algn="l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AC286E-C3C5-BAF8-4E8F-9FEA0BB01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Business marketing meeting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561ED0-675C-92F8-9C64-A3276393E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188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42672"/>
            <a:ext cx="11430000" cy="1941577"/>
          </a:xfrm>
        </p:spPr>
        <p:txBody>
          <a:bodyPr anchor="ctr">
            <a:no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92827" y="2154034"/>
            <a:ext cx="2977342" cy="3988349"/>
          </a:xfrm>
        </p:spPr>
        <p:txBody>
          <a:bodyPr>
            <a:normAutofit/>
          </a:bodyPr>
          <a:lstStyle>
            <a:lvl1pPr marL="228600" indent="-228600" algn="l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1pPr>
            <a:lvl2pPr marL="742950" indent="-228600" algn="l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2pPr>
            <a:lvl3pPr marL="1200150" indent="-228600" algn="l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3pPr>
            <a:lvl4pPr marL="1543050" indent="-228600" algn="l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200"/>
            </a:lvl4pPr>
            <a:lvl5pPr marL="2000250" indent="-228600" algn="l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5F1C082A-519B-82D4-8400-4B8B18A6089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283075" y="2147888"/>
            <a:ext cx="7070725" cy="395763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27E877-BE1A-AA4C-671E-9D8452925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Business marketing meeting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17DD65-3907-1BC6-7EB8-E6248DFAA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174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1/4/2026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4061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42672"/>
            <a:ext cx="11430000" cy="1941577"/>
          </a:xfrm>
        </p:spPr>
        <p:txBody>
          <a:bodyPr anchor="ctr">
            <a:no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5F1C082A-519B-82D4-8400-4B8B18A6089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088601" y="2138744"/>
            <a:ext cx="10009167" cy="395763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table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5DE1B4-D56F-A334-1150-6F7C080AD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Business marketing meeting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06C784-B849-5F60-F6DC-9FBFD28AB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691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6BC515DB-7B1C-3370-8F50-08B8416EB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697071" y="3830795"/>
            <a:ext cx="2496416" cy="2490682"/>
          </a:xfrm>
          <a:prstGeom prst="roundRect">
            <a:avLst>
              <a:gd name="adj" fmla="val 50000"/>
            </a:avLst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1">
            <a:extLst>
              <a:ext uri="{FF2B5EF4-FFF2-40B4-BE49-F238E27FC236}">
                <a16:creationId xmlns:a16="http://schemas.microsoft.com/office/drawing/2014/main" id="{0D15194A-4B0C-6147-8FF2-BB4E50ECC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3522447" y="0"/>
            <a:ext cx="7498230" cy="6858000"/>
          </a:xfrm>
          <a:custGeom>
            <a:avLst/>
            <a:gdLst>
              <a:gd name="connsiteX0" fmla="*/ 3959468 w 7498230"/>
              <a:gd name="connsiteY0" fmla="*/ 0 h 6858000"/>
              <a:gd name="connsiteX1" fmla="*/ 7498230 w 7498230"/>
              <a:gd name="connsiteY1" fmla="*/ 0 h 6858000"/>
              <a:gd name="connsiteX2" fmla="*/ 3538762 w 7498230"/>
              <a:gd name="connsiteY2" fmla="*/ 6858000 h 6858000"/>
              <a:gd name="connsiteX3" fmla="*/ 0 w 749823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98230" h="6858000">
                <a:moveTo>
                  <a:pt x="3959468" y="0"/>
                </a:moveTo>
                <a:lnTo>
                  <a:pt x="7498230" y="0"/>
                </a:lnTo>
                <a:lnTo>
                  <a:pt x="353876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008052E-C579-D93A-9B03-CA08D7460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177" b="21401"/>
          <a:stretch/>
        </p:blipFill>
        <p:spPr>
          <a:xfrm flipV="1">
            <a:off x="0" y="325"/>
            <a:ext cx="1869610" cy="4237825"/>
          </a:xfrm>
          <a:prstGeom prst="rect">
            <a:avLst/>
          </a:prstGeom>
        </p:spPr>
      </p:pic>
      <p:sp>
        <p:nvSpPr>
          <p:cNvPr id="16" name="Freeform 3">
            <a:extLst>
              <a:ext uri="{FF2B5EF4-FFF2-40B4-BE49-F238E27FC236}">
                <a16:creationId xmlns:a16="http://schemas.microsoft.com/office/drawing/2014/main" id="{F2EC93D7-B6B6-D315-CBAC-F2062C650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5435134" y="3712319"/>
            <a:ext cx="3059474" cy="3145681"/>
          </a:xfrm>
          <a:custGeom>
            <a:avLst/>
            <a:gdLst>
              <a:gd name="connsiteX0" fmla="*/ 2216294 w 3059474"/>
              <a:gd name="connsiteY0" fmla="*/ 1963 h 3145681"/>
              <a:gd name="connsiteX1" fmla="*/ 2665245 w 3059474"/>
              <a:gd name="connsiteY1" fmla="*/ 105730 h 3145681"/>
              <a:gd name="connsiteX2" fmla="*/ 2953745 w 3059474"/>
              <a:gd name="connsiteY2" fmla="*/ 1182423 h 3145681"/>
              <a:gd name="connsiteX3" fmla="*/ 1820257 w 3059474"/>
              <a:gd name="connsiteY3" fmla="*/ 3145681 h 3145681"/>
              <a:gd name="connsiteX4" fmla="*/ 0 w 3059474"/>
              <a:gd name="connsiteY4" fmla="*/ 3145681 h 3145681"/>
              <a:gd name="connsiteX5" fmla="*/ 1588552 w 3059474"/>
              <a:gd name="connsiteY5" fmla="*/ 394229 h 3145681"/>
              <a:gd name="connsiteX6" fmla="*/ 2216294 w 3059474"/>
              <a:gd name="connsiteY6" fmla="*/ 1963 h 3145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59474" h="3145681">
                <a:moveTo>
                  <a:pt x="2216294" y="1963"/>
                </a:moveTo>
                <a:cubicBezTo>
                  <a:pt x="2367730" y="-8739"/>
                  <a:pt x="2523875" y="24110"/>
                  <a:pt x="2665245" y="105730"/>
                </a:cubicBezTo>
                <a:cubicBezTo>
                  <a:pt x="3042233" y="323384"/>
                  <a:pt x="3171399" y="805435"/>
                  <a:pt x="2953745" y="1182423"/>
                </a:cubicBezTo>
                <a:lnTo>
                  <a:pt x="1820257" y="3145681"/>
                </a:lnTo>
                <a:lnTo>
                  <a:pt x="0" y="3145681"/>
                </a:lnTo>
                <a:lnTo>
                  <a:pt x="1588552" y="394229"/>
                </a:lnTo>
                <a:cubicBezTo>
                  <a:pt x="1724586" y="158612"/>
                  <a:pt x="1963900" y="19800"/>
                  <a:pt x="2216294" y="19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605" y="1868489"/>
            <a:ext cx="5832907" cy="4415795"/>
          </a:xfrm>
        </p:spPr>
        <p:txBody>
          <a:bodyPr anchor="ctr">
            <a:normAutofit/>
          </a:bodyPr>
          <a:lstStyle>
            <a:lvl1pPr algn="l">
              <a:lnSpc>
                <a:spcPct val="90000"/>
              </a:lnSpc>
              <a:defRPr sz="5400" b="1" cap="all" baseline="0"/>
            </a:lvl1pPr>
          </a:lstStyle>
          <a:p>
            <a:endParaRPr 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4E53CBB4-E97E-0645-ABD7-E16233BA054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80723" y="0"/>
            <a:ext cx="5406113" cy="4800932"/>
          </a:xfrm>
          <a:custGeom>
            <a:avLst/>
            <a:gdLst>
              <a:gd name="connsiteX0" fmla="*/ 4382284 w 5406113"/>
              <a:gd name="connsiteY0" fmla="*/ 910336 h 4800932"/>
              <a:gd name="connsiteX1" fmla="*/ 4955350 w 5406113"/>
              <a:gd name="connsiteY1" fmla="*/ 1902915 h 4800932"/>
              <a:gd name="connsiteX2" fmla="*/ 4913686 w 5406113"/>
              <a:gd name="connsiteY2" fmla="*/ 1907115 h 4800932"/>
              <a:gd name="connsiteX3" fmla="*/ 4273606 w 5406113"/>
              <a:gd name="connsiteY3" fmla="*/ 1267035 h 4800932"/>
              <a:gd name="connsiteX4" fmla="*/ 4323907 w 5406113"/>
              <a:gd name="connsiteY4" fmla="*/ 1017887 h 4800932"/>
              <a:gd name="connsiteX5" fmla="*/ 0 w 5406113"/>
              <a:gd name="connsiteY5" fmla="*/ 0 h 4800932"/>
              <a:gd name="connsiteX6" fmla="*/ 3856701 w 5406113"/>
              <a:gd name="connsiteY6" fmla="*/ 0 h 4800932"/>
              <a:gd name="connsiteX7" fmla="*/ 4345712 w 5406113"/>
              <a:gd name="connsiteY7" fmla="*/ 846991 h 4800932"/>
              <a:gd name="connsiteX8" fmla="*/ 4326054 w 5406113"/>
              <a:gd name="connsiteY8" fmla="*/ 870817 h 4800932"/>
              <a:gd name="connsiteX9" fmla="*/ 4205026 w 5406113"/>
              <a:gd name="connsiteY9" fmla="*/ 1267035 h 4800932"/>
              <a:gd name="connsiteX10" fmla="*/ 4913686 w 5406113"/>
              <a:gd name="connsiteY10" fmla="*/ 1975695 h 4800932"/>
              <a:gd name="connsiteX11" fmla="*/ 4992767 w 5406113"/>
              <a:gd name="connsiteY11" fmla="*/ 1967723 h 4800932"/>
              <a:gd name="connsiteX12" fmla="*/ 5182097 w 5406113"/>
              <a:gd name="connsiteY12" fmla="*/ 2295653 h 4800932"/>
              <a:gd name="connsiteX13" fmla="*/ 4570835 w 5406113"/>
              <a:gd name="connsiteY13" fmla="*/ 4576916 h 4800932"/>
              <a:gd name="connsiteX14" fmla="*/ 2289571 w 5406113"/>
              <a:gd name="connsiteY14" fmla="*/ 3965654 h 4800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406113" h="4800932">
                <a:moveTo>
                  <a:pt x="4382284" y="910336"/>
                </a:moveTo>
                <a:lnTo>
                  <a:pt x="4955350" y="1902915"/>
                </a:lnTo>
                <a:lnTo>
                  <a:pt x="4913686" y="1907115"/>
                </a:lnTo>
                <a:cubicBezTo>
                  <a:pt x="4560180" y="1907115"/>
                  <a:pt x="4273606" y="1620541"/>
                  <a:pt x="4273606" y="1267035"/>
                </a:cubicBezTo>
                <a:cubicBezTo>
                  <a:pt x="4273606" y="1178659"/>
                  <a:pt x="4291517" y="1094465"/>
                  <a:pt x="4323907" y="1017887"/>
                </a:cubicBezTo>
                <a:close/>
                <a:moveTo>
                  <a:pt x="0" y="0"/>
                </a:moveTo>
                <a:lnTo>
                  <a:pt x="3856701" y="0"/>
                </a:lnTo>
                <a:lnTo>
                  <a:pt x="4345712" y="846991"/>
                </a:lnTo>
                <a:lnTo>
                  <a:pt x="4326054" y="870817"/>
                </a:lnTo>
                <a:cubicBezTo>
                  <a:pt x="4249643" y="983919"/>
                  <a:pt x="4205026" y="1120267"/>
                  <a:pt x="4205026" y="1267035"/>
                </a:cubicBezTo>
                <a:cubicBezTo>
                  <a:pt x="4205026" y="1658417"/>
                  <a:pt x="4522304" y="1975695"/>
                  <a:pt x="4913686" y="1975695"/>
                </a:cubicBezTo>
                <a:lnTo>
                  <a:pt x="4992767" y="1967723"/>
                </a:lnTo>
                <a:lnTo>
                  <a:pt x="5182097" y="2295653"/>
                </a:lnTo>
                <a:cubicBezTo>
                  <a:pt x="5643255" y="3094402"/>
                  <a:pt x="5369584" y="4115758"/>
                  <a:pt x="4570835" y="4576916"/>
                </a:cubicBezTo>
                <a:cubicBezTo>
                  <a:pt x="3772085" y="5038074"/>
                  <a:pt x="2750729" y="4764403"/>
                  <a:pt x="2289571" y="3965654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DB6AD51-A029-8ED4-DB6D-6563C25C9280}"/>
              </a:ext>
            </a:extLst>
          </p:cNvPr>
          <p:cNvSpPr/>
          <p:nvPr userDrawn="1"/>
        </p:nvSpPr>
        <p:spPr>
          <a:xfrm>
            <a:off x="9685749" y="558375"/>
            <a:ext cx="1417320" cy="1417320"/>
          </a:xfrm>
          <a:custGeom>
            <a:avLst/>
            <a:gdLst>
              <a:gd name="connsiteX0" fmla="*/ 708660 w 1417320"/>
              <a:gd name="connsiteY0" fmla="*/ 68580 h 1417320"/>
              <a:gd name="connsiteX1" fmla="*/ 68580 w 1417320"/>
              <a:gd name="connsiteY1" fmla="*/ 708660 h 1417320"/>
              <a:gd name="connsiteX2" fmla="*/ 708660 w 1417320"/>
              <a:gd name="connsiteY2" fmla="*/ 1348740 h 1417320"/>
              <a:gd name="connsiteX3" fmla="*/ 1348740 w 1417320"/>
              <a:gd name="connsiteY3" fmla="*/ 708660 h 1417320"/>
              <a:gd name="connsiteX4" fmla="*/ 708660 w 1417320"/>
              <a:gd name="connsiteY4" fmla="*/ 68580 h 1417320"/>
              <a:gd name="connsiteX5" fmla="*/ 708660 w 1417320"/>
              <a:gd name="connsiteY5" fmla="*/ 0 h 1417320"/>
              <a:gd name="connsiteX6" fmla="*/ 1417320 w 1417320"/>
              <a:gd name="connsiteY6" fmla="*/ 708660 h 1417320"/>
              <a:gd name="connsiteX7" fmla="*/ 708660 w 1417320"/>
              <a:gd name="connsiteY7" fmla="*/ 1417320 h 1417320"/>
              <a:gd name="connsiteX8" fmla="*/ 0 w 1417320"/>
              <a:gd name="connsiteY8" fmla="*/ 708660 h 1417320"/>
              <a:gd name="connsiteX9" fmla="*/ 708660 w 1417320"/>
              <a:gd name="connsiteY9" fmla="*/ 0 h 141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17320" h="1417320">
                <a:moveTo>
                  <a:pt x="708660" y="68580"/>
                </a:moveTo>
                <a:cubicBezTo>
                  <a:pt x="355154" y="68580"/>
                  <a:pt x="68580" y="355154"/>
                  <a:pt x="68580" y="708660"/>
                </a:cubicBezTo>
                <a:cubicBezTo>
                  <a:pt x="68580" y="1062166"/>
                  <a:pt x="355154" y="1348740"/>
                  <a:pt x="708660" y="1348740"/>
                </a:cubicBezTo>
                <a:cubicBezTo>
                  <a:pt x="1062166" y="1348740"/>
                  <a:pt x="1348740" y="1062166"/>
                  <a:pt x="1348740" y="708660"/>
                </a:cubicBezTo>
                <a:cubicBezTo>
                  <a:pt x="1348740" y="355154"/>
                  <a:pt x="1062166" y="68580"/>
                  <a:pt x="708660" y="68580"/>
                </a:cubicBezTo>
                <a:close/>
                <a:moveTo>
                  <a:pt x="708660" y="0"/>
                </a:moveTo>
                <a:cubicBezTo>
                  <a:pt x="1100042" y="0"/>
                  <a:pt x="1417320" y="317278"/>
                  <a:pt x="1417320" y="708660"/>
                </a:cubicBezTo>
                <a:cubicBezTo>
                  <a:pt x="1417320" y="1100042"/>
                  <a:pt x="1100042" y="1417320"/>
                  <a:pt x="708660" y="1417320"/>
                </a:cubicBezTo>
                <a:cubicBezTo>
                  <a:pt x="317278" y="1417320"/>
                  <a:pt x="0" y="1100042"/>
                  <a:pt x="0" y="708660"/>
                </a:cubicBezTo>
                <a:cubicBezTo>
                  <a:pt x="0" y="317278"/>
                  <a:pt x="317278" y="0"/>
                  <a:pt x="708660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928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240BB4C-6B8F-357F-ED6F-F587D1FE7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3898" b="63293"/>
          <a:stretch/>
        </p:blipFill>
        <p:spPr>
          <a:xfrm rot="5400000" flipV="1">
            <a:off x="8334734" y="2739009"/>
            <a:ext cx="5181600" cy="2524571"/>
          </a:xfrm>
          <a:prstGeom prst="rect">
            <a:avLst/>
          </a:prstGeom>
        </p:spPr>
      </p:pic>
      <p:sp>
        <p:nvSpPr>
          <p:cNvPr id="5" name="Freeform 5">
            <a:extLst>
              <a:ext uri="{FF2B5EF4-FFF2-40B4-BE49-F238E27FC236}">
                <a16:creationId xmlns:a16="http://schemas.microsoft.com/office/drawing/2014/main" id="{EC29CEAF-3197-2C9C-F10A-BC9C1D5E7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00000" flipV="1">
            <a:off x="4934806" y="4647063"/>
            <a:ext cx="2169988" cy="3494471"/>
          </a:xfrm>
          <a:custGeom>
            <a:avLst/>
            <a:gdLst>
              <a:gd name="connsiteX0" fmla="*/ 2169988 w 2169988"/>
              <a:gd name="connsiteY0" fmla="*/ 3494471 h 3494471"/>
              <a:gd name="connsiteX1" fmla="*/ 0 w 2169988"/>
              <a:gd name="connsiteY1" fmla="*/ 1324484 h 3494471"/>
              <a:gd name="connsiteX2" fmla="*/ 0 w 2169988"/>
              <a:gd name="connsiteY2" fmla="*/ 1084994 h 3494471"/>
              <a:gd name="connsiteX3" fmla="*/ 1084994 w 2169988"/>
              <a:gd name="connsiteY3" fmla="*/ 0 h 3494471"/>
              <a:gd name="connsiteX4" fmla="*/ 2169988 w 2169988"/>
              <a:gd name="connsiteY4" fmla="*/ 1084994 h 3494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988" h="3494471">
                <a:moveTo>
                  <a:pt x="2169988" y="3494471"/>
                </a:moveTo>
                <a:lnTo>
                  <a:pt x="0" y="1324484"/>
                </a:lnTo>
                <a:lnTo>
                  <a:pt x="0" y="1084994"/>
                </a:lnTo>
                <a:cubicBezTo>
                  <a:pt x="0" y="485768"/>
                  <a:pt x="485768" y="0"/>
                  <a:pt x="1084994" y="0"/>
                </a:cubicBezTo>
                <a:cubicBezTo>
                  <a:pt x="1684220" y="0"/>
                  <a:pt x="2169988" y="485768"/>
                  <a:pt x="2169988" y="1084994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990D998F-6A53-4D78-E05B-B6F861387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203067" y="591806"/>
            <a:ext cx="906031" cy="903950"/>
          </a:xfrm>
          <a:prstGeom prst="roundRect">
            <a:avLst>
              <a:gd name="adj" fmla="val 50000"/>
            </a:avLst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42672"/>
            <a:ext cx="11430000" cy="1941577"/>
          </a:xfrm>
        </p:spPr>
        <p:txBody>
          <a:bodyPr anchor="ctr">
            <a:no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89092" y="2208897"/>
            <a:ext cx="4714785" cy="3988349"/>
          </a:xfrm>
        </p:spPr>
        <p:txBody>
          <a:bodyPr>
            <a:normAutofit/>
          </a:bodyPr>
          <a:lstStyle>
            <a:lvl1pPr marL="512064" indent="-512064" algn="l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Font typeface="+mj-lt"/>
              <a:buAutoNum type="arabicPeriod"/>
              <a:defRPr sz="1800"/>
            </a:lvl1pPr>
            <a:lvl2pPr marL="800100" indent="-512064" algn="l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Font typeface="+mj-lt"/>
              <a:buAutoNum type="alphaLcPeriod"/>
              <a:defRPr sz="1600"/>
            </a:lvl2pPr>
            <a:lvl3pPr marL="1257300" indent="-512064" algn="l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Font typeface="+mj-lt"/>
              <a:buAutoNum type="arabicParenR"/>
              <a:defRPr sz="1400"/>
            </a:lvl3pPr>
            <a:lvl4pPr marL="1600200" indent="-512064" algn="l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Font typeface="+mj-lt"/>
              <a:buAutoNum type="alphaLcParenR"/>
              <a:defRPr sz="1200"/>
            </a:lvl4pPr>
            <a:lvl5pPr marL="2057400" indent="-512064" algn="l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Font typeface="+mj-lt"/>
              <a:buAutoNum type="romanLcPeriod"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92E9A95-2BF4-99BE-F73A-A74D783CE44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425417" y="2208897"/>
            <a:ext cx="4714785" cy="3988349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 algn="l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2pPr>
            <a:lvl3pPr marL="1200150" indent="-285750" algn="l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3pPr>
            <a:lvl4pPr marL="1543050" indent="-171450" algn="l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200"/>
            </a:lvl4pPr>
            <a:lvl5pPr marL="2000250" indent="-171450" algn="l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565D73C-F16A-968B-391B-24CB7EEB3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Business marketing meeting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CDC7A41-1D00-F1B1-08B5-F7E01122C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6834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E00F4D10-3ADA-D113-BD21-4AB95DE7F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897" t="4055" b="11876"/>
          <a:stretch/>
        </p:blipFill>
        <p:spPr>
          <a:xfrm>
            <a:off x="0" y="-1"/>
            <a:ext cx="3103614" cy="6858001"/>
          </a:xfrm>
          <a:prstGeom prst="rect">
            <a:avLst/>
          </a:prstGeom>
        </p:spPr>
      </p:pic>
      <p:sp>
        <p:nvSpPr>
          <p:cNvPr id="4" name="Freeform 10">
            <a:extLst>
              <a:ext uri="{FF2B5EF4-FFF2-40B4-BE49-F238E27FC236}">
                <a16:creationId xmlns:a16="http://schemas.microsoft.com/office/drawing/2014/main" id="{BDBCB359-3984-96FE-AB0E-B343069078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10883" y="4918500"/>
            <a:ext cx="1681117" cy="1939500"/>
          </a:xfrm>
          <a:custGeom>
            <a:avLst/>
            <a:gdLst>
              <a:gd name="connsiteX0" fmla="*/ 788195 w 1681117"/>
              <a:gd name="connsiteY0" fmla="*/ 0 h 1939500"/>
              <a:gd name="connsiteX1" fmla="*/ 1345532 w 1681117"/>
              <a:gd name="connsiteY1" fmla="*/ 230856 h 1939500"/>
              <a:gd name="connsiteX2" fmla="*/ 1681117 w 1681117"/>
              <a:gd name="connsiteY2" fmla="*/ 566441 h 1939500"/>
              <a:gd name="connsiteX3" fmla="*/ 1681117 w 1681117"/>
              <a:gd name="connsiteY3" fmla="*/ 1939500 h 1939500"/>
              <a:gd name="connsiteX4" fmla="*/ 824828 w 1681117"/>
              <a:gd name="connsiteY4" fmla="*/ 1939500 h 1939500"/>
              <a:gd name="connsiteX5" fmla="*/ 230858 w 1681117"/>
              <a:gd name="connsiteY5" fmla="*/ 1345531 h 1939500"/>
              <a:gd name="connsiteX6" fmla="*/ 230858 w 1681117"/>
              <a:gd name="connsiteY6" fmla="*/ 230856 h 1939500"/>
              <a:gd name="connsiteX7" fmla="*/ 788195 w 1681117"/>
              <a:gd name="connsiteY7" fmla="*/ 0 h 193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81117" h="1939500">
                <a:moveTo>
                  <a:pt x="788195" y="0"/>
                </a:moveTo>
                <a:cubicBezTo>
                  <a:pt x="989911" y="0"/>
                  <a:pt x="1191628" y="76952"/>
                  <a:pt x="1345532" y="230856"/>
                </a:cubicBezTo>
                <a:lnTo>
                  <a:pt x="1681117" y="566441"/>
                </a:lnTo>
                <a:lnTo>
                  <a:pt x="1681117" y="1939500"/>
                </a:lnTo>
                <a:lnTo>
                  <a:pt x="824828" y="1939500"/>
                </a:lnTo>
                <a:lnTo>
                  <a:pt x="230858" y="1345531"/>
                </a:lnTo>
                <a:cubicBezTo>
                  <a:pt x="-76952" y="1037722"/>
                  <a:pt x="-76952" y="538666"/>
                  <a:pt x="230858" y="230856"/>
                </a:cubicBezTo>
                <a:cubicBezTo>
                  <a:pt x="384763" y="76952"/>
                  <a:pt x="586479" y="0"/>
                  <a:pt x="788195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5E68A3D6-C483-F214-27BA-8B35BF732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19850" y="3462203"/>
            <a:ext cx="5975159" cy="3395799"/>
          </a:xfrm>
          <a:custGeom>
            <a:avLst/>
            <a:gdLst>
              <a:gd name="connsiteX0" fmla="*/ 1823885 w 5975159"/>
              <a:gd name="connsiteY0" fmla="*/ 0 h 3395799"/>
              <a:gd name="connsiteX1" fmla="*/ 3113564 w 5975159"/>
              <a:gd name="connsiteY1" fmla="*/ 534203 h 3395799"/>
              <a:gd name="connsiteX2" fmla="*/ 5975159 w 5975159"/>
              <a:gd name="connsiteY2" fmla="*/ 3395799 h 3395799"/>
              <a:gd name="connsiteX3" fmla="*/ 816439 w 5975159"/>
              <a:gd name="connsiteY3" fmla="*/ 3395799 h 3395799"/>
              <a:gd name="connsiteX4" fmla="*/ 534204 w 5975159"/>
              <a:gd name="connsiteY4" fmla="*/ 3113564 h 3395799"/>
              <a:gd name="connsiteX5" fmla="*/ 534204 w 5975159"/>
              <a:gd name="connsiteY5" fmla="*/ 534203 h 3395799"/>
              <a:gd name="connsiteX6" fmla="*/ 1823885 w 5975159"/>
              <a:gd name="connsiteY6" fmla="*/ 0 h 339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75159" h="3395799">
                <a:moveTo>
                  <a:pt x="1823885" y="0"/>
                </a:moveTo>
                <a:cubicBezTo>
                  <a:pt x="2290657" y="0"/>
                  <a:pt x="2757429" y="178068"/>
                  <a:pt x="3113564" y="534203"/>
                </a:cubicBezTo>
                <a:lnTo>
                  <a:pt x="5975159" y="3395799"/>
                </a:lnTo>
                <a:lnTo>
                  <a:pt x="816439" y="3395799"/>
                </a:lnTo>
                <a:lnTo>
                  <a:pt x="534204" y="3113564"/>
                </a:lnTo>
                <a:cubicBezTo>
                  <a:pt x="-178067" y="2401293"/>
                  <a:pt x="-178067" y="1246475"/>
                  <a:pt x="534204" y="534203"/>
                </a:cubicBezTo>
                <a:cubicBezTo>
                  <a:pt x="890340" y="178068"/>
                  <a:pt x="1357112" y="0"/>
                  <a:pt x="1823885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E2FBD89-DA8F-ADF1-13DC-2B2C87C37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177" b="21401"/>
          <a:stretch/>
        </p:blipFill>
        <p:spPr>
          <a:xfrm rot="16200000" flipH="1">
            <a:off x="9138285" y="-1184108"/>
            <a:ext cx="1869610" cy="4237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024" y="422771"/>
            <a:ext cx="4874773" cy="3685032"/>
          </a:xfrm>
        </p:spPr>
        <p:txBody>
          <a:bodyPr anchor="b">
            <a:noAutofit/>
          </a:bodyPr>
          <a:lstStyle>
            <a:lvl1pPr algn="l">
              <a:defRPr sz="4400"/>
            </a:lvl1pPr>
          </a:lstStyle>
          <a:p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C8F6DBF-00CE-377D-5D93-8039CDB5B3A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58680" y="888652"/>
            <a:ext cx="4846320" cy="4846320"/>
          </a:xfrm>
          <a:custGeom>
            <a:avLst/>
            <a:gdLst>
              <a:gd name="connsiteX0" fmla="*/ 3465617 w 4846320"/>
              <a:gd name="connsiteY0" fmla="*/ 238237 h 4846320"/>
              <a:gd name="connsiteX1" fmla="*/ 3578182 w 4846320"/>
              <a:gd name="connsiteY1" fmla="*/ 292463 h 4846320"/>
              <a:gd name="connsiteX2" fmla="*/ 4655896 w 4846320"/>
              <a:gd name="connsiteY2" fmla="*/ 1479957 h 4846320"/>
              <a:gd name="connsiteX3" fmla="*/ 4705729 w 4846320"/>
              <a:gd name="connsiteY3" fmla="*/ 1616111 h 4846320"/>
              <a:gd name="connsiteX4" fmla="*/ 4661850 w 4846320"/>
              <a:gd name="connsiteY4" fmla="*/ 1627271 h 4846320"/>
              <a:gd name="connsiteX5" fmla="*/ 4449615 w 4846320"/>
              <a:gd name="connsiteY5" fmla="*/ 1648434 h 4846320"/>
              <a:gd name="connsiteX6" fmla="*/ 3396523 w 4846320"/>
              <a:gd name="connsiteY6" fmla="*/ 606773 h 4846320"/>
              <a:gd name="connsiteX7" fmla="*/ 3443868 w 4846320"/>
              <a:gd name="connsiteY7" fmla="*/ 297015 h 4846320"/>
              <a:gd name="connsiteX8" fmla="*/ 2423160 w 4846320"/>
              <a:gd name="connsiteY8" fmla="*/ 0 h 4846320"/>
              <a:gd name="connsiteX9" fmla="*/ 3366363 w 4846320"/>
              <a:gd name="connsiteY9" fmla="*/ 190424 h 4846320"/>
              <a:gd name="connsiteX10" fmla="*/ 3392938 w 4846320"/>
              <a:gd name="connsiteY10" fmla="*/ 203226 h 4846320"/>
              <a:gd name="connsiteX11" fmla="*/ 3367099 w 4846320"/>
              <a:gd name="connsiteY11" fmla="*/ 273111 h 4846320"/>
              <a:gd name="connsiteX12" fmla="*/ 3316140 w 4846320"/>
              <a:gd name="connsiteY12" fmla="*/ 606773 h 4846320"/>
              <a:gd name="connsiteX13" fmla="*/ 4449615 w 4846320"/>
              <a:gd name="connsiteY13" fmla="*/ 1728818 h 4846320"/>
              <a:gd name="connsiteX14" fmla="*/ 4678050 w 4846320"/>
              <a:gd name="connsiteY14" fmla="*/ 1706022 h 4846320"/>
              <a:gd name="connsiteX15" fmla="*/ 4733474 w 4846320"/>
              <a:gd name="connsiteY15" fmla="*/ 1691915 h 4846320"/>
              <a:gd name="connsiteX16" fmla="*/ 4737380 w 4846320"/>
              <a:gd name="connsiteY16" fmla="*/ 1702587 h 4846320"/>
              <a:gd name="connsiteX17" fmla="*/ 4846320 w 4846320"/>
              <a:gd name="connsiteY17" fmla="*/ 2423160 h 4846320"/>
              <a:gd name="connsiteX18" fmla="*/ 2423160 w 4846320"/>
              <a:gd name="connsiteY18" fmla="*/ 4846320 h 4846320"/>
              <a:gd name="connsiteX19" fmla="*/ 0 w 4846320"/>
              <a:gd name="connsiteY19" fmla="*/ 2423160 h 4846320"/>
              <a:gd name="connsiteX20" fmla="*/ 2423160 w 4846320"/>
              <a:gd name="connsiteY20" fmla="*/ 0 h 484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46320" h="4846320">
                <a:moveTo>
                  <a:pt x="3465617" y="238237"/>
                </a:moveTo>
                <a:lnTo>
                  <a:pt x="3578182" y="292463"/>
                </a:lnTo>
                <a:cubicBezTo>
                  <a:pt x="4058866" y="553586"/>
                  <a:pt x="4441314" y="972627"/>
                  <a:pt x="4655896" y="1479957"/>
                </a:cubicBezTo>
                <a:lnTo>
                  <a:pt x="4705729" y="1616111"/>
                </a:lnTo>
                <a:lnTo>
                  <a:pt x="4661850" y="1627271"/>
                </a:lnTo>
                <a:cubicBezTo>
                  <a:pt x="4593296" y="1641147"/>
                  <a:pt x="4522316" y="1648434"/>
                  <a:pt x="4449615" y="1648434"/>
                </a:cubicBezTo>
                <a:cubicBezTo>
                  <a:pt x="3868008" y="1648434"/>
                  <a:pt x="3396523" y="1182066"/>
                  <a:pt x="3396523" y="606773"/>
                </a:cubicBezTo>
                <a:cubicBezTo>
                  <a:pt x="3396523" y="498906"/>
                  <a:pt x="3413099" y="394868"/>
                  <a:pt x="3443868" y="297015"/>
                </a:cubicBezTo>
                <a:close/>
                <a:moveTo>
                  <a:pt x="2423160" y="0"/>
                </a:moveTo>
                <a:cubicBezTo>
                  <a:pt x="2757729" y="0"/>
                  <a:pt x="3076460" y="67805"/>
                  <a:pt x="3366363" y="190424"/>
                </a:cubicBezTo>
                <a:lnTo>
                  <a:pt x="3392938" y="203226"/>
                </a:lnTo>
                <a:lnTo>
                  <a:pt x="3367099" y="273111"/>
                </a:lnTo>
                <a:cubicBezTo>
                  <a:pt x="3333981" y="378515"/>
                  <a:pt x="3316140" y="490582"/>
                  <a:pt x="3316140" y="606773"/>
                </a:cubicBezTo>
                <a:cubicBezTo>
                  <a:pt x="3316140" y="1226461"/>
                  <a:pt x="3823614" y="1728818"/>
                  <a:pt x="4449615" y="1728818"/>
                </a:cubicBezTo>
                <a:cubicBezTo>
                  <a:pt x="4527865" y="1728818"/>
                  <a:pt x="4604263" y="1720969"/>
                  <a:pt x="4678050" y="1706022"/>
                </a:cubicBezTo>
                <a:lnTo>
                  <a:pt x="4733474" y="1691915"/>
                </a:lnTo>
                <a:lnTo>
                  <a:pt x="4737380" y="1702587"/>
                </a:lnTo>
                <a:cubicBezTo>
                  <a:pt x="4808180" y="1930216"/>
                  <a:pt x="4846320" y="2172234"/>
                  <a:pt x="4846320" y="2423160"/>
                </a:cubicBezTo>
                <a:cubicBezTo>
                  <a:pt x="4846320" y="3761434"/>
                  <a:pt x="3761434" y="4846320"/>
                  <a:pt x="2423160" y="4846320"/>
                </a:cubicBezTo>
                <a:cubicBezTo>
                  <a:pt x="1084886" y="4846320"/>
                  <a:pt x="0" y="3761434"/>
                  <a:pt x="0" y="2423160"/>
                </a:cubicBezTo>
                <a:cubicBezTo>
                  <a:pt x="0" y="1084886"/>
                  <a:pt x="1084886" y="0"/>
                  <a:pt x="2423160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</a:t>
            </a:r>
            <a:br>
              <a:rPr lang="en-US" dirty="0"/>
            </a:br>
            <a:r>
              <a:rPr lang="en-US" dirty="0"/>
              <a:t>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66025" y="4204801"/>
            <a:ext cx="4889044" cy="2230428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  <a:lvl2pPr marL="0" indent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/>
            </a:lvl2pPr>
            <a:lvl3pPr marL="914400" indent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/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None/>
              <a:defRPr sz="1200"/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None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US" dirty="0"/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B2F8D782-06EC-940C-F17F-0CED2CF68886}"/>
              </a:ext>
            </a:extLst>
          </p:cNvPr>
          <p:cNvSpPr/>
          <p:nvPr userDrawn="1"/>
        </p:nvSpPr>
        <p:spPr>
          <a:xfrm>
            <a:off x="4274820" y="373380"/>
            <a:ext cx="2266950" cy="2244089"/>
          </a:xfrm>
          <a:prstGeom prst="donut">
            <a:avLst>
              <a:gd name="adj" fmla="val 35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42E7812-2B15-FAFC-B703-798C9302B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Business marketing meeting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DDCB7C6-FF8A-F130-CFBB-79DEA452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722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044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1/4/2026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696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1/4/2026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729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1/4/2026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58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1/4/2026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3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1/4/2026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754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1/4/2026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334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753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  <p:sldLayoutId id="2147483750" r:id="rId20"/>
    <p:sldLayoutId id="2147483751" r:id="rId21"/>
    <p:sldLayoutId id="2147483752" r:id="rId22"/>
    <p:sldLayoutId id="2147483753" r:id="rId23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4" Type="http://schemas.openxmlformats.org/officeDocument/2006/relationships/hyperlink" Target="https://researchleap.com/fraud-theories-white-collar-crimes-lessons-nigerian-banking-industry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issiplaw.com/" TargetMode="External"/><Relationship Id="rId2" Type="http://schemas.openxmlformats.org/officeDocument/2006/relationships/hyperlink" Target="mailto:jessicaw@weissiplaw.com" TargetMode="Externa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7.jpeg"/><Relationship Id="rId4" Type="http://schemas.openxmlformats.org/officeDocument/2006/relationships/hyperlink" Target="https://attorneyjessicaweis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journalistsresource.org/home/covering-immigration-stories-in-2025-3-reporting-tips-and-a-linked-list-of-data-resource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BD976C13-68E6-4E25-B13E-FC3A2D3F6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E8DBE92-2331-4285-8226-D398190D3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C26532-F75E-840A-A9ED-2BEDA203E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6261" y="1067403"/>
            <a:ext cx="5830468" cy="47231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5000" dirty="0">
                <a:solidFill>
                  <a:srgbClr val="FFFFFF"/>
                </a:solidFill>
              </a:rPr>
              <a:t>Family Based </a:t>
            </a:r>
            <a:r>
              <a:rPr lang="en-US" sz="5000">
                <a:solidFill>
                  <a:srgbClr val="FFFFFF"/>
                </a:solidFill>
              </a:rPr>
              <a:t>Immigration: Top </a:t>
            </a:r>
            <a:r>
              <a:rPr lang="en-US" sz="5000" dirty="0">
                <a:solidFill>
                  <a:srgbClr val="FFFFFF"/>
                </a:solidFill>
              </a:rPr>
              <a:t>Problems and Solutions</a:t>
            </a:r>
            <a:endParaRPr lang="en-US" dirty="0"/>
          </a:p>
          <a:p>
            <a:pPr algn="l">
              <a:lnSpc>
                <a:spcPct val="80000"/>
              </a:lnSpc>
            </a:pPr>
            <a:br>
              <a:rPr lang="en-US" sz="5000" dirty="0"/>
            </a:br>
            <a:r>
              <a:rPr lang="en-US" sz="5000">
                <a:solidFill>
                  <a:srgbClr val="FFFFFF"/>
                </a:solidFill>
              </a:rPr>
              <a:t>By: Jessica Weiss, Esq.</a:t>
            </a:r>
          </a:p>
          <a:p>
            <a:pPr algn="l">
              <a:lnSpc>
                <a:spcPct val="80000"/>
              </a:lnSpc>
            </a:pPr>
            <a:br>
              <a:rPr lang="en-US" sz="5000" dirty="0"/>
            </a:br>
            <a:r>
              <a:rPr lang="en-US" sz="5000">
                <a:solidFill>
                  <a:srgbClr val="FFFFFF"/>
                </a:solidFill>
              </a:rPr>
              <a:t>NBLI Class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346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320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78C48F7-A69F-0A15-C951-CD72B1907CB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alphaModFix amt="45000"/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3A8C8A3-D4A2-358D-08A9-BF4C3E78A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716" y="1086648"/>
            <a:ext cx="10772775" cy="16581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b="1">
                <a:solidFill>
                  <a:schemeClr val="bg1"/>
                </a:solidFill>
              </a:rPr>
              <a:t>Point 8: The Interview &amp; Vetting</a:t>
            </a:r>
            <a:endParaRPr lang="en-US" b="1">
              <a:solidFill>
                <a:schemeClr val="bg1"/>
              </a:solidFill>
              <a:ea typeface="Calibri Light"/>
              <a:cs typeface="Calibri Light"/>
            </a:endParaRPr>
          </a:p>
          <a:p>
            <a:pPr algn="l"/>
            <a:endParaRPr lang="en-US" dirty="0">
              <a:solidFill>
                <a:schemeClr val="bg1"/>
              </a:solidFill>
              <a:ea typeface="Calibri Light"/>
              <a:cs typeface="Calibri Light"/>
            </a:endParaRPr>
          </a:p>
          <a:p>
            <a:pPr algn="l"/>
            <a:endParaRPr lang="en-US" sz="5400" b="1" dirty="0">
              <a:solidFill>
                <a:schemeClr val="bg1"/>
              </a:solidFill>
              <a:ea typeface="Calibri Light"/>
              <a:cs typeface="Calibri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3A4D5C-6D09-EE0C-9A3B-F467CEA3184C}"/>
              </a:ext>
            </a:extLst>
          </p:cNvPr>
          <p:cNvSpPr txBox="1"/>
          <p:nvPr/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ea typeface="+mn-lt"/>
                <a:cs typeface="+mn-lt"/>
              </a:rPr>
              <a:t>Heightened scrutiny in marriage-based cases</a:t>
            </a:r>
            <a:endParaRPr lang="en-US" b="1" dirty="0">
              <a:solidFill>
                <a:schemeClr val="bg1"/>
              </a:solidFill>
              <a:ea typeface="+mn-lt"/>
              <a:cs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ea typeface="+mn-lt"/>
                <a:cs typeface="+mn-lt"/>
              </a:rPr>
              <a:t>Officers assess bona fide relationship</a:t>
            </a:r>
            <a:endParaRPr lang="en-US" b="1" dirty="0">
              <a:solidFill>
                <a:schemeClr val="bg1"/>
              </a:solidFill>
              <a:ea typeface="Calibri Light"/>
              <a:cs typeface="Calibri Light"/>
            </a:endParaRPr>
          </a:p>
          <a:p>
            <a:pPr>
              <a:buFont typeface="Arial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ea typeface="+mn-lt"/>
                <a:cs typeface="+mn-lt"/>
              </a:rPr>
              <a:t>Consistency across forms and testimony is critical</a:t>
            </a:r>
            <a:endParaRPr lang="en-US" b="1" dirty="0">
              <a:solidFill>
                <a:schemeClr val="bg1"/>
              </a:solidFill>
              <a:ea typeface="Calibri Light"/>
              <a:cs typeface="Calibri Light"/>
            </a:endParaRPr>
          </a:p>
          <a:p>
            <a:pPr>
              <a:buFont typeface="Arial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ea typeface="+mn-lt"/>
                <a:cs typeface="+mn-lt"/>
              </a:rPr>
              <a:t>Social media is reviewed</a:t>
            </a:r>
            <a:endParaRPr lang="en-US" b="1" dirty="0">
              <a:solidFill>
                <a:schemeClr val="bg1"/>
              </a:solidFill>
              <a:ea typeface="+mn-lt"/>
              <a:cs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ea typeface="Calibri Light"/>
                <a:cs typeface="Calibri Light"/>
              </a:rPr>
              <a:t>Tips to help prepare applicants for vetting at their interview.</a:t>
            </a:r>
          </a:p>
          <a:p>
            <a:pPr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en-US" sz="4000" b="1" dirty="0">
              <a:ea typeface="Calibri Light"/>
              <a:cs typeface="Calibri Light"/>
            </a:endParaRPr>
          </a:p>
          <a:p>
            <a:pPr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en-US">
              <a:ea typeface="Calibri Light" panose="020F0302020204030204"/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752988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0C46EA4-FA3A-3B93-0312-90D2A0E38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953" y="-228945"/>
            <a:ext cx="6473243" cy="4402989"/>
          </a:xfrm>
        </p:spPr>
        <p:txBody>
          <a:bodyPr/>
          <a:lstStyle/>
          <a:p>
            <a:pPr algn="ctr"/>
            <a:r>
              <a:rPr lang="en-US" b="0">
                <a:ea typeface="+mj-lt"/>
                <a:cs typeface="+mj-lt"/>
              </a:rPr>
              <a:t>Point 9: Inadmissibility &amp; Waivers</a:t>
            </a:r>
            <a:endParaRPr lang="en-US">
              <a:ea typeface="Calibri Light" panose="020F0302020204030204"/>
              <a:cs typeface="Calibri Light" panose="020F0302020204030204"/>
            </a:endParaRPr>
          </a:p>
          <a:p>
            <a:endParaRPr lang="en-US" dirty="0">
              <a:ea typeface="Calibri Light"/>
              <a:cs typeface="Calibri Light"/>
            </a:endParaRPr>
          </a:p>
        </p:txBody>
      </p:sp>
      <p:pic>
        <p:nvPicPr>
          <p:cNvPr id="5" name="Picture Placeholder 4" descr="A close-up of a handcuffs&#10;&#10;AI-generated content may be incorrect.">
            <a:extLst>
              <a:ext uri="{FF2B5EF4-FFF2-40B4-BE49-F238E27FC236}">
                <a16:creationId xmlns:a16="http://schemas.microsoft.com/office/drawing/2014/main" id="{45D6FAA2-F9EB-32D0-EB8C-72B1FAFB4EA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4334" r="27820" b="-166"/>
          <a:stretch>
            <a:fillRect/>
          </a:stretch>
        </p:blipFill>
        <p:spPr>
          <a:xfrm>
            <a:off x="5480723" y="0"/>
            <a:ext cx="5415457" cy="480888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8D4E14-F651-7E1E-D6D3-B09DB45ED150}"/>
              </a:ext>
            </a:extLst>
          </p:cNvPr>
          <p:cNvSpPr txBox="1"/>
          <p:nvPr/>
        </p:nvSpPr>
        <p:spPr>
          <a:xfrm>
            <a:off x="492125" y="3032124"/>
            <a:ext cx="7082117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>
                <a:ea typeface="+mn-lt"/>
                <a:cs typeface="+mn-lt"/>
              </a:rPr>
              <a:t>Common grounds: unlawful presence, crimes, misrepresentation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>
                <a:ea typeface="+mn-lt"/>
                <a:cs typeface="+mn-lt"/>
              </a:rPr>
              <a:t>Inadmissibility can block visa issuance</a:t>
            </a:r>
            <a:endParaRPr lang="en-US" sz="3200" dirty="0">
              <a:ea typeface="Calibri Light"/>
              <a:cs typeface="Calibri Light"/>
            </a:endParaRPr>
          </a:p>
          <a:p>
            <a:pPr marL="285750" indent="-285750">
              <a:buFont typeface="Arial"/>
              <a:buChar char="•"/>
            </a:pPr>
            <a:r>
              <a:rPr lang="en-US" sz="3200" dirty="0">
                <a:ea typeface="+mn-lt"/>
                <a:cs typeface="+mn-lt"/>
              </a:rPr>
              <a:t>Waivers require proof of extreme hardship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>
                <a:ea typeface="+mn-lt"/>
                <a:cs typeface="+mn-lt"/>
              </a:rPr>
              <a:t>Strong documentation is essential</a:t>
            </a:r>
            <a:endParaRPr lang="en-US" sz="3200" dirty="0"/>
          </a:p>
          <a:p>
            <a:pPr marL="285750" indent="-285750">
              <a:buFont typeface="Arial"/>
              <a:buChar char="•"/>
            </a:pPr>
            <a:r>
              <a:rPr lang="en-US" sz="3200" dirty="0">
                <a:ea typeface="Calibri Light"/>
                <a:cs typeface="Calibri Light"/>
              </a:rPr>
              <a:t>Provisional Waivers</a:t>
            </a:r>
          </a:p>
          <a:p>
            <a:endParaRPr lang="en-US" sz="2800" dirty="0"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705170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 descr="Travel">
            <a:extLst>
              <a:ext uri="{FF2B5EF4-FFF2-40B4-BE49-F238E27FC236}">
                <a16:creationId xmlns:a16="http://schemas.microsoft.com/office/drawing/2014/main" id="{1FF7777E-29F5-4A12-2076-87054FD5FA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783" r="9091" b="18608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D2BFFD5-490F-4B45-91F2-6B826FBAD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14537" cy="6858000"/>
          </a:xfrm>
          <a:prstGeom prst="rect">
            <a:avLst/>
          </a:prstGeom>
          <a:solidFill>
            <a:srgbClr val="293B4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3E8B7A-E552-34ED-FADF-0CCD01F8F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499533"/>
            <a:ext cx="7214566" cy="16581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Point 10: AOS vs. Consular Processing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BFE9FE-79C1-AC5A-B40D-6C6A67749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447" y="2337024"/>
            <a:ext cx="6638543" cy="371868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85000"/>
              </a:lnSpc>
            </a:pPr>
            <a:r>
              <a:rPr lang="en-US" sz="2800" dirty="0">
                <a:solidFill>
                  <a:srgbClr val="FFFFFF"/>
                </a:solidFill>
              </a:rPr>
              <a:t>Strategic choice based on location and eligibility</a:t>
            </a:r>
            <a:endParaRPr lang="en-US" sz="2800" dirty="0">
              <a:solidFill>
                <a:srgbClr val="FFFFFF"/>
              </a:solidFill>
              <a:ea typeface="Calibri Light"/>
              <a:cs typeface="Calibri Light"/>
            </a:endParaRPr>
          </a:p>
          <a:p>
            <a:pPr>
              <a:lnSpc>
                <a:spcPct val="85000"/>
              </a:lnSpc>
            </a:pPr>
            <a:r>
              <a:rPr lang="en-US" sz="2800" dirty="0">
                <a:solidFill>
                  <a:srgbClr val="FFFFFF"/>
                </a:solidFill>
              </a:rPr>
              <a:t>AOS allows filing inside the U.S.</a:t>
            </a:r>
            <a:endParaRPr lang="en-US" sz="2800" dirty="0">
              <a:solidFill>
                <a:srgbClr val="FFFFFF"/>
              </a:solidFill>
              <a:ea typeface="Calibri Light"/>
              <a:cs typeface="Calibri Light"/>
            </a:endParaRPr>
          </a:p>
          <a:p>
            <a:pPr>
              <a:lnSpc>
                <a:spcPct val="85000"/>
              </a:lnSpc>
            </a:pPr>
            <a:r>
              <a:rPr lang="en-US" sz="2800" dirty="0">
                <a:solidFill>
                  <a:srgbClr val="FFFFFF"/>
                </a:solidFill>
              </a:rPr>
              <a:t>Consular Processing requires interview abroad</a:t>
            </a:r>
            <a:endParaRPr lang="en-US" sz="2800">
              <a:solidFill>
                <a:srgbClr val="FFFFFF"/>
              </a:solidFill>
              <a:ea typeface="Calibri Light"/>
              <a:cs typeface="Calibri Light"/>
            </a:endParaRPr>
          </a:p>
          <a:p>
            <a:pPr>
              <a:lnSpc>
                <a:spcPct val="85000"/>
              </a:lnSpc>
            </a:pPr>
            <a:r>
              <a:rPr lang="en-US" sz="2800" dirty="0">
                <a:solidFill>
                  <a:srgbClr val="FFFFFF"/>
                </a:solidFill>
              </a:rPr>
              <a:t>90-day rule raises misrepresentation concerns when entering as a visitor or in certain other nonimmigrant categories</a:t>
            </a:r>
            <a:endParaRPr lang="en-US" sz="2800" dirty="0">
              <a:solidFill>
                <a:srgbClr val="FFFFFF"/>
              </a:solidFill>
              <a:ea typeface="Calibri Light"/>
              <a:cs typeface="Calibri Light"/>
            </a:endParaRPr>
          </a:p>
          <a:p>
            <a:pPr>
              <a:lnSpc>
                <a:spcPct val="85000"/>
              </a:lnSpc>
              <a:buFont typeface="Arial" pitchFamily="34" charset="0"/>
              <a:buChar char=" "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181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AC99D7-359B-A80C-D6BC-298915223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2991" y="-460905"/>
            <a:ext cx="4441380" cy="21742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ea typeface="+mj-lt"/>
                <a:cs typeface="+mj-lt"/>
              </a:rPr>
              <a:t>Point 11: RFE / Checklist Prevention</a:t>
            </a:r>
            <a:endParaRPr lang="en-US">
              <a:ea typeface="Calibri Light" panose="020F0302020204030204"/>
              <a:cs typeface="Calibri Light" panose="020F0302020204030204"/>
            </a:endParaRPr>
          </a:p>
        </p:txBody>
      </p:sp>
      <p:pic>
        <p:nvPicPr>
          <p:cNvPr id="6" name="Picture 5" descr="Free photo: Puzzle, Missing Particles - Free Image on Pixabay - 654963">
            <a:extLst>
              <a:ext uri="{FF2B5EF4-FFF2-40B4-BE49-F238E27FC236}">
                <a16:creationId xmlns:a16="http://schemas.microsoft.com/office/drawing/2014/main" id="{0936D739-87AF-239F-B4B1-C22BAD7209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683" r="8683"/>
          <a:stretch>
            <a:fillRect/>
          </a:stretch>
        </p:blipFill>
        <p:spPr>
          <a:xfrm>
            <a:off x="20" y="10"/>
            <a:ext cx="7595658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075D1-A957-4517-653D-D827ED4B2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7462" y="2102273"/>
            <a:ext cx="4084193" cy="410421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11810" indent="-511810"/>
            <a:r>
              <a:rPr lang="en-US" sz="2800">
                <a:solidFill>
                  <a:srgbClr val="FFFFFF"/>
                </a:solidFill>
                <a:ea typeface="+mn-lt"/>
                <a:cs typeface="+mn-lt"/>
              </a:rPr>
              <a:t>Common RFEs: birth certificates, translations, I-864 issues</a:t>
            </a:r>
            <a:endParaRPr lang="en-US" sz="2800">
              <a:ea typeface="+mn-lt"/>
              <a:cs typeface="+mn-lt"/>
            </a:endParaRPr>
          </a:p>
          <a:p>
            <a:pPr marL="511810" indent="-511810"/>
            <a:r>
              <a:rPr lang="en-US" sz="2800">
                <a:solidFill>
                  <a:srgbClr val="FFFFFF"/>
                </a:solidFill>
                <a:ea typeface="+mn-lt"/>
                <a:cs typeface="+mn-lt"/>
              </a:rPr>
              <a:t>Missing or inconsistent documents cause delays</a:t>
            </a:r>
            <a:endParaRPr lang="en-US" sz="2800">
              <a:ea typeface="Calibri Light"/>
              <a:cs typeface="Calibri Light"/>
            </a:endParaRPr>
          </a:p>
          <a:p>
            <a:pPr marL="511810" indent="-511810"/>
            <a:r>
              <a:rPr lang="en-US" sz="2800">
                <a:solidFill>
                  <a:srgbClr val="FFFFFF"/>
                </a:solidFill>
                <a:ea typeface="+mn-lt"/>
                <a:cs typeface="+mn-lt"/>
              </a:rPr>
              <a:t>Prevention through careful review is critical</a:t>
            </a:r>
            <a:endParaRPr lang="en-US" sz="2800">
              <a:ea typeface="Calibri Light"/>
              <a:cs typeface="Calibri Light"/>
            </a:endParaRPr>
          </a:p>
          <a:p>
            <a:pPr marL="0" indent="0">
              <a:lnSpc>
                <a:spcPct val="85000"/>
              </a:lnSpc>
              <a:buFont typeface="Arial" pitchFamily="34" charset="0"/>
              <a:buChar char=" "/>
            </a:pPr>
            <a:endParaRPr lang="en-US" sz="2800" dirty="0">
              <a:solidFill>
                <a:srgbClr val="FFFFFF"/>
              </a:solidFill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7970061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CACC79-C1CA-C770-77EE-C9533849C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74" y="346865"/>
            <a:ext cx="9279824" cy="1018032"/>
          </a:xfrm>
        </p:spPr>
        <p:txBody>
          <a:bodyPr/>
          <a:lstStyle/>
          <a:p>
            <a:r>
              <a:rPr lang="en-US" b="1">
                <a:ea typeface="+mj-lt"/>
                <a:cs typeface="+mj-lt"/>
              </a:rPr>
              <a:t>Point 12: Social Media &amp; Online Footprint</a:t>
            </a:r>
            <a:endParaRPr lang="en-US" b="1"/>
          </a:p>
        </p:txBody>
      </p:sp>
      <p:pic>
        <p:nvPicPr>
          <p:cNvPr id="25" name="Picture Placeholder 24" descr="assorted-type, social, media application logos, things, together ...">
            <a:extLst>
              <a:ext uri="{FF2B5EF4-FFF2-40B4-BE49-F238E27FC236}">
                <a16:creationId xmlns:a16="http://schemas.microsoft.com/office/drawing/2014/main" id="{834875C9-082D-2FCB-7BA7-BAA1739FA9C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/>
        </p:blipFill>
        <p:spPr>
          <a:xfrm>
            <a:off x="1157016" y="1827781"/>
            <a:ext cx="4449648" cy="2968061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3F741-77D2-50A4-3674-C99FF01B8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2549" y="1366645"/>
            <a:ext cx="5977615" cy="356392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>
                <a:ea typeface="+mn-lt"/>
                <a:cs typeface="+mn-lt"/>
              </a:rPr>
              <a:t>USCIS reviews online presence for credibility</a:t>
            </a:r>
            <a:endParaRPr lang="en-US" sz="3200">
              <a:ea typeface="Calibri Light"/>
              <a:cs typeface="Calibri Light"/>
            </a:endParaRPr>
          </a:p>
          <a:p>
            <a:pPr marL="285750" indent="-285750">
              <a:buFont typeface="Arial"/>
              <a:buChar char="•"/>
            </a:pPr>
            <a:r>
              <a:rPr lang="en-US" sz="3200">
                <a:ea typeface="+mn-lt"/>
                <a:cs typeface="+mn-lt"/>
              </a:rPr>
              <a:t>Inconsistencies with filings raise red flags</a:t>
            </a:r>
            <a:endParaRPr lang="en-US" sz="3200">
              <a:ea typeface="Calibri Light"/>
              <a:cs typeface="Calibri Light"/>
            </a:endParaRPr>
          </a:p>
          <a:p>
            <a:pPr marL="285750" indent="-285750">
              <a:buFont typeface="Arial"/>
              <a:buChar char="•"/>
            </a:pPr>
            <a:r>
              <a:rPr lang="en-US" sz="3200">
                <a:ea typeface="+mn-lt"/>
                <a:cs typeface="+mn-lt"/>
              </a:rPr>
              <a:t>Posts suggesting fraud or intent issues are risky</a:t>
            </a:r>
            <a:endParaRPr lang="en-US" sz="3200">
              <a:ea typeface="Calibri Light"/>
              <a:cs typeface="Calibri Light"/>
            </a:endParaRPr>
          </a:p>
          <a:p>
            <a:pPr marL="285750" indent="-285750">
              <a:buFont typeface="Arial"/>
              <a:buChar char="•"/>
            </a:pPr>
            <a:r>
              <a:rPr lang="en-US" sz="3200">
                <a:ea typeface="+mn-lt"/>
                <a:cs typeface="+mn-lt"/>
              </a:rPr>
              <a:t>Clients should audit profiles before filing</a:t>
            </a:r>
            <a:endParaRPr lang="en-US" sz="3200">
              <a:ea typeface="Calibri Light"/>
              <a:cs typeface="Calibri Light"/>
            </a:endParaRPr>
          </a:p>
          <a:p>
            <a:endParaRPr lang="en-US" sz="3200" dirty="0"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332585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5C3FE1E-0A7F-41BE-A568-1BF85E2E8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0840" y="0"/>
            <a:ext cx="5471160" cy="6858000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08BFC6-2541-1567-BF80-8F98EAC55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7213" y="499533"/>
            <a:ext cx="4345858" cy="16581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dirty="0"/>
              <a:t>Point 13: New Fees, Benefits &amp; Financial Pressure</a:t>
            </a:r>
          </a:p>
          <a:p>
            <a:pPr marL="285750" indent="-285750"/>
            <a:endParaRPr lang="en-US" sz="3700"/>
          </a:p>
          <a:p>
            <a:endParaRPr lang="en-US" sz="3700"/>
          </a:p>
        </p:txBody>
      </p:sp>
      <p:pic>
        <p:nvPicPr>
          <p:cNvPr id="10" name="Graphic 9" descr="Bank">
            <a:extLst>
              <a:ext uri="{FF2B5EF4-FFF2-40B4-BE49-F238E27FC236}">
                <a16:creationId xmlns:a16="http://schemas.microsoft.com/office/drawing/2014/main" id="{BF66510D-F2B9-DF33-54EB-4E967FD24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5132" y="645106"/>
            <a:ext cx="5247747" cy="52477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43BBB4-C9C4-AB07-312C-5CA866758E03}"/>
              </a:ext>
            </a:extLst>
          </p:cNvPr>
          <p:cNvSpPr txBox="1"/>
          <p:nvPr/>
        </p:nvSpPr>
        <p:spPr>
          <a:xfrm>
            <a:off x="6889852" y="1608268"/>
            <a:ext cx="5127068" cy="386473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28600" indent="-2286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3200">
                <a:solidFill>
                  <a:schemeClr val="tx1">
                    <a:lumMod val="85000"/>
                    <a:lumOff val="15000"/>
                  </a:schemeClr>
                </a:solidFill>
              </a:rPr>
              <a:t>New non-waivable filing fees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ea typeface="Calibri Light"/>
              <a:cs typeface="Calibri Light"/>
            </a:endParaRPr>
          </a:p>
          <a:p>
            <a:pPr marL="228600" indent="-2286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28600" indent="-2286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3200">
                <a:solidFill>
                  <a:schemeClr val="tx1">
                    <a:lumMod val="85000"/>
                    <a:lumOff val="15000"/>
                  </a:schemeClr>
                </a:solidFill>
              </a:rPr>
              <a:t>Reduced access to public benefits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ea typeface="Calibri Light"/>
              <a:cs typeface="Calibri Light"/>
            </a:endParaRPr>
          </a:p>
          <a:p>
            <a:pPr marL="228600" indent="-2286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28600" indent="-2286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3200">
                <a:solidFill>
                  <a:schemeClr val="tx1">
                    <a:lumMod val="85000"/>
                    <a:lumOff val="15000"/>
                  </a:schemeClr>
                </a:solidFill>
              </a:rPr>
              <a:t>RFEs and refiling now significantly more expensive</a:t>
            </a:r>
            <a:endParaRPr lang="en-US" sz="3200">
              <a:solidFill>
                <a:schemeClr val="tx1">
                  <a:lumMod val="85000"/>
                  <a:lumOff val="15000"/>
                </a:schemeClr>
              </a:solidFill>
              <a:ea typeface="Calibri Light"/>
              <a:cs typeface="Calibri Light"/>
            </a:endParaRPr>
          </a:p>
          <a:p>
            <a:pPr marL="228600" indent="-2286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28600" indent="-2286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3200">
                <a:solidFill>
                  <a:schemeClr val="tx1">
                    <a:lumMod val="85000"/>
                    <a:lumOff val="15000"/>
                  </a:schemeClr>
                </a:solidFill>
              </a:rPr>
              <a:t>Financial consequences are more severe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ea typeface="Calibri Light"/>
              <a:cs typeface="Calibri Light"/>
            </a:endParaRPr>
          </a:p>
          <a:p>
            <a:pPr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56217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5DB71-71A2-B193-82C3-D8C22410F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499533"/>
            <a:ext cx="7115176" cy="16581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>
                <a:solidFill>
                  <a:srgbClr val="A9926E"/>
                </a:solidFill>
              </a:rPr>
              <a:t>Point 14: Travel &amp; Border Risks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11D1EF-20BC-FC65-67B1-39FEC2A9807A}"/>
              </a:ext>
            </a:extLst>
          </p:cNvPr>
          <p:cNvSpPr txBox="1"/>
          <p:nvPr/>
        </p:nvSpPr>
        <p:spPr>
          <a:xfrm>
            <a:off x="657446" y="2293428"/>
            <a:ext cx="6877083" cy="376618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571500" indent="-571500">
              <a:lnSpc>
                <a:spcPct val="85000"/>
              </a:lnSpc>
              <a:spcAft>
                <a:spcPts val="600"/>
              </a:spcAft>
              <a:buFont typeface="Arial"/>
              <a:buChar char="•"/>
            </a:pP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Travel during pending cases is riskier</a:t>
            </a:r>
            <a:endParaRPr lang="en-US" sz="3600">
              <a:solidFill>
                <a:schemeClr val="tx1">
                  <a:lumMod val="85000"/>
                  <a:lumOff val="15000"/>
                </a:schemeClr>
              </a:solidFill>
              <a:ea typeface="Calibri Light"/>
              <a:cs typeface="Calibri Light"/>
            </a:endParaRPr>
          </a:p>
          <a:p>
            <a:pPr marL="571500" indent="-571500">
              <a:lnSpc>
                <a:spcPct val="85000"/>
              </a:lnSpc>
              <a:spcAft>
                <a:spcPts val="600"/>
              </a:spcAft>
              <a:buFont typeface="Arial"/>
              <a:buChar char="•"/>
            </a:pP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ESTA or visitor entry triggers scrutiny</a:t>
            </a:r>
            <a:endParaRPr lang="en-US" sz="3600">
              <a:solidFill>
                <a:schemeClr val="tx1">
                  <a:lumMod val="85000"/>
                  <a:lumOff val="15000"/>
                </a:schemeClr>
              </a:solidFill>
              <a:ea typeface="Calibri Light"/>
              <a:cs typeface="Calibri Light"/>
            </a:endParaRPr>
          </a:p>
          <a:p>
            <a:pPr marL="571500" indent="-571500">
              <a:lnSpc>
                <a:spcPct val="85000"/>
              </a:lnSpc>
              <a:spcAft>
                <a:spcPts val="600"/>
              </a:spcAft>
              <a:buFont typeface="Arial"/>
              <a:buChar char="•"/>
            </a:pP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Advance Parole does not guarantee entry</a:t>
            </a:r>
            <a:endParaRPr lang="en-US" sz="3600">
              <a:solidFill>
                <a:schemeClr val="tx1">
                  <a:lumMod val="85000"/>
                  <a:lumOff val="15000"/>
                </a:schemeClr>
              </a:solidFill>
              <a:ea typeface="Calibri Light"/>
              <a:cs typeface="Calibri Light"/>
            </a:endParaRPr>
          </a:p>
          <a:p>
            <a:pPr marL="571500" indent="-571500">
              <a:lnSpc>
                <a:spcPct val="85000"/>
              </a:lnSpc>
              <a:spcAft>
                <a:spcPts val="600"/>
              </a:spcAft>
              <a:buFont typeface="Arial"/>
              <a:buChar char="•"/>
            </a:pP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Border questioning and delays common</a:t>
            </a:r>
            <a:endParaRPr lang="en-US" sz="3600">
              <a:solidFill>
                <a:schemeClr val="tx1">
                  <a:lumMod val="85000"/>
                  <a:lumOff val="15000"/>
                </a:schemeClr>
              </a:solidFill>
              <a:ea typeface="Calibri Light"/>
              <a:cs typeface="Calibri Light"/>
            </a:endParaRPr>
          </a:p>
          <a:p>
            <a:pPr marL="457200" indent="-4572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•"/>
            </a:pPr>
            <a:endParaRPr lang="en-US">
              <a:solidFill>
                <a:schemeClr val="tx1">
                  <a:lumMod val="85000"/>
                  <a:lumOff val="15000"/>
                </a:schemeClr>
              </a:solidFill>
              <a:ea typeface="Calibri Light" panose="020F0302020204030204"/>
              <a:cs typeface="Calibri Light" panose="020F0302020204030204"/>
            </a:endParaRPr>
          </a:p>
        </p:txBody>
      </p:sp>
      <p:pic>
        <p:nvPicPr>
          <p:cNvPr id="3" name="Picture 2" descr="Ryanair Flight Aircraft · Free photo on Pixabay">
            <a:extLst>
              <a:ext uri="{FF2B5EF4-FFF2-40B4-BE49-F238E27FC236}">
                <a16:creationId xmlns:a16="http://schemas.microsoft.com/office/drawing/2014/main" id="{24EDE538-F0E1-FE4A-DC0B-4D710C14B3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0800"/>
          <a:stretch>
            <a:fillRect/>
          </a:stretch>
        </p:blipFill>
        <p:spPr>
          <a:xfrm>
            <a:off x="8114537" y="10"/>
            <a:ext cx="4077463" cy="686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18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5BC0F-C043-EE18-A21F-E66BED0F7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/>
              <a:t>Final Takeaways</a:t>
            </a:r>
          </a:p>
        </p:txBody>
      </p:sp>
      <p:graphicFrame>
        <p:nvGraphicFramePr>
          <p:cNvPr id="7" name="TextBox 4">
            <a:extLst>
              <a:ext uri="{FF2B5EF4-FFF2-40B4-BE49-F238E27FC236}">
                <a16:creationId xmlns:a16="http://schemas.microsoft.com/office/drawing/2014/main" id="{7E79C616-9AF0-2F11-BD16-BFF3F46A65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6407036"/>
              </p:ext>
            </p:extLst>
          </p:nvPr>
        </p:nvGraphicFramePr>
        <p:xfrm>
          <a:off x="676275" y="2373549"/>
          <a:ext cx="10753725" cy="3599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8136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D333CBE-B699-4E3B-9F45-C045F7734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DC6A28-9E01-7647-793E-C64AA7F4D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93" y="326501"/>
            <a:ext cx="5296277" cy="564444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200" b="1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 and Discussion</a:t>
            </a:r>
            <a:br>
              <a:rPr lang="en-US" sz="3200" b="1" dirty="0"/>
            </a:br>
            <a:endParaRPr lang="en-US" sz="3200" kern="1200" spc="-120" baseline="0">
              <a:solidFill>
                <a:srgbClr val="FFFFFF"/>
              </a:solidFill>
              <a:latin typeface="+mj-lt"/>
              <a:ea typeface="Calibri Light"/>
              <a:cs typeface="Calibri Light"/>
            </a:endParaRPr>
          </a:p>
          <a:p>
            <a:pPr>
              <a:lnSpc>
                <a:spcPct val="80000"/>
              </a:lnSpc>
            </a:pPr>
            <a:r>
              <a:rPr lang="en-US" sz="32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Jessica Weiss, Esq.</a:t>
            </a:r>
            <a:br>
              <a:rPr lang="en-US" sz="3200" kern="1200" spc="-120" baseline="0" dirty="0"/>
            </a:br>
            <a:r>
              <a:rPr lang="en-US" sz="32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Weiss &amp; Moy, P.C.</a:t>
            </a:r>
            <a:endParaRPr lang="en-US" sz="3200" kern="1200" spc="-120" baseline="0">
              <a:solidFill>
                <a:srgbClr val="FFFFFF"/>
              </a:solidFill>
              <a:latin typeface="+mj-lt"/>
              <a:ea typeface="Calibri Light"/>
              <a:cs typeface="Calibri Light"/>
            </a:endParaRPr>
          </a:p>
          <a:p>
            <a:pPr>
              <a:lnSpc>
                <a:spcPct val="80000"/>
              </a:lnSpc>
            </a:pPr>
            <a:r>
              <a:rPr lang="en-US" sz="32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Email: </a:t>
            </a:r>
            <a:r>
              <a:rPr lang="en-US" sz="3200" b="1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  <a:hlinkClick r:id="rId2"/>
              </a:rPr>
              <a:t>jessicaw@weissiplaw.com</a:t>
            </a:r>
            <a:br>
              <a:rPr lang="en-US" sz="3200" b="1" kern="1200" spc="-120" baseline="0" dirty="0"/>
            </a:br>
            <a:r>
              <a:rPr lang="en-US" sz="3200" b="1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Phone: (480) 994-8888</a:t>
            </a:r>
            <a:br>
              <a:rPr lang="en-US" sz="3200" b="1" kern="1200" spc="-120" baseline="0" dirty="0"/>
            </a:br>
            <a:r>
              <a:rPr lang="en-US" sz="3200" b="1">
                <a:solidFill>
                  <a:srgbClr val="FFFFFF"/>
                </a:solidFill>
              </a:rPr>
              <a:t>Firm Website</a:t>
            </a:r>
            <a:r>
              <a:rPr lang="en-US" sz="3200" b="1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3200" b="1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  <a:hlinkClick r:id="rId3"/>
              </a:rPr>
              <a:t>www.weissiplaw.com</a:t>
            </a:r>
            <a:br>
              <a:rPr lang="en-US" sz="3200" b="1" dirty="0"/>
            </a:br>
            <a:r>
              <a:rPr lang="en-US" sz="3200" b="1">
                <a:solidFill>
                  <a:srgbClr val="FFFFFF"/>
                </a:solidFill>
                <a:ea typeface="Calibri Light"/>
                <a:cs typeface="Calibri Light"/>
              </a:rPr>
              <a:t>Personal Website: </a:t>
            </a:r>
            <a:r>
              <a:rPr lang="en-US" sz="3200" dirty="0">
                <a:solidFill>
                  <a:srgbClr val="FFFFFF"/>
                </a:solidFill>
                <a:ea typeface="+mj-lt"/>
                <a:cs typeface="+mj-lt"/>
                <a:hlinkClick r:id="rId4"/>
              </a:rPr>
              <a:t>https://attorneyjessicaweiss.com/</a:t>
            </a:r>
            <a:r>
              <a:rPr lang="en-US" sz="3200" dirty="0">
                <a:solidFill>
                  <a:srgbClr val="FFFFFF"/>
                </a:solidFill>
                <a:ea typeface="+mj-lt"/>
                <a:cs typeface="+mj-lt"/>
              </a:rPr>
              <a:t> </a:t>
            </a:r>
            <a:endParaRPr lang="en-US" sz="3200" kern="1200" spc="-120" baseline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80000"/>
              </a:lnSpc>
            </a:pPr>
            <a:endParaRPr lang="en-US" sz="2900" kern="1200" spc="-120" baseline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A118C4-32A6-466D-8453-BA738103A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2536" y="0"/>
            <a:ext cx="673946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2" descr="A blue and white logo&#10;&#10;AI-generated content may be incorrect.">
            <a:extLst>
              <a:ext uri="{FF2B5EF4-FFF2-40B4-BE49-F238E27FC236}">
                <a16:creationId xmlns:a16="http://schemas.microsoft.com/office/drawing/2014/main" id="{EACE888F-A850-6362-2084-7A71EBE66C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rcRect l="2192" r="183" b="-1"/>
          <a:stretch>
            <a:fillRect/>
          </a:stretch>
        </p:blipFill>
        <p:spPr>
          <a:xfrm>
            <a:off x="6096000" y="629265"/>
            <a:ext cx="5452536" cy="558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65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F1C38C7-1BCF-4543-B6FA-6F7672704C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4863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570BBDC-9B2A-492A-98A1-501F53176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3425" y="179483"/>
            <a:ext cx="7530333" cy="5150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erson with dark hair wearing a white shirt&#10;&#10;AI-generated content may be incorrect.">
            <a:extLst>
              <a:ext uri="{FF2B5EF4-FFF2-40B4-BE49-F238E27FC236}">
                <a16:creationId xmlns:a16="http://schemas.microsoft.com/office/drawing/2014/main" id="{A3F159E9-BB9E-F748-3328-F4D25062D6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89" r="1591" b="1"/>
          <a:stretch>
            <a:fillRect/>
          </a:stretch>
        </p:blipFill>
        <p:spPr>
          <a:xfrm>
            <a:off x="4654293" y="321734"/>
            <a:ext cx="7208599" cy="4845195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B6B7D62-0564-4422-88F8-2F5C3E374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331" y="804332"/>
            <a:ext cx="5774267" cy="387660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Placeholder 12" descr="A blue and white website&#10;&#10;AI-generated content may be incorrect.">
            <a:extLst>
              <a:ext uri="{FF2B5EF4-FFF2-40B4-BE49-F238E27FC236}">
                <a16:creationId xmlns:a16="http://schemas.microsoft.com/office/drawing/2014/main" id="{FF7A689B-A8EA-FA24-4841-14C8661B0E5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t="3659" b="28963"/>
          <a:stretch>
            <a:fillRect/>
          </a:stretch>
        </p:blipFill>
        <p:spPr>
          <a:xfrm>
            <a:off x="965199" y="1226065"/>
            <a:ext cx="5452425" cy="3037116"/>
          </a:xfrm>
          <a:prstGeom prst="rect">
            <a:avLst/>
          </a:prstGeom>
          <a:noFill/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8EA7C34-253D-4D7B-9B49-4F5C8ADA1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399"/>
            <a:ext cx="12192000" cy="13716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01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33CEA6B-4142-ECF5-60D8-01B3C818CB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>
                <a:ea typeface="+mj-lt"/>
                <a:cs typeface="+mj-lt"/>
              </a:rPr>
              <a:t>Point 1: Risk of Deportation (NTAs)</a:t>
            </a:r>
            <a:endParaRPr lang="en-US"/>
          </a:p>
          <a:p>
            <a:endParaRPr lang="en-US" dirty="0">
              <a:ea typeface="Calibri Light"/>
              <a:cs typeface="Calibri Light"/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11DE9BCE-3B25-F816-5096-A655D41078C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7713" r="17713"/>
          <a:stretch>
            <a:fillRect/>
          </a:stretch>
        </p:blipFill>
        <p:spPr>
          <a:xfrm>
            <a:off x="862992" y="7938"/>
            <a:ext cx="5778986" cy="4849268"/>
          </a:xfr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E49ECDA-6D4E-B9D0-3B4E-BF0F9B64C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9090" y="2582179"/>
            <a:ext cx="7209133" cy="364531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 algn="l">
              <a:buChar char="•"/>
            </a:pPr>
            <a:r>
              <a:rPr lang="en-US" sz="3600">
                <a:ea typeface="+mn-lt"/>
                <a:cs typeface="+mn-lt"/>
              </a:rPr>
              <a:t>Feb 2025 USCIS memo restored presumption of NTAs after denials</a:t>
            </a:r>
            <a:endParaRPr lang="en-US" sz="3600" dirty="0">
              <a:ea typeface="+mn-lt"/>
              <a:cs typeface="+mn-lt"/>
            </a:endParaRPr>
          </a:p>
          <a:p>
            <a:pPr marL="285750" indent="-285750" algn="l">
              <a:buChar char="•"/>
            </a:pPr>
            <a:r>
              <a:rPr lang="en-US" sz="3600">
                <a:ea typeface="+mn-lt"/>
                <a:cs typeface="+mn-lt"/>
              </a:rPr>
              <a:t>Applies when applicant is out of status or removable</a:t>
            </a:r>
            <a:endParaRPr lang="en-US"/>
          </a:p>
          <a:p>
            <a:pPr marL="285750" indent="-285750" algn="l">
              <a:buChar char="•"/>
            </a:pPr>
            <a:r>
              <a:rPr lang="en-US" sz="3600">
                <a:ea typeface="+mn-lt"/>
                <a:cs typeface="+mn-lt"/>
              </a:rPr>
              <a:t>Adjustment of Status denials can trigger removal proceedings</a:t>
            </a:r>
            <a:endParaRPr lang="en-US"/>
          </a:p>
          <a:p>
            <a:pPr marL="285750" indent="-285750" algn="l">
              <a:buChar char="•"/>
            </a:pPr>
            <a:r>
              <a:rPr lang="en-US" sz="3600">
                <a:ea typeface="+mn-lt"/>
                <a:cs typeface="+mn-lt"/>
              </a:rPr>
              <a:t>Filing is no longer a low-risk strategy</a:t>
            </a:r>
            <a:endParaRPr lang="en-US"/>
          </a:p>
          <a:p>
            <a:pPr algn="l"/>
            <a:endParaRPr lang="en-US" sz="3600" dirty="0"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621860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47D5AC-B956-C28E-70B3-4272C8158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545" y="-99181"/>
            <a:ext cx="10772775" cy="16581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ea typeface="+mj-lt"/>
                <a:cs typeface="+mj-lt"/>
              </a:rPr>
              <a:t>Point 2: CSPA “Aging-Out”</a:t>
            </a:r>
            <a:endParaRPr lang="en-US"/>
          </a:p>
        </p:txBody>
      </p:sp>
      <p:pic>
        <p:nvPicPr>
          <p:cNvPr id="18" name="Picture Placeholder 17" descr="A group of children running&#10;&#10;AI-generated content may be incorrect.">
            <a:extLst>
              <a:ext uri="{FF2B5EF4-FFF2-40B4-BE49-F238E27FC236}">
                <a16:creationId xmlns:a16="http://schemas.microsoft.com/office/drawing/2014/main" id="{7ED11AA2-C026-DE3E-B6B9-B60383EAC4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32625" r="32625"/>
          <a:stretch/>
        </p:blipFill>
        <p:spPr>
          <a:xfrm>
            <a:off x="799051" y="2298975"/>
            <a:ext cx="3383936" cy="2994418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7DEBE2-6CF1-0AE3-712E-B961CFA48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8694" y="552081"/>
            <a:ext cx="7782365" cy="3766185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 sz="4000" b="1" dirty="0">
              <a:ea typeface="+mn-lt"/>
              <a:cs typeface="+mn-lt"/>
            </a:endParaRPr>
          </a:p>
          <a:p>
            <a:pPr marL="457200" indent="-457200">
              <a:buChar char="•"/>
            </a:pP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600">
                <a:ea typeface="+mn-lt"/>
                <a:cs typeface="+mn-lt"/>
              </a:rPr>
              <a:t>USCIS narrowed CSPA protection (effective Aug 2025)</a:t>
            </a:r>
            <a:endParaRPr lang="en-US" sz="3600" dirty="0">
              <a:ea typeface="+mn-lt"/>
              <a:cs typeface="+mn-lt"/>
            </a:endParaRPr>
          </a:p>
          <a:p>
            <a:pPr marL="285750" indent="-285750">
              <a:buChar char="•"/>
            </a:pPr>
            <a:r>
              <a:rPr lang="en-US" sz="3600">
                <a:ea typeface="+mn-lt"/>
                <a:cs typeface="+mn-lt"/>
              </a:rPr>
              <a:t>Only Final Action Date controls age calculation</a:t>
            </a:r>
            <a:endParaRPr lang="en-US" sz="3600" dirty="0">
              <a:ea typeface="Calibri Light"/>
              <a:cs typeface="Calibri Light"/>
            </a:endParaRPr>
          </a:p>
          <a:p>
            <a:pPr marL="285750" indent="-285750">
              <a:buChar char="•"/>
            </a:pPr>
            <a:r>
              <a:rPr lang="en-US" sz="3600">
                <a:ea typeface="+mn-lt"/>
                <a:cs typeface="+mn-lt"/>
              </a:rPr>
              <a:t>Filing eligibility does not freeze a child’s age</a:t>
            </a:r>
            <a:endParaRPr lang="en-US" sz="3600" dirty="0">
              <a:ea typeface="+mn-lt"/>
              <a:cs typeface="+mn-lt"/>
            </a:endParaRPr>
          </a:p>
          <a:p>
            <a:pPr marL="285750" indent="-285750">
              <a:buChar char="•"/>
            </a:pPr>
            <a:r>
              <a:rPr lang="en-US" sz="3600">
                <a:ea typeface="+mn-lt"/>
                <a:cs typeface="+mn-lt"/>
              </a:rPr>
              <a:t>Children in long backlogs face highest risk</a:t>
            </a:r>
            <a:endParaRPr lang="en-US" sz="3600" dirty="0">
              <a:ea typeface="+mn-lt"/>
              <a:cs typeface="+mn-lt"/>
            </a:endParaRPr>
          </a:p>
          <a:p>
            <a:endParaRPr lang="en-US" sz="3600" dirty="0">
              <a:ea typeface="Calibri Light"/>
              <a:cs typeface="Calibri Light"/>
            </a:endParaRPr>
          </a:p>
          <a:p>
            <a:pPr>
              <a:lnSpc>
                <a:spcPct val="85000"/>
              </a:lnSpc>
              <a:buFont typeface="Arial" pitchFamily="34" charset="0"/>
              <a:buChar char="•"/>
            </a:pPr>
            <a:endParaRPr lang="en-US" sz="3600" dirty="0">
              <a:ea typeface="Calibri Light"/>
              <a:cs typeface="Calibri Light"/>
            </a:endParaRPr>
          </a:p>
          <a:p>
            <a:pPr>
              <a:lnSpc>
                <a:spcPct val="85000"/>
              </a:lnSpc>
              <a:buFont typeface="Arial" pitchFamily="34" charset="0"/>
              <a:buChar char="•"/>
            </a:pPr>
            <a:endParaRPr lang="en-US">
              <a:ea typeface="Calibri Light" panose="020F0302020204030204"/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29956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8B8C1-5051-6D93-D1A7-8C93D1906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0458" y="344023"/>
            <a:ext cx="6587613" cy="16581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/>
              <a:t>Point 3: N-400 Good Moral Character (GMC)</a:t>
            </a:r>
          </a:p>
        </p:txBody>
      </p:sp>
      <p:pic>
        <p:nvPicPr>
          <p:cNvPr id="8" name="Graphic 7" descr="SVG &gt; criminal arrest crime arms - Free SVG Image &amp; Icon. | SVG Silh">
            <a:extLst>
              <a:ext uri="{FF2B5EF4-FFF2-40B4-BE49-F238E27FC236}">
                <a16:creationId xmlns:a16="http://schemas.microsoft.com/office/drawing/2014/main" id="{563D9BD8-D7CA-A03F-4198-A43A89E5F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99" y="1958646"/>
            <a:ext cx="4001315" cy="295096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8205F-9380-69F5-4FD3-18A8E791D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4397" y="2322700"/>
            <a:ext cx="6587613" cy="386473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342900" algn="l">
              <a:buChar char="•"/>
            </a:pPr>
            <a:r>
              <a:rPr lang="en-US" sz="3200" dirty="0"/>
              <a:t>USCIS applies a totality of circumstances standard</a:t>
            </a:r>
            <a:endParaRPr lang="en-US" sz="3200" dirty="0">
              <a:ea typeface="Calibri Light"/>
              <a:cs typeface="Calibri Light"/>
            </a:endParaRPr>
          </a:p>
          <a:p>
            <a:pPr marL="342900" indent="-342900" algn="l">
              <a:buChar char="•"/>
            </a:pPr>
            <a:r>
              <a:rPr lang="en-US" sz="3200" dirty="0"/>
              <a:t>Arrests, dismissed cases, taxes, and fraud reviewed</a:t>
            </a:r>
            <a:endParaRPr lang="en-US" sz="3200" dirty="0">
              <a:ea typeface="Calibri Light" panose="020F0302020204030204"/>
              <a:cs typeface="Calibri Light" panose="020F0302020204030204"/>
            </a:endParaRPr>
          </a:p>
          <a:p>
            <a:pPr marL="342900" indent="-342900" algn="l">
              <a:buChar char="•"/>
            </a:pPr>
            <a:r>
              <a:rPr lang="en-US" sz="3200" dirty="0"/>
              <a:t>Older conduct may still be considered</a:t>
            </a:r>
            <a:endParaRPr lang="en-US" sz="3200" dirty="0">
              <a:ea typeface="Calibri Light" panose="020F0302020204030204"/>
              <a:cs typeface="Calibri Light" panose="020F0302020204030204"/>
            </a:endParaRPr>
          </a:p>
          <a:p>
            <a:pPr marL="342900" indent="-342900" algn="l">
              <a:buChar char="•"/>
            </a:pPr>
            <a:r>
              <a:rPr lang="en-US" sz="3200" dirty="0"/>
              <a:t>Issues commonly arise at interview</a:t>
            </a:r>
            <a:endParaRPr lang="en-US" sz="3200" dirty="0">
              <a:ea typeface="Calibri Light" panose="020F0302020204030204"/>
              <a:cs typeface="Calibri Light" panose="020F0302020204030204"/>
            </a:endParaRPr>
          </a:p>
          <a:p>
            <a:pPr marL="342900" indent="-342900" algn="l">
              <a:buChar char="•"/>
            </a:pPr>
            <a:r>
              <a:rPr lang="en-US" sz="3200" dirty="0">
                <a:ea typeface="Calibri Light" panose="020F0302020204030204"/>
                <a:cs typeface="Calibri Light" panose="020F0302020204030204"/>
              </a:rPr>
              <a:t>Ways to overcome GMC concerns</a:t>
            </a:r>
          </a:p>
          <a:p>
            <a:pPr marL="342900" indent="-342900" algn="l">
              <a:buChar char="•"/>
            </a:pPr>
            <a:endParaRPr lang="en-US" sz="3200" dirty="0">
              <a:ea typeface="Calibri Light" panose="020F0302020204030204"/>
              <a:cs typeface="Calibri Light" panose="020F0302020204030204"/>
            </a:endParaRPr>
          </a:p>
          <a:p>
            <a:pPr marL="342900" indent="-342900" algn="l">
              <a:buChar char="•"/>
            </a:pPr>
            <a:endParaRPr lang="en-US" sz="3200" dirty="0"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B49117-1289-49FF-B8DF-0CA38A436F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63926" y="5876412"/>
            <a:ext cx="2926080" cy="139703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294A09A9-5501-47C1-A89A-A340965A2BE2}" type="slidenum">
              <a:rPr lang="en-US" sz="9500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 sz="9500"/>
          </a:p>
        </p:txBody>
      </p:sp>
    </p:spTree>
    <p:extLst>
      <p:ext uri="{BB962C8B-B14F-4D97-AF65-F5344CB8AC3E}">
        <p14:creationId xmlns:p14="http://schemas.microsoft.com/office/powerpoint/2010/main" val="4021831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A4D17A1-8087-CD47-DE70-1ACD7DC05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368" y="580957"/>
            <a:ext cx="2776760" cy="40249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>
                <a:ea typeface="+mj-lt"/>
                <a:cs typeface="+mj-lt"/>
              </a:rPr>
              <a:t>Point 4: Visa Backlogs &amp; Per-Country Caps</a:t>
            </a:r>
          </a:p>
          <a:p>
            <a:pPr algn="l"/>
            <a:endParaRPr lang="en-US" dirty="0">
              <a:ea typeface="Calibri Light"/>
              <a:cs typeface="Calibri Light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077B2EF-B06B-3A20-C707-01959780B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5197" y="1115022"/>
            <a:ext cx="7021481" cy="421823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ea typeface="+mn-lt"/>
                <a:cs typeface="+mn-lt"/>
              </a:rPr>
              <a:t>Annual numerical limits on family-based visas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ea typeface="+mn-lt"/>
                <a:cs typeface="+mn-lt"/>
              </a:rPr>
              <a:t>Per-country cap of approximately 7%</a:t>
            </a:r>
            <a:endParaRPr lang="en-US" sz="2800" dirty="0">
              <a:ea typeface="Calibri Light"/>
              <a:cs typeface="Calibri Light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>
                <a:ea typeface="+mn-lt"/>
                <a:cs typeface="+mn-lt"/>
              </a:rPr>
              <a:t>Severe delays in F1–F4 categories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ea typeface="+mn-lt"/>
                <a:cs typeface="+mn-lt"/>
              </a:rPr>
              <a:t>Immediate relatives exempt from caps but still delayed</a:t>
            </a:r>
          </a:p>
          <a:p>
            <a:r>
              <a:rPr lang="en-US" sz="2800" dirty="0">
                <a:ea typeface="Calibri Light"/>
                <a:cs typeface="Calibri Light"/>
              </a:rPr>
              <a:t>Derivative Children Issues and visa backlog</a:t>
            </a:r>
          </a:p>
          <a:p>
            <a:pPr marL="0" indent="0">
              <a:buNone/>
            </a:pPr>
            <a:endParaRPr lang="en-US" sz="2800" dirty="0">
              <a:ea typeface="Calibri Light"/>
              <a:cs typeface="Calibri Light"/>
            </a:endParaRPr>
          </a:p>
          <a:p>
            <a:pPr marL="0" indent="0">
              <a:lnSpc>
                <a:spcPct val="85000"/>
              </a:lnSpc>
              <a:buFont typeface="Arial" pitchFamily="34" charset="0"/>
              <a:buChar char=" "/>
            </a:pPr>
            <a:endParaRPr lang="en-US" sz="3200" dirty="0"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36923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fferent colored organizers">
            <a:extLst>
              <a:ext uri="{FF2B5EF4-FFF2-40B4-BE49-F238E27FC236}">
                <a16:creationId xmlns:a16="http://schemas.microsoft.com/office/drawing/2014/main" id="{7D1CE50D-0AF9-45B6-66F0-69069FC2E9E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rcRect b="7025"/>
          <a:stretch>
            <a:fillRect/>
          </a:stretch>
        </p:blipFill>
        <p:spPr>
          <a:xfrm>
            <a:off x="-191742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A1AEA9-B82E-715A-0C75-A193C56D0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560" y="356658"/>
            <a:ext cx="12110059" cy="16581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  <a:ea typeface="+mj-lt"/>
                <a:cs typeface="+mj-lt"/>
              </a:rPr>
              <a:t>Point 5: NVC Bottlenecks &amp; Interview Scheduling</a:t>
            </a:r>
            <a:endParaRPr lang="en-US" dirty="0">
              <a:solidFill>
                <a:schemeClr val="tx1"/>
              </a:solidFill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BA87D-F5FE-4B32-B305-4E5527C89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534" y="2213843"/>
            <a:ext cx="10753725" cy="376618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>
                <a:solidFill>
                  <a:schemeClr val="tx1"/>
                </a:solidFill>
                <a:ea typeface="+mn-lt"/>
                <a:cs typeface="+mn-lt"/>
              </a:rPr>
              <a:t>NVC reviews documents but does not control interview results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ea typeface="+mn-lt"/>
                <a:cs typeface="+mn-lt"/>
              </a:rPr>
              <a:t>Consular posts have limited interview capacity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ea typeface="+mn-lt"/>
                <a:cs typeface="+mn-lt"/>
              </a:rPr>
              <a:t>Documentarily qualified cases often wait months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ea typeface="+mn-lt"/>
                <a:cs typeface="+mn-lt"/>
              </a:rPr>
              <a:t>Expedites granted only in limited circumstances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85000"/>
              </a:lnSpc>
              <a:buFont typeface="Arial" pitchFamily="34" charset="0"/>
              <a:buChar char=" "/>
            </a:pPr>
            <a:endParaRPr lang="en-US" sz="4000" dirty="0">
              <a:solidFill>
                <a:schemeClr val="tx1"/>
              </a:solidFill>
              <a:ea typeface="Calibri Light"/>
              <a:cs typeface="Calibri Light"/>
            </a:endParaRPr>
          </a:p>
          <a:p>
            <a:pPr>
              <a:lnSpc>
                <a:spcPct val="85000"/>
              </a:lnSpc>
              <a:buFont typeface="Arial" pitchFamily="34" charset="0"/>
              <a:buChar char=" "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604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92B79D-19BB-A27A-BF12-168FD59A7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153" y="239863"/>
            <a:ext cx="10772775" cy="16581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>
                <a:ea typeface="+mj-lt"/>
                <a:cs typeface="+mj-lt"/>
              </a:rPr>
              <a:t>Point 6: USCIS Processing Times</a:t>
            </a:r>
            <a:endParaRPr lang="en-US"/>
          </a:p>
        </p:txBody>
      </p:sp>
      <p:pic>
        <p:nvPicPr>
          <p:cNvPr id="8" name="Graphic 7" descr="Monthly calendar">
            <a:extLst>
              <a:ext uri="{FF2B5EF4-FFF2-40B4-BE49-F238E27FC236}">
                <a16:creationId xmlns:a16="http://schemas.microsoft.com/office/drawing/2014/main" id="{0C17B843-4A57-D2CC-B9F9-BC0CEBB62E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0631" y="1496697"/>
            <a:ext cx="3383936" cy="338393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551874-8B09-B7A7-13AC-95BBE36C8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1442" y="960576"/>
            <a:ext cx="8737936" cy="482534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endParaRPr lang="en-US" sz="3200" b="1" dirty="0">
              <a:ea typeface="+mn-lt"/>
              <a:cs typeface="+mn-lt"/>
            </a:endParaRPr>
          </a:p>
          <a:p>
            <a:r>
              <a:rPr lang="en-US" sz="3200" dirty="0">
                <a:ea typeface="+mn-lt"/>
                <a:cs typeface="+mn-lt"/>
              </a:rPr>
              <a:t>I-130 processing times continue to increase</a:t>
            </a:r>
          </a:p>
          <a:p>
            <a:r>
              <a:rPr lang="en-US" sz="3200" dirty="0">
                <a:ea typeface="+mn-lt"/>
                <a:cs typeface="+mn-lt"/>
              </a:rPr>
              <a:t>Added verification and interview scrutiny</a:t>
            </a:r>
            <a:endParaRPr lang="en-US" sz="3200" dirty="0">
              <a:ea typeface="Calibri Light" panose="020F0302020204030204"/>
              <a:cs typeface="Calibri Light" panose="020F0302020204030204"/>
            </a:endParaRPr>
          </a:p>
          <a:p>
            <a:r>
              <a:rPr lang="en-US" sz="3200" dirty="0">
                <a:ea typeface="+mn-lt"/>
                <a:cs typeface="+mn-lt"/>
              </a:rPr>
              <a:t>RFEs issued more frequently</a:t>
            </a:r>
            <a:endParaRPr lang="en-US" sz="3200">
              <a:ea typeface="Calibri Light"/>
              <a:cs typeface="Calibri Light"/>
            </a:endParaRPr>
          </a:p>
          <a:p>
            <a:r>
              <a:rPr lang="en-US" sz="3200" dirty="0">
                <a:ea typeface="+mn-lt"/>
                <a:cs typeface="+mn-lt"/>
              </a:rPr>
              <a:t>Errors can add many months of delay</a:t>
            </a:r>
            <a:endParaRPr lang="en-US" sz="3200" dirty="0"/>
          </a:p>
          <a:p>
            <a:r>
              <a:rPr lang="en-US" sz="3200" dirty="0">
                <a:ea typeface="Calibri Light"/>
                <a:cs typeface="Calibri Light"/>
              </a:rPr>
              <a:t>Ways to help prevent RFE's resulting in delays</a:t>
            </a:r>
          </a:p>
          <a:p>
            <a:pPr>
              <a:buNone/>
            </a:pPr>
            <a:endParaRPr lang="en-US" sz="3200" dirty="0"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185645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7011F84-A994-A360-8A31-84EC44202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062" y="499533"/>
            <a:ext cx="7253289" cy="16581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>
                <a:solidFill>
                  <a:srgbClr val="573B44"/>
                </a:solidFill>
                <a:ea typeface="+mj-lt"/>
                <a:cs typeface="+mj-lt"/>
              </a:rPr>
              <a:t>Point 7: Affidavit of Support (I-864)</a:t>
            </a:r>
            <a:endParaRPr lang="en-US"/>
          </a:p>
        </p:txBody>
      </p:sp>
      <p:pic>
        <p:nvPicPr>
          <p:cNvPr id="8" name="Picture 7" descr="Pen placed on top of a signature line">
            <a:extLst>
              <a:ext uri="{FF2B5EF4-FFF2-40B4-BE49-F238E27FC236}">
                <a16:creationId xmlns:a16="http://schemas.microsoft.com/office/drawing/2014/main" id="{668572C3-4DFE-068B-C979-5E1E200ABF4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184" r="4227" b="2"/>
          <a:stretch>
            <a:fillRect/>
          </a:stretch>
        </p:blipFill>
        <p:spPr>
          <a:xfrm>
            <a:off x="20" y="-1372"/>
            <a:ext cx="3507205" cy="590056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2C8E23-6A4F-4214-34EC-65F8B4109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2504" y="2136809"/>
            <a:ext cx="7221272" cy="398317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>
                <a:ea typeface="+mn-lt"/>
                <a:cs typeface="+mn-lt"/>
              </a:rPr>
              <a:t>Sponsors must meet 125% of poverty guidelines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>
                <a:ea typeface="+mn-lt"/>
                <a:cs typeface="+mn-lt"/>
              </a:rPr>
              <a:t>Joint sponsors often required</a:t>
            </a:r>
            <a:endParaRPr lang="en-US" dirty="0">
              <a:ea typeface="+mn-lt"/>
              <a:cs typeface="+mn-lt"/>
            </a:endParaRPr>
          </a:p>
          <a:p>
            <a:r>
              <a:rPr lang="en-US" sz="3200" dirty="0">
                <a:ea typeface="+mn-lt"/>
                <a:cs typeface="+mn-lt"/>
              </a:rPr>
              <a:t>Public charge focus is on sponsor’s finances and public benefits usage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sz="3200" dirty="0">
                <a:ea typeface="+mn-lt"/>
                <a:cs typeface="+mn-lt"/>
              </a:rPr>
              <a:t>Incomplete forms commonly trigger RFEs</a:t>
            </a:r>
            <a:endParaRPr lang="en-US" dirty="0">
              <a:ea typeface="+mn-lt"/>
              <a:cs typeface="+mn-lt"/>
            </a:endParaRPr>
          </a:p>
          <a:p>
            <a:pPr>
              <a:buFont typeface="Arial" pitchFamily="34" charset="0"/>
              <a:buChar char="•"/>
            </a:pPr>
            <a:endParaRPr lang="en-US" sz="3200" dirty="0">
              <a:ea typeface="Calibri Light"/>
              <a:cs typeface="Calibri Light"/>
            </a:endParaRPr>
          </a:p>
          <a:p>
            <a:pPr marL="0" indent="0">
              <a:lnSpc>
                <a:spcPct val="85000"/>
              </a:lnSpc>
              <a:buFont typeface="Arial" pitchFamily="34" charset="0"/>
              <a:buChar char=" "/>
            </a:pPr>
            <a:endParaRPr lang="en-US" sz="3200" dirty="0"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907799350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98E2AA-96EA-44F8-9A2C-8D407107E61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3D120E86-8EBF-4A45-BB42-6385F45559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1796BC-EFB4-4758-9E84-D19E82556C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398</Words>
  <Application>Microsoft Office PowerPoint</Application>
  <PresentationFormat>Widescreen</PresentationFormat>
  <Paragraphs>122</Paragraphs>
  <Slides>18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Metropolitan</vt:lpstr>
      <vt:lpstr>Family Based Immigration: Top Problems and Solutions  By: Jessica Weiss, Esq.  NBLI Class</vt:lpstr>
      <vt:lpstr>PowerPoint Presentation</vt:lpstr>
      <vt:lpstr>Point 1: Risk of Deportation (NTAs) </vt:lpstr>
      <vt:lpstr>Point 2: CSPA “Aging-Out”</vt:lpstr>
      <vt:lpstr>Point 3: N-400 Good Moral Character (GMC)</vt:lpstr>
      <vt:lpstr>Point 4: Visa Backlogs &amp; Per-Country Caps </vt:lpstr>
      <vt:lpstr>Point 5: NVC Bottlenecks &amp; Interview Scheduling</vt:lpstr>
      <vt:lpstr>Point 6: USCIS Processing Times</vt:lpstr>
      <vt:lpstr>Point 7: Affidavit of Support (I-864)</vt:lpstr>
      <vt:lpstr>Point 8: The Interview &amp; Vetting  </vt:lpstr>
      <vt:lpstr>Point 9: Inadmissibility &amp; Waivers </vt:lpstr>
      <vt:lpstr>Point 10: AOS vs. Consular Processing</vt:lpstr>
      <vt:lpstr>Point 11: RFE / Checklist Prevention</vt:lpstr>
      <vt:lpstr>Point 12: Social Media &amp; Online Footprint</vt:lpstr>
      <vt:lpstr>Point 13: New Fees, Benefits &amp; Financial Pressure  </vt:lpstr>
      <vt:lpstr>Point 14: Travel &amp; Border Risks</vt:lpstr>
      <vt:lpstr>Final Takeaways</vt:lpstr>
      <vt:lpstr>Questions and Discussion  Jessica Weiss, Esq. Weiss &amp; Moy, P.C. Email: jessicaw@weissiplaw.com Phone: (480) 994-8888 Firm Website: www.weissiplaw.com Personal Website: https://attorneyjessicaweiss.com/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564</cp:revision>
  <dcterms:created xsi:type="dcterms:W3CDTF">2025-12-31T15:49:44Z</dcterms:created>
  <dcterms:modified xsi:type="dcterms:W3CDTF">2026-01-05T01:40:09Z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