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EC41A-C0DA-474C-B394-A8208253E8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343949"/>
            <a:ext cx="9448800" cy="3284552"/>
          </a:xfrm>
        </p:spPr>
        <p:txBody>
          <a:bodyPr>
            <a:normAutofit/>
          </a:bodyPr>
          <a:lstStyle/>
          <a:p>
            <a:r>
              <a:rPr lang="en-US" dirty="0"/>
              <a:t>Schedule management flow chart</a:t>
            </a:r>
          </a:p>
        </p:txBody>
      </p:sp>
    </p:spTree>
    <p:extLst>
      <p:ext uri="{BB962C8B-B14F-4D97-AF65-F5344CB8AC3E}">
        <p14:creationId xmlns:p14="http://schemas.microsoft.com/office/powerpoint/2010/main" val="2598136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99CEF4-4995-427B-8E8C-8D50F35F0A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780" y="142612"/>
            <a:ext cx="11887200" cy="6568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649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3F002EA-970A-4452-A899-26BA1A8EF7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35" y="117446"/>
            <a:ext cx="11929145" cy="6627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891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8FBCC38-F1D3-4C2B-8458-19FAFFE24E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780" y="109057"/>
            <a:ext cx="11903978" cy="661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901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4131D53-007E-4646-AE62-A94DF52463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446" y="92278"/>
            <a:ext cx="11920756" cy="6669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302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467112-DB0E-4A03-845E-2276AD27D0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79" y="92279"/>
            <a:ext cx="11962701" cy="6660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741148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4</TotalTime>
  <Words>4</Words>
  <Application>Microsoft Office PowerPoint</Application>
  <PresentationFormat>Widescreen</PresentationFormat>
  <Paragraphs>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Vapor Trail</vt:lpstr>
      <vt:lpstr>Schedule management flow chart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Schedule management flow chart</dc:title>
  <dc:creator>J Nezbeth</dc:creator>
  <cp:lastModifiedBy>J Nezbeth</cp:lastModifiedBy>
  <cp:revision>1</cp:revision>
  <dcterms:created xsi:type="dcterms:W3CDTF">2019-07-19T16:10:24Z</dcterms:created>
  <dcterms:modified xsi:type="dcterms:W3CDTF">2019-07-19T16:15:09Z</dcterms:modified>
</cp:coreProperties>
</file>