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sldIdLst>
    <p:sldId id="256" r:id="rId2"/>
    <p:sldId id="258" r:id="rId3"/>
    <p:sldId id="260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61"/>
    <p:restoredTop sz="94681"/>
  </p:normalViewPr>
  <p:slideViewPr>
    <p:cSldViewPr snapToGrid="0" snapToObjects="1">
      <p:cViewPr varScale="1">
        <p:scale>
          <a:sx n="66" d="100"/>
          <a:sy n="66" d="100"/>
        </p:scale>
        <p:origin x="208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0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7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09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411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27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82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09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38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6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2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1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4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8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4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8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5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76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5B38743C-7A64-434F-AA08-D9D575668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137" b="30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8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E0E5F-31C7-AF42-AA45-20E9191AE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r>
              <a:rPr lang="en-US" sz="4800" dirty="0"/>
              <a:t>Treat Your Feet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E39A4-45D0-364A-8C28-D0C393047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FA5C3"/>
                </a:solidFill>
              </a:rPr>
              <a:t>Diabetes You Can Win </a:t>
            </a:r>
          </a:p>
        </p:txBody>
      </p:sp>
    </p:spTree>
    <p:extLst>
      <p:ext uri="{BB962C8B-B14F-4D97-AF65-F5344CB8AC3E}">
        <p14:creationId xmlns:p14="http://schemas.microsoft.com/office/powerpoint/2010/main" val="255748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E10FB-F94E-774B-86F9-D676659BF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Diabetes and Your Feet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BD943-652E-AF4B-A108-F9C8057BF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r>
              <a:rPr lang="en-US" sz="2400" dirty="0"/>
              <a:t>Increased blood sugar levels can cause nerve damage, especially in your lower extremities</a:t>
            </a:r>
          </a:p>
          <a:p>
            <a:r>
              <a:rPr lang="en-US" sz="2400" dirty="0"/>
              <a:t>Due to decreased feeling, you may not realize when smalls sores or cuts appear </a:t>
            </a:r>
          </a:p>
          <a:p>
            <a:r>
              <a:rPr lang="en-US" sz="2400" dirty="0"/>
              <a:t>These normally harmless wounds can become much more of an issue if left untreated and can lead to bad infections </a:t>
            </a:r>
          </a:p>
          <a:p>
            <a:r>
              <a:rPr lang="en-US" sz="2400" dirty="0"/>
              <a:t>Let’s prevent infections and potential amputations with a few easy self-examinations and exercises </a:t>
            </a:r>
          </a:p>
        </p:txBody>
      </p:sp>
    </p:spTree>
    <p:extLst>
      <p:ext uri="{BB962C8B-B14F-4D97-AF65-F5344CB8AC3E}">
        <p14:creationId xmlns:p14="http://schemas.microsoft.com/office/powerpoint/2010/main" val="3575458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1A87-9FEB-9C40-8A02-DC0810F4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37" y="746532"/>
            <a:ext cx="3732902" cy="2165110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Self-Exam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313BC-760D-F54F-8AC7-CFDDE43C3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596" y="1091565"/>
            <a:ext cx="6014996" cy="6086475"/>
          </a:xfrm>
          <a:effectLst/>
        </p:spPr>
        <p:txBody>
          <a:bodyPr anchor="ctr">
            <a:normAutofit/>
          </a:bodyPr>
          <a:lstStyle/>
          <a:p>
            <a:r>
              <a:rPr lang="en-US" dirty="0"/>
              <a:t>Check your pulses to monitor your blood flow </a:t>
            </a:r>
          </a:p>
          <a:p>
            <a:pPr lvl="1"/>
            <a:r>
              <a:rPr lang="en-US" dirty="0"/>
              <a:t>Popliteal pulse – behind the knee</a:t>
            </a:r>
          </a:p>
          <a:p>
            <a:pPr marL="450000" lvl="1" indent="0">
              <a:buNone/>
            </a:pPr>
            <a:endParaRPr lang="en-US" dirty="0"/>
          </a:p>
          <a:p>
            <a:pPr marL="450000" lvl="1" indent="0">
              <a:buNone/>
            </a:pPr>
            <a:endParaRPr lang="en-US" dirty="0"/>
          </a:p>
          <a:p>
            <a:pPr marL="450000" lvl="1" indent="0">
              <a:buNone/>
            </a:pPr>
            <a:endParaRPr lang="en-US" dirty="0"/>
          </a:p>
          <a:p>
            <a:pPr lvl="1"/>
            <a:r>
              <a:rPr lang="en-US" dirty="0"/>
              <a:t>Posterior tibial pulse – inside of the foot </a:t>
            </a:r>
          </a:p>
          <a:p>
            <a:pPr marL="450000" lvl="1" indent="0">
              <a:buNone/>
            </a:pPr>
            <a:endParaRPr lang="en-US" dirty="0"/>
          </a:p>
          <a:p>
            <a:pPr marL="4500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Dorsalis Pedis pulse – on top of the foot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EFD6D-8985-124F-AC21-974FC70ED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38" t="61251" r="22550" b="12862"/>
          <a:stretch/>
        </p:blipFill>
        <p:spPr>
          <a:xfrm>
            <a:off x="8295730" y="5211291"/>
            <a:ext cx="1462633" cy="1212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150859-75B0-1041-B4F4-7BD89C3DA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144" y="1824687"/>
            <a:ext cx="1629727" cy="1225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3D9501-F911-B549-9F18-E467F91343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856" t="20000" r="10078" b="33158"/>
          <a:stretch/>
        </p:blipFill>
        <p:spPr>
          <a:xfrm>
            <a:off x="6524479" y="3503900"/>
            <a:ext cx="1378823" cy="1215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B746DA-C8B6-184A-80C9-2B8051E58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38" t="20726" r="23154" b="53761"/>
          <a:stretch/>
        </p:blipFill>
        <p:spPr>
          <a:xfrm>
            <a:off x="8295730" y="1824687"/>
            <a:ext cx="1462633" cy="1236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73FB1A-F135-B440-927C-F42F6DA837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29" t="13005" r="52027" b="12182"/>
          <a:stretch/>
        </p:blipFill>
        <p:spPr>
          <a:xfrm>
            <a:off x="6509595" y="5173038"/>
            <a:ext cx="1378823" cy="1330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4CA31A-286D-F34F-81CC-7FDCED7E01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354" t="12818" r="7075" b="12304"/>
          <a:stretch/>
        </p:blipFill>
        <p:spPr>
          <a:xfrm>
            <a:off x="8423959" y="3507736"/>
            <a:ext cx="1216230" cy="125668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C2F429-1A45-BE47-A392-C59AB8A4382F}"/>
              </a:ext>
            </a:extLst>
          </p:cNvPr>
          <p:cNvSpPr txBox="1">
            <a:spLocks/>
          </p:cNvSpPr>
          <p:nvPr/>
        </p:nvSpPr>
        <p:spPr>
          <a:xfrm>
            <a:off x="336038" y="1475904"/>
            <a:ext cx="4734901" cy="40559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r>
              <a:rPr lang="en-US" sz="2000" dirty="0"/>
              <a:t>Check the bottom of your feet everyday </a:t>
            </a:r>
          </a:p>
          <a:p>
            <a:pPr lvl="1"/>
            <a:r>
              <a:rPr lang="en-US" sz="1800" dirty="0"/>
              <a:t>TIP: wear WHITE socks so you can see any blood or fluid drainage from wounds</a:t>
            </a:r>
          </a:p>
          <a:p>
            <a:r>
              <a:rPr lang="en-US" sz="2000" dirty="0"/>
              <a:t>Keep your feet clean </a:t>
            </a:r>
          </a:p>
          <a:p>
            <a:pPr lvl="1"/>
            <a:r>
              <a:rPr lang="en-US" sz="1800" dirty="0"/>
              <a:t>Wash with a gentle soap and warm water everyday then dry with a towel</a:t>
            </a:r>
          </a:p>
          <a:p>
            <a:r>
              <a:rPr lang="en-US" sz="2000" dirty="0"/>
              <a:t>Make sure your feet are not dry and cracking </a:t>
            </a:r>
          </a:p>
          <a:p>
            <a:pPr lvl="1"/>
            <a:r>
              <a:rPr lang="en-US" sz="1800" dirty="0"/>
              <a:t>Apply a thin layer of hydrating lotion or petroleum jelly to the top and bottom of your feet (but not in between your toes)</a:t>
            </a:r>
          </a:p>
        </p:txBody>
      </p:sp>
    </p:spTree>
    <p:extLst>
      <p:ext uri="{BB962C8B-B14F-4D97-AF65-F5344CB8AC3E}">
        <p14:creationId xmlns:p14="http://schemas.microsoft.com/office/powerpoint/2010/main" val="120815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A93CD-367A-BE48-B796-55586A9B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Don’t Be Afraid to Visit a Doctor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26A23-6EB8-674A-A824-21CFAF24E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anchor="ctr">
            <a:normAutofit/>
          </a:bodyPr>
          <a:lstStyle/>
          <a:p>
            <a:r>
              <a:rPr lang="en-US" sz="2800" dirty="0"/>
              <a:t>Follow these simple steps when you find a wound </a:t>
            </a:r>
          </a:p>
          <a:p>
            <a:pPr lvl="1"/>
            <a:r>
              <a:rPr lang="en-US" sz="2400" dirty="0"/>
              <a:t>Rinse with water and antibacterial soap </a:t>
            </a:r>
          </a:p>
          <a:p>
            <a:pPr lvl="1"/>
            <a:r>
              <a:rPr lang="en-US" sz="2400" dirty="0"/>
              <a:t>Dry it completely </a:t>
            </a:r>
          </a:p>
          <a:p>
            <a:pPr lvl="1"/>
            <a:r>
              <a:rPr lang="en-US" sz="2400" dirty="0"/>
              <a:t>Treat with Neosporin or petroleum jelly and cover</a:t>
            </a:r>
          </a:p>
          <a:p>
            <a:pPr lvl="1"/>
            <a:r>
              <a:rPr lang="en-US" sz="2400" dirty="0"/>
              <a:t>Watch it and if it doesn’t start healing in 3-5 days, go see your doctor</a:t>
            </a:r>
          </a:p>
        </p:txBody>
      </p:sp>
    </p:spTree>
    <p:extLst>
      <p:ext uri="{BB962C8B-B14F-4D97-AF65-F5344CB8AC3E}">
        <p14:creationId xmlns:p14="http://schemas.microsoft.com/office/powerpoint/2010/main" val="3363346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C9FBE-A442-6749-B6E5-38F2EE4F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  <a:ln w="38100">
            <a:solidFill>
              <a:schemeClr val="bg2">
                <a:lumMod val="90000"/>
                <a:lumOff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Exercises to Increase Blood Flow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F5CE9-7635-864A-8879-5E3248AA4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635" y="762321"/>
            <a:ext cx="6245352" cy="5333358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Do these simple exercises, seated, 3 separate times throughout the day. Follow the checklist below!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Wiggle your toes for 30 seconds, rest for 30 seconds and repeat 2 times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Keep your ankle stable and push your foot down as if pressing a car accelerator; come back to neutral and repeat for 1 min 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Keep your ankle stable and bring the front of your foot upward toward your knee; come back to neutral and repeat for 1 min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Keep your forefoot planted and raise your heel then lower back down; repeat for 1 min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Rotate your foot around your ankle in a clockwise direction for 1 minute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Rotate your foot around your ankle in a counterclockwise direction for 1 minute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11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233E37"/>
      </a:dk2>
      <a:lt2>
        <a:srgbClr val="EAE7E4"/>
      </a:lt2>
      <a:accent1>
        <a:srgbClr val="8FA5C3"/>
      </a:accent1>
      <a:accent2>
        <a:srgbClr val="7AAAB3"/>
      </a:accent2>
      <a:accent3>
        <a:srgbClr val="80AA9F"/>
      </a:accent3>
      <a:accent4>
        <a:srgbClr val="77AF89"/>
      </a:accent4>
      <a:accent5>
        <a:srgbClr val="85AB82"/>
      </a:accent5>
      <a:accent6>
        <a:srgbClr val="8FAA74"/>
      </a:accent6>
      <a:hlink>
        <a:srgbClr val="987F5C"/>
      </a:hlink>
      <a:folHlink>
        <a:srgbClr val="84848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Macintosh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Calisto MT</vt:lpstr>
      <vt:lpstr>Wingdings</vt:lpstr>
      <vt:lpstr>Wingdings 2</vt:lpstr>
      <vt:lpstr>SlateVTI</vt:lpstr>
      <vt:lpstr>Treat Your Feet</vt:lpstr>
      <vt:lpstr>Diabetes and Your Feet</vt:lpstr>
      <vt:lpstr>Self-Exam  </vt:lpstr>
      <vt:lpstr>Don’t Be Afraid to Visit a Doctor</vt:lpstr>
      <vt:lpstr>Exercises to Increase Blood Flow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 Your Feet</dc:title>
  <dc:creator>Shivani Jagdish Patel</dc:creator>
  <cp:lastModifiedBy>Shivani Jagdish Patel</cp:lastModifiedBy>
  <cp:revision>2</cp:revision>
  <dcterms:created xsi:type="dcterms:W3CDTF">2020-08-03T17:53:35Z</dcterms:created>
  <dcterms:modified xsi:type="dcterms:W3CDTF">2020-08-03T17:54:31Z</dcterms:modified>
</cp:coreProperties>
</file>