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ber Campos" initials="WC" lastIdx="1" clrIdx="0">
    <p:extLst>
      <p:ext uri="{19B8F6BF-5375-455C-9EA6-DF929625EA0E}">
        <p15:presenceInfo xmlns:p15="http://schemas.microsoft.com/office/powerpoint/2012/main" userId="677301187ed7e5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18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1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2T14:36:27.032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108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68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7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580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409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49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35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906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08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12/5/21</a:t>
            </a:fld>
            <a:endParaRPr lang="en-US" dirty="0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22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75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228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242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49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94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54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348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99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svg"/><Relationship Id="rId1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EE90E4C8-5261-DD4A-869D-1C98C6582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5" t="22672" b="9760"/>
          <a:stretch/>
        </p:blipFill>
        <p:spPr>
          <a:xfrm rot="5400000">
            <a:off x="1592930" y="1716720"/>
            <a:ext cx="1863837" cy="19720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AFC3949-0F73-A34E-B45E-E0970635A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521" y="3541954"/>
            <a:ext cx="1782586" cy="1863837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B1CC8010-9F1A-E140-9ABB-5DFC4A29B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03" t="150" r="1554" b="38769"/>
          <a:stretch/>
        </p:blipFill>
        <p:spPr>
          <a:xfrm rot="5400000">
            <a:off x="3538847" y="1749663"/>
            <a:ext cx="1809358" cy="185164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4F155069-4079-004C-A7F3-25646F0DA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346" y="1749834"/>
            <a:ext cx="1817459" cy="18190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BFCAE41-35BA-5941-BA3F-F40290E50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7320" y="310069"/>
            <a:ext cx="5995430" cy="1616797"/>
          </a:xfrm>
        </p:spPr>
        <p:txBody>
          <a:bodyPr>
            <a:normAutofit/>
          </a:bodyPr>
          <a:lstStyle/>
          <a:p>
            <a:pPr algn="ctr"/>
            <a:r>
              <a:rPr lang="es-US" sz="5400" b="1" i="1" dirty="0">
                <a:solidFill>
                  <a:schemeClr val="bg2">
                    <a:lumMod val="50000"/>
                  </a:schemeClr>
                </a:solidFill>
              </a:rPr>
              <a:t>PADILLAS SERVICES</a:t>
            </a:r>
            <a:br>
              <a:rPr lang="es-US" sz="5400" b="1" i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s-US" sz="5400" b="1" i="1" dirty="0">
                <a:solidFill>
                  <a:schemeClr val="bg2">
                    <a:lumMod val="75000"/>
                  </a:schemeClr>
                </a:solidFill>
              </a:rPr>
              <a:t>702-813-3031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8C1321-0C9F-664B-AD14-30071935B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5486" y="5749894"/>
            <a:ext cx="2762655" cy="413980"/>
          </a:xfrm>
        </p:spPr>
        <p:txBody>
          <a:bodyPr>
            <a:noAutofit/>
          </a:bodyPr>
          <a:lstStyle/>
          <a:p>
            <a:r>
              <a:rPr lang="es-US" sz="1800" b="1" i="1" dirty="0">
                <a:solidFill>
                  <a:schemeClr val="bg1"/>
                </a:solidFill>
                <a:highlight>
                  <a:srgbClr val="C0C0C0"/>
                </a:highlight>
              </a:rPr>
              <a:t>   </a:t>
            </a:r>
          </a:p>
        </p:txBody>
      </p:sp>
      <p:pic>
        <p:nvPicPr>
          <p:cNvPr id="5" name="Gráfico 4" descr="Copo de nieve">
            <a:extLst>
              <a:ext uri="{FF2B5EF4-FFF2-40B4-BE49-F238E27FC236}">
                <a16:creationId xmlns:a16="http://schemas.microsoft.com/office/drawing/2014/main" id="{B840F218-3E57-D048-AB29-E99250C3A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201" y="2580713"/>
            <a:ext cx="685800" cy="685800"/>
          </a:xfrm>
          <a:prstGeom prst="rect">
            <a:avLst/>
          </a:prstGeom>
        </p:spPr>
      </p:pic>
      <p:pic>
        <p:nvPicPr>
          <p:cNvPr id="13" name="Gráfico 12" descr="Temperatura alta">
            <a:extLst>
              <a:ext uri="{FF2B5EF4-FFF2-40B4-BE49-F238E27FC236}">
                <a16:creationId xmlns:a16="http://schemas.microsoft.com/office/drawing/2014/main" id="{E8168A5D-7719-3643-8C4C-E50782B8FE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96413" y="5012387"/>
            <a:ext cx="685800" cy="685800"/>
          </a:xfrm>
          <a:prstGeom prst="rect">
            <a:avLst/>
          </a:prstGeom>
        </p:spPr>
      </p:pic>
      <p:pic>
        <p:nvPicPr>
          <p:cNvPr id="15" name="Gráfico 14" descr="Copo de nieve">
            <a:extLst>
              <a:ext uri="{FF2B5EF4-FFF2-40B4-BE49-F238E27FC236}">
                <a16:creationId xmlns:a16="http://schemas.microsoft.com/office/drawing/2014/main" id="{5D6664E9-DEB3-444B-A876-17D6021EF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3152" y="684491"/>
            <a:ext cx="685800" cy="685800"/>
          </a:xfrm>
          <a:prstGeom prst="rect">
            <a:avLst/>
          </a:prstGeom>
        </p:spPr>
      </p:pic>
      <p:pic>
        <p:nvPicPr>
          <p:cNvPr id="17" name="Gráfico 16" descr="Copo de nieve">
            <a:extLst>
              <a:ext uri="{FF2B5EF4-FFF2-40B4-BE49-F238E27FC236}">
                <a16:creationId xmlns:a16="http://schemas.microsoft.com/office/drawing/2014/main" id="{D014FEC9-DDD8-FC4D-A4FF-A5059FB3CA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6733" y="3239524"/>
            <a:ext cx="685800" cy="685800"/>
          </a:xfrm>
          <a:prstGeom prst="rect">
            <a:avLst/>
          </a:prstGeom>
        </p:spPr>
      </p:pic>
      <p:pic>
        <p:nvPicPr>
          <p:cNvPr id="19" name="Gráfico 18" descr="Copo de nieve">
            <a:extLst>
              <a:ext uri="{FF2B5EF4-FFF2-40B4-BE49-F238E27FC236}">
                <a16:creationId xmlns:a16="http://schemas.microsoft.com/office/drawing/2014/main" id="{488CE9E8-3E79-284B-A120-72F640E258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786" y="1886364"/>
            <a:ext cx="685800" cy="685800"/>
          </a:xfrm>
          <a:prstGeom prst="rect">
            <a:avLst/>
          </a:prstGeom>
        </p:spPr>
      </p:pic>
      <p:pic>
        <p:nvPicPr>
          <p:cNvPr id="21" name="Gráfico 20" descr="Copo de nieve">
            <a:extLst>
              <a:ext uri="{FF2B5EF4-FFF2-40B4-BE49-F238E27FC236}">
                <a16:creationId xmlns:a16="http://schemas.microsoft.com/office/drawing/2014/main" id="{46B1FF9E-ADE7-8F43-BBC9-6C11EA0F5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352" y="3493889"/>
            <a:ext cx="685800" cy="685800"/>
          </a:xfrm>
          <a:prstGeom prst="rect">
            <a:avLst/>
          </a:prstGeom>
        </p:spPr>
      </p:pic>
      <p:pic>
        <p:nvPicPr>
          <p:cNvPr id="23" name="Gráfico 22" descr="Copo de nieve">
            <a:extLst>
              <a:ext uri="{FF2B5EF4-FFF2-40B4-BE49-F238E27FC236}">
                <a16:creationId xmlns:a16="http://schemas.microsoft.com/office/drawing/2014/main" id="{FAF1570B-200D-9C48-AB55-2DAAA60ED1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301" y="4721826"/>
            <a:ext cx="685800" cy="685800"/>
          </a:xfrm>
          <a:prstGeom prst="rect">
            <a:avLst/>
          </a:prstGeom>
        </p:spPr>
      </p:pic>
      <p:pic>
        <p:nvPicPr>
          <p:cNvPr id="25" name="Gráfico 24" descr="Copo de nieve">
            <a:extLst>
              <a:ext uri="{FF2B5EF4-FFF2-40B4-BE49-F238E27FC236}">
                <a16:creationId xmlns:a16="http://schemas.microsoft.com/office/drawing/2014/main" id="{161C9B91-0167-654F-AAD5-B1020DBDA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352" y="1241066"/>
            <a:ext cx="685800" cy="685800"/>
          </a:xfrm>
          <a:prstGeom prst="rect">
            <a:avLst/>
          </a:prstGeom>
        </p:spPr>
      </p:pic>
      <p:pic>
        <p:nvPicPr>
          <p:cNvPr id="27" name="Gráfico 26" descr="Escena desértica">
            <a:extLst>
              <a:ext uri="{FF2B5EF4-FFF2-40B4-BE49-F238E27FC236}">
                <a16:creationId xmlns:a16="http://schemas.microsoft.com/office/drawing/2014/main" id="{0A9572BE-D9D0-E440-B8E6-069A65A785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22307" y="932187"/>
            <a:ext cx="685800" cy="6858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13E783FF-A115-AF40-A47A-E0F41DEC8A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4815" y="3586724"/>
            <a:ext cx="1972007" cy="1819067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3F9358DF-BA8E-F641-8B17-0E8D75CF748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5361" t="19297" r="31657" b="23333"/>
          <a:stretch/>
        </p:blipFill>
        <p:spPr>
          <a:xfrm>
            <a:off x="1531990" y="3580162"/>
            <a:ext cx="1972007" cy="1825629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4AC32477-0FD5-8241-A114-AA11997D9E9A}"/>
              </a:ext>
            </a:extLst>
          </p:cNvPr>
          <p:cNvSpPr txBox="1"/>
          <p:nvPr/>
        </p:nvSpPr>
        <p:spPr>
          <a:xfrm>
            <a:off x="1841795" y="5405791"/>
            <a:ext cx="5460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2400" b="1" dirty="0">
                <a:solidFill>
                  <a:schemeClr val="bg1"/>
                </a:solidFill>
                <a:highlight>
                  <a:srgbClr val="C0C0C0"/>
                </a:highlight>
              </a:rPr>
              <a:t>    </a:t>
            </a:r>
            <a:r>
              <a:rPr lang="es-US" sz="2400" b="1" dirty="0" err="1">
                <a:solidFill>
                  <a:schemeClr val="bg1"/>
                </a:solidFill>
                <a:highlight>
                  <a:srgbClr val="C0C0C0"/>
                </a:highlight>
              </a:rPr>
              <a:t>Call</a:t>
            </a:r>
            <a:r>
              <a:rPr lang="es-US" sz="2400" b="1" dirty="0">
                <a:solidFill>
                  <a:schemeClr val="bg1"/>
                </a:solidFill>
                <a:highlight>
                  <a:srgbClr val="C0C0C0"/>
                </a:highlight>
              </a:rPr>
              <a:t> </a:t>
            </a:r>
            <a:r>
              <a:rPr lang="es-US" sz="2400" b="1" dirty="0" err="1">
                <a:solidFill>
                  <a:schemeClr val="bg1"/>
                </a:solidFill>
                <a:highlight>
                  <a:srgbClr val="C0C0C0"/>
                </a:highlight>
              </a:rPr>
              <a:t>now</a:t>
            </a:r>
            <a:r>
              <a:rPr lang="es-US" sz="2400" b="1" dirty="0">
                <a:solidFill>
                  <a:schemeClr val="bg1"/>
                </a:solidFill>
                <a:highlight>
                  <a:srgbClr val="C0C0C0"/>
                </a:highlight>
              </a:rPr>
              <a:t> </a:t>
            </a:r>
            <a:r>
              <a:rPr lang="es-US" sz="2400" b="1" dirty="0" err="1">
                <a:solidFill>
                  <a:schemeClr val="bg1"/>
                </a:solidFill>
                <a:highlight>
                  <a:srgbClr val="C0C0C0"/>
                </a:highlight>
              </a:rPr>
              <a:t>for</a:t>
            </a:r>
            <a:r>
              <a:rPr lang="es-US" sz="2400" b="1" dirty="0">
                <a:solidFill>
                  <a:schemeClr val="bg1"/>
                </a:solidFill>
                <a:highlight>
                  <a:srgbClr val="C0C0C0"/>
                </a:highlight>
              </a:rPr>
              <a:t> </a:t>
            </a:r>
            <a:r>
              <a:rPr lang="es-US" sz="2400" b="1" dirty="0" err="1">
                <a:solidFill>
                  <a:schemeClr val="bg1"/>
                </a:solidFill>
                <a:highlight>
                  <a:srgbClr val="C0C0C0"/>
                </a:highlight>
              </a:rPr>
              <a:t>get</a:t>
            </a:r>
            <a:r>
              <a:rPr lang="es-US" sz="2400" b="1" dirty="0">
                <a:solidFill>
                  <a:schemeClr val="bg1"/>
                </a:solidFill>
                <a:highlight>
                  <a:srgbClr val="C0C0C0"/>
                </a:highlight>
              </a:rPr>
              <a:t> </a:t>
            </a:r>
            <a:r>
              <a:rPr lang="es-US" sz="2400" b="1" dirty="0" err="1">
                <a:solidFill>
                  <a:schemeClr val="bg1"/>
                </a:solidFill>
                <a:highlight>
                  <a:srgbClr val="C0C0C0"/>
                </a:highlight>
              </a:rPr>
              <a:t>promotion</a:t>
            </a:r>
            <a:r>
              <a:rPr lang="es-US" sz="2400" b="1" dirty="0">
                <a:solidFill>
                  <a:schemeClr val="bg1"/>
                </a:solidFill>
                <a:highlight>
                  <a:srgbClr val="C0C0C0"/>
                </a:highlight>
              </a:rPr>
              <a:t> </a:t>
            </a:r>
            <a:r>
              <a:rPr lang="es-US" sz="2400" b="1" dirty="0" err="1">
                <a:solidFill>
                  <a:schemeClr val="bg1"/>
                </a:solidFill>
                <a:highlight>
                  <a:srgbClr val="C0C0C0"/>
                </a:highlight>
              </a:rPr>
              <a:t>any</a:t>
            </a:r>
            <a:r>
              <a:rPr lang="es-US" sz="2400" b="1" dirty="0">
                <a:solidFill>
                  <a:schemeClr val="bg1"/>
                </a:solidFill>
                <a:highlight>
                  <a:srgbClr val="C0C0C0"/>
                </a:highlight>
              </a:rPr>
              <a:t> </a:t>
            </a:r>
            <a:r>
              <a:rPr lang="es-US" sz="2400" b="1" dirty="0" err="1">
                <a:solidFill>
                  <a:schemeClr val="bg1"/>
                </a:solidFill>
                <a:highlight>
                  <a:srgbClr val="C0C0C0"/>
                </a:highlight>
              </a:rPr>
              <a:t>repairs</a:t>
            </a:r>
            <a:endParaRPr lang="es-US" sz="2400" b="1" dirty="0">
              <a:solidFill>
                <a:schemeClr val="bg1"/>
              </a:solidFill>
              <a:highlight>
                <a:srgbClr val="C0C0C0"/>
              </a:highligh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07618F-76D9-204A-82E6-4E303A72F359}"/>
              </a:ext>
            </a:extLst>
          </p:cNvPr>
          <p:cNvSpPr txBox="1"/>
          <p:nvPr/>
        </p:nvSpPr>
        <p:spPr>
          <a:xfrm>
            <a:off x="2031006" y="3222425"/>
            <a:ext cx="4469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2400" b="1" dirty="0"/>
              <a:t>24 HR EMERGENCY SERVICES</a:t>
            </a:r>
          </a:p>
          <a:p>
            <a:pPr algn="ctr"/>
            <a:r>
              <a:rPr lang="es-US" sz="2400" b="1" dirty="0"/>
              <a:t>7 DAYS A WEEK</a:t>
            </a:r>
          </a:p>
          <a:p>
            <a:pPr algn="ctr"/>
            <a:endParaRPr lang="es-US" sz="2400" b="1" dirty="0"/>
          </a:p>
          <a:p>
            <a:pPr algn="ctr"/>
            <a:endParaRPr lang="es-US" sz="2400" b="1" dirty="0"/>
          </a:p>
          <a:p>
            <a:pPr algn="ctr"/>
            <a:r>
              <a:rPr lang="es-US" sz="2400" b="1" dirty="0"/>
              <a:t>                        LIC # 2004845</a:t>
            </a:r>
          </a:p>
        </p:txBody>
      </p:sp>
    </p:spTree>
    <p:extLst>
      <p:ext uri="{BB962C8B-B14F-4D97-AF65-F5344CB8AC3E}">
        <p14:creationId xmlns:p14="http://schemas.microsoft.com/office/powerpoint/2010/main" val="42447676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153</TotalTime>
  <Words>25</Words>
  <Application>Microsoft Macintosh PowerPoint</Application>
  <PresentationFormat>Presentación en pantalla (4:3)</PresentationFormat>
  <Paragraphs>8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4" baseType="lpstr">
      <vt:lpstr>Arial</vt:lpstr>
      <vt:lpstr>Tw Cen MT</vt:lpstr>
      <vt:lpstr>Circuito</vt:lpstr>
      <vt:lpstr>PADILLAS SERVICES 702-813-3031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A/c SOLUTION</dc:title>
  <dc:creator>Wilber Campos</dc:creator>
  <cp:lastModifiedBy>Wilber Campos</cp:lastModifiedBy>
  <cp:revision>19</cp:revision>
  <dcterms:created xsi:type="dcterms:W3CDTF">2021-06-02T20:28:32Z</dcterms:created>
  <dcterms:modified xsi:type="dcterms:W3CDTF">2021-12-06T02:50:23Z</dcterms:modified>
</cp:coreProperties>
</file>