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31" r:id="rId5"/>
  </p:sldMasterIdLst>
  <p:notesMasterIdLst>
    <p:notesMasterId r:id="rId18"/>
  </p:notesMasterIdLst>
  <p:handoutMasterIdLst>
    <p:handoutMasterId r:id="rId19"/>
  </p:handoutMasterIdLst>
  <p:sldIdLst>
    <p:sldId id="256" r:id="rId6"/>
    <p:sldId id="259" r:id="rId7"/>
    <p:sldId id="778" r:id="rId8"/>
    <p:sldId id="779" r:id="rId9"/>
    <p:sldId id="780" r:id="rId10"/>
    <p:sldId id="781" r:id="rId11"/>
    <p:sldId id="782" r:id="rId12"/>
    <p:sldId id="783" r:id="rId13"/>
    <p:sldId id="776" r:id="rId14"/>
    <p:sldId id="786" r:id="rId15"/>
    <p:sldId id="267" r:id="rId16"/>
    <p:sldId id="285" r:id="rId17"/>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6" autoAdjust="0"/>
    <p:restoredTop sz="76134" autoAdjust="0"/>
  </p:normalViewPr>
  <p:slideViewPr>
    <p:cSldViewPr snapToGrid="0">
      <p:cViewPr varScale="1">
        <p:scale>
          <a:sx n="80" d="100"/>
          <a:sy n="80" d="100"/>
        </p:scale>
        <p:origin x="207" y="48"/>
      </p:cViewPr>
      <p:guideLst/>
    </p:cSldViewPr>
  </p:slideViewPr>
  <p:outlineViewPr>
    <p:cViewPr>
      <p:scale>
        <a:sx n="33" d="100"/>
        <a:sy n="33" d="100"/>
      </p:scale>
      <p:origin x="0" y="-3510"/>
    </p:cViewPr>
  </p:outlineViewPr>
  <p:notesTextViewPr>
    <p:cViewPr>
      <p:scale>
        <a:sx n="1" d="1"/>
        <a:sy n="1" d="1"/>
      </p:scale>
      <p:origin x="0" y="0"/>
    </p:cViewPr>
  </p:notesTextViewPr>
  <p:notesViewPr>
    <p:cSldViewPr snapToGrid="0">
      <p:cViewPr varScale="1">
        <p:scale>
          <a:sx n="66" d="100"/>
          <a:sy n="66" d="100"/>
        </p:scale>
        <p:origin x="366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2" y="0"/>
            <a:ext cx="3038475" cy="465139"/>
          </a:xfrm>
          <a:prstGeom prst="rect">
            <a:avLst/>
          </a:prstGeom>
        </p:spPr>
        <p:txBody>
          <a:bodyPr vert="horz" lIns="93153" tIns="46578" rIns="93153" bIns="46578"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3970339" y="0"/>
            <a:ext cx="3038475" cy="465139"/>
          </a:xfrm>
          <a:prstGeom prst="rect">
            <a:avLst/>
          </a:prstGeom>
        </p:spPr>
        <p:txBody>
          <a:bodyPr vert="horz" lIns="93153" tIns="46578" rIns="93153" bIns="46578" rtlCol="0"/>
          <a:lstStyle>
            <a:lvl1pPr algn="r" eaLnBrk="1" hangingPunct="1">
              <a:defRPr sz="1200">
                <a:latin typeface="Arial" charset="0"/>
                <a:cs typeface="Arial" charset="0"/>
              </a:defRPr>
            </a:lvl1pPr>
          </a:lstStyle>
          <a:p>
            <a:pPr>
              <a:defRPr/>
            </a:pPr>
            <a:fld id="{6C7E80D5-F1A8-4E6F-862E-E650C877881E}" type="datetimeFigureOut">
              <a:rPr lang="en-US"/>
              <a:pPr>
                <a:defRPr/>
              </a:pPr>
              <a:t>2/14/2025</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2" y="8829675"/>
            <a:ext cx="3038475" cy="465139"/>
          </a:xfrm>
          <a:prstGeom prst="rect">
            <a:avLst/>
          </a:prstGeom>
        </p:spPr>
        <p:txBody>
          <a:bodyPr vert="horz" lIns="93153" tIns="46578" rIns="93153" bIns="46578"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3970339" y="8829675"/>
            <a:ext cx="3038475" cy="465139"/>
          </a:xfrm>
          <a:prstGeom prst="rect">
            <a:avLst/>
          </a:prstGeom>
        </p:spPr>
        <p:txBody>
          <a:bodyPr vert="horz" lIns="93153" tIns="46578" rIns="93153" bIns="46578"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2" y="0"/>
            <a:ext cx="3038475" cy="465139"/>
          </a:xfrm>
          <a:prstGeom prst="rect">
            <a:avLst/>
          </a:prstGeom>
        </p:spPr>
        <p:txBody>
          <a:bodyPr vert="horz" lIns="93153" tIns="46578" rIns="93153" bIns="46578"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3970339" y="0"/>
            <a:ext cx="3038475" cy="465139"/>
          </a:xfrm>
          <a:prstGeom prst="rect">
            <a:avLst/>
          </a:prstGeom>
        </p:spPr>
        <p:txBody>
          <a:bodyPr vert="horz" lIns="93153" tIns="46578" rIns="93153" bIns="46578" rtlCol="0"/>
          <a:lstStyle>
            <a:lvl1pPr algn="r" eaLnBrk="1" hangingPunct="1">
              <a:defRPr sz="1200">
                <a:latin typeface="Arial" charset="0"/>
                <a:cs typeface="Arial" charset="0"/>
              </a:defRPr>
            </a:lvl1pPr>
          </a:lstStyle>
          <a:p>
            <a:pPr>
              <a:defRPr/>
            </a:pPr>
            <a:fld id="{5785C147-DE6E-44AF-9501-F5A9E3994E64}" type="datetimeFigureOut">
              <a:rPr lang="en-US"/>
              <a:pPr>
                <a:defRPr/>
              </a:pPr>
              <a:t>2/14/2025</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3" tIns="46578" rIns="93153" bIns="46578"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01676" y="4416426"/>
            <a:ext cx="5607049" cy="4183063"/>
          </a:xfrm>
          <a:prstGeom prst="rect">
            <a:avLst/>
          </a:prstGeom>
        </p:spPr>
        <p:txBody>
          <a:bodyPr vert="horz" lIns="93153" tIns="46578" rIns="93153" bIns="4657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2" y="8829675"/>
            <a:ext cx="3038475" cy="465139"/>
          </a:xfrm>
          <a:prstGeom prst="rect">
            <a:avLst/>
          </a:prstGeom>
        </p:spPr>
        <p:txBody>
          <a:bodyPr vert="horz" lIns="93153" tIns="46578" rIns="93153" bIns="46578"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3970339" y="8829675"/>
            <a:ext cx="3038475" cy="465139"/>
          </a:xfrm>
          <a:prstGeom prst="rect">
            <a:avLst/>
          </a:prstGeom>
        </p:spPr>
        <p:txBody>
          <a:bodyPr vert="horz" lIns="93153" tIns="46578" rIns="93153" bIns="46578"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761" indent="-285677">
              <a:defRPr>
                <a:solidFill>
                  <a:schemeClr val="tx1"/>
                </a:solidFill>
                <a:latin typeface="Arial" panose="020B0604020202020204" pitchFamily="34" charset="0"/>
                <a:cs typeface="Arial" panose="020B0604020202020204" pitchFamily="34" charset="0"/>
              </a:defRPr>
            </a:lvl2pPr>
            <a:lvl3pPr marL="1142709" indent="-228542">
              <a:defRPr>
                <a:solidFill>
                  <a:schemeClr val="tx1"/>
                </a:solidFill>
                <a:latin typeface="Arial" panose="020B0604020202020204" pitchFamily="34" charset="0"/>
                <a:cs typeface="Arial" panose="020B0604020202020204" pitchFamily="34" charset="0"/>
              </a:defRPr>
            </a:lvl3pPr>
            <a:lvl4pPr marL="1599793" indent="-228542">
              <a:defRPr>
                <a:solidFill>
                  <a:schemeClr val="tx1"/>
                </a:solidFill>
                <a:latin typeface="Arial" panose="020B0604020202020204" pitchFamily="34" charset="0"/>
                <a:cs typeface="Arial" panose="020B0604020202020204" pitchFamily="34" charset="0"/>
              </a:defRPr>
            </a:lvl4pPr>
            <a:lvl5pPr marL="2056876" indent="-228542">
              <a:defRPr>
                <a:solidFill>
                  <a:schemeClr val="tx1"/>
                </a:solidFill>
                <a:latin typeface="Arial" panose="020B0604020202020204" pitchFamily="34" charset="0"/>
                <a:cs typeface="Arial" panose="020B0604020202020204" pitchFamily="34" charset="0"/>
              </a:defRPr>
            </a:lvl5pPr>
            <a:lvl6pPr marL="2513960" indent="-2285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043" indent="-2285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127" indent="-2285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210" indent="-2285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26C04-FA7A-1C41-FFCE-C03390B6F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E2B68-CD5B-D498-000C-78F23B751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E1287-3D97-5A66-6554-D9C7AEABF4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999A3E-2503-F261-31D3-1615DB0AB24C}"/>
              </a:ext>
            </a:extLst>
          </p:cNvPr>
          <p:cNvSpPr>
            <a:spLocks noGrp="1"/>
          </p:cNvSpPr>
          <p:nvPr>
            <p:ph type="sldNum" sz="quarter" idx="5"/>
          </p:nvPr>
        </p:nvSpPr>
        <p:spPr/>
        <p:txBody>
          <a:bodyPr/>
          <a:lstStyle/>
          <a:p>
            <a:pPr>
              <a:defRPr/>
            </a:pPr>
            <a:fld id="{6666CE19-52FC-412B-A3FC-C4B1E62DF806}" type="slidenum">
              <a:rPr lang="en-US" smtClean="0"/>
              <a:pPr>
                <a:defRPr/>
              </a:pPr>
              <a:t>10</a:t>
            </a:fld>
            <a:endParaRPr lang="en-US"/>
          </a:p>
        </p:txBody>
      </p:sp>
    </p:spTree>
    <p:extLst>
      <p:ext uri="{BB962C8B-B14F-4D97-AF65-F5344CB8AC3E}">
        <p14:creationId xmlns:p14="http://schemas.microsoft.com/office/powerpoint/2010/main" val="4201467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11</a:t>
            </a:fld>
            <a:endParaRPr lang="en-US"/>
          </a:p>
        </p:txBody>
      </p:sp>
    </p:spTree>
    <p:extLst>
      <p:ext uri="{BB962C8B-B14F-4D97-AF65-F5344CB8AC3E}">
        <p14:creationId xmlns:p14="http://schemas.microsoft.com/office/powerpoint/2010/main" val="2607866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12</a:t>
            </a:fld>
            <a:endParaRPr lang="en-US"/>
          </a:p>
        </p:txBody>
      </p:sp>
    </p:spTree>
    <p:extLst>
      <p:ext uri="{BB962C8B-B14F-4D97-AF65-F5344CB8AC3E}">
        <p14:creationId xmlns:p14="http://schemas.microsoft.com/office/powerpoint/2010/main" val="336626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have been a number of discussions about the pace of play for NFHS Softball. Rule proposals have been submitted for various ways to enforce the timing between innings and various options to change the current rules providing different penalties if violated. After reviewing these proposals and comparing them with the current rules governing these items the NFHS Softball rules committee decided to reject the rule proposals and provide information by creating POE’s for these items. Starting with a reminder of the time between innings when it starts and highlighting that maintaining good game flow is an important aspect of the game. The next POE focused on umpire game management and how to enforce these items without being overly aggressive. This year the focus is on coach’s roles in management of game flow as well as highlighting the existing timing aspects within the current rules. </a:t>
            </a:r>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2</a:t>
            </a:fld>
            <a:endParaRPr lang="en-US"/>
          </a:p>
        </p:txBody>
      </p:sp>
    </p:spTree>
    <p:extLst>
      <p:ext uri="{BB962C8B-B14F-4D97-AF65-F5344CB8AC3E}">
        <p14:creationId xmlns:p14="http://schemas.microsoft.com/office/powerpoint/2010/main" val="410854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latin typeface="Calibri" panose="020F0502020204030204" pitchFamily="34" charset="0"/>
                <a:ea typeface="Calibri" panose="020F0502020204030204" pitchFamily="34" charset="0"/>
                <a:cs typeface="Times New Roman" panose="02020603050405020304" pitchFamily="18" charset="0"/>
              </a:rPr>
              <a:t>A reminder of the POE that was discussed in 2022-23 season. Mentioning the timing in between innings and the warm up time allowed.</a:t>
            </a:r>
          </a:p>
          <a:p>
            <a:pPr defTabSz="881390">
              <a:defRPr/>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defTabSz="881390">
              <a:defRPr/>
            </a:pPr>
            <a:r>
              <a:rPr lang="en-US" b="1" dirty="0">
                <a:latin typeface="Calibri" panose="020F0502020204030204" pitchFamily="34" charset="0"/>
                <a:ea typeface="Calibri" panose="020F0502020204030204" pitchFamily="34" charset="0"/>
                <a:cs typeface="Times New Roman" panose="02020603050405020304" pitchFamily="18" charset="0"/>
              </a:rPr>
              <a:t>Original Text with POE</a:t>
            </a:r>
          </a:p>
          <a:p>
            <a:pPr defTabSz="881390">
              <a:defRPr/>
            </a:pPr>
            <a:r>
              <a:rPr lang="en-US" b="1" dirty="0">
                <a:latin typeface="Calibri" panose="020F0502020204030204" pitchFamily="34" charset="0"/>
                <a:ea typeface="Calibri" panose="020F0502020204030204" pitchFamily="34" charset="0"/>
                <a:cs typeface="Times New Roman" panose="02020603050405020304" pitchFamily="18" charset="0"/>
              </a:rPr>
              <a:t>TIME BETWEEN INNINGS</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As a point of emphasis umpires and coaches should pay strict attention to the 60 second time limit between half-innings.  In accordance with Rule 6-2-5 at the beginning of each half-inning no more than one minute may be used to deliver no more than five pitches to the catcher or other teammate. The one-minute time limit begins from the third out of the previous half-inning. A pitcher returning to the pitching position in the same half inning will not be granted any warm-up pitches. Umpires may authorize more pitches during inclement weather or if a pitcher was removed due to injury or by rule.</a:t>
            </a:r>
          </a:p>
          <a:p>
            <a:endParaRPr lang="en-US" dirty="0"/>
          </a:p>
        </p:txBody>
      </p:sp>
      <p:sp>
        <p:nvSpPr>
          <p:cNvPr id="4" name="Slide Number Placeholder 3"/>
          <p:cNvSpPr>
            <a:spLocks noGrp="1"/>
          </p:cNvSpPr>
          <p:nvPr>
            <p:ph type="sldNum" sz="quarter" idx="5"/>
          </p:nvPr>
        </p:nvSpPr>
        <p:spPr/>
        <p:txBody>
          <a:bodyPr/>
          <a:lstStyle/>
          <a:p>
            <a:pPr defTabSz="881390">
              <a:defRPr/>
            </a:pPr>
            <a:fld id="{6666CE19-52FC-412B-A3FC-C4B1E62DF806}" type="slidenum">
              <a:rPr lang="en-US">
                <a:solidFill>
                  <a:prstClr val="black"/>
                </a:solidFill>
              </a:rPr>
              <a:pPr defTabSz="881390">
                <a:defRPr/>
              </a:pPr>
              <a:t>3</a:t>
            </a:fld>
            <a:endParaRPr lang="en-US">
              <a:solidFill>
                <a:prstClr val="black"/>
              </a:solidFill>
            </a:endParaRPr>
          </a:p>
        </p:txBody>
      </p:sp>
    </p:spTree>
    <p:extLst>
      <p:ext uri="{BB962C8B-B14F-4D97-AF65-F5344CB8AC3E}">
        <p14:creationId xmlns:p14="http://schemas.microsoft.com/office/powerpoint/2010/main" val="395229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0" dirty="0"/>
              <a:t>2023-24</a:t>
            </a:r>
            <a:r>
              <a:rPr lang="en-US" b="0" baseline="0" dirty="0"/>
              <a:t> season POE was focused more on umpire involvement to emphasis game management and positive communications and managing the time between innings to maintain the pace of play.</a:t>
            </a:r>
          </a:p>
          <a:p>
            <a:endParaRPr lang="en-US" b="0" dirty="0"/>
          </a:p>
          <a:p>
            <a:r>
              <a:rPr lang="en-US" b="1" dirty="0"/>
              <a:t>Original</a:t>
            </a:r>
            <a:r>
              <a:rPr lang="en-US" b="1" baseline="0" dirty="0"/>
              <a:t> information with POE</a:t>
            </a:r>
            <a:endParaRPr lang="en-US" b="1" dirty="0"/>
          </a:p>
          <a:p>
            <a:r>
              <a:rPr lang="en-US" b="1" dirty="0"/>
              <a:t>GAME MANAGEMENT:</a:t>
            </a:r>
            <a:br>
              <a:rPr lang="en-US" b="1" dirty="0"/>
            </a:br>
            <a:endParaRPr lang="en-US" b="1" dirty="0"/>
          </a:p>
          <a:p>
            <a:pPr marL="165261" indent="-165261">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Coach and umpire communication should be conversational, not confrontational. </a:t>
            </a:r>
          </a:p>
          <a:p>
            <a:pPr marL="165261" indent="-165261">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There must be a mutual respect for each other and a professionalism that is followed by both coaches and umpires to maintain the working relationship that is imperative to have a successful game. </a:t>
            </a:r>
          </a:p>
          <a:p>
            <a:pPr marL="165261" indent="-165261">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Last year, there was a point of emphasis about the 60 seconds between innings. Although umpires are not there to “rush” players, one of the responsibilities of an umpire is to help maintain a good flow of the game. This can be done without being overly aggressive. </a:t>
            </a:r>
          </a:p>
          <a:p>
            <a:pPr marL="165261" indent="-165261">
              <a:buFont typeface="Wingdings" panose="05000000000000000000" pitchFamily="2" charset="2"/>
              <a:buChar char="§"/>
            </a:pPr>
            <a:endParaRPr lang="en-US" dirty="0">
              <a:latin typeface="Calibri" panose="020F0502020204030204" pitchFamily="34" charset="0"/>
              <a:cs typeface="Times New Roman" panose="02020603050405020304" pitchFamily="18" charset="0"/>
            </a:endParaRPr>
          </a:p>
          <a:p>
            <a:r>
              <a:rPr lang="en-US" sz="1700" b="1" dirty="0">
                <a:latin typeface="Calibri" panose="020F0502020204030204" pitchFamily="34" charset="0"/>
                <a:ea typeface="Calibri" panose="020F0502020204030204" pitchFamily="34" charset="0"/>
                <a:cs typeface="Times New Roman" panose="02020603050405020304" pitchFamily="18" charset="0"/>
              </a:rPr>
              <a:t>Game Management </a:t>
            </a:r>
            <a:br>
              <a:rPr lang="en-US" sz="1700" b="1" dirty="0">
                <a:latin typeface="Calibri" panose="020F0502020204030204" pitchFamily="34" charset="0"/>
                <a:ea typeface="Calibri" panose="020F0502020204030204" pitchFamily="34" charset="0"/>
                <a:cs typeface="Times New Roman" panose="02020603050405020304" pitchFamily="18" charset="0"/>
              </a:rPr>
            </a:br>
            <a:r>
              <a:rPr lang="en-US" sz="1700" dirty="0">
                <a:latin typeface="Calibri" panose="020F0502020204030204" pitchFamily="34" charset="0"/>
                <a:ea typeface="Calibri" panose="020F0502020204030204" pitchFamily="34" charset="0"/>
                <a:cs typeface="Times New Roman" panose="02020603050405020304" pitchFamily="18" charset="0"/>
              </a:rPr>
              <a:t>Coach and umpire communication should be conversational, not confrontational.  Passion for their team is often the root of fiery responses from coaches about plays or rulings that they felt went against their team.  As an umpire, it is important to balance an understanding of the passion coaches hold for their teams and the sporting expectations of education-based athletics.  There has to be a mutual respect for each other and a professionalism that is followed by both coaches and umpires to maintain the working relationship that is imperative to have a successful game.  Listening to understand a coach’s issue so you can properly respond to their concerns is a huge part of defusing the situation.  Maintaining a calm demeanor when speaking to the coach also often helps to lower the temperature of the conversation and assists in having a more meaningful discussion.  Another helpful tool for the umpire is utilizing rule book terminology to help keep discussions on topic and achieve resolution more quickly.   </a:t>
            </a:r>
            <a:br>
              <a:rPr lang="en-US" sz="1700" dirty="0">
                <a:latin typeface="Calibri" panose="020F0502020204030204" pitchFamily="34" charset="0"/>
                <a:ea typeface="Calibri" panose="020F0502020204030204" pitchFamily="34" charset="0"/>
                <a:cs typeface="Times New Roman" panose="02020603050405020304" pitchFamily="18" charset="0"/>
              </a:rPr>
            </a:br>
            <a:br>
              <a:rPr lang="en-US" sz="1700" dirty="0">
                <a:latin typeface="Calibri" panose="020F0502020204030204" pitchFamily="34" charset="0"/>
                <a:ea typeface="Calibri" panose="020F0502020204030204" pitchFamily="34" charset="0"/>
                <a:cs typeface="Times New Roman" panose="02020603050405020304" pitchFamily="18" charset="0"/>
              </a:rPr>
            </a:br>
            <a:r>
              <a:rPr lang="en-US" sz="1700" dirty="0">
                <a:latin typeface="Calibri" panose="020F0502020204030204" pitchFamily="34" charset="0"/>
                <a:ea typeface="Calibri" panose="020F0502020204030204" pitchFamily="34" charset="0"/>
                <a:cs typeface="Times New Roman" panose="02020603050405020304" pitchFamily="18" charset="0"/>
              </a:rPr>
              <a:t>Another key aspect of game management is managing the flow of the game.  Last year NFHS had a point of emphasis about the 60 seconds between innings.  Although umpires are not there to “rush” players, one of the responsibilities of an umpire is to help maintain a good flow of the game.  This can be done without being overly aggressive, often just a simple “here we go” or “let’s get ready to play red” is all the encouragement that a team needs to know that it is time to get back to playing.  Utilizing these simple reminders during each half-inning as well as during charged conferences can help make sure a good game flow is maintained.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4</a:t>
            </a:fld>
            <a:endParaRPr lang="en-US"/>
          </a:p>
        </p:txBody>
      </p:sp>
    </p:spTree>
    <p:extLst>
      <p:ext uri="{BB962C8B-B14F-4D97-AF65-F5344CB8AC3E}">
        <p14:creationId xmlns:p14="http://schemas.microsoft.com/office/powerpoint/2010/main" val="3394692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0" dirty="0"/>
              <a:t>As</a:t>
            </a:r>
            <a:r>
              <a:rPr lang="en-US" b="0" baseline="0" dirty="0"/>
              <a:t> mentioned earlier today this years POE’s also address the pace of play focused on ways coaches/teams can have a positive impact. This slide again mentions having pitchers ready to warm up with a designated person to warm them up if the catcher was batting or on base at the end of the inning.</a:t>
            </a:r>
          </a:p>
          <a:p>
            <a:endParaRPr lang="en-US" b="0" dirty="0"/>
          </a:p>
          <a:p>
            <a:r>
              <a:rPr lang="en-US" b="1" dirty="0"/>
              <a:t>Original Text</a:t>
            </a:r>
            <a:r>
              <a:rPr lang="en-US" b="1" baseline="0" dirty="0"/>
              <a:t> from POE</a:t>
            </a:r>
            <a:endParaRPr lang="en-US" b="1" dirty="0"/>
          </a:p>
          <a:p>
            <a:r>
              <a:rPr lang="en-US" b="1" dirty="0"/>
              <a:t>TEAM’S ROLE IN PACE OF PLAY</a:t>
            </a:r>
            <a:br>
              <a:rPr lang="en-US" b="1" dirty="0"/>
            </a:br>
            <a:r>
              <a:rPr lang="en-US" dirty="0"/>
              <a:t>There has been a lot of emphasis on pace of play the past several seasons. This year, the focus in on coaches, who play a vital role in creating and maintaining pace-of-play standards. Between innings, 60 seconds is provided for the defense to take the field and throw warm-up pitches. If the catcher was batting when the inning ended, coaches should have another teammate prepared to receive warm-up pitches</a:t>
            </a:r>
            <a:r>
              <a:rPr lang="en-US" sz="1100" dirty="0"/>
              <a:t>.</a:t>
            </a:r>
          </a:p>
          <a:p>
            <a:pPr defTabSz="881390">
              <a:spcBef>
                <a:spcPts val="0"/>
              </a:spcBef>
              <a:spcAft>
                <a:spcPts val="1157"/>
              </a:spcAft>
              <a:defRPr/>
            </a:pPr>
            <a:endParaRPr lang="en-US" b="1" dirty="0"/>
          </a:p>
          <a:p>
            <a:pPr defTabSz="881390">
              <a:spcBef>
                <a:spcPts val="0"/>
              </a:spcBef>
              <a:spcAft>
                <a:spcPts val="1157"/>
              </a:spcAft>
              <a:defRPr/>
            </a:pPr>
            <a:r>
              <a:rPr lang="en-US" sz="1700" b="1" dirty="0">
                <a:latin typeface="Calibri" panose="020F0502020204030204" pitchFamily="34" charset="0"/>
                <a:ea typeface="Aptos" panose="020B0004020202020204" pitchFamily="34" charset="0"/>
                <a:cs typeface="Aptos" panose="020B0004020202020204" pitchFamily="34" charset="0"/>
              </a:rPr>
              <a:t>Comments: </a:t>
            </a:r>
            <a:r>
              <a:rPr lang="en-US" sz="1700" dirty="0">
                <a:latin typeface="Calibri" panose="020F0502020204030204" pitchFamily="34" charset="0"/>
                <a:ea typeface="Aptos" panose="020B0004020202020204" pitchFamily="34" charset="0"/>
                <a:cs typeface="Aptos" panose="020B0004020202020204" pitchFamily="34" charset="0"/>
              </a:rPr>
              <a:t>Coaches play a vital role in creating and maintaining pace-of-play standards for their individual players and teams. Every effort should be made to educate players on the rules involved and the timing protocols related to breaks between innings, as well as during gameplay. Between innings, 60 seconds is provided for (a) the defense to take the field and throw warm-up pitches, and (b) the offense to prepare to bat. There are several ways that coaches can expedite this process with simple instructions to players. For example, if the catcher was batting or on base when the third out was made, have another teammate or coach prepared to receive warm-up pitches while the catcher gets equipped. </a:t>
            </a:r>
            <a:endParaRPr lang="en-US" sz="1700" dirty="0">
              <a:latin typeface="Aptos" panose="020B0004020202020204" pitchFamily="34" charset="0"/>
              <a:ea typeface="Aptos" panose="020B0004020202020204" pitchFamily="34" charset="0"/>
              <a:cs typeface="Aptos" panose="020B0004020202020204" pitchFamily="34" charset="0"/>
            </a:endParaRPr>
          </a:p>
          <a:p>
            <a:endParaRPr lang="en-US" b="1" dirty="0"/>
          </a:p>
        </p:txBody>
      </p:sp>
      <p:sp>
        <p:nvSpPr>
          <p:cNvPr id="4" name="Slide Number Placeholder 3"/>
          <p:cNvSpPr>
            <a:spLocks noGrp="1"/>
          </p:cNvSpPr>
          <p:nvPr>
            <p:ph type="sldNum" sz="quarter" idx="5"/>
          </p:nvPr>
        </p:nvSpPr>
        <p:spPr/>
        <p:txBody>
          <a:bodyPr/>
          <a:lstStyle/>
          <a:p>
            <a:pPr defTabSz="881390">
              <a:defRPr/>
            </a:pPr>
            <a:fld id="{6666CE19-52FC-412B-A3FC-C4B1E62DF806}" type="slidenum">
              <a:rPr lang="en-US">
                <a:solidFill>
                  <a:prstClr val="black"/>
                </a:solidFill>
              </a:rPr>
              <a:pPr defTabSz="881390">
                <a:defRPr/>
              </a:pPr>
              <a:t>5</a:t>
            </a:fld>
            <a:endParaRPr lang="en-US">
              <a:solidFill>
                <a:prstClr val="black"/>
              </a:solidFill>
            </a:endParaRPr>
          </a:p>
        </p:txBody>
      </p:sp>
    </p:spTree>
    <p:extLst>
      <p:ext uri="{BB962C8B-B14F-4D97-AF65-F5344CB8AC3E}">
        <p14:creationId xmlns:p14="http://schemas.microsoft.com/office/powerpoint/2010/main" val="3460024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881390">
              <a:lnSpc>
                <a:spcPct val="107000"/>
              </a:lnSpc>
              <a:spcAft>
                <a:spcPts val="771"/>
              </a:spcAft>
              <a:tabLst>
                <a:tab pos="275434" algn="l"/>
                <a:tab pos="440695" algn="l"/>
              </a:tabLst>
              <a:defRPr/>
            </a:pPr>
            <a:r>
              <a:rPr lang="en-US" b="0" dirty="0"/>
              <a:t>This</a:t>
            </a:r>
            <a:r>
              <a:rPr lang="en-US" b="0" baseline="0" dirty="0"/>
              <a:t> slide focuses on the offense being efficient in between innings, if a team wants to huddle make sure the lead off batter is getting their bat and helmet so they are ready when it is time for the inning to begin.</a:t>
            </a:r>
          </a:p>
          <a:p>
            <a:pPr defTabSz="881390">
              <a:lnSpc>
                <a:spcPct val="107000"/>
              </a:lnSpc>
              <a:spcAft>
                <a:spcPts val="771"/>
              </a:spcAft>
              <a:tabLst>
                <a:tab pos="275434" algn="l"/>
                <a:tab pos="440695" algn="l"/>
              </a:tabLst>
              <a:defRPr/>
            </a:pPr>
            <a:endParaRPr lang="en-US" b="0" baseline="0" dirty="0"/>
          </a:p>
          <a:p>
            <a:pPr defTabSz="881390">
              <a:lnSpc>
                <a:spcPct val="107000"/>
              </a:lnSpc>
              <a:spcAft>
                <a:spcPts val="771"/>
              </a:spcAft>
              <a:tabLst>
                <a:tab pos="275434" algn="l"/>
                <a:tab pos="440695" algn="l"/>
              </a:tabLst>
              <a:defRPr/>
            </a:pPr>
            <a:r>
              <a:rPr lang="en-US" b="1" dirty="0"/>
              <a:t>Original</a:t>
            </a:r>
            <a:r>
              <a:rPr lang="en-US" b="1" baseline="0" dirty="0"/>
              <a:t> Text from POE</a:t>
            </a:r>
            <a:endParaRPr lang="en-US" b="1" dirty="0"/>
          </a:p>
          <a:p>
            <a:pPr defTabSz="881390">
              <a:lnSpc>
                <a:spcPct val="107000"/>
              </a:lnSpc>
              <a:spcAft>
                <a:spcPts val="771"/>
              </a:spcAft>
              <a:tabLst>
                <a:tab pos="275434" algn="l"/>
                <a:tab pos="440695" algn="l"/>
              </a:tabLst>
              <a:defRPr/>
            </a:pPr>
            <a:r>
              <a:rPr lang="en-US" b="1" dirty="0"/>
              <a:t>TEAM’S ROLE IN PACE OF PLAY</a:t>
            </a:r>
            <a:br>
              <a:rPr lang="en-US" b="1" dirty="0"/>
            </a:br>
            <a:r>
              <a:rPr lang="en-US" sz="1700" dirty="0"/>
              <a:t>The offense also has 60 seconds to prepare to bat. While coaches may choose to huddle with their team as they come off the field, coaches should encourage their lead-off batter to gather their equipment and get ready to bat</a:t>
            </a:r>
            <a:r>
              <a:rPr lang="en-US" sz="3900" dirty="0"/>
              <a:t>.</a:t>
            </a:r>
          </a:p>
          <a:p>
            <a:pPr>
              <a:lnSpc>
                <a:spcPct val="107000"/>
              </a:lnSpc>
              <a:spcAft>
                <a:spcPts val="771"/>
              </a:spcAft>
              <a:tabLst>
                <a:tab pos="275434" algn="l"/>
                <a:tab pos="440695" algn="l"/>
              </a:tabLst>
            </a:pP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defTabSz="881390">
              <a:defRPr/>
            </a:pPr>
            <a:r>
              <a:rPr lang="en-US" b="1" dirty="0">
                <a:latin typeface="Calibri" panose="020F0502020204030204" pitchFamily="34" charset="0"/>
                <a:ea typeface="Aptos" panose="020B0004020202020204" pitchFamily="34" charset="0"/>
                <a:cs typeface="Aptos" panose="020B0004020202020204" pitchFamily="34" charset="0"/>
              </a:rPr>
              <a:t>Comments: </a:t>
            </a:r>
            <a:r>
              <a:rPr lang="en-US" dirty="0">
                <a:latin typeface="Calibri" panose="020F0502020204030204" pitchFamily="34" charset="0"/>
                <a:ea typeface="Aptos" panose="020B0004020202020204" pitchFamily="34" charset="0"/>
                <a:cs typeface="Aptos" panose="020B0004020202020204" pitchFamily="34" charset="0"/>
              </a:rPr>
              <a:t>For the team coming to bat, coaches should encourage their lead-off batter to gather their batting equipment allowing them to be ready to bat while the remainder of the team huddles in an appropriate area that doesn’t pose a safety risk for the defense warming up.</a:t>
            </a:r>
            <a:endParaRPr lang="en-US" dirty="0">
              <a:latin typeface="Aptos" panose="020B0004020202020204" pitchFamily="34" charset="0"/>
              <a:ea typeface="Aptos" panose="020B0004020202020204" pitchFamily="34" charset="0"/>
              <a:cs typeface="Aptos" panose="020B0004020202020204" pitchFamily="34" charset="0"/>
            </a:endParaRPr>
          </a:p>
          <a:p>
            <a:pPr defTabSz="881390">
              <a:defRPr/>
            </a:pPr>
            <a:endParaRPr lang="en-US" b="1" dirty="0"/>
          </a:p>
          <a:p>
            <a:pPr defTabSz="881390">
              <a:defRPr/>
            </a:pPr>
            <a:endParaRPr lang="en-US" sz="1700" b="1" dirty="0">
              <a:latin typeface="Calibri" panose="020F0502020204030204" pitchFamily="34" charset="0"/>
              <a:ea typeface="Aptos" panose="020B0004020202020204" pitchFamily="34" charset="0"/>
              <a:cs typeface="Aptos" panose="020B0004020202020204" pitchFamily="34" charset="0"/>
            </a:endParaRPr>
          </a:p>
          <a:p>
            <a:endParaRPr lang="en-US" b="1" dirty="0"/>
          </a:p>
        </p:txBody>
      </p:sp>
      <p:sp>
        <p:nvSpPr>
          <p:cNvPr id="4" name="Slide Number Placeholder 3"/>
          <p:cNvSpPr>
            <a:spLocks noGrp="1"/>
          </p:cNvSpPr>
          <p:nvPr>
            <p:ph type="sldNum" sz="quarter" idx="5"/>
          </p:nvPr>
        </p:nvSpPr>
        <p:spPr/>
        <p:txBody>
          <a:bodyPr/>
          <a:lstStyle/>
          <a:p>
            <a:pPr defTabSz="881390">
              <a:defRPr/>
            </a:pPr>
            <a:fld id="{6666CE19-52FC-412B-A3FC-C4B1E62DF806}" type="slidenum">
              <a:rPr lang="en-US">
                <a:solidFill>
                  <a:prstClr val="black"/>
                </a:solidFill>
              </a:rPr>
              <a:pPr defTabSz="881390">
                <a:defRPr/>
              </a:pPr>
              <a:t>6</a:t>
            </a:fld>
            <a:endParaRPr lang="en-US">
              <a:solidFill>
                <a:prstClr val="black"/>
              </a:solidFill>
            </a:endParaRPr>
          </a:p>
        </p:txBody>
      </p:sp>
    </p:spTree>
    <p:extLst>
      <p:ext uri="{BB962C8B-B14F-4D97-AF65-F5344CB8AC3E}">
        <p14:creationId xmlns:p14="http://schemas.microsoft.com/office/powerpoint/2010/main" val="3264243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0" dirty="0"/>
              <a:t>Lastly this slide highlights how the rules for warm up pitches and batter</a:t>
            </a:r>
            <a:r>
              <a:rPr lang="en-US" b="0" baseline="0" dirty="0"/>
              <a:t> and pitcher timing between pitches </a:t>
            </a:r>
            <a:r>
              <a:rPr lang="en-US" b="0" dirty="0"/>
              <a:t>should be utilized together in between innings. It also</a:t>
            </a:r>
            <a:r>
              <a:rPr lang="en-US" b="0" baseline="0" dirty="0"/>
              <a:t> highlights that there are timing considerations between every pitch, with the batter having 10 seconds to be in the box ready to bat and the pitcher having 20 seconds to deliver the next pitch.</a:t>
            </a:r>
            <a:endParaRPr lang="en-US" b="0" dirty="0"/>
          </a:p>
          <a:p>
            <a:endParaRPr lang="en-US" b="0" dirty="0"/>
          </a:p>
          <a:p>
            <a:r>
              <a:rPr lang="en-US" b="1" dirty="0"/>
              <a:t>Original Text from POE</a:t>
            </a:r>
          </a:p>
          <a:p>
            <a:r>
              <a:rPr lang="en-US" b="1" dirty="0"/>
              <a:t>TEAM’S ROLE IN PACE OF PLAY</a:t>
            </a:r>
            <a:br>
              <a:rPr lang="en-US" b="1" dirty="0"/>
            </a:br>
            <a:r>
              <a:rPr lang="en-US" dirty="0"/>
              <a:t>Once the 60 seconds between innings has elapsed, the batter has 10 seconds to enter the batter’s box and the pitcher has 20 seconds to legally deliver a pitch. The pitcher also has 20 seconds to release a pitch once the ball has been returned from a previous pitch and the batter has 10 seconds to enter the batter’s box after the ball is returned. A ball or strike is added to the count, depending on the tardy party.</a:t>
            </a:r>
          </a:p>
          <a:p>
            <a:pPr defTabSz="881390">
              <a:defRPr/>
            </a:pPr>
            <a:endParaRPr lang="en-US" b="1" dirty="0"/>
          </a:p>
          <a:p>
            <a:pPr defTabSz="881390">
              <a:defRPr/>
            </a:pPr>
            <a:r>
              <a:rPr lang="en-US" b="1" dirty="0">
                <a:latin typeface="Calibri" panose="020F0502020204030204" pitchFamily="34" charset="0"/>
                <a:ea typeface="Aptos" panose="020B0004020202020204" pitchFamily="34" charset="0"/>
                <a:cs typeface="Aptos" panose="020B0004020202020204" pitchFamily="34" charset="0"/>
              </a:rPr>
              <a:t>Comments: </a:t>
            </a:r>
            <a:r>
              <a:rPr lang="en-US" dirty="0">
                <a:latin typeface="Calibri" panose="020F0502020204030204" pitchFamily="34" charset="0"/>
                <a:ea typeface="Aptos" panose="020B0004020202020204" pitchFamily="34" charset="0"/>
                <a:cs typeface="Aptos" panose="020B0004020202020204" pitchFamily="34" charset="0"/>
              </a:rPr>
              <a:t>There are prescribed penalties associated with excessive time between innings. Once the allowed 60 seconds has passed, the offensive team has 10 seconds for its batter to enter the batter’s box (NFHS Rule 7-3-1). Similarly, once the allowed 60 seconds has passed, the pitcher has 20 seconds to legally deliver a pitch (NFHS Rule 6-2-3). These same time constraints exist on each pitch thrown during the game. Once the ball has been returned to the pitcher to prepare for the next pitch, the pitcher has 20 seconds to release the next pitch. Coaches who delay in calling pitches risk a penalty for exceeding the allowed 20 seconds. The same applies to the offense when a batter fails to enter the batter’s box within 10 seconds after the ball is returned to the pitcher. The respective penalties for violations of these time constraints are either a strike or a ball on the batter, depending on the tardy party.</a:t>
            </a:r>
            <a:endParaRPr lang="en-US" dirty="0">
              <a:latin typeface="Aptos" panose="020B0004020202020204" pitchFamily="34" charset="0"/>
              <a:ea typeface="Aptos" panose="020B0004020202020204" pitchFamily="34" charset="0"/>
              <a:cs typeface="Aptos" panose="020B0004020202020204" pitchFamily="34" charset="0"/>
            </a:endParaRPr>
          </a:p>
          <a:p>
            <a:endParaRPr lang="en-US" b="1" dirty="0"/>
          </a:p>
        </p:txBody>
      </p:sp>
      <p:sp>
        <p:nvSpPr>
          <p:cNvPr id="4" name="Slide Number Placeholder 3"/>
          <p:cNvSpPr>
            <a:spLocks noGrp="1"/>
          </p:cNvSpPr>
          <p:nvPr>
            <p:ph type="sldNum" sz="quarter" idx="5"/>
          </p:nvPr>
        </p:nvSpPr>
        <p:spPr/>
        <p:txBody>
          <a:bodyPr/>
          <a:lstStyle/>
          <a:p>
            <a:pPr defTabSz="881390">
              <a:defRPr/>
            </a:pPr>
            <a:fld id="{6666CE19-52FC-412B-A3FC-C4B1E62DF806}" type="slidenum">
              <a:rPr lang="en-US">
                <a:solidFill>
                  <a:prstClr val="black"/>
                </a:solidFill>
              </a:rPr>
              <a:pPr defTabSz="881390">
                <a:defRPr/>
              </a:pPr>
              <a:t>7</a:t>
            </a:fld>
            <a:endParaRPr lang="en-US">
              <a:solidFill>
                <a:prstClr val="black"/>
              </a:solidFill>
            </a:endParaRPr>
          </a:p>
        </p:txBody>
      </p:sp>
    </p:spTree>
    <p:extLst>
      <p:ext uri="{BB962C8B-B14F-4D97-AF65-F5344CB8AC3E}">
        <p14:creationId xmlns:p14="http://schemas.microsoft.com/office/powerpoint/2010/main" val="3170733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another</a:t>
            </a:r>
            <a:r>
              <a:rPr lang="en-US" baseline="0" dirty="0"/>
              <a:t> point that was discussed that should be considered during the 20 seconds between each pitch of the game. Coaches have trended toward taking more time to survey the batters stance and game situation before determining the pitch call they want to give. This delay consumes a large part of the pitchers 20 seconds between pitches reducing the time they have to complete their preliminaries and release the next pitch. It should also be noted that a large number of pitchers like to get into a rhythm when pitching and this delay often takes them out of this rhythm and can negatively impact their performance.</a:t>
            </a:r>
            <a:endParaRPr lang="en-US" dirty="0"/>
          </a:p>
        </p:txBody>
      </p:sp>
      <p:sp>
        <p:nvSpPr>
          <p:cNvPr id="4" name="Slide Number Placeholder 3"/>
          <p:cNvSpPr>
            <a:spLocks noGrp="1"/>
          </p:cNvSpPr>
          <p:nvPr>
            <p:ph type="sldNum" sz="quarter" idx="5"/>
          </p:nvPr>
        </p:nvSpPr>
        <p:spPr/>
        <p:txBody>
          <a:bodyPr/>
          <a:lstStyle/>
          <a:p>
            <a:pPr defTabSz="881390">
              <a:defRPr/>
            </a:pPr>
            <a:fld id="{6666CE19-52FC-412B-A3FC-C4B1E62DF806}" type="slidenum">
              <a:rPr lang="en-US">
                <a:solidFill>
                  <a:prstClr val="black"/>
                </a:solidFill>
              </a:rPr>
              <a:pPr defTabSz="881390">
                <a:defRPr/>
              </a:pPr>
              <a:t>8</a:t>
            </a:fld>
            <a:endParaRPr lang="en-US">
              <a:solidFill>
                <a:prstClr val="black"/>
              </a:solidFill>
            </a:endParaRPr>
          </a:p>
        </p:txBody>
      </p:sp>
    </p:spTree>
    <p:extLst>
      <p:ext uri="{BB962C8B-B14F-4D97-AF65-F5344CB8AC3E}">
        <p14:creationId xmlns:p14="http://schemas.microsoft.com/office/powerpoint/2010/main" val="2950770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26C04-FA7A-1C41-FFCE-C03390B6F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E2B68-CD5B-D498-000C-78F23B751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E1287-3D97-5A66-6554-D9C7AEABF4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999A3E-2503-F261-31D3-1615DB0AB24C}"/>
              </a:ext>
            </a:extLst>
          </p:cNvPr>
          <p:cNvSpPr>
            <a:spLocks noGrp="1"/>
          </p:cNvSpPr>
          <p:nvPr>
            <p:ph type="sldNum" sz="quarter" idx="5"/>
          </p:nvPr>
        </p:nvSpPr>
        <p:spPr/>
        <p:txBody>
          <a:bodyPr/>
          <a:lstStyle/>
          <a:p>
            <a:pPr>
              <a:defRPr/>
            </a:pPr>
            <a:fld id="{6666CE19-52FC-412B-A3FC-C4B1E62DF806}" type="slidenum">
              <a:rPr lang="en-US" smtClean="0"/>
              <a:pPr>
                <a:defRPr/>
              </a:pPr>
              <a:t>9</a:t>
            </a:fld>
            <a:endParaRPr lang="en-US"/>
          </a:p>
        </p:txBody>
      </p:sp>
    </p:spTree>
    <p:extLst>
      <p:ext uri="{BB962C8B-B14F-4D97-AF65-F5344CB8AC3E}">
        <p14:creationId xmlns:p14="http://schemas.microsoft.com/office/powerpoint/2010/main" val="157070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dwhitfield@nfhs.org"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hyperlink" Target="mailto:dwhitfield@nfhs.org"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hyperlink" Target="mailto:dwhitfield@nfhs.org"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dwhitfield@nfhs.org"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descr="A person in a white uniform holding a baseball glove">
            <a:extLst>
              <a:ext uri="{FF2B5EF4-FFF2-40B4-BE49-F238E27FC236}">
                <a16:creationId xmlns:a16="http://schemas.microsoft.com/office/drawing/2014/main" id="{C0073B48-E9F3-505E-B449-AC1DEE9DE7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13"/>
            <a:ext cx="12192000" cy="4408510"/>
          </a:xfrm>
          <a:prstGeom prst="rect">
            <a:avLst/>
          </a:prstGeom>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E918E462-302D-415E-93C9-9F7D1D1B5B8B}"/>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Rectangle 1">
            <a:extLst>
              <a:ext uri="{FF2B5EF4-FFF2-40B4-BE49-F238E27FC236}">
                <a16:creationId xmlns:a16="http://schemas.microsoft.com/office/drawing/2014/main" id="{FE1AD314-4C5A-4166-9AE6-A5360E8EBDC9}"/>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2024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3"/>
              </a:rPr>
              <a:t>dwhitfield@nfhs.org</a:t>
            </a:r>
            <a:r>
              <a:rPr lang="en-US" sz="800" dirty="0">
                <a:effectLst/>
                <a:latin typeface="Calibri" panose="020F0502020204030204" pitchFamily="34" charset="0"/>
                <a:ea typeface="Calibri" panose="020F0502020204030204" pitchFamily="34" charset="0"/>
              </a:rPr>
              <a:t> with requests.</a:t>
            </a:r>
          </a:p>
        </p:txBody>
      </p:sp>
      <p:pic>
        <p:nvPicPr>
          <p:cNvPr id="3" name="Picture 2" descr="A logo with red and white stripes&#10;&#10;Description automatically generated">
            <a:extLst>
              <a:ext uri="{FF2B5EF4-FFF2-40B4-BE49-F238E27FC236}">
                <a16:creationId xmlns:a16="http://schemas.microsoft.com/office/drawing/2014/main" id="{C9F03424-9D1F-8B85-AA1F-6B67ADCEDE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4983" y="4596342"/>
            <a:ext cx="1497836" cy="2081739"/>
          </a:xfrm>
          <a:prstGeom prst="rect">
            <a:avLst/>
          </a:prstGeom>
        </p:spPr>
      </p:pic>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descr="A person in a white uniform holding a baseball glove&#10;&#10;Description automatically generated">
            <a:extLst>
              <a:ext uri="{FF2B5EF4-FFF2-40B4-BE49-F238E27FC236}">
                <a16:creationId xmlns:a16="http://schemas.microsoft.com/office/drawing/2014/main" id="{1BE4E46B-B85B-DE80-DE52-BFF4D30718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0"/>
            <a:ext cx="12192000" cy="4408510"/>
          </a:xfrm>
          <a:prstGeom prst="rect">
            <a:avLst/>
          </a:prstGeom>
        </p:spPr>
      </p:pic>
      <p:pic>
        <p:nvPicPr>
          <p:cNvPr id="8" name="Picture 7" descr="A person in a white uniform holding a baseball glove&#10;&#10;Description automatically generated">
            <a:extLst>
              <a:ext uri="{FF2B5EF4-FFF2-40B4-BE49-F238E27FC236}">
                <a16:creationId xmlns:a16="http://schemas.microsoft.com/office/drawing/2014/main" id="{A894DFE5-88A2-C035-49DE-32F5F61B5A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03"/>
            <a:ext cx="12192000" cy="4408510"/>
          </a:xfrm>
          <a:prstGeom prst="rect">
            <a:avLst/>
          </a:prstGeom>
        </p:spPr>
      </p:pic>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3" name="Picture 12" descr="A logo with red white and blue stripes&#10;&#10;Description automatically generated">
            <a:extLst>
              <a:ext uri="{FF2B5EF4-FFF2-40B4-BE49-F238E27FC236}">
                <a16:creationId xmlns:a16="http://schemas.microsoft.com/office/drawing/2014/main" id="{C4E4C792-4485-D9D6-A172-90AEEADB596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58585" y="4594503"/>
            <a:ext cx="1506460" cy="2090181"/>
          </a:xfrm>
          <a:prstGeom prst="rect">
            <a:avLst/>
          </a:prstGeom>
        </p:spPr>
      </p:pic>
    </p:spTree>
    <p:extLst>
      <p:ext uri="{BB962C8B-B14F-4D97-AF65-F5344CB8AC3E}">
        <p14:creationId xmlns:p14="http://schemas.microsoft.com/office/powerpoint/2010/main" val="259671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7" name="Picture 6" descr="A person in a white uniform holding a baseball glove&#10;&#10;Description automatically generated">
            <a:extLst>
              <a:ext uri="{FF2B5EF4-FFF2-40B4-BE49-F238E27FC236}">
                <a16:creationId xmlns:a16="http://schemas.microsoft.com/office/drawing/2014/main" id="{42E101A7-B072-C02F-CBE9-253010015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84"/>
            <a:ext cx="12192000" cy="4408510"/>
          </a:xfrm>
          <a:prstGeom prst="rect">
            <a:avLst/>
          </a:prstGeom>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logo with red white and blue stripes&#10;&#10;Description automatically generated">
            <a:extLst>
              <a:ext uri="{FF2B5EF4-FFF2-40B4-BE49-F238E27FC236}">
                <a16:creationId xmlns:a16="http://schemas.microsoft.com/office/drawing/2014/main" id="{0776A861-14CA-2F7C-7E39-BC1A46A2476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58585" y="4594503"/>
            <a:ext cx="1506460" cy="2090181"/>
          </a:xfrm>
          <a:prstGeom prst="rect">
            <a:avLst/>
          </a:prstGeom>
        </p:spPr>
      </p:pic>
    </p:spTree>
    <p:extLst>
      <p:ext uri="{BB962C8B-B14F-4D97-AF65-F5344CB8AC3E}">
        <p14:creationId xmlns:p14="http://schemas.microsoft.com/office/powerpoint/2010/main" val="632401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8" name="Picture 7" descr="A person in a white uniform holding a baseball glove&#10;&#10;Description automatically generated">
            <a:extLst>
              <a:ext uri="{FF2B5EF4-FFF2-40B4-BE49-F238E27FC236}">
                <a16:creationId xmlns:a16="http://schemas.microsoft.com/office/drawing/2014/main" id="{4153A16B-6197-BD29-EAD7-815B6251DE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03"/>
            <a:ext cx="12192000" cy="4408510"/>
          </a:xfrm>
          <a:prstGeom prst="rect">
            <a:avLst/>
          </a:prstGeom>
        </p:spPr>
      </p:pic>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2/14/2025</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descr="A picture containing person, baseball, athletic game, outdoor&#10;&#10;Description automatically generated">
            <a:extLst>
              <a:ext uri="{FF2B5EF4-FFF2-40B4-BE49-F238E27FC236}">
                <a16:creationId xmlns:a16="http://schemas.microsoft.com/office/drawing/2014/main" id="{41A75AE6-C112-60DD-4EF5-2FA456E8B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15"/>
            <a:ext cx="12192000" cy="4408510"/>
          </a:xfrm>
          <a:prstGeom prst="rect">
            <a:avLst/>
          </a:prstGeom>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E918E462-302D-415E-93C9-9F7D1D1B5B8B}"/>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Rectangle 1">
            <a:extLst>
              <a:ext uri="{FF2B5EF4-FFF2-40B4-BE49-F238E27FC236}">
                <a16:creationId xmlns:a16="http://schemas.microsoft.com/office/drawing/2014/main" id="{FE1AD314-4C5A-4166-9AE6-A5360E8EBDC9}"/>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2022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extLst>
      <p:ext uri="{BB962C8B-B14F-4D97-AF65-F5344CB8AC3E}">
        <p14:creationId xmlns:p14="http://schemas.microsoft.com/office/powerpoint/2010/main" val="1835703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porty Title Slide">
    <p:spTree>
      <p:nvGrpSpPr>
        <p:cNvPr id="1" name=""/>
        <p:cNvGrpSpPr/>
        <p:nvPr/>
      </p:nvGrpSpPr>
      <p:grpSpPr>
        <a:xfrm>
          <a:off x="0" y="0"/>
          <a:ext cx="0" cy="0"/>
          <a:chOff x="0" y="0"/>
          <a:chExt cx="0" cy="0"/>
        </a:xfrm>
      </p:grpSpPr>
      <p:pic>
        <p:nvPicPr>
          <p:cNvPr id="7" name="Picture 6" descr="A picture containing person, baseball, athletic game, outdoor&#10;&#10;Description automatically generated">
            <a:extLst>
              <a:ext uri="{FF2B5EF4-FFF2-40B4-BE49-F238E27FC236}">
                <a16:creationId xmlns:a16="http://schemas.microsoft.com/office/drawing/2014/main" id="{5F7A9D17-7E1F-F6C0-F2F5-CAAA0A9E14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4408510"/>
          </a:xfrm>
          <a:prstGeom prst="rect">
            <a:avLst/>
          </a:prstGeom>
        </p:spPr>
      </p:pic>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D3DA8BC8-177B-4C4F-B401-F26F429D2170}"/>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
            <a:extLst>
              <a:ext uri="{FF2B5EF4-FFF2-40B4-BE49-F238E27FC236}">
                <a16:creationId xmlns:a16="http://schemas.microsoft.com/office/drawing/2014/main" id="{039A748F-18E0-4EA9-AE27-3644DF0F94B0}"/>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2022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extLst>
      <p:ext uri="{BB962C8B-B14F-4D97-AF65-F5344CB8AC3E}">
        <p14:creationId xmlns:p14="http://schemas.microsoft.com/office/powerpoint/2010/main" val="2732006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2/14/2025</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332320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2/14/2025</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467232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2/14/2025</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99015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porty Title Slide">
    <p:spTree>
      <p:nvGrpSpPr>
        <p:cNvPr id="1" name=""/>
        <p:cNvGrpSpPr/>
        <p:nvPr/>
      </p:nvGrpSpPr>
      <p:grpSpPr>
        <a:xfrm>
          <a:off x="0" y="0"/>
          <a:ext cx="0" cy="0"/>
          <a:chOff x="0" y="0"/>
          <a:chExt cx="0" cy="0"/>
        </a:xfrm>
      </p:grpSpPr>
      <p:pic>
        <p:nvPicPr>
          <p:cNvPr id="8" name="Picture 7" descr="A person in a white uniform holding a baseball glove&#10;&#10;Description automatically generated">
            <a:extLst>
              <a:ext uri="{FF2B5EF4-FFF2-40B4-BE49-F238E27FC236}">
                <a16:creationId xmlns:a16="http://schemas.microsoft.com/office/drawing/2014/main" id="{7C7BBC9B-C5CC-83F5-4EBD-76F93E7BAF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4408510"/>
          </a:xfrm>
          <a:prstGeom prst="rect">
            <a:avLst/>
          </a:prstGeom>
        </p:spPr>
      </p:pic>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D3DA8BC8-177B-4C4F-B401-F26F429D2170}"/>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
            <a:extLst>
              <a:ext uri="{FF2B5EF4-FFF2-40B4-BE49-F238E27FC236}">
                <a16:creationId xmlns:a16="http://schemas.microsoft.com/office/drawing/2014/main" id="{039A748F-18E0-4EA9-AE27-3644DF0F94B0}"/>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2024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3"/>
              </a:rPr>
              <a:t>dwhitfield@nfhs.org</a:t>
            </a:r>
            <a:r>
              <a:rPr lang="en-US" sz="800" dirty="0">
                <a:effectLst/>
                <a:latin typeface="Calibri" panose="020F0502020204030204" pitchFamily="34" charset="0"/>
                <a:ea typeface="Calibri" panose="020F0502020204030204" pitchFamily="34" charset="0"/>
              </a:rPr>
              <a:t> with requests.</a:t>
            </a:r>
          </a:p>
        </p:txBody>
      </p:sp>
      <p:pic>
        <p:nvPicPr>
          <p:cNvPr id="3" name="Picture 2" descr="A logo with red and white stripes&#10;&#10;Description automatically generated">
            <a:extLst>
              <a:ext uri="{FF2B5EF4-FFF2-40B4-BE49-F238E27FC236}">
                <a16:creationId xmlns:a16="http://schemas.microsoft.com/office/drawing/2014/main" id="{E292331E-9DC5-D583-B354-17AB8C5AF38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4983" y="4596342"/>
            <a:ext cx="1497836" cy="2081739"/>
          </a:xfrm>
          <a:prstGeom prst="rect">
            <a:avLst/>
          </a:prstGeom>
        </p:spPr>
      </p:pic>
    </p:spTree>
    <p:extLst>
      <p:ext uri="{BB962C8B-B14F-4D97-AF65-F5344CB8AC3E}">
        <p14:creationId xmlns:p14="http://schemas.microsoft.com/office/powerpoint/2010/main" val="285315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2/14/2025</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2751772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2/14/2025</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586113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2/14/2025</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691596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A picture containing person, baseball, athletic game, outdoor&#10;&#10;Description automatically generated">
            <a:extLst>
              <a:ext uri="{FF2B5EF4-FFF2-40B4-BE49-F238E27FC236}">
                <a16:creationId xmlns:a16="http://schemas.microsoft.com/office/drawing/2014/main" id="{0602AEBF-6194-F76C-E6BF-656E21D6F7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90"/>
            <a:ext cx="12192000" cy="4408510"/>
          </a:xfrm>
          <a:prstGeom prst="rect">
            <a:avLst/>
          </a:prstGeom>
        </p:spPr>
      </p:pic>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66457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8" name="Picture 7" descr="A picture containing person, baseball, athletic game, outdoor&#10;&#10;Description automatically generated">
            <a:extLst>
              <a:ext uri="{FF2B5EF4-FFF2-40B4-BE49-F238E27FC236}">
                <a16:creationId xmlns:a16="http://schemas.microsoft.com/office/drawing/2014/main" id="{C9A44512-41B9-6250-6152-537862E40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90"/>
            <a:ext cx="12192000" cy="4408510"/>
          </a:xfrm>
          <a:prstGeom prst="rect">
            <a:avLst/>
          </a:prstGeom>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17816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9" name="Picture 8" descr="A picture containing person, baseball, athletic game, outdoor&#10;&#10;Description automatically generated">
            <a:extLst>
              <a:ext uri="{FF2B5EF4-FFF2-40B4-BE49-F238E27FC236}">
                <a16:creationId xmlns:a16="http://schemas.microsoft.com/office/drawing/2014/main" id="{0D0F9819-A3DC-65B4-C01D-33447453C0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84"/>
            <a:ext cx="12192000" cy="4408510"/>
          </a:xfrm>
          <a:prstGeom prst="rect">
            <a:avLst/>
          </a:prstGeom>
        </p:spPr>
      </p:pic>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6525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2/14/2025</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57069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295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ules Committ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endParaRPr lang="en-US" dirty="0"/>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2/14/2025</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
        <p:nvSpPr>
          <p:cNvPr id="7" name="Picture Placeholder 7">
            <a:extLst>
              <a:ext uri="{FF2B5EF4-FFF2-40B4-BE49-F238E27FC236}">
                <a16:creationId xmlns:a16="http://schemas.microsoft.com/office/drawing/2014/main" id="{41C07A38-3151-4187-A15D-B39250318ED2}"/>
              </a:ext>
            </a:extLst>
          </p:cNvPr>
          <p:cNvSpPr>
            <a:spLocks noGrp="1"/>
          </p:cNvSpPr>
          <p:nvPr>
            <p:ph type="pic" sz="quarter" idx="13"/>
          </p:nvPr>
        </p:nvSpPr>
        <p:spPr>
          <a:xfrm>
            <a:off x="1947390" y="2307986"/>
            <a:ext cx="1051560" cy="1234440"/>
          </a:xfrm>
        </p:spPr>
        <p:txBody>
          <a:bodyPr/>
          <a:lstStyle>
            <a:lvl1pPr>
              <a:defRPr sz="1000"/>
            </a:lvl1pPr>
          </a:lstStyle>
          <a:p>
            <a:r>
              <a:rPr lang="en-US"/>
              <a:t>Click icon to add picture</a:t>
            </a:r>
            <a:endParaRPr lang="en-US" dirty="0"/>
          </a:p>
        </p:txBody>
      </p:sp>
      <p:sp>
        <p:nvSpPr>
          <p:cNvPr id="8" name="Picture Placeholder 7">
            <a:extLst>
              <a:ext uri="{FF2B5EF4-FFF2-40B4-BE49-F238E27FC236}">
                <a16:creationId xmlns:a16="http://schemas.microsoft.com/office/drawing/2014/main" id="{85A6B223-FC34-4A5C-911E-C24D04E7CFFD}"/>
              </a:ext>
            </a:extLst>
          </p:cNvPr>
          <p:cNvSpPr>
            <a:spLocks noGrp="1"/>
          </p:cNvSpPr>
          <p:nvPr>
            <p:ph type="pic" sz="quarter" idx="14"/>
          </p:nvPr>
        </p:nvSpPr>
        <p:spPr>
          <a:xfrm>
            <a:off x="3114674" y="2306767"/>
            <a:ext cx="1051560" cy="1234440"/>
          </a:xfrm>
        </p:spPr>
        <p:txBody>
          <a:bodyPr/>
          <a:lstStyle>
            <a:lvl1pPr>
              <a:defRPr sz="1000"/>
            </a:lvl1pPr>
          </a:lstStyle>
          <a:p>
            <a:r>
              <a:rPr lang="en-US"/>
              <a:t>Click icon to add picture</a:t>
            </a:r>
            <a:endParaRPr lang="en-US" dirty="0"/>
          </a:p>
        </p:txBody>
      </p:sp>
      <p:sp>
        <p:nvSpPr>
          <p:cNvPr id="9" name="Picture Placeholder 7">
            <a:extLst>
              <a:ext uri="{FF2B5EF4-FFF2-40B4-BE49-F238E27FC236}">
                <a16:creationId xmlns:a16="http://schemas.microsoft.com/office/drawing/2014/main" id="{B6E42FB0-6743-491E-88B5-2F35A08BA59B}"/>
              </a:ext>
            </a:extLst>
          </p:cNvPr>
          <p:cNvSpPr>
            <a:spLocks noGrp="1"/>
          </p:cNvSpPr>
          <p:nvPr>
            <p:ph type="pic" sz="quarter" idx="15"/>
          </p:nvPr>
        </p:nvSpPr>
        <p:spPr>
          <a:xfrm>
            <a:off x="4281800" y="2306767"/>
            <a:ext cx="1051560" cy="1234440"/>
          </a:xfrm>
        </p:spPr>
        <p:txBody>
          <a:bodyPr/>
          <a:lstStyle>
            <a:lvl1pPr>
              <a:defRPr sz="1000"/>
            </a:lvl1pPr>
          </a:lstStyle>
          <a:p>
            <a:r>
              <a:rPr lang="en-US"/>
              <a:t>Click icon to add picture</a:t>
            </a:r>
            <a:endParaRPr lang="en-US" dirty="0"/>
          </a:p>
        </p:txBody>
      </p:sp>
      <p:sp>
        <p:nvSpPr>
          <p:cNvPr id="10" name="Picture Placeholder 7">
            <a:extLst>
              <a:ext uri="{FF2B5EF4-FFF2-40B4-BE49-F238E27FC236}">
                <a16:creationId xmlns:a16="http://schemas.microsoft.com/office/drawing/2014/main" id="{DEF4A9DF-3140-4B74-9668-7D7E4EC06F3F}"/>
              </a:ext>
            </a:extLst>
          </p:cNvPr>
          <p:cNvSpPr>
            <a:spLocks noGrp="1"/>
          </p:cNvSpPr>
          <p:nvPr>
            <p:ph type="pic" sz="quarter" idx="16"/>
          </p:nvPr>
        </p:nvSpPr>
        <p:spPr>
          <a:xfrm>
            <a:off x="5448926" y="2306767"/>
            <a:ext cx="1051560" cy="1234440"/>
          </a:xfrm>
        </p:spPr>
        <p:txBody>
          <a:bodyPr/>
          <a:lstStyle>
            <a:lvl1pPr>
              <a:defRPr sz="1000"/>
            </a:lvl1pPr>
          </a:lstStyle>
          <a:p>
            <a:r>
              <a:rPr lang="en-US"/>
              <a:t>Click icon to add picture</a:t>
            </a:r>
            <a:endParaRPr lang="en-US" dirty="0"/>
          </a:p>
        </p:txBody>
      </p:sp>
      <p:sp>
        <p:nvSpPr>
          <p:cNvPr id="11" name="Picture Placeholder 7">
            <a:extLst>
              <a:ext uri="{FF2B5EF4-FFF2-40B4-BE49-F238E27FC236}">
                <a16:creationId xmlns:a16="http://schemas.microsoft.com/office/drawing/2014/main" id="{27BE3ADA-1D25-4285-87C8-580EDAE97CB4}"/>
              </a:ext>
            </a:extLst>
          </p:cNvPr>
          <p:cNvSpPr>
            <a:spLocks noGrp="1"/>
          </p:cNvSpPr>
          <p:nvPr>
            <p:ph type="pic" sz="quarter" idx="17"/>
          </p:nvPr>
        </p:nvSpPr>
        <p:spPr>
          <a:xfrm>
            <a:off x="6609972" y="2306767"/>
            <a:ext cx="1051560" cy="1234440"/>
          </a:xfrm>
        </p:spPr>
        <p:txBody>
          <a:bodyPr/>
          <a:lstStyle>
            <a:lvl1pPr>
              <a:defRPr sz="1000"/>
            </a:lvl1pPr>
          </a:lstStyle>
          <a:p>
            <a:r>
              <a:rPr lang="en-US"/>
              <a:t>Click icon to add picture</a:t>
            </a:r>
            <a:endParaRPr lang="en-US" dirty="0"/>
          </a:p>
        </p:txBody>
      </p:sp>
      <p:sp>
        <p:nvSpPr>
          <p:cNvPr id="12" name="Picture Placeholder 7">
            <a:extLst>
              <a:ext uri="{FF2B5EF4-FFF2-40B4-BE49-F238E27FC236}">
                <a16:creationId xmlns:a16="http://schemas.microsoft.com/office/drawing/2014/main" id="{36931D3C-26F3-4EAD-B49C-F147E5932A09}"/>
              </a:ext>
            </a:extLst>
          </p:cNvPr>
          <p:cNvSpPr>
            <a:spLocks noGrp="1"/>
          </p:cNvSpPr>
          <p:nvPr>
            <p:ph type="pic" sz="quarter" idx="18"/>
          </p:nvPr>
        </p:nvSpPr>
        <p:spPr>
          <a:xfrm>
            <a:off x="7771018" y="2302745"/>
            <a:ext cx="1051560" cy="1234440"/>
          </a:xfrm>
        </p:spPr>
        <p:txBody>
          <a:bodyPr/>
          <a:lstStyle>
            <a:lvl1pPr>
              <a:defRPr sz="1000"/>
            </a:lvl1pPr>
          </a:lstStyle>
          <a:p>
            <a:r>
              <a:rPr lang="en-US"/>
              <a:t>Click icon to add picture</a:t>
            </a:r>
            <a:endParaRPr lang="en-US" dirty="0"/>
          </a:p>
        </p:txBody>
      </p:sp>
      <p:sp>
        <p:nvSpPr>
          <p:cNvPr id="13" name="Picture Placeholder 7">
            <a:extLst>
              <a:ext uri="{FF2B5EF4-FFF2-40B4-BE49-F238E27FC236}">
                <a16:creationId xmlns:a16="http://schemas.microsoft.com/office/drawing/2014/main" id="{0D82E5F0-F99D-4860-9376-386CC243EFC6}"/>
              </a:ext>
            </a:extLst>
          </p:cNvPr>
          <p:cNvSpPr>
            <a:spLocks noGrp="1"/>
          </p:cNvSpPr>
          <p:nvPr>
            <p:ph type="pic" sz="quarter" idx="19"/>
          </p:nvPr>
        </p:nvSpPr>
        <p:spPr>
          <a:xfrm>
            <a:off x="8938146" y="2306767"/>
            <a:ext cx="1051560" cy="1234440"/>
          </a:xfrm>
        </p:spPr>
        <p:txBody>
          <a:bodyPr/>
          <a:lstStyle>
            <a:lvl1pPr>
              <a:defRPr sz="1000"/>
            </a:lvl1pPr>
          </a:lstStyle>
          <a:p>
            <a:r>
              <a:rPr lang="en-US"/>
              <a:t>Click icon to add picture</a:t>
            </a:r>
            <a:endParaRPr lang="en-US" dirty="0"/>
          </a:p>
        </p:txBody>
      </p:sp>
      <p:sp>
        <p:nvSpPr>
          <p:cNvPr id="14" name="Picture Placeholder 7">
            <a:extLst>
              <a:ext uri="{FF2B5EF4-FFF2-40B4-BE49-F238E27FC236}">
                <a16:creationId xmlns:a16="http://schemas.microsoft.com/office/drawing/2014/main" id="{566D4066-CFD0-4992-A303-5EBAB83E73DA}"/>
              </a:ext>
            </a:extLst>
          </p:cNvPr>
          <p:cNvSpPr>
            <a:spLocks noGrp="1"/>
          </p:cNvSpPr>
          <p:nvPr>
            <p:ph type="pic" sz="quarter" idx="20"/>
          </p:nvPr>
        </p:nvSpPr>
        <p:spPr>
          <a:xfrm>
            <a:off x="10119898" y="2302745"/>
            <a:ext cx="1051560" cy="1234440"/>
          </a:xfrm>
        </p:spPr>
        <p:txBody>
          <a:bodyPr/>
          <a:lstStyle>
            <a:lvl1pPr>
              <a:defRPr sz="1000"/>
            </a:lvl1pPr>
          </a:lstStyle>
          <a:p>
            <a:r>
              <a:rPr lang="en-US"/>
              <a:t>Click icon to add picture</a:t>
            </a:r>
            <a:endParaRPr lang="en-US" dirty="0"/>
          </a:p>
        </p:txBody>
      </p:sp>
      <p:sp>
        <p:nvSpPr>
          <p:cNvPr id="15" name="Text Placeholder 42">
            <a:extLst>
              <a:ext uri="{FF2B5EF4-FFF2-40B4-BE49-F238E27FC236}">
                <a16:creationId xmlns:a16="http://schemas.microsoft.com/office/drawing/2014/main" id="{EE53C0DE-A22A-482A-B0B4-ADCA2DB7C789}"/>
              </a:ext>
            </a:extLst>
          </p:cNvPr>
          <p:cNvSpPr>
            <a:spLocks noGrp="1"/>
          </p:cNvSpPr>
          <p:nvPr>
            <p:ph type="body" sz="quarter" idx="21" hasCustomPrompt="1"/>
          </p:nvPr>
        </p:nvSpPr>
        <p:spPr>
          <a:xfrm>
            <a:off x="1948025" y="357998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6" name="Text Placeholder 42">
            <a:extLst>
              <a:ext uri="{FF2B5EF4-FFF2-40B4-BE49-F238E27FC236}">
                <a16:creationId xmlns:a16="http://schemas.microsoft.com/office/drawing/2014/main" id="{EA59132B-839F-4B3E-898F-4B55B3E3B485}"/>
              </a:ext>
            </a:extLst>
          </p:cNvPr>
          <p:cNvSpPr>
            <a:spLocks noGrp="1"/>
          </p:cNvSpPr>
          <p:nvPr>
            <p:ph type="body" sz="quarter" idx="22" hasCustomPrompt="1"/>
          </p:nvPr>
        </p:nvSpPr>
        <p:spPr>
          <a:xfrm>
            <a:off x="3114674"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7" name="Text Placeholder 42">
            <a:extLst>
              <a:ext uri="{FF2B5EF4-FFF2-40B4-BE49-F238E27FC236}">
                <a16:creationId xmlns:a16="http://schemas.microsoft.com/office/drawing/2014/main" id="{C88C9F07-DD7E-46CC-911A-F1572284E288}"/>
              </a:ext>
            </a:extLst>
          </p:cNvPr>
          <p:cNvSpPr>
            <a:spLocks noGrp="1"/>
          </p:cNvSpPr>
          <p:nvPr>
            <p:ph type="body" sz="quarter" idx="23" hasCustomPrompt="1"/>
          </p:nvPr>
        </p:nvSpPr>
        <p:spPr>
          <a:xfrm>
            <a:off x="4285915"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8" name="Text Placeholder 42">
            <a:extLst>
              <a:ext uri="{FF2B5EF4-FFF2-40B4-BE49-F238E27FC236}">
                <a16:creationId xmlns:a16="http://schemas.microsoft.com/office/drawing/2014/main" id="{CEA7308F-DCC7-4ECB-B924-E08C5C48A42B}"/>
              </a:ext>
            </a:extLst>
          </p:cNvPr>
          <p:cNvSpPr>
            <a:spLocks noGrp="1"/>
          </p:cNvSpPr>
          <p:nvPr>
            <p:ph type="body" sz="quarter" idx="24" hasCustomPrompt="1"/>
          </p:nvPr>
        </p:nvSpPr>
        <p:spPr>
          <a:xfrm>
            <a:off x="5449561"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9" name="Text Placeholder 42">
            <a:extLst>
              <a:ext uri="{FF2B5EF4-FFF2-40B4-BE49-F238E27FC236}">
                <a16:creationId xmlns:a16="http://schemas.microsoft.com/office/drawing/2014/main" id="{C716AE63-04E1-4B07-A751-52DF5E81ECE5}"/>
              </a:ext>
            </a:extLst>
          </p:cNvPr>
          <p:cNvSpPr>
            <a:spLocks noGrp="1"/>
          </p:cNvSpPr>
          <p:nvPr>
            <p:ph type="body" sz="quarter" idx="25" hasCustomPrompt="1"/>
          </p:nvPr>
        </p:nvSpPr>
        <p:spPr>
          <a:xfrm>
            <a:off x="6609972"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0" name="Text Placeholder 42">
            <a:extLst>
              <a:ext uri="{FF2B5EF4-FFF2-40B4-BE49-F238E27FC236}">
                <a16:creationId xmlns:a16="http://schemas.microsoft.com/office/drawing/2014/main" id="{8E7D6D53-8B11-4FEF-A375-31FF1D90AC91}"/>
              </a:ext>
            </a:extLst>
          </p:cNvPr>
          <p:cNvSpPr>
            <a:spLocks noGrp="1"/>
          </p:cNvSpPr>
          <p:nvPr>
            <p:ph type="body" sz="quarter" idx="26" hasCustomPrompt="1"/>
          </p:nvPr>
        </p:nvSpPr>
        <p:spPr>
          <a:xfrm>
            <a:off x="7771653"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1" name="Text Placeholder 42">
            <a:extLst>
              <a:ext uri="{FF2B5EF4-FFF2-40B4-BE49-F238E27FC236}">
                <a16:creationId xmlns:a16="http://schemas.microsoft.com/office/drawing/2014/main" id="{6A34A385-80F7-4E38-83B4-9C6E0F545D95}"/>
              </a:ext>
            </a:extLst>
          </p:cNvPr>
          <p:cNvSpPr>
            <a:spLocks noGrp="1"/>
          </p:cNvSpPr>
          <p:nvPr>
            <p:ph type="body" sz="quarter" idx="27" hasCustomPrompt="1"/>
          </p:nvPr>
        </p:nvSpPr>
        <p:spPr>
          <a:xfrm>
            <a:off x="8941331"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2" name="Text Placeholder 42">
            <a:extLst>
              <a:ext uri="{FF2B5EF4-FFF2-40B4-BE49-F238E27FC236}">
                <a16:creationId xmlns:a16="http://schemas.microsoft.com/office/drawing/2014/main" id="{C229CF8C-7E87-4CBD-985F-B237315EC3A7}"/>
              </a:ext>
            </a:extLst>
          </p:cNvPr>
          <p:cNvSpPr>
            <a:spLocks noGrp="1"/>
          </p:cNvSpPr>
          <p:nvPr>
            <p:ph type="body" sz="quarter" idx="28" hasCustomPrompt="1"/>
          </p:nvPr>
        </p:nvSpPr>
        <p:spPr>
          <a:xfrm>
            <a:off x="10125034"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3" name="Picture Placeholder 7">
            <a:extLst>
              <a:ext uri="{FF2B5EF4-FFF2-40B4-BE49-F238E27FC236}">
                <a16:creationId xmlns:a16="http://schemas.microsoft.com/office/drawing/2014/main" id="{989CDF29-1BB9-4721-8D9B-D7470ACE0B65}"/>
              </a:ext>
            </a:extLst>
          </p:cNvPr>
          <p:cNvSpPr>
            <a:spLocks noGrp="1"/>
          </p:cNvSpPr>
          <p:nvPr>
            <p:ph type="pic" sz="quarter" idx="29"/>
          </p:nvPr>
        </p:nvSpPr>
        <p:spPr>
          <a:xfrm>
            <a:off x="1947390" y="4268640"/>
            <a:ext cx="1051560" cy="1234440"/>
          </a:xfrm>
        </p:spPr>
        <p:txBody>
          <a:bodyPr/>
          <a:lstStyle>
            <a:lvl1pPr>
              <a:defRPr sz="1000"/>
            </a:lvl1pPr>
          </a:lstStyle>
          <a:p>
            <a:r>
              <a:rPr lang="en-US"/>
              <a:t>Click icon to add picture</a:t>
            </a:r>
            <a:endParaRPr lang="en-US" dirty="0"/>
          </a:p>
        </p:txBody>
      </p:sp>
      <p:sp>
        <p:nvSpPr>
          <p:cNvPr id="24" name="Picture Placeholder 7">
            <a:extLst>
              <a:ext uri="{FF2B5EF4-FFF2-40B4-BE49-F238E27FC236}">
                <a16:creationId xmlns:a16="http://schemas.microsoft.com/office/drawing/2014/main" id="{2347026D-61DA-44B9-9A3F-09D4D5961E71}"/>
              </a:ext>
            </a:extLst>
          </p:cNvPr>
          <p:cNvSpPr>
            <a:spLocks noGrp="1"/>
          </p:cNvSpPr>
          <p:nvPr>
            <p:ph type="pic" sz="quarter" idx="30"/>
          </p:nvPr>
        </p:nvSpPr>
        <p:spPr>
          <a:xfrm>
            <a:off x="3114674" y="4267421"/>
            <a:ext cx="1051560" cy="1234440"/>
          </a:xfrm>
        </p:spPr>
        <p:txBody>
          <a:bodyPr/>
          <a:lstStyle>
            <a:lvl1pPr>
              <a:defRPr sz="1000"/>
            </a:lvl1pPr>
          </a:lstStyle>
          <a:p>
            <a:r>
              <a:rPr lang="en-US"/>
              <a:t>Click icon to add picture</a:t>
            </a:r>
            <a:endParaRPr lang="en-US" dirty="0"/>
          </a:p>
        </p:txBody>
      </p:sp>
      <p:sp>
        <p:nvSpPr>
          <p:cNvPr id="25" name="Picture Placeholder 7">
            <a:extLst>
              <a:ext uri="{FF2B5EF4-FFF2-40B4-BE49-F238E27FC236}">
                <a16:creationId xmlns:a16="http://schemas.microsoft.com/office/drawing/2014/main" id="{D8AD73F0-C0B1-441D-B728-3212A9CC19BE}"/>
              </a:ext>
            </a:extLst>
          </p:cNvPr>
          <p:cNvSpPr>
            <a:spLocks noGrp="1"/>
          </p:cNvSpPr>
          <p:nvPr>
            <p:ph type="pic" sz="quarter" idx="31"/>
          </p:nvPr>
        </p:nvSpPr>
        <p:spPr>
          <a:xfrm>
            <a:off x="4281800" y="4267421"/>
            <a:ext cx="1051560" cy="1234440"/>
          </a:xfrm>
        </p:spPr>
        <p:txBody>
          <a:bodyPr/>
          <a:lstStyle>
            <a:lvl1pPr>
              <a:defRPr sz="1000"/>
            </a:lvl1pPr>
          </a:lstStyle>
          <a:p>
            <a:r>
              <a:rPr lang="en-US"/>
              <a:t>Click icon to add picture</a:t>
            </a:r>
            <a:endParaRPr lang="en-US" dirty="0"/>
          </a:p>
        </p:txBody>
      </p:sp>
      <p:sp>
        <p:nvSpPr>
          <p:cNvPr id="26" name="Picture Placeholder 7">
            <a:extLst>
              <a:ext uri="{FF2B5EF4-FFF2-40B4-BE49-F238E27FC236}">
                <a16:creationId xmlns:a16="http://schemas.microsoft.com/office/drawing/2014/main" id="{0EF512FE-C5A5-4B7E-BBC6-0DB50E8B3572}"/>
              </a:ext>
            </a:extLst>
          </p:cNvPr>
          <p:cNvSpPr>
            <a:spLocks noGrp="1"/>
          </p:cNvSpPr>
          <p:nvPr>
            <p:ph type="pic" sz="quarter" idx="32"/>
          </p:nvPr>
        </p:nvSpPr>
        <p:spPr>
          <a:xfrm>
            <a:off x="5448926" y="4267421"/>
            <a:ext cx="1051560" cy="1234440"/>
          </a:xfrm>
        </p:spPr>
        <p:txBody>
          <a:bodyPr/>
          <a:lstStyle>
            <a:lvl1pPr>
              <a:defRPr sz="1000"/>
            </a:lvl1pPr>
          </a:lstStyle>
          <a:p>
            <a:r>
              <a:rPr lang="en-US"/>
              <a:t>Click icon to add picture</a:t>
            </a:r>
            <a:endParaRPr lang="en-US" dirty="0"/>
          </a:p>
        </p:txBody>
      </p:sp>
      <p:sp>
        <p:nvSpPr>
          <p:cNvPr id="27" name="Picture Placeholder 7">
            <a:extLst>
              <a:ext uri="{FF2B5EF4-FFF2-40B4-BE49-F238E27FC236}">
                <a16:creationId xmlns:a16="http://schemas.microsoft.com/office/drawing/2014/main" id="{2F9138E5-166F-497A-A9E3-22F5BEEA378F}"/>
              </a:ext>
            </a:extLst>
          </p:cNvPr>
          <p:cNvSpPr>
            <a:spLocks noGrp="1"/>
          </p:cNvSpPr>
          <p:nvPr>
            <p:ph type="pic" sz="quarter" idx="33"/>
          </p:nvPr>
        </p:nvSpPr>
        <p:spPr>
          <a:xfrm>
            <a:off x="6609972" y="4267421"/>
            <a:ext cx="1051560" cy="1234440"/>
          </a:xfrm>
        </p:spPr>
        <p:txBody>
          <a:bodyPr/>
          <a:lstStyle>
            <a:lvl1pPr>
              <a:defRPr sz="1000"/>
            </a:lvl1pPr>
          </a:lstStyle>
          <a:p>
            <a:r>
              <a:rPr lang="en-US"/>
              <a:t>Click icon to add picture</a:t>
            </a:r>
            <a:endParaRPr lang="en-US" dirty="0"/>
          </a:p>
        </p:txBody>
      </p:sp>
      <p:sp>
        <p:nvSpPr>
          <p:cNvPr id="28" name="Picture Placeholder 7">
            <a:extLst>
              <a:ext uri="{FF2B5EF4-FFF2-40B4-BE49-F238E27FC236}">
                <a16:creationId xmlns:a16="http://schemas.microsoft.com/office/drawing/2014/main" id="{AFEA0467-1196-46F4-B8BB-F984286AFE74}"/>
              </a:ext>
            </a:extLst>
          </p:cNvPr>
          <p:cNvSpPr>
            <a:spLocks noGrp="1"/>
          </p:cNvSpPr>
          <p:nvPr>
            <p:ph type="pic" sz="quarter" idx="34"/>
          </p:nvPr>
        </p:nvSpPr>
        <p:spPr>
          <a:xfrm>
            <a:off x="7771018" y="4263399"/>
            <a:ext cx="1051560" cy="1234440"/>
          </a:xfrm>
        </p:spPr>
        <p:txBody>
          <a:bodyPr/>
          <a:lstStyle>
            <a:lvl1pPr>
              <a:defRPr sz="1000"/>
            </a:lvl1pPr>
          </a:lstStyle>
          <a:p>
            <a:r>
              <a:rPr lang="en-US"/>
              <a:t>Click icon to add picture</a:t>
            </a:r>
            <a:endParaRPr lang="en-US" dirty="0"/>
          </a:p>
        </p:txBody>
      </p:sp>
      <p:sp>
        <p:nvSpPr>
          <p:cNvPr id="29" name="Picture Placeholder 7">
            <a:extLst>
              <a:ext uri="{FF2B5EF4-FFF2-40B4-BE49-F238E27FC236}">
                <a16:creationId xmlns:a16="http://schemas.microsoft.com/office/drawing/2014/main" id="{138BEDD8-9F32-4A60-AC2E-3DB025622685}"/>
              </a:ext>
            </a:extLst>
          </p:cNvPr>
          <p:cNvSpPr>
            <a:spLocks noGrp="1"/>
          </p:cNvSpPr>
          <p:nvPr>
            <p:ph type="pic" sz="quarter" idx="35"/>
          </p:nvPr>
        </p:nvSpPr>
        <p:spPr>
          <a:xfrm>
            <a:off x="8938146" y="4267421"/>
            <a:ext cx="1051560" cy="1234440"/>
          </a:xfrm>
        </p:spPr>
        <p:txBody>
          <a:bodyPr/>
          <a:lstStyle>
            <a:lvl1pPr>
              <a:defRPr sz="1000"/>
            </a:lvl1pPr>
          </a:lstStyle>
          <a:p>
            <a:r>
              <a:rPr lang="en-US"/>
              <a:t>Click icon to add picture</a:t>
            </a:r>
            <a:endParaRPr lang="en-US" dirty="0"/>
          </a:p>
        </p:txBody>
      </p:sp>
      <p:sp>
        <p:nvSpPr>
          <p:cNvPr id="30" name="Picture Placeholder 7">
            <a:extLst>
              <a:ext uri="{FF2B5EF4-FFF2-40B4-BE49-F238E27FC236}">
                <a16:creationId xmlns:a16="http://schemas.microsoft.com/office/drawing/2014/main" id="{E9EE57F2-64F3-4064-90D9-BB619B81FAF6}"/>
              </a:ext>
            </a:extLst>
          </p:cNvPr>
          <p:cNvSpPr>
            <a:spLocks noGrp="1"/>
          </p:cNvSpPr>
          <p:nvPr>
            <p:ph type="pic" sz="quarter" idx="36"/>
          </p:nvPr>
        </p:nvSpPr>
        <p:spPr>
          <a:xfrm>
            <a:off x="10119898" y="4263399"/>
            <a:ext cx="1051560" cy="1234440"/>
          </a:xfrm>
        </p:spPr>
        <p:txBody>
          <a:bodyPr/>
          <a:lstStyle>
            <a:lvl1pPr>
              <a:defRPr sz="1000"/>
            </a:lvl1pPr>
          </a:lstStyle>
          <a:p>
            <a:r>
              <a:rPr lang="en-US"/>
              <a:t>Click icon to add picture</a:t>
            </a:r>
            <a:endParaRPr lang="en-US" dirty="0"/>
          </a:p>
        </p:txBody>
      </p:sp>
      <p:sp>
        <p:nvSpPr>
          <p:cNvPr id="31" name="Text Placeholder 42">
            <a:extLst>
              <a:ext uri="{FF2B5EF4-FFF2-40B4-BE49-F238E27FC236}">
                <a16:creationId xmlns:a16="http://schemas.microsoft.com/office/drawing/2014/main" id="{2D951F0E-28FA-4EE0-8CCF-6CA2A4A4951F}"/>
              </a:ext>
            </a:extLst>
          </p:cNvPr>
          <p:cNvSpPr>
            <a:spLocks noGrp="1"/>
          </p:cNvSpPr>
          <p:nvPr>
            <p:ph type="body" sz="quarter" idx="37" hasCustomPrompt="1"/>
          </p:nvPr>
        </p:nvSpPr>
        <p:spPr>
          <a:xfrm>
            <a:off x="1948025" y="554063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2" name="Text Placeholder 42">
            <a:extLst>
              <a:ext uri="{FF2B5EF4-FFF2-40B4-BE49-F238E27FC236}">
                <a16:creationId xmlns:a16="http://schemas.microsoft.com/office/drawing/2014/main" id="{5DD9C78E-C4E3-45C5-919F-A43410472F30}"/>
              </a:ext>
            </a:extLst>
          </p:cNvPr>
          <p:cNvSpPr>
            <a:spLocks noGrp="1"/>
          </p:cNvSpPr>
          <p:nvPr>
            <p:ph type="body" sz="quarter" idx="38" hasCustomPrompt="1"/>
          </p:nvPr>
        </p:nvSpPr>
        <p:spPr>
          <a:xfrm>
            <a:off x="3114674"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3" name="Text Placeholder 42">
            <a:extLst>
              <a:ext uri="{FF2B5EF4-FFF2-40B4-BE49-F238E27FC236}">
                <a16:creationId xmlns:a16="http://schemas.microsoft.com/office/drawing/2014/main" id="{DF1AD41A-C060-4D57-B29D-6B92461A31BA}"/>
              </a:ext>
            </a:extLst>
          </p:cNvPr>
          <p:cNvSpPr>
            <a:spLocks noGrp="1"/>
          </p:cNvSpPr>
          <p:nvPr>
            <p:ph type="body" sz="quarter" idx="39" hasCustomPrompt="1"/>
          </p:nvPr>
        </p:nvSpPr>
        <p:spPr>
          <a:xfrm>
            <a:off x="4285915"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4" name="Text Placeholder 42">
            <a:extLst>
              <a:ext uri="{FF2B5EF4-FFF2-40B4-BE49-F238E27FC236}">
                <a16:creationId xmlns:a16="http://schemas.microsoft.com/office/drawing/2014/main" id="{A8F0E0B1-302C-4071-960A-C0DE79FC4CAB}"/>
              </a:ext>
            </a:extLst>
          </p:cNvPr>
          <p:cNvSpPr>
            <a:spLocks noGrp="1"/>
          </p:cNvSpPr>
          <p:nvPr>
            <p:ph type="body" sz="quarter" idx="40" hasCustomPrompt="1"/>
          </p:nvPr>
        </p:nvSpPr>
        <p:spPr>
          <a:xfrm>
            <a:off x="5449561"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5" name="Text Placeholder 42">
            <a:extLst>
              <a:ext uri="{FF2B5EF4-FFF2-40B4-BE49-F238E27FC236}">
                <a16:creationId xmlns:a16="http://schemas.microsoft.com/office/drawing/2014/main" id="{5AFBD3CE-73A5-4367-95F8-2860FC9DDA36}"/>
              </a:ext>
            </a:extLst>
          </p:cNvPr>
          <p:cNvSpPr>
            <a:spLocks noGrp="1"/>
          </p:cNvSpPr>
          <p:nvPr>
            <p:ph type="body" sz="quarter" idx="41" hasCustomPrompt="1"/>
          </p:nvPr>
        </p:nvSpPr>
        <p:spPr>
          <a:xfrm>
            <a:off x="6609972"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6" name="Text Placeholder 42">
            <a:extLst>
              <a:ext uri="{FF2B5EF4-FFF2-40B4-BE49-F238E27FC236}">
                <a16:creationId xmlns:a16="http://schemas.microsoft.com/office/drawing/2014/main" id="{8610F160-E744-40E4-B3B5-B7520962F8B1}"/>
              </a:ext>
            </a:extLst>
          </p:cNvPr>
          <p:cNvSpPr>
            <a:spLocks noGrp="1"/>
          </p:cNvSpPr>
          <p:nvPr>
            <p:ph type="body" sz="quarter" idx="42" hasCustomPrompt="1"/>
          </p:nvPr>
        </p:nvSpPr>
        <p:spPr>
          <a:xfrm>
            <a:off x="7771653"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7" name="Text Placeholder 42">
            <a:extLst>
              <a:ext uri="{FF2B5EF4-FFF2-40B4-BE49-F238E27FC236}">
                <a16:creationId xmlns:a16="http://schemas.microsoft.com/office/drawing/2014/main" id="{E25E431A-9D99-4E9A-B4B7-AEB45B18FDE6}"/>
              </a:ext>
            </a:extLst>
          </p:cNvPr>
          <p:cNvSpPr>
            <a:spLocks noGrp="1"/>
          </p:cNvSpPr>
          <p:nvPr>
            <p:ph type="body" sz="quarter" idx="43" hasCustomPrompt="1"/>
          </p:nvPr>
        </p:nvSpPr>
        <p:spPr>
          <a:xfrm>
            <a:off x="8941331"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8" name="Text Placeholder 42">
            <a:extLst>
              <a:ext uri="{FF2B5EF4-FFF2-40B4-BE49-F238E27FC236}">
                <a16:creationId xmlns:a16="http://schemas.microsoft.com/office/drawing/2014/main" id="{A9DF5626-9975-4E47-92F1-447C1ED4529E}"/>
              </a:ext>
            </a:extLst>
          </p:cNvPr>
          <p:cNvSpPr>
            <a:spLocks noGrp="1"/>
          </p:cNvSpPr>
          <p:nvPr>
            <p:ph type="body" sz="quarter" idx="44" hasCustomPrompt="1"/>
          </p:nvPr>
        </p:nvSpPr>
        <p:spPr>
          <a:xfrm>
            <a:off x="10125034"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Tree>
    <p:extLst>
      <p:ext uri="{BB962C8B-B14F-4D97-AF65-F5344CB8AC3E}">
        <p14:creationId xmlns:p14="http://schemas.microsoft.com/office/powerpoint/2010/main" val="277583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2/14/2025</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2/14/2025</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2/14/2025</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2/14/2025</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2/14/2025</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2/14/2025</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les Committ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2/14/2025</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
        <p:nvSpPr>
          <p:cNvPr id="7" name="Picture Placeholder 7">
            <a:extLst>
              <a:ext uri="{FF2B5EF4-FFF2-40B4-BE49-F238E27FC236}">
                <a16:creationId xmlns:a16="http://schemas.microsoft.com/office/drawing/2014/main" id="{41C07A38-3151-4187-A15D-B39250318ED2}"/>
              </a:ext>
            </a:extLst>
          </p:cNvPr>
          <p:cNvSpPr>
            <a:spLocks noGrp="1"/>
          </p:cNvSpPr>
          <p:nvPr>
            <p:ph type="pic" sz="quarter" idx="13"/>
          </p:nvPr>
        </p:nvSpPr>
        <p:spPr>
          <a:xfrm>
            <a:off x="1947390" y="2307986"/>
            <a:ext cx="1051560" cy="1234440"/>
          </a:xfrm>
        </p:spPr>
        <p:txBody>
          <a:bodyPr/>
          <a:lstStyle>
            <a:lvl1pPr>
              <a:defRPr sz="1000"/>
            </a:lvl1pPr>
          </a:lstStyle>
          <a:p>
            <a:r>
              <a:rPr lang="en-US"/>
              <a:t>Click icon to add picture</a:t>
            </a:r>
            <a:endParaRPr lang="en-US" dirty="0"/>
          </a:p>
        </p:txBody>
      </p:sp>
      <p:sp>
        <p:nvSpPr>
          <p:cNvPr id="8" name="Picture Placeholder 7">
            <a:extLst>
              <a:ext uri="{FF2B5EF4-FFF2-40B4-BE49-F238E27FC236}">
                <a16:creationId xmlns:a16="http://schemas.microsoft.com/office/drawing/2014/main" id="{85A6B223-FC34-4A5C-911E-C24D04E7CFFD}"/>
              </a:ext>
            </a:extLst>
          </p:cNvPr>
          <p:cNvSpPr>
            <a:spLocks noGrp="1"/>
          </p:cNvSpPr>
          <p:nvPr>
            <p:ph type="pic" sz="quarter" idx="14"/>
          </p:nvPr>
        </p:nvSpPr>
        <p:spPr>
          <a:xfrm>
            <a:off x="3114674" y="2306767"/>
            <a:ext cx="1051560" cy="1234440"/>
          </a:xfrm>
        </p:spPr>
        <p:txBody>
          <a:bodyPr/>
          <a:lstStyle>
            <a:lvl1pPr>
              <a:defRPr sz="1000"/>
            </a:lvl1pPr>
          </a:lstStyle>
          <a:p>
            <a:r>
              <a:rPr lang="en-US"/>
              <a:t>Click icon to add picture</a:t>
            </a:r>
            <a:endParaRPr lang="en-US" dirty="0"/>
          </a:p>
        </p:txBody>
      </p:sp>
      <p:sp>
        <p:nvSpPr>
          <p:cNvPr id="9" name="Picture Placeholder 7">
            <a:extLst>
              <a:ext uri="{FF2B5EF4-FFF2-40B4-BE49-F238E27FC236}">
                <a16:creationId xmlns:a16="http://schemas.microsoft.com/office/drawing/2014/main" id="{B6E42FB0-6743-491E-88B5-2F35A08BA59B}"/>
              </a:ext>
            </a:extLst>
          </p:cNvPr>
          <p:cNvSpPr>
            <a:spLocks noGrp="1"/>
          </p:cNvSpPr>
          <p:nvPr>
            <p:ph type="pic" sz="quarter" idx="15"/>
          </p:nvPr>
        </p:nvSpPr>
        <p:spPr>
          <a:xfrm>
            <a:off x="4281800" y="2306767"/>
            <a:ext cx="1051560" cy="1234440"/>
          </a:xfrm>
        </p:spPr>
        <p:txBody>
          <a:bodyPr/>
          <a:lstStyle>
            <a:lvl1pPr>
              <a:defRPr sz="1000"/>
            </a:lvl1pPr>
          </a:lstStyle>
          <a:p>
            <a:r>
              <a:rPr lang="en-US"/>
              <a:t>Click icon to add picture</a:t>
            </a:r>
            <a:endParaRPr lang="en-US" dirty="0"/>
          </a:p>
        </p:txBody>
      </p:sp>
      <p:sp>
        <p:nvSpPr>
          <p:cNvPr id="10" name="Picture Placeholder 7">
            <a:extLst>
              <a:ext uri="{FF2B5EF4-FFF2-40B4-BE49-F238E27FC236}">
                <a16:creationId xmlns:a16="http://schemas.microsoft.com/office/drawing/2014/main" id="{DEF4A9DF-3140-4B74-9668-7D7E4EC06F3F}"/>
              </a:ext>
            </a:extLst>
          </p:cNvPr>
          <p:cNvSpPr>
            <a:spLocks noGrp="1"/>
          </p:cNvSpPr>
          <p:nvPr>
            <p:ph type="pic" sz="quarter" idx="16"/>
          </p:nvPr>
        </p:nvSpPr>
        <p:spPr>
          <a:xfrm>
            <a:off x="5448926" y="2306767"/>
            <a:ext cx="1051560" cy="1234440"/>
          </a:xfrm>
        </p:spPr>
        <p:txBody>
          <a:bodyPr/>
          <a:lstStyle>
            <a:lvl1pPr>
              <a:defRPr sz="1000"/>
            </a:lvl1pPr>
          </a:lstStyle>
          <a:p>
            <a:r>
              <a:rPr lang="en-US"/>
              <a:t>Click icon to add picture</a:t>
            </a:r>
            <a:endParaRPr lang="en-US" dirty="0"/>
          </a:p>
        </p:txBody>
      </p:sp>
      <p:sp>
        <p:nvSpPr>
          <p:cNvPr id="11" name="Picture Placeholder 7">
            <a:extLst>
              <a:ext uri="{FF2B5EF4-FFF2-40B4-BE49-F238E27FC236}">
                <a16:creationId xmlns:a16="http://schemas.microsoft.com/office/drawing/2014/main" id="{27BE3ADA-1D25-4285-87C8-580EDAE97CB4}"/>
              </a:ext>
            </a:extLst>
          </p:cNvPr>
          <p:cNvSpPr>
            <a:spLocks noGrp="1"/>
          </p:cNvSpPr>
          <p:nvPr>
            <p:ph type="pic" sz="quarter" idx="17"/>
          </p:nvPr>
        </p:nvSpPr>
        <p:spPr>
          <a:xfrm>
            <a:off x="6609972" y="2306767"/>
            <a:ext cx="1051560" cy="1234440"/>
          </a:xfrm>
        </p:spPr>
        <p:txBody>
          <a:bodyPr/>
          <a:lstStyle>
            <a:lvl1pPr>
              <a:defRPr sz="1000"/>
            </a:lvl1pPr>
          </a:lstStyle>
          <a:p>
            <a:r>
              <a:rPr lang="en-US"/>
              <a:t>Click icon to add picture</a:t>
            </a:r>
            <a:endParaRPr lang="en-US" dirty="0"/>
          </a:p>
        </p:txBody>
      </p:sp>
      <p:sp>
        <p:nvSpPr>
          <p:cNvPr id="12" name="Picture Placeholder 7">
            <a:extLst>
              <a:ext uri="{FF2B5EF4-FFF2-40B4-BE49-F238E27FC236}">
                <a16:creationId xmlns:a16="http://schemas.microsoft.com/office/drawing/2014/main" id="{36931D3C-26F3-4EAD-B49C-F147E5932A09}"/>
              </a:ext>
            </a:extLst>
          </p:cNvPr>
          <p:cNvSpPr>
            <a:spLocks noGrp="1"/>
          </p:cNvSpPr>
          <p:nvPr>
            <p:ph type="pic" sz="quarter" idx="18"/>
          </p:nvPr>
        </p:nvSpPr>
        <p:spPr>
          <a:xfrm>
            <a:off x="7771018" y="2302745"/>
            <a:ext cx="1051560" cy="1234440"/>
          </a:xfrm>
        </p:spPr>
        <p:txBody>
          <a:bodyPr/>
          <a:lstStyle>
            <a:lvl1pPr>
              <a:defRPr sz="1000"/>
            </a:lvl1pPr>
          </a:lstStyle>
          <a:p>
            <a:r>
              <a:rPr lang="en-US"/>
              <a:t>Click icon to add picture</a:t>
            </a:r>
            <a:endParaRPr lang="en-US" dirty="0"/>
          </a:p>
        </p:txBody>
      </p:sp>
      <p:sp>
        <p:nvSpPr>
          <p:cNvPr id="13" name="Picture Placeholder 7">
            <a:extLst>
              <a:ext uri="{FF2B5EF4-FFF2-40B4-BE49-F238E27FC236}">
                <a16:creationId xmlns:a16="http://schemas.microsoft.com/office/drawing/2014/main" id="{0D82E5F0-F99D-4860-9376-386CC243EFC6}"/>
              </a:ext>
            </a:extLst>
          </p:cNvPr>
          <p:cNvSpPr>
            <a:spLocks noGrp="1"/>
          </p:cNvSpPr>
          <p:nvPr>
            <p:ph type="pic" sz="quarter" idx="19"/>
          </p:nvPr>
        </p:nvSpPr>
        <p:spPr>
          <a:xfrm>
            <a:off x="8938146" y="2306767"/>
            <a:ext cx="1051560" cy="1234440"/>
          </a:xfrm>
        </p:spPr>
        <p:txBody>
          <a:bodyPr/>
          <a:lstStyle>
            <a:lvl1pPr>
              <a:defRPr sz="1000"/>
            </a:lvl1pPr>
          </a:lstStyle>
          <a:p>
            <a:r>
              <a:rPr lang="en-US"/>
              <a:t>Click icon to add picture</a:t>
            </a:r>
            <a:endParaRPr lang="en-US" dirty="0"/>
          </a:p>
        </p:txBody>
      </p:sp>
      <p:sp>
        <p:nvSpPr>
          <p:cNvPr id="14" name="Picture Placeholder 7">
            <a:extLst>
              <a:ext uri="{FF2B5EF4-FFF2-40B4-BE49-F238E27FC236}">
                <a16:creationId xmlns:a16="http://schemas.microsoft.com/office/drawing/2014/main" id="{566D4066-CFD0-4992-A303-5EBAB83E73DA}"/>
              </a:ext>
            </a:extLst>
          </p:cNvPr>
          <p:cNvSpPr>
            <a:spLocks noGrp="1"/>
          </p:cNvSpPr>
          <p:nvPr>
            <p:ph type="pic" sz="quarter" idx="20"/>
          </p:nvPr>
        </p:nvSpPr>
        <p:spPr>
          <a:xfrm>
            <a:off x="10119898" y="2302745"/>
            <a:ext cx="1051560" cy="1234440"/>
          </a:xfrm>
        </p:spPr>
        <p:txBody>
          <a:bodyPr/>
          <a:lstStyle>
            <a:lvl1pPr>
              <a:defRPr sz="1000"/>
            </a:lvl1pPr>
          </a:lstStyle>
          <a:p>
            <a:r>
              <a:rPr lang="en-US"/>
              <a:t>Click icon to add picture</a:t>
            </a:r>
            <a:endParaRPr lang="en-US" dirty="0"/>
          </a:p>
        </p:txBody>
      </p:sp>
      <p:sp>
        <p:nvSpPr>
          <p:cNvPr id="15" name="Text Placeholder 42">
            <a:extLst>
              <a:ext uri="{FF2B5EF4-FFF2-40B4-BE49-F238E27FC236}">
                <a16:creationId xmlns:a16="http://schemas.microsoft.com/office/drawing/2014/main" id="{EE53C0DE-A22A-482A-B0B4-ADCA2DB7C789}"/>
              </a:ext>
            </a:extLst>
          </p:cNvPr>
          <p:cNvSpPr>
            <a:spLocks noGrp="1"/>
          </p:cNvSpPr>
          <p:nvPr>
            <p:ph type="body" sz="quarter" idx="21" hasCustomPrompt="1"/>
          </p:nvPr>
        </p:nvSpPr>
        <p:spPr>
          <a:xfrm>
            <a:off x="1948025" y="357998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6" name="Text Placeholder 42">
            <a:extLst>
              <a:ext uri="{FF2B5EF4-FFF2-40B4-BE49-F238E27FC236}">
                <a16:creationId xmlns:a16="http://schemas.microsoft.com/office/drawing/2014/main" id="{EA59132B-839F-4B3E-898F-4B55B3E3B485}"/>
              </a:ext>
            </a:extLst>
          </p:cNvPr>
          <p:cNvSpPr>
            <a:spLocks noGrp="1"/>
          </p:cNvSpPr>
          <p:nvPr>
            <p:ph type="body" sz="quarter" idx="22" hasCustomPrompt="1"/>
          </p:nvPr>
        </p:nvSpPr>
        <p:spPr>
          <a:xfrm>
            <a:off x="3114674"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7" name="Text Placeholder 42">
            <a:extLst>
              <a:ext uri="{FF2B5EF4-FFF2-40B4-BE49-F238E27FC236}">
                <a16:creationId xmlns:a16="http://schemas.microsoft.com/office/drawing/2014/main" id="{C88C9F07-DD7E-46CC-911A-F1572284E288}"/>
              </a:ext>
            </a:extLst>
          </p:cNvPr>
          <p:cNvSpPr>
            <a:spLocks noGrp="1"/>
          </p:cNvSpPr>
          <p:nvPr>
            <p:ph type="body" sz="quarter" idx="23" hasCustomPrompt="1"/>
          </p:nvPr>
        </p:nvSpPr>
        <p:spPr>
          <a:xfrm>
            <a:off x="4285915"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8" name="Text Placeholder 42">
            <a:extLst>
              <a:ext uri="{FF2B5EF4-FFF2-40B4-BE49-F238E27FC236}">
                <a16:creationId xmlns:a16="http://schemas.microsoft.com/office/drawing/2014/main" id="{CEA7308F-DCC7-4ECB-B924-E08C5C48A42B}"/>
              </a:ext>
            </a:extLst>
          </p:cNvPr>
          <p:cNvSpPr>
            <a:spLocks noGrp="1"/>
          </p:cNvSpPr>
          <p:nvPr>
            <p:ph type="body" sz="quarter" idx="24" hasCustomPrompt="1"/>
          </p:nvPr>
        </p:nvSpPr>
        <p:spPr>
          <a:xfrm>
            <a:off x="5449561"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9" name="Text Placeholder 42">
            <a:extLst>
              <a:ext uri="{FF2B5EF4-FFF2-40B4-BE49-F238E27FC236}">
                <a16:creationId xmlns:a16="http://schemas.microsoft.com/office/drawing/2014/main" id="{C716AE63-04E1-4B07-A751-52DF5E81ECE5}"/>
              </a:ext>
            </a:extLst>
          </p:cNvPr>
          <p:cNvSpPr>
            <a:spLocks noGrp="1"/>
          </p:cNvSpPr>
          <p:nvPr>
            <p:ph type="body" sz="quarter" idx="25" hasCustomPrompt="1"/>
          </p:nvPr>
        </p:nvSpPr>
        <p:spPr>
          <a:xfrm>
            <a:off x="6609972"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0" name="Text Placeholder 42">
            <a:extLst>
              <a:ext uri="{FF2B5EF4-FFF2-40B4-BE49-F238E27FC236}">
                <a16:creationId xmlns:a16="http://schemas.microsoft.com/office/drawing/2014/main" id="{8E7D6D53-8B11-4FEF-A375-31FF1D90AC91}"/>
              </a:ext>
            </a:extLst>
          </p:cNvPr>
          <p:cNvSpPr>
            <a:spLocks noGrp="1"/>
          </p:cNvSpPr>
          <p:nvPr>
            <p:ph type="body" sz="quarter" idx="26" hasCustomPrompt="1"/>
          </p:nvPr>
        </p:nvSpPr>
        <p:spPr>
          <a:xfrm>
            <a:off x="7771653"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1" name="Text Placeholder 42">
            <a:extLst>
              <a:ext uri="{FF2B5EF4-FFF2-40B4-BE49-F238E27FC236}">
                <a16:creationId xmlns:a16="http://schemas.microsoft.com/office/drawing/2014/main" id="{6A34A385-80F7-4E38-83B4-9C6E0F545D95}"/>
              </a:ext>
            </a:extLst>
          </p:cNvPr>
          <p:cNvSpPr>
            <a:spLocks noGrp="1"/>
          </p:cNvSpPr>
          <p:nvPr>
            <p:ph type="body" sz="quarter" idx="27" hasCustomPrompt="1"/>
          </p:nvPr>
        </p:nvSpPr>
        <p:spPr>
          <a:xfrm>
            <a:off x="8941331"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2" name="Text Placeholder 42">
            <a:extLst>
              <a:ext uri="{FF2B5EF4-FFF2-40B4-BE49-F238E27FC236}">
                <a16:creationId xmlns:a16="http://schemas.microsoft.com/office/drawing/2014/main" id="{C229CF8C-7E87-4CBD-985F-B237315EC3A7}"/>
              </a:ext>
            </a:extLst>
          </p:cNvPr>
          <p:cNvSpPr>
            <a:spLocks noGrp="1"/>
          </p:cNvSpPr>
          <p:nvPr>
            <p:ph type="body" sz="quarter" idx="28" hasCustomPrompt="1"/>
          </p:nvPr>
        </p:nvSpPr>
        <p:spPr>
          <a:xfrm>
            <a:off x="10125034"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3" name="Picture Placeholder 7">
            <a:extLst>
              <a:ext uri="{FF2B5EF4-FFF2-40B4-BE49-F238E27FC236}">
                <a16:creationId xmlns:a16="http://schemas.microsoft.com/office/drawing/2014/main" id="{989CDF29-1BB9-4721-8D9B-D7470ACE0B65}"/>
              </a:ext>
            </a:extLst>
          </p:cNvPr>
          <p:cNvSpPr>
            <a:spLocks noGrp="1"/>
          </p:cNvSpPr>
          <p:nvPr>
            <p:ph type="pic" sz="quarter" idx="29"/>
          </p:nvPr>
        </p:nvSpPr>
        <p:spPr>
          <a:xfrm>
            <a:off x="1947390" y="4268640"/>
            <a:ext cx="1051560" cy="1234440"/>
          </a:xfrm>
        </p:spPr>
        <p:txBody>
          <a:bodyPr/>
          <a:lstStyle>
            <a:lvl1pPr>
              <a:defRPr sz="1000"/>
            </a:lvl1pPr>
          </a:lstStyle>
          <a:p>
            <a:r>
              <a:rPr lang="en-US"/>
              <a:t>Click icon to add picture</a:t>
            </a:r>
            <a:endParaRPr lang="en-US" dirty="0"/>
          </a:p>
        </p:txBody>
      </p:sp>
      <p:sp>
        <p:nvSpPr>
          <p:cNvPr id="24" name="Picture Placeholder 7">
            <a:extLst>
              <a:ext uri="{FF2B5EF4-FFF2-40B4-BE49-F238E27FC236}">
                <a16:creationId xmlns:a16="http://schemas.microsoft.com/office/drawing/2014/main" id="{2347026D-61DA-44B9-9A3F-09D4D5961E71}"/>
              </a:ext>
            </a:extLst>
          </p:cNvPr>
          <p:cNvSpPr>
            <a:spLocks noGrp="1"/>
          </p:cNvSpPr>
          <p:nvPr>
            <p:ph type="pic" sz="quarter" idx="30"/>
          </p:nvPr>
        </p:nvSpPr>
        <p:spPr>
          <a:xfrm>
            <a:off x="3114674" y="4267421"/>
            <a:ext cx="1051560" cy="1234440"/>
          </a:xfrm>
        </p:spPr>
        <p:txBody>
          <a:bodyPr/>
          <a:lstStyle>
            <a:lvl1pPr>
              <a:defRPr sz="1000"/>
            </a:lvl1pPr>
          </a:lstStyle>
          <a:p>
            <a:r>
              <a:rPr lang="en-US"/>
              <a:t>Click icon to add picture</a:t>
            </a:r>
            <a:endParaRPr lang="en-US" dirty="0"/>
          </a:p>
        </p:txBody>
      </p:sp>
      <p:sp>
        <p:nvSpPr>
          <p:cNvPr id="25" name="Picture Placeholder 7">
            <a:extLst>
              <a:ext uri="{FF2B5EF4-FFF2-40B4-BE49-F238E27FC236}">
                <a16:creationId xmlns:a16="http://schemas.microsoft.com/office/drawing/2014/main" id="{D8AD73F0-C0B1-441D-B728-3212A9CC19BE}"/>
              </a:ext>
            </a:extLst>
          </p:cNvPr>
          <p:cNvSpPr>
            <a:spLocks noGrp="1"/>
          </p:cNvSpPr>
          <p:nvPr>
            <p:ph type="pic" sz="quarter" idx="31"/>
          </p:nvPr>
        </p:nvSpPr>
        <p:spPr>
          <a:xfrm>
            <a:off x="4281800" y="4267421"/>
            <a:ext cx="1051560" cy="1234440"/>
          </a:xfrm>
        </p:spPr>
        <p:txBody>
          <a:bodyPr/>
          <a:lstStyle>
            <a:lvl1pPr>
              <a:defRPr sz="1000"/>
            </a:lvl1pPr>
          </a:lstStyle>
          <a:p>
            <a:r>
              <a:rPr lang="en-US"/>
              <a:t>Click icon to add picture</a:t>
            </a:r>
            <a:endParaRPr lang="en-US" dirty="0"/>
          </a:p>
        </p:txBody>
      </p:sp>
      <p:sp>
        <p:nvSpPr>
          <p:cNvPr id="26" name="Picture Placeholder 7">
            <a:extLst>
              <a:ext uri="{FF2B5EF4-FFF2-40B4-BE49-F238E27FC236}">
                <a16:creationId xmlns:a16="http://schemas.microsoft.com/office/drawing/2014/main" id="{0EF512FE-C5A5-4B7E-BBC6-0DB50E8B3572}"/>
              </a:ext>
            </a:extLst>
          </p:cNvPr>
          <p:cNvSpPr>
            <a:spLocks noGrp="1"/>
          </p:cNvSpPr>
          <p:nvPr>
            <p:ph type="pic" sz="quarter" idx="32"/>
          </p:nvPr>
        </p:nvSpPr>
        <p:spPr>
          <a:xfrm>
            <a:off x="5448926" y="4267421"/>
            <a:ext cx="1051560" cy="1234440"/>
          </a:xfrm>
        </p:spPr>
        <p:txBody>
          <a:bodyPr/>
          <a:lstStyle>
            <a:lvl1pPr>
              <a:defRPr sz="1000"/>
            </a:lvl1pPr>
          </a:lstStyle>
          <a:p>
            <a:r>
              <a:rPr lang="en-US"/>
              <a:t>Click icon to add picture</a:t>
            </a:r>
            <a:endParaRPr lang="en-US" dirty="0"/>
          </a:p>
        </p:txBody>
      </p:sp>
      <p:sp>
        <p:nvSpPr>
          <p:cNvPr id="27" name="Picture Placeholder 7">
            <a:extLst>
              <a:ext uri="{FF2B5EF4-FFF2-40B4-BE49-F238E27FC236}">
                <a16:creationId xmlns:a16="http://schemas.microsoft.com/office/drawing/2014/main" id="{2F9138E5-166F-497A-A9E3-22F5BEEA378F}"/>
              </a:ext>
            </a:extLst>
          </p:cNvPr>
          <p:cNvSpPr>
            <a:spLocks noGrp="1"/>
          </p:cNvSpPr>
          <p:nvPr>
            <p:ph type="pic" sz="quarter" idx="33"/>
          </p:nvPr>
        </p:nvSpPr>
        <p:spPr>
          <a:xfrm>
            <a:off x="6609972" y="4267421"/>
            <a:ext cx="1051560" cy="1234440"/>
          </a:xfrm>
        </p:spPr>
        <p:txBody>
          <a:bodyPr/>
          <a:lstStyle>
            <a:lvl1pPr>
              <a:defRPr sz="1000"/>
            </a:lvl1pPr>
          </a:lstStyle>
          <a:p>
            <a:r>
              <a:rPr lang="en-US"/>
              <a:t>Click icon to add picture</a:t>
            </a:r>
            <a:endParaRPr lang="en-US" dirty="0"/>
          </a:p>
        </p:txBody>
      </p:sp>
      <p:sp>
        <p:nvSpPr>
          <p:cNvPr id="28" name="Picture Placeholder 7">
            <a:extLst>
              <a:ext uri="{FF2B5EF4-FFF2-40B4-BE49-F238E27FC236}">
                <a16:creationId xmlns:a16="http://schemas.microsoft.com/office/drawing/2014/main" id="{AFEA0467-1196-46F4-B8BB-F984286AFE74}"/>
              </a:ext>
            </a:extLst>
          </p:cNvPr>
          <p:cNvSpPr>
            <a:spLocks noGrp="1"/>
          </p:cNvSpPr>
          <p:nvPr>
            <p:ph type="pic" sz="quarter" idx="34"/>
          </p:nvPr>
        </p:nvSpPr>
        <p:spPr>
          <a:xfrm>
            <a:off x="7771018" y="4263399"/>
            <a:ext cx="1051560" cy="1234440"/>
          </a:xfrm>
        </p:spPr>
        <p:txBody>
          <a:bodyPr/>
          <a:lstStyle>
            <a:lvl1pPr>
              <a:defRPr sz="1000"/>
            </a:lvl1pPr>
          </a:lstStyle>
          <a:p>
            <a:r>
              <a:rPr lang="en-US"/>
              <a:t>Click icon to add picture</a:t>
            </a:r>
            <a:endParaRPr lang="en-US" dirty="0"/>
          </a:p>
        </p:txBody>
      </p:sp>
      <p:sp>
        <p:nvSpPr>
          <p:cNvPr id="29" name="Picture Placeholder 7">
            <a:extLst>
              <a:ext uri="{FF2B5EF4-FFF2-40B4-BE49-F238E27FC236}">
                <a16:creationId xmlns:a16="http://schemas.microsoft.com/office/drawing/2014/main" id="{138BEDD8-9F32-4A60-AC2E-3DB025622685}"/>
              </a:ext>
            </a:extLst>
          </p:cNvPr>
          <p:cNvSpPr>
            <a:spLocks noGrp="1"/>
          </p:cNvSpPr>
          <p:nvPr>
            <p:ph type="pic" sz="quarter" idx="35"/>
          </p:nvPr>
        </p:nvSpPr>
        <p:spPr>
          <a:xfrm>
            <a:off x="8938146" y="4267421"/>
            <a:ext cx="1051560" cy="1234440"/>
          </a:xfrm>
        </p:spPr>
        <p:txBody>
          <a:bodyPr/>
          <a:lstStyle>
            <a:lvl1pPr>
              <a:defRPr sz="1000"/>
            </a:lvl1pPr>
          </a:lstStyle>
          <a:p>
            <a:r>
              <a:rPr lang="en-US"/>
              <a:t>Click icon to add picture</a:t>
            </a:r>
            <a:endParaRPr lang="en-US" dirty="0"/>
          </a:p>
        </p:txBody>
      </p:sp>
      <p:sp>
        <p:nvSpPr>
          <p:cNvPr id="30" name="Picture Placeholder 7">
            <a:extLst>
              <a:ext uri="{FF2B5EF4-FFF2-40B4-BE49-F238E27FC236}">
                <a16:creationId xmlns:a16="http://schemas.microsoft.com/office/drawing/2014/main" id="{E9EE57F2-64F3-4064-90D9-BB619B81FAF6}"/>
              </a:ext>
            </a:extLst>
          </p:cNvPr>
          <p:cNvSpPr>
            <a:spLocks noGrp="1"/>
          </p:cNvSpPr>
          <p:nvPr>
            <p:ph type="pic" sz="quarter" idx="36"/>
          </p:nvPr>
        </p:nvSpPr>
        <p:spPr>
          <a:xfrm>
            <a:off x="10119898" y="4263399"/>
            <a:ext cx="1051560" cy="1234440"/>
          </a:xfrm>
        </p:spPr>
        <p:txBody>
          <a:bodyPr/>
          <a:lstStyle>
            <a:lvl1pPr>
              <a:defRPr sz="1000"/>
            </a:lvl1pPr>
          </a:lstStyle>
          <a:p>
            <a:r>
              <a:rPr lang="en-US"/>
              <a:t>Click icon to add picture</a:t>
            </a:r>
            <a:endParaRPr lang="en-US" dirty="0"/>
          </a:p>
        </p:txBody>
      </p:sp>
      <p:sp>
        <p:nvSpPr>
          <p:cNvPr id="31" name="Text Placeholder 42">
            <a:extLst>
              <a:ext uri="{FF2B5EF4-FFF2-40B4-BE49-F238E27FC236}">
                <a16:creationId xmlns:a16="http://schemas.microsoft.com/office/drawing/2014/main" id="{2D951F0E-28FA-4EE0-8CCF-6CA2A4A4951F}"/>
              </a:ext>
            </a:extLst>
          </p:cNvPr>
          <p:cNvSpPr>
            <a:spLocks noGrp="1"/>
          </p:cNvSpPr>
          <p:nvPr>
            <p:ph type="body" sz="quarter" idx="37" hasCustomPrompt="1"/>
          </p:nvPr>
        </p:nvSpPr>
        <p:spPr>
          <a:xfrm>
            <a:off x="1948025" y="554063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2" name="Text Placeholder 42">
            <a:extLst>
              <a:ext uri="{FF2B5EF4-FFF2-40B4-BE49-F238E27FC236}">
                <a16:creationId xmlns:a16="http://schemas.microsoft.com/office/drawing/2014/main" id="{5DD9C78E-C4E3-45C5-919F-A43410472F30}"/>
              </a:ext>
            </a:extLst>
          </p:cNvPr>
          <p:cNvSpPr>
            <a:spLocks noGrp="1"/>
          </p:cNvSpPr>
          <p:nvPr>
            <p:ph type="body" sz="quarter" idx="38" hasCustomPrompt="1"/>
          </p:nvPr>
        </p:nvSpPr>
        <p:spPr>
          <a:xfrm>
            <a:off x="3114674"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3" name="Text Placeholder 42">
            <a:extLst>
              <a:ext uri="{FF2B5EF4-FFF2-40B4-BE49-F238E27FC236}">
                <a16:creationId xmlns:a16="http://schemas.microsoft.com/office/drawing/2014/main" id="{DF1AD41A-C060-4D57-B29D-6B92461A31BA}"/>
              </a:ext>
            </a:extLst>
          </p:cNvPr>
          <p:cNvSpPr>
            <a:spLocks noGrp="1"/>
          </p:cNvSpPr>
          <p:nvPr>
            <p:ph type="body" sz="quarter" idx="39" hasCustomPrompt="1"/>
          </p:nvPr>
        </p:nvSpPr>
        <p:spPr>
          <a:xfrm>
            <a:off x="4285915"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4" name="Text Placeholder 42">
            <a:extLst>
              <a:ext uri="{FF2B5EF4-FFF2-40B4-BE49-F238E27FC236}">
                <a16:creationId xmlns:a16="http://schemas.microsoft.com/office/drawing/2014/main" id="{A8F0E0B1-302C-4071-960A-C0DE79FC4CAB}"/>
              </a:ext>
            </a:extLst>
          </p:cNvPr>
          <p:cNvSpPr>
            <a:spLocks noGrp="1"/>
          </p:cNvSpPr>
          <p:nvPr>
            <p:ph type="body" sz="quarter" idx="40" hasCustomPrompt="1"/>
          </p:nvPr>
        </p:nvSpPr>
        <p:spPr>
          <a:xfrm>
            <a:off x="5449561"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5" name="Text Placeholder 42">
            <a:extLst>
              <a:ext uri="{FF2B5EF4-FFF2-40B4-BE49-F238E27FC236}">
                <a16:creationId xmlns:a16="http://schemas.microsoft.com/office/drawing/2014/main" id="{5AFBD3CE-73A5-4367-95F8-2860FC9DDA36}"/>
              </a:ext>
            </a:extLst>
          </p:cNvPr>
          <p:cNvSpPr>
            <a:spLocks noGrp="1"/>
          </p:cNvSpPr>
          <p:nvPr>
            <p:ph type="body" sz="quarter" idx="41" hasCustomPrompt="1"/>
          </p:nvPr>
        </p:nvSpPr>
        <p:spPr>
          <a:xfrm>
            <a:off x="6609972"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6" name="Text Placeholder 42">
            <a:extLst>
              <a:ext uri="{FF2B5EF4-FFF2-40B4-BE49-F238E27FC236}">
                <a16:creationId xmlns:a16="http://schemas.microsoft.com/office/drawing/2014/main" id="{8610F160-E744-40E4-B3B5-B7520962F8B1}"/>
              </a:ext>
            </a:extLst>
          </p:cNvPr>
          <p:cNvSpPr>
            <a:spLocks noGrp="1"/>
          </p:cNvSpPr>
          <p:nvPr>
            <p:ph type="body" sz="quarter" idx="42" hasCustomPrompt="1"/>
          </p:nvPr>
        </p:nvSpPr>
        <p:spPr>
          <a:xfrm>
            <a:off x="7771653"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7" name="Text Placeholder 42">
            <a:extLst>
              <a:ext uri="{FF2B5EF4-FFF2-40B4-BE49-F238E27FC236}">
                <a16:creationId xmlns:a16="http://schemas.microsoft.com/office/drawing/2014/main" id="{E25E431A-9D99-4E9A-B4B7-AEB45B18FDE6}"/>
              </a:ext>
            </a:extLst>
          </p:cNvPr>
          <p:cNvSpPr>
            <a:spLocks noGrp="1"/>
          </p:cNvSpPr>
          <p:nvPr>
            <p:ph type="body" sz="quarter" idx="43" hasCustomPrompt="1"/>
          </p:nvPr>
        </p:nvSpPr>
        <p:spPr>
          <a:xfrm>
            <a:off x="8941331"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8" name="Text Placeholder 42">
            <a:extLst>
              <a:ext uri="{FF2B5EF4-FFF2-40B4-BE49-F238E27FC236}">
                <a16:creationId xmlns:a16="http://schemas.microsoft.com/office/drawing/2014/main" id="{A9DF5626-9975-4E47-92F1-447C1ED4529E}"/>
              </a:ext>
            </a:extLst>
          </p:cNvPr>
          <p:cNvSpPr>
            <a:spLocks noGrp="1"/>
          </p:cNvSpPr>
          <p:nvPr>
            <p:ph type="body" sz="quarter" idx="44" hasCustomPrompt="1"/>
          </p:nvPr>
        </p:nvSpPr>
        <p:spPr>
          <a:xfrm>
            <a:off x="10125034"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Tree>
    <p:extLst>
      <p:ext uri="{BB962C8B-B14F-4D97-AF65-F5344CB8AC3E}">
        <p14:creationId xmlns:p14="http://schemas.microsoft.com/office/powerpoint/2010/main" val="423039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2/14/2025</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5" name="Picture 14" descr="A red white and blue logo&#10;&#10;Description automatically generated">
            <a:extLst>
              <a:ext uri="{FF2B5EF4-FFF2-40B4-BE49-F238E27FC236}">
                <a16:creationId xmlns:a16="http://schemas.microsoft.com/office/drawing/2014/main" id="{69BDF467-28B7-8020-A0BF-38F2EBB9256F}"/>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27203" y="5764266"/>
            <a:ext cx="1682547" cy="813823"/>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30" r:id="rId9"/>
    <p:sldLayoutId id="2147483825" r:id="rId10"/>
    <p:sldLayoutId id="2147483826" r:id="rId11"/>
    <p:sldLayoutId id="2147483827" r:id="rId12"/>
    <p:sldLayoutId id="2147483828" r:id="rId13"/>
    <p:sldLayoutId id="2147483829" r:id="rId14"/>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2/14/2025</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id="{22CF2666-6415-4D51-A520-ADB5F517092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15399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a:xfrm>
            <a:off x="237067" y="3091816"/>
            <a:ext cx="11772053" cy="1241425"/>
          </a:xfrm>
        </p:spPr>
        <p:txBody>
          <a:bodyPr/>
          <a:lstStyle/>
          <a:p>
            <a:pPr algn="ctr"/>
            <a:r>
              <a:rPr lang="en-US" sz="4000" dirty="0"/>
              <a:t>2025 NFHS Softball pace of play discussion</a:t>
            </a:r>
          </a:p>
        </p:txBody>
      </p:sp>
      <p:sp>
        <p:nvSpPr>
          <p:cNvPr id="4" name="Subtitle 3">
            <a:extLst>
              <a:ext uri="{FF2B5EF4-FFF2-40B4-BE49-F238E27FC236}">
                <a16:creationId xmlns:a16="http://schemas.microsoft.com/office/drawing/2014/main" id="{5446AC9A-1F48-4526-9DD1-AB4700D03743}"/>
              </a:ext>
            </a:extLst>
          </p:cNvPr>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6CEA0-9E84-F632-12D2-87B724825B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2433F5-AEB3-298D-A9C2-BDBE96528060}"/>
              </a:ext>
            </a:extLst>
          </p:cNvPr>
          <p:cNvSpPr>
            <a:spLocks noGrp="1"/>
          </p:cNvSpPr>
          <p:nvPr>
            <p:ph type="title"/>
          </p:nvPr>
        </p:nvSpPr>
        <p:spPr>
          <a:xfrm>
            <a:off x="963613" y="4406900"/>
            <a:ext cx="8867775" cy="1362075"/>
          </a:xfrm>
        </p:spPr>
        <p:txBody>
          <a:bodyPr/>
          <a:lstStyle/>
          <a:p>
            <a:pPr algn="ctr">
              <a:defRPr/>
            </a:pPr>
            <a:br>
              <a:rPr lang="en-US" dirty="0"/>
            </a:br>
            <a:br>
              <a:rPr lang="en-US" dirty="0"/>
            </a:br>
            <a:r>
              <a:rPr lang="en-US" dirty="0"/>
              <a:t>Open discussion</a:t>
            </a:r>
          </a:p>
        </p:txBody>
      </p:sp>
    </p:spTree>
    <p:extLst>
      <p:ext uri="{BB962C8B-B14F-4D97-AF65-F5344CB8AC3E}">
        <p14:creationId xmlns:p14="http://schemas.microsoft.com/office/powerpoint/2010/main" val="187044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C6DFC0-2BBB-4C7C-B669-DC6162824D2B}"/>
              </a:ext>
            </a:extLst>
          </p:cNvPr>
          <p:cNvSpPr>
            <a:spLocks noGrp="1"/>
          </p:cNvSpPr>
          <p:nvPr>
            <p:ph type="title"/>
          </p:nvPr>
        </p:nvSpPr>
        <p:spPr>
          <a:xfrm>
            <a:off x="963613" y="4406900"/>
            <a:ext cx="8867775" cy="1362075"/>
          </a:xfrm>
        </p:spPr>
        <p:txBody>
          <a:bodyPr/>
          <a:lstStyle/>
          <a:p>
            <a:pPr algn="ctr">
              <a:defRPr/>
            </a:pPr>
            <a:br>
              <a:rPr lang="en-US" dirty="0"/>
            </a:br>
            <a:br>
              <a:rPr lang="en-US" dirty="0"/>
            </a:br>
            <a:r>
              <a:rPr lang="en-US" dirty="0"/>
              <a:t>Questions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dirty="0"/>
              <a:t>National Federation of State High School Associations</a:t>
            </a:r>
            <a:br>
              <a:rPr lang="en-US" altLang="en-US" dirty="0"/>
            </a:br>
            <a:r>
              <a:rPr lang="en-US" altLang="en-US" dirty="0"/>
              <a:t>PO Box 690 | Indianapolis, IN 46206</a:t>
            </a:r>
            <a:br>
              <a:rPr lang="en-US" altLang="en-US" dirty="0"/>
            </a:br>
            <a:r>
              <a:rPr lang="en-US" altLang="en-US" dirty="0"/>
              <a:t>Phone: 317-972-6900</a:t>
            </a:r>
            <a:br>
              <a:rPr lang="en-US" altLang="en-US" dirty="0"/>
            </a:br>
            <a:r>
              <a:rPr lang="en-US" altLang="en-US" i="1" dirty="0"/>
              <a:t>www.nfhs.org | www.nfhslearn.com | www.nfhsnetwork.com</a:t>
            </a:r>
          </a:p>
        </p:txBody>
      </p:sp>
      <p:sp>
        <p:nvSpPr>
          <p:cNvPr id="4" name="Footer Placeholder 3">
            <a:extLst>
              <a:ext uri="{FF2B5EF4-FFF2-40B4-BE49-F238E27FC236}">
                <a16:creationId xmlns:a16="http://schemas.microsoft.com/office/drawing/2014/main" id="{662905E0-264A-4877-81D9-8F50452BFC16}"/>
              </a:ext>
            </a:extLst>
          </p:cNvPr>
          <p:cNvSpPr>
            <a:spLocks noGrp="1"/>
          </p:cNvSpPr>
          <p:nvPr>
            <p:ph type="ftr" sz="quarter" idx="11"/>
          </p:nvPr>
        </p:nvSpPr>
        <p:spPr/>
        <p:txBody>
          <a:bodyPr/>
          <a:lstStyle/>
          <a:p>
            <a:pPr>
              <a:defRPr/>
            </a:pPr>
            <a:r>
              <a:rPr lang="en-US" dirty="0"/>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id="{EC86216C-6CA3-4DC3-B88A-DE140A2FC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CA7D-CE1E-477E-A515-EC60E62B933A}"/>
              </a:ext>
            </a:extLst>
          </p:cNvPr>
          <p:cNvSpPr>
            <a:spLocks noGrp="1"/>
          </p:cNvSpPr>
          <p:nvPr>
            <p:ph type="title"/>
          </p:nvPr>
        </p:nvSpPr>
        <p:spPr/>
        <p:txBody>
          <a:bodyPr/>
          <a:lstStyle/>
          <a:p>
            <a:pPr>
              <a:defRPr/>
            </a:pPr>
            <a:r>
              <a:rPr lang="en-US" dirty="0"/>
              <a:t>Discussions continue about pace of play </a:t>
            </a:r>
          </a:p>
        </p:txBody>
      </p:sp>
      <p:sp>
        <p:nvSpPr>
          <p:cNvPr id="21507" name="Content Placeholder 2">
            <a:extLst>
              <a:ext uri="{FF2B5EF4-FFF2-40B4-BE49-F238E27FC236}">
                <a16:creationId xmlns:a16="http://schemas.microsoft.com/office/drawing/2014/main" id="{6ABCCFEB-262C-4707-9393-47F1189CAFF9}"/>
              </a:ext>
            </a:extLst>
          </p:cNvPr>
          <p:cNvSpPr>
            <a:spLocks noGrp="1" noChangeArrowheads="1"/>
          </p:cNvSpPr>
          <p:nvPr>
            <p:ph idx="1"/>
          </p:nvPr>
        </p:nvSpPr>
        <p:spPr>
          <a:xfrm>
            <a:off x="1083076" y="1989138"/>
            <a:ext cx="10885087" cy="4338637"/>
          </a:xfrm>
        </p:spPr>
        <p:txBody>
          <a:bodyPr/>
          <a:lstStyle/>
          <a:p>
            <a:pPr lvl="0"/>
            <a:r>
              <a:rPr lang="en-US" sz="3200" dirty="0">
                <a:latin typeface="+mn-lt"/>
              </a:rPr>
              <a:t>NFHS POE for the last several years</a:t>
            </a:r>
          </a:p>
          <a:p>
            <a:pPr lvl="1"/>
            <a:r>
              <a:rPr lang="en-US" sz="3000" dirty="0">
                <a:latin typeface="+mn-lt"/>
              </a:rPr>
              <a:t>Focused on </a:t>
            </a:r>
            <a:r>
              <a:rPr lang="en-US" sz="3000" dirty="0"/>
              <a:t>time between innings</a:t>
            </a:r>
          </a:p>
          <a:p>
            <a:pPr lvl="1"/>
            <a:r>
              <a:rPr lang="en-US" sz="3000" dirty="0">
                <a:latin typeface="+mn-lt"/>
              </a:rPr>
              <a:t>Reminder for umpires to maintain good game flow as a part of game management</a:t>
            </a:r>
          </a:p>
          <a:p>
            <a:pPr lvl="1"/>
            <a:r>
              <a:rPr lang="en-US" sz="3000" dirty="0"/>
              <a:t>Focused on coaches role in game flow</a:t>
            </a:r>
          </a:p>
          <a:p>
            <a:pPr lvl="1"/>
            <a:r>
              <a:rPr lang="en-US" sz="3000" dirty="0"/>
              <a:t>Reminder of timing between innings and timing aspects for batter and pitcher between pitches</a:t>
            </a:r>
          </a:p>
          <a:p>
            <a:endParaRPr lang="en-US" altLang="en-US" sz="2200" dirty="0"/>
          </a:p>
        </p:txBody>
      </p:sp>
      <p:sp>
        <p:nvSpPr>
          <p:cNvPr id="4" name="Footer Placeholder 3">
            <a:extLst>
              <a:ext uri="{FF2B5EF4-FFF2-40B4-BE49-F238E27FC236}">
                <a16:creationId xmlns:a16="http://schemas.microsoft.com/office/drawing/2014/main" id="{B83D9D80-4CAC-4163-AB25-77D2EBBC87F1}"/>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5413C-71CA-FBAC-369D-CDB58AE4DEB0}"/>
              </a:ext>
            </a:extLst>
          </p:cNvPr>
          <p:cNvSpPr>
            <a:spLocks noGrp="1"/>
          </p:cNvSpPr>
          <p:nvPr>
            <p:ph type="title"/>
          </p:nvPr>
        </p:nvSpPr>
        <p:spPr/>
        <p:txBody>
          <a:bodyPr/>
          <a:lstStyle/>
          <a:p>
            <a:r>
              <a:rPr lang="en-US" dirty="0"/>
              <a:t>Time between innings 2022-23</a:t>
            </a:r>
          </a:p>
        </p:txBody>
      </p:sp>
      <p:sp>
        <p:nvSpPr>
          <p:cNvPr id="4" name="Footer Placeholder 3">
            <a:extLst>
              <a:ext uri="{FF2B5EF4-FFF2-40B4-BE49-F238E27FC236}">
                <a16:creationId xmlns:a16="http://schemas.microsoft.com/office/drawing/2014/main" id="{21EB827F-ED09-2998-BE5E-F083E5336E68}"/>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7" name="Content Placeholder 6">
            <a:extLst>
              <a:ext uri="{FF2B5EF4-FFF2-40B4-BE49-F238E27FC236}">
                <a16:creationId xmlns:a16="http://schemas.microsoft.com/office/drawing/2014/main" id="{FA6EBDBB-34C0-231F-9D2A-A8A57AE442FF}"/>
              </a:ext>
            </a:extLst>
          </p:cNvPr>
          <p:cNvSpPr>
            <a:spLocks noGrp="1"/>
          </p:cNvSpPr>
          <p:nvPr>
            <p:ph idx="1"/>
          </p:nvPr>
        </p:nvSpPr>
        <p:spPr>
          <a:xfrm>
            <a:off x="5809389" y="2162760"/>
            <a:ext cx="5833111" cy="3929480"/>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Umpires and coaches should pay strict attention to the 60-second time limit between half-innings.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At the beginning of each half-inning no more than one minute may be used to deliver no more than five pitches to the catcher or other teammate. </a:t>
            </a:r>
          </a:p>
          <a:p>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one-minute time limit begins from the third out of the previous half-inning. </a:t>
            </a:r>
          </a:p>
          <a:p>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 pitcher returning to the pitching position in the same half inning will not be granted any warm-up pitches. </a:t>
            </a:r>
          </a:p>
          <a:p>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Umpires may authorize more pitches during inclement weather or if a pitcher was removed due to injury or by rule.</a:t>
            </a:r>
          </a:p>
          <a:p>
            <a:endParaRPr lang="en-US" dirty="0"/>
          </a:p>
        </p:txBody>
      </p:sp>
      <p:pic>
        <p:nvPicPr>
          <p:cNvPr id="9" name="Picture 8" descr="A picture containing diagram&#10;&#10;Description automatically generated">
            <a:extLst>
              <a:ext uri="{FF2B5EF4-FFF2-40B4-BE49-F238E27FC236}">
                <a16:creationId xmlns:a16="http://schemas.microsoft.com/office/drawing/2014/main" id="{3C36F8A6-278F-208C-DBCA-34E74AB385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41513" y="2016980"/>
            <a:ext cx="3335715" cy="4407040"/>
          </a:xfrm>
          <a:prstGeom prst="rect">
            <a:avLst/>
          </a:prstGeom>
        </p:spPr>
      </p:pic>
    </p:spTree>
    <p:extLst>
      <p:ext uri="{BB962C8B-B14F-4D97-AF65-F5344CB8AC3E}">
        <p14:creationId xmlns:p14="http://schemas.microsoft.com/office/powerpoint/2010/main" val="1098270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2A72-C8BB-B94A-97B7-989D2E41B256}"/>
              </a:ext>
            </a:extLst>
          </p:cNvPr>
          <p:cNvSpPr>
            <a:spLocks noGrp="1"/>
          </p:cNvSpPr>
          <p:nvPr>
            <p:ph type="title"/>
          </p:nvPr>
        </p:nvSpPr>
        <p:spPr/>
        <p:txBody>
          <a:bodyPr/>
          <a:lstStyle/>
          <a:p>
            <a:r>
              <a:rPr lang="en-US" dirty="0"/>
              <a:t>Game management 2023-24</a:t>
            </a:r>
          </a:p>
        </p:txBody>
      </p:sp>
      <p:sp>
        <p:nvSpPr>
          <p:cNvPr id="3" name="Content Placeholder 2">
            <a:extLst>
              <a:ext uri="{FF2B5EF4-FFF2-40B4-BE49-F238E27FC236}">
                <a16:creationId xmlns:a16="http://schemas.microsoft.com/office/drawing/2014/main" id="{F24089E0-0C2D-2908-A47C-2E345D542951}"/>
              </a:ext>
            </a:extLst>
          </p:cNvPr>
          <p:cNvSpPr>
            <a:spLocks noGrp="1"/>
          </p:cNvSpPr>
          <p:nvPr>
            <p:ph idx="1"/>
          </p:nvPr>
        </p:nvSpPr>
        <p:spPr>
          <a:xfrm>
            <a:off x="9189218" y="1979954"/>
            <a:ext cx="2798920" cy="4295091"/>
          </a:xfrm>
        </p:spPr>
        <p:txBody>
          <a:bodyPr/>
          <a:lstStyle/>
          <a:p>
            <a:pPr marL="231775" indent="-231775"/>
            <a:r>
              <a:rPr lang="en-US" sz="1600" dirty="0">
                <a:effectLst/>
                <a:latin typeface="Calibri" panose="020F0502020204030204" pitchFamily="34" charset="0"/>
                <a:ea typeface="Calibri" panose="020F0502020204030204" pitchFamily="34" charset="0"/>
                <a:cs typeface="Times New Roman" panose="02020603050405020304" pitchFamily="18" charset="0"/>
              </a:rPr>
              <a:t>Umpire and coach communication should be conversational, not confrontational. </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31775" indent="-231775"/>
            <a:r>
              <a:rPr lang="en-US" sz="1600" dirty="0">
                <a:effectLst/>
                <a:latin typeface="Calibri" panose="020F0502020204030204" pitchFamily="34" charset="0"/>
                <a:ea typeface="Calibri" panose="020F0502020204030204" pitchFamily="34" charset="0"/>
                <a:cs typeface="Times New Roman" panose="02020603050405020304" pitchFamily="18" charset="0"/>
              </a:rPr>
              <a:t>Professionalism should be followed by coaches and umpires to maintain a successful working relationship. </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31775" indent="-231775"/>
            <a:r>
              <a:rPr lang="en-US" sz="1600" dirty="0">
                <a:effectLst/>
                <a:latin typeface="Calibri" panose="020F0502020204030204" pitchFamily="34" charset="0"/>
                <a:ea typeface="Calibri" panose="020F0502020204030204" pitchFamily="34" charset="0"/>
                <a:cs typeface="Times New Roman" panose="02020603050405020304" pitchFamily="18" charset="0"/>
              </a:rPr>
              <a:t>Although umpires are not there to “rush” players, one of their responsibilities is to help maintain a good flow of the game. </a:t>
            </a:r>
            <a:endParaRPr lang="en-US" sz="1300" dirty="0"/>
          </a:p>
        </p:txBody>
      </p:sp>
      <p:sp>
        <p:nvSpPr>
          <p:cNvPr id="4" name="Footer Placeholder 3">
            <a:extLst>
              <a:ext uri="{FF2B5EF4-FFF2-40B4-BE49-F238E27FC236}">
                <a16:creationId xmlns:a16="http://schemas.microsoft.com/office/drawing/2014/main" id="{F0AA5E4F-B000-93EF-0045-C417DE52BFE5}"/>
              </a:ext>
            </a:extLst>
          </p:cNvPr>
          <p:cNvSpPr>
            <a:spLocks noGrp="1"/>
          </p:cNvSpPr>
          <p:nvPr>
            <p:ph type="ftr" sz="quarter" idx="11"/>
          </p:nvPr>
        </p:nvSpPr>
        <p:spPr/>
        <p:txBody>
          <a:bodyPr/>
          <a:lstStyle/>
          <a:p>
            <a:pPr>
              <a:defRPr/>
            </a:pPr>
            <a:r>
              <a:rPr lang="en-US"/>
              <a:t>www.nfhs.org</a:t>
            </a:r>
            <a:endParaRPr lang="en-US" dirty="0"/>
          </a:p>
        </p:txBody>
      </p:sp>
      <p:pic>
        <p:nvPicPr>
          <p:cNvPr id="8" name="Picture 7">
            <a:extLst>
              <a:ext uri="{FF2B5EF4-FFF2-40B4-BE49-F238E27FC236}">
                <a16:creationId xmlns:a16="http://schemas.microsoft.com/office/drawing/2014/main" id="{875AA43D-B139-B381-DC80-C82EE7FCAF61}"/>
              </a:ext>
            </a:extLst>
          </p:cNvPr>
          <p:cNvPicPr>
            <a:picLocks noChangeAspect="1"/>
          </p:cNvPicPr>
          <p:nvPr/>
        </p:nvPicPr>
        <p:blipFill>
          <a:blip r:embed="rId3"/>
          <a:stretch>
            <a:fillRect/>
          </a:stretch>
        </p:blipFill>
        <p:spPr>
          <a:xfrm>
            <a:off x="1479235" y="2032686"/>
            <a:ext cx="7562577" cy="3694694"/>
          </a:xfrm>
          <a:prstGeom prst="rect">
            <a:avLst/>
          </a:prstGeom>
        </p:spPr>
      </p:pic>
    </p:spTree>
    <p:extLst>
      <p:ext uri="{BB962C8B-B14F-4D97-AF65-F5344CB8AC3E}">
        <p14:creationId xmlns:p14="http://schemas.microsoft.com/office/powerpoint/2010/main" val="859256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A083B-BDF0-3192-697E-E220BA5E13D7}"/>
              </a:ext>
            </a:extLst>
          </p:cNvPr>
          <p:cNvSpPr>
            <a:spLocks noGrp="1"/>
          </p:cNvSpPr>
          <p:nvPr>
            <p:ph type="title"/>
          </p:nvPr>
        </p:nvSpPr>
        <p:spPr/>
        <p:txBody>
          <a:bodyPr/>
          <a:lstStyle/>
          <a:p>
            <a:r>
              <a:rPr lang="en-US" dirty="0"/>
              <a:t>Team’s role in pace of play 2024-25	</a:t>
            </a:r>
          </a:p>
        </p:txBody>
      </p:sp>
      <p:sp>
        <p:nvSpPr>
          <p:cNvPr id="3" name="Content Placeholder 2">
            <a:extLst>
              <a:ext uri="{FF2B5EF4-FFF2-40B4-BE49-F238E27FC236}">
                <a16:creationId xmlns:a16="http://schemas.microsoft.com/office/drawing/2014/main" id="{C7076E53-77B1-BAE3-0E3F-1B3F7CC86886}"/>
              </a:ext>
            </a:extLst>
          </p:cNvPr>
          <p:cNvSpPr>
            <a:spLocks noGrp="1"/>
          </p:cNvSpPr>
          <p:nvPr>
            <p:ph idx="1"/>
          </p:nvPr>
        </p:nvSpPr>
        <p:spPr>
          <a:xfrm>
            <a:off x="7341833" y="2015615"/>
            <a:ext cx="4564185" cy="4188257"/>
          </a:xfrm>
        </p:spPr>
        <p:txBody>
          <a:bodyPr/>
          <a:lstStyle/>
          <a:p>
            <a:pPr marL="0" indent="0">
              <a:buNone/>
            </a:pPr>
            <a:r>
              <a:rPr lang="en-US" sz="2200" dirty="0"/>
              <a:t>There has been a lot of emphasis on pace of play the past several seasons. This year, the focus in on coaches, who play a vital role in creating and maintaining pace-of-play standards.</a:t>
            </a:r>
          </a:p>
          <a:p>
            <a:pPr marL="0" indent="0">
              <a:buNone/>
            </a:pPr>
            <a:endParaRPr lang="en-US" sz="2200" dirty="0"/>
          </a:p>
          <a:p>
            <a:pPr marL="0" indent="0">
              <a:buNone/>
            </a:pPr>
            <a:r>
              <a:rPr lang="en-US" sz="2200" dirty="0"/>
              <a:t>Between innings, 60 seconds is provided for the defense to take the field and throw warm-up pitches. If the catcher was batting when the inning ended, coaches should have another teammate prepared to receive warm-up pitches</a:t>
            </a:r>
            <a:r>
              <a:rPr lang="en-US" sz="2000" dirty="0"/>
              <a:t>.</a:t>
            </a:r>
          </a:p>
        </p:txBody>
      </p:sp>
      <p:sp>
        <p:nvSpPr>
          <p:cNvPr id="4" name="Footer Placeholder 3">
            <a:extLst>
              <a:ext uri="{FF2B5EF4-FFF2-40B4-BE49-F238E27FC236}">
                <a16:creationId xmlns:a16="http://schemas.microsoft.com/office/drawing/2014/main" id="{F003AEA4-91B0-B5B6-121E-CDC1D0BCE243}"/>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6" name="Picture 5" descr="A baseball player throwing a ball&#10;&#10;Description automatically generated">
            <a:extLst>
              <a:ext uri="{FF2B5EF4-FFF2-40B4-BE49-F238E27FC236}">
                <a16:creationId xmlns:a16="http://schemas.microsoft.com/office/drawing/2014/main" id="{F680CDDD-85B7-2FA7-08C8-FD931FEB1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161" y="2050804"/>
            <a:ext cx="5100118" cy="4348801"/>
          </a:xfrm>
          <a:prstGeom prst="rect">
            <a:avLst/>
          </a:prstGeom>
        </p:spPr>
      </p:pic>
    </p:spTree>
    <p:extLst>
      <p:ext uri="{BB962C8B-B14F-4D97-AF65-F5344CB8AC3E}">
        <p14:creationId xmlns:p14="http://schemas.microsoft.com/office/powerpoint/2010/main" val="753800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35732-3BC2-5F99-C1E1-E9B9994EC1ED}"/>
              </a:ext>
            </a:extLst>
          </p:cNvPr>
          <p:cNvSpPr>
            <a:spLocks noGrp="1"/>
          </p:cNvSpPr>
          <p:nvPr>
            <p:ph type="title"/>
          </p:nvPr>
        </p:nvSpPr>
        <p:spPr/>
        <p:txBody>
          <a:bodyPr/>
          <a:lstStyle/>
          <a:p>
            <a:r>
              <a:rPr lang="en-US" dirty="0"/>
              <a:t>Team’s role in pace of play 2024-25</a:t>
            </a:r>
          </a:p>
        </p:txBody>
      </p:sp>
      <p:sp>
        <p:nvSpPr>
          <p:cNvPr id="3" name="Content Placeholder 2">
            <a:extLst>
              <a:ext uri="{FF2B5EF4-FFF2-40B4-BE49-F238E27FC236}">
                <a16:creationId xmlns:a16="http://schemas.microsoft.com/office/drawing/2014/main" id="{9A9C79AF-9709-3B03-7E8D-B3E42E0492F5}"/>
              </a:ext>
            </a:extLst>
          </p:cNvPr>
          <p:cNvSpPr>
            <a:spLocks noGrp="1"/>
          </p:cNvSpPr>
          <p:nvPr>
            <p:ph idx="1"/>
          </p:nvPr>
        </p:nvSpPr>
        <p:spPr>
          <a:xfrm>
            <a:off x="7332956" y="2070716"/>
            <a:ext cx="4635207" cy="2716567"/>
          </a:xfrm>
        </p:spPr>
        <p:txBody>
          <a:bodyPr/>
          <a:lstStyle/>
          <a:p>
            <a:pPr marL="0" indent="0">
              <a:buNone/>
            </a:pPr>
            <a:r>
              <a:rPr lang="en-US" sz="2400" dirty="0"/>
              <a:t>The offense also has 60 seconds to prepare to bat. While coaches may choose to huddle with their team as they come off the field, coaches should encourage their lead-off batter to gather their equipment and get ready to bat</a:t>
            </a:r>
            <a:r>
              <a:rPr lang="en-US" dirty="0"/>
              <a:t>.</a:t>
            </a:r>
          </a:p>
        </p:txBody>
      </p:sp>
      <p:sp>
        <p:nvSpPr>
          <p:cNvPr id="4" name="Footer Placeholder 3">
            <a:extLst>
              <a:ext uri="{FF2B5EF4-FFF2-40B4-BE49-F238E27FC236}">
                <a16:creationId xmlns:a16="http://schemas.microsoft.com/office/drawing/2014/main" id="{27177863-9876-804A-DEE2-3C97DE9404E4}"/>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6" name="Picture 5" descr="A baseball player holding a bat&#10;&#10;Description automatically generated">
            <a:extLst>
              <a:ext uri="{FF2B5EF4-FFF2-40B4-BE49-F238E27FC236}">
                <a16:creationId xmlns:a16="http://schemas.microsoft.com/office/drawing/2014/main" id="{32F9755A-B17C-2119-0B5C-E0E698237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217" y="1981462"/>
            <a:ext cx="4992593" cy="4373817"/>
          </a:xfrm>
          <a:prstGeom prst="rect">
            <a:avLst/>
          </a:prstGeom>
        </p:spPr>
      </p:pic>
    </p:spTree>
    <p:extLst>
      <p:ext uri="{BB962C8B-B14F-4D97-AF65-F5344CB8AC3E}">
        <p14:creationId xmlns:p14="http://schemas.microsoft.com/office/powerpoint/2010/main" val="3458514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B98B-3216-61C9-308D-72ABB4420E42}"/>
              </a:ext>
            </a:extLst>
          </p:cNvPr>
          <p:cNvSpPr>
            <a:spLocks noGrp="1"/>
          </p:cNvSpPr>
          <p:nvPr>
            <p:ph type="title"/>
          </p:nvPr>
        </p:nvSpPr>
        <p:spPr/>
        <p:txBody>
          <a:bodyPr/>
          <a:lstStyle/>
          <a:p>
            <a:r>
              <a:rPr lang="en-US" dirty="0"/>
              <a:t>Team’s role in pace of play 2024-25</a:t>
            </a:r>
          </a:p>
        </p:txBody>
      </p:sp>
      <p:sp>
        <p:nvSpPr>
          <p:cNvPr id="3" name="Content Placeholder 2">
            <a:extLst>
              <a:ext uri="{FF2B5EF4-FFF2-40B4-BE49-F238E27FC236}">
                <a16:creationId xmlns:a16="http://schemas.microsoft.com/office/drawing/2014/main" id="{8843DA71-B96C-608F-01A9-2332326242F8}"/>
              </a:ext>
            </a:extLst>
          </p:cNvPr>
          <p:cNvSpPr>
            <a:spLocks noGrp="1"/>
          </p:cNvSpPr>
          <p:nvPr>
            <p:ph idx="1"/>
          </p:nvPr>
        </p:nvSpPr>
        <p:spPr>
          <a:xfrm>
            <a:off x="7022237" y="2095130"/>
            <a:ext cx="4945926" cy="4232645"/>
          </a:xfrm>
        </p:spPr>
        <p:txBody>
          <a:bodyPr/>
          <a:lstStyle/>
          <a:p>
            <a:pPr marL="0" indent="0">
              <a:buNone/>
            </a:pPr>
            <a:r>
              <a:rPr lang="en-US" sz="2000" dirty="0"/>
              <a:t>Once the 60 seconds between innings has elapsed, the batter has 10 seconds to enter the batter’s box and the pitcher has 20 seconds to legally deliver a pitch.</a:t>
            </a:r>
          </a:p>
          <a:p>
            <a:pPr marL="0" indent="0">
              <a:buNone/>
            </a:pPr>
            <a:endParaRPr lang="en-US" sz="2000" dirty="0"/>
          </a:p>
          <a:p>
            <a:pPr marL="0" indent="0">
              <a:buNone/>
            </a:pPr>
            <a:r>
              <a:rPr lang="en-US" sz="2000" dirty="0"/>
              <a:t>The pitcher also has 20 seconds to release a pitch once the ball has been returned from a previous pitch and the batter has 10 seconds to enter the batter’s box after the ball is returned.</a:t>
            </a:r>
          </a:p>
          <a:p>
            <a:pPr marL="0" indent="0">
              <a:buNone/>
            </a:pPr>
            <a:endParaRPr lang="en-US" sz="2000" dirty="0"/>
          </a:p>
          <a:p>
            <a:pPr marL="0" indent="0">
              <a:buNone/>
            </a:pPr>
            <a:r>
              <a:rPr lang="en-US" sz="2000" dirty="0"/>
              <a:t>A ball or strike is added to the count, depending on the tardy party.</a:t>
            </a:r>
          </a:p>
        </p:txBody>
      </p:sp>
      <p:sp>
        <p:nvSpPr>
          <p:cNvPr id="4" name="Footer Placeholder 3">
            <a:extLst>
              <a:ext uri="{FF2B5EF4-FFF2-40B4-BE49-F238E27FC236}">
                <a16:creationId xmlns:a16="http://schemas.microsoft.com/office/drawing/2014/main" id="{DC678B0F-13D1-9821-6E69-7ADB0A6D2B3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www.nfhs.org</a:t>
            </a:r>
          </a:p>
        </p:txBody>
      </p:sp>
      <p:pic>
        <p:nvPicPr>
          <p:cNvPr id="6" name="Picture 5" descr="A person holding a softball&#10;&#10;Description automatically generated">
            <a:extLst>
              <a:ext uri="{FF2B5EF4-FFF2-40B4-BE49-F238E27FC236}">
                <a16:creationId xmlns:a16="http://schemas.microsoft.com/office/drawing/2014/main" id="{FE429B22-6E23-0D31-4E61-244D46E29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764" y="2021888"/>
            <a:ext cx="4650848" cy="4375798"/>
          </a:xfrm>
          <a:prstGeom prst="rect">
            <a:avLst/>
          </a:prstGeom>
        </p:spPr>
      </p:pic>
    </p:spTree>
    <p:extLst>
      <p:ext uri="{BB962C8B-B14F-4D97-AF65-F5344CB8AC3E}">
        <p14:creationId xmlns:p14="http://schemas.microsoft.com/office/powerpoint/2010/main" val="81531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CA7D-CE1E-477E-A515-EC60E62B933A}"/>
              </a:ext>
            </a:extLst>
          </p:cNvPr>
          <p:cNvSpPr>
            <a:spLocks noGrp="1"/>
          </p:cNvSpPr>
          <p:nvPr>
            <p:ph type="title"/>
          </p:nvPr>
        </p:nvSpPr>
        <p:spPr/>
        <p:txBody>
          <a:bodyPr/>
          <a:lstStyle/>
          <a:p>
            <a:pPr>
              <a:defRPr/>
            </a:pPr>
            <a:r>
              <a:rPr lang="en-US" dirty="0"/>
              <a:t>Other concerns about pace of play </a:t>
            </a:r>
          </a:p>
        </p:txBody>
      </p:sp>
      <p:pic>
        <p:nvPicPr>
          <p:cNvPr id="5" name="Content Placeholder 4"/>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1850960" y="1950044"/>
            <a:ext cx="3394472" cy="4525963"/>
          </a:xfrm>
        </p:spPr>
      </p:pic>
      <p:sp>
        <p:nvSpPr>
          <p:cNvPr id="3" name="Content Placeholder 2"/>
          <p:cNvSpPr>
            <a:spLocks noGrp="1"/>
          </p:cNvSpPr>
          <p:nvPr>
            <p:ph sz="half" idx="2"/>
          </p:nvPr>
        </p:nvSpPr>
        <p:spPr>
          <a:xfrm>
            <a:off x="5420299" y="1950045"/>
            <a:ext cx="6607357" cy="4525963"/>
          </a:xfrm>
        </p:spPr>
        <p:txBody>
          <a:bodyPr/>
          <a:lstStyle/>
          <a:p>
            <a:r>
              <a:rPr lang="en-US" dirty="0"/>
              <a:t>One item that has been mentioned is the perceived increase in time taken to call pitches</a:t>
            </a:r>
          </a:p>
          <a:p>
            <a:r>
              <a:rPr lang="en-US" dirty="0"/>
              <a:t>There have been delays in coaches searching the </a:t>
            </a:r>
            <a:r>
              <a:rPr lang="en-US" dirty="0" err="1"/>
              <a:t>playcard</a:t>
            </a:r>
            <a:r>
              <a:rPr lang="en-US" dirty="0"/>
              <a:t> then relaying the call </a:t>
            </a:r>
          </a:p>
          <a:p>
            <a:r>
              <a:rPr lang="en-US" dirty="0"/>
              <a:t>Resulting in increased time between pitches approaching or exceeding the 20 second allowance</a:t>
            </a:r>
          </a:p>
        </p:txBody>
      </p:sp>
      <p:sp>
        <p:nvSpPr>
          <p:cNvPr id="4" name="Footer Placeholder 3">
            <a:extLst>
              <a:ext uri="{FF2B5EF4-FFF2-40B4-BE49-F238E27FC236}">
                <a16:creationId xmlns:a16="http://schemas.microsoft.com/office/drawing/2014/main" id="{B83D9D80-4CAC-4163-AB25-77D2EBBC87F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Tree>
    <p:extLst>
      <p:ext uri="{BB962C8B-B14F-4D97-AF65-F5344CB8AC3E}">
        <p14:creationId xmlns:p14="http://schemas.microsoft.com/office/powerpoint/2010/main" val="2622932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6CEA0-9E84-F632-12D2-87B724825B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2433F5-AEB3-298D-A9C2-BDBE96528060}"/>
              </a:ext>
            </a:extLst>
          </p:cNvPr>
          <p:cNvSpPr>
            <a:spLocks noGrp="1"/>
          </p:cNvSpPr>
          <p:nvPr>
            <p:ph type="title"/>
          </p:nvPr>
        </p:nvSpPr>
        <p:spPr>
          <a:xfrm>
            <a:off x="963613" y="4406900"/>
            <a:ext cx="8867775" cy="1362075"/>
          </a:xfrm>
        </p:spPr>
        <p:txBody>
          <a:bodyPr/>
          <a:lstStyle/>
          <a:p>
            <a:pPr>
              <a:defRPr/>
            </a:pPr>
            <a:br>
              <a:rPr lang="en-US" dirty="0"/>
            </a:br>
            <a:br>
              <a:rPr lang="en-US" dirty="0"/>
            </a:br>
            <a:r>
              <a:rPr lang="en-US" dirty="0"/>
              <a:t>State association best practices</a:t>
            </a:r>
          </a:p>
        </p:txBody>
      </p:sp>
    </p:spTree>
    <p:extLst>
      <p:ext uri="{BB962C8B-B14F-4D97-AF65-F5344CB8AC3E}">
        <p14:creationId xmlns:p14="http://schemas.microsoft.com/office/powerpoint/2010/main" val="567660442"/>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4-25 NFHS Stock Sport Rules PowerPoint_Wide Format" id="{E1A0DB3D-48DE-4967-89B1-C92DB3730137}" vid="{F8CD347B-3221-42A0-9298-63294511A591}"/>
    </a:ext>
  </a:extLst>
</a:theme>
</file>

<file path=ppt/theme/theme2.xml><?xml version="1.0" encoding="utf-8"?>
<a:theme xmlns:a="http://schemas.openxmlformats.org/drawingml/2006/main" name="1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23 NFHS Stock Sport Rules PowerPoint_Wide Format" id="{03D0DB34-E434-4823-8724-8CF3D7EC5328}" vid="{48A45EEE-7B9A-47A1-8FB4-4A472172C8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01EAF0-8FCF-4DFB-8448-7D367C74A0FE}">
  <ds:schemaRefs>
    <ds:schemaRef ds:uri="http://schemas.microsoft.com/sharepoint/v3/contenttype/forms"/>
  </ds:schemaRefs>
</ds:datastoreItem>
</file>

<file path=customXml/itemProps2.xml><?xml version="1.0" encoding="utf-8"?>
<ds:datastoreItem xmlns:ds="http://schemas.openxmlformats.org/officeDocument/2006/customXml" ds:itemID="{B8277D50-A8F4-41EA-8AAF-2B8EFD1D1E78}">
  <ds:schemaRefs>
    <ds:schemaRef ds:uri="3bb8d7d1-06b8-47b8-a0de-bad91f18ef42"/>
    <ds:schemaRef ds:uri="http://purl.org/dc/terms/"/>
    <ds:schemaRef ds:uri="http://purl.org/dc/elements/1.1/"/>
    <ds:schemaRef ds:uri="ffc60a71-4a50-4afc-be20-b1cf64734936"/>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2024-25 NFHS Stock Sport Rules PowerPoint_Wide Format</Template>
  <TotalTime>2059</TotalTime>
  <Words>2203</Words>
  <Application>Microsoft Office PowerPoint</Application>
  <PresentationFormat>Widescreen</PresentationFormat>
  <Paragraphs>95</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Aptos</vt:lpstr>
      <vt:lpstr>Arial</vt:lpstr>
      <vt:lpstr>Calibri</vt:lpstr>
      <vt:lpstr>Courier New</vt:lpstr>
      <vt:lpstr>Wingdings</vt:lpstr>
      <vt:lpstr>Office Theme</vt:lpstr>
      <vt:lpstr>1_Office Theme</vt:lpstr>
      <vt:lpstr>2025 NFHS Softball pace of play discussion</vt:lpstr>
      <vt:lpstr>Discussions continue about pace of play </vt:lpstr>
      <vt:lpstr>Time between innings 2022-23</vt:lpstr>
      <vt:lpstr>Game management 2023-24</vt:lpstr>
      <vt:lpstr>Team’s role in pace of play 2024-25 </vt:lpstr>
      <vt:lpstr>Team’s role in pace of play 2024-25</vt:lpstr>
      <vt:lpstr>Team’s role in pace of play 2024-25</vt:lpstr>
      <vt:lpstr>Other concerns about pace of play </vt:lpstr>
      <vt:lpstr>  State association best practices</vt:lpstr>
      <vt:lpstr>  Open discussion</vt:lpstr>
      <vt:lpstr>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NFHS Softball rules powerpoint</dc:title>
  <dc:creator>Sandy Searcy</dc:creator>
  <cp:lastModifiedBy>Lynne Nemeth</cp:lastModifiedBy>
  <cp:revision>44</cp:revision>
  <cp:lastPrinted>2025-01-21T16:51:55Z</cp:lastPrinted>
  <dcterms:created xsi:type="dcterms:W3CDTF">2024-08-07T00:07:44Z</dcterms:created>
  <dcterms:modified xsi:type="dcterms:W3CDTF">2025-02-14T15:35:07Z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