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353" r:id="rId2"/>
    <p:sldId id="312" r:id="rId3"/>
    <p:sldId id="338" r:id="rId4"/>
    <p:sldId id="313" r:id="rId5"/>
    <p:sldId id="314" r:id="rId6"/>
    <p:sldId id="375" r:id="rId7"/>
    <p:sldId id="336" r:id="rId8"/>
    <p:sldId id="337" r:id="rId9"/>
    <p:sldId id="339" r:id="rId10"/>
    <p:sldId id="354" r:id="rId11"/>
    <p:sldId id="37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0336"/>
    <a:srgbClr val="321211"/>
    <a:srgbClr val="012500"/>
    <a:srgbClr val="022301"/>
    <a:srgbClr val="003400"/>
    <a:srgbClr val="4D1C1B"/>
    <a:srgbClr val="0A064E"/>
    <a:srgbClr val="1F0019"/>
    <a:srgbClr val="3C00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5226" autoAdjust="0"/>
  </p:normalViewPr>
  <p:slideViewPr>
    <p:cSldViewPr snapToObjects="1">
      <p:cViewPr varScale="1">
        <p:scale>
          <a:sx n="67" d="100"/>
          <a:sy n="67" d="100"/>
        </p:scale>
        <p:origin x="1652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976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16T18:11:05.900"/>
    </inkml:context>
    <inkml:brush xml:id="br0">
      <inkml:brushProperty name="width" value="0.05" units="cm"/>
      <inkml:brushProperty name="height" value="0.05" units="cm"/>
      <inkml:brushProperty name="color" value="#FFFFFF"/>
    </inkml:brush>
  </inkml:definitions>
  <inkml:trace contextRef="#ctx0" brushRef="#br0">998 143 24575,'-84'0'0,"56"0"0,-65 0 0,77 0 0,-1 0 0,3 0 0,4 0 0,1 0 0,0 0 0,-1 0 0,2 0 0,-1 0 0,2 0 0,-2 0 0,1 0 0,-1 0 0,1 0 0,0 0 0,0 0 0,-1 0 0,-1 0 0,0 0 0,-6 0 0,5 0 0,-6 0 0,8 0 0,-8 0 0,6 0 0,-5 0 0,-1 0 0,6 0 0,-12 0 0,11 0 0,-11 0 0,12 0 0,-6 0 0,8 0 0,-8 0 0,6 0 0,-6 0 0,1 0 0,5 0 0,-5 0 0,6 0 0,0 0 0,1 0 0,-1 0 0,1 0 0,1 0 0,0 0 0,0 0 0,0 0 0,-1 0 0,1 0 0,-1 0 0,-1 0 0,0 0 0,1 0 0,0 0 0,0 0 0,-1 0 0,0 0 0,1 0 0,-1 0 0,0 0 0,1 0 0,-1 0 0,1 0 0,0 0 0,2 0 0,-1 0 0,1 0 0,-2 0 0,1 0 0,-1 0 0,1 0 0,7 0 0,2-3 0,6 2 0,2-3 0,-1 4 0,2 0 0,-6-4 0,4 3 0,-4-4 0,4 5 0,0 0 0,3 0 0,5 0 0,13 0 0,-2 0 0,16 0 0,-16 0 0,16 0 0,-16 6 0,7-5 0,-9 5 0,-7-6 0,-2 4 0,0-3 0,-5 3 0,6-4 0,-8 5 0,1-4 0,-2 3 0,0-4 0,0 0 0,-1 0 0,2 0 0,0 0 0,0 0 0,7 0 0,2 0 0,7 0 0,9 0 0,2 0 0,10-7 0,-1-1 0,12-1 0,-8-4 0,20 11 0,-21-12 0,10 13 0,-13-6 0,1 7 0,-10 0 0,-2 0 0,-10 0 0,1 0 0,-8 0 0,0 0 0,-1 0 0,-5 0 0,5 0 0,-7 0 0,-3 3 0,-3 1 0,-7 5 0,-1 0 0,-5 0 0,0 1 0,-6 0 0,4 0 0,-4 1 0,6-1 0,-6-5 0,5 3 0,-6-7 0,7 4 0,1-1 0,-1-3 0,1 3 0,0-4 0,1 0 0,1 0 0,-2 0 0,1 0 0,-2 0 0,0 0 0,1 0 0,-8 0 0,6 0 0,-6 0 0,1 0 0,5 0 0,-6 0 0,1 0 0,5 0 0,-12 0 0,11 0 0,-11 0 0,12 0 0,-5 0 0,-1 0 0,6 0 0,-6 0 0,1 0 0,5 0 0,-6 0 0,7 0 0,1 0 0,-1 0 0,1 4 0,-1-3 0,1 4 0,1-5 0,0 0 0,-7 0 0,-2 0 0,-1 0 0,-5 0 0,12 0 0,-12 0 0,11 0 0,-11 0 0,12-5 0,-6 4 0,8-3 0,-1 4 0,0 0 0,1 0 0,-1 0 0,1 0 0,-1 0 0,2 0 0,0 0 0,-1 0 0,1 0 0,-2 0 0,1 0 0,0 0 0,1 0 0,-3 0 0,2 0 0,-2 0 0,2 0 0,1 0 0,-1 0 0,1 0 0,-1 0 0,-1 0 0,1 0 0,0 0 0,2 0 0,-1 0 0,0 0 0,-1 0 0,-1 0 0,5-4 0,-4 3 0,4-4 0,-5 1 0,1 3 0,-1-8 0,5 4 0,-4-5 0,4 1 0,-1-1 0,-2 0 0,7 1 0,-8-1 0,8 0 0,-3 1 0,4 1 0,6 3 0,7-4 0,16 1 0,-2 1 0,16-7 0,-7 6 0,0-6 0,8-1 0,-17 7 0,0 2 0,-4 6 0,-12 0 0,5 0 0,-6 0 0,-2 0 0,1 0 0,-2 0 0,1 0 0,-1 0 0,1 0 0,0 0 0,0 0 0,1 0 0,7 0 0,-5 0 0,12 0 0,-11 0 0,11 0 0,-5 5 0,6-3 0,1 3 0,-7-5 0,5 6 0,-12-5 0,6 4 0,-8-5 0,1 5 0,-1-4 0,1 3 0,-5 0 0,4-3 0,-5 7 0,5-7 0,-4 7 0,2-7 0,-1 3 0,3 0 0,1-3 0,-1 8 0,1-8 0,-1 3 0,-3 0 0,2-3 0,-7 7 0,8-7 0,-5 3 0,5 0 0,0-3 0,0 3 0,7 2 0,2-5 0,7 5 0,0-6 0,0 5 0,-1-3 0,-6 3 0,5 0 0,-5-3 0,0 3 0,-2 0 0,-6-4 0,-1 7 0,1-7 0,-1 3 0,-3 1 0,2-4 0,-3 6 0,3-6 0,-3 7 0,-2-4 0,-3 5 0,0-2 0,0 1 0,0 0 0,0 1 0,0-1 0,0 2 0,0-1 0,0 0 0,0 1 0,0-1 0,0 1 0,-4-1 0,-8-3 0,0 2 0,-4-3 0,-1 1 0,6 2 0,-12-7 0,5 3 0,-7-4 0,0 6 0,7-5 0,-5 5 0,5-6 0,-7 0 0,8 0 0,-7 0 0,6 0 0,0 0 0,2 0 0,-1 0 0,6 0 0,-5 0 0,6 0 0,2 0 0,-1 0 0,0 0 0,-1 0 0,-7 0 0,6 0 0,-5 0 0,6 0 0,1 0 0,0 0 0,1 0 0,0 0 0,-1 0 0,1 0 0,-1 0 0,0 0 0,1 0 0,-2 0 0,2 0 0,-1 0 0,-2 0 0,3 0 0,-4 0 0,3 0 0,0 0 0,0 0 0,1 0 0,0 0 0,-1 0 0,1 0 0,-1 0 0,-7 0 0,5 0 0,-6 0 0,8 0 0,-1 0 0,0 0 0,1-5 0,-1 4 0,0-3 0,1 4 0,-1 0 0,1 0 0,0 0 0,1 0 0,-5 0 0,4 0 0,-5 0 0,5 0 0,1 0 0,-17 0 0,17 0 0,-12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16T18:12:41.755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1 24575,'0'0'0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16T18:12:43.351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0 24575,'0'0'0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16T18:13:18.698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0 196 24575,'0'-9'0,"0"0"0,0 4 0,0 0 0,0 1 0,0-1 0,0 0 0,0 1 0,0-1 0,0 0 0,0 0 0,0 1 0,0-2 0,0 1 0,0 0 0,0 0 0,0 0 0,0 1 0,0-1 0,0 1 0,0-1 0,0 1 0,0-1 0,0 0 0,0 1 0,0 0 0,0 0 0,0-1 0,2 0 0,1-1 0,0 1 0,2 0 0,-3 0 0,3 2 0,-2-2 0,1 5 0,-4-4 0,4 3 0,-3-3 0,3 3 0,-3-3 0,4 3 0,-5-3 0,5 3 0,-3-1 0,7 2 0,1 0 0,1 3 0,2-3 0,-3 6 0,4-5 0,0 5 0,0-5 0,0 2 0,-3-1 0,2-1 0,-3 4 0,0-4 0,3 5 0,-2-2 0,-1 0 0,3 3 0,-3-4 0,0 1 0,3 3 0,-6-7 0,6 7 0,-7-7 0,4 4 0,-5-2 0,0-1 0,1 1 0,-1-2 0,0 0 0,-1 0 0,1 0 0,0 0 0,-1 0 0,1 0 0,0 0 0,0 0 0,0 0 0,-1 0 0,2 0 0,-1 0 0,0 0 0,1 0 0,3 0 0,1 0 0,0 0 0,3 0 0,-2 0 0,3 0 0,-4 0 0,3-3 0,-3 2 0,1-5 0,-2 6 0,0-3 0,-3 1 0,4 1 0,-5-1 0,1 2 0,-1 0 0,0 0 0,1-2 0,-1 1 0,1-1 0,-1 2 0,-1 0 0,1 0 0,-1 0 0,0 0 0,1-3 0,0 2 0,0-1 0,0 2 0,0 0 0,0 0 0,-1 0 0,1 0 0,-1 0 0,1 0 0,1 0 0,3 0 0,1 0 0,0 0 0,3 0 0,-2 0 0,-1 0 0,-1 0 0,-3 0 0,-1 0 0,1 0 0,-2 0 0,-1 0 0,-1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16T18:15:46.509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10 266 24575,'0'-7'0,"0"0"0,0 2 0,0 2 0,0-2 0,0 2 0,0-3 0,0-1 0,0 0 0,0 0 0,0 4 0,0-2 0,0 2 0,0-1 0,0 0 0,0 0 0,0 0 0,0 0 0,0 1 0,0-1 0,0-1 0,0 2 0,0-2 0,0 1 0,0 0 0,0 0 0,0 0 0,0 0 0,0 0 0,0 0 0,0 1 0,0-1 0,0 0 0,0 0 0,0 0 0,0 0 0,-2 0 0,2 0 0,-2 0 0,2 0 0,0 0 0,-2 1 0,2 0 0,-2 2 0,2-3 0,0 0 0,0 1 0,0-1 0,2 2 0,1 1 0,1 1 0,2 0 0,-3 0 0,1 0 0,-1 0 0,1 0 0,0 0 0,0 0 0,3 0 0,-2 0 0,5 0 0,-6 0 0,6 0 0,-5 0 0,2 0 0,-3 0 0,0 0 0,0-2 0,0 1 0,0-1 0,0 2 0,1 0 0,-1 0 0,-1 0 0,0-1 0,0 1 0,-2-2 0,3 2 0,-1 0 0,1 0 0,0 0 0,0 0 0,0 0 0,0 0 0,0 0 0,0 0 0,0 0 0,0 0 0,0 0 0,0 0 0,0 0 0,-1 0 0,1 0 0,-1 0 0,0 0 0,1 0 0,0 0 0,3 0 0,-2 0 0,5 0 0,-5 0 0,2 0 0,0 0 0,-3 0 0,3 0 0,-2 0 0,-1 0 0,0 0 0,3 0 0,-3 0 0,3 0 0,-3 0 0,3 3 0,-2-3 0,2 3 0,-3-3 0,0 0 0,0 0 0,1 1 0,-1 0 0,0 1 0,0-2 0,0 0 0,0 0 0,-2 1 0,2 0 0,-2 1 0,2-2 0,0 0 0,-3 2 0,3-2 0,-3 2 0,3-2 0,-1 0 0,1 0 0,3 2 0,0-1 0,4 1 0,-1-2 0,5 3 0,-4-2 0,4 2 0,-4-3 0,-4 0 0,0 0 0,0 0 0,-2 0 0,2 0 0,-3 0 0,0 0 0,-2 1 0,1-1 0,-1 2 0,1-2 0,1 0 0,0 0 0,0 0 0,-1 0 0,1 0 0,-1 0 0,1 0 0,-1 0 0,-1 1 0,1 0 0,-1 1 0,1-2 0,-1 1 0,1 0 0,0 1 0,-1-1 0,1 0 0,-1 1 0,2-2 0,-2 1 0,1-1 0,-1 3 0,1-1 0,0 0 0,-1-1 0,1-1 0,1 2 0,-2 0 0,1-1 0,-2 1 0,1-1 0,1 1 0,-2 2 0,1-1 0,-2 1 0,2-2 0,-2 1 0,2-1 0,-2 1 0,0 0 0,-2-1 0,-1 1 0,-1-3 0,-1 2 0,1-2 0,0 0 0,-1 0 0,2 0 0,-2 0 0,0 0 0,0 2 0,-1-2 0,2 2 0,0-2 0,-3 0 0,2 0 0,-5 0 0,2 0 0,-2 0 0,2 0 0,-2 0 0,2 0 0,-2 0 0,-1 0 0,0 0 0,1 0 0,-1 0 0,3 0 0,-1 2 0,1-1 0,-3 1 0,1-2 0,-1 0 0,0 0 0,1 0 0,-1 0 0,0 0 0,4 0 0,0 0 0,0 0 0,2 0 0,-2 0 0,3 0 0,-1 0 0,2 0 0,-1 0 0,-3 0 0,3 0 0,-6 0 0,5 0 0,-4 0 0,1 0 0,-3 0 0,1 0 0,-1 0 0,3 0 0,-2 0 0,3-2 0,-4 1 0,3-3 0,-2 4 0,5-2 0,-2 2 0,3-2 0,0 2 0,0-2 0,1 2 0,-2 0 0,1 0 0,-1 0 0,1 0 0,0 0 0,0 0 0,-3 0 0,2 0 0,-5 0 0,5 0 0,-2 0 0,3 0 0,0 0 0,0 0 0,0 0 0,0 0 0,2-3 0,-2 2 0,2-2 0,-2 3 0,0 0 0,0 0 0,0 0 0,-3-3 0,2 3 0,-2-3 0,5 1 0,-2 2 0,2-2 0,0 1 0,0-1 0,2-1 0,0 0 0,0-2 0,0 2 0,0-2 0,0 2 0,0-1 0,0 1 0,0-1 0,0 0 0,0 0 0,0 0 0,0 1 0,0-1 0,0 1 0,0 0 0,0 0 0,0-1 0,0 1 0,2 1 0,-1-1 0,2 3 0,-2-4 0,1 2 0,-1-1 0,0 0 0,1 1 0,0 0 0,4 0 0,6 2 0,4 0 0,-1 0 0,4 0 0,-4 0 0,1 0 0,2 0 0,-6 0 0,2 0 0,-3 0 0,-1 0 0,1 0 0,-1 0 0,1 0 0,-4 0 0,0 0 0,0 0 0,-2 0 0,2 0 0,-3 0 0,0 0 0,0 0 0,0 0 0,0 0 0,-1 0 0,1 0 0,-1 0 0,1 0 0,0 0 0,0 0 0,0 0 0,1 0 0,-2 0 0,1 0 0,-1 0 0,1 2 0,0-2 0,0 4 0,0-4 0,3 2 0,-2 0 0,2-2 0,-3 4 0,0-3 0,0 0 0,0 1 0,0-1 0,0 0 0,0-1 0,0 2 0,0-2 0,-1 2 0,1 0 0,-1-2 0,1 2 0,0-2 0,-1 0 0,0 0 0,1 0 0,0 0 0,-2 2 0,2-2 0,-2 2 0,2-2 0,0 0 0,-2 2 0,2-2 0,-2 2 0,2-2 0,-1 2 0,1-2 0,0 2 0,0-1 0,0 0 0,0 0 0,0-1 0,-2 2 0,2-2 0,-2 2 0,2-2 0,-1 0 0,1 0 0,-1 0 0,1 0 0,-1 0 0,1 0 0,-1 0 0,1 0 0,-1 0 0,1 0 0,-1 0 0,1 0 0,0 0 0,-1 0 0,1 0 0,0 0 0,0 0 0,-1 0 0,1 0 0,-1 0 0,-1 2 0,1-2 0,-1 2 0,2-2 0,-1 0 0,0 0 0,0 2 0,-1 0 0,1-1 0,-2 3 0,2-4 0,-2 4 0,2-2 0,-2 2 0,2-1 0,-1 1 0,1-1 0,-1 0 0,-1 1 0,1-1 0,0 1 0,0 0 0,2 0 0,-2-2 0,0 1 0,-1-1 0,1 2 0,-2-1 0,3 0 0,-3 0 0,3-1 0,-1 0 0,1-2 0,1 0 0,-1 2 0,1-2 0,0 4 0,0-4 0,0 2 0,0-2 0,0 0 0,0 0 0,1 0 0,-1 0 0,0 0 0,0 0 0,-2 1 0,1-3 0,-3 0 0,2-2 0,-1 0 0,0 0 0,1 0 0,-2 0 0,1-1 0,0 2 0,1-1 0,-1 2 0,0-1 0,0 0 0,-1 0 0,0-1 0,0 0 0,2 0 0,-2 0 0,2 1 0,-1 1 0,-4-1 0,2 2 0,-5-3 0,2 2 0,0 0 0,0-2 0,-3 4 0,4-4 0,-4 4 0,5-2 0,-2 0 0,0 1 0,0 0 0,0-1 0,0 2 0,0-2 0,0 0 0,0 2 0,0-4 0,1 4 0,-1-2 0,2 1 0,-2 0 0,2-3 0,-2 2 0,0 0 0,2-1 0,-2 3 0,4-3 0,-3 2 0,1-2 0,-1 3 0,-1-4 0,0 2 0,0 0 0,1-1 0,-1 2 0,0-2 0,0 3 0,0-4 0,0 3 0,-1-2 0,1 2 0,0-1 0,0 1 0,0 0 0,0-1 0,2 0 0,-2 2 0,3-2 0,-3 2 0,1 0 0,-1 0 0,1 0 0,0 0 0,-1 0 0,0 0 0,0-2 0,0 2 0,0-2 0,0 2 0,0 0 0,0-2 0,0 2 0,-1-2 0,1 2 0,0 0 0,0 0 0,1 0 0,-1 0 0,0 0 0,0 0 0,0 0 0,1 0 0,-1 0 0,0 0 0,0 0 0,0 0 0,0 0 0,0 0 0,1 0 0,-1 0 0,0 0 0,0 0 0,-4 0 0,0 0 0,0 0 0,-2 2 0,3 1 0,-4 2 0,4 0 0,0 0 0,2-3 0,-2 2 0,3-1 0,-3 1 0,2-2 0,1 2 0,0-3 0,0 2 0,0-2 0,0 2 0,0-2 0,-1 0 0,1 1 0,0-1 0,2 2 0,-1-2 0,1 1 0,0-1 0,-2 0 0,2 3 0,-2-4 0,0 4 0,-1-2 0,-2 0 0,3 2 0,-3-2 0,3 2 0,0-2 0,0 1 0,0-2 0,1 3 0,0-2 0,0 0 0,-1 2 0,2-2 0,-2 2 0,2-2 0,-2 2 0,0-2 0,1 2 0,0 0 0,0 0 0,-1-1 0,0 0 0,2 0 0,-2 1 0,2 0 0,-2 0 0,0-2 0,2 1 0,0-1 0,0 1 0,2 0 0,-4-3 0,2 2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16T18:11:21.283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937 237 24575,'-61'0'0,"9"0"0,1 0 0,-10 0 0,-25 0 0,61 0 0,7 0 0,2 0 0,6 0 0,1 0 0,0 0 0,0 0 0,1 0 0,-1 0 0,1 0 0,-9 0 0,6 0 0,-5 0 0,-1 0 0,6 0 0,-6 0 0,8 0 0,-1-4 0,1 3 0,0-4 0,-2 5 0,2 0 0,-1 0 0,2 0 0,0 0 0,0 0 0,-1 0 0,-8 0 0,6 0 0,-5 0 0,6 0 0,0 0 0,1 0 0,1 0 0,0 0 0,0 0 0,0 0 0,-1 0 0,-1 0 0,1 0 0,1 0 0,-3 0 0,2 0 0,-1 0 0,5-3 0,-9 2 0,11-6 0,-12 6 0,14-8 0,-7 8 0,7-7 0,-6 7 0,6-1 0,-6 3 0,6 6 0,-7-2 0,3 4 0,0-1 0,-3-4 0,7 4 0,-6-7 0,6 7 0,-6-4 0,2 5 0,-3-5 0,3 4 0,-4-7 0,8 8 0,-6-8 0,6 0 0,-2-5 0,3-4 0,4 4 0,-3-4 0,3 2 0,-4-3 0,0 0 0,0 1 0,0 0 0,0 1 0,0-1 0,0-1 0,0 0 0,0 0 0,0 0 0,0 0 0,0 1 0,0 1 0,5 2 0,-4-2 0,7 6 0,-2-8 0,3 4 0,1 0 0,-1-3 0,-1 7 0,-4-9 0,4 8 0,-7-8 0,7 4 0,-2-3 0,3-1 0,-4 0 0,4 5 0,-4-4 0,5 4 0,-5-5 0,3 5 0,-6-4 0,6 8 0,-4 0 0,5 2 0,-2 2 0,0-3 0,1 0 0,1 0 0,0 0 0,7 0 0,2 0 0,7 0 0,0 0 0,-1 0 0,1 0 0,0 0 0,-1 0 0,1 0 0,-7 0 0,5 0 0,-12 0 0,12 0 0,-12 0 0,6 0 0,-1 0 0,-5 0 0,5 0 0,-6 0 0,-1 0 0,1 0 0,-1 0 0,-1 0 0,0 0 0,0 0 0,0 0 0,0 0 0,-1 0 0,1 0 0,-4 0 0,0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16T18:11:41.940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78 0 24575,'0'13'0,"0"0"0,0-3 0,0-1 0,0 1 0,0-1 0,0 0 0,0 0 0,0 0 0,0 1 0,0-1 0,0 0 0,0-1 0,0 1 0,0-1 0,0 1 0,0-1 0,0 1 0,0-1 0,0-1 0,0 1 0,0-1 0,0 1 0,0-1 0,0 1 0,0-1 0,0 1 0,0-1 0,-4-3 0,0-1 0,-4-3 0,0 0 0,-1 0 0,0 0 0,-1 0 0,1 0 0,0 0 0,5 0 0,0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16T18:12:04.304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81 0 24575,'-10'0'0,"1"0"0,2 0 0,4 3 0,-4-2 0,3 5 0,-3-5 0,0 2 0,3 0 0,-2-2 0,2 2 0,-2-3 0,2 2 0,2 1 0,2 3 0,0 0 0,0 1 0,0-2 0,0 1 0,0 0 0,0-1 0,0 1 0,0 0 0,0 0 0,0 0 0,0 0 0,0 0 0,0 1 0,0-1 0,0-1 0,3 1 0,0 0 0,1 0 0,1-2 0,-4 1 0,5-4 0,-3 5 0,0-3 0,-1 3 0,-2 0 0,0 0 0,0-1 0,0 1 0,0-1 0,0 1 0,0 0 0,0-1 0,0 1 0,0-1 0,0 0 0,0-2 0,0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16T18:12:09.346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0 1 24575,'0'8'0,"0"1"0,0-3 0,0 0 0,0 0 0,0 0 0,0-1 0,0 1 0,0 0 0,0-1 0,0 1 0,3 0 0,-2-1 0,1 1 0,-2 0 0,0-1 0,0 1 0,3-3 0,-2 2 0,2-2 0,0 1 0,0-2 0,2-2 0,0 0 0,0 0 0,-2 3 0,2-3 0,-2 3 0,0-3 0,-1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16T18:12:12.383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1 24575,'0'0'0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16T18:12:19.242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1 211 24575,'0'-10'0,"0"2"0,0 2 0,0 1 0,0-2 0,0 2 0,0 1 0,0-1 0,0 0 0,0 1 0,0-1 0,0 0 0,0 1 0,0-1 0,0 1 0,0-1 0,0 0 0,0 0 0,0 0 0,0 0 0,0 1 0,0-3 0,0 2 0,0-1 0,0 0 0,0 0 0,0 1 0,0 0 0,0 0 0,0 0 0,0 0 0,0 1 0,0-2 0,0 1 0,0-2 0,0 2 0,0 0 0,0 1 0,0-1 0,0 3 0,0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16T18:12:37.856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451 181 24575,'-12'0'0,"2"0"0,2 0 0,0 0 0,2 0 0,-6 0 0,6 0 0,-3 0 0,3 0 0,1 0 0,-1 0 0,1 0 0,-1 0 0,1 0 0,-1 0 0,2 0 0,-1 0 0,0 0 0,1 0 0,-1 0 0,1 0 0,-1 0 0,1 0 0,-1 0 0,0 0 0,0 0 0,0 0 0,0 0 0,0 0 0,-1 0 0,1 0 0,1 0 0,0 0 0,-1 0 0,0 0 0,0 0 0,0 0 0,-1 0 0,1 0 0,-1 0 0,1 0 0,0 0 0,0 0 0,0 0 0,1 0 0,-1 0 0,0 0 0,0 0 0,0 0 0,0 0 0,0 0 0,0 0 0,1 0 0,-1 0 0,1 0 0,-1 0 0,0 0 0,0 0 0,1 0 0,-2 0 0,1-2 0,-2 1 0,2-3 0,0 1 0,0 0 0,2-1 0,-2 4 0,4-4 0,-1 2 0,2-3 0,0 0 0,0 0 0,0 0 0,0 1 0,0-1 0,0 1 0,-6 1 0,4-1 0,-4 1 0,6-3 0,0 1 0,0 0 0,-3 2 0,3-1 0,-3 13 0,3-6 0,0 9 0,0-6 0,0-2 0,0 2 0,0-1 0,0 0 0,0-1 0,0 1 0,0-1 0,-2-2 0,1 3 0,-1-3 0,0 1 0,1 1 0,-1-2 0,2-9 0,0 4 0,0-13 0,0 10 0,0-3 0,0 3 0,0 1 0,0-5 0,0 4 0,0-3 0,0 4 0,0 0 0,0-1 0,0 1 0,0-1 0,0-2 0,0 1 0,0-1 0,0 2 0,0 1 0,0-1 0,0 1 0,0 0 0,0 0 0,0 0 0,0 1 0,4 2 0,-1 0 0,4 2 0,-2 0 0,5 0 0,-4 0 0,3 0 0,-3 0 0,-1 2 0,1-1 0,-1 4 0,0-3 0,0 1 0,0 2 0,0-5 0,-2 5 0,1-5 0,-1 3 0,2-3 0,0 0 0,0 0 0,0 0 0,5 0 0,-4 0 0,3 0 0,1 0 0,-4 0 0,3 0 0,-3 0 0,-1 0 0,5 0 0,-4 0 0,3 0 0,-3 0 0,-1 0 0,0 0 0,1 0 0,-1 0 0,0 0 0,0 0 0,0 0 0,0 0 0,0 0 0,0 0 0,0 0 0,0 0 0,-1 0 0,1 0 0,-3 1 0,0 2 0,-2 1 0,2 1 0,-1-1 0,1 1 0,0 0 0,-1 0 0,1 0 0,-2 0 0,0 0 0,0 0 0,0 0 0,0-1 0,2-1 0,1-1 0,1-2 0,2 0 0,-2 0 0,2 0 0,-2 0 0,-1 1 0,-1 2 0,-8 1 0,2-2 0,-6 1 0,5-3 0,-5 0 0,0 0 0,0 0 0,-3 0 0,6 0 0,-2 0 0,3 0 0,-3 0 0,3 0 0,-3 0 0,4 0 0,0 0 0,0 0 0,0 0 0,0 0 0,-1 0 0,1 0 0,-5 0 0,4 0 0,-3 0 0,3 0 0,1 0 0,-1 0 0,1 0 0,0 0 0,0 0 0,1 0 0,-1 0 0,-1 0 0,1 0 0,-1 0 0,1 0 0,0 0 0,0 0 0,3 1 0,-4 0 0,3 1 0,-4-2 0,2 0 0,-2 0 0,2 0 0,-1 0 0,1 0 0,-1 0 0,1 0 0,0 0 0,2 1 0,1 2 0,0-1 0,1 2 0,-3-1 0,4 2 0,-5-3 0,5 3 0,-5-5 0,5 5 0,-5-2 0,5 2 0,-4 0 0,1 0 0,0 0 0,-1-2 0,3 2 0,-4-2 0,3 2 0,-1 0 0,-2 0 0,4-1 0,-1 1 0,0-2 0,1 1 0,-1-1 0,0-1 0,-1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16T18:12:40.713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0 24575,'0'0'0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580459-1D5F-A44E-BF04-E58A890F1CF7}" type="datetimeFigureOut">
              <a:rPr lang="en-US" smtClean="0"/>
              <a:pPr/>
              <a:t>4/24/2022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12C63E-D734-BB44-B93F-73DA08493D6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52613-AC4C-A94E-8EE9-B469E4BB730C}" type="datetimeFigureOut">
              <a:rPr lang="en-US" smtClean="0"/>
              <a:pPr/>
              <a:t>4/24/2022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37B7-2E04-5645-8629-08DBDB93871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52613-AC4C-A94E-8EE9-B469E4BB730C}" type="datetimeFigureOut">
              <a:rPr lang="en-US" smtClean="0"/>
              <a:pPr/>
              <a:t>4/24/2022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37B7-2E04-5645-8629-08DBDB93871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52613-AC4C-A94E-8EE9-B469E4BB730C}" type="datetimeFigureOut">
              <a:rPr lang="en-US" smtClean="0"/>
              <a:pPr/>
              <a:t>4/24/2022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37B7-2E04-5645-8629-08DBDB93871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52613-AC4C-A94E-8EE9-B469E4BB730C}" type="datetimeFigureOut">
              <a:rPr lang="en-US" smtClean="0"/>
              <a:pPr/>
              <a:t>4/24/2022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37B7-2E04-5645-8629-08DBDB93871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52613-AC4C-A94E-8EE9-B469E4BB730C}" type="datetimeFigureOut">
              <a:rPr lang="en-US" smtClean="0"/>
              <a:pPr/>
              <a:t>4/24/2022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37B7-2E04-5645-8629-08DBDB93871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52613-AC4C-A94E-8EE9-B469E4BB730C}" type="datetimeFigureOut">
              <a:rPr lang="en-US" smtClean="0"/>
              <a:pPr/>
              <a:t>4/24/2022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37B7-2E04-5645-8629-08DBDB93871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52613-AC4C-A94E-8EE9-B469E4BB730C}" type="datetimeFigureOut">
              <a:rPr lang="en-US" smtClean="0"/>
              <a:pPr/>
              <a:t>4/24/2022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37B7-2E04-5645-8629-08DBDB93871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52613-AC4C-A94E-8EE9-B469E4BB730C}" type="datetimeFigureOut">
              <a:rPr lang="en-US" smtClean="0"/>
              <a:pPr/>
              <a:t>4/24/2022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37B7-2E04-5645-8629-08DBDB93871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52613-AC4C-A94E-8EE9-B469E4BB730C}" type="datetimeFigureOut">
              <a:rPr lang="en-US" smtClean="0"/>
              <a:pPr/>
              <a:t>4/24/2022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37B7-2E04-5645-8629-08DBDB93871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52613-AC4C-A94E-8EE9-B469E4BB730C}" type="datetimeFigureOut">
              <a:rPr lang="en-US" smtClean="0"/>
              <a:pPr/>
              <a:t>4/24/2022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37B7-2E04-5645-8629-08DBDB93871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52613-AC4C-A94E-8EE9-B469E4BB730C}" type="datetimeFigureOut">
              <a:rPr lang="en-US" smtClean="0"/>
              <a:pPr/>
              <a:t>4/24/2022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37B7-2E04-5645-8629-08DBDB93871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152613-AC4C-A94E-8EE9-B469E4BB730C}" type="datetimeFigureOut">
              <a:rPr lang="en-US" smtClean="0"/>
              <a:pPr/>
              <a:t>4/24/2022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137B7-2E04-5645-8629-08DBDB93871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Norrisimo@aol.com" TargetMode="External"/><Relationship Id="rId2" Type="http://schemas.openxmlformats.org/officeDocument/2006/relationships/hyperlink" Target="mailto:smoffett17@gmail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customXml" Target="../ink/ink6.xml"/><Relationship Id="rId18" Type="http://schemas.openxmlformats.org/officeDocument/2006/relationships/image" Target="../media/image9.png"/><Relationship Id="rId3" Type="http://schemas.openxmlformats.org/officeDocument/2006/relationships/customXml" Target="../ink/ink1.xml"/><Relationship Id="rId21" Type="http://schemas.openxmlformats.org/officeDocument/2006/relationships/customXml" Target="../ink/ink11.xml"/><Relationship Id="rId7" Type="http://schemas.openxmlformats.org/officeDocument/2006/relationships/customXml" Target="../ink/ink3.xml"/><Relationship Id="rId12" Type="http://schemas.openxmlformats.org/officeDocument/2006/relationships/image" Target="../media/image6.png"/><Relationship Id="rId17" Type="http://schemas.openxmlformats.org/officeDocument/2006/relationships/customXml" Target="../ink/ink8.xml"/><Relationship Id="rId25" Type="http://schemas.openxmlformats.org/officeDocument/2006/relationships/image" Target="../media/image11.png"/><Relationship Id="rId2" Type="http://schemas.openxmlformats.org/officeDocument/2006/relationships/image" Target="../media/image1.jpg"/><Relationship Id="rId16" Type="http://schemas.openxmlformats.org/officeDocument/2006/relationships/image" Target="../media/image8.png"/><Relationship Id="rId20" Type="http://schemas.openxmlformats.org/officeDocument/2006/relationships/customXml" Target="../ink/ink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openxmlformats.org/officeDocument/2006/relationships/customXml" Target="../ink/ink5.xml"/><Relationship Id="rId24" Type="http://schemas.openxmlformats.org/officeDocument/2006/relationships/customXml" Target="../ink/ink13.xml"/><Relationship Id="rId5" Type="http://schemas.openxmlformats.org/officeDocument/2006/relationships/customXml" Target="../ink/ink2.xml"/><Relationship Id="rId15" Type="http://schemas.openxmlformats.org/officeDocument/2006/relationships/customXml" Target="../ink/ink7.xml"/><Relationship Id="rId23" Type="http://schemas.openxmlformats.org/officeDocument/2006/relationships/image" Target="../media/image10.png"/><Relationship Id="rId10" Type="http://schemas.openxmlformats.org/officeDocument/2006/relationships/image" Target="../media/image5.png"/><Relationship Id="rId19" Type="http://schemas.openxmlformats.org/officeDocument/2006/relationships/customXml" Target="../ink/ink9.xml"/><Relationship Id="rId4" Type="http://schemas.openxmlformats.org/officeDocument/2006/relationships/image" Target="../media/image2.png"/><Relationship Id="rId9" Type="http://schemas.openxmlformats.org/officeDocument/2006/relationships/customXml" Target="../ink/ink4.xml"/><Relationship Id="rId14" Type="http://schemas.openxmlformats.org/officeDocument/2006/relationships/image" Target="../media/image7.png"/><Relationship Id="rId22" Type="http://schemas.openxmlformats.org/officeDocument/2006/relationships/customXml" Target="../ink/ink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033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3527F4-5A0C-6648-AAF9-20405D2374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/>
              <a:t>NEW RULES </a:t>
            </a:r>
          </a:p>
          <a:p>
            <a:pPr marL="0" indent="0" algn="ctr">
              <a:buNone/>
            </a:pPr>
            <a:r>
              <a:rPr lang="en-US" sz="6000" dirty="0"/>
              <a:t>&amp; </a:t>
            </a:r>
          </a:p>
          <a:p>
            <a:pPr marL="0" indent="0" algn="ctr">
              <a:buNone/>
            </a:pPr>
            <a:r>
              <a:rPr lang="en-US" sz="6000" dirty="0"/>
              <a:t>MODIFICATIONS</a:t>
            </a:r>
          </a:p>
        </p:txBody>
      </p:sp>
    </p:spTree>
    <p:extLst>
      <p:ext uri="{BB962C8B-B14F-4D97-AF65-F5344CB8AC3E}">
        <p14:creationId xmlns:p14="http://schemas.microsoft.com/office/powerpoint/2010/main" val="9104375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033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08DABC-DCCA-1D4D-92FD-70846857A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METAL CLEATS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4B22C9-F994-AE48-A43F-233F3D33EB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PERMITTED</a:t>
            </a:r>
          </a:p>
          <a:p>
            <a:pPr lvl="1"/>
            <a:r>
              <a:rPr lang="en-US"/>
              <a:t>VARSITY</a:t>
            </a:r>
          </a:p>
          <a:p>
            <a:pPr lvl="1"/>
            <a:r>
              <a:rPr lang="en-US"/>
              <a:t>JV</a:t>
            </a:r>
          </a:p>
          <a:p>
            <a:pPr lvl="1"/>
            <a:r>
              <a:rPr lang="en-US"/>
              <a:t>FRESHMAN/FROSH</a:t>
            </a:r>
          </a:p>
          <a:p>
            <a:r>
              <a:rPr lang="en-US"/>
              <a:t>NOT PERMITTED</a:t>
            </a:r>
          </a:p>
          <a:p>
            <a:pPr lvl="1"/>
            <a:r>
              <a:rPr lang="en-US"/>
              <a:t>MODIFIED</a:t>
            </a:r>
          </a:p>
          <a:p>
            <a:pPr lvl="1"/>
            <a:r>
              <a:rPr lang="en-US"/>
              <a:t>NYSPHSAA FINALS</a:t>
            </a:r>
          </a:p>
          <a:p>
            <a:pPr lvl="2"/>
            <a:r>
              <a:rPr lang="en-US"/>
              <a:t>Based solely on field restrictions</a:t>
            </a:r>
          </a:p>
        </p:txBody>
      </p:sp>
    </p:spTree>
    <p:extLst>
      <p:ext uri="{BB962C8B-B14F-4D97-AF65-F5344CB8AC3E}">
        <p14:creationId xmlns:p14="http://schemas.microsoft.com/office/powerpoint/2010/main" val="3106983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49D42-7411-4259-B194-39CE7EE3B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Nassau County Softball Officials Association, Inc.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95EB0-43EE-44F1-8CAB-956F2F545C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/>
              <a:t>Steve Moffett, Chairperson</a:t>
            </a:r>
          </a:p>
          <a:p>
            <a:pPr algn="ctr"/>
            <a:r>
              <a:rPr lang="en-US" dirty="0"/>
              <a:t>516-754-2904</a:t>
            </a:r>
          </a:p>
          <a:p>
            <a:pPr algn="ctr"/>
            <a:r>
              <a:rPr lang="en-US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smoffett17@gmail.com</a:t>
            </a:r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dirty="0"/>
              <a:t>Rick Norris, Rules Interpreter</a:t>
            </a:r>
          </a:p>
          <a:p>
            <a:pPr algn="ctr"/>
            <a:r>
              <a:rPr lang="en-US" dirty="0"/>
              <a:t>917-865-4461</a:t>
            </a:r>
          </a:p>
          <a:p>
            <a:pPr algn="ctr"/>
            <a:r>
              <a:rPr lang="en-US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Norrisimo@aol.com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728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033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USA Softball Rule Changes of Relevance to NYSPHSAA</a:t>
            </a:r>
          </a:p>
          <a:p>
            <a:pPr lvl="1" algn="just"/>
            <a:r>
              <a:rPr lang="en-US" dirty="0"/>
              <a:t>Multiple Significant Changes/Modifications</a:t>
            </a:r>
          </a:p>
          <a:p>
            <a:pPr algn="just"/>
            <a:r>
              <a:rPr lang="en-US" dirty="0"/>
              <a:t>NYSPHSAA Changes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033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74F6DF-3D39-A04E-8150-BFF7A74E6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CERTIFICATION MARKS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58276C-1DD8-F546-9014-E209277B0A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The official bat must bear either: </a:t>
            </a:r>
          </a:p>
          <a:p>
            <a:pPr lvl="1" algn="just"/>
            <a:r>
              <a:rPr lang="en-US" dirty="0"/>
              <a:t>ASA 2000</a:t>
            </a:r>
          </a:p>
          <a:p>
            <a:pPr lvl="1" algn="just"/>
            <a:r>
              <a:rPr lang="en-US" dirty="0"/>
              <a:t>ASA 2004</a:t>
            </a:r>
          </a:p>
          <a:p>
            <a:pPr lvl="1" algn="just"/>
            <a:r>
              <a:rPr lang="en-US" dirty="0"/>
              <a:t>New approved “USA Softball”</a:t>
            </a:r>
          </a:p>
          <a:p>
            <a:pPr algn="just"/>
            <a:r>
              <a:rPr lang="en-US" i="1" dirty="0"/>
              <a:t>NOTE 1</a:t>
            </a:r>
            <a:r>
              <a:rPr lang="en-US" dirty="0"/>
              <a:t>:  Bats with ASA 2013 certification marks are NOT approved for NYSPHSAA play</a:t>
            </a:r>
          </a:p>
          <a:p>
            <a:pPr algn="just"/>
            <a:r>
              <a:rPr lang="en-US" i="1" dirty="0"/>
              <a:t>NOTE 2</a:t>
            </a:r>
            <a:r>
              <a:rPr lang="en-US" dirty="0"/>
              <a:t>:  ASA/USA Softball certification marks are not required for softballs</a:t>
            </a:r>
          </a:p>
          <a:p>
            <a:pPr lvl="1" algn="just"/>
            <a:r>
              <a:rPr lang="en-US" dirty="0"/>
              <a:t>.47 COR &amp; 375 Compression</a:t>
            </a:r>
          </a:p>
          <a:p>
            <a:pPr lvl="1"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796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033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HELMETS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4525963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Helmets shall have a non-glare (not mirror-like) surface</a:t>
            </a:r>
          </a:p>
          <a:p>
            <a:pPr lvl="1" algn="just"/>
            <a:r>
              <a:rPr lang="en-US" dirty="0"/>
              <a:t>The difference between “shiny” and “mirror-like” is apparent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033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PITCHER’S SET-UP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9067800" cy="4525963"/>
          </a:xfrm>
        </p:spPr>
        <p:txBody>
          <a:bodyPr/>
          <a:lstStyle/>
          <a:p>
            <a:pPr algn="just"/>
            <a:r>
              <a:rPr lang="en-US" dirty="0"/>
              <a:t>The pitcher shall take a position with her pivot foot in contact with the pitcher’s plate and her non-pivot foot in contact with </a:t>
            </a:r>
            <a:r>
              <a:rPr lang="en-US" b="1" i="1" u="sng" dirty="0"/>
              <a:t>or</a:t>
            </a:r>
            <a:r>
              <a:rPr lang="en-US" dirty="0"/>
              <a:t> behind the pitcher’s plate</a:t>
            </a:r>
          </a:p>
          <a:p>
            <a:pPr lvl="1" algn="just"/>
            <a:r>
              <a:rPr lang="en-US" dirty="0"/>
              <a:t>Pitcher is no longer required to start with both feet on the pitcher’s plate</a:t>
            </a:r>
          </a:p>
          <a:p>
            <a:pPr lvl="1" algn="just"/>
            <a:r>
              <a:rPr lang="en-US" dirty="0"/>
              <a:t>Pitcher must still be </a:t>
            </a:r>
            <a:r>
              <a:rPr lang="en-US" i="1" dirty="0"/>
              <a:t>within</a:t>
            </a:r>
            <a:r>
              <a:rPr lang="en-US" dirty="0"/>
              <a:t> 24-inch pitcher’s plate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033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B58FD5A-9F35-2440-A920-06084F49E5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0235" y="-20135"/>
            <a:ext cx="538353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55B3696-35AE-C147-8583-390FD0AC0C59}"/>
              </a:ext>
            </a:extLst>
          </p:cNvPr>
          <p:cNvSpPr txBox="1"/>
          <p:nvPr/>
        </p:nvSpPr>
        <p:spPr>
          <a:xfrm>
            <a:off x="5599629" y="1987218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i</a:t>
            </a: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2C55B82E-5943-9447-9F59-13F18EA9406E}"/>
                  </a:ext>
                </a:extLst>
              </p14:cNvPr>
              <p14:cNvContentPartPr/>
              <p14:nvPr/>
            </p14:nvContentPartPr>
            <p14:xfrm>
              <a:off x="5980629" y="1997378"/>
              <a:ext cx="472320" cy="12816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2C55B82E-5943-9447-9F59-13F18EA9406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971989" y="1988738"/>
                <a:ext cx="489960" cy="145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745B52B5-CE31-814F-8C5F-C905DF8C14A8}"/>
                  </a:ext>
                </a:extLst>
              </p14:cNvPr>
              <p14:cNvContentPartPr/>
              <p14:nvPr/>
            </p14:nvContentPartPr>
            <p14:xfrm>
              <a:off x="6041469" y="2009258"/>
              <a:ext cx="337320" cy="10188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745B52B5-CE31-814F-8C5F-C905DF8C14A8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023829" y="1991258"/>
                <a:ext cx="372960" cy="137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8C36C136-C572-7C4C-888D-66EDE8F3DBBE}"/>
                  </a:ext>
                </a:extLst>
              </p14:cNvPr>
              <p14:cNvContentPartPr/>
              <p14:nvPr/>
            </p14:nvContentPartPr>
            <p14:xfrm>
              <a:off x="6415869" y="4194458"/>
              <a:ext cx="28080" cy="9108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8C36C136-C572-7C4C-888D-66EDE8F3DBBE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6397869" y="4176458"/>
                <a:ext cx="63720" cy="126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5E199C48-A8F3-F04D-8F52-A59FB27A6265}"/>
                  </a:ext>
                </a:extLst>
              </p14:cNvPr>
              <p14:cNvContentPartPr/>
              <p14:nvPr/>
            </p14:nvContentPartPr>
            <p14:xfrm>
              <a:off x="6413699" y="4206471"/>
              <a:ext cx="29160" cy="8316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5E199C48-A8F3-F04D-8F52-A59FB27A6265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6396059" y="4188471"/>
                <a:ext cx="64800" cy="118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601038A8-7369-0447-A48B-A9676040711A}"/>
                  </a:ext>
                </a:extLst>
              </p14:cNvPr>
              <p14:cNvContentPartPr/>
              <p14:nvPr/>
            </p14:nvContentPartPr>
            <p14:xfrm>
              <a:off x="6385259" y="4256511"/>
              <a:ext cx="18360" cy="4572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601038A8-7369-0447-A48B-A9676040711A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6367259" y="4238871"/>
                <a:ext cx="54000" cy="81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A482ED88-22B4-C24B-B8CA-028FBFC109CD}"/>
                  </a:ext>
                </a:extLst>
              </p14:cNvPr>
              <p14:cNvContentPartPr/>
              <p14:nvPr/>
            </p14:nvContentPartPr>
            <p14:xfrm>
              <a:off x="6441059" y="4318431"/>
              <a:ext cx="360" cy="36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A482ED88-22B4-C24B-B8CA-028FBFC109CD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6423419" y="4300791"/>
                <a:ext cx="3600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7C1D2F93-66D2-BA4B-8C28-24D17CA76AD9}"/>
                  </a:ext>
                </a:extLst>
              </p14:cNvPr>
              <p14:cNvContentPartPr/>
              <p14:nvPr/>
            </p14:nvContentPartPr>
            <p14:xfrm>
              <a:off x="6451440" y="4231427"/>
              <a:ext cx="360" cy="7632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7C1D2F93-66D2-BA4B-8C28-24D17CA76AD9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6433800" y="4213427"/>
                <a:ext cx="36000" cy="111960"/>
              </a:xfrm>
              <a:prstGeom prst="rect">
                <a:avLst/>
              </a:prstGeom>
            </p:spPr>
          </p:pic>
        </mc:Fallback>
      </mc:AlternateContent>
      <p:grpSp>
        <p:nvGrpSpPr>
          <p:cNvPr id="19" name="Group 18">
            <a:extLst>
              <a:ext uri="{FF2B5EF4-FFF2-40B4-BE49-F238E27FC236}">
                <a16:creationId xmlns:a16="http://schemas.microsoft.com/office/drawing/2014/main" id="{8C62EA48-ACC5-CD49-8A58-65A9A3905D1C}"/>
              </a:ext>
            </a:extLst>
          </p:cNvPr>
          <p:cNvGrpSpPr/>
          <p:nvPr/>
        </p:nvGrpSpPr>
        <p:grpSpPr>
          <a:xfrm>
            <a:off x="5474760" y="4212707"/>
            <a:ext cx="167760" cy="76320"/>
            <a:chOff x="5474760" y="4212707"/>
            <a:chExt cx="167760" cy="763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08803C40-F644-2248-866C-FACF136097C0}"/>
                    </a:ext>
                  </a:extLst>
                </p14:cNvPr>
                <p14:cNvContentPartPr/>
                <p14:nvPr/>
              </p14:nvContentPartPr>
              <p14:xfrm>
                <a:off x="5479800" y="4212707"/>
                <a:ext cx="162720" cy="7632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08803C40-F644-2248-866C-FACF136097C0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5461800" y="4195067"/>
                  <a:ext cx="198360" cy="11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6651F715-5B34-8344-A179-C7AE2731A8EE}"/>
                    </a:ext>
                  </a:extLst>
                </p14:cNvPr>
                <p14:cNvContentPartPr/>
                <p14:nvPr/>
              </p14:nvContentPartPr>
              <p14:xfrm>
                <a:off x="5479800" y="4215947"/>
                <a:ext cx="360" cy="36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6651F715-5B34-8344-A179-C7AE2731A8EE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5462160" y="4197947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6C161A21-77BB-8C4A-94A5-5F80CE6ACF2D}"/>
                    </a:ext>
                  </a:extLst>
                </p14:cNvPr>
                <p14:cNvContentPartPr/>
                <p14:nvPr/>
              </p14:nvContentPartPr>
              <p14:xfrm>
                <a:off x="5474760" y="4233227"/>
                <a:ext cx="360" cy="36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6C161A21-77BB-8C4A-94A5-5F80CE6ACF2D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5456760" y="4215587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B250AAE7-045A-1243-80A6-28293617698D}"/>
                    </a:ext>
                  </a:extLst>
                </p14:cNvPr>
                <p14:cNvContentPartPr/>
                <p14:nvPr/>
              </p14:nvContentPartPr>
              <p14:xfrm>
                <a:off x="5477640" y="4239707"/>
                <a:ext cx="360" cy="36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B250AAE7-045A-1243-80A6-28293617698D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5460000" y="4221707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50BAA4DB-4DFD-8E49-97EA-FDEAE40B83D5}"/>
                  </a:ext>
                </a:extLst>
              </p14:cNvPr>
              <p14:cNvContentPartPr/>
              <p14:nvPr/>
            </p14:nvContentPartPr>
            <p14:xfrm>
              <a:off x="6015120" y="2029800"/>
              <a:ext cx="275760" cy="70920"/>
            </p14:xfrm>
          </p:contentPart>
        </mc:Choice>
        <mc:Fallback xmlns=""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50BAA4DB-4DFD-8E49-97EA-FDEAE40B83D5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5997120" y="2011800"/>
                <a:ext cx="311400" cy="106560"/>
              </a:xfrm>
              <a:prstGeom prst="rect">
                <a:avLst/>
              </a:prstGeom>
            </p:spPr>
          </p:pic>
        </mc:Fallback>
      </mc:AlternateContent>
      <p:sp>
        <p:nvSpPr>
          <p:cNvPr id="22" name="TextBox 21">
            <a:extLst>
              <a:ext uri="{FF2B5EF4-FFF2-40B4-BE49-F238E27FC236}">
                <a16:creationId xmlns:a16="http://schemas.microsoft.com/office/drawing/2014/main" id="{DEFB4EE4-E4FD-AE47-9A43-BC4701689B12}"/>
              </a:ext>
            </a:extLst>
          </p:cNvPr>
          <p:cNvSpPr txBox="1"/>
          <p:nvPr/>
        </p:nvSpPr>
        <p:spPr>
          <a:xfrm>
            <a:off x="6015120" y="1965551"/>
            <a:ext cx="5380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>
                <a:solidFill>
                  <a:schemeClr val="bg1">
                    <a:lumMod val="65000"/>
                    <a:lumOff val="35000"/>
                  </a:schemeClr>
                </a:solidFill>
              </a:rPr>
              <a:t>ILLEGAL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D663BEDB-F692-A742-B1E2-F3A22724DAE3}"/>
                  </a:ext>
                </a:extLst>
              </p14:cNvPr>
              <p14:cNvContentPartPr/>
              <p14:nvPr/>
            </p14:nvContentPartPr>
            <p14:xfrm>
              <a:off x="6210960" y="2271640"/>
              <a:ext cx="249840" cy="95760"/>
            </p14:xfrm>
          </p:contentPart>
        </mc:Choice>
        <mc:Fallback xmlns=""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D663BEDB-F692-A742-B1E2-F3A22724DAE3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6192960" y="2254000"/>
                <a:ext cx="285480" cy="131400"/>
              </a:xfrm>
              <a:prstGeom prst="rect">
                <a:avLst/>
              </a:prstGeom>
            </p:spPr>
          </p:pic>
        </mc:Fallback>
      </mc:AlternateContent>
      <p:sp>
        <p:nvSpPr>
          <p:cNvPr id="24" name="TextBox 23">
            <a:extLst>
              <a:ext uri="{FF2B5EF4-FFF2-40B4-BE49-F238E27FC236}">
                <a16:creationId xmlns:a16="http://schemas.microsoft.com/office/drawing/2014/main" id="{32FD0224-6B90-7047-8218-C332785C8456}"/>
              </a:ext>
            </a:extLst>
          </p:cNvPr>
          <p:cNvSpPr txBox="1"/>
          <p:nvPr/>
        </p:nvSpPr>
        <p:spPr>
          <a:xfrm>
            <a:off x="6124360" y="2201634"/>
            <a:ext cx="65665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>
                <a:solidFill>
                  <a:schemeClr val="bg1">
                    <a:lumMod val="65000"/>
                    <a:lumOff val="35000"/>
                  </a:schemeClr>
                </a:solidFill>
              </a:rPr>
              <a:t>Not Within</a:t>
            </a:r>
          </a:p>
        </p:txBody>
      </p:sp>
    </p:spTree>
    <p:extLst>
      <p:ext uri="{BB962C8B-B14F-4D97-AF65-F5344CB8AC3E}">
        <p14:creationId xmlns:p14="http://schemas.microsoft.com/office/powerpoint/2010/main" val="11668287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033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88DDB-D880-4842-A907-CF75971E7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PITCHER’S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5FDD99-05B9-7044-A23A-6FCE563D65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 algn="just"/>
            <a:r>
              <a:rPr lang="en-US"/>
              <a:t>A backwards step may be taken before, simultaneous with or after the hands are brought together</a:t>
            </a:r>
          </a:p>
          <a:p>
            <a:pPr lvl="1" algn="just"/>
            <a:r>
              <a:rPr lang="en-US" i="1"/>
              <a:t>COMMENT:  “</a:t>
            </a:r>
            <a:r>
              <a:rPr lang="en-US"/>
              <a:t>Allows pitchers to take a backward step from the pitcher’s plate”</a:t>
            </a:r>
          </a:p>
        </p:txBody>
      </p:sp>
    </p:spTree>
    <p:extLst>
      <p:ext uri="{BB962C8B-B14F-4D97-AF65-F5344CB8AC3E}">
        <p14:creationId xmlns:p14="http://schemas.microsoft.com/office/powerpoint/2010/main" val="3952304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033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1B484-C6EA-2A49-94E4-22705888C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PITCHER’S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946BB2-EC1B-2747-BC83-6377FB97AC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 lvl="1"/>
            <a:r>
              <a:rPr lang="en-US" i="1"/>
              <a:t>NOTE 1:  </a:t>
            </a:r>
            <a:r>
              <a:rPr lang="en-US"/>
              <a:t>The comment is misleading.  </a:t>
            </a:r>
          </a:p>
          <a:p>
            <a:pPr lvl="2" algn="just"/>
            <a:r>
              <a:rPr lang="en-US" sz="2800"/>
              <a:t>The pitcher may step back regardless of whether she started with both feet on the pitcher’s plate or with one foot behind the pitcher’s plate</a:t>
            </a:r>
          </a:p>
          <a:p>
            <a:pPr lvl="1" algn="just"/>
            <a:r>
              <a:rPr lang="en-US" i="1"/>
              <a:t>NOTE 2:  </a:t>
            </a:r>
            <a:r>
              <a:rPr lang="en-US"/>
              <a:t>Hands &amp; Feet</a:t>
            </a:r>
          </a:p>
          <a:p>
            <a:pPr lvl="2" algn="just"/>
            <a:r>
              <a:rPr lang="en-US" sz="2800"/>
              <a:t>Stepping back as it relates to when the hands come together is more liberal than other rule sets</a:t>
            </a:r>
          </a:p>
          <a:p>
            <a:pPr lvl="1" algn="just"/>
            <a:r>
              <a:rPr lang="en-US" i="1"/>
              <a:t>NOTE 3:  </a:t>
            </a:r>
            <a:r>
              <a:rPr lang="en-US"/>
              <a:t>Once the hands have separated (beginning of the pitch) a step back is not permitted </a:t>
            </a:r>
          </a:p>
          <a:p>
            <a:pPr marL="457200" lvl="1" indent="0">
              <a:buNone/>
            </a:pPr>
            <a:endParaRPr lang="en-US" i="1"/>
          </a:p>
        </p:txBody>
      </p:sp>
    </p:spTree>
    <p:extLst>
      <p:ext uri="{BB962C8B-B14F-4D97-AF65-F5344CB8AC3E}">
        <p14:creationId xmlns:p14="http://schemas.microsoft.com/office/powerpoint/2010/main" val="876726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033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6A97AC-EC48-EB43-AA0A-40586E8EE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ILLEGAL PITCH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A682BE-C807-E846-8C93-9C11C0E7B8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 fontScale="92500"/>
          </a:bodyPr>
          <a:lstStyle/>
          <a:p>
            <a:pPr algn="just"/>
            <a:r>
              <a:rPr lang="en-US" dirty="0"/>
              <a:t>Eliminates the penalty of advancing a runner one base without liability to be put out from the effect of committing an illegal pitch</a:t>
            </a:r>
          </a:p>
          <a:p>
            <a:pPr lvl="1" algn="just"/>
            <a:r>
              <a:rPr lang="en-US" sz="3200" dirty="0"/>
              <a:t>Penalty is limited to a “ball on the batter”</a:t>
            </a:r>
          </a:p>
          <a:p>
            <a:pPr lvl="1" algn="just"/>
            <a:r>
              <a:rPr lang="en-US" sz="3200" dirty="0"/>
              <a:t>What happens if an illegal pitch results in a hit-by-pitch? If the pitch was not swung at, the batter is awarded first base and all runners move up </a:t>
            </a:r>
            <a:r>
              <a:rPr lang="en-US" sz="3200"/>
              <a:t>if forced.</a:t>
            </a:r>
            <a:endParaRPr lang="en-US" sz="3200" dirty="0"/>
          </a:p>
          <a:p>
            <a:pPr algn="just"/>
            <a:r>
              <a:rPr lang="en-US" dirty="0"/>
              <a:t> If the batter hits an illegal pitch and reaches 1st base and </a:t>
            </a:r>
            <a:r>
              <a:rPr lang="en-US" i="1" dirty="0"/>
              <a:t>all</a:t>
            </a:r>
            <a:r>
              <a:rPr lang="en-US" dirty="0"/>
              <a:t> other runners advance 1 base, the play stands</a:t>
            </a:r>
          </a:p>
        </p:txBody>
      </p:sp>
    </p:spTree>
    <p:extLst>
      <p:ext uri="{BB962C8B-B14F-4D97-AF65-F5344CB8AC3E}">
        <p14:creationId xmlns:p14="http://schemas.microsoft.com/office/powerpoint/2010/main" val="1078146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17452</TotalTime>
  <Words>404</Words>
  <Application>Microsoft Office PowerPoint</Application>
  <PresentationFormat>On-screen Show (4:3)</PresentationFormat>
  <Paragraphs>55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PowerPoint Presentation</vt:lpstr>
      <vt:lpstr>PowerPoint Presentation</vt:lpstr>
      <vt:lpstr>CERTIFICATION MARKS</vt:lpstr>
      <vt:lpstr>HELMETS</vt:lpstr>
      <vt:lpstr>PITCHER’S SET-UP</vt:lpstr>
      <vt:lpstr>PowerPoint Presentation</vt:lpstr>
      <vt:lpstr>PITCHER’S MOTION</vt:lpstr>
      <vt:lpstr>PITCHER’S MOTION</vt:lpstr>
      <vt:lpstr>ILLEGAL PITCH</vt:lpstr>
      <vt:lpstr>METAL CLEATS</vt:lpstr>
      <vt:lpstr>Nassau County Softball Officials Association, Inc.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NYSSO  TRAINING PRESENTATION</dc:title>
  <dc:creator>Brad White</dc:creator>
  <cp:lastModifiedBy>Rick Norris</cp:lastModifiedBy>
  <cp:revision>19</cp:revision>
  <dcterms:created xsi:type="dcterms:W3CDTF">2020-02-01T12:47:52Z</dcterms:created>
  <dcterms:modified xsi:type="dcterms:W3CDTF">2022-04-24T16:57:56Z</dcterms:modified>
</cp:coreProperties>
</file>