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Montserrat" pitchFamily="2" charset="77"/>
      <p:regular r:id="rId31"/>
      <p:bold r:id="rId32"/>
      <p:italic r:id="rId33"/>
      <p:boldItalic r:id="rId34"/>
    </p:embeddedFont>
    <p:embeddedFont>
      <p:font typeface="Montserrat Black" panose="020F0502020204030204" pitchFamily="34" charset="0"/>
      <p:bold r:id="rId35"/>
      <p:italic r:id="rId36"/>
      <p:boldItalic r:id="rId37"/>
    </p:embeddedFont>
    <p:embeddedFont>
      <p:font typeface="Montserrat SemiBold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71" d="100"/>
          <a:sy n="71" d="100"/>
        </p:scale>
        <p:origin x="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6994e700d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6994e700d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6acbbc18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6acbbc18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6994e700d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6994e700d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67b1ddc28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67b1ddc28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69b91f9fbf_15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69b91f9fbf_15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69b91f9fbf_15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69b91f9fbf_15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69b91f9fbf_1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69b91f9fbf_1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76ab3b831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76ab3b831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69b91f9fbf_1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69b91f9fbf_15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69b91f9fbf_15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69b91f9fbf_15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6994e700de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36994e700de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69b91f9fbf_15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69b91f9fbf_15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69b91f9fbf_1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69b91f9fbf_1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69b91f9fbf_1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69b91f9fbf_1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12a10ab4a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g312a10ab4a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76ab3b831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g376ab3b83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69b91f9fbf_1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69b91f9fbf_1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69b91f9fbf_1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69b91f9fbf_1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69b91f9fbf_1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69b91f9fbf_1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69b91f9fbf_15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69b91f9fbf_15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994e700de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36994e700de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6994e700d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36994e700d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811d8534d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811d8534d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811d8534d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811d8534d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811d8534d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811d8534d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12a10ab4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12a10ab4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6994e700d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6994e700d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-17100" y="0"/>
            <a:ext cx="59796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>
            <a:off x="226851" y="350889"/>
            <a:ext cx="362118" cy="345464"/>
            <a:chOff x="0" y="0"/>
            <a:chExt cx="482823" cy="460618"/>
          </a:xfrm>
        </p:grpSpPr>
        <p:grpSp>
          <p:nvGrpSpPr>
            <p:cNvPr id="18" name="Google Shape;18;p3"/>
            <p:cNvGrpSpPr/>
            <p:nvPr/>
          </p:nvGrpSpPr>
          <p:grpSpPr>
            <a:xfrm>
              <a:off x="0" y="0"/>
              <a:ext cx="53807" cy="51285"/>
              <a:chOff x="0" y="0"/>
              <a:chExt cx="812800" cy="774700"/>
            </a:xfrm>
          </p:grpSpPr>
          <p:sp>
            <p:nvSpPr>
              <p:cNvPr id="19" name="Google Shape;1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" name="Google Shape;2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21;p3"/>
            <p:cNvGrpSpPr/>
            <p:nvPr/>
          </p:nvGrpSpPr>
          <p:grpSpPr>
            <a:xfrm>
              <a:off x="86239" y="0"/>
              <a:ext cx="53807" cy="51285"/>
              <a:chOff x="0" y="0"/>
              <a:chExt cx="812800" cy="774700"/>
            </a:xfrm>
          </p:grpSpPr>
          <p:sp>
            <p:nvSpPr>
              <p:cNvPr id="22" name="Google Shape;2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" name="Google Shape;2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24;p3"/>
            <p:cNvGrpSpPr/>
            <p:nvPr/>
          </p:nvGrpSpPr>
          <p:grpSpPr>
            <a:xfrm>
              <a:off x="171933" y="0"/>
              <a:ext cx="53807" cy="51285"/>
              <a:chOff x="0" y="0"/>
              <a:chExt cx="812800" cy="774700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" name="Google Shape;2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27;p3"/>
            <p:cNvGrpSpPr/>
            <p:nvPr/>
          </p:nvGrpSpPr>
          <p:grpSpPr>
            <a:xfrm>
              <a:off x="257628" y="0"/>
              <a:ext cx="53807" cy="51285"/>
              <a:chOff x="0" y="0"/>
              <a:chExt cx="812800" cy="77470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" name="Google Shape;2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30;p3"/>
            <p:cNvGrpSpPr/>
            <p:nvPr/>
          </p:nvGrpSpPr>
          <p:grpSpPr>
            <a:xfrm>
              <a:off x="343322" y="0"/>
              <a:ext cx="53807" cy="51285"/>
              <a:chOff x="0" y="0"/>
              <a:chExt cx="812800" cy="77470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" name="Google Shape;3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429016" y="0"/>
              <a:ext cx="53807" cy="51285"/>
              <a:chOff x="0" y="0"/>
              <a:chExt cx="812800" cy="774700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" name="Google Shape;3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43665" y="51306"/>
              <a:ext cx="53807" cy="51285"/>
              <a:chOff x="0" y="0"/>
              <a:chExt cx="812800" cy="7747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" name="Google Shape;3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>
              <a:off x="129359" y="51306"/>
              <a:ext cx="53807" cy="51285"/>
              <a:chOff x="0" y="0"/>
              <a:chExt cx="812800" cy="77470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" name="Google Shape;4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>
              <a:off x="215053" y="51306"/>
              <a:ext cx="53807" cy="51285"/>
              <a:chOff x="0" y="0"/>
              <a:chExt cx="812800" cy="7747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" name="Google Shape;4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5;p3"/>
            <p:cNvGrpSpPr/>
            <p:nvPr/>
          </p:nvGrpSpPr>
          <p:grpSpPr>
            <a:xfrm>
              <a:off x="300747" y="51306"/>
              <a:ext cx="53807" cy="51285"/>
              <a:chOff x="0" y="0"/>
              <a:chExt cx="812800" cy="77470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" name="Google Shape;4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8;p3"/>
            <p:cNvGrpSpPr/>
            <p:nvPr/>
          </p:nvGrpSpPr>
          <p:grpSpPr>
            <a:xfrm>
              <a:off x="386441" y="51306"/>
              <a:ext cx="53807" cy="51285"/>
              <a:chOff x="0" y="0"/>
              <a:chExt cx="812800" cy="7747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0" name="Google Shape;5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51;p3"/>
            <p:cNvGrpSpPr/>
            <p:nvPr/>
          </p:nvGrpSpPr>
          <p:grpSpPr>
            <a:xfrm>
              <a:off x="0" y="102613"/>
              <a:ext cx="53807" cy="51285"/>
              <a:chOff x="0" y="0"/>
              <a:chExt cx="812800" cy="774700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3" name="Google Shape;5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86239" y="102613"/>
              <a:ext cx="53807" cy="51285"/>
              <a:chOff x="0" y="0"/>
              <a:chExt cx="812800" cy="774700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6" name="Google Shape;5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57;p3"/>
            <p:cNvGrpSpPr/>
            <p:nvPr/>
          </p:nvGrpSpPr>
          <p:grpSpPr>
            <a:xfrm>
              <a:off x="171933" y="102613"/>
              <a:ext cx="53807" cy="51285"/>
              <a:chOff x="0" y="0"/>
              <a:chExt cx="812800" cy="774700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9" name="Google Shape;5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3"/>
            <p:cNvGrpSpPr/>
            <p:nvPr/>
          </p:nvGrpSpPr>
          <p:grpSpPr>
            <a:xfrm>
              <a:off x="257628" y="102613"/>
              <a:ext cx="53807" cy="51285"/>
              <a:chOff x="0" y="0"/>
              <a:chExt cx="812800" cy="774700"/>
            </a:xfrm>
          </p:grpSpPr>
          <p:sp>
            <p:nvSpPr>
              <p:cNvPr id="61" name="Google Shape;6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62" name="Google Shape;6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"/>
            <p:cNvGrpSpPr/>
            <p:nvPr/>
          </p:nvGrpSpPr>
          <p:grpSpPr>
            <a:xfrm>
              <a:off x="343322" y="102613"/>
              <a:ext cx="53807" cy="51285"/>
              <a:chOff x="0" y="0"/>
              <a:chExt cx="812800" cy="77470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65" name="Google Shape;6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3"/>
            <p:cNvGrpSpPr/>
            <p:nvPr/>
          </p:nvGrpSpPr>
          <p:grpSpPr>
            <a:xfrm>
              <a:off x="429016" y="102613"/>
              <a:ext cx="53807" cy="51285"/>
              <a:chOff x="0" y="0"/>
              <a:chExt cx="812800" cy="774700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68" name="Google Shape;6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3"/>
            <p:cNvGrpSpPr/>
            <p:nvPr/>
          </p:nvGrpSpPr>
          <p:grpSpPr>
            <a:xfrm>
              <a:off x="43665" y="153919"/>
              <a:ext cx="53807" cy="51285"/>
              <a:chOff x="0" y="0"/>
              <a:chExt cx="812800" cy="774700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71" name="Google Shape;7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"/>
            <p:cNvGrpSpPr/>
            <p:nvPr/>
          </p:nvGrpSpPr>
          <p:grpSpPr>
            <a:xfrm>
              <a:off x="129359" y="153919"/>
              <a:ext cx="53807" cy="51285"/>
              <a:chOff x="0" y="0"/>
              <a:chExt cx="812800" cy="774700"/>
            </a:xfrm>
          </p:grpSpPr>
          <p:sp>
            <p:nvSpPr>
              <p:cNvPr id="73" name="Google Shape;7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74" name="Google Shape;7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215053" y="153919"/>
              <a:ext cx="53807" cy="51285"/>
              <a:chOff x="0" y="0"/>
              <a:chExt cx="812800" cy="774700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77" name="Google Shape;7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3"/>
            <p:cNvGrpSpPr/>
            <p:nvPr/>
          </p:nvGrpSpPr>
          <p:grpSpPr>
            <a:xfrm>
              <a:off x="300747" y="153919"/>
              <a:ext cx="53807" cy="51285"/>
              <a:chOff x="0" y="0"/>
              <a:chExt cx="812800" cy="774700"/>
            </a:xfrm>
          </p:grpSpPr>
          <p:sp>
            <p:nvSpPr>
              <p:cNvPr id="79" name="Google Shape;7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0" name="Google Shape;8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3"/>
            <p:cNvGrpSpPr/>
            <p:nvPr/>
          </p:nvGrpSpPr>
          <p:grpSpPr>
            <a:xfrm>
              <a:off x="386441" y="153919"/>
              <a:ext cx="53807" cy="51285"/>
              <a:chOff x="0" y="0"/>
              <a:chExt cx="812800" cy="774700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3" name="Google Shape;8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3"/>
            <p:cNvGrpSpPr/>
            <p:nvPr/>
          </p:nvGrpSpPr>
          <p:grpSpPr>
            <a:xfrm>
              <a:off x="0" y="204666"/>
              <a:ext cx="53807" cy="51285"/>
              <a:chOff x="0" y="0"/>
              <a:chExt cx="812800" cy="774700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6" name="Google Shape;8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86239" y="204666"/>
              <a:ext cx="53807" cy="51285"/>
              <a:chOff x="0" y="0"/>
              <a:chExt cx="812800" cy="774700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9" name="Google Shape;8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3"/>
            <p:cNvGrpSpPr/>
            <p:nvPr/>
          </p:nvGrpSpPr>
          <p:grpSpPr>
            <a:xfrm>
              <a:off x="171933" y="204666"/>
              <a:ext cx="53807" cy="51285"/>
              <a:chOff x="0" y="0"/>
              <a:chExt cx="812800" cy="774700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92" name="Google Shape;9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Google Shape;93;p3"/>
            <p:cNvGrpSpPr/>
            <p:nvPr/>
          </p:nvGrpSpPr>
          <p:grpSpPr>
            <a:xfrm>
              <a:off x="257628" y="204666"/>
              <a:ext cx="53807" cy="51285"/>
              <a:chOff x="0" y="0"/>
              <a:chExt cx="812800" cy="774700"/>
            </a:xfrm>
          </p:grpSpPr>
          <p:sp>
            <p:nvSpPr>
              <p:cNvPr id="94" name="Google Shape;9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95" name="Google Shape;9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3"/>
            <p:cNvGrpSpPr/>
            <p:nvPr/>
          </p:nvGrpSpPr>
          <p:grpSpPr>
            <a:xfrm>
              <a:off x="343322" y="204666"/>
              <a:ext cx="53807" cy="51285"/>
              <a:chOff x="0" y="0"/>
              <a:chExt cx="812800" cy="774700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98" name="Google Shape;9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429016" y="204666"/>
              <a:ext cx="53807" cy="51285"/>
              <a:chOff x="0" y="0"/>
              <a:chExt cx="812800" cy="7747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01" name="Google Shape;10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3"/>
            <p:cNvGrpSpPr/>
            <p:nvPr/>
          </p:nvGrpSpPr>
          <p:grpSpPr>
            <a:xfrm>
              <a:off x="43665" y="255973"/>
              <a:ext cx="53807" cy="51285"/>
              <a:chOff x="0" y="0"/>
              <a:chExt cx="812800" cy="774700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04" name="Google Shape;10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129359" y="255973"/>
              <a:ext cx="53807" cy="51285"/>
              <a:chOff x="0" y="0"/>
              <a:chExt cx="812800" cy="774700"/>
            </a:xfrm>
          </p:grpSpPr>
          <p:sp>
            <p:nvSpPr>
              <p:cNvPr id="106" name="Google Shape;10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07" name="Google Shape;10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3"/>
            <p:cNvGrpSpPr/>
            <p:nvPr/>
          </p:nvGrpSpPr>
          <p:grpSpPr>
            <a:xfrm>
              <a:off x="215053" y="255973"/>
              <a:ext cx="53807" cy="51285"/>
              <a:chOff x="0" y="0"/>
              <a:chExt cx="812800" cy="774700"/>
            </a:xfrm>
          </p:grpSpPr>
          <p:sp>
            <p:nvSpPr>
              <p:cNvPr id="109" name="Google Shape;10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0" name="Google Shape;11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3"/>
            <p:cNvGrpSpPr/>
            <p:nvPr/>
          </p:nvGrpSpPr>
          <p:grpSpPr>
            <a:xfrm>
              <a:off x="300747" y="255973"/>
              <a:ext cx="53807" cy="51285"/>
              <a:chOff x="0" y="0"/>
              <a:chExt cx="812800" cy="774700"/>
            </a:xfrm>
          </p:grpSpPr>
          <p:sp>
            <p:nvSpPr>
              <p:cNvPr id="112" name="Google Shape;11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3" name="Google Shape;11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3"/>
            <p:cNvGrpSpPr/>
            <p:nvPr/>
          </p:nvGrpSpPr>
          <p:grpSpPr>
            <a:xfrm>
              <a:off x="386441" y="255973"/>
              <a:ext cx="53807" cy="51285"/>
              <a:chOff x="0" y="0"/>
              <a:chExt cx="812800" cy="774700"/>
            </a:xfrm>
          </p:grpSpPr>
          <p:sp>
            <p:nvSpPr>
              <p:cNvPr id="115" name="Google Shape;11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6" name="Google Shape;11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0" y="307279"/>
              <a:ext cx="53807" cy="51285"/>
              <a:chOff x="0" y="0"/>
              <a:chExt cx="812800" cy="774700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9" name="Google Shape;11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20;p3"/>
            <p:cNvGrpSpPr/>
            <p:nvPr/>
          </p:nvGrpSpPr>
          <p:grpSpPr>
            <a:xfrm>
              <a:off x="86239" y="307279"/>
              <a:ext cx="53807" cy="51285"/>
              <a:chOff x="0" y="0"/>
              <a:chExt cx="812800" cy="7747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22" name="Google Shape;12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3"/>
            <p:cNvGrpSpPr/>
            <p:nvPr/>
          </p:nvGrpSpPr>
          <p:grpSpPr>
            <a:xfrm>
              <a:off x="171933" y="307279"/>
              <a:ext cx="53807" cy="51285"/>
              <a:chOff x="0" y="0"/>
              <a:chExt cx="812800" cy="774700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25" name="Google Shape;12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257628" y="307279"/>
              <a:ext cx="53807" cy="51285"/>
              <a:chOff x="0" y="0"/>
              <a:chExt cx="812800" cy="774700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28" name="Google Shape;12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343322" y="307279"/>
              <a:ext cx="53807" cy="51285"/>
              <a:chOff x="0" y="0"/>
              <a:chExt cx="812800" cy="774700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31" name="Google Shape;13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3"/>
            <p:cNvGrpSpPr/>
            <p:nvPr/>
          </p:nvGrpSpPr>
          <p:grpSpPr>
            <a:xfrm>
              <a:off x="429016" y="307279"/>
              <a:ext cx="53807" cy="51285"/>
              <a:chOff x="0" y="0"/>
              <a:chExt cx="812800" cy="774700"/>
            </a:xfrm>
          </p:grpSpPr>
          <p:sp>
            <p:nvSpPr>
              <p:cNvPr id="133" name="Google Shape;13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34" name="Google Shape;13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3"/>
            <p:cNvGrpSpPr/>
            <p:nvPr/>
          </p:nvGrpSpPr>
          <p:grpSpPr>
            <a:xfrm>
              <a:off x="43665" y="358585"/>
              <a:ext cx="53807" cy="51285"/>
              <a:chOff x="0" y="0"/>
              <a:chExt cx="812800" cy="774700"/>
            </a:xfrm>
          </p:grpSpPr>
          <p:sp>
            <p:nvSpPr>
              <p:cNvPr id="136" name="Google Shape;13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37" name="Google Shape;13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" name="Google Shape;138;p3"/>
            <p:cNvGrpSpPr/>
            <p:nvPr/>
          </p:nvGrpSpPr>
          <p:grpSpPr>
            <a:xfrm>
              <a:off x="129359" y="358585"/>
              <a:ext cx="53807" cy="51285"/>
              <a:chOff x="0" y="0"/>
              <a:chExt cx="812800" cy="774700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0" name="Google Shape;14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" name="Google Shape;141;p3"/>
            <p:cNvGrpSpPr/>
            <p:nvPr/>
          </p:nvGrpSpPr>
          <p:grpSpPr>
            <a:xfrm>
              <a:off x="215053" y="358585"/>
              <a:ext cx="53807" cy="51285"/>
              <a:chOff x="0" y="0"/>
              <a:chExt cx="812800" cy="774700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3" name="Google Shape;14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300747" y="358585"/>
              <a:ext cx="53807" cy="51285"/>
              <a:chOff x="0" y="0"/>
              <a:chExt cx="812800" cy="774700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6" name="Google Shape;14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386441" y="358585"/>
              <a:ext cx="53807" cy="51285"/>
              <a:chOff x="0" y="0"/>
              <a:chExt cx="812800" cy="774700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9" name="Google Shape;14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0" y="409333"/>
              <a:ext cx="53807" cy="51285"/>
              <a:chOff x="0" y="0"/>
              <a:chExt cx="812800" cy="774700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52" name="Google Shape;15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6239" y="409333"/>
              <a:ext cx="53807" cy="51285"/>
              <a:chOff x="0" y="0"/>
              <a:chExt cx="812800" cy="774700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55" name="Google Shape;15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171933" y="409333"/>
              <a:ext cx="53807" cy="51285"/>
              <a:chOff x="0" y="0"/>
              <a:chExt cx="812800" cy="774700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58" name="Google Shape;15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" name="Google Shape;159;p3"/>
            <p:cNvGrpSpPr/>
            <p:nvPr/>
          </p:nvGrpSpPr>
          <p:grpSpPr>
            <a:xfrm>
              <a:off x="257628" y="409333"/>
              <a:ext cx="53807" cy="51285"/>
              <a:chOff x="0" y="0"/>
              <a:chExt cx="812800" cy="774700"/>
            </a:xfrm>
          </p:grpSpPr>
          <p:sp>
            <p:nvSpPr>
              <p:cNvPr id="160" name="Google Shape;16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61" name="Google Shape;16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3"/>
            <p:cNvGrpSpPr/>
            <p:nvPr/>
          </p:nvGrpSpPr>
          <p:grpSpPr>
            <a:xfrm>
              <a:off x="343322" y="409333"/>
              <a:ext cx="53807" cy="51285"/>
              <a:chOff x="0" y="0"/>
              <a:chExt cx="812800" cy="774700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64" name="Google Shape;16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429016" y="409333"/>
              <a:ext cx="53807" cy="51285"/>
              <a:chOff x="0" y="0"/>
              <a:chExt cx="812800" cy="77470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67" name="Google Shape;16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>
            <a:spLocks noGrp="1"/>
          </p:cNvSpPr>
          <p:nvPr>
            <p:ph type="pic" idx="2"/>
          </p:nvPr>
        </p:nvSpPr>
        <p:spPr>
          <a:xfrm>
            <a:off x="-17100" y="0"/>
            <a:ext cx="4216500" cy="10287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70" name="Google Shape;170;p4"/>
          <p:cNvCxnSpPr/>
          <p:nvPr/>
        </p:nvCxnSpPr>
        <p:spPr>
          <a:xfrm rot="10800000">
            <a:off x="4211836" y="0"/>
            <a:ext cx="0" cy="10287000"/>
          </a:xfrm>
          <a:prstGeom prst="straightConnector1">
            <a:avLst/>
          </a:prstGeom>
          <a:noFill/>
          <a:ln w="38100" cap="flat" cmpd="sng">
            <a:solidFill>
              <a:srgbClr val="F1F1F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1" name="Google Shape;171;p4"/>
          <p:cNvGrpSpPr/>
          <p:nvPr/>
        </p:nvGrpSpPr>
        <p:grpSpPr>
          <a:xfrm rot="-5400000">
            <a:off x="4051420" y="5807973"/>
            <a:ext cx="320812" cy="320812"/>
            <a:chOff x="0" y="0"/>
            <a:chExt cx="812800" cy="812800"/>
          </a:xfrm>
        </p:grpSpPr>
        <p:sp>
          <p:nvSpPr>
            <p:cNvPr id="172" name="Google Shape;172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 rot="-5400000">
            <a:off x="4051420" y="3965933"/>
            <a:ext cx="320812" cy="320812"/>
            <a:chOff x="0" y="0"/>
            <a:chExt cx="812800" cy="812800"/>
          </a:xfrm>
        </p:grpSpPr>
        <p:sp>
          <p:nvSpPr>
            <p:cNvPr id="175" name="Google Shape;175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4"/>
          <p:cNvGrpSpPr/>
          <p:nvPr/>
        </p:nvGrpSpPr>
        <p:grpSpPr>
          <a:xfrm rot="-5400000">
            <a:off x="4051420" y="8025713"/>
            <a:ext cx="320812" cy="320812"/>
            <a:chOff x="0" y="0"/>
            <a:chExt cx="812800" cy="8128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226851" y="350889"/>
            <a:ext cx="362118" cy="345464"/>
            <a:chOff x="0" y="0"/>
            <a:chExt cx="482823" cy="460618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0" y="0"/>
              <a:ext cx="53807" cy="51285"/>
              <a:chOff x="0" y="0"/>
              <a:chExt cx="812800" cy="774700"/>
            </a:xfrm>
          </p:grpSpPr>
          <p:sp>
            <p:nvSpPr>
              <p:cNvPr id="182" name="Google Shape;18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83" name="Google Shape;18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4"/>
            <p:cNvGrpSpPr/>
            <p:nvPr/>
          </p:nvGrpSpPr>
          <p:grpSpPr>
            <a:xfrm>
              <a:off x="86239" y="0"/>
              <a:ext cx="53807" cy="51285"/>
              <a:chOff x="0" y="0"/>
              <a:chExt cx="812800" cy="774700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86" name="Google Shape;18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4"/>
            <p:cNvGrpSpPr/>
            <p:nvPr/>
          </p:nvGrpSpPr>
          <p:grpSpPr>
            <a:xfrm>
              <a:off x="171933" y="0"/>
              <a:ext cx="53807" cy="51285"/>
              <a:chOff x="0" y="0"/>
              <a:chExt cx="812800" cy="774700"/>
            </a:xfrm>
          </p:grpSpPr>
          <p:sp>
            <p:nvSpPr>
              <p:cNvPr id="188" name="Google Shape;18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89" name="Google Shape;18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" name="Google Shape;190;p4"/>
            <p:cNvGrpSpPr/>
            <p:nvPr/>
          </p:nvGrpSpPr>
          <p:grpSpPr>
            <a:xfrm>
              <a:off x="257628" y="0"/>
              <a:ext cx="53807" cy="51285"/>
              <a:chOff x="0" y="0"/>
              <a:chExt cx="812800" cy="774700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92" name="Google Shape;19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>
              <a:off x="343322" y="0"/>
              <a:ext cx="53807" cy="51285"/>
              <a:chOff x="0" y="0"/>
              <a:chExt cx="812800" cy="7747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95" name="Google Shape;19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" name="Google Shape;196;p4"/>
            <p:cNvGrpSpPr/>
            <p:nvPr/>
          </p:nvGrpSpPr>
          <p:grpSpPr>
            <a:xfrm>
              <a:off x="429016" y="0"/>
              <a:ext cx="53807" cy="51285"/>
              <a:chOff x="0" y="0"/>
              <a:chExt cx="812800" cy="774700"/>
            </a:xfrm>
          </p:grpSpPr>
          <p:sp>
            <p:nvSpPr>
              <p:cNvPr id="197" name="Google Shape;19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98" name="Google Shape;19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" name="Google Shape;199;p4"/>
            <p:cNvGrpSpPr/>
            <p:nvPr/>
          </p:nvGrpSpPr>
          <p:grpSpPr>
            <a:xfrm>
              <a:off x="43665" y="51306"/>
              <a:ext cx="53807" cy="51285"/>
              <a:chOff x="0" y="0"/>
              <a:chExt cx="812800" cy="7747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1" name="Google Shape;20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4"/>
            <p:cNvGrpSpPr/>
            <p:nvPr/>
          </p:nvGrpSpPr>
          <p:grpSpPr>
            <a:xfrm>
              <a:off x="129359" y="51306"/>
              <a:ext cx="53807" cy="51285"/>
              <a:chOff x="0" y="0"/>
              <a:chExt cx="812800" cy="774700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4" name="Google Shape;20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4"/>
            <p:cNvGrpSpPr/>
            <p:nvPr/>
          </p:nvGrpSpPr>
          <p:grpSpPr>
            <a:xfrm>
              <a:off x="215053" y="51306"/>
              <a:ext cx="53807" cy="51285"/>
              <a:chOff x="0" y="0"/>
              <a:chExt cx="812800" cy="774700"/>
            </a:xfrm>
          </p:grpSpPr>
          <p:sp>
            <p:nvSpPr>
              <p:cNvPr id="206" name="Google Shape;20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7" name="Google Shape;20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4"/>
            <p:cNvGrpSpPr/>
            <p:nvPr/>
          </p:nvGrpSpPr>
          <p:grpSpPr>
            <a:xfrm>
              <a:off x="300747" y="51306"/>
              <a:ext cx="53807" cy="51285"/>
              <a:chOff x="0" y="0"/>
              <a:chExt cx="812800" cy="774700"/>
            </a:xfrm>
          </p:grpSpPr>
          <p:sp>
            <p:nvSpPr>
              <p:cNvPr id="209" name="Google Shape;20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0" name="Google Shape;21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4"/>
            <p:cNvGrpSpPr/>
            <p:nvPr/>
          </p:nvGrpSpPr>
          <p:grpSpPr>
            <a:xfrm>
              <a:off x="386441" y="51306"/>
              <a:ext cx="53807" cy="51285"/>
              <a:chOff x="0" y="0"/>
              <a:chExt cx="812800" cy="774700"/>
            </a:xfrm>
          </p:grpSpPr>
          <p:sp>
            <p:nvSpPr>
              <p:cNvPr id="212" name="Google Shape;21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3" name="Google Shape;21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4"/>
            <p:cNvGrpSpPr/>
            <p:nvPr/>
          </p:nvGrpSpPr>
          <p:grpSpPr>
            <a:xfrm>
              <a:off x="0" y="102613"/>
              <a:ext cx="53807" cy="51285"/>
              <a:chOff x="0" y="0"/>
              <a:chExt cx="812800" cy="774700"/>
            </a:xfrm>
          </p:grpSpPr>
          <p:sp>
            <p:nvSpPr>
              <p:cNvPr id="215" name="Google Shape;21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6" name="Google Shape;21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4"/>
            <p:cNvGrpSpPr/>
            <p:nvPr/>
          </p:nvGrpSpPr>
          <p:grpSpPr>
            <a:xfrm>
              <a:off x="86239" y="102613"/>
              <a:ext cx="53807" cy="51285"/>
              <a:chOff x="0" y="0"/>
              <a:chExt cx="812800" cy="774700"/>
            </a:xfrm>
          </p:grpSpPr>
          <p:sp>
            <p:nvSpPr>
              <p:cNvPr id="218" name="Google Shape;21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9" name="Google Shape;21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4"/>
            <p:cNvGrpSpPr/>
            <p:nvPr/>
          </p:nvGrpSpPr>
          <p:grpSpPr>
            <a:xfrm>
              <a:off x="171933" y="102613"/>
              <a:ext cx="53807" cy="51285"/>
              <a:chOff x="0" y="0"/>
              <a:chExt cx="812800" cy="774700"/>
            </a:xfrm>
          </p:grpSpPr>
          <p:sp>
            <p:nvSpPr>
              <p:cNvPr id="221" name="Google Shape;22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22" name="Google Shape;22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4"/>
            <p:cNvGrpSpPr/>
            <p:nvPr/>
          </p:nvGrpSpPr>
          <p:grpSpPr>
            <a:xfrm>
              <a:off x="257628" y="102613"/>
              <a:ext cx="53807" cy="51285"/>
              <a:chOff x="0" y="0"/>
              <a:chExt cx="812800" cy="774700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25" name="Google Shape;22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4"/>
            <p:cNvGrpSpPr/>
            <p:nvPr/>
          </p:nvGrpSpPr>
          <p:grpSpPr>
            <a:xfrm>
              <a:off x="343322" y="102613"/>
              <a:ext cx="53807" cy="51285"/>
              <a:chOff x="0" y="0"/>
              <a:chExt cx="812800" cy="774700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28" name="Google Shape;22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4"/>
            <p:cNvGrpSpPr/>
            <p:nvPr/>
          </p:nvGrpSpPr>
          <p:grpSpPr>
            <a:xfrm>
              <a:off x="429016" y="102613"/>
              <a:ext cx="53807" cy="51285"/>
              <a:chOff x="0" y="0"/>
              <a:chExt cx="812800" cy="774700"/>
            </a:xfrm>
          </p:grpSpPr>
          <p:sp>
            <p:nvSpPr>
              <p:cNvPr id="230" name="Google Shape;23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1" name="Google Shape;23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4"/>
            <p:cNvGrpSpPr/>
            <p:nvPr/>
          </p:nvGrpSpPr>
          <p:grpSpPr>
            <a:xfrm>
              <a:off x="43665" y="153919"/>
              <a:ext cx="53807" cy="51285"/>
              <a:chOff x="0" y="0"/>
              <a:chExt cx="812800" cy="774700"/>
            </a:xfrm>
          </p:grpSpPr>
          <p:sp>
            <p:nvSpPr>
              <p:cNvPr id="233" name="Google Shape;23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4" name="Google Shape;23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4"/>
            <p:cNvGrpSpPr/>
            <p:nvPr/>
          </p:nvGrpSpPr>
          <p:grpSpPr>
            <a:xfrm>
              <a:off x="129359" y="153919"/>
              <a:ext cx="53807" cy="51285"/>
              <a:chOff x="0" y="0"/>
              <a:chExt cx="812800" cy="774700"/>
            </a:xfrm>
          </p:grpSpPr>
          <p:sp>
            <p:nvSpPr>
              <p:cNvPr id="236" name="Google Shape;23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7" name="Google Shape;23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4"/>
            <p:cNvGrpSpPr/>
            <p:nvPr/>
          </p:nvGrpSpPr>
          <p:grpSpPr>
            <a:xfrm>
              <a:off x="215053" y="153919"/>
              <a:ext cx="53807" cy="51285"/>
              <a:chOff x="0" y="0"/>
              <a:chExt cx="812800" cy="774700"/>
            </a:xfrm>
          </p:grpSpPr>
          <p:sp>
            <p:nvSpPr>
              <p:cNvPr id="239" name="Google Shape;23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0" name="Google Shape;24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4"/>
            <p:cNvGrpSpPr/>
            <p:nvPr/>
          </p:nvGrpSpPr>
          <p:grpSpPr>
            <a:xfrm>
              <a:off x="300747" y="153919"/>
              <a:ext cx="53807" cy="51285"/>
              <a:chOff x="0" y="0"/>
              <a:chExt cx="812800" cy="774700"/>
            </a:xfrm>
          </p:grpSpPr>
          <p:sp>
            <p:nvSpPr>
              <p:cNvPr id="242" name="Google Shape;24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3" name="Google Shape;24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4"/>
            <p:cNvGrpSpPr/>
            <p:nvPr/>
          </p:nvGrpSpPr>
          <p:grpSpPr>
            <a:xfrm>
              <a:off x="386441" y="153919"/>
              <a:ext cx="53807" cy="51285"/>
              <a:chOff x="0" y="0"/>
              <a:chExt cx="812800" cy="774700"/>
            </a:xfrm>
          </p:grpSpPr>
          <p:sp>
            <p:nvSpPr>
              <p:cNvPr id="245" name="Google Shape;24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6" name="Google Shape;24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4"/>
            <p:cNvGrpSpPr/>
            <p:nvPr/>
          </p:nvGrpSpPr>
          <p:grpSpPr>
            <a:xfrm>
              <a:off x="0" y="204666"/>
              <a:ext cx="53807" cy="51285"/>
              <a:chOff x="0" y="0"/>
              <a:chExt cx="812800" cy="774700"/>
            </a:xfrm>
          </p:grpSpPr>
          <p:sp>
            <p:nvSpPr>
              <p:cNvPr id="248" name="Google Shape;24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9" name="Google Shape;24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4"/>
            <p:cNvGrpSpPr/>
            <p:nvPr/>
          </p:nvGrpSpPr>
          <p:grpSpPr>
            <a:xfrm>
              <a:off x="86239" y="204666"/>
              <a:ext cx="53807" cy="51285"/>
              <a:chOff x="0" y="0"/>
              <a:chExt cx="812800" cy="774700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52" name="Google Shape;25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4"/>
            <p:cNvGrpSpPr/>
            <p:nvPr/>
          </p:nvGrpSpPr>
          <p:grpSpPr>
            <a:xfrm>
              <a:off x="171933" y="204666"/>
              <a:ext cx="53807" cy="51285"/>
              <a:chOff x="0" y="0"/>
              <a:chExt cx="812800" cy="774700"/>
            </a:xfrm>
          </p:grpSpPr>
          <p:sp>
            <p:nvSpPr>
              <p:cNvPr id="254" name="Google Shape;25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55" name="Google Shape;25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" name="Google Shape;256;p4"/>
            <p:cNvGrpSpPr/>
            <p:nvPr/>
          </p:nvGrpSpPr>
          <p:grpSpPr>
            <a:xfrm>
              <a:off x="257628" y="204666"/>
              <a:ext cx="53807" cy="51285"/>
              <a:chOff x="0" y="0"/>
              <a:chExt cx="812800" cy="774700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58" name="Google Shape;25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4"/>
            <p:cNvGrpSpPr/>
            <p:nvPr/>
          </p:nvGrpSpPr>
          <p:grpSpPr>
            <a:xfrm>
              <a:off x="343322" y="204666"/>
              <a:ext cx="53807" cy="51285"/>
              <a:chOff x="0" y="0"/>
              <a:chExt cx="812800" cy="774700"/>
            </a:xfrm>
          </p:grpSpPr>
          <p:sp>
            <p:nvSpPr>
              <p:cNvPr id="260" name="Google Shape;26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1" name="Google Shape;26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p4"/>
            <p:cNvGrpSpPr/>
            <p:nvPr/>
          </p:nvGrpSpPr>
          <p:grpSpPr>
            <a:xfrm>
              <a:off x="429016" y="204666"/>
              <a:ext cx="53807" cy="51285"/>
              <a:chOff x="0" y="0"/>
              <a:chExt cx="812800" cy="774700"/>
            </a:xfrm>
          </p:grpSpPr>
          <p:sp>
            <p:nvSpPr>
              <p:cNvPr id="263" name="Google Shape;26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4" name="Google Shape;26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p4"/>
            <p:cNvGrpSpPr/>
            <p:nvPr/>
          </p:nvGrpSpPr>
          <p:grpSpPr>
            <a:xfrm>
              <a:off x="43665" y="255973"/>
              <a:ext cx="53807" cy="51285"/>
              <a:chOff x="0" y="0"/>
              <a:chExt cx="812800" cy="774700"/>
            </a:xfrm>
          </p:grpSpPr>
          <p:sp>
            <p:nvSpPr>
              <p:cNvPr id="266" name="Google Shape;26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7" name="Google Shape;26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" name="Google Shape;268;p4"/>
            <p:cNvGrpSpPr/>
            <p:nvPr/>
          </p:nvGrpSpPr>
          <p:grpSpPr>
            <a:xfrm>
              <a:off x="129359" y="255973"/>
              <a:ext cx="53807" cy="51285"/>
              <a:chOff x="0" y="0"/>
              <a:chExt cx="812800" cy="774700"/>
            </a:xfrm>
          </p:grpSpPr>
          <p:sp>
            <p:nvSpPr>
              <p:cNvPr id="269" name="Google Shape;26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0" name="Google Shape;27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4"/>
            <p:cNvGrpSpPr/>
            <p:nvPr/>
          </p:nvGrpSpPr>
          <p:grpSpPr>
            <a:xfrm>
              <a:off x="215053" y="255973"/>
              <a:ext cx="53807" cy="51285"/>
              <a:chOff x="0" y="0"/>
              <a:chExt cx="812800" cy="774700"/>
            </a:xfrm>
          </p:grpSpPr>
          <p:sp>
            <p:nvSpPr>
              <p:cNvPr id="272" name="Google Shape;27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3" name="Google Shape;27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4"/>
            <p:cNvGrpSpPr/>
            <p:nvPr/>
          </p:nvGrpSpPr>
          <p:grpSpPr>
            <a:xfrm>
              <a:off x="300747" y="255973"/>
              <a:ext cx="53807" cy="51285"/>
              <a:chOff x="0" y="0"/>
              <a:chExt cx="812800" cy="774700"/>
            </a:xfrm>
          </p:grpSpPr>
          <p:sp>
            <p:nvSpPr>
              <p:cNvPr id="275" name="Google Shape;27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6" name="Google Shape;27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4"/>
            <p:cNvGrpSpPr/>
            <p:nvPr/>
          </p:nvGrpSpPr>
          <p:grpSpPr>
            <a:xfrm>
              <a:off x="386441" y="255973"/>
              <a:ext cx="53807" cy="51285"/>
              <a:chOff x="0" y="0"/>
              <a:chExt cx="812800" cy="774700"/>
            </a:xfrm>
          </p:grpSpPr>
          <p:sp>
            <p:nvSpPr>
              <p:cNvPr id="278" name="Google Shape;27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9" name="Google Shape;27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" name="Google Shape;280;p4"/>
            <p:cNvGrpSpPr/>
            <p:nvPr/>
          </p:nvGrpSpPr>
          <p:grpSpPr>
            <a:xfrm>
              <a:off x="0" y="307279"/>
              <a:ext cx="53807" cy="51285"/>
              <a:chOff x="0" y="0"/>
              <a:chExt cx="812800" cy="774700"/>
            </a:xfrm>
          </p:grpSpPr>
          <p:sp>
            <p:nvSpPr>
              <p:cNvPr id="281" name="Google Shape;28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82" name="Google Shape;28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4"/>
            <p:cNvGrpSpPr/>
            <p:nvPr/>
          </p:nvGrpSpPr>
          <p:grpSpPr>
            <a:xfrm>
              <a:off x="86239" y="307279"/>
              <a:ext cx="53807" cy="51285"/>
              <a:chOff x="0" y="0"/>
              <a:chExt cx="812800" cy="774700"/>
            </a:xfrm>
          </p:grpSpPr>
          <p:sp>
            <p:nvSpPr>
              <p:cNvPr id="284" name="Google Shape;28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85" name="Google Shape;28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p4"/>
            <p:cNvGrpSpPr/>
            <p:nvPr/>
          </p:nvGrpSpPr>
          <p:grpSpPr>
            <a:xfrm>
              <a:off x="171933" y="307279"/>
              <a:ext cx="53807" cy="51285"/>
              <a:chOff x="0" y="0"/>
              <a:chExt cx="812800" cy="774700"/>
            </a:xfrm>
          </p:grpSpPr>
          <p:sp>
            <p:nvSpPr>
              <p:cNvPr id="287" name="Google Shape;28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88" name="Google Shape;28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" name="Google Shape;289;p4"/>
            <p:cNvGrpSpPr/>
            <p:nvPr/>
          </p:nvGrpSpPr>
          <p:grpSpPr>
            <a:xfrm>
              <a:off x="257628" y="307279"/>
              <a:ext cx="53807" cy="51285"/>
              <a:chOff x="0" y="0"/>
              <a:chExt cx="812800" cy="774700"/>
            </a:xfrm>
          </p:grpSpPr>
          <p:sp>
            <p:nvSpPr>
              <p:cNvPr id="290" name="Google Shape;29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1" name="Google Shape;29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4"/>
            <p:cNvGrpSpPr/>
            <p:nvPr/>
          </p:nvGrpSpPr>
          <p:grpSpPr>
            <a:xfrm>
              <a:off x="343322" y="307279"/>
              <a:ext cx="53807" cy="51285"/>
              <a:chOff x="0" y="0"/>
              <a:chExt cx="812800" cy="774700"/>
            </a:xfrm>
          </p:grpSpPr>
          <p:sp>
            <p:nvSpPr>
              <p:cNvPr id="293" name="Google Shape;29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4" name="Google Shape;29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4"/>
            <p:cNvGrpSpPr/>
            <p:nvPr/>
          </p:nvGrpSpPr>
          <p:grpSpPr>
            <a:xfrm>
              <a:off x="429016" y="307279"/>
              <a:ext cx="53807" cy="51285"/>
              <a:chOff x="0" y="0"/>
              <a:chExt cx="812800" cy="774700"/>
            </a:xfrm>
          </p:grpSpPr>
          <p:sp>
            <p:nvSpPr>
              <p:cNvPr id="296" name="Google Shape;29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7" name="Google Shape;29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4"/>
            <p:cNvGrpSpPr/>
            <p:nvPr/>
          </p:nvGrpSpPr>
          <p:grpSpPr>
            <a:xfrm>
              <a:off x="43665" y="358585"/>
              <a:ext cx="53807" cy="51285"/>
              <a:chOff x="0" y="0"/>
              <a:chExt cx="812800" cy="774700"/>
            </a:xfrm>
          </p:grpSpPr>
          <p:sp>
            <p:nvSpPr>
              <p:cNvPr id="299" name="Google Shape;29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0" name="Google Shape;30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4"/>
            <p:cNvGrpSpPr/>
            <p:nvPr/>
          </p:nvGrpSpPr>
          <p:grpSpPr>
            <a:xfrm>
              <a:off x="129359" y="358585"/>
              <a:ext cx="53807" cy="51285"/>
              <a:chOff x="0" y="0"/>
              <a:chExt cx="812800" cy="774700"/>
            </a:xfrm>
          </p:grpSpPr>
          <p:sp>
            <p:nvSpPr>
              <p:cNvPr id="302" name="Google Shape;30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3" name="Google Shape;30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4"/>
            <p:cNvGrpSpPr/>
            <p:nvPr/>
          </p:nvGrpSpPr>
          <p:grpSpPr>
            <a:xfrm>
              <a:off x="215053" y="358585"/>
              <a:ext cx="53807" cy="51285"/>
              <a:chOff x="0" y="0"/>
              <a:chExt cx="812800" cy="774700"/>
            </a:xfrm>
          </p:grpSpPr>
          <p:sp>
            <p:nvSpPr>
              <p:cNvPr id="305" name="Google Shape;30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6" name="Google Shape;30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4"/>
            <p:cNvGrpSpPr/>
            <p:nvPr/>
          </p:nvGrpSpPr>
          <p:grpSpPr>
            <a:xfrm>
              <a:off x="300747" y="358585"/>
              <a:ext cx="53807" cy="51285"/>
              <a:chOff x="0" y="0"/>
              <a:chExt cx="812800" cy="774700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9" name="Google Shape;30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386441" y="358585"/>
              <a:ext cx="53807" cy="51285"/>
              <a:chOff x="0" y="0"/>
              <a:chExt cx="812800" cy="774700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12" name="Google Shape;31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0" y="409333"/>
              <a:ext cx="53807" cy="51285"/>
              <a:chOff x="0" y="0"/>
              <a:chExt cx="812800" cy="774700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15" name="Google Shape;31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86239" y="409333"/>
              <a:ext cx="53807" cy="51285"/>
              <a:chOff x="0" y="0"/>
              <a:chExt cx="812800" cy="774700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18" name="Google Shape;31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171933" y="409333"/>
              <a:ext cx="53807" cy="51285"/>
              <a:chOff x="0" y="0"/>
              <a:chExt cx="812800" cy="774700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1" name="Google Shape;32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257628" y="409333"/>
              <a:ext cx="53807" cy="51285"/>
              <a:chOff x="0" y="0"/>
              <a:chExt cx="812800" cy="774700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4" name="Google Shape;32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" name="Google Shape;325;p4"/>
            <p:cNvGrpSpPr/>
            <p:nvPr/>
          </p:nvGrpSpPr>
          <p:grpSpPr>
            <a:xfrm>
              <a:off x="343322" y="409333"/>
              <a:ext cx="53807" cy="51285"/>
              <a:chOff x="0" y="0"/>
              <a:chExt cx="812800" cy="774700"/>
            </a:xfrm>
          </p:grpSpPr>
          <p:sp>
            <p:nvSpPr>
              <p:cNvPr id="326" name="Google Shape;32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7" name="Google Shape;32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4"/>
            <p:cNvGrpSpPr/>
            <p:nvPr/>
          </p:nvGrpSpPr>
          <p:grpSpPr>
            <a:xfrm>
              <a:off x="429016" y="409333"/>
              <a:ext cx="53807" cy="51285"/>
              <a:chOff x="0" y="0"/>
              <a:chExt cx="812800" cy="774700"/>
            </a:xfrm>
          </p:grpSpPr>
          <p:sp>
            <p:nvSpPr>
              <p:cNvPr id="329" name="Google Shape;32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30" name="Google Shape;33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 type="secHead">
  <p:cSld name="SECTION_HEADER">
    <p:bg>
      <p:bgPr>
        <a:solidFill>
          <a:srgbClr val="BF0A30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"/>
          <p:cNvSpPr>
            <a:spLocks noGrp="1"/>
          </p:cNvSpPr>
          <p:nvPr>
            <p:ph type="pic" idx="2"/>
          </p:nvPr>
        </p:nvSpPr>
        <p:spPr>
          <a:xfrm>
            <a:off x="-39475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5"/>
          <p:cNvSpPr>
            <a:spLocks noGrp="1"/>
          </p:cNvSpPr>
          <p:nvPr>
            <p:ph type="pic" idx="3"/>
          </p:nvPr>
        </p:nvSpPr>
        <p:spPr>
          <a:xfrm>
            <a:off x="5058438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5"/>
          <p:cNvSpPr>
            <a:spLocks noGrp="1"/>
          </p:cNvSpPr>
          <p:nvPr>
            <p:ph type="pic" idx="4"/>
          </p:nvPr>
        </p:nvSpPr>
        <p:spPr>
          <a:xfrm>
            <a:off x="10117025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5"/>
          <p:cNvSpPr>
            <a:spLocks noGrp="1"/>
          </p:cNvSpPr>
          <p:nvPr>
            <p:ph type="pic" idx="5"/>
          </p:nvPr>
        </p:nvSpPr>
        <p:spPr>
          <a:xfrm>
            <a:off x="15214938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5"/>
          <p:cNvSpPr>
            <a:spLocks noGrp="1"/>
          </p:cNvSpPr>
          <p:nvPr>
            <p:ph type="pic" idx="6"/>
          </p:nvPr>
        </p:nvSpPr>
        <p:spPr>
          <a:xfrm>
            <a:off x="-347650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5"/>
          <p:cNvSpPr>
            <a:spLocks noGrp="1"/>
          </p:cNvSpPr>
          <p:nvPr>
            <p:ph type="pic" idx="7"/>
          </p:nvPr>
        </p:nvSpPr>
        <p:spPr>
          <a:xfrm>
            <a:off x="4750263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5"/>
          <p:cNvSpPr>
            <a:spLocks noGrp="1"/>
          </p:cNvSpPr>
          <p:nvPr>
            <p:ph type="pic" idx="8"/>
          </p:nvPr>
        </p:nvSpPr>
        <p:spPr>
          <a:xfrm>
            <a:off x="9808850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5"/>
          <p:cNvSpPr>
            <a:spLocks noGrp="1"/>
          </p:cNvSpPr>
          <p:nvPr>
            <p:ph type="pic" idx="9"/>
          </p:nvPr>
        </p:nvSpPr>
        <p:spPr>
          <a:xfrm>
            <a:off x="14906763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40" name="Google Shape;340;p5"/>
          <p:cNvGrpSpPr/>
          <p:nvPr/>
        </p:nvGrpSpPr>
        <p:grpSpPr>
          <a:xfrm>
            <a:off x="226851" y="350889"/>
            <a:ext cx="362118" cy="345464"/>
            <a:chOff x="0" y="0"/>
            <a:chExt cx="482823" cy="460618"/>
          </a:xfrm>
        </p:grpSpPr>
        <p:grpSp>
          <p:nvGrpSpPr>
            <p:cNvPr id="341" name="Google Shape;341;p5"/>
            <p:cNvGrpSpPr/>
            <p:nvPr/>
          </p:nvGrpSpPr>
          <p:grpSpPr>
            <a:xfrm>
              <a:off x="0" y="0"/>
              <a:ext cx="53807" cy="51285"/>
              <a:chOff x="0" y="0"/>
              <a:chExt cx="812800" cy="774700"/>
            </a:xfrm>
          </p:grpSpPr>
          <p:sp>
            <p:nvSpPr>
              <p:cNvPr id="342" name="Google Shape;34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43" name="Google Shape;34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5"/>
            <p:cNvGrpSpPr/>
            <p:nvPr/>
          </p:nvGrpSpPr>
          <p:grpSpPr>
            <a:xfrm>
              <a:off x="86239" y="0"/>
              <a:ext cx="53807" cy="51285"/>
              <a:chOff x="0" y="0"/>
              <a:chExt cx="812800" cy="774700"/>
            </a:xfrm>
          </p:grpSpPr>
          <p:sp>
            <p:nvSpPr>
              <p:cNvPr id="345" name="Google Shape;34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46" name="Google Shape;34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" name="Google Shape;347;p5"/>
            <p:cNvGrpSpPr/>
            <p:nvPr/>
          </p:nvGrpSpPr>
          <p:grpSpPr>
            <a:xfrm>
              <a:off x="171933" y="0"/>
              <a:ext cx="53807" cy="51285"/>
              <a:chOff x="0" y="0"/>
              <a:chExt cx="812800" cy="774700"/>
            </a:xfrm>
          </p:grpSpPr>
          <p:sp>
            <p:nvSpPr>
              <p:cNvPr id="348" name="Google Shape;34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49" name="Google Shape;34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" name="Google Shape;350;p5"/>
            <p:cNvGrpSpPr/>
            <p:nvPr/>
          </p:nvGrpSpPr>
          <p:grpSpPr>
            <a:xfrm>
              <a:off x="257628" y="0"/>
              <a:ext cx="53807" cy="51285"/>
              <a:chOff x="0" y="0"/>
              <a:chExt cx="812800" cy="774700"/>
            </a:xfrm>
          </p:grpSpPr>
          <p:sp>
            <p:nvSpPr>
              <p:cNvPr id="351" name="Google Shape;35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2" name="Google Shape;35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" name="Google Shape;353;p5"/>
            <p:cNvGrpSpPr/>
            <p:nvPr/>
          </p:nvGrpSpPr>
          <p:grpSpPr>
            <a:xfrm>
              <a:off x="343322" y="0"/>
              <a:ext cx="53807" cy="51285"/>
              <a:chOff x="0" y="0"/>
              <a:chExt cx="812800" cy="774700"/>
            </a:xfrm>
          </p:grpSpPr>
          <p:sp>
            <p:nvSpPr>
              <p:cNvPr id="354" name="Google Shape;35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5" name="Google Shape;35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6" name="Google Shape;356;p5"/>
            <p:cNvGrpSpPr/>
            <p:nvPr/>
          </p:nvGrpSpPr>
          <p:grpSpPr>
            <a:xfrm>
              <a:off x="429016" y="0"/>
              <a:ext cx="53807" cy="51285"/>
              <a:chOff x="0" y="0"/>
              <a:chExt cx="812800" cy="774700"/>
            </a:xfrm>
          </p:grpSpPr>
          <p:sp>
            <p:nvSpPr>
              <p:cNvPr id="357" name="Google Shape;35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8" name="Google Shape;35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" name="Google Shape;359;p5"/>
            <p:cNvGrpSpPr/>
            <p:nvPr/>
          </p:nvGrpSpPr>
          <p:grpSpPr>
            <a:xfrm>
              <a:off x="43665" y="51306"/>
              <a:ext cx="53807" cy="51285"/>
              <a:chOff x="0" y="0"/>
              <a:chExt cx="812800" cy="774700"/>
            </a:xfrm>
          </p:grpSpPr>
          <p:sp>
            <p:nvSpPr>
              <p:cNvPr id="360" name="Google Shape;36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61" name="Google Shape;36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" name="Google Shape;362;p5"/>
            <p:cNvGrpSpPr/>
            <p:nvPr/>
          </p:nvGrpSpPr>
          <p:grpSpPr>
            <a:xfrm>
              <a:off x="129359" y="51306"/>
              <a:ext cx="53807" cy="51285"/>
              <a:chOff x="0" y="0"/>
              <a:chExt cx="812800" cy="774700"/>
            </a:xfrm>
          </p:grpSpPr>
          <p:sp>
            <p:nvSpPr>
              <p:cNvPr id="363" name="Google Shape;36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64" name="Google Shape;36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" name="Google Shape;365;p5"/>
            <p:cNvGrpSpPr/>
            <p:nvPr/>
          </p:nvGrpSpPr>
          <p:grpSpPr>
            <a:xfrm>
              <a:off x="215053" y="51306"/>
              <a:ext cx="53807" cy="51285"/>
              <a:chOff x="0" y="0"/>
              <a:chExt cx="812800" cy="774700"/>
            </a:xfrm>
          </p:grpSpPr>
          <p:sp>
            <p:nvSpPr>
              <p:cNvPr id="366" name="Google Shape;36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67" name="Google Shape;36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" name="Google Shape;368;p5"/>
            <p:cNvGrpSpPr/>
            <p:nvPr/>
          </p:nvGrpSpPr>
          <p:grpSpPr>
            <a:xfrm>
              <a:off x="300747" y="51306"/>
              <a:ext cx="53807" cy="51285"/>
              <a:chOff x="0" y="0"/>
              <a:chExt cx="812800" cy="774700"/>
            </a:xfrm>
          </p:grpSpPr>
          <p:sp>
            <p:nvSpPr>
              <p:cNvPr id="369" name="Google Shape;36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0" name="Google Shape;37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" name="Google Shape;371;p5"/>
            <p:cNvGrpSpPr/>
            <p:nvPr/>
          </p:nvGrpSpPr>
          <p:grpSpPr>
            <a:xfrm>
              <a:off x="386441" y="51306"/>
              <a:ext cx="53807" cy="51285"/>
              <a:chOff x="0" y="0"/>
              <a:chExt cx="812800" cy="774700"/>
            </a:xfrm>
          </p:grpSpPr>
          <p:sp>
            <p:nvSpPr>
              <p:cNvPr id="372" name="Google Shape;37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3" name="Google Shape;37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5"/>
            <p:cNvGrpSpPr/>
            <p:nvPr/>
          </p:nvGrpSpPr>
          <p:grpSpPr>
            <a:xfrm>
              <a:off x="0" y="102613"/>
              <a:ext cx="53807" cy="51285"/>
              <a:chOff x="0" y="0"/>
              <a:chExt cx="812800" cy="774700"/>
            </a:xfrm>
          </p:grpSpPr>
          <p:sp>
            <p:nvSpPr>
              <p:cNvPr id="375" name="Google Shape;37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6" name="Google Shape;37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5"/>
            <p:cNvGrpSpPr/>
            <p:nvPr/>
          </p:nvGrpSpPr>
          <p:grpSpPr>
            <a:xfrm>
              <a:off x="86239" y="102613"/>
              <a:ext cx="53807" cy="51285"/>
              <a:chOff x="0" y="0"/>
              <a:chExt cx="812800" cy="774700"/>
            </a:xfrm>
          </p:grpSpPr>
          <p:sp>
            <p:nvSpPr>
              <p:cNvPr id="378" name="Google Shape;37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9" name="Google Shape;37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5"/>
            <p:cNvGrpSpPr/>
            <p:nvPr/>
          </p:nvGrpSpPr>
          <p:grpSpPr>
            <a:xfrm>
              <a:off x="171933" y="102613"/>
              <a:ext cx="53807" cy="51285"/>
              <a:chOff x="0" y="0"/>
              <a:chExt cx="812800" cy="774700"/>
            </a:xfrm>
          </p:grpSpPr>
          <p:sp>
            <p:nvSpPr>
              <p:cNvPr id="381" name="Google Shape;38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2" name="Google Shape;38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p5"/>
            <p:cNvGrpSpPr/>
            <p:nvPr/>
          </p:nvGrpSpPr>
          <p:grpSpPr>
            <a:xfrm>
              <a:off x="257628" y="102613"/>
              <a:ext cx="53807" cy="51285"/>
              <a:chOff x="0" y="0"/>
              <a:chExt cx="812800" cy="774700"/>
            </a:xfrm>
          </p:grpSpPr>
          <p:sp>
            <p:nvSpPr>
              <p:cNvPr id="384" name="Google Shape;38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5" name="Google Shape;38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6" name="Google Shape;386;p5"/>
            <p:cNvGrpSpPr/>
            <p:nvPr/>
          </p:nvGrpSpPr>
          <p:grpSpPr>
            <a:xfrm>
              <a:off x="343322" y="102613"/>
              <a:ext cx="53807" cy="51285"/>
              <a:chOff x="0" y="0"/>
              <a:chExt cx="812800" cy="774700"/>
            </a:xfrm>
          </p:grpSpPr>
          <p:sp>
            <p:nvSpPr>
              <p:cNvPr id="387" name="Google Shape;38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8" name="Google Shape;38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" name="Google Shape;389;p5"/>
            <p:cNvGrpSpPr/>
            <p:nvPr/>
          </p:nvGrpSpPr>
          <p:grpSpPr>
            <a:xfrm>
              <a:off x="429016" y="102613"/>
              <a:ext cx="53807" cy="51285"/>
              <a:chOff x="0" y="0"/>
              <a:chExt cx="812800" cy="774700"/>
            </a:xfrm>
          </p:grpSpPr>
          <p:sp>
            <p:nvSpPr>
              <p:cNvPr id="390" name="Google Shape;39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91" name="Google Shape;39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" name="Google Shape;392;p5"/>
            <p:cNvGrpSpPr/>
            <p:nvPr/>
          </p:nvGrpSpPr>
          <p:grpSpPr>
            <a:xfrm>
              <a:off x="43665" y="153919"/>
              <a:ext cx="53807" cy="51285"/>
              <a:chOff x="0" y="0"/>
              <a:chExt cx="812800" cy="774700"/>
            </a:xfrm>
          </p:grpSpPr>
          <p:sp>
            <p:nvSpPr>
              <p:cNvPr id="393" name="Google Shape;39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94" name="Google Shape;39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5"/>
            <p:cNvGrpSpPr/>
            <p:nvPr/>
          </p:nvGrpSpPr>
          <p:grpSpPr>
            <a:xfrm>
              <a:off x="129359" y="153919"/>
              <a:ext cx="53807" cy="51285"/>
              <a:chOff x="0" y="0"/>
              <a:chExt cx="812800" cy="774700"/>
            </a:xfrm>
          </p:grpSpPr>
          <p:sp>
            <p:nvSpPr>
              <p:cNvPr id="396" name="Google Shape;39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97" name="Google Shape;39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" name="Google Shape;398;p5"/>
            <p:cNvGrpSpPr/>
            <p:nvPr/>
          </p:nvGrpSpPr>
          <p:grpSpPr>
            <a:xfrm>
              <a:off x="215053" y="153919"/>
              <a:ext cx="53807" cy="51285"/>
              <a:chOff x="0" y="0"/>
              <a:chExt cx="812800" cy="774700"/>
            </a:xfrm>
          </p:grpSpPr>
          <p:sp>
            <p:nvSpPr>
              <p:cNvPr id="399" name="Google Shape;39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0" name="Google Shape;40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" name="Google Shape;401;p5"/>
            <p:cNvGrpSpPr/>
            <p:nvPr/>
          </p:nvGrpSpPr>
          <p:grpSpPr>
            <a:xfrm>
              <a:off x="300747" y="153919"/>
              <a:ext cx="53807" cy="51285"/>
              <a:chOff x="0" y="0"/>
              <a:chExt cx="812800" cy="774700"/>
            </a:xfrm>
          </p:grpSpPr>
          <p:sp>
            <p:nvSpPr>
              <p:cNvPr id="402" name="Google Shape;40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3" name="Google Shape;40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p5"/>
            <p:cNvGrpSpPr/>
            <p:nvPr/>
          </p:nvGrpSpPr>
          <p:grpSpPr>
            <a:xfrm>
              <a:off x="386441" y="153919"/>
              <a:ext cx="53807" cy="51285"/>
              <a:chOff x="0" y="0"/>
              <a:chExt cx="812800" cy="774700"/>
            </a:xfrm>
          </p:grpSpPr>
          <p:sp>
            <p:nvSpPr>
              <p:cNvPr id="405" name="Google Shape;40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6" name="Google Shape;40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" name="Google Shape;407;p5"/>
            <p:cNvGrpSpPr/>
            <p:nvPr/>
          </p:nvGrpSpPr>
          <p:grpSpPr>
            <a:xfrm>
              <a:off x="0" y="204666"/>
              <a:ext cx="53807" cy="51285"/>
              <a:chOff x="0" y="0"/>
              <a:chExt cx="812800" cy="774700"/>
            </a:xfrm>
          </p:grpSpPr>
          <p:sp>
            <p:nvSpPr>
              <p:cNvPr id="408" name="Google Shape;40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9" name="Google Shape;40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" name="Google Shape;410;p5"/>
            <p:cNvGrpSpPr/>
            <p:nvPr/>
          </p:nvGrpSpPr>
          <p:grpSpPr>
            <a:xfrm>
              <a:off x="86239" y="204666"/>
              <a:ext cx="53807" cy="51285"/>
              <a:chOff x="0" y="0"/>
              <a:chExt cx="812800" cy="774700"/>
            </a:xfrm>
          </p:grpSpPr>
          <p:sp>
            <p:nvSpPr>
              <p:cNvPr id="411" name="Google Shape;41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2" name="Google Shape;41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" name="Google Shape;413;p5"/>
            <p:cNvGrpSpPr/>
            <p:nvPr/>
          </p:nvGrpSpPr>
          <p:grpSpPr>
            <a:xfrm>
              <a:off x="171933" y="204666"/>
              <a:ext cx="53807" cy="51285"/>
              <a:chOff x="0" y="0"/>
              <a:chExt cx="812800" cy="774700"/>
            </a:xfrm>
          </p:grpSpPr>
          <p:sp>
            <p:nvSpPr>
              <p:cNvPr id="414" name="Google Shape;41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5" name="Google Shape;41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5"/>
            <p:cNvGrpSpPr/>
            <p:nvPr/>
          </p:nvGrpSpPr>
          <p:grpSpPr>
            <a:xfrm>
              <a:off x="257628" y="204666"/>
              <a:ext cx="53807" cy="51285"/>
              <a:chOff x="0" y="0"/>
              <a:chExt cx="812800" cy="774700"/>
            </a:xfrm>
          </p:grpSpPr>
          <p:sp>
            <p:nvSpPr>
              <p:cNvPr id="417" name="Google Shape;41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8" name="Google Shape;41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5"/>
            <p:cNvGrpSpPr/>
            <p:nvPr/>
          </p:nvGrpSpPr>
          <p:grpSpPr>
            <a:xfrm>
              <a:off x="343322" y="204666"/>
              <a:ext cx="53807" cy="51285"/>
              <a:chOff x="0" y="0"/>
              <a:chExt cx="812800" cy="774700"/>
            </a:xfrm>
          </p:grpSpPr>
          <p:sp>
            <p:nvSpPr>
              <p:cNvPr id="420" name="Google Shape;42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21" name="Google Shape;42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5"/>
            <p:cNvGrpSpPr/>
            <p:nvPr/>
          </p:nvGrpSpPr>
          <p:grpSpPr>
            <a:xfrm>
              <a:off x="429016" y="204666"/>
              <a:ext cx="53807" cy="51285"/>
              <a:chOff x="0" y="0"/>
              <a:chExt cx="812800" cy="774700"/>
            </a:xfrm>
          </p:grpSpPr>
          <p:sp>
            <p:nvSpPr>
              <p:cNvPr id="423" name="Google Shape;42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24" name="Google Shape;42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5"/>
            <p:cNvGrpSpPr/>
            <p:nvPr/>
          </p:nvGrpSpPr>
          <p:grpSpPr>
            <a:xfrm>
              <a:off x="43665" y="255973"/>
              <a:ext cx="53807" cy="51285"/>
              <a:chOff x="0" y="0"/>
              <a:chExt cx="812800" cy="774700"/>
            </a:xfrm>
          </p:grpSpPr>
          <p:sp>
            <p:nvSpPr>
              <p:cNvPr id="426" name="Google Shape;42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27" name="Google Shape;42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" name="Google Shape;428;p5"/>
            <p:cNvGrpSpPr/>
            <p:nvPr/>
          </p:nvGrpSpPr>
          <p:grpSpPr>
            <a:xfrm>
              <a:off x="129359" y="255973"/>
              <a:ext cx="53807" cy="51285"/>
              <a:chOff x="0" y="0"/>
              <a:chExt cx="812800" cy="774700"/>
            </a:xfrm>
          </p:grpSpPr>
          <p:sp>
            <p:nvSpPr>
              <p:cNvPr id="429" name="Google Shape;42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0" name="Google Shape;43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5"/>
            <p:cNvGrpSpPr/>
            <p:nvPr/>
          </p:nvGrpSpPr>
          <p:grpSpPr>
            <a:xfrm>
              <a:off x="215053" y="255973"/>
              <a:ext cx="53807" cy="51285"/>
              <a:chOff x="0" y="0"/>
              <a:chExt cx="812800" cy="774700"/>
            </a:xfrm>
          </p:grpSpPr>
          <p:sp>
            <p:nvSpPr>
              <p:cNvPr id="432" name="Google Shape;43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3" name="Google Shape;43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5"/>
            <p:cNvGrpSpPr/>
            <p:nvPr/>
          </p:nvGrpSpPr>
          <p:grpSpPr>
            <a:xfrm>
              <a:off x="300747" y="255973"/>
              <a:ext cx="53807" cy="51285"/>
              <a:chOff x="0" y="0"/>
              <a:chExt cx="812800" cy="774700"/>
            </a:xfrm>
          </p:grpSpPr>
          <p:sp>
            <p:nvSpPr>
              <p:cNvPr id="435" name="Google Shape;43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6" name="Google Shape;43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5"/>
            <p:cNvGrpSpPr/>
            <p:nvPr/>
          </p:nvGrpSpPr>
          <p:grpSpPr>
            <a:xfrm>
              <a:off x="386441" y="255973"/>
              <a:ext cx="53807" cy="51285"/>
              <a:chOff x="0" y="0"/>
              <a:chExt cx="812800" cy="774700"/>
            </a:xfrm>
          </p:grpSpPr>
          <p:sp>
            <p:nvSpPr>
              <p:cNvPr id="438" name="Google Shape;43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9" name="Google Shape;43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5"/>
            <p:cNvGrpSpPr/>
            <p:nvPr/>
          </p:nvGrpSpPr>
          <p:grpSpPr>
            <a:xfrm>
              <a:off x="0" y="307279"/>
              <a:ext cx="53807" cy="51285"/>
              <a:chOff x="0" y="0"/>
              <a:chExt cx="812800" cy="774700"/>
            </a:xfrm>
          </p:grpSpPr>
          <p:sp>
            <p:nvSpPr>
              <p:cNvPr id="441" name="Google Shape;44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2" name="Google Shape;44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5"/>
            <p:cNvGrpSpPr/>
            <p:nvPr/>
          </p:nvGrpSpPr>
          <p:grpSpPr>
            <a:xfrm>
              <a:off x="86239" y="307279"/>
              <a:ext cx="53807" cy="51285"/>
              <a:chOff x="0" y="0"/>
              <a:chExt cx="812800" cy="774700"/>
            </a:xfrm>
          </p:grpSpPr>
          <p:sp>
            <p:nvSpPr>
              <p:cNvPr id="444" name="Google Shape;44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5" name="Google Shape;44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6" name="Google Shape;446;p5"/>
            <p:cNvGrpSpPr/>
            <p:nvPr/>
          </p:nvGrpSpPr>
          <p:grpSpPr>
            <a:xfrm>
              <a:off x="171933" y="307279"/>
              <a:ext cx="53807" cy="51285"/>
              <a:chOff x="0" y="0"/>
              <a:chExt cx="812800" cy="774700"/>
            </a:xfrm>
          </p:grpSpPr>
          <p:sp>
            <p:nvSpPr>
              <p:cNvPr id="447" name="Google Shape;44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8" name="Google Shape;44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5"/>
            <p:cNvGrpSpPr/>
            <p:nvPr/>
          </p:nvGrpSpPr>
          <p:grpSpPr>
            <a:xfrm>
              <a:off x="257628" y="307279"/>
              <a:ext cx="53807" cy="51285"/>
              <a:chOff x="0" y="0"/>
              <a:chExt cx="812800" cy="774700"/>
            </a:xfrm>
          </p:grpSpPr>
          <p:sp>
            <p:nvSpPr>
              <p:cNvPr id="450" name="Google Shape;45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51" name="Google Shape;45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5"/>
            <p:cNvGrpSpPr/>
            <p:nvPr/>
          </p:nvGrpSpPr>
          <p:grpSpPr>
            <a:xfrm>
              <a:off x="343322" y="307279"/>
              <a:ext cx="53807" cy="51285"/>
              <a:chOff x="0" y="0"/>
              <a:chExt cx="812800" cy="774700"/>
            </a:xfrm>
          </p:grpSpPr>
          <p:sp>
            <p:nvSpPr>
              <p:cNvPr id="453" name="Google Shape;45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54" name="Google Shape;45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" name="Google Shape;455;p5"/>
            <p:cNvGrpSpPr/>
            <p:nvPr/>
          </p:nvGrpSpPr>
          <p:grpSpPr>
            <a:xfrm>
              <a:off x="429016" y="307279"/>
              <a:ext cx="53807" cy="51285"/>
              <a:chOff x="0" y="0"/>
              <a:chExt cx="812800" cy="774700"/>
            </a:xfrm>
          </p:grpSpPr>
          <p:sp>
            <p:nvSpPr>
              <p:cNvPr id="456" name="Google Shape;45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57" name="Google Shape;45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>
              <a:off x="43665" y="358585"/>
              <a:ext cx="53807" cy="51285"/>
              <a:chOff x="0" y="0"/>
              <a:chExt cx="812800" cy="774700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0" name="Google Shape;46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1" name="Google Shape;461;p5"/>
            <p:cNvGrpSpPr/>
            <p:nvPr/>
          </p:nvGrpSpPr>
          <p:grpSpPr>
            <a:xfrm>
              <a:off x="129359" y="358585"/>
              <a:ext cx="53807" cy="51285"/>
              <a:chOff x="0" y="0"/>
              <a:chExt cx="812800" cy="774700"/>
            </a:xfrm>
          </p:grpSpPr>
          <p:sp>
            <p:nvSpPr>
              <p:cNvPr id="462" name="Google Shape;46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3" name="Google Shape;46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4" name="Google Shape;464;p5"/>
            <p:cNvGrpSpPr/>
            <p:nvPr/>
          </p:nvGrpSpPr>
          <p:grpSpPr>
            <a:xfrm>
              <a:off x="215053" y="358585"/>
              <a:ext cx="53807" cy="51285"/>
              <a:chOff x="0" y="0"/>
              <a:chExt cx="812800" cy="774700"/>
            </a:xfrm>
          </p:grpSpPr>
          <p:sp>
            <p:nvSpPr>
              <p:cNvPr id="465" name="Google Shape;46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6" name="Google Shape;46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7" name="Google Shape;467;p5"/>
            <p:cNvGrpSpPr/>
            <p:nvPr/>
          </p:nvGrpSpPr>
          <p:grpSpPr>
            <a:xfrm>
              <a:off x="300747" y="358585"/>
              <a:ext cx="53807" cy="51285"/>
              <a:chOff x="0" y="0"/>
              <a:chExt cx="812800" cy="774700"/>
            </a:xfrm>
          </p:grpSpPr>
          <p:sp>
            <p:nvSpPr>
              <p:cNvPr id="468" name="Google Shape;46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9" name="Google Shape;46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386441" y="358585"/>
              <a:ext cx="53807" cy="51285"/>
              <a:chOff x="0" y="0"/>
              <a:chExt cx="812800" cy="77470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2" name="Google Shape;47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" name="Google Shape;473;p5"/>
            <p:cNvGrpSpPr/>
            <p:nvPr/>
          </p:nvGrpSpPr>
          <p:grpSpPr>
            <a:xfrm>
              <a:off x="0" y="409333"/>
              <a:ext cx="53807" cy="51285"/>
              <a:chOff x="0" y="0"/>
              <a:chExt cx="812800" cy="774700"/>
            </a:xfrm>
          </p:grpSpPr>
          <p:sp>
            <p:nvSpPr>
              <p:cNvPr id="474" name="Google Shape;47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5" name="Google Shape;47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6" name="Google Shape;476;p5"/>
            <p:cNvGrpSpPr/>
            <p:nvPr/>
          </p:nvGrpSpPr>
          <p:grpSpPr>
            <a:xfrm>
              <a:off x="86239" y="409333"/>
              <a:ext cx="53807" cy="51285"/>
              <a:chOff x="0" y="0"/>
              <a:chExt cx="812800" cy="774700"/>
            </a:xfrm>
          </p:grpSpPr>
          <p:sp>
            <p:nvSpPr>
              <p:cNvPr id="477" name="Google Shape;47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8" name="Google Shape;47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" name="Google Shape;479;p5"/>
            <p:cNvGrpSpPr/>
            <p:nvPr/>
          </p:nvGrpSpPr>
          <p:grpSpPr>
            <a:xfrm>
              <a:off x="171933" y="409333"/>
              <a:ext cx="53807" cy="51285"/>
              <a:chOff x="0" y="0"/>
              <a:chExt cx="812800" cy="774700"/>
            </a:xfrm>
          </p:grpSpPr>
          <p:sp>
            <p:nvSpPr>
              <p:cNvPr id="480" name="Google Shape;48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81" name="Google Shape;48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2" name="Google Shape;482;p5"/>
            <p:cNvGrpSpPr/>
            <p:nvPr/>
          </p:nvGrpSpPr>
          <p:grpSpPr>
            <a:xfrm>
              <a:off x="257628" y="409333"/>
              <a:ext cx="53807" cy="51285"/>
              <a:chOff x="0" y="0"/>
              <a:chExt cx="812800" cy="774700"/>
            </a:xfrm>
          </p:grpSpPr>
          <p:sp>
            <p:nvSpPr>
              <p:cNvPr id="483" name="Google Shape;48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84" name="Google Shape;48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5" name="Google Shape;485;p5"/>
            <p:cNvGrpSpPr/>
            <p:nvPr/>
          </p:nvGrpSpPr>
          <p:grpSpPr>
            <a:xfrm>
              <a:off x="343322" y="409333"/>
              <a:ext cx="53807" cy="51285"/>
              <a:chOff x="0" y="0"/>
              <a:chExt cx="812800" cy="774700"/>
            </a:xfrm>
          </p:grpSpPr>
          <p:sp>
            <p:nvSpPr>
              <p:cNvPr id="486" name="Google Shape;48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87" name="Google Shape;48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" name="Google Shape;488;p5"/>
            <p:cNvGrpSpPr/>
            <p:nvPr/>
          </p:nvGrpSpPr>
          <p:grpSpPr>
            <a:xfrm>
              <a:off x="429016" y="409333"/>
              <a:ext cx="53807" cy="51285"/>
              <a:chOff x="0" y="0"/>
              <a:chExt cx="812800" cy="774700"/>
            </a:xfrm>
          </p:grpSpPr>
          <p:sp>
            <p:nvSpPr>
              <p:cNvPr id="489" name="Google Shape;48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90" name="Google Shape;49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6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400"/>
              <a:buFont typeface="Montserrat"/>
              <a:buNone/>
              <a:defRPr sz="44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1F1F1"/>
              </a:buClr>
              <a:buSzPts val="3200"/>
              <a:buFont typeface="Montserrat"/>
              <a:buChar char="•"/>
              <a:defRPr sz="32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1F1F1"/>
              </a:buClr>
              <a:buSzPts val="2800"/>
              <a:buFont typeface="Montserrat"/>
              <a:buChar char="–"/>
              <a:defRPr sz="28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1F1F1"/>
              </a:buClr>
              <a:buSzPts val="2400"/>
              <a:buFont typeface="Montserrat"/>
              <a:buChar char="•"/>
              <a:defRPr sz="24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–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»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aup-texas.org/blog/f/sb-37-implementation-concer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aup-texas.org/blog/f/sb-17-banning-dei-employment-practices?link_id=9&amp;can_id=810922cde697611d10f987e040ccd4c1&amp;source=email-academic-freedom-syllabus-and-new-state-laws&amp;email_referrer=&amp;email_subject=academic-freedom-syllabus-and-new-state-laws&amp;&amp;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up.org/report/1940-statement-principles-academic-freedom-and-tenu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up.org/report/statement-government-colleges-and-universiti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"/>
          <p:cNvSpPr txBox="1"/>
          <p:nvPr/>
        </p:nvSpPr>
        <p:spPr>
          <a:xfrm>
            <a:off x="511115" y="470116"/>
            <a:ext cx="111561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200" b="1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Academic Freedom &amp; Shared Governance</a:t>
            </a:r>
            <a:endParaRPr sz="7200">
              <a:solidFill>
                <a:schemeClr val="accent6"/>
              </a:solidFill>
            </a:endParaRPr>
          </a:p>
        </p:txBody>
      </p:sp>
      <p:sp>
        <p:nvSpPr>
          <p:cNvPr id="496" name="Google Shape;496;p6"/>
          <p:cNvSpPr txBox="1"/>
          <p:nvPr/>
        </p:nvSpPr>
        <p:spPr>
          <a:xfrm>
            <a:off x="366614" y="8464528"/>
            <a:ext cx="13414200" cy="1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00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Brian Evans is speaking for himself as a private individual and the Texas AAUP-AFT President, and not on behalf of any other group, institution, or organization</a:t>
            </a:r>
            <a:endParaRPr sz="8200" i="1" dirty="0">
              <a:solidFill>
                <a:srgbClr val="00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97" name="Google Shape;497;p6"/>
          <p:cNvSpPr txBox="1"/>
          <p:nvPr/>
        </p:nvSpPr>
        <p:spPr>
          <a:xfrm>
            <a:off x="424842" y="2980011"/>
            <a:ext cx="13118700" cy="49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Brian L. Evans, PhD</a:t>
            </a:r>
            <a:endParaRPr sz="4400" dirty="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September 19, 2025</a:t>
            </a:r>
            <a:endParaRPr sz="4400" dirty="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Texas Conference of American Association of University Professors (AAUP) </a:t>
            </a:r>
            <a:r>
              <a:rPr lang="en-US" sz="4000" dirty="0" err="1">
                <a:solidFill>
                  <a:srgbClr val="00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aaup-texas.org</a:t>
            </a:r>
            <a:endParaRPr sz="4000" dirty="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Affiliated with the Texas American Federation of Teachers (AFT) </a:t>
            </a:r>
            <a:r>
              <a:rPr lang="en-US" sz="4000" dirty="0" err="1">
                <a:solidFill>
                  <a:srgbClr val="00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texasaft.org</a:t>
            </a:r>
            <a:endParaRPr sz="4000" dirty="0"/>
          </a:p>
        </p:txBody>
      </p:sp>
      <p:pic>
        <p:nvPicPr>
          <p:cNvPr id="498" name="Google Shape;49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5328" y="927323"/>
            <a:ext cx="4330374" cy="39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3527" y="5484627"/>
            <a:ext cx="3922073" cy="3922073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"/>
          <p:cNvSpPr txBox="1"/>
          <p:nvPr/>
        </p:nvSpPr>
        <p:spPr>
          <a:xfrm>
            <a:off x="14061125" y="9408139"/>
            <a:ext cx="4566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Slides</a:t>
            </a:r>
            <a:endParaRPr sz="32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5"/>
          <p:cNvSpPr txBox="1"/>
          <p:nvPr/>
        </p:nvSpPr>
        <p:spPr>
          <a:xfrm>
            <a:off x="10836100" y="6392325"/>
            <a:ext cx="67461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Texas AAUP-AFT</a:t>
            </a:r>
            <a:endParaRPr sz="4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SB 2615 Blog</a:t>
            </a:r>
            <a:endParaRPr sz="4100">
              <a:solidFill>
                <a:srgbClr val="00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60" name="Google Shape;560;p15"/>
          <p:cNvSpPr txBox="1"/>
          <p:nvPr/>
        </p:nvSpPr>
        <p:spPr>
          <a:xfrm>
            <a:off x="894650" y="511200"/>
            <a:ext cx="9370800" cy="10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2615 Telework</a:t>
            </a:r>
            <a:endParaRPr sz="55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Pub higher ed employees: clarifies Mar. 5th Gov. email directive for state agencies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Exceptions include illness, medical cond. &amp; disabilities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Staff retain some flexibility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Full-time faculty in-person 40 hrs/wk with narrow exceptions, e.g. </a:t>
            </a:r>
            <a:r>
              <a:rPr lang="en-US" sz="36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online-only teaching, travel, temporary research assignment, telehealth services</a:t>
            </a:r>
            <a:endParaRPr sz="36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Takes effect Sept. 1, 2025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1" name="Google Shape;5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050" y="1229150"/>
            <a:ext cx="4934575" cy="493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6"/>
          <p:cNvSpPr txBox="1"/>
          <p:nvPr/>
        </p:nvSpPr>
        <p:spPr>
          <a:xfrm>
            <a:off x="802400" y="156050"/>
            <a:ext cx="9730500" cy="10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412 Materials Harmful to Minors</a:t>
            </a:r>
            <a:endParaRPr sz="44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Showing harmful (obscene) materials to minors (under 18 yrs) is a criminal offense.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Removes exceptions in state law for educational purposes.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Federal protections remain for educational purposes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500,000 high schoolers in dual-credit courses.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Affects public &amp; private institutions, as of Sept. 1, 2025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p16"/>
          <p:cNvSpPr txBox="1"/>
          <p:nvPr/>
        </p:nvSpPr>
        <p:spPr>
          <a:xfrm>
            <a:off x="10882100" y="6528900"/>
            <a:ext cx="67461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Texas AAUP-AFT</a:t>
            </a:r>
            <a:endParaRPr sz="4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SB 412 Blog</a:t>
            </a:r>
            <a:endParaRPr sz="4100">
              <a:solidFill>
                <a:srgbClr val="00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68" name="Google Shape;5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7150" y="1212200"/>
            <a:ext cx="5164300" cy="51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7"/>
          <p:cNvSpPr txBox="1"/>
          <p:nvPr/>
        </p:nvSpPr>
        <p:spPr>
          <a:xfrm>
            <a:off x="758050" y="845475"/>
            <a:ext cx="8989800" cy="79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2972 Expressive Activities on Campus</a:t>
            </a:r>
            <a:endParaRPr sz="44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Restricts expressive conduct on campus and mandates disciplinary policies around disruptions.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Banned 10pm-8am and last two weeks of semester.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Takes effect Sept. 1, 2025.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4" name="Google Shape;574;p17"/>
          <p:cNvSpPr txBox="1"/>
          <p:nvPr/>
        </p:nvSpPr>
        <p:spPr>
          <a:xfrm>
            <a:off x="10882100" y="6452700"/>
            <a:ext cx="67461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Texas AAUP-AFT</a:t>
            </a:r>
            <a:endParaRPr sz="4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SB 2972 Blog</a:t>
            </a:r>
            <a:endParaRPr sz="4100">
              <a:solidFill>
                <a:srgbClr val="00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75" name="Google Shape;5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6950" y="1332200"/>
            <a:ext cx="4968100" cy="49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8"/>
          <p:cNvSpPr/>
          <p:nvPr/>
        </p:nvSpPr>
        <p:spPr>
          <a:xfrm>
            <a:off x="0" y="0"/>
            <a:ext cx="7210200" cy="1028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1" name="Google Shape;581;p18"/>
          <p:cNvSpPr txBox="1"/>
          <p:nvPr/>
        </p:nvSpPr>
        <p:spPr>
          <a:xfrm>
            <a:off x="194550" y="872850"/>
            <a:ext cx="6821100" cy="4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Texas</a:t>
            </a:r>
            <a:endParaRPr sz="90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Senate </a:t>
            </a:r>
            <a:endParaRPr sz="90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Bill 37</a:t>
            </a:r>
            <a:endParaRPr sz="90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82" name="Google Shape;582;p18"/>
          <p:cNvSpPr txBox="1"/>
          <p:nvPr/>
        </p:nvSpPr>
        <p:spPr>
          <a:xfrm>
            <a:off x="7711875" y="-41550"/>
            <a:ext cx="10090200" cy="60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Dr. Brian Evans, President of Texas AAUP-AFT, aaup.texas@gmail.com, 512-516-5991</a:t>
            </a:r>
            <a:endParaRPr sz="4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Dr. Evans is speaking for himself as a private citizen and Texas AAUP-AFT President, and not on behalf of any other group, institution. or organization</a:t>
            </a:r>
            <a:endParaRPr sz="4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3" name="Google Shape;583;p18"/>
          <p:cNvSpPr txBox="1"/>
          <p:nvPr/>
        </p:nvSpPr>
        <p:spPr>
          <a:xfrm>
            <a:off x="7697876" y="6013301"/>
            <a:ext cx="58416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Presentation from Texas AAUP-AFT Blog </a:t>
            </a:r>
            <a:r>
              <a:rPr lang="en-US" sz="4100">
                <a:solidFill>
                  <a:srgbClr val="00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</a:t>
            </a:r>
            <a:r>
              <a:rPr lang="en-US" sz="4100" u="sng">
                <a:solidFill>
                  <a:srgbClr val="00FFFF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37 Implementation Concerns and Recommendations</a:t>
            </a:r>
            <a:r>
              <a:rPr lang="en-US" sz="4100">
                <a:solidFill>
                  <a:srgbClr val="00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”</a:t>
            </a:r>
            <a:endParaRPr sz="4100">
              <a:solidFill>
                <a:srgbClr val="00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84" name="Google Shape;584;p18"/>
          <p:cNvPicPr preferRelativeResize="0"/>
          <p:nvPr/>
        </p:nvPicPr>
        <p:blipFill rotWithShape="1">
          <a:blip r:embed="rId4">
            <a:alphaModFix/>
          </a:blip>
          <a:srcRect l="3743" t="3986" r="4277" b="5417"/>
          <a:stretch/>
        </p:blipFill>
        <p:spPr>
          <a:xfrm>
            <a:off x="13463276" y="5626226"/>
            <a:ext cx="4313250" cy="424849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9"/>
          <p:cNvSpPr txBox="1"/>
          <p:nvPr/>
        </p:nvSpPr>
        <p:spPr>
          <a:xfrm>
            <a:off x="622550" y="350925"/>
            <a:ext cx="17080200" cy="9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What’s </a:t>
            </a:r>
            <a:r>
              <a:rPr lang="en-US" sz="6000" u="sng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not</a:t>
            </a: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in Texas SB 37</a:t>
            </a:r>
            <a:endParaRPr sz="60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Texas AAUP-AFT secured bipartisan support to </a:t>
            </a:r>
            <a:r>
              <a:rPr lang="en-US" sz="4800" b="1" u="sng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remove</a:t>
            </a: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 provisions in earlier versions of the bill that would have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Censored certain course content related to beliefs about race, sex, ethnicity as well as religious, social, or political beliefs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Limited faculty senate members to be tenured faculty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Allowed President to remove faculty senate members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Enabled elimination of degree programs based on arbitrary return on investment thresholds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Prevented a faculty member from having final decision-making authority on any decision regarding the hiring of an individual for employment by the institution (</a:t>
            </a:r>
            <a:r>
              <a:rPr lang="en-US" sz="4000" i="1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student workers, faculty, etc</a:t>
            </a: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.)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0"/>
          <p:cNvSpPr txBox="1"/>
          <p:nvPr/>
        </p:nvSpPr>
        <p:spPr>
          <a:xfrm>
            <a:off x="622550" y="350925"/>
            <a:ext cx="17080200" cy="8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Harms</a:t>
            </a:r>
            <a:endParaRPr sz="60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Student learning and growth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Academic freedom and shared governance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Biomedical research, clinical trials, and patient care **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Faculty recruiting and retention</a:t>
            </a:r>
            <a:endParaRPr sz="24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** The 14 Public health institutions, which include UT MD Anderson and UT Southwestern Medical Center, provide 50% of all outpatient treatment and 1 out of 7 hospital visits in Texas.  Faculty Senates at these Institutions provide recommendations to the administration concerning biomedical research, clinical trials, and patient care.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1"/>
          <p:cNvSpPr txBox="1"/>
          <p:nvPr/>
        </p:nvSpPr>
        <p:spPr>
          <a:xfrm>
            <a:off x="622550" y="350925"/>
            <a:ext cx="17080200" cy="9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Overview</a:t>
            </a:r>
            <a:endParaRPr sz="60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Sweeping bill overhauling faculty governance at public community colleges, universities &amp; health institutions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SB 37 puts under political control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Core curriculum content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Undergraduate majors, minors &amp; certificates 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Faculty Senates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Deadlines for compliance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 b="1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Sept. 1, 2025:</a:t>
            </a: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 Board of Regents / Trustees must</a:t>
            </a:r>
            <a:b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authorize a Faculty Senate or it is dissolved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 b="1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Jan. 1, 2026:</a:t>
            </a: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 All other aspects of SB 37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Notes:</a:t>
            </a:r>
            <a:r>
              <a:rPr lang="en-US" sz="36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  Avoid overcompliance to reduce harm to student learning and growth, and faculty teaching and research.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0" name="Google Shape;600;p21"/>
          <p:cNvSpPr txBox="1"/>
          <p:nvPr/>
        </p:nvSpPr>
        <p:spPr>
          <a:xfrm>
            <a:off x="13510550" y="3505200"/>
            <a:ext cx="4116000" cy="4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6A92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3600">
                <a:solidFill>
                  <a:srgbClr val="F6A925"/>
                </a:solidFill>
                <a:latin typeface="Montserrat"/>
                <a:ea typeface="Montserrat"/>
                <a:cs typeface="Montserrat"/>
                <a:sym typeface="Montserrat"/>
              </a:rPr>
              <a:t>nstructors retain their academic freedom to teach course topics with their own approach and add topics to a course.</a:t>
            </a:r>
            <a:endParaRPr sz="3600">
              <a:solidFill>
                <a:srgbClr val="F6A92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2"/>
          <p:cNvSpPr txBox="1"/>
          <p:nvPr/>
        </p:nvSpPr>
        <p:spPr>
          <a:xfrm>
            <a:off x="470150" y="655725"/>
            <a:ext cx="17385000" cy="9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Deep Dive: Disciplinary Action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Effective Jan. 1, 2026, SB 37 allows disciplinary action— including termination— for 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promoting political or ideological agendas in shared governance committees or faculty senates, or 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for violating </a:t>
            </a:r>
            <a:r>
              <a:rPr lang="en-US" sz="4000">
                <a:solidFill>
                  <a:srgbClr val="F1F1F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Texas SB 17 (2023)</a:t>
            </a: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 prohibiting diversity, equity and inclusion employment practices.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New Office of the Ombudsman appointed by the Governor to investigate complaints about employees and institutions, with full investigatory powers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3"/>
          <p:cNvSpPr txBox="1"/>
          <p:nvPr/>
        </p:nvSpPr>
        <p:spPr>
          <a:xfrm>
            <a:off x="470150" y="655725"/>
            <a:ext cx="17515800" cy="8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Deep Dive: Shared Governance</a:t>
            </a:r>
            <a:endParaRPr sz="60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Defined for the first time in statute (pages 12-13)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Top-down model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Board of Regents / Trustees ultimate decision makers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Input from faculty and staff is advisory only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Shared governance structures may not serve as a mechanism for advancing ideological / political agendas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Comment: </a:t>
            </a:r>
            <a:r>
              <a:rPr lang="en-US" sz="36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Upends previously adopted professional standards by AAUP, ACE &amp; AGB in which faculty, President, and Board collaborate in decision-making with President as the final decision-maker for the institution, as described on slide 5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4"/>
          <p:cNvSpPr txBox="1"/>
          <p:nvPr/>
        </p:nvSpPr>
        <p:spPr>
          <a:xfrm>
            <a:off x="470150" y="655725"/>
            <a:ext cx="17515800" cy="9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Deep Dive: Faculty Senates (1 of 4)</a:t>
            </a:r>
            <a:endParaRPr sz="60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Must be authorized by the Board of Regents / Trustees</a:t>
            </a:r>
            <a:b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Placed under administrative control by institution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President can remove any member of Faculty Senate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President appoints the presiding officer, associate presiding officer, and secretary (“management chooses its representative voice of the faculty”) 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Notes</a:t>
            </a:r>
            <a:r>
              <a:rPr lang="en-US" sz="36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: Add due process protections when a President wants to remove any member of the Faculty Senate (14th amendment).  </a:t>
            </a:r>
            <a:endParaRPr sz="3600">
              <a:solidFill>
                <a:srgbClr val="D9EAD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Notes:</a:t>
            </a:r>
            <a:r>
              <a:rPr lang="en-US" sz="36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 Add other members to the executive committee in addition to the presiding officer, associate presiding officer, and secretary</a:t>
            </a:r>
            <a:endParaRPr sz="3600" i="1">
              <a:solidFill>
                <a:srgbClr val="D9EAD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5E5E5E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 txBox="1"/>
          <p:nvPr/>
        </p:nvSpPr>
        <p:spPr>
          <a:xfrm>
            <a:off x="1099325" y="263600"/>
            <a:ext cx="15973200" cy="1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6A92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ACADEMIC FREEDOM</a:t>
            </a:r>
            <a:endParaRPr sz="7200">
              <a:solidFill>
                <a:srgbClr val="F6A92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06" name="Google Shape;506;p7"/>
          <p:cNvSpPr txBox="1"/>
          <p:nvPr/>
        </p:nvSpPr>
        <p:spPr>
          <a:xfrm>
            <a:off x="565450" y="1974425"/>
            <a:ext cx="17289900" cy="7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Teachers need freedom to teach so students have freedom to learn. 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Free inquiry, free expression, intellectual exploration, and open dissent are critical for student learning and the advancement of knowledge.  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Academic freedom is the freedom from censorship by the institution in the instructional staff ‘s teaching, research, and expression.  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AF allows instructors to develop/disseminate new knowledge from all viewpoints, including conservative, moderate, liberal, apolitical.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Safeguards include shared governance, tenure and due process.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SemiBold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Codified in the </a:t>
            </a:r>
            <a:r>
              <a:rPr lang="en-US" sz="3600" u="sng">
                <a:solidFill>
                  <a:srgbClr val="00FFFF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1940 AAUP/AAC&amp;U Statement of Principles on Academic Freedom and Tenure</a:t>
            </a:r>
            <a:r>
              <a:rPr lang="en-US" sz="3600">
                <a:solidFill>
                  <a:srgbClr val="00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adopted by all seven Texas public university systems and more than 85% of US colleges and universities</a:t>
            </a:r>
            <a:endParaRPr sz="31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 txBox="1"/>
          <p:nvPr/>
        </p:nvSpPr>
        <p:spPr>
          <a:xfrm>
            <a:off x="470150" y="655725"/>
            <a:ext cx="17515800" cy="9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Deep Dive: Faculty Senates (2 of 4)</a:t>
            </a:r>
            <a:endParaRPr sz="60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Composition:</a:t>
            </a: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  Limited to 60 faculty members unless otherwise decided by the Board of Regents / Trustees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At least two members from each college/school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Pres. appoints one member from each college/school to one-year term, up to 6 consecutive one-year terms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Other faculty senators elected to single two-year term (eligible for re-election after two years off senate)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Notes:</a:t>
            </a:r>
            <a:r>
              <a:rPr lang="en-US" sz="36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  Faculty Senate allows for more than two faculty members per college/school, so proportional representation can be used.</a:t>
            </a:r>
            <a:endParaRPr sz="3600">
              <a:solidFill>
                <a:srgbClr val="D9EAD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Notes:</a:t>
            </a:r>
            <a:r>
              <a:rPr lang="en-US" sz="36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  Others can attend Faculty Senate meetings as ex-officio members and guests, including students, staff &amp; administrators.</a:t>
            </a:r>
            <a:endParaRPr sz="3600">
              <a:solidFill>
                <a:srgbClr val="D9EAD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6"/>
          <p:cNvSpPr txBox="1"/>
          <p:nvPr/>
        </p:nvSpPr>
        <p:spPr>
          <a:xfrm>
            <a:off x="470150" y="655725"/>
            <a:ext cx="17515800" cy="88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Deep Dive: Faculty Senates (3 of 4)</a:t>
            </a:r>
            <a:endParaRPr sz="60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Faculty senate meetings must be 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Public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Broadcast when a quorum is present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Seven days in advance of a meeting, must post online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Agenda with items to be discussed or put to a vote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Curriculum proposals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Names of members in attendance must be recorded when there is a vote of no-confidence or if there is business related to curriculum or academic policies.</a:t>
            </a:r>
            <a:endParaRPr sz="4000">
              <a:solidFill>
                <a:srgbClr val="5E5E5E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7"/>
          <p:cNvSpPr txBox="1"/>
          <p:nvPr/>
        </p:nvSpPr>
        <p:spPr>
          <a:xfrm>
            <a:off x="470150" y="655725"/>
            <a:ext cx="17515800" cy="9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Deep Dive: Faculty Senates (4 of 4)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Faculty senate is advisory only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Faculty senators may not be compensated for service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>
              <a:solidFill>
                <a:srgbClr val="D9EAD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notes: </a:t>
            </a:r>
            <a:r>
              <a:rPr lang="en-US" sz="36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SB 37 is silent on how Faculty Senate elections are held.  Faculty Senate elections could be conducted electronically.</a:t>
            </a:r>
            <a:endParaRPr sz="3600">
              <a:solidFill>
                <a:srgbClr val="D9EAD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notes: </a:t>
            </a:r>
            <a:r>
              <a:rPr lang="en-US" sz="36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SB 37 is silent on how Faculty Senates assign faculty and others to committees.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4000">
              <a:solidFill>
                <a:srgbClr val="5E5E5E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8"/>
          <p:cNvSpPr txBox="1"/>
          <p:nvPr/>
        </p:nvSpPr>
        <p:spPr>
          <a:xfrm>
            <a:off x="1571924" y="1876302"/>
            <a:ext cx="10448700" cy="59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0" b="1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Thank you for being here!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636" name="Google Shape;636;p28"/>
          <p:cNvPicPr preferRelativeResize="0"/>
          <p:nvPr/>
        </p:nvPicPr>
        <p:blipFill rotWithShape="1">
          <a:blip r:embed="rId3">
            <a:alphaModFix/>
          </a:blip>
          <a:srcRect l="5895" t="5042" r="5710" b="5400"/>
          <a:stretch/>
        </p:blipFill>
        <p:spPr>
          <a:xfrm>
            <a:off x="13099284" y="2435822"/>
            <a:ext cx="4566600" cy="4627078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8"/>
          <p:cNvSpPr txBox="1"/>
          <p:nvPr/>
        </p:nvSpPr>
        <p:spPr>
          <a:xfrm>
            <a:off x="13174725" y="7130439"/>
            <a:ext cx="4566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Join Texas AAUP-AFT</a:t>
            </a:r>
            <a:endParaRPr sz="32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med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9"/>
          <p:cNvSpPr txBox="1"/>
          <p:nvPr/>
        </p:nvSpPr>
        <p:spPr>
          <a:xfrm>
            <a:off x="1120300" y="2654099"/>
            <a:ext cx="16230600" cy="3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0" b="1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More info on Texas SB 37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/>
          <p:nvPr/>
        </p:nvSpPr>
        <p:spPr>
          <a:xfrm>
            <a:off x="622550" y="655725"/>
            <a:ext cx="17080200" cy="8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Deep Dive: Undergrad Curriculum</a:t>
            </a:r>
            <a:endParaRPr sz="60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Board of Regents / Trustees (pages 1-3)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Oversees content, workforce alignment &amp; return-on- investment analysis to keep/close degrees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May appoint committee to oversee each institution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May overturn decisions by institutions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Institutions under direction of Board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Develop curriculum &amp; degree programs (page 3)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Review minors &amp; certificate programs for adequate enrollment and workforce alignment (pages 4-5)</a:t>
            </a:r>
            <a:endParaRPr sz="400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1"/>
          <p:cNvSpPr txBox="1"/>
          <p:nvPr/>
        </p:nvSpPr>
        <p:spPr>
          <a:xfrm>
            <a:off x="470150" y="655725"/>
            <a:ext cx="17385000" cy="7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Deep Dive: State Core Curriculum</a:t>
            </a:r>
            <a:endParaRPr sz="60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Texas Higher Education Coordinating Board forms a statewide committee “Curriculum Advisory Committee” to develop methods for: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determining core curriculum course content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reducing the number of core courses by Nov. 1, 2026;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Committee disbands Sept. 1, 2027 (pages 5-6)</a:t>
            </a:r>
            <a:endParaRPr sz="480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/>
          <p:nvPr/>
        </p:nvSpPr>
        <p:spPr>
          <a:xfrm>
            <a:off x="470150" y="655725"/>
            <a:ext cx="17385000" cy="91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Deep Dive: Due Process</a:t>
            </a:r>
            <a:endParaRPr sz="60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The Board of Regents / Trustees must approve/deny hiring of a Provost, Assoc. Provost, and Asst. Provost, and may overturn hiring of Deans and VPs (pages 6-8)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President shall conduct annual evaluations of any administrator in charge of curriculum or student affairs, which may lead to their removal (pages 13-14)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Faculty who do not have administrative positions may not have final decision-making authority in grievances and hiring (page 14)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386100" y="379300"/>
            <a:ext cx="17515800" cy="9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Deep Dive: Enforcement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Creates “Office of the Ombudsman” (pages 14-20)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Part of the Texas Higher Education Coordinating Board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Office director is appointed by the Governor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Complaints must be from a campus community member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Investigates complaints of non-compliance with SB 37 and/or the diversity, equity, and inclusion bill from the last session (SB 17)</a:t>
            </a:r>
            <a:endParaRPr sz="36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"/>
              <a:buChar char="○"/>
            </a:pPr>
            <a:r>
              <a:rPr lang="en-US" sz="36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Reports findings concerning employees to their institutions with penalties including the possibility of dismissal</a:t>
            </a:r>
            <a:endParaRPr sz="36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"/>
              <a:buChar char="○"/>
            </a:pPr>
            <a:r>
              <a:rPr lang="en-US" sz="36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Reports findings concerning institutions to the Legislature with penalties including loss of State General revenue for an academic year</a:t>
            </a:r>
            <a:endParaRPr sz="1200">
              <a:solidFill>
                <a:srgbClr val="D9EAD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Comment: </a:t>
            </a:r>
            <a:r>
              <a:rPr lang="en-US" sz="36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This “Ombuds” is not a neutral, third-party resource for advice but instead a formal investigative unit for enforcement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"/>
          <p:cNvSpPr txBox="1"/>
          <p:nvPr/>
        </p:nvSpPr>
        <p:spPr>
          <a:xfrm>
            <a:off x="565450" y="263600"/>
            <a:ext cx="170508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6A92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SHARED GOVERNANCE</a:t>
            </a:r>
            <a:endParaRPr sz="7200">
              <a:solidFill>
                <a:srgbClr val="F6A92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12" name="Google Shape;512;p8"/>
          <p:cNvSpPr txBox="1"/>
          <p:nvPr/>
        </p:nvSpPr>
        <p:spPr>
          <a:xfrm>
            <a:off x="903600" y="1910410"/>
            <a:ext cx="16712700" cy="77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0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Higher ed Administration delegates tasks using a division of labor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19100" algn="l" rtl="0">
              <a:spcBef>
                <a:spcPts val="1800"/>
              </a:spcBef>
              <a:spcAft>
                <a:spcPts val="0"/>
              </a:spcAft>
              <a:buClr>
                <a:srgbClr val="F1F1F1"/>
              </a:buClr>
              <a:buSzPts val="30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Shared decision-making among students, staff, faculty, administrators, and board of governors based on communication, trust, mutual understanding, and transparency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SemiBold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Faculty (due to expertise) have primary decision-making authority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0" lvl="1" indent="-457200" algn="l" rtl="0">
              <a:spcBef>
                <a:spcPts val="1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SemiBold"/>
              <a:buChar char="○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Curriculum, subject matter, and methods of instruction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0" lvl="1" indent="-457200" algn="l" rtl="0">
              <a:spcBef>
                <a:spcPts val="1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SemiBold"/>
              <a:buChar char="○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Matters related to faculty status – appointments, reappointments, non-reappointments, promotions, granting of tenure, dismissal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SemiBold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Faculty have authority in financial exigency and program closures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SemiBold"/>
              <a:buChar char="●"/>
            </a:pPr>
            <a:r>
              <a:rPr lang="en-US" sz="3600" u="sng">
                <a:solidFill>
                  <a:srgbClr val="00FFFF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1966 AAUP/ACE/AGB Statement of Government of Colleges and Universities</a:t>
            </a: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adopted by 1500+ US four-year institutions</a:t>
            </a:r>
            <a:endParaRPr sz="31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9"/>
          <p:cNvSpPr txBox="1"/>
          <p:nvPr/>
        </p:nvSpPr>
        <p:spPr>
          <a:xfrm>
            <a:off x="565450" y="263600"/>
            <a:ext cx="170508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6A92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TEXAS AAUP-AFT</a:t>
            </a:r>
            <a:endParaRPr sz="7200">
              <a:solidFill>
                <a:srgbClr val="F6A92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18" name="Google Shape;518;p9"/>
          <p:cNvSpPr txBox="1"/>
          <p:nvPr/>
        </p:nvSpPr>
        <p:spPr>
          <a:xfrm>
            <a:off x="834550" y="1756300"/>
            <a:ext cx="17121300" cy="80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●"/>
            </a:pPr>
            <a:r>
              <a:rPr lang="en-US" sz="3600">
                <a:solidFill>
                  <a:srgbClr val="F6A92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Champions</a:t>
            </a: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academic freedom, advances shared governance, and organizes to promote economic security and quality education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●"/>
            </a:pPr>
            <a:r>
              <a:rPr lang="en-US" sz="3600">
                <a:solidFill>
                  <a:srgbClr val="F6A92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Mobilizes</a:t>
            </a: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1900 members on 80 public/private</a:t>
            </a:r>
            <a:b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campuses and in 40 campus chapters 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●"/>
            </a:pPr>
            <a:r>
              <a:rPr lang="en-US" sz="3600">
                <a:solidFill>
                  <a:srgbClr val="F6A92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Affiliated</a:t>
            </a: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with Texas American Federation of</a:t>
            </a:r>
            <a:b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Teachers in March 2024 (66000 members; 45 staff)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●"/>
            </a:pPr>
            <a:r>
              <a:rPr lang="en-US" sz="3600">
                <a:solidFill>
                  <a:srgbClr val="F6A92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Provides</a:t>
            </a: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employment protections: Professional</a:t>
            </a:r>
            <a:b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liability insurance, legal aid &amp; Legal Defense Fund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●"/>
            </a:pPr>
            <a:r>
              <a:rPr lang="en-US" sz="3600">
                <a:solidFill>
                  <a:srgbClr val="F6A92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Advocates</a:t>
            </a: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for faculty in navigating policies,</a:t>
            </a:r>
            <a:b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investigations, dismissals, and grievances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SemiBold"/>
              <a:buChar char="●"/>
            </a:pPr>
            <a:r>
              <a:rPr lang="en-US" sz="3600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Advocates</a:t>
            </a: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at Texas Legislature</a:t>
            </a: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e.g. in 2023, secured change in the definition of </a:t>
            </a:r>
            <a:r>
              <a:rPr lang="en-US" sz="3600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tenure</a:t>
            </a: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from one-year contracts to continuous employment in SB18 which also saved multi-year contracts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9" name="Google Shape;519;p9"/>
          <p:cNvSpPr txBox="1"/>
          <p:nvPr/>
        </p:nvSpPr>
        <p:spPr>
          <a:xfrm>
            <a:off x="13651300" y="7238275"/>
            <a:ext cx="38604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Reasons to Join</a:t>
            </a:r>
            <a:endParaRPr sz="32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0" name="Google Shape;520;p9"/>
          <p:cNvPicPr preferRelativeResize="0"/>
          <p:nvPr/>
        </p:nvPicPr>
        <p:blipFill rotWithShape="1">
          <a:blip r:embed="rId3">
            <a:alphaModFix/>
          </a:blip>
          <a:srcRect l="4323" t="3961" r="5611" b="4972"/>
          <a:stretch/>
        </p:blipFill>
        <p:spPr>
          <a:xfrm>
            <a:off x="13651312" y="3321175"/>
            <a:ext cx="3860300" cy="39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"/>
          <p:cNvSpPr txBox="1"/>
          <p:nvPr/>
        </p:nvSpPr>
        <p:spPr>
          <a:xfrm>
            <a:off x="622550" y="350925"/>
            <a:ext cx="17080200" cy="86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What’s </a:t>
            </a:r>
            <a:r>
              <a:rPr lang="en-US" sz="7200" u="sng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not</a:t>
            </a:r>
            <a:r>
              <a:rPr lang="en-US" sz="72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in Texas SB 37</a:t>
            </a:r>
            <a:endParaRPr sz="72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Texas AAUP-AFT secured bipartisan support to </a:t>
            </a:r>
            <a:r>
              <a:rPr lang="en-US" sz="4000" b="1" u="sng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remove</a:t>
            </a: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 provisions in earlier versions of the bill that would have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Censored certain course content related to beliefs about race, sex, ethnicity as well as religious, social, or political beliefs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Limited faculty senate members to be tenured faculty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Allowed President to remove faculty senators unilaterally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Enabled elimination of degree programs based on arbitrary return on investment thresholds</a:t>
            </a:r>
            <a:endParaRPr sz="36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Prevented a faculty member from having final decision-making authority on any decision regarding the hiring of an individual for employment by the institution</a:t>
            </a:r>
            <a:r>
              <a:rPr lang="en-US" sz="3600" b="1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</a:t>
            </a:r>
            <a:r>
              <a:rPr lang="en-US" sz="3600" i="1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student workers, faculty, etc</a:t>
            </a:r>
            <a:r>
              <a:rPr lang="en-US" sz="36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.)</a:t>
            </a:r>
            <a:endParaRPr sz="36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1"/>
          <p:cNvSpPr txBox="1"/>
          <p:nvPr/>
        </p:nvSpPr>
        <p:spPr>
          <a:xfrm>
            <a:off x="622550" y="350925"/>
            <a:ext cx="17080200" cy="9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Overview</a:t>
            </a:r>
            <a:endParaRPr sz="72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Sweeping overhaul of faculty governance</a:t>
            </a:r>
            <a:b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at public colleges, universities, health inst.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SB 37 puts under political control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Core curriculum content</a:t>
            </a:r>
            <a:endParaRPr sz="36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Undergraduate majors, minors &amp; certificates </a:t>
            </a:r>
            <a:endParaRPr sz="36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Faculty Senates</a:t>
            </a:r>
            <a:endParaRPr sz="36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Deadlines for compliance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"/>
              <a:buChar char="●"/>
            </a:pPr>
            <a:r>
              <a:rPr lang="en-US" sz="3600" b="1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Sept. 1, 2025:</a:t>
            </a:r>
            <a:r>
              <a:rPr lang="en-US" sz="36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 Board of Regents / Trustees must</a:t>
            </a:r>
            <a:br>
              <a:rPr lang="en-US" sz="36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6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authorize a Faculty Senate or it is dissolved</a:t>
            </a:r>
            <a:endParaRPr sz="36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"/>
              <a:buChar char="●"/>
            </a:pPr>
            <a:r>
              <a:rPr lang="en-US" sz="3600" b="1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Jan. 1, 2026:</a:t>
            </a:r>
            <a:r>
              <a:rPr lang="en-US" sz="36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 All other aspects of SB 37</a:t>
            </a:r>
            <a:endParaRPr sz="36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Notes:</a:t>
            </a:r>
            <a:r>
              <a:rPr lang="en-US" sz="36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  Avoid overcompliance to reduce</a:t>
            </a:r>
            <a:br>
              <a:rPr lang="en-US" sz="36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6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harm to student learning and growth, and faculty teaching and research.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1" name="Google Shape;531;p11"/>
          <p:cNvSpPr txBox="1"/>
          <p:nvPr/>
        </p:nvSpPr>
        <p:spPr>
          <a:xfrm>
            <a:off x="13771510" y="6124755"/>
            <a:ext cx="4116000" cy="30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6A925"/>
                </a:solidFill>
                <a:latin typeface="Montserrat"/>
                <a:ea typeface="Montserrat"/>
                <a:cs typeface="Montserrat"/>
                <a:sym typeface="Montserrat"/>
              </a:rPr>
              <a:t>Instructors retain academic freedom to teach course topics with their own approach and add topics.</a:t>
            </a:r>
            <a:endParaRPr sz="3200">
              <a:solidFill>
                <a:srgbClr val="F6A92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2" name="Google Shape;53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3716" y="458761"/>
            <a:ext cx="4286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1"/>
          <p:cNvSpPr txBox="1"/>
          <p:nvPr/>
        </p:nvSpPr>
        <p:spPr>
          <a:xfrm>
            <a:off x="13263091" y="4936586"/>
            <a:ext cx="5046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SB 37 Analysis &amp; Implementation Notes</a:t>
            </a:r>
            <a:endParaRPr sz="32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2"/>
          <p:cNvSpPr txBox="1"/>
          <p:nvPr/>
        </p:nvSpPr>
        <p:spPr>
          <a:xfrm>
            <a:off x="470150" y="655725"/>
            <a:ext cx="17515800" cy="8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Shared Governance Definition</a:t>
            </a:r>
            <a:endParaRPr sz="60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Defined for the first time in statute (pages 12-13)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Top-down model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Board of Regents / Trustees ultimate decision makers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Input from faculty and staff is advisory only</a:t>
            </a:r>
            <a:endParaRPr sz="40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Shared governance structures may not serve as a mechanism for advancing ideological / political agendas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Comment: </a:t>
            </a:r>
            <a:r>
              <a:rPr lang="en-US" sz="36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Upends previously adopted professional standards by AAUP, ACE &amp; AGB in which faculty, President, and Board collaborate in decision-making with President as the final decision-maker for the institution, as described on slide 3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3"/>
          <p:cNvSpPr/>
          <p:nvPr/>
        </p:nvSpPr>
        <p:spPr>
          <a:xfrm>
            <a:off x="0" y="0"/>
            <a:ext cx="7210200" cy="1028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4" name="Google Shape;544;p13"/>
          <p:cNvSpPr txBox="1"/>
          <p:nvPr/>
        </p:nvSpPr>
        <p:spPr>
          <a:xfrm>
            <a:off x="244730" y="372452"/>
            <a:ext cx="68211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New Higher Ed</a:t>
            </a:r>
            <a:endParaRPr sz="90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Laws</a:t>
            </a:r>
            <a:endParaRPr sz="90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45" name="Google Shape;545;p13"/>
          <p:cNvSpPr txBox="1"/>
          <p:nvPr/>
        </p:nvSpPr>
        <p:spPr>
          <a:xfrm>
            <a:off x="7711875" y="-41550"/>
            <a:ext cx="10090200" cy="61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Dr. Brian Evans, President of Texas AAUP-AFT, aaup.texas@gmail.com, 512-516-5991</a:t>
            </a:r>
            <a:endParaRPr sz="4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Dr. Evans is speaking for himself as a private citizen and Texas AAUP-AFT President, and not on behalf of any other group, institution. or organization</a:t>
            </a:r>
            <a:endParaRPr sz="4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6" name="Google Shape;546;p13"/>
          <p:cNvSpPr txBox="1"/>
          <p:nvPr/>
        </p:nvSpPr>
        <p:spPr>
          <a:xfrm>
            <a:off x="7697876" y="6264203"/>
            <a:ext cx="5841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Presentation from Texas AAUP-AFT Blog “Higher Ed Laws from the 2025 Texas Legislature”:</a:t>
            </a:r>
            <a:endParaRPr sz="4100">
              <a:solidFill>
                <a:srgbClr val="00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47" name="Google Shape;547;p13"/>
          <p:cNvPicPr preferRelativeResize="0"/>
          <p:nvPr/>
        </p:nvPicPr>
        <p:blipFill rotWithShape="1">
          <a:blip r:embed="rId3">
            <a:alphaModFix/>
          </a:blip>
          <a:srcRect l="2885" t="4200" r="4940" b="5652"/>
          <a:stretch/>
        </p:blipFill>
        <p:spPr>
          <a:xfrm>
            <a:off x="13539475" y="5825750"/>
            <a:ext cx="3950775" cy="38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4"/>
          <p:cNvSpPr txBox="1"/>
          <p:nvPr/>
        </p:nvSpPr>
        <p:spPr>
          <a:xfrm>
            <a:off x="960125" y="558750"/>
            <a:ext cx="9069600" cy="9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530 Accreditation</a:t>
            </a:r>
            <a:endParaRPr sz="60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Removes Southern Assoc. of Colleges and Schools (SACS) as sole agency mandated in Texas law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SACS can be chosen as institutional accreditor.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SACS requires academic freedom and shared governance at institutions.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Affects public/private inst.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800"/>
              <a:buFont typeface="Montserrat"/>
              <a:buChar char="●"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Takes effect Sept. 1, 2025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3" name="Google Shape;55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8125" y="1476375"/>
            <a:ext cx="4667250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4"/>
          <p:cNvSpPr txBox="1"/>
          <p:nvPr/>
        </p:nvSpPr>
        <p:spPr>
          <a:xfrm>
            <a:off x="10759900" y="6392325"/>
            <a:ext cx="67461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Texas AAUP-AFT</a:t>
            </a:r>
            <a:endParaRPr sz="4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SB 530 / HB 1705 Blog</a:t>
            </a:r>
            <a:endParaRPr sz="4100">
              <a:solidFill>
                <a:srgbClr val="00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ld Minimal American Election">
  <a:themeElements>
    <a:clrScheme name="Office">
      <a:dk1>
        <a:srgbClr val="000000"/>
      </a:dk1>
      <a:lt1>
        <a:srgbClr val="FFFFFF"/>
      </a:lt1>
      <a:dk2>
        <a:srgbClr val="1B449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6A92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2277</Words>
  <Application>Microsoft Macintosh PowerPoint</Application>
  <PresentationFormat>Custom</PresentationFormat>
  <Paragraphs>200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Montserrat Black</vt:lpstr>
      <vt:lpstr>Montserrat SemiBold</vt:lpstr>
      <vt:lpstr>Arial</vt:lpstr>
      <vt:lpstr>Montserrat</vt:lpstr>
      <vt:lpstr>Calibri</vt:lpstr>
      <vt:lpstr>Bold Minimal American 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Brian Evans</cp:lastModifiedBy>
  <cp:revision>1</cp:revision>
  <dcterms:modified xsi:type="dcterms:W3CDTF">2025-09-19T17:25:22Z</dcterms:modified>
</cp:coreProperties>
</file>