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8288000" cy="10287000"/>
  <p:notesSz cx="6858000" cy="9144000"/>
  <p:embeddedFontLs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Montserrat Black" panose="020F0502020204030204" pitchFamily="34" charset="0"/>
      <p:bold r:id="rId18"/>
      <p:italic r:id="rId19"/>
      <p:boldItalic r:id="rId20"/>
    </p:embeddedFont>
    <p:embeddedFont>
      <p:font typeface="Montserrat SemiBold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71" d="100"/>
          <a:sy n="71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2f98a06f6_1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2f98a06f6_1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25d072df4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g325d072df4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29d20339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g329d20339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52f98a06f6_1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52f98a06f6_1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52f98a06f6_1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52f98a06f6_1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41a854d5e6_2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41a854d5e6_2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2f98a06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2f98a06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472d00c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472d00c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12a10ab4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12a10ab4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29d203390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29d203390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-17100" y="0"/>
            <a:ext cx="59796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>
            <a:off x="226851" y="350889"/>
            <a:ext cx="362118" cy="345464"/>
            <a:chOff x="0" y="0"/>
            <a:chExt cx="482823" cy="460618"/>
          </a:xfrm>
        </p:grpSpPr>
        <p:grpSp>
          <p:nvGrpSpPr>
            <p:cNvPr id="18" name="Google Shape;18;p3"/>
            <p:cNvGrpSpPr/>
            <p:nvPr/>
          </p:nvGrpSpPr>
          <p:grpSpPr>
            <a:xfrm>
              <a:off x="0" y="0"/>
              <a:ext cx="53807" cy="51285"/>
              <a:chOff x="0" y="0"/>
              <a:chExt cx="812800" cy="774700"/>
            </a:xfrm>
          </p:grpSpPr>
          <p:sp>
            <p:nvSpPr>
              <p:cNvPr id="19" name="Google Shape;1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" name="Google Shape;2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21;p3"/>
            <p:cNvGrpSpPr/>
            <p:nvPr/>
          </p:nvGrpSpPr>
          <p:grpSpPr>
            <a:xfrm>
              <a:off x="86239" y="0"/>
              <a:ext cx="53807" cy="51285"/>
              <a:chOff x="0" y="0"/>
              <a:chExt cx="812800" cy="774700"/>
            </a:xfrm>
          </p:grpSpPr>
          <p:sp>
            <p:nvSpPr>
              <p:cNvPr id="22" name="Google Shape;2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" name="Google Shape;2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24;p3"/>
            <p:cNvGrpSpPr/>
            <p:nvPr/>
          </p:nvGrpSpPr>
          <p:grpSpPr>
            <a:xfrm>
              <a:off x="171933" y="0"/>
              <a:ext cx="53807" cy="51285"/>
              <a:chOff x="0" y="0"/>
              <a:chExt cx="812800" cy="774700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" name="Google Shape;2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27;p3"/>
            <p:cNvGrpSpPr/>
            <p:nvPr/>
          </p:nvGrpSpPr>
          <p:grpSpPr>
            <a:xfrm>
              <a:off x="257628" y="0"/>
              <a:ext cx="53807" cy="51285"/>
              <a:chOff x="0" y="0"/>
              <a:chExt cx="812800" cy="77470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" name="Google Shape;2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30;p3"/>
            <p:cNvGrpSpPr/>
            <p:nvPr/>
          </p:nvGrpSpPr>
          <p:grpSpPr>
            <a:xfrm>
              <a:off x="343322" y="0"/>
              <a:ext cx="53807" cy="51285"/>
              <a:chOff x="0" y="0"/>
              <a:chExt cx="812800" cy="77470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" name="Google Shape;3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429016" y="0"/>
              <a:ext cx="53807" cy="51285"/>
              <a:chOff x="0" y="0"/>
              <a:chExt cx="812800" cy="774700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" name="Google Shape;3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43665" y="51306"/>
              <a:ext cx="53807" cy="51285"/>
              <a:chOff x="0" y="0"/>
              <a:chExt cx="812800" cy="7747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" name="Google Shape;3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>
              <a:off x="129359" y="51306"/>
              <a:ext cx="53807" cy="51285"/>
              <a:chOff x="0" y="0"/>
              <a:chExt cx="812800" cy="77470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" name="Google Shape;4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>
              <a:off x="215053" y="51306"/>
              <a:ext cx="53807" cy="51285"/>
              <a:chOff x="0" y="0"/>
              <a:chExt cx="812800" cy="7747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" name="Google Shape;4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5;p3"/>
            <p:cNvGrpSpPr/>
            <p:nvPr/>
          </p:nvGrpSpPr>
          <p:grpSpPr>
            <a:xfrm>
              <a:off x="300747" y="51306"/>
              <a:ext cx="53807" cy="51285"/>
              <a:chOff x="0" y="0"/>
              <a:chExt cx="812800" cy="77470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" name="Google Shape;4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8;p3"/>
            <p:cNvGrpSpPr/>
            <p:nvPr/>
          </p:nvGrpSpPr>
          <p:grpSpPr>
            <a:xfrm>
              <a:off x="386441" y="51306"/>
              <a:ext cx="53807" cy="51285"/>
              <a:chOff x="0" y="0"/>
              <a:chExt cx="812800" cy="7747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0" name="Google Shape;5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51;p3"/>
            <p:cNvGrpSpPr/>
            <p:nvPr/>
          </p:nvGrpSpPr>
          <p:grpSpPr>
            <a:xfrm>
              <a:off x="0" y="102613"/>
              <a:ext cx="53807" cy="51285"/>
              <a:chOff x="0" y="0"/>
              <a:chExt cx="812800" cy="774700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3" name="Google Shape;5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86239" y="102613"/>
              <a:ext cx="53807" cy="51285"/>
              <a:chOff x="0" y="0"/>
              <a:chExt cx="812800" cy="774700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6" name="Google Shape;5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57;p3"/>
            <p:cNvGrpSpPr/>
            <p:nvPr/>
          </p:nvGrpSpPr>
          <p:grpSpPr>
            <a:xfrm>
              <a:off x="171933" y="102613"/>
              <a:ext cx="53807" cy="51285"/>
              <a:chOff x="0" y="0"/>
              <a:chExt cx="812800" cy="774700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9" name="Google Shape;5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3"/>
            <p:cNvGrpSpPr/>
            <p:nvPr/>
          </p:nvGrpSpPr>
          <p:grpSpPr>
            <a:xfrm>
              <a:off x="257628" y="102613"/>
              <a:ext cx="53807" cy="51285"/>
              <a:chOff x="0" y="0"/>
              <a:chExt cx="812800" cy="774700"/>
            </a:xfrm>
          </p:grpSpPr>
          <p:sp>
            <p:nvSpPr>
              <p:cNvPr id="61" name="Google Shape;6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62" name="Google Shape;6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"/>
            <p:cNvGrpSpPr/>
            <p:nvPr/>
          </p:nvGrpSpPr>
          <p:grpSpPr>
            <a:xfrm>
              <a:off x="343322" y="102613"/>
              <a:ext cx="53807" cy="51285"/>
              <a:chOff x="0" y="0"/>
              <a:chExt cx="812800" cy="77470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65" name="Google Shape;6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3"/>
            <p:cNvGrpSpPr/>
            <p:nvPr/>
          </p:nvGrpSpPr>
          <p:grpSpPr>
            <a:xfrm>
              <a:off x="429016" y="102613"/>
              <a:ext cx="53807" cy="51285"/>
              <a:chOff x="0" y="0"/>
              <a:chExt cx="812800" cy="774700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68" name="Google Shape;6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3"/>
            <p:cNvGrpSpPr/>
            <p:nvPr/>
          </p:nvGrpSpPr>
          <p:grpSpPr>
            <a:xfrm>
              <a:off x="43665" y="153919"/>
              <a:ext cx="53807" cy="51285"/>
              <a:chOff x="0" y="0"/>
              <a:chExt cx="812800" cy="774700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71" name="Google Shape;7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"/>
            <p:cNvGrpSpPr/>
            <p:nvPr/>
          </p:nvGrpSpPr>
          <p:grpSpPr>
            <a:xfrm>
              <a:off x="129359" y="153919"/>
              <a:ext cx="53807" cy="51285"/>
              <a:chOff x="0" y="0"/>
              <a:chExt cx="812800" cy="774700"/>
            </a:xfrm>
          </p:grpSpPr>
          <p:sp>
            <p:nvSpPr>
              <p:cNvPr id="73" name="Google Shape;7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74" name="Google Shape;7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215053" y="153919"/>
              <a:ext cx="53807" cy="51285"/>
              <a:chOff x="0" y="0"/>
              <a:chExt cx="812800" cy="774700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77" name="Google Shape;7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3"/>
            <p:cNvGrpSpPr/>
            <p:nvPr/>
          </p:nvGrpSpPr>
          <p:grpSpPr>
            <a:xfrm>
              <a:off x="300747" y="153919"/>
              <a:ext cx="53807" cy="51285"/>
              <a:chOff x="0" y="0"/>
              <a:chExt cx="812800" cy="774700"/>
            </a:xfrm>
          </p:grpSpPr>
          <p:sp>
            <p:nvSpPr>
              <p:cNvPr id="79" name="Google Shape;7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0" name="Google Shape;8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3"/>
            <p:cNvGrpSpPr/>
            <p:nvPr/>
          </p:nvGrpSpPr>
          <p:grpSpPr>
            <a:xfrm>
              <a:off x="386441" y="153919"/>
              <a:ext cx="53807" cy="51285"/>
              <a:chOff x="0" y="0"/>
              <a:chExt cx="812800" cy="774700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3" name="Google Shape;8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3"/>
            <p:cNvGrpSpPr/>
            <p:nvPr/>
          </p:nvGrpSpPr>
          <p:grpSpPr>
            <a:xfrm>
              <a:off x="0" y="204666"/>
              <a:ext cx="53807" cy="51285"/>
              <a:chOff x="0" y="0"/>
              <a:chExt cx="812800" cy="774700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6" name="Google Shape;8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86239" y="204666"/>
              <a:ext cx="53807" cy="51285"/>
              <a:chOff x="0" y="0"/>
              <a:chExt cx="812800" cy="774700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9" name="Google Shape;8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3"/>
            <p:cNvGrpSpPr/>
            <p:nvPr/>
          </p:nvGrpSpPr>
          <p:grpSpPr>
            <a:xfrm>
              <a:off x="171933" y="204666"/>
              <a:ext cx="53807" cy="51285"/>
              <a:chOff x="0" y="0"/>
              <a:chExt cx="812800" cy="774700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92" name="Google Shape;9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Google Shape;93;p3"/>
            <p:cNvGrpSpPr/>
            <p:nvPr/>
          </p:nvGrpSpPr>
          <p:grpSpPr>
            <a:xfrm>
              <a:off x="257628" y="204666"/>
              <a:ext cx="53807" cy="51285"/>
              <a:chOff x="0" y="0"/>
              <a:chExt cx="812800" cy="774700"/>
            </a:xfrm>
          </p:grpSpPr>
          <p:sp>
            <p:nvSpPr>
              <p:cNvPr id="94" name="Google Shape;9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95" name="Google Shape;9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3"/>
            <p:cNvGrpSpPr/>
            <p:nvPr/>
          </p:nvGrpSpPr>
          <p:grpSpPr>
            <a:xfrm>
              <a:off x="343322" y="204666"/>
              <a:ext cx="53807" cy="51285"/>
              <a:chOff x="0" y="0"/>
              <a:chExt cx="812800" cy="774700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98" name="Google Shape;9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429016" y="204666"/>
              <a:ext cx="53807" cy="51285"/>
              <a:chOff x="0" y="0"/>
              <a:chExt cx="812800" cy="7747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01" name="Google Shape;10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3"/>
            <p:cNvGrpSpPr/>
            <p:nvPr/>
          </p:nvGrpSpPr>
          <p:grpSpPr>
            <a:xfrm>
              <a:off x="43665" y="255973"/>
              <a:ext cx="53807" cy="51285"/>
              <a:chOff x="0" y="0"/>
              <a:chExt cx="812800" cy="774700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04" name="Google Shape;10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129359" y="255973"/>
              <a:ext cx="53807" cy="51285"/>
              <a:chOff x="0" y="0"/>
              <a:chExt cx="812800" cy="774700"/>
            </a:xfrm>
          </p:grpSpPr>
          <p:sp>
            <p:nvSpPr>
              <p:cNvPr id="106" name="Google Shape;10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07" name="Google Shape;10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3"/>
            <p:cNvGrpSpPr/>
            <p:nvPr/>
          </p:nvGrpSpPr>
          <p:grpSpPr>
            <a:xfrm>
              <a:off x="215053" y="255973"/>
              <a:ext cx="53807" cy="51285"/>
              <a:chOff x="0" y="0"/>
              <a:chExt cx="812800" cy="774700"/>
            </a:xfrm>
          </p:grpSpPr>
          <p:sp>
            <p:nvSpPr>
              <p:cNvPr id="109" name="Google Shape;10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0" name="Google Shape;11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3"/>
            <p:cNvGrpSpPr/>
            <p:nvPr/>
          </p:nvGrpSpPr>
          <p:grpSpPr>
            <a:xfrm>
              <a:off x="300747" y="255973"/>
              <a:ext cx="53807" cy="51285"/>
              <a:chOff x="0" y="0"/>
              <a:chExt cx="812800" cy="774700"/>
            </a:xfrm>
          </p:grpSpPr>
          <p:sp>
            <p:nvSpPr>
              <p:cNvPr id="112" name="Google Shape;11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3" name="Google Shape;11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3"/>
            <p:cNvGrpSpPr/>
            <p:nvPr/>
          </p:nvGrpSpPr>
          <p:grpSpPr>
            <a:xfrm>
              <a:off x="386441" y="255973"/>
              <a:ext cx="53807" cy="51285"/>
              <a:chOff x="0" y="0"/>
              <a:chExt cx="812800" cy="774700"/>
            </a:xfrm>
          </p:grpSpPr>
          <p:sp>
            <p:nvSpPr>
              <p:cNvPr id="115" name="Google Shape;11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6" name="Google Shape;11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0" y="307279"/>
              <a:ext cx="53807" cy="51285"/>
              <a:chOff x="0" y="0"/>
              <a:chExt cx="812800" cy="774700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9" name="Google Shape;11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20;p3"/>
            <p:cNvGrpSpPr/>
            <p:nvPr/>
          </p:nvGrpSpPr>
          <p:grpSpPr>
            <a:xfrm>
              <a:off x="86239" y="307279"/>
              <a:ext cx="53807" cy="51285"/>
              <a:chOff x="0" y="0"/>
              <a:chExt cx="812800" cy="7747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22" name="Google Shape;12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3"/>
            <p:cNvGrpSpPr/>
            <p:nvPr/>
          </p:nvGrpSpPr>
          <p:grpSpPr>
            <a:xfrm>
              <a:off x="171933" y="307279"/>
              <a:ext cx="53807" cy="51285"/>
              <a:chOff x="0" y="0"/>
              <a:chExt cx="812800" cy="774700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25" name="Google Shape;12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257628" y="307279"/>
              <a:ext cx="53807" cy="51285"/>
              <a:chOff x="0" y="0"/>
              <a:chExt cx="812800" cy="774700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28" name="Google Shape;12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343322" y="307279"/>
              <a:ext cx="53807" cy="51285"/>
              <a:chOff x="0" y="0"/>
              <a:chExt cx="812800" cy="774700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31" name="Google Shape;13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3"/>
            <p:cNvGrpSpPr/>
            <p:nvPr/>
          </p:nvGrpSpPr>
          <p:grpSpPr>
            <a:xfrm>
              <a:off x="429016" y="307279"/>
              <a:ext cx="53807" cy="51285"/>
              <a:chOff x="0" y="0"/>
              <a:chExt cx="812800" cy="774700"/>
            </a:xfrm>
          </p:grpSpPr>
          <p:sp>
            <p:nvSpPr>
              <p:cNvPr id="133" name="Google Shape;13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34" name="Google Shape;13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3"/>
            <p:cNvGrpSpPr/>
            <p:nvPr/>
          </p:nvGrpSpPr>
          <p:grpSpPr>
            <a:xfrm>
              <a:off x="43665" y="358585"/>
              <a:ext cx="53807" cy="51285"/>
              <a:chOff x="0" y="0"/>
              <a:chExt cx="812800" cy="774700"/>
            </a:xfrm>
          </p:grpSpPr>
          <p:sp>
            <p:nvSpPr>
              <p:cNvPr id="136" name="Google Shape;13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37" name="Google Shape;13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" name="Google Shape;138;p3"/>
            <p:cNvGrpSpPr/>
            <p:nvPr/>
          </p:nvGrpSpPr>
          <p:grpSpPr>
            <a:xfrm>
              <a:off x="129359" y="358585"/>
              <a:ext cx="53807" cy="51285"/>
              <a:chOff x="0" y="0"/>
              <a:chExt cx="812800" cy="774700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0" name="Google Shape;14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" name="Google Shape;141;p3"/>
            <p:cNvGrpSpPr/>
            <p:nvPr/>
          </p:nvGrpSpPr>
          <p:grpSpPr>
            <a:xfrm>
              <a:off x="215053" y="358585"/>
              <a:ext cx="53807" cy="51285"/>
              <a:chOff x="0" y="0"/>
              <a:chExt cx="812800" cy="774700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3" name="Google Shape;14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300747" y="358585"/>
              <a:ext cx="53807" cy="51285"/>
              <a:chOff x="0" y="0"/>
              <a:chExt cx="812800" cy="774700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6" name="Google Shape;14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386441" y="358585"/>
              <a:ext cx="53807" cy="51285"/>
              <a:chOff x="0" y="0"/>
              <a:chExt cx="812800" cy="774700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9" name="Google Shape;14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0" y="409333"/>
              <a:ext cx="53807" cy="51285"/>
              <a:chOff x="0" y="0"/>
              <a:chExt cx="812800" cy="774700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52" name="Google Shape;15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6239" y="409333"/>
              <a:ext cx="53807" cy="51285"/>
              <a:chOff x="0" y="0"/>
              <a:chExt cx="812800" cy="774700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55" name="Google Shape;15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171933" y="409333"/>
              <a:ext cx="53807" cy="51285"/>
              <a:chOff x="0" y="0"/>
              <a:chExt cx="812800" cy="774700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58" name="Google Shape;15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" name="Google Shape;159;p3"/>
            <p:cNvGrpSpPr/>
            <p:nvPr/>
          </p:nvGrpSpPr>
          <p:grpSpPr>
            <a:xfrm>
              <a:off x="257628" y="409333"/>
              <a:ext cx="53807" cy="51285"/>
              <a:chOff x="0" y="0"/>
              <a:chExt cx="812800" cy="774700"/>
            </a:xfrm>
          </p:grpSpPr>
          <p:sp>
            <p:nvSpPr>
              <p:cNvPr id="160" name="Google Shape;16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61" name="Google Shape;16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3"/>
            <p:cNvGrpSpPr/>
            <p:nvPr/>
          </p:nvGrpSpPr>
          <p:grpSpPr>
            <a:xfrm>
              <a:off x="343322" y="409333"/>
              <a:ext cx="53807" cy="51285"/>
              <a:chOff x="0" y="0"/>
              <a:chExt cx="812800" cy="774700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64" name="Google Shape;16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429016" y="409333"/>
              <a:ext cx="53807" cy="51285"/>
              <a:chOff x="0" y="0"/>
              <a:chExt cx="812800" cy="77470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67" name="Google Shape;16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>
            <a:spLocks noGrp="1"/>
          </p:cNvSpPr>
          <p:nvPr>
            <p:ph type="pic" idx="2"/>
          </p:nvPr>
        </p:nvSpPr>
        <p:spPr>
          <a:xfrm>
            <a:off x="-17100" y="0"/>
            <a:ext cx="4216500" cy="10287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70" name="Google Shape;170;p4"/>
          <p:cNvCxnSpPr/>
          <p:nvPr/>
        </p:nvCxnSpPr>
        <p:spPr>
          <a:xfrm rot="10800000">
            <a:off x="4211836" y="0"/>
            <a:ext cx="0" cy="10287000"/>
          </a:xfrm>
          <a:prstGeom prst="straightConnector1">
            <a:avLst/>
          </a:prstGeom>
          <a:noFill/>
          <a:ln w="38100" cap="flat" cmpd="sng">
            <a:solidFill>
              <a:srgbClr val="F1F1F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1" name="Google Shape;171;p4"/>
          <p:cNvGrpSpPr/>
          <p:nvPr/>
        </p:nvGrpSpPr>
        <p:grpSpPr>
          <a:xfrm rot="-5400000">
            <a:off x="4051420" y="5807973"/>
            <a:ext cx="320812" cy="320812"/>
            <a:chOff x="0" y="0"/>
            <a:chExt cx="812800" cy="812800"/>
          </a:xfrm>
        </p:grpSpPr>
        <p:sp>
          <p:nvSpPr>
            <p:cNvPr id="172" name="Google Shape;172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 rot="-5400000">
            <a:off x="4051420" y="3965933"/>
            <a:ext cx="320812" cy="320812"/>
            <a:chOff x="0" y="0"/>
            <a:chExt cx="812800" cy="812800"/>
          </a:xfrm>
        </p:grpSpPr>
        <p:sp>
          <p:nvSpPr>
            <p:cNvPr id="175" name="Google Shape;175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4"/>
          <p:cNvGrpSpPr/>
          <p:nvPr/>
        </p:nvGrpSpPr>
        <p:grpSpPr>
          <a:xfrm rot="-5400000">
            <a:off x="4051420" y="8025713"/>
            <a:ext cx="320812" cy="320812"/>
            <a:chOff x="0" y="0"/>
            <a:chExt cx="812800" cy="8128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226851" y="350889"/>
            <a:ext cx="362118" cy="345464"/>
            <a:chOff x="0" y="0"/>
            <a:chExt cx="482823" cy="460618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0" y="0"/>
              <a:ext cx="53807" cy="51285"/>
              <a:chOff x="0" y="0"/>
              <a:chExt cx="812800" cy="774700"/>
            </a:xfrm>
          </p:grpSpPr>
          <p:sp>
            <p:nvSpPr>
              <p:cNvPr id="182" name="Google Shape;18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83" name="Google Shape;18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4"/>
            <p:cNvGrpSpPr/>
            <p:nvPr/>
          </p:nvGrpSpPr>
          <p:grpSpPr>
            <a:xfrm>
              <a:off x="86239" y="0"/>
              <a:ext cx="53807" cy="51285"/>
              <a:chOff x="0" y="0"/>
              <a:chExt cx="812800" cy="774700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86" name="Google Shape;18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4"/>
            <p:cNvGrpSpPr/>
            <p:nvPr/>
          </p:nvGrpSpPr>
          <p:grpSpPr>
            <a:xfrm>
              <a:off x="171933" y="0"/>
              <a:ext cx="53807" cy="51285"/>
              <a:chOff x="0" y="0"/>
              <a:chExt cx="812800" cy="774700"/>
            </a:xfrm>
          </p:grpSpPr>
          <p:sp>
            <p:nvSpPr>
              <p:cNvPr id="188" name="Google Shape;18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89" name="Google Shape;18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" name="Google Shape;190;p4"/>
            <p:cNvGrpSpPr/>
            <p:nvPr/>
          </p:nvGrpSpPr>
          <p:grpSpPr>
            <a:xfrm>
              <a:off x="257628" y="0"/>
              <a:ext cx="53807" cy="51285"/>
              <a:chOff x="0" y="0"/>
              <a:chExt cx="812800" cy="774700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92" name="Google Shape;19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>
              <a:off x="343322" y="0"/>
              <a:ext cx="53807" cy="51285"/>
              <a:chOff x="0" y="0"/>
              <a:chExt cx="812800" cy="7747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95" name="Google Shape;19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" name="Google Shape;196;p4"/>
            <p:cNvGrpSpPr/>
            <p:nvPr/>
          </p:nvGrpSpPr>
          <p:grpSpPr>
            <a:xfrm>
              <a:off x="429016" y="0"/>
              <a:ext cx="53807" cy="51285"/>
              <a:chOff x="0" y="0"/>
              <a:chExt cx="812800" cy="774700"/>
            </a:xfrm>
          </p:grpSpPr>
          <p:sp>
            <p:nvSpPr>
              <p:cNvPr id="197" name="Google Shape;19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98" name="Google Shape;19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" name="Google Shape;199;p4"/>
            <p:cNvGrpSpPr/>
            <p:nvPr/>
          </p:nvGrpSpPr>
          <p:grpSpPr>
            <a:xfrm>
              <a:off x="43665" y="51306"/>
              <a:ext cx="53807" cy="51285"/>
              <a:chOff x="0" y="0"/>
              <a:chExt cx="812800" cy="7747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1" name="Google Shape;20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4"/>
            <p:cNvGrpSpPr/>
            <p:nvPr/>
          </p:nvGrpSpPr>
          <p:grpSpPr>
            <a:xfrm>
              <a:off x="129359" y="51306"/>
              <a:ext cx="53807" cy="51285"/>
              <a:chOff x="0" y="0"/>
              <a:chExt cx="812800" cy="774700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4" name="Google Shape;20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4"/>
            <p:cNvGrpSpPr/>
            <p:nvPr/>
          </p:nvGrpSpPr>
          <p:grpSpPr>
            <a:xfrm>
              <a:off x="215053" y="51306"/>
              <a:ext cx="53807" cy="51285"/>
              <a:chOff x="0" y="0"/>
              <a:chExt cx="812800" cy="774700"/>
            </a:xfrm>
          </p:grpSpPr>
          <p:sp>
            <p:nvSpPr>
              <p:cNvPr id="206" name="Google Shape;20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7" name="Google Shape;20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4"/>
            <p:cNvGrpSpPr/>
            <p:nvPr/>
          </p:nvGrpSpPr>
          <p:grpSpPr>
            <a:xfrm>
              <a:off x="300747" y="51306"/>
              <a:ext cx="53807" cy="51285"/>
              <a:chOff x="0" y="0"/>
              <a:chExt cx="812800" cy="774700"/>
            </a:xfrm>
          </p:grpSpPr>
          <p:sp>
            <p:nvSpPr>
              <p:cNvPr id="209" name="Google Shape;20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0" name="Google Shape;21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4"/>
            <p:cNvGrpSpPr/>
            <p:nvPr/>
          </p:nvGrpSpPr>
          <p:grpSpPr>
            <a:xfrm>
              <a:off x="386441" y="51306"/>
              <a:ext cx="53807" cy="51285"/>
              <a:chOff x="0" y="0"/>
              <a:chExt cx="812800" cy="774700"/>
            </a:xfrm>
          </p:grpSpPr>
          <p:sp>
            <p:nvSpPr>
              <p:cNvPr id="212" name="Google Shape;21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3" name="Google Shape;21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4"/>
            <p:cNvGrpSpPr/>
            <p:nvPr/>
          </p:nvGrpSpPr>
          <p:grpSpPr>
            <a:xfrm>
              <a:off x="0" y="102613"/>
              <a:ext cx="53807" cy="51285"/>
              <a:chOff x="0" y="0"/>
              <a:chExt cx="812800" cy="774700"/>
            </a:xfrm>
          </p:grpSpPr>
          <p:sp>
            <p:nvSpPr>
              <p:cNvPr id="215" name="Google Shape;21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6" name="Google Shape;21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4"/>
            <p:cNvGrpSpPr/>
            <p:nvPr/>
          </p:nvGrpSpPr>
          <p:grpSpPr>
            <a:xfrm>
              <a:off x="86239" y="102613"/>
              <a:ext cx="53807" cy="51285"/>
              <a:chOff x="0" y="0"/>
              <a:chExt cx="812800" cy="774700"/>
            </a:xfrm>
          </p:grpSpPr>
          <p:sp>
            <p:nvSpPr>
              <p:cNvPr id="218" name="Google Shape;21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9" name="Google Shape;21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4"/>
            <p:cNvGrpSpPr/>
            <p:nvPr/>
          </p:nvGrpSpPr>
          <p:grpSpPr>
            <a:xfrm>
              <a:off x="171933" y="102613"/>
              <a:ext cx="53807" cy="51285"/>
              <a:chOff x="0" y="0"/>
              <a:chExt cx="812800" cy="774700"/>
            </a:xfrm>
          </p:grpSpPr>
          <p:sp>
            <p:nvSpPr>
              <p:cNvPr id="221" name="Google Shape;22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22" name="Google Shape;22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4"/>
            <p:cNvGrpSpPr/>
            <p:nvPr/>
          </p:nvGrpSpPr>
          <p:grpSpPr>
            <a:xfrm>
              <a:off x="257628" y="102613"/>
              <a:ext cx="53807" cy="51285"/>
              <a:chOff x="0" y="0"/>
              <a:chExt cx="812800" cy="774700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25" name="Google Shape;22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4"/>
            <p:cNvGrpSpPr/>
            <p:nvPr/>
          </p:nvGrpSpPr>
          <p:grpSpPr>
            <a:xfrm>
              <a:off x="343322" y="102613"/>
              <a:ext cx="53807" cy="51285"/>
              <a:chOff x="0" y="0"/>
              <a:chExt cx="812800" cy="774700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28" name="Google Shape;22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4"/>
            <p:cNvGrpSpPr/>
            <p:nvPr/>
          </p:nvGrpSpPr>
          <p:grpSpPr>
            <a:xfrm>
              <a:off x="429016" y="102613"/>
              <a:ext cx="53807" cy="51285"/>
              <a:chOff x="0" y="0"/>
              <a:chExt cx="812800" cy="774700"/>
            </a:xfrm>
          </p:grpSpPr>
          <p:sp>
            <p:nvSpPr>
              <p:cNvPr id="230" name="Google Shape;23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1" name="Google Shape;23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4"/>
            <p:cNvGrpSpPr/>
            <p:nvPr/>
          </p:nvGrpSpPr>
          <p:grpSpPr>
            <a:xfrm>
              <a:off x="43665" y="153919"/>
              <a:ext cx="53807" cy="51285"/>
              <a:chOff x="0" y="0"/>
              <a:chExt cx="812800" cy="774700"/>
            </a:xfrm>
          </p:grpSpPr>
          <p:sp>
            <p:nvSpPr>
              <p:cNvPr id="233" name="Google Shape;23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4" name="Google Shape;23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4"/>
            <p:cNvGrpSpPr/>
            <p:nvPr/>
          </p:nvGrpSpPr>
          <p:grpSpPr>
            <a:xfrm>
              <a:off x="129359" y="153919"/>
              <a:ext cx="53807" cy="51285"/>
              <a:chOff x="0" y="0"/>
              <a:chExt cx="812800" cy="774700"/>
            </a:xfrm>
          </p:grpSpPr>
          <p:sp>
            <p:nvSpPr>
              <p:cNvPr id="236" name="Google Shape;23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7" name="Google Shape;23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4"/>
            <p:cNvGrpSpPr/>
            <p:nvPr/>
          </p:nvGrpSpPr>
          <p:grpSpPr>
            <a:xfrm>
              <a:off x="215053" y="153919"/>
              <a:ext cx="53807" cy="51285"/>
              <a:chOff x="0" y="0"/>
              <a:chExt cx="812800" cy="774700"/>
            </a:xfrm>
          </p:grpSpPr>
          <p:sp>
            <p:nvSpPr>
              <p:cNvPr id="239" name="Google Shape;23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0" name="Google Shape;24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4"/>
            <p:cNvGrpSpPr/>
            <p:nvPr/>
          </p:nvGrpSpPr>
          <p:grpSpPr>
            <a:xfrm>
              <a:off x="300747" y="153919"/>
              <a:ext cx="53807" cy="51285"/>
              <a:chOff x="0" y="0"/>
              <a:chExt cx="812800" cy="774700"/>
            </a:xfrm>
          </p:grpSpPr>
          <p:sp>
            <p:nvSpPr>
              <p:cNvPr id="242" name="Google Shape;24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3" name="Google Shape;24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4"/>
            <p:cNvGrpSpPr/>
            <p:nvPr/>
          </p:nvGrpSpPr>
          <p:grpSpPr>
            <a:xfrm>
              <a:off x="386441" y="153919"/>
              <a:ext cx="53807" cy="51285"/>
              <a:chOff x="0" y="0"/>
              <a:chExt cx="812800" cy="774700"/>
            </a:xfrm>
          </p:grpSpPr>
          <p:sp>
            <p:nvSpPr>
              <p:cNvPr id="245" name="Google Shape;24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6" name="Google Shape;24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4"/>
            <p:cNvGrpSpPr/>
            <p:nvPr/>
          </p:nvGrpSpPr>
          <p:grpSpPr>
            <a:xfrm>
              <a:off x="0" y="204666"/>
              <a:ext cx="53807" cy="51285"/>
              <a:chOff x="0" y="0"/>
              <a:chExt cx="812800" cy="774700"/>
            </a:xfrm>
          </p:grpSpPr>
          <p:sp>
            <p:nvSpPr>
              <p:cNvPr id="248" name="Google Shape;24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9" name="Google Shape;24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4"/>
            <p:cNvGrpSpPr/>
            <p:nvPr/>
          </p:nvGrpSpPr>
          <p:grpSpPr>
            <a:xfrm>
              <a:off x="86239" y="204666"/>
              <a:ext cx="53807" cy="51285"/>
              <a:chOff x="0" y="0"/>
              <a:chExt cx="812800" cy="774700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52" name="Google Shape;25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4"/>
            <p:cNvGrpSpPr/>
            <p:nvPr/>
          </p:nvGrpSpPr>
          <p:grpSpPr>
            <a:xfrm>
              <a:off x="171933" y="204666"/>
              <a:ext cx="53807" cy="51285"/>
              <a:chOff x="0" y="0"/>
              <a:chExt cx="812800" cy="774700"/>
            </a:xfrm>
          </p:grpSpPr>
          <p:sp>
            <p:nvSpPr>
              <p:cNvPr id="254" name="Google Shape;25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55" name="Google Shape;25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" name="Google Shape;256;p4"/>
            <p:cNvGrpSpPr/>
            <p:nvPr/>
          </p:nvGrpSpPr>
          <p:grpSpPr>
            <a:xfrm>
              <a:off x="257628" y="204666"/>
              <a:ext cx="53807" cy="51285"/>
              <a:chOff x="0" y="0"/>
              <a:chExt cx="812800" cy="774700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58" name="Google Shape;25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4"/>
            <p:cNvGrpSpPr/>
            <p:nvPr/>
          </p:nvGrpSpPr>
          <p:grpSpPr>
            <a:xfrm>
              <a:off x="343322" y="204666"/>
              <a:ext cx="53807" cy="51285"/>
              <a:chOff x="0" y="0"/>
              <a:chExt cx="812800" cy="774700"/>
            </a:xfrm>
          </p:grpSpPr>
          <p:sp>
            <p:nvSpPr>
              <p:cNvPr id="260" name="Google Shape;26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1" name="Google Shape;26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p4"/>
            <p:cNvGrpSpPr/>
            <p:nvPr/>
          </p:nvGrpSpPr>
          <p:grpSpPr>
            <a:xfrm>
              <a:off x="429016" y="204666"/>
              <a:ext cx="53807" cy="51285"/>
              <a:chOff x="0" y="0"/>
              <a:chExt cx="812800" cy="774700"/>
            </a:xfrm>
          </p:grpSpPr>
          <p:sp>
            <p:nvSpPr>
              <p:cNvPr id="263" name="Google Shape;26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4" name="Google Shape;26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p4"/>
            <p:cNvGrpSpPr/>
            <p:nvPr/>
          </p:nvGrpSpPr>
          <p:grpSpPr>
            <a:xfrm>
              <a:off x="43665" y="255973"/>
              <a:ext cx="53807" cy="51285"/>
              <a:chOff x="0" y="0"/>
              <a:chExt cx="812800" cy="774700"/>
            </a:xfrm>
          </p:grpSpPr>
          <p:sp>
            <p:nvSpPr>
              <p:cNvPr id="266" name="Google Shape;26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7" name="Google Shape;26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" name="Google Shape;268;p4"/>
            <p:cNvGrpSpPr/>
            <p:nvPr/>
          </p:nvGrpSpPr>
          <p:grpSpPr>
            <a:xfrm>
              <a:off x="129359" y="255973"/>
              <a:ext cx="53807" cy="51285"/>
              <a:chOff x="0" y="0"/>
              <a:chExt cx="812800" cy="774700"/>
            </a:xfrm>
          </p:grpSpPr>
          <p:sp>
            <p:nvSpPr>
              <p:cNvPr id="269" name="Google Shape;26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0" name="Google Shape;27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4"/>
            <p:cNvGrpSpPr/>
            <p:nvPr/>
          </p:nvGrpSpPr>
          <p:grpSpPr>
            <a:xfrm>
              <a:off x="215053" y="255973"/>
              <a:ext cx="53807" cy="51285"/>
              <a:chOff x="0" y="0"/>
              <a:chExt cx="812800" cy="774700"/>
            </a:xfrm>
          </p:grpSpPr>
          <p:sp>
            <p:nvSpPr>
              <p:cNvPr id="272" name="Google Shape;27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3" name="Google Shape;27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4"/>
            <p:cNvGrpSpPr/>
            <p:nvPr/>
          </p:nvGrpSpPr>
          <p:grpSpPr>
            <a:xfrm>
              <a:off x="300747" y="255973"/>
              <a:ext cx="53807" cy="51285"/>
              <a:chOff x="0" y="0"/>
              <a:chExt cx="812800" cy="774700"/>
            </a:xfrm>
          </p:grpSpPr>
          <p:sp>
            <p:nvSpPr>
              <p:cNvPr id="275" name="Google Shape;27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6" name="Google Shape;27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4"/>
            <p:cNvGrpSpPr/>
            <p:nvPr/>
          </p:nvGrpSpPr>
          <p:grpSpPr>
            <a:xfrm>
              <a:off x="386441" y="255973"/>
              <a:ext cx="53807" cy="51285"/>
              <a:chOff x="0" y="0"/>
              <a:chExt cx="812800" cy="774700"/>
            </a:xfrm>
          </p:grpSpPr>
          <p:sp>
            <p:nvSpPr>
              <p:cNvPr id="278" name="Google Shape;27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9" name="Google Shape;27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" name="Google Shape;280;p4"/>
            <p:cNvGrpSpPr/>
            <p:nvPr/>
          </p:nvGrpSpPr>
          <p:grpSpPr>
            <a:xfrm>
              <a:off x="0" y="307279"/>
              <a:ext cx="53807" cy="51285"/>
              <a:chOff x="0" y="0"/>
              <a:chExt cx="812800" cy="774700"/>
            </a:xfrm>
          </p:grpSpPr>
          <p:sp>
            <p:nvSpPr>
              <p:cNvPr id="281" name="Google Shape;28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82" name="Google Shape;28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4"/>
            <p:cNvGrpSpPr/>
            <p:nvPr/>
          </p:nvGrpSpPr>
          <p:grpSpPr>
            <a:xfrm>
              <a:off x="86239" y="307279"/>
              <a:ext cx="53807" cy="51285"/>
              <a:chOff x="0" y="0"/>
              <a:chExt cx="812800" cy="774700"/>
            </a:xfrm>
          </p:grpSpPr>
          <p:sp>
            <p:nvSpPr>
              <p:cNvPr id="284" name="Google Shape;28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85" name="Google Shape;28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p4"/>
            <p:cNvGrpSpPr/>
            <p:nvPr/>
          </p:nvGrpSpPr>
          <p:grpSpPr>
            <a:xfrm>
              <a:off x="171933" y="307279"/>
              <a:ext cx="53807" cy="51285"/>
              <a:chOff x="0" y="0"/>
              <a:chExt cx="812800" cy="774700"/>
            </a:xfrm>
          </p:grpSpPr>
          <p:sp>
            <p:nvSpPr>
              <p:cNvPr id="287" name="Google Shape;28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88" name="Google Shape;28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" name="Google Shape;289;p4"/>
            <p:cNvGrpSpPr/>
            <p:nvPr/>
          </p:nvGrpSpPr>
          <p:grpSpPr>
            <a:xfrm>
              <a:off x="257628" y="307279"/>
              <a:ext cx="53807" cy="51285"/>
              <a:chOff x="0" y="0"/>
              <a:chExt cx="812800" cy="774700"/>
            </a:xfrm>
          </p:grpSpPr>
          <p:sp>
            <p:nvSpPr>
              <p:cNvPr id="290" name="Google Shape;29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1" name="Google Shape;29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4"/>
            <p:cNvGrpSpPr/>
            <p:nvPr/>
          </p:nvGrpSpPr>
          <p:grpSpPr>
            <a:xfrm>
              <a:off x="343322" y="307279"/>
              <a:ext cx="53807" cy="51285"/>
              <a:chOff x="0" y="0"/>
              <a:chExt cx="812800" cy="774700"/>
            </a:xfrm>
          </p:grpSpPr>
          <p:sp>
            <p:nvSpPr>
              <p:cNvPr id="293" name="Google Shape;29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4" name="Google Shape;29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4"/>
            <p:cNvGrpSpPr/>
            <p:nvPr/>
          </p:nvGrpSpPr>
          <p:grpSpPr>
            <a:xfrm>
              <a:off x="429016" y="307279"/>
              <a:ext cx="53807" cy="51285"/>
              <a:chOff x="0" y="0"/>
              <a:chExt cx="812800" cy="774700"/>
            </a:xfrm>
          </p:grpSpPr>
          <p:sp>
            <p:nvSpPr>
              <p:cNvPr id="296" name="Google Shape;29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7" name="Google Shape;29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4"/>
            <p:cNvGrpSpPr/>
            <p:nvPr/>
          </p:nvGrpSpPr>
          <p:grpSpPr>
            <a:xfrm>
              <a:off x="43665" y="358585"/>
              <a:ext cx="53807" cy="51285"/>
              <a:chOff x="0" y="0"/>
              <a:chExt cx="812800" cy="774700"/>
            </a:xfrm>
          </p:grpSpPr>
          <p:sp>
            <p:nvSpPr>
              <p:cNvPr id="299" name="Google Shape;29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0" name="Google Shape;30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4"/>
            <p:cNvGrpSpPr/>
            <p:nvPr/>
          </p:nvGrpSpPr>
          <p:grpSpPr>
            <a:xfrm>
              <a:off x="129359" y="358585"/>
              <a:ext cx="53807" cy="51285"/>
              <a:chOff x="0" y="0"/>
              <a:chExt cx="812800" cy="774700"/>
            </a:xfrm>
          </p:grpSpPr>
          <p:sp>
            <p:nvSpPr>
              <p:cNvPr id="302" name="Google Shape;30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3" name="Google Shape;30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4"/>
            <p:cNvGrpSpPr/>
            <p:nvPr/>
          </p:nvGrpSpPr>
          <p:grpSpPr>
            <a:xfrm>
              <a:off x="215053" y="358585"/>
              <a:ext cx="53807" cy="51285"/>
              <a:chOff x="0" y="0"/>
              <a:chExt cx="812800" cy="774700"/>
            </a:xfrm>
          </p:grpSpPr>
          <p:sp>
            <p:nvSpPr>
              <p:cNvPr id="305" name="Google Shape;30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6" name="Google Shape;30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4"/>
            <p:cNvGrpSpPr/>
            <p:nvPr/>
          </p:nvGrpSpPr>
          <p:grpSpPr>
            <a:xfrm>
              <a:off x="300747" y="358585"/>
              <a:ext cx="53807" cy="51285"/>
              <a:chOff x="0" y="0"/>
              <a:chExt cx="812800" cy="774700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9" name="Google Shape;30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386441" y="358585"/>
              <a:ext cx="53807" cy="51285"/>
              <a:chOff x="0" y="0"/>
              <a:chExt cx="812800" cy="774700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12" name="Google Shape;31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0" y="409333"/>
              <a:ext cx="53807" cy="51285"/>
              <a:chOff x="0" y="0"/>
              <a:chExt cx="812800" cy="774700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15" name="Google Shape;31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86239" y="409333"/>
              <a:ext cx="53807" cy="51285"/>
              <a:chOff x="0" y="0"/>
              <a:chExt cx="812800" cy="774700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18" name="Google Shape;31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171933" y="409333"/>
              <a:ext cx="53807" cy="51285"/>
              <a:chOff x="0" y="0"/>
              <a:chExt cx="812800" cy="774700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1" name="Google Shape;32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257628" y="409333"/>
              <a:ext cx="53807" cy="51285"/>
              <a:chOff x="0" y="0"/>
              <a:chExt cx="812800" cy="774700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4" name="Google Shape;32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" name="Google Shape;325;p4"/>
            <p:cNvGrpSpPr/>
            <p:nvPr/>
          </p:nvGrpSpPr>
          <p:grpSpPr>
            <a:xfrm>
              <a:off x="343322" y="409333"/>
              <a:ext cx="53807" cy="51285"/>
              <a:chOff x="0" y="0"/>
              <a:chExt cx="812800" cy="774700"/>
            </a:xfrm>
          </p:grpSpPr>
          <p:sp>
            <p:nvSpPr>
              <p:cNvPr id="326" name="Google Shape;32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7" name="Google Shape;32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4"/>
            <p:cNvGrpSpPr/>
            <p:nvPr/>
          </p:nvGrpSpPr>
          <p:grpSpPr>
            <a:xfrm>
              <a:off x="429016" y="409333"/>
              <a:ext cx="53807" cy="51285"/>
              <a:chOff x="0" y="0"/>
              <a:chExt cx="812800" cy="774700"/>
            </a:xfrm>
          </p:grpSpPr>
          <p:sp>
            <p:nvSpPr>
              <p:cNvPr id="329" name="Google Shape;32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30" name="Google Shape;33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 type="secHead">
  <p:cSld name="SECTION_HEADER">
    <p:bg>
      <p:bgPr>
        <a:solidFill>
          <a:srgbClr val="BF0A30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"/>
          <p:cNvSpPr>
            <a:spLocks noGrp="1"/>
          </p:cNvSpPr>
          <p:nvPr>
            <p:ph type="pic" idx="2"/>
          </p:nvPr>
        </p:nvSpPr>
        <p:spPr>
          <a:xfrm>
            <a:off x="-39475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5"/>
          <p:cNvSpPr>
            <a:spLocks noGrp="1"/>
          </p:cNvSpPr>
          <p:nvPr>
            <p:ph type="pic" idx="3"/>
          </p:nvPr>
        </p:nvSpPr>
        <p:spPr>
          <a:xfrm>
            <a:off x="5058438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5"/>
          <p:cNvSpPr>
            <a:spLocks noGrp="1"/>
          </p:cNvSpPr>
          <p:nvPr>
            <p:ph type="pic" idx="4"/>
          </p:nvPr>
        </p:nvSpPr>
        <p:spPr>
          <a:xfrm>
            <a:off x="10117025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5"/>
          <p:cNvSpPr>
            <a:spLocks noGrp="1"/>
          </p:cNvSpPr>
          <p:nvPr>
            <p:ph type="pic" idx="5"/>
          </p:nvPr>
        </p:nvSpPr>
        <p:spPr>
          <a:xfrm>
            <a:off x="15214938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5"/>
          <p:cNvSpPr>
            <a:spLocks noGrp="1"/>
          </p:cNvSpPr>
          <p:nvPr>
            <p:ph type="pic" idx="6"/>
          </p:nvPr>
        </p:nvSpPr>
        <p:spPr>
          <a:xfrm>
            <a:off x="-347650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5"/>
          <p:cNvSpPr>
            <a:spLocks noGrp="1"/>
          </p:cNvSpPr>
          <p:nvPr>
            <p:ph type="pic" idx="7"/>
          </p:nvPr>
        </p:nvSpPr>
        <p:spPr>
          <a:xfrm>
            <a:off x="4750263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5"/>
          <p:cNvSpPr>
            <a:spLocks noGrp="1"/>
          </p:cNvSpPr>
          <p:nvPr>
            <p:ph type="pic" idx="8"/>
          </p:nvPr>
        </p:nvSpPr>
        <p:spPr>
          <a:xfrm>
            <a:off x="9808850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5"/>
          <p:cNvSpPr>
            <a:spLocks noGrp="1"/>
          </p:cNvSpPr>
          <p:nvPr>
            <p:ph type="pic" idx="9"/>
          </p:nvPr>
        </p:nvSpPr>
        <p:spPr>
          <a:xfrm>
            <a:off x="14906763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40" name="Google Shape;340;p5"/>
          <p:cNvGrpSpPr/>
          <p:nvPr/>
        </p:nvGrpSpPr>
        <p:grpSpPr>
          <a:xfrm>
            <a:off x="226851" y="350889"/>
            <a:ext cx="362118" cy="345464"/>
            <a:chOff x="0" y="0"/>
            <a:chExt cx="482823" cy="460618"/>
          </a:xfrm>
        </p:grpSpPr>
        <p:grpSp>
          <p:nvGrpSpPr>
            <p:cNvPr id="341" name="Google Shape;341;p5"/>
            <p:cNvGrpSpPr/>
            <p:nvPr/>
          </p:nvGrpSpPr>
          <p:grpSpPr>
            <a:xfrm>
              <a:off x="0" y="0"/>
              <a:ext cx="53807" cy="51285"/>
              <a:chOff x="0" y="0"/>
              <a:chExt cx="812800" cy="774700"/>
            </a:xfrm>
          </p:grpSpPr>
          <p:sp>
            <p:nvSpPr>
              <p:cNvPr id="342" name="Google Shape;34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43" name="Google Shape;34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5"/>
            <p:cNvGrpSpPr/>
            <p:nvPr/>
          </p:nvGrpSpPr>
          <p:grpSpPr>
            <a:xfrm>
              <a:off x="86239" y="0"/>
              <a:ext cx="53807" cy="51285"/>
              <a:chOff x="0" y="0"/>
              <a:chExt cx="812800" cy="774700"/>
            </a:xfrm>
          </p:grpSpPr>
          <p:sp>
            <p:nvSpPr>
              <p:cNvPr id="345" name="Google Shape;34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46" name="Google Shape;34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" name="Google Shape;347;p5"/>
            <p:cNvGrpSpPr/>
            <p:nvPr/>
          </p:nvGrpSpPr>
          <p:grpSpPr>
            <a:xfrm>
              <a:off x="171933" y="0"/>
              <a:ext cx="53807" cy="51285"/>
              <a:chOff x="0" y="0"/>
              <a:chExt cx="812800" cy="774700"/>
            </a:xfrm>
          </p:grpSpPr>
          <p:sp>
            <p:nvSpPr>
              <p:cNvPr id="348" name="Google Shape;34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49" name="Google Shape;34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" name="Google Shape;350;p5"/>
            <p:cNvGrpSpPr/>
            <p:nvPr/>
          </p:nvGrpSpPr>
          <p:grpSpPr>
            <a:xfrm>
              <a:off x="257628" y="0"/>
              <a:ext cx="53807" cy="51285"/>
              <a:chOff x="0" y="0"/>
              <a:chExt cx="812800" cy="774700"/>
            </a:xfrm>
          </p:grpSpPr>
          <p:sp>
            <p:nvSpPr>
              <p:cNvPr id="351" name="Google Shape;35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2" name="Google Shape;35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" name="Google Shape;353;p5"/>
            <p:cNvGrpSpPr/>
            <p:nvPr/>
          </p:nvGrpSpPr>
          <p:grpSpPr>
            <a:xfrm>
              <a:off x="343322" y="0"/>
              <a:ext cx="53807" cy="51285"/>
              <a:chOff x="0" y="0"/>
              <a:chExt cx="812800" cy="774700"/>
            </a:xfrm>
          </p:grpSpPr>
          <p:sp>
            <p:nvSpPr>
              <p:cNvPr id="354" name="Google Shape;35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5" name="Google Shape;35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6" name="Google Shape;356;p5"/>
            <p:cNvGrpSpPr/>
            <p:nvPr/>
          </p:nvGrpSpPr>
          <p:grpSpPr>
            <a:xfrm>
              <a:off x="429016" y="0"/>
              <a:ext cx="53807" cy="51285"/>
              <a:chOff x="0" y="0"/>
              <a:chExt cx="812800" cy="774700"/>
            </a:xfrm>
          </p:grpSpPr>
          <p:sp>
            <p:nvSpPr>
              <p:cNvPr id="357" name="Google Shape;35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8" name="Google Shape;35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" name="Google Shape;359;p5"/>
            <p:cNvGrpSpPr/>
            <p:nvPr/>
          </p:nvGrpSpPr>
          <p:grpSpPr>
            <a:xfrm>
              <a:off x="43665" y="51306"/>
              <a:ext cx="53807" cy="51285"/>
              <a:chOff x="0" y="0"/>
              <a:chExt cx="812800" cy="774700"/>
            </a:xfrm>
          </p:grpSpPr>
          <p:sp>
            <p:nvSpPr>
              <p:cNvPr id="360" name="Google Shape;36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61" name="Google Shape;36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" name="Google Shape;362;p5"/>
            <p:cNvGrpSpPr/>
            <p:nvPr/>
          </p:nvGrpSpPr>
          <p:grpSpPr>
            <a:xfrm>
              <a:off x="129359" y="51306"/>
              <a:ext cx="53807" cy="51285"/>
              <a:chOff x="0" y="0"/>
              <a:chExt cx="812800" cy="774700"/>
            </a:xfrm>
          </p:grpSpPr>
          <p:sp>
            <p:nvSpPr>
              <p:cNvPr id="363" name="Google Shape;36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64" name="Google Shape;36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" name="Google Shape;365;p5"/>
            <p:cNvGrpSpPr/>
            <p:nvPr/>
          </p:nvGrpSpPr>
          <p:grpSpPr>
            <a:xfrm>
              <a:off x="215053" y="51306"/>
              <a:ext cx="53807" cy="51285"/>
              <a:chOff x="0" y="0"/>
              <a:chExt cx="812800" cy="774700"/>
            </a:xfrm>
          </p:grpSpPr>
          <p:sp>
            <p:nvSpPr>
              <p:cNvPr id="366" name="Google Shape;36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67" name="Google Shape;36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" name="Google Shape;368;p5"/>
            <p:cNvGrpSpPr/>
            <p:nvPr/>
          </p:nvGrpSpPr>
          <p:grpSpPr>
            <a:xfrm>
              <a:off x="300747" y="51306"/>
              <a:ext cx="53807" cy="51285"/>
              <a:chOff x="0" y="0"/>
              <a:chExt cx="812800" cy="774700"/>
            </a:xfrm>
          </p:grpSpPr>
          <p:sp>
            <p:nvSpPr>
              <p:cNvPr id="369" name="Google Shape;36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0" name="Google Shape;37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" name="Google Shape;371;p5"/>
            <p:cNvGrpSpPr/>
            <p:nvPr/>
          </p:nvGrpSpPr>
          <p:grpSpPr>
            <a:xfrm>
              <a:off x="386441" y="51306"/>
              <a:ext cx="53807" cy="51285"/>
              <a:chOff x="0" y="0"/>
              <a:chExt cx="812800" cy="774700"/>
            </a:xfrm>
          </p:grpSpPr>
          <p:sp>
            <p:nvSpPr>
              <p:cNvPr id="372" name="Google Shape;37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3" name="Google Shape;37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5"/>
            <p:cNvGrpSpPr/>
            <p:nvPr/>
          </p:nvGrpSpPr>
          <p:grpSpPr>
            <a:xfrm>
              <a:off x="0" y="102613"/>
              <a:ext cx="53807" cy="51285"/>
              <a:chOff x="0" y="0"/>
              <a:chExt cx="812800" cy="774700"/>
            </a:xfrm>
          </p:grpSpPr>
          <p:sp>
            <p:nvSpPr>
              <p:cNvPr id="375" name="Google Shape;37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6" name="Google Shape;37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5"/>
            <p:cNvGrpSpPr/>
            <p:nvPr/>
          </p:nvGrpSpPr>
          <p:grpSpPr>
            <a:xfrm>
              <a:off x="86239" y="102613"/>
              <a:ext cx="53807" cy="51285"/>
              <a:chOff x="0" y="0"/>
              <a:chExt cx="812800" cy="774700"/>
            </a:xfrm>
          </p:grpSpPr>
          <p:sp>
            <p:nvSpPr>
              <p:cNvPr id="378" name="Google Shape;37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9" name="Google Shape;37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5"/>
            <p:cNvGrpSpPr/>
            <p:nvPr/>
          </p:nvGrpSpPr>
          <p:grpSpPr>
            <a:xfrm>
              <a:off x="171933" y="102613"/>
              <a:ext cx="53807" cy="51285"/>
              <a:chOff x="0" y="0"/>
              <a:chExt cx="812800" cy="774700"/>
            </a:xfrm>
          </p:grpSpPr>
          <p:sp>
            <p:nvSpPr>
              <p:cNvPr id="381" name="Google Shape;38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2" name="Google Shape;38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p5"/>
            <p:cNvGrpSpPr/>
            <p:nvPr/>
          </p:nvGrpSpPr>
          <p:grpSpPr>
            <a:xfrm>
              <a:off x="257628" y="102613"/>
              <a:ext cx="53807" cy="51285"/>
              <a:chOff x="0" y="0"/>
              <a:chExt cx="812800" cy="774700"/>
            </a:xfrm>
          </p:grpSpPr>
          <p:sp>
            <p:nvSpPr>
              <p:cNvPr id="384" name="Google Shape;38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5" name="Google Shape;38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6" name="Google Shape;386;p5"/>
            <p:cNvGrpSpPr/>
            <p:nvPr/>
          </p:nvGrpSpPr>
          <p:grpSpPr>
            <a:xfrm>
              <a:off x="343322" y="102613"/>
              <a:ext cx="53807" cy="51285"/>
              <a:chOff x="0" y="0"/>
              <a:chExt cx="812800" cy="774700"/>
            </a:xfrm>
          </p:grpSpPr>
          <p:sp>
            <p:nvSpPr>
              <p:cNvPr id="387" name="Google Shape;38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8" name="Google Shape;38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" name="Google Shape;389;p5"/>
            <p:cNvGrpSpPr/>
            <p:nvPr/>
          </p:nvGrpSpPr>
          <p:grpSpPr>
            <a:xfrm>
              <a:off x="429016" y="102613"/>
              <a:ext cx="53807" cy="51285"/>
              <a:chOff x="0" y="0"/>
              <a:chExt cx="812800" cy="774700"/>
            </a:xfrm>
          </p:grpSpPr>
          <p:sp>
            <p:nvSpPr>
              <p:cNvPr id="390" name="Google Shape;39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91" name="Google Shape;39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" name="Google Shape;392;p5"/>
            <p:cNvGrpSpPr/>
            <p:nvPr/>
          </p:nvGrpSpPr>
          <p:grpSpPr>
            <a:xfrm>
              <a:off x="43665" y="153919"/>
              <a:ext cx="53807" cy="51285"/>
              <a:chOff x="0" y="0"/>
              <a:chExt cx="812800" cy="774700"/>
            </a:xfrm>
          </p:grpSpPr>
          <p:sp>
            <p:nvSpPr>
              <p:cNvPr id="393" name="Google Shape;39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94" name="Google Shape;39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5"/>
            <p:cNvGrpSpPr/>
            <p:nvPr/>
          </p:nvGrpSpPr>
          <p:grpSpPr>
            <a:xfrm>
              <a:off x="129359" y="153919"/>
              <a:ext cx="53807" cy="51285"/>
              <a:chOff x="0" y="0"/>
              <a:chExt cx="812800" cy="774700"/>
            </a:xfrm>
          </p:grpSpPr>
          <p:sp>
            <p:nvSpPr>
              <p:cNvPr id="396" name="Google Shape;39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97" name="Google Shape;39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" name="Google Shape;398;p5"/>
            <p:cNvGrpSpPr/>
            <p:nvPr/>
          </p:nvGrpSpPr>
          <p:grpSpPr>
            <a:xfrm>
              <a:off x="215053" y="153919"/>
              <a:ext cx="53807" cy="51285"/>
              <a:chOff x="0" y="0"/>
              <a:chExt cx="812800" cy="774700"/>
            </a:xfrm>
          </p:grpSpPr>
          <p:sp>
            <p:nvSpPr>
              <p:cNvPr id="399" name="Google Shape;39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0" name="Google Shape;40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" name="Google Shape;401;p5"/>
            <p:cNvGrpSpPr/>
            <p:nvPr/>
          </p:nvGrpSpPr>
          <p:grpSpPr>
            <a:xfrm>
              <a:off x="300747" y="153919"/>
              <a:ext cx="53807" cy="51285"/>
              <a:chOff x="0" y="0"/>
              <a:chExt cx="812800" cy="774700"/>
            </a:xfrm>
          </p:grpSpPr>
          <p:sp>
            <p:nvSpPr>
              <p:cNvPr id="402" name="Google Shape;40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3" name="Google Shape;40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p5"/>
            <p:cNvGrpSpPr/>
            <p:nvPr/>
          </p:nvGrpSpPr>
          <p:grpSpPr>
            <a:xfrm>
              <a:off x="386441" y="153919"/>
              <a:ext cx="53807" cy="51285"/>
              <a:chOff x="0" y="0"/>
              <a:chExt cx="812800" cy="774700"/>
            </a:xfrm>
          </p:grpSpPr>
          <p:sp>
            <p:nvSpPr>
              <p:cNvPr id="405" name="Google Shape;40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6" name="Google Shape;40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" name="Google Shape;407;p5"/>
            <p:cNvGrpSpPr/>
            <p:nvPr/>
          </p:nvGrpSpPr>
          <p:grpSpPr>
            <a:xfrm>
              <a:off x="0" y="204666"/>
              <a:ext cx="53807" cy="51285"/>
              <a:chOff x="0" y="0"/>
              <a:chExt cx="812800" cy="774700"/>
            </a:xfrm>
          </p:grpSpPr>
          <p:sp>
            <p:nvSpPr>
              <p:cNvPr id="408" name="Google Shape;40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9" name="Google Shape;40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" name="Google Shape;410;p5"/>
            <p:cNvGrpSpPr/>
            <p:nvPr/>
          </p:nvGrpSpPr>
          <p:grpSpPr>
            <a:xfrm>
              <a:off x="86239" y="204666"/>
              <a:ext cx="53807" cy="51285"/>
              <a:chOff x="0" y="0"/>
              <a:chExt cx="812800" cy="774700"/>
            </a:xfrm>
          </p:grpSpPr>
          <p:sp>
            <p:nvSpPr>
              <p:cNvPr id="411" name="Google Shape;41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2" name="Google Shape;41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" name="Google Shape;413;p5"/>
            <p:cNvGrpSpPr/>
            <p:nvPr/>
          </p:nvGrpSpPr>
          <p:grpSpPr>
            <a:xfrm>
              <a:off x="171933" y="204666"/>
              <a:ext cx="53807" cy="51285"/>
              <a:chOff x="0" y="0"/>
              <a:chExt cx="812800" cy="774700"/>
            </a:xfrm>
          </p:grpSpPr>
          <p:sp>
            <p:nvSpPr>
              <p:cNvPr id="414" name="Google Shape;41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5" name="Google Shape;41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5"/>
            <p:cNvGrpSpPr/>
            <p:nvPr/>
          </p:nvGrpSpPr>
          <p:grpSpPr>
            <a:xfrm>
              <a:off x="257628" y="204666"/>
              <a:ext cx="53807" cy="51285"/>
              <a:chOff x="0" y="0"/>
              <a:chExt cx="812800" cy="774700"/>
            </a:xfrm>
          </p:grpSpPr>
          <p:sp>
            <p:nvSpPr>
              <p:cNvPr id="417" name="Google Shape;41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8" name="Google Shape;41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5"/>
            <p:cNvGrpSpPr/>
            <p:nvPr/>
          </p:nvGrpSpPr>
          <p:grpSpPr>
            <a:xfrm>
              <a:off x="343322" y="204666"/>
              <a:ext cx="53807" cy="51285"/>
              <a:chOff x="0" y="0"/>
              <a:chExt cx="812800" cy="774700"/>
            </a:xfrm>
          </p:grpSpPr>
          <p:sp>
            <p:nvSpPr>
              <p:cNvPr id="420" name="Google Shape;42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21" name="Google Shape;42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5"/>
            <p:cNvGrpSpPr/>
            <p:nvPr/>
          </p:nvGrpSpPr>
          <p:grpSpPr>
            <a:xfrm>
              <a:off x="429016" y="204666"/>
              <a:ext cx="53807" cy="51285"/>
              <a:chOff x="0" y="0"/>
              <a:chExt cx="812800" cy="774700"/>
            </a:xfrm>
          </p:grpSpPr>
          <p:sp>
            <p:nvSpPr>
              <p:cNvPr id="423" name="Google Shape;42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24" name="Google Shape;42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5"/>
            <p:cNvGrpSpPr/>
            <p:nvPr/>
          </p:nvGrpSpPr>
          <p:grpSpPr>
            <a:xfrm>
              <a:off x="43665" y="255973"/>
              <a:ext cx="53807" cy="51285"/>
              <a:chOff x="0" y="0"/>
              <a:chExt cx="812800" cy="774700"/>
            </a:xfrm>
          </p:grpSpPr>
          <p:sp>
            <p:nvSpPr>
              <p:cNvPr id="426" name="Google Shape;42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27" name="Google Shape;42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" name="Google Shape;428;p5"/>
            <p:cNvGrpSpPr/>
            <p:nvPr/>
          </p:nvGrpSpPr>
          <p:grpSpPr>
            <a:xfrm>
              <a:off x="129359" y="255973"/>
              <a:ext cx="53807" cy="51285"/>
              <a:chOff x="0" y="0"/>
              <a:chExt cx="812800" cy="774700"/>
            </a:xfrm>
          </p:grpSpPr>
          <p:sp>
            <p:nvSpPr>
              <p:cNvPr id="429" name="Google Shape;42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0" name="Google Shape;43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5"/>
            <p:cNvGrpSpPr/>
            <p:nvPr/>
          </p:nvGrpSpPr>
          <p:grpSpPr>
            <a:xfrm>
              <a:off x="215053" y="255973"/>
              <a:ext cx="53807" cy="51285"/>
              <a:chOff x="0" y="0"/>
              <a:chExt cx="812800" cy="774700"/>
            </a:xfrm>
          </p:grpSpPr>
          <p:sp>
            <p:nvSpPr>
              <p:cNvPr id="432" name="Google Shape;43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3" name="Google Shape;43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5"/>
            <p:cNvGrpSpPr/>
            <p:nvPr/>
          </p:nvGrpSpPr>
          <p:grpSpPr>
            <a:xfrm>
              <a:off x="300747" y="255973"/>
              <a:ext cx="53807" cy="51285"/>
              <a:chOff x="0" y="0"/>
              <a:chExt cx="812800" cy="774700"/>
            </a:xfrm>
          </p:grpSpPr>
          <p:sp>
            <p:nvSpPr>
              <p:cNvPr id="435" name="Google Shape;43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6" name="Google Shape;43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5"/>
            <p:cNvGrpSpPr/>
            <p:nvPr/>
          </p:nvGrpSpPr>
          <p:grpSpPr>
            <a:xfrm>
              <a:off x="386441" y="255973"/>
              <a:ext cx="53807" cy="51285"/>
              <a:chOff x="0" y="0"/>
              <a:chExt cx="812800" cy="774700"/>
            </a:xfrm>
          </p:grpSpPr>
          <p:sp>
            <p:nvSpPr>
              <p:cNvPr id="438" name="Google Shape;43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9" name="Google Shape;43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5"/>
            <p:cNvGrpSpPr/>
            <p:nvPr/>
          </p:nvGrpSpPr>
          <p:grpSpPr>
            <a:xfrm>
              <a:off x="0" y="307279"/>
              <a:ext cx="53807" cy="51285"/>
              <a:chOff x="0" y="0"/>
              <a:chExt cx="812800" cy="774700"/>
            </a:xfrm>
          </p:grpSpPr>
          <p:sp>
            <p:nvSpPr>
              <p:cNvPr id="441" name="Google Shape;44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2" name="Google Shape;44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5"/>
            <p:cNvGrpSpPr/>
            <p:nvPr/>
          </p:nvGrpSpPr>
          <p:grpSpPr>
            <a:xfrm>
              <a:off x="86239" y="307279"/>
              <a:ext cx="53807" cy="51285"/>
              <a:chOff x="0" y="0"/>
              <a:chExt cx="812800" cy="774700"/>
            </a:xfrm>
          </p:grpSpPr>
          <p:sp>
            <p:nvSpPr>
              <p:cNvPr id="444" name="Google Shape;44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5" name="Google Shape;44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6" name="Google Shape;446;p5"/>
            <p:cNvGrpSpPr/>
            <p:nvPr/>
          </p:nvGrpSpPr>
          <p:grpSpPr>
            <a:xfrm>
              <a:off x="171933" y="307279"/>
              <a:ext cx="53807" cy="51285"/>
              <a:chOff x="0" y="0"/>
              <a:chExt cx="812800" cy="774700"/>
            </a:xfrm>
          </p:grpSpPr>
          <p:sp>
            <p:nvSpPr>
              <p:cNvPr id="447" name="Google Shape;44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8" name="Google Shape;44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5"/>
            <p:cNvGrpSpPr/>
            <p:nvPr/>
          </p:nvGrpSpPr>
          <p:grpSpPr>
            <a:xfrm>
              <a:off x="257628" y="307279"/>
              <a:ext cx="53807" cy="51285"/>
              <a:chOff x="0" y="0"/>
              <a:chExt cx="812800" cy="774700"/>
            </a:xfrm>
          </p:grpSpPr>
          <p:sp>
            <p:nvSpPr>
              <p:cNvPr id="450" name="Google Shape;45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51" name="Google Shape;45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5"/>
            <p:cNvGrpSpPr/>
            <p:nvPr/>
          </p:nvGrpSpPr>
          <p:grpSpPr>
            <a:xfrm>
              <a:off x="343322" y="307279"/>
              <a:ext cx="53807" cy="51285"/>
              <a:chOff x="0" y="0"/>
              <a:chExt cx="812800" cy="774700"/>
            </a:xfrm>
          </p:grpSpPr>
          <p:sp>
            <p:nvSpPr>
              <p:cNvPr id="453" name="Google Shape;45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54" name="Google Shape;45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" name="Google Shape;455;p5"/>
            <p:cNvGrpSpPr/>
            <p:nvPr/>
          </p:nvGrpSpPr>
          <p:grpSpPr>
            <a:xfrm>
              <a:off x="429016" y="307279"/>
              <a:ext cx="53807" cy="51285"/>
              <a:chOff x="0" y="0"/>
              <a:chExt cx="812800" cy="774700"/>
            </a:xfrm>
          </p:grpSpPr>
          <p:sp>
            <p:nvSpPr>
              <p:cNvPr id="456" name="Google Shape;45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57" name="Google Shape;45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>
              <a:off x="43665" y="358585"/>
              <a:ext cx="53807" cy="51285"/>
              <a:chOff x="0" y="0"/>
              <a:chExt cx="812800" cy="774700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0" name="Google Shape;46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1" name="Google Shape;461;p5"/>
            <p:cNvGrpSpPr/>
            <p:nvPr/>
          </p:nvGrpSpPr>
          <p:grpSpPr>
            <a:xfrm>
              <a:off x="129359" y="358585"/>
              <a:ext cx="53807" cy="51285"/>
              <a:chOff x="0" y="0"/>
              <a:chExt cx="812800" cy="774700"/>
            </a:xfrm>
          </p:grpSpPr>
          <p:sp>
            <p:nvSpPr>
              <p:cNvPr id="462" name="Google Shape;46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3" name="Google Shape;46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4" name="Google Shape;464;p5"/>
            <p:cNvGrpSpPr/>
            <p:nvPr/>
          </p:nvGrpSpPr>
          <p:grpSpPr>
            <a:xfrm>
              <a:off x="215053" y="358585"/>
              <a:ext cx="53807" cy="51285"/>
              <a:chOff x="0" y="0"/>
              <a:chExt cx="812800" cy="774700"/>
            </a:xfrm>
          </p:grpSpPr>
          <p:sp>
            <p:nvSpPr>
              <p:cNvPr id="465" name="Google Shape;46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6" name="Google Shape;46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7" name="Google Shape;467;p5"/>
            <p:cNvGrpSpPr/>
            <p:nvPr/>
          </p:nvGrpSpPr>
          <p:grpSpPr>
            <a:xfrm>
              <a:off x="300747" y="358585"/>
              <a:ext cx="53807" cy="51285"/>
              <a:chOff x="0" y="0"/>
              <a:chExt cx="812800" cy="774700"/>
            </a:xfrm>
          </p:grpSpPr>
          <p:sp>
            <p:nvSpPr>
              <p:cNvPr id="468" name="Google Shape;46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9" name="Google Shape;46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386441" y="358585"/>
              <a:ext cx="53807" cy="51285"/>
              <a:chOff x="0" y="0"/>
              <a:chExt cx="812800" cy="77470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2" name="Google Shape;47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" name="Google Shape;473;p5"/>
            <p:cNvGrpSpPr/>
            <p:nvPr/>
          </p:nvGrpSpPr>
          <p:grpSpPr>
            <a:xfrm>
              <a:off x="0" y="409333"/>
              <a:ext cx="53807" cy="51285"/>
              <a:chOff x="0" y="0"/>
              <a:chExt cx="812800" cy="774700"/>
            </a:xfrm>
          </p:grpSpPr>
          <p:sp>
            <p:nvSpPr>
              <p:cNvPr id="474" name="Google Shape;47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5" name="Google Shape;47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6" name="Google Shape;476;p5"/>
            <p:cNvGrpSpPr/>
            <p:nvPr/>
          </p:nvGrpSpPr>
          <p:grpSpPr>
            <a:xfrm>
              <a:off x="86239" y="409333"/>
              <a:ext cx="53807" cy="51285"/>
              <a:chOff x="0" y="0"/>
              <a:chExt cx="812800" cy="774700"/>
            </a:xfrm>
          </p:grpSpPr>
          <p:sp>
            <p:nvSpPr>
              <p:cNvPr id="477" name="Google Shape;47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8" name="Google Shape;47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" name="Google Shape;479;p5"/>
            <p:cNvGrpSpPr/>
            <p:nvPr/>
          </p:nvGrpSpPr>
          <p:grpSpPr>
            <a:xfrm>
              <a:off x="171933" y="409333"/>
              <a:ext cx="53807" cy="51285"/>
              <a:chOff x="0" y="0"/>
              <a:chExt cx="812800" cy="774700"/>
            </a:xfrm>
          </p:grpSpPr>
          <p:sp>
            <p:nvSpPr>
              <p:cNvPr id="480" name="Google Shape;48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81" name="Google Shape;48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2" name="Google Shape;482;p5"/>
            <p:cNvGrpSpPr/>
            <p:nvPr/>
          </p:nvGrpSpPr>
          <p:grpSpPr>
            <a:xfrm>
              <a:off x="257628" y="409333"/>
              <a:ext cx="53807" cy="51285"/>
              <a:chOff x="0" y="0"/>
              <a:chExt cx="812800" cy="774700"/>
            </a:xfrm>
          </p:grpSpPr>
          <p:sp>
            <p:nvSpPr>
              <p:cNvPr id="483" name="Google Shape;48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84" name="Google Shape;48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5" name="Google Shape;485;p5"/>
            <p:cNvGrpSpPr/>
            <p:nvPr/>
          </p:nvGrpSpPr>
          <p:grpSpPr>
            <a:xfrm>
              <a:off x="343322" y="409333"/>
              <a:ext cx="53807" cy="51285"/>
              <a:chOff x="0" y="0"/>
              <a:chExt cx="812800" cy="774700"/>
            </a:xfrm>
          </p:grpSpPr>
          <p:sp>
            <p:nvSpPr>
              <p:cNvPr id="486" name="Google Shape;48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87" name="Google Shape;48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" name="Google Shape;488;p5"/>
            <p:cNvGrpSpPr/>
            <p:nvPr/>
          </p:nvGrpSpPr>
          <p:grpSpPr>
            <a:xfrm>
              <a:off x="429016" y="409333"/>
              <a:ext cx="53807" cy="51285"/>
              <a:chOff x="0" y="0"/>
              <a:chExt cx="812800" cy="774700"/>
            </a:xfrm>
          </p:grpSpPr>
          <p:sp>
            <p:nvSpPr>
              <p:cNvPr id="489" name="Google Shape;48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90" name="Google Shape;49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6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400"/>
              <a:buFont typeface="Montserrat"/>
              <a:buNone/>
              <a:defRPr sz="44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1F1F1"/>
              </a:buClr>
              <a:buSzPts val="3200"/>
              <a:buFont typeface="Montserrat"/>
              <a:buChar char="•"/>
              <a:defRPr sz="32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1F1F1"/>
              </a:buClr>
              <a:buSzPts val="2800"/>
              <a:buFont typeface="Montserrat"/>
              <a:buChar char="–"/>
              <a:defRPr sz="28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1F1F1"/>
              </a:buClr>
              <a:buSzPts val="2400"/>
              <a:buFont typeface="Montserrat"/>
              <a:buChar char="•"/>
              <a:defRPr sz="24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–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»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pitol.texas.gov/tlodocs/89R/billtext/pdf/SB00037E.pdf#navpanes=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4D2_wKdcaTt-7pN4OjBS6n8O6uFlE4amNN13SODJYag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6l1brra1ihGe_pHDk3RVneV47WxH-G3uFxl2JoNjx8A/edit?tab=t.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"/>
          <p:cNvSpPr txBox="1"/>
          <p:nvPr/>
        </p:nvSpPr>
        <p:spPr>
          <a:xfrm>
            <a:off x="586950" y="1243650"/>
            <a:ext cx="17293200" cy="3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 b="1" dirty="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5/2/25</a:t>
            </a:r>
            <a:endParaRPr sz="9200" b="1" dirty="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37: House Testimony Training </a:t>
            </a:r>
            <a:endParaRPr sz="8900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96" name="Google Shape;496;p6"/>
          <p:cNvSpPr txBox="1"/>
          <p:nvPr/>
        </p:nvSpPr>
        <p:spPr>
          <a:xfrm>
            <a:off x="586950" y="5952250"/>
            <a:ext cx="90576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Hosted by Texas AAUP-AFT</a:t>
            </a:r>
            <a:endParaRPr sz="4800" dirty="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p6"/>
          <p:cNvSpPr txBox="1"/>
          <p:nvPr/>
        </p:nvSpPr>
        <p:spPr>
          <a:xfrm>
            <a:off x="586950" y="7802925"/>
            <a:ext cx="9253200" cy="14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Presenters are speaking for themselves as private individuals</a:t>
            </a:r>
            <a:r>
              <a:rPr lang="en-US" sz="4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8" name="Google Shape;49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1100" y="5207500"/>
            <a:ext cx="4719276" cy="42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5"/>
          <p:cNvSpPr/>
          <p:nvPr/>
        </p:nvSpPr>
        <p:spPr>
          <a:xfrm>
            <a:off x="0" y="0"/>
            <a:ext cx="5579100" cy="1028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0" name="Google Shape;570;p15"/>
          <p:cNvSpPr txBox="1"/>
          <p:nvPr/>
        </p:nvSpPr>
        <p:spPr>
          <a:xfrm>
            <a:off x="262350" y="3072975"/>
            <a:ext cx="5579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Blog Posts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71" name="Google Shape;571;p15"/>
          <p:cNvSpPr txBox="1"/>
          <p:nvPr/>
        </p:nvSpPr>
        <p:spPr>
          <a:xfrm>
            <a:off x="10995675" y="744525"/>
            <a:ext cx="7076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Take action against SB 37 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72" name="Google Shape;5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575" y="831250"/>
            <a:ext cx="4192200" cy="41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5"/>
          <p:cNvSpPr txBox="1"/>
          <p:nvPr/>
        </p:nvSpPr>
        <p:spPr>
          <a:xfrm>
            <a:off x="10995675" y="5520675"/>
            <a:ext cx="707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SB37 Toolkit for testifying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74" name="Google Shape;5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375" y="5520675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7"/>
          <p:cNvSpPr txBox="1"/>
          <p:nvPr/>
        </p:nvSpPr>
        <p:spPr>
          <a:xfrm>
            <a:off x="1120300" y="901499"/>
            <a:ext cx="162306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0" b="1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Thank you!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586" name="Google Shape;5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475" y="3000374"/>
            <a:ext cx="4286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17"/>
          <p:cNvSpPr txBox="1"/>
          <p:nvPr/>
        </p:nvSpPr>
        <p:spPr>
          <a:xfrm>
            <a:off x="4572000" y="7556275"/>
            <a:ext cx="9399600" cy="1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Texas AAUP-AFT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Higher Education Bill Tracker</a:t>
            </a:r>
            <a:endParaRPr sz="44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"/>
          <p:cNvSpPr txBox="1"/>
          <p:nvPr/>
        </p:nvSpPr>
        <p:spPr>
          <a:xfrm>
            <a:off x="1028700" y="677149"/>
            <a:ext cx="162306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 b="1" i="0" u="none" strike="noStrike" cap="none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AGENDA</a:t>
            </a:r>
            <a:endParaRPr sz="9200">
              <a:solidFill>
                <a:schemeClr val="accent6"/>
              </a:solidFill>
            </a:endParaRPr>
          </a:p>
        </p:txBody>
      </p:sp>
      <p:sp>
        <p:nvSpPr>
          <p:cNvPr id="504" name="Google Shape;504;p7"/>
          <p:cNvSpPr txBox="1"/>
          <p:nvPr/>
        </p:nvSpPr>
        <p:spPr>
          <a:xfrm>
            <a:off x="586050" y="2502775"/>
            <a:ext cx="17115900" cy="6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615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6100"/>
              <a:buFont typeface="Montserrat SemiBold"/>
              <a:buChar char="●"/>
            </a:pPr>
            <a:r>
              <a:rPr lang="en-US" sz="6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Breathe – we’re stronger together</a:t>
            </a:r>
            <a:endParaRPr sz="6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marR="0" lvl="0" indent="-615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6100"/>
              <a:buFont typeface="Montserrat SemiBold"/>
              <a:buChar char="●"/>
            </a:pPr>
            <a:r>
              <a:rPr lang="en-US" sz="6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Higher Education in Texas</a:t>
            </a:r>
            <a:endParaRPr sz="6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marR="0" lvl="0" indent="-615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6100"/>
              <a:buFont typeface="Montserrat SemiBold"/>
              <a:buChar char="●"/>
            </a:pPr>
            <a:r>
              <a:rPr lang="en-US" sz="6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SB 37 Updates</a:t>
            </a:r>
            <a:endParaRPr sz="6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615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6100"/>
              <a:buFont typeface="Montserrat SemiBold"/>
              <a:buChar char="●"/>
            </a:pPr>
            <a:r>
              <a:rPr lang="en-US" sz="6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Overview of House Higher Ed Committee</a:t>
            </a:r>
            <a:endParaRPr sz="61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marR="0" lvl="0" indent="-615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6100"/>
              <a:buFont typeface="Montserrat SemiBold"/>
              <a:buChar char="●"/>
            </a:pPr>
            <a:r>
              <a:rPr lang="en-US" sz="610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Testimony Training </a:t>
            </a:r>
            <a:endParaRPr sz="930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"/>
          <p:cNvSpPr txBox="1"/>
          <p:nvPr/>
        </p:nvSpPr>
        <p:spPr>
          <a:xfrm>
            <a:off x="611950" y="817125"/>
            <a:ext cx="93948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Higher Ed in Texas</a:t>
            </a:r>
            <a:endParaRPr sz="670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10" name="Google Shape;510;p8"/>
          <p:cNvSpPr txBox="1"/>
          <p:nvPr/>
        </p:nvSpPr>
        <p:spPr>
          <a:xfrm>
            <a:off x="611950" y="2184225"/>
            <a:ext cx="16770300" cy="7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469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1.4M students &amp; 80,000 faculty in public higher ed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74 community &amp; technical colleges -- meet Texas</a:t>
            </a:r>
            <a:b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workforce needs in skilled labor (e.g. plumbers,</a:t>
            </a:r>
            <a:b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electricians) and prepare students for transfer to universities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37 universities – give students foundation to enter professional careers (e.g. business, community service, engineering government, journalism, law, nursing, STEM, and teaching) and develop innovative research ideas and technologies.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15 health institutions – provide medical treatment in all 254 counties in Texas, including half of the 22M clinical visits each year and 1 in 7 who seek hospital care in Texas. For example, MD Anderson Cancer Center is part of the UT System.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1" name="Google Shape;511;p8" title="AAUP SB 37 Blog Post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0325" y="392100"/>
            <a:ext cx="3631975" cy="36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8"/>
          <p:cNvSpPr txBox="1"/>
          <p:nvPr/>
        </p:nvSpPr>
        <p:spPr>
          <a:xfrm>
            <a:off x="10754550" y="564625"/>
            <a:ext cx="42102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AAUP blog 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on SB 37: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9"/>
          <p:cNvSpPr txBox="1"/>
          <p:nvPr/>
        </p:nvSpPr>
        <p:spPr>
          <a:xfrm>
            <a:off x="611950" y="817125"/>
            <a:ext cx="83496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SB 37 Summary</a:t>
            </a:r>
            <a:endParaRPr sz="670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18" name="Google Shape;518;p9"/>
          <p:cNvSpPr txBox="1"/>
          <p:nvPr/>
        </p:nvSpPr>
        <p:spPr>
          <a:xfrm>
            <a:off x="611950" y="2489025"/>
            <a:ext cx="16770300" cy="6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469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SB37 is a sweeping omnibus bill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Gives political appointees control over what</a:t>
            </a:r>
            <a:b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students learn in courses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Limits discussions on race, sex, ethnicity,</a:t>
            </a:r>
            <a:b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politics, religion, and social beliefs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Restricts faculty hiring in liberal arts and related fields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Dismantles shared governance and due process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Fires faculty and defunds institutions that violate SB 37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Empowers Governor, Lt. Governor, and House Speaker to redesign the core curriculum for Associates &amp; Bachelors degrees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9" name="Google Shape;519;p9" title="AAUP SB 37 Blog Post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0325" y="392100"/>
            <a:ext cx="3631975" cy="36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9"/>
          <p:cNvSpPr txBox="1"/>
          <p:nvPr/>
        </p:nvSpPr>
        <p:spPr>
          <a:xfrm>
            <a:off x="10754550" y="564625"/>
            <a:ext cx="42102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AAUP blog 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on SB 37: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"/>
          <p:cNvSpPr txBox="1"/>
          <p:nvPr/>
        </p:nvSpPr>
        <p:spPr>
          <a:xfrm>
            <a:off x="611950" y="817125"/>
            <a:ext cx="83496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Updates on SB 37</a:t>
            </a:r>
            <a:endParaRPr sz="670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26" name="Google Shape;526;p10"/>
          <p:cNvSpPr txBox="1"/>
          <p:nvPr/>
        </p:nvSpPr>
        <p:spPr>
          <a:xfrm>
            <a:off x="611950" y="2489025"/>
            <a:ext cx="15977100" cy="59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69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Montserrat"/>
              <a:buChar char="●"/>
            </a:pPr>
            <a:r>
              <a:rPr lang="en-US" sz="3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Senate passed SB 37 along party lines (20-11) April 16</a:t>
            </a:r>
            <a:endParaRPr/>
          </a:p>
          <a:p>
            <a:pPr marL="457200" lvl="0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Montserrat"/>
              <a:buChar char="●"/>
            </a:pPr>
            <a:r>
              <a:rPr lang="en-US" sz="3800" u="sng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Engrossed version</a:t>
            </a:r>
            <a:r>
              <a:rPr lang="en-US" sz="3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(that passed the Senate)</a:t>
            </a:r>
            <a:endParaRPr sz="3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Creates new curriculum review bureaucracy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■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Texas Higher Education Coordinating Board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■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Board of Regents (universities) / Trustees (comm. colleges)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■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Institution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Faculty do not have decision-making authority on ANY hiring decisions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Removes peer review during faculty grievance procedures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7" name="Google Shape;527;p10" title="AAUP SB 37 Blog Post QR Co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20325" y="392100"/>
            <a:ext cx="3631975" cy="36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0"/>
          <p:cNvSpPr txBox="1"/>
          <p:nvPr/>
        </p:nvSpPr>
        <p:spPr>
          <a:xfrm>
            <a:off x="9848775" y="392100"/>
            <a:ext cx="42102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AAUP blog 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post on SB 37: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"/>
          <p:cNvSpPr txBox="1"/>
          <p:nvPr/>
        </p:nvSpPr>
        <p:spPr>
          <a:xfrm>
            <a:off x="611950" y="817125"/>
            <a:ext cx="83496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Updates on SB 37</a:t>
            </a:r>
            <a:endParaRPr sz="670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34" name="Google Shape;534;p11"/>
          <p:cNvSpPr txBox="1"/>
          <p:nvPr/>
        </p:nvSpPr>
        <p:spPr>
          <a:xfrm>
            <a:off x="611950" y="2489025"/>
            <a:ext cx="16733100" cy="7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69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Montserrat"/>
              <a:buChar char="●"/>
            </a:pPr>
            <a:r>
              <a:rPr lang="en-US" sz="3800" u="sng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Committee substitute changes:</a:t>
            </a:r>
            <a:endParaRPr sz="3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Curriculum requirements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Defunding/sunsetting programs based on 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thresholds set by THECB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Establishes the “Curriculum Review Committee”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Faculty Senate membership qualifications and appointments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Faculty say in hiring &amp; grievance processes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Establishes the “Office of the Ombudsman”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 SemiBold"/>
              <a:buChar char="●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The committee substitute was voted out from the Senate floor on Tuesday, April 15th. The vote was 20-11. 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69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800"/>
              <a:buFont typeface="Montserrat"/>
              <a:buChar char="○"/>
            </a:pPr>
            <a:r>
              <a:rPr lang="en-US" sz="3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Creighton introduced two new amendments to the bill</a:t>
            </a:r>
            <a:endParaRPr sz="3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5" name="Google Shape;535;p11" title="AAUP SB 37 Blog Post QR Co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20325" y="392100"/>
            <a:ext cx="3631975" cy="36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1"/>
          <p:cNvSpPr txBox="1"/>
          <p:nvPr/>
        </p:nvSpPr>
        <p:spPr>
          <a:xfrm>
            <a:off x="9848775" y="392100"/>
            <a:ext cx="42102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AAUP blog 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post on SB 37:</a:t>
            </a:r>
            <a:endParaRPr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2"/>
          <p:cNvSpPr txBox="1"/>
          <p:nvPr/>
        </p:nvSpPr>
        <p:spPr>
          <a:xfrm>
            <a:off x="7521250" y="35000"/>
            <a:ext cx="10789800" cy="3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House Comm. on Higher Ed</a:t>
            </a:r>
            <a:endParaRPr sz="920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42" name="Google Shape;54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38" y="3953000"/>
            <a:ext cx="9851216" cy="28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4766" y="302575"/>
            <a:ext cx="4969700" cy="35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50" y="6985777"/>
            <a:ext cx="9851202" cy="278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56175" y="6975713"/>
            <a:ext cx="2351975" cy="31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2"/>
          <p:cNvPicPr preferRelativeResize="0"/>
          <p:nvPr/>
        </p:nvPicPr>
        <p:blipFill rotWithShape="1">
          <a:blip r:embed="rId5">
            <a:alphaModFix/>
          </a:blip>
          <a:srcRect l="74705" r="23105"/>
          <a:stretch/>
        </p:blipFill>
        <p:spPr>
          <a:xfrm>
            <a:off x="10340526" y="6975713"/>
            <a:ext cx="215649" cy="2787474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2"/>
          <p:cNvSpPr txBox="1"/>
          <p:nvPr/>
        </p:nvSpPr>
        <p:spPr>
          <a:xfrm>
            <a:off x="12908150" y="3190325"/>
            <a:ext cx="5379900" cy="7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Terry Wilson (R) Chair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Donna Howard (D) Co-Chair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Seniority Appointments</a:t>
            </a:r>
            <a:endParaRPr sz="2800" u="sng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Stan Lambert (R)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Vincent Perez (D)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Matt Shaheen (R)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Tony Tinderholt (R)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Speaker Appointments</a:t>
            </a:r>
            <a:endParaRPr sz="2800" u="sng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Aicha Davis (D)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Suleman Lalani (D)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Joanne Shofner (R)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Gary VanDeaver (R)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Charlene Ward Johnson (D)</a:t>
            </a:r>
            <a:endParaRPr sz="28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3"/>
          <p:cNvSpPr/>
          <p:nvPr/>
        </p:nvSpPr>
        <p:spPr>
          <a:xfrm>
            <a:off x="0" y="0"/>
            <a:ext cx="5579100" cy="1028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13"/>
          <p:cNvSpPr txBox="1"/>
          <p:nvPr/>
        </p:nvSpPr>
        <p:spPr>
          <a:xfrm>
            <a:off x="619350" y="3429000"/>
            <a:ext cx="43404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How to 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Testify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57" name="Google Shape;557;p13"/>
          <p:cNvSpPr txBox="1"/>
          <p:nvPr/>
        </p:nvSpPr>
        <p:spPr>
          <a:xfrm>
            <a:off x="6209750" y="888300"/>
            <a:ext cx="11338500" cy="83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SemiBold"/>
              <a:buChar char="❖"/>
            </a:pPr>
            <a:r>
              <a:rPr lang="en-US" sz="3600" u="sng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37 Testimony Toolkit</a:t>
            </a:r>
            <a:endParaRPr sz="36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Write your testimony beforehand.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➢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Please be clear that you’re speaking for yourself as a private individual.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➢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Max 3 minutes for a House hearing (375 words) but the committee chair may limit it to 2 minutes (250 words)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Tell your story! 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➢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Personal narratives are important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➢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Tie how it impacts you and others back to the issues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➢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will SB 37 affect your teaching?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➢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Make the call to action clear!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4"/>
          <p:cNvSpPr/>
          <p:nvPr/>
        </p:nvSpPr>
        <p:spPr>
          <a:xfrm>
            <a:off x="0" y="0"/>
            <a:ext cx="5579100" cy="1028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3" name="Google Shape;563;p14"/>
          <p:cNvSpPr txBox="1"/>
          <p:nvPr/>
        </p:nvSpPr>
        <p:spPr>
          <a:xfrm>
            <a:off x="262350" y="3072975"/>
            <a:ext cx="5579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Getting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Involved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 Person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64" name="Google Shape;564;p14"/>
          <p:cNvSpPr txBox="1"/>
          <p:nvPr/>
        </p:nvSpPr>
        <p:spPr>
          <a:xfrm>
            <a:off x="6078600" y="2387650"/>
            <a:ext cx="117441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300"/>
              <a:buFont typeface="Montserrat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hearing is taking place at the Texas Capitol, room E2.036 at 8 am. 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Please arrive early to make sure you’re registered to testify. 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Witness registration kiosks are on E2. If you need help finding the kiosks, please reach out to Amanda Garcia or Dr. Brian Evans (512-516-5991) and we’ll help you get signed up! 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ld Minimal American Election">
  <a:themeElements>
    <a:clrScheme name="Office">
      <a:dk1>
        <a:srgbClr val="000000"/>
      </a:dk1>
      <a:lt1>
        <a:srgbClr val="FFFFFF"/>
      </a:lt1>
      <a:dk2>
        <a:srgbClr val="1B449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6A92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Macintosh PowerPoint</Application>
  <PresentationFormat>Custom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 SemiBold</vt:lpstr>
      <vt:lpstr>Calibri</vt:lpstr>
      <vt:lpstr>Montserrat Black</vt:lpstr>
      <vt:lpstr>Arial</vt:lpstr>
      <vt:lpstr>Montserrat</vt:lpstr>
      <vt:lpstr>Bold Minimal American 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Brian Evans</cp:lastModifiedBy>
  <cp:revision>2</cp:revision>
  <dcterms:modified xsi:type="dcterms:W3CDTF">2025-05-02T19:37:30Z</dcterms:modified>
</cp:coreProperties>
</file>