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E9385-DFF2-4468-9B8D-5DC9B1D4D3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496981-B31F-4326-95A8-9002DCB568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B3B98-D3D3-4C3C-AA0B-7D7C10B48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16D8-8837-4DA3-BBA0-4D1A0575DB5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F930D-AFBB-414F-9E29-4967B9766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89D8C-3BCD-40BA-B285-506103704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BF1B-DB16-4E8C-AB21-C49DA69F4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9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59ED5-6C7D-408A-B34C-F1CD78754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8F73E7-843C-41E3-8820-1F712C90A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C9F9A-E9E6-4C56-80F2-A1A3711F7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16D8-8837-4DA3-BBA0-4D1A0575DB5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4B69C-1E1C-4F37-800F-BF722336F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D2E93-9DB3-424D-AC8F-718401C2D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BF1B-DB16-4E8C-AB21-C49DA69F4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24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7E04A3-7C1B-413A-8ADD-868BE8C26B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C0C171-D6C8-4415-935A-62A85DDB84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7A10E-618A-443D-952F-AA7D47302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16D8-8837-4DA3-BBA0-4D1A0575DB5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F0187-7FF1-41C0-B8BB-6BDFC472C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19DBE-335D-4A0A-816A-D582851A8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BF1B-DB16-4E8C-AB21-C49DA69F4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1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C6774-0083-4430-A399-F5BED2BC8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42596-79EE-4DF4-AEC9-D9C111377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C37DB-67A7-44DE-B643-73EA38A56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16D8-8837-4DA3-BBA0-4D1A0575DB5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0823A-4DF5-45B4-8F6E-E0126D0CA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4DF0A-FB9B-4599-8776-43151DB89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BF1B-DB16-4E8C-AB21-C49DA69F4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7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52924-3F52-4B08-9103-748A91EA8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FC244-0697-4C55-B561-085EE0755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876A4-2266-445A-9CE8-6F54C0CF9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16D8-8837-4DA3-BBA0-4D1A0575DB5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A689E-4C34-4BF2-84FC-0D0FBD490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DFF70-D423-4298-91C0-FF4731AB1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BF1B-DB16-4E8C-AB21-C49DA69F4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62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D640C-469D-4B4D-94BC-42C5EA698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8FEFB-8636-4E2A-9CE1-EFC7FD4BC1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DC3AAF-424B-4606-A688-AD2432347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05FC9-7493-407F-A68B-62756DEB2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16D8-8837-4DA3-BBA0-4D1A0575DB5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FC6117-3088-41C5-A337-ECDF85D0A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D10EC-DA2E-46A5-A7CC-434FAF46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BF1B-DB16-4E8C-AB21-C49DA69F4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2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6530C-2EB0-4BD3-BAED-0431D468D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57552-DD00-4BFF-AE76-B0231F5E2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458505-745D-452C-B4F0-5E6BC28D6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D2DACE-A08D-4ED9-836A-902875023C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1F4852-7FE3-49C5-9FDB-03984D7DFB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4806F8-58BB-4685-AF66-357133A81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16D8-8837-4DA3-BBA0-4D1A0575DB5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9226EC-1BF9-47FD-BB82-406AECAAB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4EBCC4-CEBD-420A-92AD-264E8423D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BF1B-DB16-4E8C-AB21-C49DA69F4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9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B9EBA-BABC-4F99-BDF5-5D91BB470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8082BB-465B-4A5F-A5BB-24DC87732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16D8-8837-4DA3-BBA0-4D1A0575DB5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AAE296-4D79-4460-B572-91A4D572E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AF87C0-8371-454E-8068-F663D3859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BF1B-DB16-4E8C-AB21-C49DA69F4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2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885967-2A46-4FC5-A86F-6094D1655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16D8-8837-4DA3-BBA0-4D1A0575DB5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871AAF-08FA-4EFF-A8A0-C6CB40C05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7ED691-39F0-4BE8-B975-8123FCB70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BF1B-DB16-4E8C-AB21-C49DA69F4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6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4EF13-3C7A-4F47-AA81-D96EDD483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0A7EB-08D9-4E93-9BC2-926A04D7B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5578C1-FBDF-4DA1-BEBD-65941F87DE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06C694-4BBB-4D9C-AD72-6DAC74474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16D8-8837-4DA3-BBA0-4D1A0575DB5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BD6363-94B5-439E-AE97-8B3DE556A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003FE7-E5E5-42C6-91BE-6E793F4AD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BF1B-DB16-4E8C-AB21-C49DA69F4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6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36BD6-CF0C-42BF-A2CD-5376CFC23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F84CBA-FB3E-4847-8848-EDD54CE4E6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857D37-F8A4-4859-A5BB-8016566AC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8AF29-8BD0-4999-B65C-B2E5CC642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16D8-8837-4DA3-BBA0-4D1A0575DB5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1A019-B541-4F60-A488-DFA43A916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276556-0D7A-4EE5-935A-C4758DD3C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BF1B-DB16-4E8C-AB21-C49DA69F4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6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B00705-9C38-468E-912E-1C3CBF744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628E7-A6F5-4523-B2EF-1EBA939ED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08C3E-AE69-499B-B8DC-635D12797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D16D8-8837-4DA3-BBA0-4D1A0575DB5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48A43-5A15-4721-B6EF-3A0D8F848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2BD97-1BF6-44C6-8426-3EC7C36E55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8BF1B-DB16-4E8C-AB21-C49DA69F4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7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eref-mail.com/mail/client/MhlHBm_8T5Q/dereferrer/?redirectUrl=https%3A%2F%2Fvideo.search.yahoo.com%2Fsearch%2Fvideo%3B_ylt%3DAwrgDucVKCxhaYQAIXhXNyoA%3B_ylu%3DY29sbwNncTEEcG9zAzEEdnRpZAMEc2VjA3BpdnM-%3Fp%3DVincent%2BW.%2BDavis%2Bdefense%2Battorney%26fr2%3Dpiv-web%26type%3D81631_070217%26fr%3Dtightropetb%23id%3D7%26vid%3D35bf969a190a65c14f45490e1936702b%26action%3Dview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D05EB1D-3689-4B5E-9AE7-EE6AE2C41B48}"/>
              </a:ext>
            </a:extLst>
          </p:cNvPr>
          <p:cNvSpPr txBox="1"/>
          <p:nvPr/>
        </p:nvSpPr>
        <p:spPr>
          <a:xfrm>
            <a:off x="3046615" y="2555993"/>
            <a:ext cx="609322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b="0" i="0">
              <a:effectLst/>
              <a:latin typeface="arial" panose="020B0604020202020204" pitchFamily="34" charset="0"/>
              <a:hlinkClick r:id="rId2"/>
            </a:endParaRPr>
          </a:p>
          <a:p>
            <a:r>
              <a:rPr lang="en-US" b="0" i="0">
                <a:effectLst/>
                <a:latin typeface="arial" panose="020B0604020202020204" pitchFamily="34" charset="0"/>
                <a:hlinkClick r:id="rId2"/>
              </a:rPr>
              <a:t>https://video.search.yahoo.com/search/video;_ylt=AwrgDucVKCxhaYQAIXhXNyoA;_ylu=Y29sbwNncTEEcG9zAzEEdnRpZAMEc2VjA3BpdnM-?p=Vincent+W.+Davis+defense+attorney&amp;fr2=piv-web&amp;type=81631_070217&amp;fr=tightropetb#id=7&amp;vid=35bf969a190a65c14f45490e1936702b&amp;action=view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75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CFE35-74CC-4D6C-827F-99AE680F5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40B5C-27A6-485F-AAFE-8330E038F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18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57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Leanna Smith</dc:creator>
  <cp:lastModifiedBy>Leanna Smith</cp:lastModifiedBy>
  <cp:revision>1</cp:revision>
  <dcterms:created xsi:type="dcterms:W3CDTF">2021-08-30T00:25:39Z</dcterms:created>
  <dcterms:modified xsi:type="dcterms:W3CDTF">2021-08-30T00:46:48Z</dcterms:modified>
</cp:coreProperties>
</file>