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58" d="100"/>
          <a:sy n="58" d="100"/>
        </p:scale>
        <p:origin x="96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16D8-8837-4DA3-BBA0-4D1A0575DB5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8BF1B-DB16-4E8C-AB21-C49DA69F46C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16D8-8837-4DA3-BBA0-4D1A0575DB5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8BF1B-DB16-4E8C-AB21-C49DA69F46C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16D8-8837-4DA3-BBA0-4D1A0575DB5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8BF1B-DB16-4E8C-AB21-C49DA69F46C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16D8-8837-4DA3-BBA0-4D1A0575DB5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8BF1B-DB16-4E8C-AB21-C49DA69F46C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16D8-8837-4DA3-BBA0-4D1A0575DB5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8BF1B-DB16-4E8C-AB21-C49DA69F46C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16D8-8837-4DA3-BBA0-4D1A0575DB5F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8BF1B-DB16-4E8C-AB21-C49DA69F46C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16D8-8837-4DA3-BBA0-4D1A0575DB5F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8BF1B-DB16-4E8C-AB21-C49DA69F46C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16D8-8837-4DA3-BBA0-4D1A0575DB5F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8BF1B-DB16-4E8C-AB21-C49DA69F46C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16D8-8837-4DA3-BBA0-4D1A0575DB5F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8BF1B-DB16-4E8C-AB21-C49DA69F46C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16D8-8837-4DA3-BBA0-4D1A0575DB5F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8BF1B-DB16-4E8C-AB21-C49DA69F46C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16D8-8837-4DA3-BBA0-4D1A0575DB5F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8BF1B-DB16-4E8C-AB21-C49DA69F46C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D16D8-8837-4DA3-BBA0-4D1A0575DB5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8BF1B-DB16-4E8C-AB21-C49DA69F46C1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hyperlink" Target="https://deref-mail.com/mail/client/MhlHBm_8T5Q/dereferrer/?redirectUrl=https%3A%2F%2Fvideo.search.yahoo.com%2Fsearch%2Fvideo%3B_ylt%3DAwrgDucVKCxhaYQAIXhXNyoA%3B_ylu%3DY29sbwNncTEEcG9zAzEEdnRpZAMEc2VjA3BpdnM-%3Fp%3DVincent%2BW.%2BDavis%2Bdefense%2Battorney%26fr2%3Dpiv-web%26type%3D81631_070217%26fr%3Dtightropetb%23id%3D7%26vid%3D35bf969a190a65c14f45490e1936702b%26action%3Dview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46615" y="2555993"/>
            <a:ext cx="6093228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b="0" i="0">
              <a:effectLst/>
              <a:latin typeface="Arial" panose="020B0604020202020204" pitchFamily="34" charset="0"/>
              <a:hlinkClick r:id="rId1"/>
            </a:endParaRPr>
          </a:p>
          <a:p>
            <a:r>
              <a:rPr lang="en-US" b="0" i="0">
                <a:effectLst/>
                <a:latin typeface="Arial" panose="020B0604020202020204" pitchFamily="34" charset="0"/>
                <a:hlinkClick r:id="rId1"/>
              </a:rPr>
              <a:t>https://video.search.yahoo.com/search/video;_ylt=AwrgDucVKCxhaYQAIXhXNyoA;_ylu=Y29sbwNncTEEcG9zAzEEdnRpZAMEc2VjA3BpdnM-?p=Vincent+W.+Davis+defense+attorney&amp;fr2=piv-web&amp;type=81631_070217&amp;fr=tightropetb#id=7&amp;vid=35bf969a190a65c14f45490e1936702b&amp;action=view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255</Words>
  <Application>WPS Presentation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SimSun</vt:lpstr>
      <vt:lpstr>Wingdings</vt:lpstr>
      <vt:lpstr>Calibri</vt:lpstr>
      <vt:lpstr>Microsoft YaHei</vt:lpstr>
      <vt:lpstr>Arial Unicode MS</vt:lpstr>
      <vt:lpstr>Calibri Light</vt:lpstr>
      <vt:lpstr>Office Theme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Leanna Smith</dc:creator>
  <cp:lastModifiedBy>Leanna ms</cp:lastModifiedBy>
  <cp:revision>2</cp:revision>
  <dcterms:created xsi:type="dcterms:W3CDTF">2021-08-30T00:25:00Z</dcterms:created>
  <dcterms:modified xsi:type="dcterms:W3CDTF">2024-04-30T23:39:17Z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63C607BCC01647CCB28469B20B156F62_13</vt:lpwstr>
  </property>
  <property fmtid="{D5CDD505-2E9C-101B-9397-08002B2CF9AE}" pid="3" name="KSOProductBuildVer">
    <vt:lpwstr>1033-12.2.0.16731</vt:lpwstr>
  </property>
</Properties>
</file>