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1"/>
  </p:sldMasterIdLst>
  <p:notesMasterIdLst>
    <p:notesMasterId r:id="rId13"/>
  </p:notesMasterIdLst>
  <p:handoutMasterIdLst>
    <p:handoutMasterId r:id="rId14"/>
  </p:handoutMasterIdLst>
  <p:sldIdLst>
    <p:sldId id="312" r:id="rId3"/>
    <p:sldId id="271" r:id="rId4"/>
    <p:sldId id="311" r:id="rId5"/>
    <p:sldId id="347" r:id="rId6"/>
    <p:sldId id="348" r:id="rId7"/>
    <p:sldId id="349" r:id="rId8"/>
    <p:sldId id="352" r:id="rId9"/>
    <p:sldId id="353" r:id="rId10"/>
    <p:sldId id="277" r:id="rId11"/>
    <p:sldId id="35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2E26"/>
    <a:srgbClr val="C8802B"/>
    <a:srgbClr val="31181B"/>
    <a:srgbClr val="FFB501"/>
    <a:srgbClr val="E86C17"/>
    <a:srgbClr val="B7B7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616DA210-FB5B-4158-B5E0-FEB733F419B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87" autoAdjust="0"/>
    <p:restoredTop sz="94584" autoAdjust="0"/>
  </p:normalViewPr>
  <p:slideViewPr>
    <p:cSldViewPr snapToGrid="0">
      <p:cViewPr varScale="1">
        <p:scale>
          <a:sx n="74" d="100"/>
          <a:sy n="74" d="100"/>
        </p:scale>
        <p:origin x="54" y="222"/>
      </p:cViewPr>
      <p:guideLst/>
    </p:cSldViewPr>
  </p:slideViewPr>
  <p:outlineViewPr>
    <p:cViewPr>
      <p:scale>
        <a:sx n="33" d="100"/>
        <a:sy n="33" d="100"/>
      </p:scale>
      <p:origin x="0" y="0"/>
    </p:cViewPr>
  </p:outlineViewPr>
  <p:notesTextViewPr>
    <p:cViewPr>
      <p:scale>
        <a:sx n="66" d="100"/>
        <a:sy n="66" d="100"/>
      </p:scale>
      <p:origin x="0" y="0"/>
    </p:cViewPr>
  </p:notesTextViewPr>
  <p:notesViewPr>
    <p:cSldViewPr snapToGrid="0">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commentAuthors" Target="commentAuthors.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handoutMaster" Target="handoutMasters/handoutMaster1.xml"/><Relationship Id="rId13" Type="http://schemas.openxmlformats.org/officeDocument/2006/relationships/notesMaster" Target="notesMasters/notesMaster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71611B-31D3-496A-820D-FF49EC9E4714}" type="datetimeFigureOut">
              <a:rPr lang="en-US" smtClean="0"/>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43B6A0-9AD8-40C4-821D-D625A6D4603D}" type="slidenum">
              <a:rPr lang="en-US" smtClean="0"/>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5F1F5-9B7E-4B06-A83E-C17A7A8546AC}" type="datetimeFigureOut">
              <a:rPr lang="en-US" noProof="0" smtClean="0"/>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9CC445-1181-4631-964C-4D0584CE199E}" type="slidenum">
              <a:rPr lang="en-US" noProof="0" smtClean="0"/>
            </a:fld>
            <a:endParaRPr lang="en-US" noProof="0"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hoto Layout 2 x 2 Square">
    <p:spTree>
      <p:nvGrpSpPr>
        <p:cNvPr id="1" name=""/>
        <p:cNvGrpSpPr/>
        <p:nvPr/>
      </p:nvGrpSpPr>
      <p:grpSpPr>
        <a:xfrm>
          <a:off x="0" y="0"/>
          <a:ext cx="0" cy="0"/>
          <a:chOff x="0" y="0"/>
          <a:chExt cx="0" cy="0"/>
        </a:xfrm>
      </p:grpSpPr>
      <p:sp>
        <p:nvSpPr>
          <p:cNvPr id="3" name="Rectangle 2"/>
          <p:cNvSpPr/>
          <p:nvPr userDrawn="1"/>
        </p:nvSpPr>
        <p:spPr>
          <a:xfrm>
            <a:off x="284925" y="5842958"/>
            <a:ext cx="387935" cy="2901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20" name="Picture 19" descr="Moon behind a eerie tree"/>
          <p:cNvPicPr>
            <a:picLocks noChangeAspect="1"/>
          </p:cNvPicPr>
          <p:nvPr userDrawn="1"/>
        </p:nvPicPr>
        <p:blipFill rotWithShape="1">
          <a:blip r:embed="rId2" cstate="email"/>
          <a:srcRect/>
          <a:stretch>
            <a:fillRect/>
          </a:stretch>
        </p:blipFill>
        <p:spPr>
          <a:xfrm>
            <a:off x="8089657" y="1516100"/>
            <a:ext cx="4102344" cy="5341900"/>
          </a:xfrm>
          <a:prstGeom prst="rect">
            <a:avLst/>
          </a:prstGeom>
        </p:spPr>
      </p:pic>
      <p:pic>
        <p:nvPicPr>
          <p:cNvPr id="12" name="Picture 11" descr="Flying bats with red eyes"/>
          <p:cNvPicPr>
            <a:picLocks noChangeAspect="1"/>
          </p:cNvPicPr>
          <p:nvPr userDrawn="1"/>
        </p:nvPicPr>
        <p:blipFill>
          <a:blip r:embed="rId3" cstate="email"/>
          <a:stretch>
            <a:fillRect/>
          </a:stretch>
        </p:blipFill>
        <p:spPr>
          <a:xfrm>
            <a:off x="-495386" y="1863359"/>
            <a:ext cx="4633362" cy="3426249"/>
          </a:xfrm>
          <a:prstGeom prst="rect">
            <a:avLst/>
          </a:prstGeom>
        </p:spPr>
      </p:pic>
      <p:sp>
        <p:nvSpPr>
          <p:cNvPr id="6" name="Footer Placeholder 5"/>
          <p:cNvSpPr>
            <a:spLocks noGrp="1"/>
          </p:cNvSpPr>
          <p:nvPr>
            <p:ph type="ftr" sz="quarter" idx="10"/>
          </p:nvPr>
        </p:nvSpPr>
        <p:spPr/>
        <p:txBody>
          <a:bodyPr/>
          <a:lstStyle/>
          <a:p>
            <a:endParaRPr lang="en-US" noProof="0" dirty="0"/>
          </a:p>
        </p:txBody>
      </p:sp>
      <p:sp>
        <p:nvSpPr>
          <p:cNvPr id="102" name="Picture Placeholder 101" descr="Image Placeholder"/>
          <p:cNvSpPr>
            <a:spLocks noGrp="1"/>
          </p:cNvSpPr>
          <p:nvPr>
            <p:ph type="pic" sz="quarter" idx="12" hasCustomPrompt="1"/>
          </p:nvPr>
        </p:nvSpPr>
        <p:spPr>
          <a:xfrm>
            <a:off x="3637200" y="1215500"/>
            <a:ext cx="2376000" cy="2376000"/>
          </a:xfrm>
          <a:custGeom>
            <a:avLst/>
            <a:gdLst>
              <a:gd name="connsiteX0" fmla="*/ 0 w 2376000"/>
              <a:gd name="connsiteY0" fmla="*/ 0 h 2376000"/>
              <a:gd name="connsiteX1" fmla="*/ 2281703 w 2376000"/>
              <a:gd name="connsiteY1" fmla="*/ 52388 h 2376000"/>
              <a:gd name="connsiteX2" fmla="*/ 2376000 w 2376000"/>
              <a:gd name="connsiteY2" fmla="*/ 2376000 h 2376000"/>
              <a:gd name="connsiteX3" fmla="*/ 0 w 2376000"/>
              <a:gd name="connsiteY3" fmla="*/ 2376000 h 2376000"/>
            </a:gdLst>
            <a:ahLst/>
            <a:cxnLst>
              <a:cxn ang="0">
                <a:pos x="connsiteX0" y="connsiteY0"/>
              </a:cxn>
              <a:cxn ang="0">
                <a:pos x="connsiteX1" y="connsiteY1"/>
              </a:cxn>
              <a:cxn ang="0">
                <a:pos x="connsiteX2" y="connsiteY2"/>
              </a:cxn>
              <a:cxn ang="0">
                <a:pos x="connsiteX3" y="connsiteY3"/>
              </a:cxn>
            </a:cxnLst>
            <a:rect l="l" t="t" r="r" b="b"/>
            <a:pathLst>
              <a:path w="2376000" h="2376000">
                <a:moveTo>
                  <a:pt x="0" y="0"/>
                </a:moveTo>
                <a:lnTo>
                  <a:pt x="2281703" y="52388"/>
                </a:lnTo>
                <a:lnTo>
                  <a:pt x="2376000" y="2376000"/>
                </a:lnTo>
                <a:lnTo>
                  <a:pt x="0" y="2376000"/>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wrap="square"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107" name="Picture Placeholder 106" descr="Image Placeholder"/>
          <p:cNvSpPr>
            <a:spLocks noGrp="1"/>
          </p:cNvSpPr>
          <p:nvPr>
            <p:ph type="pic" sz="quarter" idx="13" hasCustomPrompt="1"/>
          </p:nvPr>
        </p:nvSpPr>
        <p:spPr>
          <a:xfrm>
            <a:off x="6199756" y="1215500"/>
            <a:ext cx="2355045" cy="2376000"/>
          </a:xfrm>
          <a:custGeom>
            <a:avLst/>
            <a:gdLst>
              <a:gd name="connsiteX0" fmla="*/ 2355045 w 2355045"/>
              <a:gd name="connsiteY0" fmla="*/ 0 h 2376000"/>
              <a:gd name="connsiteX1" fmla="*/ 2355045 w 2355045"/>
              <a:gd name="connsiteY1" fmla="*/ 2376000 h 2376000"/>
              <a:gd name="connsiteX2" fmla="*/ 36196 w 2355045"/>
              <a:gd name="connsiteY2" fmla="*/ 2376000 h 2376000"/>
              <a:gd name="connsiteX3" fmla="*/ 0 w 2355045"/>
              <a:gd name="connsiteY3" fmla="*/ 94298 h 2376000"/>
            </a:gdLst>
            <a:ahLst/>
            <a:cxnLst>
              <a:cxn ang="0">
                <a:pos x="connsiteX0" y="connsiteY0"/>
              </a:cxn>
              <a:cxn ang="0">
                <a:pos x="connsiteX1" y="connsiteY1"/>
              </a:cxn>
              <a:cxn ang="0">
                <a:pos x="connsiteX2" y="connsiteY2"/>
              </a:cxn>
              <a:cxn ang="0">
                <a:pos x="connsiteX3" y="connsiteY3"/>
              </a:cxn>
            </a:cxnLst>
            <a:rect l="l" t="t" r="r" b="b"/>
            <a:pathLst>
              <a:path w="2355045" h="2376000">
                <a:moveTo>
                  <a:pt x="2355045" y="0"/>
                </a:moveTo>
                <a:lnTo>
                  <a:pt x="2355045" y="2376000"/>
                </a:lnTo>
                <a:lnTo>
                  <a:pt x="36196" y="2376000"/>
                </a:lnTo>
                <a:lnTo>
                  <a:pt x="0" y="94298"/>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wrap="square"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108" name="Picture Placeholder 107" descr="Image Placeholder"/>
          <p:cNvSpPr>
            <a:spLocks noGrp="1"/>
          </p:cNvSpPr>
          <p:nvPr>
            <p:ph type="pic" sz="quarter" idx="17" hasCustomPrompt="1"/>
          </p:nvPr>
        </p:nvSpPr>
        <p:spPr>
          <a:xfrm>
            <a:off x="3637200" y="3757100"/>
            <a:ext cx="2376000" cy="2376000"/>
          </a:xfrm>
          <a:custGeom>
            <a:avLst/>
            <a:gdLst>
              <a:gd name="connsiteX0" fmla="*/ 0 w 2376000"/>
              <a:gd name="connsiteY0" fmla="*/ 0 h 2376000"/>
              <a:gd name="connsiteX1" fmla="*/ 2376000 w 2376000"/>
              <a:gd name="connsiteY1" fmla="*/ 0 h 2376000"/>
              <a:gd name="connsiteX2" fmla="*/ 2302658 w 2376000"/>
              <a:gd name="connsiteY2" fmla="*/ 2365523 h 2376000"/>
              <a:gd name="connsiteX3" fmla="*/ 83820 w 2376000"/>
              <a:gd name="connsiteY3" fmla="*/ 2376000 h 2376000"/>
            </a:gdLst>
            <a:ahLst/>
            <a:cxnLst>
              <a:cxn ang="0">
                <a:pos x="connsiteX0" y="connsiteY0"/>
              </a:cxn>
              <a:cxn ang="0">
                <a:pos x="connsiteX1" y="connsiteY1"/>
              </a:cxn>
              <a:cxn ang="0">
                <a:pos x="connsiteX2" y="connsiteY2"/>
              </a:cxn>
              <a:cxn ang="0">
                <a:pos x="connsiteX3" y="connsiteY3"/>
              </a:cxn>
            </a:cxnLst>
            <a:rect l="l" t="t" r="r" b="b"/>
            <a:pathLst>
              <a:path w="2376000" h="2376000">
                <a:moveTo>
                  <a:pt x="0" y="0"/>
                </a:moveTo>
                <a:lnTo>
                  <a:pt x="2376000" y="0"/>
                </a:lnTo>
                <a:lnTo>
                  <a:pt x="2302658" y="2365523"/>
                </a:lnTo>
                <a:lnTo>
                  <a:pt x="83820" y="2376000"/>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wrap="square"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109" name="Picture Placeholder 108" descr="Image Placeholder"/>
          <p:cNvSpPr>
            <a:spLocks noGrp="1"/>
          </p:cNvSpPr>
          <p:nvPr>
            <p:ph type="pic" sz="quarter" idx="18" hasCustomPrompt="1"/>
          </p:nvPr>
        </p:nvSpPr>
        <p:spPr>
          <a:xfrm>
            <a:off x="6178801" y="3757100"/>
            <a:ext cx="2365569" cy="2376000"/>
          </a:xfrm>
          <a:custGeom>
            <a:avLst/>
            <a:gdLst>
              <a:gd name="connsiteX0" fmla="*/ 2261254 w 2365569"/>
              <a:gd name="connsiteY0" fmla="*/ 0 h 2376000"/>
              <a:gd name="connsiteX1" fmla="*/ 2365569 w 2365569"/>
              <a:gd name="connsiteY1" fmla="*/ 2376000 h 2376000"/>
              <a:gd name="connsiteX2" fmla="*/ 0 w 2365569"/>
              <a:gd name="connsiteY2" fmla="*/ 2376000 h 2376000"/>
              <a:gd name="connsiteX3" fmla="*/ 93884 w 2365569"/>
              <a:gd name="connsiteY3" fmla="*/ 10432 h 2376000"/>
            </a:gdLst>
            <a:ahLst/>
            <a:cxnLst>
              <a:cxn ang="0">
                <a:pos x="connsiteX0" y="connsiteY0"/>
              </a:cxn>
              <a:cxn ang="0">
                <a:pos x="connsiteX1" y="connsiteY1"/>
              </a:cxn>
              <a:cxn ang="0">
                <a:pos x="connsiteX2" y="connsiteY2"/>
              </a:cxn>
              <a:cxn ang="0">
                <a:pos x="connsiteX3" y="connsiteY3"/>
              </a:cxn>
            </a:cxnLst>
            <a:rect l="l" t="t" r="r" b="b"/>
            <a:pathLst>
              <a:path w="2365569" h="2376000">
                <a:moveTo>
                  <a:pt x="2261254" y="0"/>
                </a:moveTo>
                <a:lnTo>
                  <a:pt x="2365569" y="2376000"/>
                </a:lnTo>
                <a:lnTo>
                  <a:pt x="0" y="2376000"/>
                </a:lnTo>
                <a:lnTo>
                  <a:pt x="93884" y="10432"/>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wrap="square"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4" name="Slide Number Placeholder 3"/>
          <p:cNvSpPr>
            <a:spLocks noGrp="1"/>
          </p:cNvSpPr>
          <p:nvPr>
            <p:ph type="sldNum" sz="quarter" idx="19"/>
          </p:nvPr>
        </p:nvSpPr>
        <p:spPr/>
        <p:txBody>
          <a:bodyPr/>
          <a:lstStyle>
            <a:lvl1pPr>
              <a:defRPr>
                <a:solidFill>
                  <a:schemeClr val="bg1"/>
                </a:solidFill>
              </a:defRPr>
            </a:lvl1pPr>
          </a:lstStyle>
          <a:p>
            <a:r>
              <a:rPr lang="en-US" noProof="0" dirty="0"/>
              <a:t> Page </a:t>
            </a:r>
            <a:fld id="{26699011-AD31-4C1E-9097-A1CA72DD0DA4}" type="slidenum">
              <a:rPr lang="en-US" noProof="0" smtClean="0"/>
            </a:fld>
            <a:endParaRPr lang="en-US" noProof="0" dirty="0"/>
          </a:p>
        </p:txBody>
      </p:sp>
      <p:grpSp>
        <p:nvGrpSpPr>
          <p:cNvPr id="25" name="Group 24" descr="Banting"/>
          <p:cNvGrpSpPr/>
          <p:nvPr userDrawn="1"/>
        </p:nvGrpSpPr>
        <p:grpSpPr>
          <a:xfrm>
            <a:off x="9681613" y="-1537"/>
            <a:ext cx="2510387" cy="555099"/>
            <a:chOff x="9681613" y="-1537"/>
            <a:chExt cx="2510387" cy="555099"/>
          </a:xfrm>
        </p:grpSpPr>
        <p:grpSp>
          <p:nvGrpSpPr>
            <p:cNvPr id="26" name="Group 25"/>
            <p:cNvGrpSpPr/>
            <p:nvPr userDrawn="1"/>
          </p:nvGrpSpPr>
          <p:grpSpPr>
            <a:xfrm rot="398390">
              <a:off x="10903668" y="254690"/>
              <a:ext cx="210191" cy="248550"/>
              <a:chOff x="5092479" y="1490663"/>
              <a:chExt cx="1025751" cy="1212946"/>
            </a:xfrm>
            <a:effectLst>
              <a:outerShdw blurRad="12700" sx="102000" sy="102000" algn="ctr" rotWithShape="0">
                <a:prstClr val="black">
                  <a:alpha val="40000"/>
                </a:prstClr>
              </a:outerShdw>
            </a:effectLst>
          </p:grpSpPr>
          <p:sp>
            <p:nvSpPr>
              <p:cNvPr id="96" name="Isosceles Triangle 95"/>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7" name="Rectangle 96"/>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7" name="Group 26"/>
            <p:cNvGrpSpPr/>
            <p:nvPr userDrawn="1"/>
          </p:nvGrpSpPr>
          <p:grpSpPr>
            <a:xfrm rot="338390">
              <a:off x="11111892" y="276964"/>
              <a:ext cx="210191" cy="248550"/>
              <a:chOff x="6076947" y="1490663"/>
              <a:chExt cx="1025751" cy="1212946"/>
            </a:xfrm>
            <a:effectLst>
              <a:outerShdw blurRad="12700" sx="102000" sy="102000" algn="ctr" rotWithShape="0">
                <a:prstClr val="black">
                  <a:alpha val="40000"/>
                </a:prstClr>
              </a:outerShdw>
            </a:effectLst>
          </p:grpSpPr>
          <p:sp>
            <p:nvSpPr>
              <p:cNvPr id="94" name="Isosceles Triangle 93"/>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5" name="Rectangle 94"/>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8" name="Group 27"/>
            <p:cNvGrpSpPr/>
            <p:nvPr userDrawn="1"/>
          </p:nvGrpSpPr>
          <p:grpSpPr>
            <a:xfrm rot="218390">
              <a:off x="11320792" y="293422"/>
              <a:ext cx="210191" cy="248550"/>
              <a:chOff x="7141259" y="1490663"/>
              <a:chExt cx="1025751" cy="1212946"/>
            </a:xfrm>
            <a:effectLst>
              <a:outerShdw blurRad="12700" sx="102000" sy="102000" algn="ctr" rotWithShape="0">
                <a:prstClr val="black">
                  <a:alpha val="40000"/>
                </a:prstClr>
              </a:outerShdw>
            </a:effectLst>
          </p:grpSpPr>
          <p:sp>
            <p:nvSpPr>
              <p:cNvPr id="92" name="Isosceles Triangle 91"/>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3" name="Rectangle 92"/>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9" name="Group 28"/>
            <p:cNvGrpSpPr/>
            <p:nvPr userDrawn="1"/>
          </p:nvGrpSpPr>
          <p:grpSpPr>
            <a:xfrm rot="98390">
              <a:off x="11530596" y="302125"/>
              <a:ext cx="210191" cy="248550"/>
              <a:chOff x="5092479" y="1490663"/>
              <a:chExt cx="1025751" cy="1212946"/>
            </a:xfrm>
            <a:effectLst>
              <a:outerShdw blurRad="12700" sx="102000" sy="102000" algn="ctr" rotWithShape="0">
                <a:prstClr val="black">
                  <a:alpha val="40000"/>
                </a:prstClr>
              </a:outerShdw>
            </a:effectLst>
          </p:grpSpPr>
          <p:sp>
            <p:nvSpPr>
              <p:cNvPr id="90" name="Isosceles Triangle 89"/>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1" name="Rectangle 90"/>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30" name="Group 29"/>
            <p:cNvGrpSpPr/>
            <p:nvPr userDrawn="1"/>
          </p:nvGrpSpPr>
          <p:grpSpPr>
            <a:xfrm rot="21578390">
              <a:off x="11741076" y="305012"/>
              <a:ext cx="210191" cy="248550"/>
              <a:chOff x="6076947" y="1490663"/>
              <a:chExt cx="1025751" cy="1212946"/>
            </a:xfrm>
            <a:effectLst>
              <a:outerShdw blurRad="12700" sx="102000" sy="102000" algn="ctr" rotWithShape="0">
                <a:prstClr val="black">
                  <a:alpha val="40000"/>
                </a:prstClr>
              </a:outerShdw>
            </a:effectLst>
          </p:grpSpPr>
          <p:sp>
            <p:nvSpPr>
              <p:cNvPr id="88" name="Isosceles Triangle 87"/>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9" name="Rectangle 88"/>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31" name="Group 30"/>
            <p:cNvGrpSpPr/>
            <p:nvPr userDrawn="1"/>
          </p:nvGrpSpPr>
          <p:grpSpPr>
            <a:xfrm rot="21458390">
              <a:off x="11952458" y="300144"/>
              <a:ext cx="210191" cy="248550"/>
              <a:chOff x="7141259" y="1490663"/>
              <a:chExt cx="1025751" cy="1212946"/>
            </a:xfrm>
            <a:effectLst>
              <a:outerShdw blurRad="12700" sx="102000" sy="102000" algn="ctr" rotWithShape="0">
                <a:prstClr val="black">
                  <a:alpha val="40000"/>
                </a:prstClr>
              </a:outerShdw>
            </a:effectLst>
          </p:grpSpPr>
          <p:sp>
            <p:nvSpPr>
              <p:cNvPr id="86" name="Isosceles Triangle 85"/>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7" name="Rectangle 86"/>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32" name="Group 31"/>
            <p:cNvGrpSpPr/>
            <p:nvPr userDrawn="1"/>
          </p:nvGrpSpPr>
          <p:grpSpPr>
            <a:xfrm rot="1058390">
              <a:off x="9681613" y="-1537"/>
              <a:ext cx="210191" cy="248550"/>
              <a:chOff x="5092479" y="1490663"/>
              <a:chExt cx="1025751" cy="1212946"/>
            </a:xfrm>
            <a:effectLst>
              <a:outerShdw blurRad="12700" sx="102000" sy="102000" algn="ctr" rotWithShape="0">
                <a:prstClr val="black">
                  <a:alpha val="40000"/>
                </a:prstClr>
              </a:outerShdw>
            </a:effectLst>
          </p:grpSpPr>
          <p:sp>
            <p:nvSpPr>
              <p:cNvPr id="84" name="Isosceles Triangle 83"/>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5" name="Rectangle 84"/>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33" name="Group 32"/>
            <p:cNvGrpSpPr/>
            <p:nvPr userDrawn="1"/>
          </p:nvGrpSpPr>
          <p:grpSpPr>
            <a:xfrm rot="938390">
              <a:off x="9885323" y="59512"/>
              <a:ext cx="210191" cy="248550"/>
              <a:chOff x="6076947" y="1490663"/>
              <a:chExt cx="1025751" cy="1212946"/>
            </a:xfrm>
            <a:effectLst>
              <a:outerShdw blurRad="12700" sx="102000" sy="102000" algn="ctr" rotWithShape="0">
                <a:prstClr val="black">
                  <a:alpha val="40000"/>
                </a:prstClr>
              </a:outerShdw>
            </a:effectLst>
          </p:grpSpPr>
          <p:sp>
            <p:nvSpPr>
              <p:cNvPr id="82" name="Isosceles Triangle 81"/>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3" name="Rectangle 82"/>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34" name="Group 33"/>
            <p:cNvGrpSpPr/>
            <p:nvPr userDrawn="1"/>
          </p:nvGrpSpPr>
          <p:grpSpPr>
            <a:xfrm rot="818390">
              <a:off x="10089936" y="112805"/>
              <a:ext cx="210191" cy="248550"/>
              <a:chOff x="7141259" y="1490663"/>
              <a:chExt cx="1025751" cy="1212946"/>
            </a:xfrm>
            <a:effectLst>
              <a:outerShdw blurRad="12700" sx="102000" sy="102000" algn="ctr" rotWithShape="0">
                <a:prstClr val="black">
                  <a:alpha val="40000"/>
                </a:prstClr>
              </a:outerShdw>
            </a:effectLst>
          </p:grpSpPr>
          <p:sp>
            <p:nvSpPr>
              <p:cNvPr id="80" name="Isosceles Triangle 79"/>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1" name="Rectangle 80"/>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35" name="Group 34"/>
            <p:cNvGrpSpPr/>
            <p:nvPr userDrawn="1"/>
          </p:nvGrpSpPr>
          <p:grpSpPr>
            <a:xfrm rot="698390">
              <a:off x="10295451" y="158344"/>
              <a:ext cx="210191" cy="248550"/>
              <a:chOff x="5092479" y="1490663"/>
              <a:chExt cx="1025751" cy="1212946"/>
            </a:xfrm>
            <a:effectLst>
              <a:outerShdw blurRad="12700" sx="102000" sy="102000" algn="ctr" rotWithShape="0">
                <a:prstClr val="black">
                  <a:alpha val="40000"/>
                </a:prstClr>
              </a:outerShdw>
            </a:effectLst>
          </p:grpSpPr>
          <p:sp>
            <p:nvSpPr>
              <p:cNvPr id="78" name="Isosceles Triangle 77"/>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9" name="Rectangle 78"/>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36" name="Group 35"/>
            <p:cNvGrpSpPr/>
            <p:nvPr userDrawn="1"/>
          </p:nvGrpSpPr>
          <p:grpSpPr>
            <a:xfrm rot="578390">
              <a:off x="10501643" y="198066"/>
              <a:ext cx="210191" cy="248550"/>
              <a:chOff x="6076947" y="1490663"/>
              <a:chExt cx="1025751" cy="1212946"/>
            </a:xfrm>
            <a:effectLst>
              <a:outerShdw blurRad="12700" sx="102000" sy="102000" algn="ctr" rotWithShape="0">
                <a:prstClr val="black">
                  <a:alpha val="40000"/>
                </a:prstClr>
              </a:outerShdw>
            </a:effectLst>
          </p:grpSpPr>
          <p:sp>
            <p:nvSpPr>
              <p:cNvPr id="76" name="Isosceles Triangle 75"/>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7" name="Rectangle 76"/>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37" name="Group 36"/>
            <p:cNvGrpSpPr/>
            <p:nvPr userDrawn="1"/>
          </p:nvGrpSpPr>
          <p:grpSpPr>
            <a:xfrm rot="458390">
              <a:off x="10708738" y="230034"/>
              <a:ext cx="210191" cy="248550"/>
              <a:chOff x="7141259" y="1490663"/>
              <a:chExt cx="1025751" cy="1212946"/>
            </a:xfrm>
            <a:effectLst>
              <a:outerShdw blurRad="12700" sx="102000" sy="102000" algn="ctr" rotWithShape="0">
                <a:prstClr val="black">
                  <a:alpha val="40000"/>
                </a:prstClr>
              </a:outerShdw>
            </a:effectLst>
          </p:grpSpPr>
          <p:sp>
            <p:nvSpPr>
              <p:cNvPr id="74" name="Isosceles Triangle 73"/>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5" name="Rectangle 74"/>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38" name="Group 37"/>
            <p:cNvGrpSpPr/>
            <p:nvPr userDrawn="1"/>
          </p:nvGrpSpPr>
          <p:grpSpPr>
            <a:xfrm>
              <a:off x="11512840" y="61155"/>
              <a:ext cx="113548" cy="134271"/>
              <a:chOff x="5092479" y="1490663"/>
              <a:chExt cx="1025751" cy="1212946"/>
            </a:xfrm>
            <a:effectLst>
              <a:outerShdw blurRad="12700" sx="102000" sy="102000" algn="ctr" rotWithShape="0">
                <a:prstClr val="black">
                  <a:alpha val="40000"/>
                </a:prstClr>
              </a:outerShdw>
            </a:effectLst>
          </p:grpSpPr>
          <p:sp>
            <p:nvSpPr>
              <p:cNvPr id="72" name="Isosceles Triangle 71"/>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3" name="Rectangle 72"/>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39" name="Group 38"/>
            <p:cNvGrpSpPr/>
            <p:nvPr userDrawn="1"/>
          </p:nvGrpSpPr>
          <p:grpSpPr>
            <a:xfrm rot="21540000">
              <a:off x="11625962" y="60101"/>
              <a:ext cx="113548" cy="134271"/>
              <a:chOff x="6076947" y="1490663"/>
              <a:chExt cx="1025751" cy="1212946"/>
            </a:xfrm>
            <a:effectLst>
              <a:outerShdw blurRad="12700" sx="102000" sy="102000" algn="ctr" rotWithShape="0">
                <a:prstClr val="black">
                  <a:alpha val="40000"/>
                </a:prstClr>
              </a:outerShdw>
            </a:effectLst>
          </p:grpSpPr>
          <p:sp>
            <p:nvSpPr>
              <p:cNvPr id="70" name="Isosceles Triangle 69"/>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1" name="Rectangle 70"/>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40" name="Group 39"/>
            <p:cNvGrpSpPr/>
            <p:nvPr userDrawn="1"/>
          </p:nvGrpSpPr>
          <p:grpSpPr>
            <a:xfrm rot="21420000">
              <a:off x="11739085" y="55883"/>
              <a:ext cx="113548" cy="134271"/>
              <a:chOff x="7141259" y="1490663"/>
              <a:chExt cx="1025751" cy="1212946"/>
            </a:xfrm>
            <a:effectLst>
              <a:outerShdw blurRad="12700" sx="102000" sy="102000" algn="ctr" rotWithShape="0">
                <a:prstClr val="black">
                  <a:alpha val="40000"/>
                </a:prstClr>
              </a:outerShdw>
            </a:effectLst>
          </p:grpSpPr>
          <p:sp>
            <p:nvSpPr>
              <p:cNvPr id="68" name="Isosceles Triangle 67"/>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9" name="Rectangle 68"/>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41" name="Group 40"/>
            <p:cNvGrpSpPr/>
            <p:nvPr userDrawn="1"/>
          </p:nvGrpSpPr>
          <p:grpSpPr>
            <a:xfrm rot="21300000">
              <a:off x="11852207" y="47448"/>
              <a:ext cx="113548" cy="134271"/>
              <a:chOff x="5092479" y="1490663"/>
              <a:chExt cx="1025751" cy="1212946"/>
            </a:xfrm>
            <a:effectLst>
              <a:outerShdw blurRad="12700" sx="102000" sy="102000" algn="ctr" rotWithShape="0">
                <a:prstClr val="black">
                  <a:alpha val="40000"/>
                </a:prstClr>
              </a:outerShdw>
            </a:effectLst>
          </p:grpSpPr>
          <p:sp>
            <p:nvSpPr>
              <p:cNvPr id="66" name="Isosceles Triangle 65"/>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7" name="Rectangle 66"/>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42" name="Group 41"/>
            <p:cNvGrpSpPr/>
            <p:nvPr userDrawn="1"/>
          </p:nvGrpSpPr>
          <p:grpSpPr>
            <a:xfrm rot="21180000">
              <a:off x="11965330" y="35850"/>
              <a:ext cx="113548" cy="134271"/>
              <a:chOff x="6076947" y="1490663"/>
              <a:chExt cx="1025751" cy="1212946"/>
            </a:xfrm>
            <a:effectLst>
              <a:outerShdw blurRad="12700" sx="102000" sy="102000" algn="ctr" rotWithShape="0">
                <a:prstClr val="black">
                  <a:alpha val="40000"/>
                </a:prstClr>
              </a:outerShdw>
            </a:effectLst>
          </p:grpSpPr>
          <p:sp>
            <p:nvSpPr>
              <p:cNvPr id="64" name="Isosceles Triangle 63"/>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5" name="Rectangle 64"/>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43" name="Group 42"/>
            <p:cNvGrpSpPr/>
            <p:nvPr userDrawn="1"/>
          </p:nvGrpSpPr>
          <p:grpSpPr>
            <a:xfrm rot="21060000">
              <a:off x="12078452" y="20034"/>
              <a:ext cx="113548" cy="134271"/>
              <a:chOff x="7141259" y="1490663"/>
              <a:chExt cx="1025751" cy="1212946"/>
            </a:xfrm>
            <a:effectLst>
              <a:outerShdw blurRad="12700" sx="102000" sy="102000" algn="ctr" rotWithShape="0">
                <a:prstClr val="black">
                  <a:alpha val="40000"/>
                </a:prstClr>
              </a:outerShdw>
            </a:effectLst>
          </p:grpSpPr>
          <p:sp>
            <p:nvSpPr>
              <p:cNvPr id="62" name="Isosceles Triangle 61"/>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3" name="Rectangle 62"/>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44" name="Group 43"/>
            <p:cNvGrpSpPr/>
            <p:nvPr userDrawn="1"/>
          </p:nvGrpSpPr>
          <p:grpSpPr>
            <a:xfrm rot="660000">
              <a:off x="10841090" y="0"/>
              <a:ext cx="113548" cy="134271"/>
              <a:chOff x="5092479" y="1490663"/>
              <a:chExt cx="1025751" cy="1212946"/>
            </a:xfrm>
            <a:effectLst>
              <a:outerShdw blurRad="12700" sx="102000" sy="102000" algn="ctr" rotWithShape="0">
                <a:prstClr val="black">
                  <a:alpha val="40000"/>
                </a:prstClr>
              </a:outerShdw>
            </a:effectLst>
          </p:grpSpPr>
          <p:sp>
            <p:nvSpPr>
              <p:cNvPr id="60" name="Isosceles Triangle 59"/>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1" name="Rectangle 60"/>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45" name="Group 44"/>
            <p:cNvGrpSpPr/>
            <p:nvPr userDrawn="1"/>
          </p:nvGrpSpPr>
          <p:grpSpPr>
            <a:xfrm rot="540000">
              <a:off x="10954212" y="20034"/>
              <a:ext cx="113548" cy="134271"/>
              <a:chOff x="6076947" y="1490663"/>
              <a:chExt cx="1025751" cy="1212946"/>
            </a:xfrm>
            <a:effectLst>
              <a:outerShdw blurRad="12700" sx="102000" sy="102000" algn="ctr" rotWithShape="0">
                <a:prstClr val="black">
                  <a:alpha val="40000"/>
                </a:prstClr>
              </a:outerShdw>
            </a:effectLst>
          </p:grpSpPr>
          <p:sp>
            <p:nvSpPr>
              <p:cNvPr id="58" name="Isosceles Triangle 57"/>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9" name="Rectangle 58"/>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46" name="Group 45"/>
            <p:cNvGrpSpPr/>
            <p:nvPr userDrawn="1"/>
          </p:nvGrpSpPr>
          <p:grpSpPr>
            <a:xfrm rot="420000">
              <a:off x="11067335" y="35850"/>
              <a:ext cx="113548" cy="134271"/>
              <a:chOff x="7141259" y="1490663"/>
              <a:chExt cx="1025751" cy="1212946"/>
            </a:xfrm>
            <a:effectLst>
              <a:outerShdw blurRad="12700" sx="102000" sy="102000" algn="ctr" rotWithShape="0">
                <a:prstClr val="black">
                  <a:alpha val="40000"/>
                </a:prstClr>
              </a:outerShdw>
            </a:effectLst>
          </p:grpSpPr>
          <p:sp>
            <p:nvSpPr>
              <p:cNvPr id="56" name="Isosceles Triangle 55"/>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7" name="Rectangle 56"/>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47" name="Group 46"/>
            <p:cNvGrpSpPr/>
            <p:nvPr userDrawn="1"/>
          </p:nvGrpSpPr>
          <p:grpSpPr>
            <a:xfrm rot="300000">
              <a:off x="11180457" y="47448"/>
              <a:ext cx="113548" cy="134271"/>
              <a:chOff x="5092479" y="1490663"/>
              <a:chExt cx="1025751" cy="1212946"/>
            </a:xfrm>
            <a:effectLst>
              <a:outerShdw blurRad="12700" sx="102000" sy="102000" algn="ctr" rotWithShape="0">
                <a:prstClr val="black">
                  <a:alpha val="40000"/>
                </a:prstClr>
              </a:outerShdw>
            </a:effectLst>
          </p:grpSpPr>
          <p:sp>
            <p:nvSpPr>
              <p:cNvPr id="54" name="Isosceles Triangle 53"/>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5" name="Rectangle 54"/>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48" name="Group 47"/>
            <p:cNvGrpSpPr/>
            <p:nvPr userDrawn="1"/>
          </p:nvGrpSpPr>
          <p:grpSpPr>
            <a:xfrm rot="180000">
              <a:off x="11293580" y="55883"/>
              <a:ext cx="113548" cy="134271"/>
              <a:chOff x="6076947" y="1490663"/>
              <a:chExt cx="1025751" cy="1212946"/>
            </a:xfrm>
            <a:effectLst>
              <a:outerShdw blurRad="12700" sx="102000" sy="102000" algn="ctr" rotWithShape="0">
                <a:prstClr val="black">
                  <a:alpha val="40000"/>
                </a:prstClr>
              </a:outerShdw>
            </a:effectLst>
          </p:grpSpPr>
          <p:sp>
            <p:nvSpPr>
              <p:cNvPr id="52" name="Isosceles Triangle 51"/>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3" name="Rectangle 52"/>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49" name="Group 48"/>
            <p:cNvGrpSpPr/>
            <p:nvPr userDrawn="1"/>
          </p:nvGrpSpPr>
          <p:grpSpPr>
            <a:xfrm rot="60000">
              <a:off x="11406702" y="60101"/>
              <a:ext cx="113548" cy="134271"/>
              <a:chOff x="7141259" y="1490663"/>
              <a:chExt cx="1025751" cy="1212946"/>
            </a:xfrm>
            <a:effectLst>
              <a:outerShdw blurRad="12700" sx="102000" sy="102000" algn="ctr" rotWithShape="0">
                <a:prstClr val="black">
                  <a:alpha val="40000"/>
                </a:prstClr>
              </a:outerShdw>
            </a:effectLst>
          </p:grpSpPr>
          <p:sp>
            <p:nvSpPr>
              <p:cNvPr id="50" name="Isosceles Triangle 49"/>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1" name="Rectangle 50"/>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Layout 2 X Fill">
    <p:spTree>
      <p:nvGrpSpPr>
        <p:cNvPr id="1" name=""/>
        <p:cNvGrpSpPr/>
        <p:nvPr/>
      </p:nvGrpSpPr>
      <p:grpSpPr>
        <a:xfrm>
          <a:off x="0" y="0"/>
          <a:ext cx="0" cy="0"/>
          <a:chOff x="0" y="0"/>
          <a:chExt cx="0" cy="0"/>
        </a:xfrm>
      </p:grpSpPr>
      <p:sp>
        <p:nvSpPr>
          <p:cNvPr id="5" name="Rectangle 4"/>
          <p:cNvSpPr/>
          <p:nvPr userDrawn="1"/>
        </p:nvSpPr>
        <p:spPr>
          <a:xfrm>
            <a:off x="178279" y="6009736"/>
            <a:ext cx="106646" cy="805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9" name="Oval 48" descr="Glow"/>
          <p:cNvSpPr/>
          <p:nvPr userDrawn="1"/>
        </p:nvSpPr>
        <p:spPr>
          <a:xfrm>
            <a:off x="10239349" y="4901862"/>
            <a:ext cx="3085337" cy="3085337"/>
          </a:xfrm>
          <a:prstGeom prst="ellipse">
            <a:avLst/>
          </a:prstGeom>
          <a:gradFill>
            <a:gsLst>
              <a:gs pos="0">
                <a:schemeClr val="bg1">
                  <a:alpha val="46000"/>
                </a:schemeClr>
              </a:gs>
              <a:gs pos="54000">
                <a:schemeClr val="accent1">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83" name="Group 82" descr="Jack-o-lantern and banting"/>
          <p:cNvGrpSpPr/>
          <p:nvPr userDrawn="1"/>
        </p:nvGrpSpPr>
        <p:grpSpPr>
          <a:xfrm>
            <a:off x="7607579" y="5911514"/>
            <a:ext cx="4584421" cy="1015641"/>
            <a:chOff x="7607579" y="5911514"/>
            <a:chExt cx="4584421" cy="1015641"/>
          </a:xfrm>
        </p:grpSpPr>
        <p:grpSp>
          <p:nvGrpSpPr>
            <p:cNvPr id="160" name="Group 159"/>
            <p:cNvGrpSpPr>
              <a:grpSpLocks noChangeAspect="1"/>
            </p:cNvGrpSpPr>
            <p:nvPr userDrawn="1"/>
          </p:nvGrpSpPr>
          <p:grpSpPr>
            <a:xfrm rot="21180000">
              <a:off x="7607579" y="5911514"/>
              <a:ext cx="4539452" cy="1015641"/>
              <a:chOff x="9681613" y="-1537"/>
              <a:chExt cx="2481036" cy="555099"/>
            </a:xfrm>
          </p:grpSpPr>
          <p:grpSp>
            <p:nvGrpSpPr>
              <p:cNvPr id="162" name="Group 161"/>
              <p:cNvGrpSpPr/>
              <p:nvPr userDrawn="1"/>
            </p:nvGrpSpPr>
            <p:grpSpPr>
              <a:xfrm rot="398390">
                <a:off x="10903668" y="254690"/>
                <a:ext cx="210191" cy="248550"/>
                <a:chOff x="5092479" y="1490663"/>
                <a:chExt cx="1025751" cy="1212946"/>
              </a:xfrm>
              <a:effectLst>
                <a:outerShdw blurRad="12700" sx="102000" sy="102000" algn="ctr" rotWithShape="0">
                  <a:prstClr val="black">
                    <a:alpha val="40000"/>
                  </a:prstClr>
                </a:outerShdw>
              </a:effectLst>
            </p:grpSpPr>
            <p:sp>
              <p:nvSpPr>
                <p:cNvPr id="196" name="Isosceles Triangle 195"/>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7" name="Rectangle 196"/>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63" name="Group 162"/>
              <p:cNvGrpSpPr/>
              <p:nvPr userDrawn="1"/>
            </p:nvGrpSpPr>
            <p:grpSpPr>
              <a:xfrm rot="338390">
                <a:off x="11111892" y="276964"/>
                <a:ext cx="210191" cy="248550"/>
                <a:chOff x="6076947" y="1490663"/>
                <a:chExt cx="1025751" cy="1212946"/>
              </a:xfrm>
              <a:effectLst>
                <a:outerShdw blurRad="12700" sx="102000" sy="102000" algn="ctr" rotWithShape="0">
                  <a:prstClr val="black">
                    <a:alpha val="40000"/>
                  </a:prstClr>
                </a:outerShdw>
              </a:effectLst>
            </p:grpSpPr>
            <p:sp>
              <p:nvSpPr>
                <p:cNvPr id="194" name="Isosceles Triangle 193"/>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5" name="Rectangle 194"/>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64" name="Group 163"/>
              <p:cNvGrpSpPr/>
              <p:nvPr userDrawn="1"/>
            </p:nvGrpSpPr>
            <p:grpSpPr>
              <a:xfrm rot="218390">
                <a:off x="11320792" y="293422"/>
                <a:ext cx="210191" cy="248550"/>
                <a:chOff x="7141259" y="1490663"/>
                <a:chExt cx="1025751" cy="1212946"/>
              </a:xfrm>
              <a:effectLst>
                <a:outerShdw blurRad="12700" sx="102000" sy="102000" algn="ctr" rotWithShape="0">
                  <a:prstClr val="black">
                    <a:alpha val="40000"/>
                  </a:prstClr>
                </a:outerShdw>
              </a:effectLst>
            </p:grpSpPr>
            <p:sp>
              <p:nvSpPr>
                <p:cNvPr id="192" name="Isosceles Triangle 191"/>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3" name="Rectangle 192"/>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65" name="Group 164"/>
              <p:cNvGrpSpPr/>
              <p:nvPr userDrawn="1"/>
            </p:nvGrpSpPr>
            <p:grpSpPr>
              <a:xfrm rot="98390">
                <a:off x="11530596" y="302125"/>
                <a:ext cx="210191" cy="248550"/>
                <a:chOff x="5092479" y="1490663"/>
                <a:chExt cx="1025751" cy="1212946"/>
              </a:xfrm>
              <a:effectLst>
                <a:outerShdw blurRad="12700" sx="102000" sy="102000" algn="ctr" rotWithShape="0">
                  <a:prstClr val="black">
                    <a:alpha val="40000"/>
                  </a:prstClr>
                </a:outerShdw>
              </a:effectLst>
            </p:grpSpPr>
            <p:sp>
              <p:nvSpPr>
                <p:cNvPr id="190" name="Isosceles Triangle 189"/>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1" name="Rectangle 190"/>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66" name="Group 165"/>
              <p:cNvGrpSpPr/>
              <p:nvPr userDrawn="1"/>
            </p:nvGrpSpPr>
            <p:grpSpPr>
              <a:xfrm rot="21578390">
                <a:off x="11741076" y="305012"/>
                <a:ext cx="210191" cy="248550"/>
                <a:chOff x="6076947" y="1490663"/>
                <a:chExt cx="1025751" cy="1212946"/>
              </a:xfrm>
              <a:effectLst>
                <a:outerShdw blurRad="12700" sx="102000" sy="102000" algn="ctr" rotWithShape="0">
                  <a:prstClr val="black">
                    <a:alpha val="40000"/>
                  </a:prstClr>
                </a:outerShdw>
              </a:effectLst>
            </p:grpSpPr>
            <p:sp>
              <p:nvSpPr>
                <p:cNvPr id="188" name="Isosceles Triangle 187"/>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9" name="Rectangle 188"/>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67" name="Group 166"/>
              <p:cNvGrpSpPr/>
              <p:nvPr userDrawn="1"/>
            </p:nvGrpSpPr>
            <p:grpSpPr>
              <a:xfrm rot="21458390">
                <a:off x="11952458" y="300144"/>
                <a:ext cx="210191" cy="248550"/>
                <a:chOff x="7141259" y="1490663"/>
                <a:chExt cx="1025751" cy="1212946"/>
              </a:xfrm>
              <a:effectLst>
                <a:outerShdw blurRad="12700" sx="102000" sy="102000" algn="ctr" rotWithShape="0">
                  <a:prstClr val="black">
                    <a:alpha val="40000"/>
                  </a:prstClr>
                </a:outerShdw>
              </a:effectLst>
            </p:grpSpPr>
            <p:sp>
              <p:nvSpPr>
                <p:cNvPr id="186" name="Isosceles Triangle 185"/>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7" name="Rectangle 186"/>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68" name="Group 167"/>
              <p:cNvGrpSpPr/>
              <p:nvPr userDrawn="1"/>
            </p:nvGrpSpPr>
            <p:grpSpPr>
              <a:xfrm rot="1058390">
                <a:off x="9681613" y="-1537"/>
                <a:ext cx="210191" cy="248550"/>
                <a:chOff x="5092479" y="1490663"/>
                <a:chExt cx="1025751" cy="1212946"/>
              </a:xfrm>
              <a:effectLst>
                <a:outerShdw blurRad="12700" sx="102000" sy="102000" algn="ctr" rotWithShape="0">
                  <a:prstClr val="black">
                    <a:alpha val="40000"/>
                  </a:prstClr>
                </a:outerShdw>
              </a:effectLst>
            </p:grpSpPr>
            <p:sp>
              <p:nvSpPr>
                <p:cNvPr id="184" name="Isosceles Triangle 183"/>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5" name="Rectangle 184"/>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69" name="Group 168"/>
              <p:cNvGrpSpPr/>
              <p:nvPr userDrawn="1"/>
            </p:nvGrpSpPr>
            <p:grpSpPr>
              <a:xfrm rot="938390">
                <a:off x="9885323" y="59512"/>
                <a:ext cx="210191" cy="248550"/>
                <a:chOff x="6076947" y="1490663"/>
                <a:chExt cx="1025751" cy="1212946"/>
              </a:xfrm>
              <a:effectLst>
                <a:outerShdw blurRad="12700" sx="102000" sy="102000" algn="ctr" rotWithShape="0">
                  <a:prstClr val="black">
                    <a:alpha val="40000"/>
                  </a:prstClr>
                </a:outerShdw>
              </a:effectLst>
            </p:grpSpPr>
            <p:sp>
              <p:nvSpPr>
                <p:cNvPr id="182" name="Isosceles Triangle 181"/>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3" name="Rectangle 182"/>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70" name="Group 169"/>
              <p:cNvGrpSpPr/>
              <p:nvPr userDrawn="1"/>
            </p:nvGrpSpPr>
            <p:grpSpPr>
              <a:xfrm rot="818390">
                <a:off x="10089936" y="112805"/>
                <a:ext cx="210191" cy="248550"/>
                <a:chOff x="7141259" y="1490663"/>
                <a:chExt cx="1025751" cy="1212946"/>
              </a:xfrm>
              <a:effectLst>
                <a:outerShdw blurRad="12700" sx="102000" sy="102000" algn="ctr" rotWithShape="0">
                  <a:prstClr val="black">
                    <a:alpha val="40000"/>
                  </a:prstClr>
                </a:outerShdw>
              </a:effectLst>
            </p:grpSpPr>
            <p:sp>
              <p:nvSpPr>
                <p:cNvPr id="180" name="Isosceles Triangle 179"/>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1" name="Rectangle 180"/>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71" name="Group 170"/>
              <p:cNvGrpSpPr/>
              <p:nvPr userDrawn="1"/>
            </p:nvGrpSpPr>
            <p:grpSpPr>
              <a:xfrm rot="698390">
                <a:off x="10295451" y="158344"/>
                <a:ext cx="210191" cy="248550"/>
                <a:chOff x="5092479" y="1490663"/>
                <a:chExt cx="1025751" cy="1212946"/>
              </a:xfrm>
              <a:effectLst>
                <a:outerShdw blurRad="12700" sx="102000" sy="102000" algn="ctr" rotWithShape="0">
                  <a:prstClr val="black">
                    <a:alpha val="40000"/>
                  </a:prstClr>
                </a:outerShdw>
              </a:effectLst>
            </p:grpSpPr>
            <p:sp>
              <p:nvSpPr>
                <p:cNvPr id="178" name="Isosceles Triangle 177"/>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9" name="Rectangle 178"/>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72" name="Group 171"/>
              <p:cNvGrpSpPr/>
              <p:nvPr userDrawn="1"/>
            </p:nvGrpSpPr>
            <p:grpSpPr>
              <a:xfrm rot="578390">
                <a:off x="10501643" y="198066"/>
                <a:ext cx="210191" cy="248550"/>
                <a:chOff x="6076947" y="1490663"/>
                <a:chExt cx="1025751" cy="1212946"/>
              </a:xfrm>
              <a:effectLst>
                <a:outerShdw blurRad="12700" sx="102000" sy="102000" algn="ctr" rotWithShape="0">
                  <a:prstClr val="black">
                    <a:alpha val="40000"/>
                  </a:prstClr>
                </a:outerShdw>
              </a:effectLst>
            </p:grpSpPr>
            <p:sp>
              <p:nvSpPr>
                <p:cNvPr id="176" name="Isosceles Triangle 175"/>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7" name="Rectangle 176"/>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73" name="Group 172"/>
              <p:cNvGrpSpPr/>
              <p:nvPr userDrawn="1"/>
            </p:nvGrpSpPr>
            <p:grpSpPr>
              <a:xfrm rot="458390">
                <a:off x="10708738" y="230034"/>
                <a:ext cx="210191" cy="248550"/>
                <a:chOff x="7141259" y="1490663"/>
                <a:chExt cx="1025751" cy="1212946"/>
              </a:xfrm>
              <a:effectLst>
                <a:outerShdw blurRad="12700" sx="102000" sy="102000" algn="ctr" rotWithShape="0">
                  <a:prstClr val="black">
                    <a:alpha val="40000"/>
                  </a:prstClr>
                </a:outerShdw>
              </a:effectLst>
            </p:grpSpPr>
            <p:sp>
              <p:nvSpPr>
                <p:cNvPr id="174" name="Isosceles Triangle 173"/>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5" name="Rectangle 174"/>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pic>
          <p:nvPicPr>
            <p:cNvPr id="161" name="Picture 160" descr="Jac-o-lantern"/>
            <p:cNvPicPr>
              <a:picLocks noChangeAspect="1"/>
            </p:cNvPicPr>
            <p:nvPr userDrawn="1"/>
          </p:nvPicPr>
          <p:blipFill rotWithShape="1">
            <a:blip r:embed="rId2" cstate="email"/>
            <a:srcRect/>
            <a:stretch>
              <a:fillRect/>
            </a:stretch>
          </p:blipFill>
          <p:spPr>
            <a:xfrm>
              <a:off x="11322073" y="5929093"/>
              <a:ext cx="869927" cy="928908"/>
            </a:xfrm>
            <a:prstGeom prst="rect">
              <a:avLst/>
            </a:prstGeom>
          </p:spPr>
        </p:pic>
      </p:grpSp>
      <p:sp>
        <p:nvSpPr>
          <p:cNvPr id="3" name="Picture Placeholder 2" descr="Image Placeholder"/>
          <p:cNvSpPr>
            <a:spLocks noGrp="1"/>
          </p:cNvSpPr>
          <p:nvPr>
            <p:ph type="pic" sz="quarter" idx="12" hasCustomPrompt="1"/>
          </p:nvPr>
        </p:nvSpPr>
        <p:spPr>
          <a:xfrm rot="-60000">
            <a:off x="358800" y="1190100"/>
            <a:ext cx="5654400" cy="4972938"/>
          </a:xfr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48" name="Picture Placeholder 47" descr="Image Placeholder"/>
          <p:cNvSpPr>
            <a:spLocks noGrp="1"/>
          </p:cNvSpPr>
          <p:nvPr>
            <p:ph type="pic" sz="quarter" idx="13" hasCustomPrompt="1"/>
          </p:nvPr>
        </p:nvSpPr>
        <p:spPr>
          <a:xfrm>
            <a:off x="6435709" y="1420856"/>
            <a:ext cx="5138182" cy="4516364"/>
          </a:xfrm>
          <a:custGeom>
            <a:avLst/>
            <a:gdLst>
              <a:gd name="connsiteX0" fmla="*/ 0 w 5652000"/>
              <a:gd name="connsiteY0" fmla="*/ 0 h 4968000"/>
              <a:gd name="connsiteX1" fmla="*/ 5652000 w 5652000"/>
              <a:gd name="connsiteY1" fmla="*/ 0 h 4968000"/>
              <a:gd name="connsiteX2" fmla="*/ 5477534 w 5652000"/>
              <a:gd name="connsiteY2" fmla="*/ 4946093 h 4968000"/>
              <a:gd name="connsiteX3" fmla="*/ 199390 w 5652000"/>
              <a:gd name="connsiteY3" fmla="*/ 4968000 h 4968000"/>
            </a:gdLst>
            <a:ahLst/>
            <a:cxnLst>
              <a:cxn ang="0">
                <a:pos x="connsiteX0" y="connsiteY0"/>
              </a:cxn>
              <a:cxn ang="0">
                <a:pos x="connsiteX1" y="connsiteY1"/>
              </a:cxn>
              <a:cxn ang="0">
                <a:pos x="connsiteX2" y="connsiteY2"/>
              </a:cxn>
              <a:cxn ang="0">
                <a:pos x="connsiteX3" y="connsiteY3"/>
              </a:cxn>
            </a:cxnLst>
            <a:rect l="l" t="t" r="r" b="b"/>
            <a:pathLst>
              <a:path w="5652000" h="4968000">
                <a:moveTo>
                  <a:pt x="0" y="0"/>
                </a:moveTo>
                <a:lnTo>
                  <a:pt x="5652000" y="0"/>
                </a:lnTo>
                <a:lnTo>
                  <a:pt x="5477534" y="4946093"/>
                </a:lnTo>
                <a:lnTo>
                  <a:pt x="199390" y="4968000"/>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wrap="square"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6" name="Footer Placeholder 5"/>
          <p:cNvSpPr>
            <a:spLocks noGrp="1"/>
          </p:cNvSpPr>
          <p:nvPr>
            <p:ph type="ftr" sz="quarter" idx="10"/>
          </p:nvPr>
        </p:nvSpPr>
        <p:spPr/>
        <p:txBody>
          <a:bodyPr/>
          <a:lstStyle/>
          <a:p>
            <a:endParaRPr lang="en-US" noProof="0" dirty="0"/>
          </a:p>
        </p:txBody>
      </p:sp>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4" name="Slide Number Placeholder 3"/>
          <p:cNvSpPr>
            <a:spLocks noGrp="1"/>
          </p:cNvSpPr>
          <p:nvPr>
            <p:ph type="sldNum" sz="quarter" idx="14"/>
          </p:nvPr>
        </p:nvSpPr>
        <p:spPr/>
        <p:txBody>
          <a:bodyPr/>
          <a:lstStyle/>
          <a:p>
            <a:r>
              <a:rPr lang="en-US" noProof="0" dirty="0"/>
              <a:t> Page </a:t>
            </a:r>
            <a:fld id="{26699011-AD31-4C1E-9097-A1CA72DD0DA4}" type="slidenum">
              <a:rPr lang="en-US" noProof="0" smtClean="0"/>
            </a:fld>
            <a:endParaRPr lang="en-US" noProof="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Layout 3 x 2 Fill">
    <p:spTree>
      <p:nvGrpSpPr>
        <p:cNvPr id="1" name=""/>
        <p:cNvGrpSpPr/>
        <p:nvPr/>
      </p:nvGrpSpPr>
      <p:grpSpPr>
        <a:xfrm>
          <a:off x="0" y="0"/>
          <a:ext cx="0" cy="0"/>
          <a:chOff x="0" y="0"/>
          <a:chExt cx="0" cy="0"/>
        </a:xfrm>
      </p:grpSpPr>
      <p:sp>
        <p:nvSpPr>
          <p:cNvPr id="5" name="Rectangle 4"/>
          <p:cNvSpPr/>
          <p:nvPr userDrawn="1"/>
        </p:nvSpPr>
        <p:spPr>
          <a:xfrm>
            <a:off x="189781" y="5733691"/>
            <a:ext cx="230038" cy="2660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4" name="Oval 53" descr="Glow"/>
          <p:cNvSpPr/>
          <p:nvPr userDrawn="1"/>
        </p:nvSpPr>
        <p:spPr>
          <a:xfrm>
            <a:off x="10239349" y="4901862"/>
            <a:ext cx="3085337" cy="3085337"/>
          </a:xfrm>
          <a:prstGeom prst="ellipse">
            <a:avLst/>
          </a:prstGeom>
          <a:gradFill>
            <a:gsLst>
              <a:gs pos="0">
                <a:schemeClr val="bg1">
                  <a:alpha val="46000"/>
                </a:schemeClr>
              </a:gs>
              <a:gs pos="54000">
                <a:schemeClr val="accent1">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87" name="Group 86" descr="Jack-o-lantern and banting"/>
          <p:cNvGrpSpPr/>
          <p:nvPr userDrawn="1"/>
        </p:nvGrpSpPr>
        <p:grpSpPr>
          <a:xfrm>
            <a:off x="7607579" y="5911514"/>
            <a:ext cx="4584421" cy="1015641"/>
            <a:chOff x="7607579" y="5911514"/>
            <a:chExt cx="4584421" cy="1015641"/>
          </a:xfrm>
        </p:grpSpPr>
        <p:grpSp>
          <p:nvGrpSpPr>
            <p:cNvPr id="88" name="Group 87"/>
            <p:cNvGrpSpPr>
              <a:grpSpLocks noChangeAspect="1"/>
            </p:cNvGrpSpPr>
            <p:nvPr userDrawn="1"/>
          </p:nvGrpSpPr>
          <p:grpSpPr>
            <a:xfrm rot="21180000">
              <a:off x="7607579" y="5911514"/>
              <a:ext cx="4539452" cy="1015641"/>
              <a:chOff x="9681613" y="-1537"/>
              <a:chExt cx="2481036" cy="555099"/>
            </a:xfrm>
          </p:grpSpPr>
          <p:grpSp>
            <p:nvGrpSpPr>
              <p:cNvPr id="90" name="Group 89"/>
              <p:cNvGrpSpPr/>
              <p:nvPr userDrawn="1"/>
            </p:nvGrpSpPr>
            <p:grpSpPr>
              <a:xfrm rot="398390">
                <a:off x="10903668" y="254690"/>
                <a:ext cx="210191" cy="248550"/>
                <a:chOff x="5092479" y="1490663"/>
                <a:chExt cx="1025751" cy="1212946"/>
              </a:xfrm>
              <a:effectLst>
                <a:outerShdw blurRad="12700" sx="102000" sy="102000" algn="ctr" rotWithShape="0">
                  <a:prstClr val="black">
                    <a:alpha val="40000"/>
                  </a:prstClr>
                </a:outerShdw>
              </a:effectLst>
            </p:grpSpPr>
            <p:sp>
              <p:nvSpPr>
                <p:cNvPr id="124" name="Isosceles Triangle 123"/>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5" name="Rectangle 124"/>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91" name="Group 90"/>
              <p:cNvGrpSpPr/>
              <p:nvPr userDrawn="1"/>
            </p:nvGrpSpPr>
            <p:grpSpPr>
              <a:xfrm rot="338390">
                <a:off x="11111892" y="276964"/>
                <a:ext cx="210191" cy="248550"/>
                <a:chOff x="6076947" y="1490663"/>
                <a:chExt cx="1025751" cy="1212946"/>
              </a:xfrm>
              <a:effectLst>
                <a:outerShdw blurRad="12700" sx="102000" sy="102000" algn="ctr" rotWithShape="0">
                  <a:prstClr val="black">
                    <a:alpha val="40000"/>
                  </a:prstClr>
                </a:outerShdw>
              </a:effectLst>
            </p:grpSpPr>
            <p:sp>
              <p:nvSpPr>
                <p:cNvPr id="122" name="Isosceles Triangle 121"/>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3" name="Rectangle 122"/>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92" name="Group 91"/>
              <p:cNvGrpSpPr/>
              <p:nvPr userDrawn="1"/>
            </p:nvGrpSpPr>
            <p:grpSpPr>
              <a:xfrm rot="218390">
                <a:off x="11320792" y="293422"/>
                <a:ext cx="210191" cy="248550"/>
                <a:chOff x="7141259" y="1490663"/>
                <a:chExt cx="1025751" cy="1212946"/>
              </a:xfrm>
              <a:effectLst>
                <a:outerShdw blurRad="12700" sx="102000" sy="102000" algn="ctr" rotWithShape="0">
                  <a:prstClr val="black">
                    <a:alpha val="40000"/>
                  </a:prstClr>
                </a:outerShdw>
              </a:effectLst>
            </p:grpSpPr>
            <p:sp>
              <p:nvSpPr>
                <p:cNvPr id="120" name="Isosceles Triangle 119"/>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1" name="Rectangle 120"/>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93" name="Group 92"/>
              <p:cNvGrpSpPr/>
              <p:nvPr userDrawn="1"/>
            </p:nvGrpSpPr>
            <p:grpSpPr>
              <a:xfrm rot="98390">
                <a:off x="11530596" y="302125"/>
                <a:ext cx="210191" cy="248550"/>
                <a:chOff x="5092479" y="1490663"/>
                <a:chExt cx="1025751" cy="1212946"/>
              </a:xfrm>
              <a:effectLst>
                <a:outerShdw blurRad="12700" sx="102000" sy="102000" algn="ctr" rotWithShape="0">
                  <a:prstClr val="black">
                    <a:alpha val="40000"/>
                  </a:prstClr>
                </a:outerShdw>
              </a:effectLst>
            </p:grpSpPr>
            <p:sp>
              <p:nvSpPr>
                <p:cNvPr id="118" name="Isosceles Triangle 117"/>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9" name="Rectangle 118"/>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94" name="Group 93"/>
              <p:cNvGrpSpPr/>
              <p:nvPr userDrawn="1"/>
            </p:nvGrpSpPr>
            <p:grpSpPr>
              <a:xfrm rot="21578390">
                <a:off x="11741076" y="305012"/>
                <a:ext cx="210191" cy="248550"/>
                <a:chOff x="6076947" y="1490663"/>
                <a:chExt cx="1025751" cy="1212946"/>
              </a:xfrm>
              <a:effectLst>
                <a:outerShdw blurRad="12700" sx="102000" sy="102000" algn="ctr" rotWithShape="0">
                  <a:prstClr val="black">
                    <a:alpha val="40000"/>
                  </a:prstClr>
                </a:outerShdw>
              </a:effectLst>
            </p:grpSpPr>
            <p:sp>
              <p:nvSpPr>
                <p:cNvPr id="116" name="Isosceles Triangle 115"/>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7" name="Rectangle 116"/>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95" name="Group 94"/>
              <p:cNvGrpSpPr/>
              <p:nvPr userDrawn="1"/>
            </p:nvGrpSpPr>
            <p:grpSpPr>
              <a:xfrm rot="21458390">
                <a:off x="11952458" y="300144"/>
                <a:ext cx="210191" cy="248550"/>
                <a:chOff x="7141259" y="1490663"/>
                <a:chExt cx="1025751" cy="1212946"/>
              </a:xfrm>
              <a:effectLst>
                <a:outerShdw blurRad="12700" sx="102000" sy="102000" algn="ctr" rotWithShape="0">
                  <a:prstClr val="black">
                    <a:alpha val="40000"/>
                  </a:prstClr>
                </a:outerShdw>
              </a:effectLst>
            </p:grpSpPr>
            <p:sp>
              <p:nvSpPr>
                <p:cNvPr id="114" name="Isosceles Triangle 113"/>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5" name="Rectangle 114"/>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96" name="Group 95"/>
              <p:cNvGrpSpPr/>
              <p:nvPr userDrawn="1"/>
            </p:nvGrpSpPr>
            <p:grpSpPr>
              <a:xfrm rot="1058390">
                <a:off x="9681613" y="-1537"/>
                <a:ext cx="210191" cy="248550"/>
                <a:chOff x="5092479" y="1490663"/>
                <a:chExt cx="1025751" cy="1212946"/>
              </a:xfrm>
              <a:effectLst>
                <a:outerShdw blurRad="12700" sx="102000" sy="102000" algn="ctr" rotWithShape="0">
                  <a:prstClr val="black">
                    <a:alpha val="40000"/>
                  </a:prstClr>
                </a:outerShdw>
              </a:effectLst>
            </p:grpSpPr>
            <p:sp>
              <p:nvSpPr>
                <p:cNvPr id="112" name="Isosceles Triangle 111"/>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3" name="Rectangle 112"/>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97" name="Group 96"/>
              <p:cNvGrpSpPr/>
              <p:nvPr userDrawn="1"/>
            </p:nvGrpSpPr>
            <p:grpSpPr>
              <a:xfrm rot="938390">
                <a:off x="9885323" y="59512"/>
                <a:ext cx="210191" cy="248550"/>
                <a:chOff x="6076947" y="1490663"/>
                <a:chExt cx="1025751" cy="1212946"/>
              </a:xfrm>
              <a:effectLst>
                <a:outerShdw blurRad="12700" sx="102000" sy="102000" algn="ctr" rotWithShape="0">
                  <a:prstClr val="black">
                    <a:alpha val="40000"/>
                  </a:prstClr>
                </a:outerShdw>
              </a:effectLst>
            </p:grpSpPr>
            <p:sp>
              <p:nvSpPr>
                <p:cNvPr id="110" name="Isosceles Triangle 109"/>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1" name="Rectangle 110"/>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98" name="Group 97"/>
              <p:cNvGrpSpPr/>
              <p:nvPr userDrawn="1"/>
            </p:nvGrpSpPr>
            <p:grpSpPr>
              <a:xfrm rot="818390">
                <a:off x="10089936" y="112805"/>
                <a:ext cx="210191" cy="248550"/>
                <a:chOff x="7141259" y="1490663"/>
                <a:chExt cx="1025751" cy="1212946"/>
              </a:xfrm>
              <a:effectLst>
                <a:outerShdw blurRad="12700" sx="102000" sy="102000" algn="ctr" rotWithShape="0">
                  <a:prstClr val="black">
                    <a:alpha val="40000"/>
                  </a:prstClr>
                </a:outerShdw>
              </a:effectLst>
            </p:grpSpPr>
            <p:sp>
              <p:nvSpPr>
                <p:cNvPr id="108" name="Isosceles Triangle 107"/>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9" name="Rectangle 108"/>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99" name="Group 98"/>
              <p:cNvGrpSpPr/>
              <p:nvPr userDrawn="1"/>
            </p:nvGrpSpPr>
            <p:grpSpPr>
              <a:xfrm rot="698390">
                <a:off x="10295451" y="158344"/>
                <a:ext cx="210191" cy="248550"/>
                <a:chOff x="5092479" y="1490663"/>
                <a:chExt cx="1025751" cy="1212946"/>
              </a:xfrm>
              <a:effectLst>
                <a:outerShdw blurRad="12700" sx="102000" sy="102000" algn="ctr" rotWithShape="0">
                  <a:prstClr val="black">
                    <a:alpha val="40000"/>
                  </a:prstClr>
                </a:outerShdw>
              </a:effectLst>
            </p:grpSpPr>
            <p:sp>
              <p:nvSpPr>
                <p:cNvPr id="106" name="Isosceles Triangle 105"/>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7" name="Rectangle 106"/>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00" name="Group 99"/>
              <p:cNvGrpSpPr/>
              <p:nvPr userDrawn="1"/>
            </p:nvGrpSpPr>
            <p:grpSpPr>
              <a:xfrm rot="578390">
                <a:off x="10501643" y="198066"/>
                <a:ext cx="210191" cy="248550"/>
                <a:chOff x="6076947" y="1490663"/>
                <a:chExt cx="1025751" cy="1212946"/>
              </a:xfrm>
              <a:effectLst>
                <a:outerShdw blurRad="12700" sx="102000" sy="102000" algn="ctr" rotWithShape="0">
                  <a:prstClr val="black">
                    <a:alpha val="40000"/>
                  </a:prstClr>
                </a:outerShdw>
              </a:effectLst>
            </p:grpSpPr>
            <p:sp>
              <p:nvSpPr>
                <p:cNvPr id="104" name="Isosceles Triangle 103"/>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5" name="Rectangle 104"/>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01" name="Group 100"/>
              <p:cNvGrpSpPr/>
              <p:nvPr userDrawn="1"/>
            </p:nvGrpSpPr>
            <p:grpSpPr>
              <a:xfrm rot="458390">
                <a:off x="10708738" y="230034"/>
                <a:ext cx="210191" cy="248550"/>
                <a:chOff x="7141259" y="1490663"/>
                <a:chExt cx="1025751" cy="1212946"/>
              </a:xfrm>
              <a:effectLst>
                <a:outerShdw blurRad="12700" sx="102000" sy="102000" algn="ctr" rotWithShape="0">
                  <a:prstClr val="black">
                    <a:alpha val="40000"/>
                  </a:prstClr>
                </a:outerShdw>
              </a:effectLst>
            </p:grpSpPr>
            <p:sp>
              <p:nvSpPr>
                <p:cNvPr id="102" name="Isosceles Triangle 101"/>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3" name="Rectangle 102"/>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pic>
          <p:nvPicPr>
            <p:cNvPr id="89" name="Picture 88" descr="Jac-o-lantern"/>
            <p:cNvPicPr>
              <a:picLocks noChangeAspect="1"/>
            </p:cNvPicPr>
            <p:nvPr userDrawn="1"/>
          </p:nvPicPr>
          <p:blipFill rotWithShape="1">
            <a:blip r:embed="rId2" cstate="email"/>
            <a:srcRect/>
            <a:stretch>
              <a:fillRect/>
            </a:stretch>
          </p:blipFill>
          <p:spPr>
            <a:xfrm>
              <a:off x="11322073" y="5929093"/>
              <a:ext cx="869927" cy="928908"/>
            </a:xfrm>
            <a:prstGeom prst="rect">
              <a:avLst/>
            </a:prstGeom>
          </p:spPr>
        </p:pic>
      </p:grpSp>
      <p:sp>
        <p:nvSpPr>
          <p:cNvPr id="6" name="Footer Placeholder 5"/>
          <p:cNvSpPr>
            <a:spLocks noGrp="1"/>
          </p:cNvSpPr>
          <p:nvPr>
            <p:ph type="ftr" sz="quarter" idx="10"/>
          </p:nvPr>
        </p:nvSpPr>
        <p:spPr/>
        <p:txBody>
          <a:bodyPr/>
          <a:lstStyle/>
          <a:p>
            <a:endParaRPr lang="en-US" noProof="0" dirty="0"/>
          </a:p>
        </p:txBody>
      </p:sp>
      <p:sp>
        <p:nvSpPr>
          <p:cNvPr id="3" name="Picture Placeholder 2" descr="Image Placeholder"/>
          <p:cNvSpPr>
            <a:spLocks noGrp="1"/>
          </p:cNvSpPr>
          <p:nvPr>
            <p:ph type="pic" sz="quarter" idx="12" hasCustomPrompt="1"/>
          </p:nvPr>
        </p:nvSpPr>
        <p:spPr>
          <a:xfrm rot="-60000">
            <a:off x="360000" y="1190100"/>
            <a:ext cx="3708000" cy="2376000"/>
          </a:xfr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52" name="Picture Placeholder 51" descr="Image Placeholder"/>
          <p:cNvSpPr>
            <a:spLocks noGrp="1"/>
          </p:cNvSpPr>
          <p:nvPr>
            <p:ph type="pic" sz="quarter" idx="13" hasCustomPrompt="1"/>
          </p:nvPr>
        </p:nvSpPr>
        <p:spPr>
          <a:xfrm>
            <a:off x="4242600" y="1190101"/>
            <a:ext cx="3687548" cy="2375999"/>
          </a:xfrm>
          <a:custGeom>
            <a:avLst/>
            <a:gdLst>
              <a:gd name="connsiteX0" fmla="*/ 111317 w 3687548"/>
              <a:gd name="connsiteY0" fmla="*/ 0 h 2375999"/>
              <a:gd name="connsiteX1" fmla="*/ 3560890 w 3687548"/>
              <a:gd name="connsiteY1" fmla="*/ 0 h 2375999"/>
              <a:gd name="connsiteX2" fmla="*/ 3687548 w 3687548"/>
              <a:gd name="connsiteY2" fmla="*/ 2375999 h 2375999"/>
              <a:gd name="connsiteX3" fmla="*/ 0 w 3687548"/>
              <a:gd name="connsiteY3" fmla="*/ 2375999 h 2375999"/>
            </a:gdLst>
            <a:ahLst/>
            <a:cxnLst>
              <a:cxn ang="0">
                <a:pos x="connsiteX0" y="connsiteY0"/>
              </a:cxn>
              <a:cxn ang="0">
                <a:pos x="connsiteX1" y="connsiteY1"/>
              </a:cxn>
              <a:cxn ang="0">
                <a:pos x="connsiteX2" y="connsiteY2"/>
              </a:cxn>
              <a:cxn ang="0">
                <a:pos x="connsiteX3" y="connsiteY3"/>
              </a:cxn>
            </a:cxnLst>
            <a:rect l="l" t="t" r="r" b="b"/>
            <a:pathLst>
              <a:path w="3687548" h="2375999">
                <a:moveTo>
                  <a:pt x="111317" y="0"/>
                </a:moveTo>
                <a:lnTo>
                  <a:pt x="3560890" y="0"/>
                </a:lnTo>
                <a:lnTo>
                  <a:pt x="3687548" y="2375999"/>
                </a:lnTo>
                <a:lnTo>
                  <a:pt x="0" y="2375999"/>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wrap="square"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10" name="Picture Placeholder 9" descr="Image Placeholder"/>
          <p:cNvSpPr>
            <a:spLocks noGrp="1"/>
          </p:cNvSpPr>
          <p:nvPr>
            <p:ph type="pic" sz="quarter" idx="14" hasCustomPrompt="1"/>
          </p:nvPr>
        </p:nvSpPr>
        <p:spPr>
          <a:xfrm>
            <a:off x="8293746" y="1298100"/>
            <a:ext cx="3370909" cy="2160000"/>
          </a:xfr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16" name="Picture Placeholder 15" descr="Image Placeholder"/>
          <p:cNvSpPr>
            <a:spLocks noGrp="1"/>
          </p:cNvSpPr>
          <p:nvPr>
            <p:ph type="pic" sz="quarter" idx="17" hasCustomPrompt="1"/>
          </p:nvPr>
        </p:nvSpPr>
        <p:spPr>
          <a:xfrm>
            <a:off x="528546" y="3839700"/>
            <a:ext cx="3370909" cy="2160000"/>
          </a:xfr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18" name="Picture Placeholder 17" descr="Image Placeholder"/>
          <p:cNvSpPr>
            <a:spLocks noGrp="1"/>
          </p:cNvSpPr>
          <p:nvPr>
            <p:ph type="pic" sz="quarter" idx="18" hasCustomPrompt="1"/>
          </p:nvPr>
        </p:nvSpPr>
        <p:spPr>
          <a:xfrm>
            <a:off x="4242600" y="3731700"/>
            <a:ext cx="3708000" cy="2376000"/>
          </a:xfr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20" name="Picture Placeholder 19" descr="Image Placeholder"/>
          <p:cNvSpPr>
            <a:spLocks noGrp="1"/>
          </p:cNvSpPr>
          <p:nvPr>
            <p:ph type="pic" sz="quarter" idx="19" hasCustomPrompt="1"/>
          </p:nvPr>
        </p:nvSpPr>
        <p:spPr>
          <a:xfrm rot="-60000">
            <a:off x="8125200" y="3731700"/>
            <a:ext cx="3708000" cy="2376000"/>
          </a:xfr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4" name="Slide Number Placeholder 3"/>
          <p:cNvSpPr>
            <a:spLocks noGrp="1"/>
          </p:cNvSpPr>
          <p:nvPr>
            <p:ph type="sldNum" sz="quarter" idx="20"/>
          </p:nvPr>
        </p:nvSpPr>
        <p:spPr/>
        <p:txBody>
          <a:bodyPr/>
          <a:lstStyle/>
          <a:p>
            <a:r>
              <a:rPr lang="en-US" noProof="0" dirty="0"/>
              <a:t> Page </a:t>
            </a:r>
            <a:fld id="{26699011-AD31-4C1E-9097-A1CA72DD0DA4}" type="slidenum">
              <a:rPr lang="en-US" noProof="0" smtClean="0"/>
            </a:fld>
            <a:endParaRPr lang="en-US" noProof="0"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Layout 2 x 2 Fill">
    <p:spTree>
      <p:nvGrpSpPr>
        <p:cNvPr id="1" name=""/>
        <p:cNvGrpSpPr/>
        <p:nvPr/>
      </p:nvGrpSpPr>
      <p:grpSpPr>
        <a:xfrm>
          <a:off x="0" y="0"/>
          <a:ext cx="0" cy="0"/>
          <a:chOff x="0" y="0"/>
          <a:chExt cx="0" cy="0"/>
        </a:xfrm>
      </p:grpSpPr>
      <p:sp>
        <p:nvSpPr>
          <p:cNvPr id="48" name="Rectangle 47"/>
          <p:cNvSpPr/>
          <p:nvPr userDrawn="1"/>
        </p:nvSpPr>
        <p:spPr>
          <a:xfrm>
            <a:off x="70491" y="5890640"/>
            <a:ext cx="230038" cy="2660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30" name="Picture 129" descr="Jack-o-lantern"/>
          <p:cNvPicPr>
            <a:picLocks noChangeAspect="1"/>
          </p:cNvPicPr>
          <p:nvPr userDrawn="1"/>
        </p:nvPicPr>
        <p:blipFill rotWithShape="1">
          <a:blip r:embed="rId2" cstate="email"/>
          <a:srcRect/>
          <a:stretch>
            <a:fillRect/>
          </a:stretch>
        </p:blipFill>
        <p:spPr>
          <a:xfrm>
            <a:off x="3971288" y="3615240"/>
            <a:ext cx="1925493" cy="2764974"/>
          </a:xfrm>
          <a:prstGeom prst="rect">
            <a:avLst/>
          </a:prstGeom>
        </p:spPr>
      </p:pic>
      <p:sp>
        <p:nvSpPr>
          <p:cNvPr id="131" name="Oval 130" descr="Glow"/>
          <p:cNvSpPr/>
          <p:nvPr userDrawn="1"/>
        </p:nvSpPr>
        <p:spPr>
          <a:xfrm>
            <a:off x="2003191" y="2131155"/>
            <a:ext cx="5733143" cy="5733143"/>
          </a:xfrm>
          <a:prstGeom prst="ellipse">
            <a:avLst/>
          </a:prstGeom>
          <a:gradFill>
            <a:gsLst>
              <a:gs pos="0">
                <a:schemeClr val="accent2">
                  <a:alpha val="43000"/>
                </a:schemeClr>
              </a:gs>
              <a:gs pos="54000">
                <a:schemeClr val="accent1">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88" name="Group 87"/>
          <p:cNvGrpSpPr>
            <a:grpSpLocks noChangeAspect="1"/>
          </p:cNvGrpSpPr>
          <p:nvPr userDrawn="1"/>
        </p:nvGrpSpPr>
        <p:grpSpPr>
          <a:xfrm rot="21180000">
            <a:off x="9193339" y="6026286"/>
            <a:ext cx="2208089" cy="494030"/>
            <a:chOff x="9681613" y="-1537"/>
            <a:chExt cx="2481036" cy="555099"/>
          </a:xfrm>
        </p:grpSpPr>
        <p:grpSp>
          <p:nvGrpSpPr>
            <p:cNvPr id="89" name="Group 88"/>
            <p:cNvGrpSpPr/>
            <p:nvPr userDrawn="1"/>
          </p:nvGrpSpPr>
          <p:grpSpPr>
            <a:xfrm rot="398390">
              <a:off x="10903668" y="254690"/>
              <a:ext cx="210191" cy="248550"/>
              <a:chOff x="5092479" y="1490663"/>
              <a:chExt cx="1025751" cy="1212946"/>
            </a:xfrm>
            <a:effectLst>
              <a:outerShdw blurRad="12700" sx="102000" sy="102000" algn="ctr" rotWithShape="0">
                <a:prstClr val="black">
                  <a:alpha val="40000"/>
                </a:prstClr>
              </a:outerShdw>
            </a:effectLst>
          </p:grpSpPr>
          <p:sp>
            <p:nvSpPr>
              <p:cNvPr id="123" name="Isosceles Triangle 122"/>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4" name="Rectangle 123"/>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90" name="Group 89"/>
            <p:cNvGrpSpPr/>
            <p:nvPr userDrawn="1"/>
          </p:nvGrpSpPr>
          <p:grpSpPr>
            <a:xfrm rot="338390">
              <a:off x="11111892" y="276964"/>
              <a:ext cx="210191" cy="248550"/>
              <a:chOff x="6076947" y="1490663"/>
              <a:chExt cx="1025751" cy="1212946"/>
            </a:xfrm>
            <a:effectLst>
              <a:outerShdw blurRad="12700" sx="102000" sy="102000" algn="ctr" rotWithShape="0">
                <a:prstClr val="black">
                  <a:alpha val="40000"/>
                </a:prstClr>
              </a:outerShdw>
            </a:effectLst>
          </p:grpSpPr>
          <p:sp>
            <p:nvSpPr>
              <p:cNvPr id="121" name="Isosceles Triangle 120"/>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2" name="Rectangle 121"/>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91" name="Group 90"/>
            <p:cNvGrpSpPr/>
            <p:nvPr userDrawn="1"/>
          </p:nvGrpSpPr>
          <p:grpSpPr>
            <a:xfrm rot="218390">
              <a:off x="11320792" y="293422"/>
              <a:ext cx="210191" cy="248550"/>
              <a:chOff x="7141259" y="1490663"/>
              <a:chExt cx="1025751" cy="1212946"/>
            </a:xfrm>
            <a:effectLst>
              <a:outerShdw blurRad="12700" sx="102000" sy="102000" algn="ctr" rotWithShape="0">
                <a:prstClr val="black">
                  <a:alpha val="40000"/>
                </a:prstClr>
              </a:outerShdw>
            </a:effectLst>
          </p:grpSpPr>
          <p:sp>
            <p:nvSpPr>
              <p:cNvPr id="119" name="Isosceles Triangle 118"/>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0" name="Rectangle 119"/>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92" name="Group 91"/>
            <p:cNvGrpSpPr/>
            <p:nvPr userDrawn="1"/>
          </p:nvGrpSpPr>
          <p:grpSpPr>
            <a:xfrm rot="98390">
              <a:off x="11530596" y="302125"/>
              <a:ext cx="210191" cy="248550"/>
              <a:chOff x="5092479" y="1490663"/>
              <a:chExt cx="1025751" cy="1212946"/>
            </a:xfrm>
            <a:effectLst>
              <a:outerShdw blurRad="12700" sx="102000" sy="102000" algn="ctr" rotWithShape="0">
                <a:prstClr val="black">
                  <a:alpha val="40000"/>
                </a:prstClr>
              </a:outerShdw>
            </a:effectLst>
          </p:grpSpPr>
          <p:sp>
            <p:nvSpPr>
              <p:cNvPr id="117" name="Isosceles Triangle 116"/>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8" name="Rectangle 117"/>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93" name="Group 92"/>
            <p:cNvGrpSpPr/>
            <p:nvPr userDrawn="1"/>
          </p:nvGrpSpPr>
          <p:grpSpPr>
            <a:xfrm rot="21578390">
              <a:off x="11741076" y="305012"/>
              <a:ext cx="210191" cy="248550"/>
              <a:chOff x="6076947" y="1490663"/>
              <a:chExt cx="1025751" cy="1212946"/>
            </a:xfrm>
            <a:effectLst>
              <a:outerShdw blurRad="12700" sx="102000" sy="102000" algn="ctr" rotWithShape="0">
                <a:prstClr val="black">
                  <a:alpha val="40000"/>
                </a:prstClr>
              </a:outerShdw>
            </a:effectLst>
          </p:grpSpPr>
          <p:sp>
            <p:nvSpPr>
              <p:cNvPr id="115" name="Isosceles Triangle 114"/>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6" name="Rectangle 115"/>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94" name="Group 93"/>
            <p:cNvGrpSpPr/>
            <p:nvPr userDrawn="1"/>
          </p:nvGrpSpPr>
          <p:grpSpPr>
            <a:xfrm rot="21458390">
              <a:off x="11952458" y="300144"/>
              <a:ext cx="210191" cy="248550"/>
              <a:chOff x="7141259" y="1490663"/>
              <a:chExt cx="1025751" cy="1212946"/>
            </a:xfrm>
            <a:effectLst>
              <a:outerShdw blurRad="12700" sx="102000" sy="102000" algn="ctr" rotWithShape="0">
                <a:prstClr val="black">
                  <a:alpha val="40000"/>
                </a:prstClr>
              </a:outerShdw>
            </a:effectLst>
          </p:grpSpPr>
          <p:sp>
            <p:nvSpPr>
              <p:cNvPr id="113" name="Isosceles Triangle 112"/>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4" name="Rectangle 113"/>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95" name="Group 94"/>
            <p:cNvGrpSpPr/>
            <p:nvPr userDrawn="1"/>
          </p:nvGrpSpPr>
          <p:grpSpPr>
            <a:xfrm rot="1058390">
              <a:off x="9681613" y="-1537"/>
              <a:ext cx="210191" cy="248550"/>
              <a:chOff x="5092479" y="1490663"/>
              <a:chExt cx="1025751" cy="1212946"/>
            </a:xfrm>
            <a:effectLst>
              <a:outerShdw blurRad="12700" sx="102000" sy="102000" algn="ctr" rotWithShape="0">
                <a:prstClr val="black">
                  <a:alpha val="40000"/>
                </a:prstClr>
              </a:outerShdw>
            </a:effectLst>
          </p:grpSpPr>
          <p:sp>
            <p:nvSpPr>
              <p:cNvPr id="111" name="Isosceles Triangle 110"/>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2" name="Rectangle 111"/>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96" name="Group 95"/>
            <p:cNvGrpSpPr/>
            <p:nvPr userDrawn="1"/>
          </p:nvGrpSpPr>
          <p:grpSpPr>
            <a:xfrm rot="938390">
              <a:off x="9885323" y="59512"/>
              <a:ext cx="210191" cy="248550"/>
              <a:chOff x="6076947" y="1490663"/>
              <a:chExt cx="1025751" cy="1212946"/>
            </a:xfrm>
            <a:effectLst>
              <a:outerShdw blurRad="12700" sx="102000" sy="102000" algn="ctr" rotWithShape="0">
                <a:prstClr val="black">
                  <a:alpha val="40000"/>
                </a:prstClr>
              </a:outerShdw>
            </a:effectLst>
          </p:grpSpPr>
          <p:sp>
            <p:nvSpPr>
              <p:cNvPr id="109" name="Isosceles Triangle 108"/>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0" name="Rectangle 109"/>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97" name="Group 96"/>
            <p:cNvGrpSpPr/>
            <p:nvPr userDrawn="1"/>
          </p:nvGrpSpPr>
          <p:grpSpPr>
            <a:xfrm rot="818390">
              <a:off x="10089936" y="112805"/>
              <a:ext cx="210191" cy="248550"/>
              <a:chOff x="7141259" y="1490663"/>
              <a:chExt cx="1025751" cy="1212946"/>
            </a:xfrm>
            <a:effectLst>
              <a:outerShdw blurRad="12700" sx="102000" sy="102000" algn="ctr" rotWithShape="0">
                <a:prstClr val="black">
                  <a:alpha val="40000"/>
                </a:prstClr>
              </a:outerShdw>
            </a:effectLst>
          </p:grpSpPr>
          <p:sp>
            <p:nvSpPr>
              <p:cNvPr id="107" name="Isosceles Triangle 106"/>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8" name="Rectangle 107"/>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98" name="Group 97"/>
            <p:cNvGrpSpPr/>
            <p:nvPr userDrawn="1"/>
          </p:nvGrpSpPr>
          <p:grpSpPr>
            <a:xfrm rot="698390">
              <a:off x="10295451" y="158344"/>
              <a:ext cx="210191" cy="248550"/>
              <a:chOff x="5092479" y="1490663"/>
              <a:chExt cx="1025751" cy="1212946"/>
            </a:xfrm>
            <a:effectLst>
              <a:outerShdw blurRad="12700" sx="102000" sy="102000" algn="ctr" rotWithShape="0">
                <a:prstClr val="black">
                  <a:alpha val="40000"/>
                </a:prstClr>
              </a:outerShdw>
            </a:effectLst>
          </p:grpSpPr>
          <p:sp>
            <p:nvSpPr>
              <p:cNvPr id="105" name="Isosceles Triangle 104"/>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6" name="Rectangle 105"/>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99" name="Group 98"/>
            <p:cNvGrpSpPr/>
            <p:nvPr userDrawn="1"/>
          </p:nvGrpSpPr>
          <p:grpSpPr>
            <a:xfrm rot="578390">
              <a:off x="10501643" y="198066"/>
              <a:ext cx="210191" cy="248550"/>
              <a:chOff x="6076947" y="1490663"/>
              <a:chExt cx="1025751" cy="1212946"/>
            </a:xfrm>
            <a:effectLst>
              <a:outerShdw blurRad="12700" sx="102000" sy="102000" algn="ctr" rotWithShape="0">
                <a:prstClr val="black">
                  <a:alpha val="40000"/>
                </a:prstClr>
              </a:outerShdw>
            </a:effectLst>
          </p:grpSpPr>
          <p:sp>
            <p:nvSpPr>
              <p:cNvPr id="103" name="Isosceles Triangle 102"/>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4" name="Rectangle 103"/>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00" name="Group 99"/>
            <p:cNvGrpSpPr/>
            <p:nvPr userDrawn="1"/>
          </p:nvGrpSpPr>
          <p:grpSpPr>
            <a:xfrm rot="458390">
              <a:off x="10708738" y="230034"/>
              <a:ext cx="210191" cy="248550"/>
              <a:chOff x="7141259" y="1490663"/>
              <a:chExt cx="1025751" cy="1212946"/>
            </a:xfrm>
            <a:effectLst>
              <a:outerShdw blurRad="12700" sx="102000" sy="102000" algn="ctr" rotWithShape="0">
                <a:prstClr val="black">
                  <a:alpha val="40000"/>
                </a:prstClr>
              </a:outerShdw>
            </a:effectLst>
          </p:grpSpPr>
          <p:sp>
            <p:nvSpPr>
              <p:cNvPr id="101" name="Isosceles Triangle 100"/>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2" name="Rectangle 101"/>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sp>
        <p:nvSpPr>
          <p:cNvPr id="6" name="Footer Placeholder 5"/>
          <p:cNvSpPr>
            <a:spLocks noGrp="1"/>
          </p:cNvSpPr>
          <p:nvPr>
            <p:ph type="ftr" sz="quarter" idx="10"/>
          </p:nvPr>
        </p:nvSpPr>
        <p:spPr/>
        <p:txBody>
          <a:bodyPr/>
          <a:lstStyle/>
          <a:p>
            <a:endParaRPr lang="en-US" noProof="0" dirty="0"/>
          </a:p>
        </p:txBody>
      </p:sp>
      <p:sp>
        <p:nvSpPr>
          <p:cNvPr id="3" name="Picture Placeholder 2" descr="Image Placeholder"/>
          <p:cNvSpPr>
            <a:spLocks noGrp="1"/>
          </p:cNvSpPr>
          <p:nvPr>
            <p:ph type="pic" sz="quarter" idx="12" hasCustomPrompt="1"/>
          </p:nvPr>
        </p:nvSpPr>
        <p:spPr>
          <a:xfrm rot="60000">
            <a:off x="360000" y="1190100"/>
            <a:ext cx="5652000" cy="2376000"/>
          </a:xfr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128" name="Picture Placeholder 127" descr="Image Placeholder"/>
          <p:cNvSpPr>
            <a:spLocks noGrp="1"/>
          </p:cNvSpPr>
          <p:nvPr>
            <p:ph type="pic" sz="quarter" idx="13" hasCustomPrompt="1"/>
          </p:nvPr>
        </p:nvSpPr>
        <p:spPr>
          <a:xfrm rot="-120000">
            <a:off x="6181200" y="1190100"/>
            <a:ext cx="5652000" cy="2376000"/>
          </a:xfrm>
          <a:custGeom>
            <a:avLst/>
            <a:gdLst>
              <a:gd name="connsiteX0" fmla="*/ 5452610 w 5652000"/>
              <a:gd name="connsiteY0" fmla="*/ 0 h 2376000"/>
              <a:gd name="connsiteX1" fmla="*/ 5652000 w 5652000"/>
              <a:gd name="connsiteY1" fmla="*/ 2376000 h 2376000"/>
              <a:gd name="connsiteX2" fmla="*/ 0 w 5652000"/>
              <a:gd name="connsiteY2" fmla="*/ 2376000 h 2376000"/>
              <a:gd name="connsiteX3" fmla="*/ 174466 w 5652000"/>
              <a:gd name="connsiteY3" fmla="*/ 10478 h 2376000"/>
            </a:gdLst>
            <a:ahLst/>
            <a:cxnLst>
              <a:cxn ang="0">
                <a:pos x="connsiteX0" y="connsiteY0"/>
              </a:cxn>
              <a:cxn ang="0">
                <a:pos x="connsiteX1" y="connsiteY1"/>
              </a:cxn>
              <a:cxn ang="0">
                <a:pos x="connsiteX2" y="connsiteY2"/>
              </a:cxn>
              <a:cxn ang="0">
                <a:pos x="connsiteX3" y="connsiteY3"/>
              </a:cxn>
            </a:cxnLst>
            <a:rect l="l" t="t" r="r" b="b"/>
            <a:pathLst>
              <a:path w="5652000" h="2376000">
                <a:moveTo>
                  <a:pt x="5452610" y="0"/>
                </a:moveTo>
                <a:lnTo>
                  <a:pt x="5652000" y="2376000"/>
                </a:lnTo>
                <a:lnTo>
                  <a:pt x="0" y="2376000"/>
                </a:lnTo>
                <a:lnTo>
                  <a:pt x="174466" y="10478"/>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wrap="square"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129" name="Picture Placeholder 128" descr="Image Placeholder"/>
          <p:cNvSpPr>
            <a:spLocks noGrp="1"/>
          </p:cNvSpPr>
          <p:nvPr>
            <p:ph type="pic" sz="quarter" idx="17" hasCustomPrompt="1"/>
          </p:nvPr>
        </p:nvSpPr>
        <p:spPr>
          <a:xfrm>
            <a:off x="360000" y="3760772"/>
            <a:ext cx="3659244" cy="2372329"/>
          </a:xfrm>
          <a:custGeom>
            <a:avLst/>
            <a:gdLst>
              <a:gd name="connsiteX0" fmla="*/ 3659244 w 3659244"/>
              <a:gd name="connsiteY0" fmla="*/ 0 h 2372329"/>
              <a:gd name="connsiteX1" fmla="*/ 3573695 w 3659244"/>
              <a:gd name="connsiteY1" fmla="*/ 2265183 h 2372329"/>
              <a:gd name="connsiteX2" fmla="*/ 6886 w 3659244"/>
              <a:gd name="connsiteY2" fmla="*/ 2372329 h 2372329"/>
              <a:gd name="connsiteX3" fmla="*/ 0 w 3659244"/>
              <a:gd name="connsiteY3" fmla="*/ 6807 h 2372329"/>
            </a:gdLst>
            <a:ahLst/>
            <a:cxnLst>
              <a:cxn ang="0">
                <a:pos x="connsiteX0" y="connsiteY0"/>
              </a:cxn>
              <a:cxn ang="0">
                <a:pos x="connsiteX1" y="connsiteY1"/>
              </a:cxn>
              <a:cxn ang="0">
                <a:pos x="connsiteX2" y="connsiteY2"/>
              </a:cxn>
              <a:cxn ang="0">
                <a:pos x="connsiteX3" y="connsiteY3"/>
              </a:cxn>
            </a:cxnLst>
            <a:rect l="l" t="t" r="r" b="b"/>
            <a:pathLst>
              <a:path w="3659244" h="2372329">
                <a:moveTo>
                  <a:pt x="3659244" y="0"/>
                </a:moveTo>
                <a:lnTo>
                  <a:pt x="3573695" y="2265183"/>
                </a:lnTo>
                <a:lnTo>
                  <a:pt x="6886" y="2372329"/>
                </a:lnTo>
                <a:lnTo>
                  <a:pt x="0" y="6807"/>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wrap="square"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18" name="Picture Placeholder 17" descr="Image Placeholder"/>
          <p:cNvSpPr>
            <a:spLocks noGrp="1"/>
          </p:cNvSpPr>
          <p:nvPr>
            <p:ph type="pic" sz="quarter" idx="18" hasCustomPrompt="1"/>
          </p:nvPr>
        </p:nvSpPr>
        <p:spPr>
          <a:xfrm rot="-60000">
            <a:off x="6181200" y="3757100"/>
            <a:ext cx="5652000" cy="2376000"/>
          </a:xfr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4" name="Slide Number Placeholder 3"/>
          <p:cNvSpPr>
            <a:spLocks noGrp="1"/>
          </p:cNvSpPr>
          <p:nvPr>
            <p:ph type="sldNum" sz="quarter" idx="19"/>
          </p:nvPr>
        </p:nvSpPr>
        <p:spPr/>
        <p:txBody>
          <a:bodyPr/>
          <a:lstStyle/>
          <a:p>
            <a:r>
              <a:rPr lang="en-US" noProof="0" dirty="0"/>
              <a:t> Page </a:t>
            </a:r>
            <a:fld id="{26699011-AD31-4C1E-9097-A1CA72DD0DA4}" type="slidenum">
              <a:rPr lang="en-US" noProof="0" smtClean="0"/>
            </a:fld>
            <a:endParaRPr lang="en-US" noProof="0"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Layout 5X Grid Right">
    <p:spTree>
      <p:nvGrpSpPr>
        <p:cNvPr id="1" name=""/>
        <p:cNvGrpSpPr/>
        <p:nvPr/>
      </p:nvGrpSpPr>
      <p:grpSpPr>
        <a:xfrm>
          <a:off x="0" y="0"/>
          <a:ext cx="0" cy="0"/>
          <a:chOff x="0" y="0"/>
          <a:chExt cx="0" cy="0"/>
        </a:xfrm>
      </p:grpSpPr>
      <p:sp>
        <p:nvSpPr>
          <p:cNvPr id="48" name="Rectangle 47"/>
          <p:cNvSpPr/>
          <p:nvPr userDrawn="1"/>
        </p:nvSpPr>
        <p:spPr>
          <a:xfrm>
            <a:off x="131340" y="5867091"/>
            <a:ext cx="230038" cy="2660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57" name="Picture 56" descr="Flying bats with red eyes"/>
          <p:cNvPicPr>
            <a:picLocks noChangeAspect="1"/>
          </p:cNvPicPr>
          <p:nvPr userDrawn="1"/>
        </p:nvPicPr>
        <p:blipFill>
          <a:blip r:embed="rId2" cstate="email"/>
          <a:stretch>
            <a:fillRect/>
          </a:stretch>
        </p:blipFill>
        <p:spPr>
          <a:xfrm flipH="1">
            <a:off x="10316560" y="5441959"/>
            <a:ext cx="2035532" cy="1505222"/>
          </a:xfrm>
          <a:prstGeom prst="rect">
            <a:avLst/>
          </a:prstGeom>
        </p:spPr>
      </p:pic>
      <p:sp>
        <p:nvSpPr>
          <p:cNvPr id="6" name="Footer Placeholder 5"/>
          <p:cNvSpPr>
            <a:spLocks noGrp="1"/>
          </p:cNvSpPr>
          <p:nvPr>
            <p:ph type="ftr" sz="quarter" idx="10"/>
          </p:nvPr>
        </p:nvSpPr>
        <p:spPr/>
        <p:txBody>
          <a:bodyPr/>
          <a:lstStyle/>
          <a:p>
            <a:endParaRPr lang="en-US" noProof="0" dirty="0"/>
          </a:p>
        </p:txBody>
      </p:sp>
      <p:sp>
        <p:nvSpPr>
          <p:cNvPr id="52" name="Picture Placeholder 51" descr="Image Placeholder"/>
          <p:cNvSpPr>
            <a:spLocks noGrp="1"/>
          </p:cNvSpPr>
          <p:nvPr>
            <p:ph type="pic" sz="quarter" idx="12" hasCustomPrompt="1"/>
          </p:nvPr>
        </p:nvSpPr>
        <p:spPr>
          <a:xfrm>
            <a:off x="360000" y="1215500"/>
            <a:ext cx="2237844" cy="2376000"/>
          </a:xfrm>
          <a:custGeom>
            <a:avLst/>
            <a:gdLst>
              <a:gd name="connsiteX0" fmla="*/ 2237844 w 2237844"/>
              <a:gd name="connsiteY0" fmla="*/ 0 h 2376000"/>
              <a:gd name="connsiteX1" fmla="*/ 2237844 w 2237844"/>
              <a:gd name="connsiteY1" fmla="*/ 2376000 h 2376000"/>
              <a:gd name="connsiteX2" fmla="*/ 207234 w 2237844"/>
              <a:gd name="connsiteY2" fmla="*/ 2297054 h 2376000"/>
              <a:gd name="connsiteX3" fmla="*/ 0 w 2237844"/>
              <a:gd name="connsiteY3" fmla="*/ 138156 h 2376000"/>
            </a:gdLst>
            <a:ahLst/>
            <a:cxnLst>
              <a:cxn ang="0">
                <a:pos x="connsiteX0" y="connsiteY0"/>
              </a:cxn>
              <a:cxn ang="0">
                <a:pos x="connsiteX1" y="connsiteY1"/>
              </a:cxn>
              <a:cxn ang="0">
                <a:pos x="connsiteX2" y="connsiteY2"/>
              </a:cxn>
              <a:cxn ang="0">
                <a:pos x="connsiteX3" y="connsiteY3"/>
              </a:cxn>
            </a:cxnLst>
            <a:rect l="l" t="t" r="r" b="b"/>
            <a:pathLst>
              <a:path w="2237844" h="2376000">
                <a:moveTo>
                  <a:pt x="2237844" y="0"/>
                </a:moveTo>
                <a:lnTo>
                  <a:pt x="2237844" y="2376000"/>
                </a:lnTo>
                <a:lnTo>
                  <a:pt x="207234" y="2297054"/>
                </a:lnTo>
                <a:lnTo>
                  <a:pt x="0" y="138156"/>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wrap="square"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53" name="Picture Placeholder 52" descr="Image Placeholder"/>
          <p:cNvSpPr>
            <a:spLocks noGrp="1"/>
          </p:cNvSpPr>
          <p:nvPr>
            <p:ph type="pic" sz="quarter" idx="13" hasCustomPrompt="1"/>
          </p:nvPr>
        </p:nvSpPr>
        <p:spPr>
          <a:xfrm>
            <a:off x="2901600" y="1215500"/>
            <a:ext cx="2376000" cy="2376000"/>
          </a:xfrm>
          <a:custGeom>
            <a:avLst/>
            <a:gdLst>
              <a:gd name="connsiteX0" fmla="*/ 0 w 2376000"/>
              <a:gd name="connsiteY0" fmla="*/ 0 h 2376000"/>
              <a:gd name="connsiteX1" fmla="*/ 2376000 w 2376000"/>
              <a:gd name="connsiteY1" fmla="*/ 0 h 2376000"/>
              <a:gd name="connsiteX2" fmla="*/ 2376000 w 2376000"/>
              <a:gd name="connsiteY2" fmla="*/ 2376000 h 2376000"/>
              <a:gd name="connsiteX3" fmla="*/ 20955 w 2376000"/>
              <a:gd name="connsiteY3" fmla="*/ 2323613 h 2376000"/>
            </a:gdLst>
            <a:ahLst/>
            <a:cxnLst>
              <a:cxn ang="0">
                <a:pos x="connsiteX0" y="connsiteY0"/>
              </a:cxn>
              <a:cxn ang="0">
                <a:pos x="connsiteX1" y="connsiteY1"/>
              </a:cxn>
              <a:cxn ang="0">
                <a:pos x="connsiteX2" y="connsiteY2"/>
              </a:cxn>
              <a:cxn ang="0">
                <a:pos x="connsiteX3" y="connsiteY3"/>
              </a:cxn>
            </a:cxnLst>
            <a:rect l="l" t="t" r="r" b="b"/>
            <a:pathLst>
              <a:path w="2376000" h="2376000">
                <a:moveTo>
                  <a:pt x="0" y="0"/>
                </a:moveTo>
                <a:lnTo>
                  <a:pt x="2376000" y="0"/>
                </a:lnTo>
                <a:lnTo>
                  <a:pt x="2376000" y="2376000"/>
                </a:lnTo>
                <a:lnTo>
                  <a:pt x="20955" y="2323613"/>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wrap="square"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54" name="Picture Placeholder 53" descr="Image Placeholder"/>
          <p:cNvSpPr>
            <a:spLocks noGrp="1"/>
          </p:cNvSpPr>
          <p:nvPr>
            <p:ph type="pic" sz="quarter" idx="17" hasCustomPrompt="1"/>
          </p:nvPr>
        </p:nvSpPr>
        <p:spPr>
          <a:xfrm>
            <a:off x="360000" y="3757100"/>
            <a:ext cx="2376000" cy="2376000"/>
          </a:xfrm>
          <a:custGeom>
            <a:avLst/>
            <a:gdLst>
              <a:gd name="connsiteX0" fmla="*/ 0 w 2376000"/>
              <a:gd name="connsiteY0" fmla="*/ 0 h 2376000"/>
              <a:gd name="connsiteX1" fmla="*/ 2376000 w 2376000"/>
              <a:gd name="connsiteY1" fmla="*/ 0 h 2376000"/>
              <a:gd name="connsiteX2" fmla="*/ 2302658 w 2376000"/>
              <a:gd name="connsiteY2" fmla="*/ 2365523 h 2376000"/>
              <a:gd name="connsiteX3" fmla="*/ 83820 w 2376000"/>
              <a:gd name="connsiteY3" fmla="*/ 2376000 h 2376000"/>
            </a:gdLst>
            <a:ahLst/>
            <a:cxnLst>
              <a:cxn ang="0">
                <a:pos x="connsiteX0" y="connsiteY0"/>
              </a:cxn>
              <a:cxn ang="0">
                <a:pos x="connsiteX1" y="connsiteY1"/>
              </a:cxn>
              <a:cxn ang="0">
                <a:pos x="connsiteX2" y="connsiteY2"/>
              </a:cxn>
              <a:cxn ang="0">
                <a:pos x="connsiteX3" y="connsiteY3"/>
              </a:cxn>
            </a:cxnLst>
            <a:rect l="l" t="t" r="r" b="b"/>
            <a:pathLst>
              <a:path w="2376000" h="2376000">
                <a:moveTo>
                  <a:pt x="0" y="0"/>
                </a:moveTo>
                <a:lnTo>
                  <a:pt x="2376000" y="0"/>
                </a:lnTo>
                <a:lnTo>
                  <a:pt x="2302658" y="2365523"/>
                </a:lnTo>
                <a:lnTo>
                  <a:pt x="83820" y="2376000"/>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wrap="square"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55" name="Picture Placeholder 54" descr="Image Placeholder"/>
          <p:cNvSpPr>
            <a:spLocks noGrp="1"/>
          </p:cNvSpPr>
          <p:nvPr>
            <p:ph type="pic" sz="quarter" idx="18" hasCustomPrompt="1"/>
          </p:nvPr>
        </p:nvSpPr>
        <p:spPr>
          <a:xfrm>
            <a:off x="2901601" y="3757100"/>
            <a:ext cx="2365569" cy="2376000"/>
          </a:xfrm>
          <a:custGeom>
            <a:avLst/>
            <a:gdLst>
              <a:gd name="connsiteX0" fmla="*/ 2261254 w 2365569"/>
              <a:gd name="connsiteY0" fmla="*/ 0 h 2376000"/>
              <a:gd name="connsiteX1" fmla="*/ 2365569 w 2365569"/>
              <a:gd name="connsiteY1" fmla="*/ 2376000 h 2376000"/>
              <a:gd name="connsiteX2" fmla="*/ 0 w 2365569"/>
              <a:gd name="connsiteY2" fmla="*/ 2376000 h 2376000"/>
              <a:gd name="connsiteX3" fmla="*/ 93884 w 2365569"/>
              <a:gd name="connsiteY3" fmla="*/ 10432 h 2376000"/>
            </a:gdLst>
            <a:ahLst/>
            <a:cxnLst>
              <a:cxn ang="0">
                <a:pos x="connsiteX0" y="connsiteY0"/>
              </a:cxn>
              <a:cxn ang="0">
                <a:pos x="connsiteX1" y="connsiteY1"/>
              </a:cxn>
              <a:cxn ang="0">
                <a:pos x="connsiteX2" y="connsiteY2"/>
              </a:cxn>
              <a:cxn ang="0">
                <a:pos x="connsiteX3" y="connsiteY3"/>
              </a:cxn>
            </a:cxnLst>
            <a:rect l="l" t="t" r="r" b="b"/>
            <a:pathLst>
              <a:path w="2365569" h="2376000">
                <a:moveTo>
                  <a:pt x="2261254" y="0"/>
                </a:moveTo>
                <a:lnTo>
                  <a:pt x="2365569" y="2376000"/>
                </a:lnTo>
                <a:lnTo>
                  <a:pt x="0" y="2376000"/>
                </a:lnTo>
                <a:lnTo>
                  <a:pt x="93884" y="10432"/>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wrap="square"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56" name="Picture Placeholder 55" descr="Image Placeholder"/>
          <p:cNvSpPr>
            <a:spLocks noGrp="1"/>
          </p:cNvSpPr>
          <p:nvPr>
            <p:ph type="pic" sz="quarter" idx="19" hasCustomPrompt="1"/>
          </p:nvPr>
        </p:nvSpPr>
        <p:spPr>
          <a:xfrm>
            <a:off x="5443200" y="1215500"/>
            <a:ext cx="6388800" cy="4917600"/>
          </a:xfrm>
          <a:custGeom>
            <a:avLst/>
            <a:gdLst>
              <a:gd name="connsiteX0" fmla="*/ 0 w 6388800"/>
              <a:gd name="connsiteY0" fmla="*/ 0 h 4917600"/>
              <a:gd name="connsiteX1" fmla="*/ 6388800 w 6388800"/>
              <a:gd name="connsiteY1" fmla="*/ 238493 h 4917600"/>
              <a:gd name="connsiteX2" fmla="*/ 6388800 w 6388800"/>
              <a:gd name="connsiteY2" fmla="*/ 246975 h 4917600"/>
              <a:gd name="connsiteX3" fmla="*/ 5764566 w 6388800"/>
              <a:gd name="connsiteY3" fmla="*/ 4635692 h 4917600"/>
              <a:gd name="connsiteX4" fmla="*/ 0 w 6388800"/>
              <a:gd name="connsiteY4" fmla="*/ 4917600 h 491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8800" h="4917600">
                <a:moveTo>
                  <a:pt x="0" y="0"/>
                </a:moveTo>
                <a:lnTo>
                  <a:pt x="6388800" y="238493"/>
                </a:lnTo>
                <a:lnTo>
                  <a:pt x="6388800" y="246975"/>
                </a:lnTo>
                <a:lnTo>
                  <a:pt x="5764566" y="4635692"/>
                </a:lnTo>
                <a:lnTo>
                  <a:pt x="0" y="4917600"/>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wrap="square"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4" name="Slide Number Placeholder 3"/>
          <p:cNvSpPr>
            <a:spLocks noGrp="1"/>
          </p:cNvSpPr>
          <p:nvPr>
            <p:ph type="sldNum" sz="quarter" idx="20"/>
          </p:nvPr>
        </p:nvSpPr>
        <p:spPr/>
        <p:txBody>
          <a:bodyPr/>
          <a:lstStyle/>
          <a:p>
            <a:r>
              <a:rPr lang="en-US" noProof="0" dirty="0"/>
              <a:t> Page </a:t>
            </a:r>
            <a:fld id="{26699011-AD31-4C1E-9097-A1CA72DD0DA4}" type="slidenum">
              <a:rPr lang="en-US" noProof="0" smtClean="0"/>
            </a:fld>
            <a:endParaRPr lang="en-US" noProof="0" dirty="0"/>
          </a:p>
        </p:txBody>
      </p:sp>
      <p:grpSp>
        <p:nvGrpSpPr>
          <p:cNvPr id="8" name="Group 7" descr="Banting"/>
          <p:cNvGrpSpPr/>
          <p:nvPr userDrawn="1"/>
        </p:nvGrpSpPr>
        <p:grpSpPr>
          <a:xfrm rot="-60000">
            <a:off x="6971945" y="30709"/>
            <a:ext cx="4716055" cy="680187"/>
            <a:chOff x="7411964" y="186225"/>
            <a:chExt cx="4716055" cy="682236"/>
          </a:xfrm>
        </p:grpSpPr>
        <p:grpSp>
          <p:nvGrpSpPr>
            <p:cNvPr id="127" name="Group 126"/>
            <p:cNvGrpSpPr/>
            <p:nvPr userDrawn="1"/>
          </p:nvGrpSpPr>
          <p:grpSpPr>
            <a:xfrm>
              <a:off x="9757057" y="399718"/>
              <a:ext cx="396398" cy="468743"/>
              <a:chOff x="5092479" y="1490663"/>
              <a:chExt cx="1025751" cy="1212946"/>
            </a:xfrm>
            <a:effectLst>
              <a:outerShdw blurRad="12700" sx="102000" sy="102000" algn="ctr" rotWithShape="0">
                <a:prstClr val="black">
                  <a:alpha val="40000"/>
                </a:prstClr>
              </a:outerShdw>
            </a:effectLst>
          </p:grpSpPr>
          <p:sp>
            <p:nvSpPr>
              <p:cNvPr id="128" name="Isosceles Triangle 127"/>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9" name="Rectangle 128"/>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30" name="Group 129"/>
            <p:cNvGrpSpPr/>
            <p:nvPr userDrawn="1"/>
          </p:nvGrpSpPr>
          <p:grpSpPr>
            <a:xfrm rot="21540000">
              <a:off x="10151969" y="396039"/>
              <a:ext cx="396398" cy="468743"/>
              <a:chOff x="6076947" y="1490663"/>
              <a:chExt cx="1025751" cy="1212946"/>
            </a:xfrm>
            <a:effectLst>
              <a:outerShdw blurRad="12700" sx="102000" sy="102000" algn="ctr" rotWithShape="0">
                <a:prstClr val="black">
                  <a:alpha val="40000"/>
                </a:prstClr>
              </a:outerShdw>
            </a:effectLst>
          </p:grpSpPr>
          <p:sp>
            <p:nvSpPr>
              <p:cNvPr id="131" name="Isosceles Triangle 130"/>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2" name="Rectangle 131"/>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33" name="Group 132"/>
            <p:cNvGrpSpPr/>
            <p:nvPr userDrawn="1"/>
          </p:nvGrpSpPr>
          <p:grpSpPr>
            <a:xfrm rot="21420000">
              <a:off x="10546883" y="381313"/>
              <a:ext cx="396398" cy="468743"/>
              <a:chOff x="7141259" y="1490663"/>
              <a:chExt cx="1025751" cy="1212946"/>
            </a:xfrm>
            <a:effectLst>
              <a:outerShdw blurRad="12700" sx="102000" sy="102000" algn="ctr" rotWithShape="0">
                <a:prstClr val="black">
                  <a:alpha val="40000"/>
                </a:prstClr>
              </a:outerShdw>
            </a:effectLst>
          </p:grpSpPr>
          <p:sp>
            <p:nvSpPr>
              <p:cNvPr id="134" name="Isosceles Triangle 133"/>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5" name="Rectangle 134"/>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36" name="Group 135"/>
            <p:cNvGrpSpPr/>
            <p:nvPr userDrawn="1"/>
          </p:nvGrpSpPr>
          <p:grpSpPr>
            <a:xfrm rot="21300000">
              <a:off x="10941795" y="351867"/>
              <a:ext cx="396398" cy="468743"/>
              <a:chOff x="5092479" y="1490663"/>
              <a:chExt cx="1025751" cy="1212946"/>
            </a:xfrm>
            <a:effectLst>
              <a:outerShdw blurRad="12700" sx="102000" sy="102000" algn="ctr" rotWithShape="0">
                <a:prstClr val="black">
                  <a:alpha val="40000"/>
                </a:prstClr>
              </a:outerShdw>
            </a:effectLst>
          </p:grpSpPr>
          <p:sp>
            <p:nvSpPr>
              <p:cNvPr id="137" name="Isosceles Triangle 136"/>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8" name="Rectangle 137"/>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39" name="Group 138"/>
            <p:cNvGrpSpPr/>
            <p:nvPr userDrawn="1"/>
          </p:nvGrpSpPr>
          <p:grpSpPr>
            <a:xfrm rot="21180000">
              <a:off x="11336709" y="311378"/>
              <a:ext cx="396398" cy="468743"/>
              <a:chOff x="6076947" y="1490663"/>
              <a:chExt cx="1025751" cy="1212946"/>
            </a:xfrm>
            <a:effectLst>
              <a:outerShdw blurRad="12700" sx="102000" sy="102000" algn="ctr" rotWithShape="0">
                <a:prstClr val="black">
                  <a:alpha val="40000"/>
                </a:prstClr>
              </a:outerShdw>
            </a:effectLst>
          </p:grpSpPr>
          <p:sp>
            <p:nvSpPr>
              <p:cNvPr id="140" name="Isosceles Triangle 139"/>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1" name="Rectangle 140"/>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42" name="Group 141"/>
            <p:cNvGrpSpPr/>
            <p:nvPr userDrawn="1"/>
          </p:nvGrpSpPr>
          <p:grpSpPr>
            <a:xfrm rot="21060000">
              <a:off x="11731621" y="256164"/>
              <a:ext cx="396398" cy="468743"/>
              <a:chOff x="7141259" y="1490663"/>
              <a:chExt cx="1025751" cy="1212946"/>
            </a:xfrm>
            <a:effectLst>
              <a:outerShdw blurRad="12700" sx="102000" sy="102000" algn="ctr" rotWithShape="0">
                <a:prstClr val="black">
                  <a:alpha val="40000"/>
                </a:prstClr>
              </a:outerShdw>
            </a:effectLst>
          </p:grpSpPr>
          <p:sp>
            <p:nvSpPr>
              <p:cNvPr id="143" name="Isosceles Triangle 142"/>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4" name="Rectangle 143"/>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45" name="Group 144"/>
            <p:cNvGrpSpPr/>
            <p:nvPr userDrawn="1"/>
          </p:nvGrpSpPr>
          <p:grpSpPr>
            <a:xfrm rot="660000">
              <a:off x="7411964" y="186225"/>
              <a:ext cx="396398" cy="468743"/>
              <a:chOff x="5092479" y="1490663"/>
              <a:chExt cx="1025751" cy="1212946"/>
            </a:xfrm>
            <a:effectLst>
              <a:outerShdw blurRad="12700" sx="102000" sy="102000" algn="ctr" rotWithShape="0">
                <a:prstClr val="black">
                  <a:alpha val="40000"/>
                </a:prstClr>
              </a:outerShdw>
            </a:effectLst>
          </p:grpSpPr>
          <p:sp>
            <p:nvSpPr>
              <p:cNvPr id="146" name="Isosceles Triangle 145"/>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7" name="Rectangle 146"/>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48" name="Group 147"/>
            <p:cNvGrpSpPr/>
            <p:nvPr userDrawn="1"/>
          </p:nvGrpSpPr>
          <p:grpSpPr>
            <a:xfrm rot="540000">
              <a:off x="7806875" y="256164"/>
              <a:ext cx="396398" cy="468743"/>
              <a:chOff x="6076947" y="1490663"/>
              <a:chExt cx="1025751" cy="1212946"/>
            </a:xfrm>
            <a:effectLst>
              <a:outerShdw blurRad="12700" sx="102000" sy="102000" algn="ctr" rotWithShape="0">
                <a:prstClr val="black">
                  <a:alpha val="40000"/>
                </a:prstClr>
              </a:outerShdw>
            </a:effectLst>
          </p:grpSpPr>
          <p:sp>
            <p:nvSpPr>
              <p:cNvPr id="149" name="Isosceles Triangle 148"/>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0" name="Rectangle 149"/>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51" name="Group 150"/>
            <p:cNvGrpSpPr/>
            <p:nvPr userDrawn="1"/>
          </p:nvGrpSpPr>
          <p:grpSpPr>
            <a:xfrm rot="420000">
              <a:off x="8201790" y="311378"/>
              <a:ext cx="396398" cy="468743"/>
              <a:chOff x="7141259" y="1490663"/>
              <a:chExt cx="1025751" cy="1212946"/>
            </a:xfrm>
            <a:effectLst>
              <a:outerShdw blurRad="12700" sx="102000" sy="102000" algn="ctr" rotWithShape="0">
                <a:prstClr val="black">
                  <a:alpha val="40000"/>
                </a:prstClr>
              </a:outerShdw>
            </a:effectLst>
          </p:grpSpPr>
          <p:sp>
            <p:nvSpPr>
              <p:cNvPr id="152" name="Isosceles Triangle 151"/>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3" name="Rectangle 152"/>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54" name="Group 153"/>
            <p:cNvGrpSpPr/>
            <p:nvPr userDrawn="1"/>
          </p:nvGrpSpPr>
          <p:grpSpPr>
            <a:xfrm rot="300000">
              <a:off x="8596701" y="351867"/>
              <a:ext cx="396398" cy="468743"/>
              <a:chOff x="5092479" y="1490663"/>
              <a:chExt cx="1025751" cy="1212946"/>
            </a:xfrm>
            <a:effectLst>
              <a:outerShdw blurRad="12700" sx="102000" sy="102000" algn="ctr" rotWithShape="0">
                <a:prstClr val="black">
                  <a:alpha val="40000"/>
                </a:prstClr>
              </a:outerShdw>
            </a:effectLst>
          </p:grpSpPr>
          <p:sp>
            <p:nvSpPr>
              <p:cNvPr id="155" name="Isosceles Triangle 154"/>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6" name="Rectangle 155"/>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57" name="Group 156"/>
            <p:cNvGrpSpPr/>
            <p:nvPr userDrawn="1"/>
          </p:nvGrpSpPr>
          <p:grpSpPr>
            <a:xfrm rot="180000">
              <a:off x="8991616" y="381313"/>
              <a:ext cx="396398" cy="468743"/>
              <a:chOff x="6076947" y="1490663"/>
              <a:chExt cx="1025751" cy="1212946"/>
            </a:xfrm>
            <a:effectLst>
              <a:outerShdw blurRad="12700" sx="102000" sy="102000" algn="ctr" rotWithShape="0">
                <a:prstClr val="black">
                  <a:alpha val="40000"/>
                </a:prstClr>
              </a:outerShdw>
            </a:effectLst>
          </p:grpSpPr>
          <p:sp>
            <p:nvSpPr>
              <p:cNvPr id="158" name="Isosceles Triangle 157"/>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9" name="Rectangle 158"/>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60" name="Group 159"/>
            <p:cNvGrpSpPr/>
            <p:nvPr userDrawn="1"/>
          </p:nvGrpSpPr>
          <p:grpSpPr>
            <a:xfrm rot="60000">
              <a:off x="9386527" y="396039"/>
              <a:ext cx="396398" cy="468743"/>
              <a:chOff x="7141259" y="1490663"/>
              <a:chExt cx="1025751" cy="1212946"/>
            </a:xfrm>
            <a:effectLst>
              <a:outerShdw blurRad="12700" sx="102000" sy="102000" algn="ctr" rotWithShape="0">
                <a:prstClr val="black">
                  <a:alpha val="40000"/>
                </a:prstClr>
              </a:outerShdw>
            </a:effectLst>
          </p:grpSpPr>
          <p:sp>
            <p:nvSpPr>
              <p:cNvPr id="161" name="Isosceles Triangle 160"/>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2" name="Rectangle 161"/>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Layout 7X Grid Right">
    <p:spTree>
      <p:nvGrpSpPr>
        <p:cNvPr id="1" name=""/>
        <p:cNvGrpSpPr/>
        <p:nvPr/>
      </p:nvGrpSpPr>
      <p:grpSpPr>
        <a:xfrm>
          <a:off x="0" y="0"/>
          <a:ext cx="0" cy="0"/>
          <a:chOff x="0" y="0"/>
          <a:chExt cx="0" cy="0"/>
        </a:xfrm>
      </p:grpSpPr>
      <p:sp>
        <p:nvSpPr>
          <p:cNvPr id="49" name="Rectangle 48"/>
          <p:cNvSpPr/>
          <p:nvPr userDrawn="1"/>
        </p:nvSpPr>
        <p:spPr>
          <a:xfrm>
            <a:off x="92834" y="5938109"/>
            <a:ext cx="230038" cy="2660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Footer Placeholder 5"/>
          <p:cNvSpPr>
            <a:spLocks noGrp="1"/>
          </p:cNvSpPr>
          <p:nvPr>
            <p:ph type="ftr" sz="quarter" idx="10"/>
          </p:nvPr>
        </p:nvSpPr>
        <p:spPr/>
        <p:txBody>
          <a:bodyPr/>
          <a:lstStyle/>
          <a:p>
            <a:endParaRPr lang="en-US" noProof="0" dirty="0"/>
          </a:p>
        </p:txBody>
      </p:sp>
      <p:sp>
        <p:nvSpPr>
          <p:cNvPr id="56" name="Picture Placeholder 55" descr="Image Placeholder"/>
          <p:cNvSpPr>
            <a:spLocks noGrp="1"/>
          </p:cNvSpPr>
          <p:nvPr>
            <p:ph type="pic" sz="quarter" idx="12" hasCustomPrompt="1"/>
          </p:nvPr>
        </p:nvSpPr>
        <p:spPr>
          <a:xfrm>
            <a:off x="360000" y="1215500"/>
            <a:ext cx="2376000" cy="2376000"/>
          </a:xfrm>
          <a:custGeom>
            <a:avLst/>
            <a:gdLst>
              <a:gd name="connsiteX0" fmla="*/ 0 w 2376000"/>
              <a:gd name="connsiteY0" fmla="*/ 0 h 2376000"/>
              <a:gd name="connsiteX1" fmla="*/ 2376000 w 2376000"/>
              <a:gd name="connsiteY1" fmla="*/ 0 h 2376000"/>
              <a:gd name="connsiteX2" fmla="*/ 2376000 w 2376000"/>
              <a:gd name="connsiteY2" fmla="*/ 2376000 h 2376000"/>
              <a:gd name="connsiteX3" fmla="*/ 20955 w 2376000"/>
              <a:gd name="connsiteY3" fmla="*/ 2323613 h 2376000"/>
            </a:gdLst>
            <a:ahLst/>
            <a:cxnLst>
              <a:cxn ang="0">
                <a:pos x="connsiteX0" y="connsiteY0"/>
              </a:cxn>
              <a:cxn ang="0">
                <a:pos x="connsiteX1" y="connsiteY1"/>
              </a:cxn>
              <a:cxn ang="0">
                <a:pos x="connsiteX2" y="connsiteY2"/>
              </a:cxn>
              <a:cxn ang="0">
                <a:pos x="connsiteX3" y="connsiteY3"/>
              </a:cxn>
            </a:cxnLst>
            <a:rect l="l" t="t" r="r" b="b"/>
            <a:pathLst>
              <a:path w="2376000" h="2376000">
                <a:moveTo>
                  <a:pt x="0" y="0"/>
                </a:moveTo>
                <a:lnTo>
                  <a:pt x="2376000" y="0"/>
                </a:lnTo>
                <a:lnTo>
                  <a:pt x="2376000" y="2376000"/>
                </a:lnTo>
                <a:lnTo>
                  <a:pt x="20955" y="2323613"/>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wrap="square"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57" name="Picture Placeholder 56" descr="Image Placeholder"/>
          <p:cNvSpPr>
            <a:spLocks noGrp="1"/>
          </p:cNvSpPr>
          <p:nvPr>
            <p:ph type="pic" sz="quarter" idx="13" hasCustomPrompt="1"/>
          </p:nvPr>
        </p:nvSpPr>
        <p:spPr>
          <a:xfrm>
            <a:off x="2901600" y="1215500"/>
            <a:ext cx="2237844" cy="2376000"/>
          </a:xfrm>
          <a:custGeom>
            <a:avLst/>
            <a:gdLst>
              <a:gd name="connsiteX0" fmla="*/ 2237844 w 2237844"/>
              <a:gd name="connsiteY0" fmla="*/ 0 h 2376000"/>
              <a:gd name="connsiteX1" fmla="*/ 2237844 w 2237844"/>
              <a:gd name="connsiteY1" fmla="*/ 2376000 h 2376000"/>
              <a:gd name="connsiteX2" fmla="*/ 207234 w 2237844"/>
              <a:gd name="connsiteY2" fmla="*/ 2297054 h 2376000"/>
              <a:gd name="connsiteX3" fmla="*/ 0 w 2237844"/>
              <a:gd name="connsiteY3" fmla="*/ 138156 h 2376000"/>
            </a:gdLst>
            <a:ahLst/>
            <a:cxnLst>
              <a:cxn ang="0">
                <a:pos x="connsiteX0" y="connsiteY0"/>
              </a:cxn>
              <a:cxn ang="0">
                <a:pos x="connsiteX1" y="connsiteY1"/>
              </a:cxn>
              <a:cxn ang="0">
                <a:pos x="connsiteX2" y="connsiteY2"/>
              </a:cxn>
              <a:cxn ang="0">
                <a:pos x="connsiteX3" y="connsiteY3"/>
              </a:cxn>
            </a:cxnLst>
            <a:rect l="l" t="t" r="r" b="b"/>
            <a:pathLst>
              <a:path w="2237844" h="2376000">
                <a:moveTo>
                  <a:pt x="2237844" y="0"/>
                </a:moveTo>
                <a:lnTo>
                  <a:pt x="2237844" y="2376000"/>
                </a:lnTo>
                <a:lnTo>
                  <a:pt x="207234" y="2297054"/>
                </a:lnTo>
                <a:lnTo>
                  <a:pt x="0" y="138156"/>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wrap="square"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59" name="Picture Placeholder 58" descr="Image Placeholder"/>
          <p:cNvSpPr>
            <a:spLocks noGrp="1"/>
          </p:cNvSpPr>
          <p:nvPr>
            <p:ph type="pic" sz="quarter" idx="17" hasCustomPrompt="1"/>
          </p:nvPr>
        </p:nvSpPr>
        <p:spPr>
          <a:xfrm>
            <a:off x="360002" y="3757100"/>
            <a:ext cx="2375999" cy="2376000"/>
          </a:xfrm>
          <a:custGeom>
            <a:avLst/>
            <a:gdLst>
              <a:gd name="connsiteX0" fmla="*/ 2292180 w 2375999"/>
              <a:gd name="connsiteY0" fmla="*/ 0 h 2376000"/>
              <a:gd name="connsiteX1" fmla="*/ 2375999 w 2375999"/>
              <a:gd name="connsiteY1" fmla="*/ 2375972 h 2376000"/>
              <a:gd name="connsiteX2" fmla="*/ 2375999 w 2375999"/>
              <a:gd name="connsiteY2" fmla="*/ 2376000 h 2376000"/>
              <a:gd name="connsiteX3" fmla="*/ 0 w 2375999"/>
              <a:gd name="connsiteY3" fmla="*/ 2376000 h 2376000"/>
              <a:gd name="connsiteX4" fmla="*/ 73343 w 2375999"/>
              <a:gd name="connsiteY4" fmla="*/ 10478 h 23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5999" h="2376000">
                <a:moveTo>
                  <a:pt x="2292180" y="0"/>
                </a:moveTo>
                <a:lnTo>
                  <a:pt x="2375999" y="2375972"/>
                </a:lnTo>
                <a:lnTo>
                  <a:pt x="2375999" y="2376000"/>
                </a:lnTo>
                <a:lnTo>
                  <a:pt x="0" y="2376000"/>
                </a:lnTo>
                <a:lnTo>
                  <a:pt x="73343" y="10478"/>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wrap="square"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60" name="Picture Placeholder 59" descr="Image Placeholder"/>
          <p:cNvSpPr>
            <a:spLocks noGrp="1"/>
          </p:cNvSpPr>
          <p:nvPr>
            <p:ph type="pic" sz="quarter" idx="18" hasCustomPrompt="1"/>
          </p:nvPr>
        </p:nvSpPr>
        <p:spPr>
          <a:xfrm>
            <a:off x="2901602" y="3767532"/>
            <a:ext cx="2375999" cy="2365569"/>
          </a:xfrm>
          <a:custGeom>
            <a:avLst/>
            <a:gdLst>
              <a:gd name="connsiteX0" fmla="*/ 0 w 2375999"/>
              <a:gd name="connsiteY0" fmla="*/ 0 h 2365569"/>
              <a:gd name="connsiteX1" fmla="*/ 2365568 w 2375999"/>
              <a:gd name="connsiteY1" fmla="*/ 93883 h 2365569"/>
              <a:gd name="connsiteX2" fmla="*/ 2375999 w 2375999"/>
              <a:gd name="connsiteY2" fmla="*/ 2261151 h 2365569"/>
              <a:gd name="connsiteX3" fmla="*/ 2375999 w 2375999"/>
              <a:gd name="connsiteY3" fmla="*/ 2261254 h 2365569"/>
              <a:gd name="connsiteX4" fmla="*/ 0 w 2375999"/>
              <a:gd name="connsiteY4" fmla="*/ 2365569 h 2365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5999" h="2365569">
                <a:moveTo>
                  <a:pt x="0" y="0"/>
                </a:moveTo>
                <a:lnTo>
                  <a:pt x="2365568" y="93883"/>
                </a:lnTo>
                <a:lnTo>
                  <a:pt x="2375999" y="2261151"/>
                </a:lnTo>
                <a:lnTo>
                  <a:pt x="2375999" y="2261254"/>
                </a:lnTo>
                <a:lnTo>
                  <a:pt x="0" y="2365569"/>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wrap="square"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62" name="Picture Placeholder 61" descr="Image Placeholder"/>
          <p:cNvSpPr>
            <a:spLocks noGrp="1"/>
          </p:cNvSpPr>
          <p:nvPr>
            <p:ph type="pic" sz="quarter" idx="19" hasCustomPrompt="1"/>
          </p:nvPr>
        </p:nvSpPr>
        <p:spPr>
          <a:xfrm>
            <a:off x="7984801" y="1215500"/>
            <a:ext cx="3772463" cy="4917600"/>
          </a:xfrm>
          <a:custGeom>
            <a:avLst/>
            <a:gdLst>
              <a:gd name="connsiteX0" fmla="*/ 3772463 w 3772463"/>
              <a:gd name="connsiteY0" fmla="*/ 0 h 4917600"/>
              <a:gd name="connsiteX1" fmla="*/ 3772463 w 3772463"/>
              <a:gd name="connsiteY1" fmla="*/ 4917600 h 4917600"/>
              <a:gd name="connsiteX2" fmla="*/ 123204 w 3772463"/>
              <a:gd name="connsiteY2" fmla="*/ 4812411 h 4917600"/>
              <a:gd name="connsiteX3" fmla="*/ 0 w 3772463"/>
              <a:gd name="connsiteY3" fmla="*/ 129508 h 4917600"/>
            </a:gdLst>
            <a:ahLst/>
            <a:cxnLst>
              <a:cxn ang="0">
                <a:pos x="connsiteX0" y="connsiteY0"/>
              </a:cxn>
              <a:cxn ang="0">
                <a:pos x="connsiteX1" y="connsiteY1"/>
              </a:cxn>
              <a:cxn ang="0">
                <a:pos x="connsiteX2" y="connsiteY2"/>
              </a:cxn>
              <a:cxn ang="0">
                <a:pos x="connsiteX3" y="connsiteY3"/>
              </a:cxn>
            </a:cxnLst>
            <a:rect l="l" t="t" r="r" b="b"/>
            <a:pathLst>
              <a:path w="3772463" h="4917600">
                <a:moveTo>
                  <a:pt x="3772463" y="0"/>
                </a:moveTo>
                <a:lnTo>
                  <a:pt x="3772463" y="4917600"/>
                </a:lnTo>
                <a:lnTo>
                  <a:pt x="123204" y="4812411"/>
                </a:lnTo>
                <a:lnTo>
                  <a:pt x="0" y="129508"/>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wrap="square"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58" name="Picture Placeholder 57" descr="Image Placeholder"/>
          <p:cNvSpPr>
            <a:spLocks noGrp="1"/>
          </p:cNvSpPr>
          <p:nvPr>
            <p:ph type="pic" sz="quarter" idx="20" hasCustomPrompt="1"/>
          </p:nvPr>
        </p:nvSpPr>
        <p:spPr>
          <a:xfrm>
            <a:off x="5443200" y="1215500"/>
            <a:ext cx="2237844" cy="2376000"/>
          </a:xfrm>
          <a:custGeom>
            <a:avLst/>
            <a:gdLst>
              <a:gd name="connsiteX0" fmla="*/ 2237844 w 2237844"/>
              <a:gd name="connsiteY0" fmla="*/ 0 h 2376000"/>
              <a:gd name="connsiteX1" fmla="*/ 2237844 w 2237844"/>
              <a:gd name="connsiteY1" fmla="*/ 2376000 h 2376000"/>
              <a:gd name="connsiteX2" fmla="*/ 207234 w 2237844"/>
              <a:gd name="connsiteY2" fmla="*/ 2297054 h 2376000"/>
              <a:gd name="connsiteX3" fmla="*/ 0 w 2237844"/>
              <a:gd name="connsiteY3" fmla="*/ 138156 h 2376000"/>
            </a:gdLst>
            <a:ahLst/>
            <a:cxnLst>
              <a:cxn ang="0">
                <a:pos x="connsiteX0" y="connsiteY0"/>
              </a:cxn>
              <a:cxn ang="0">
                <a:pos x="connsiteX1" y="connsiteY1"/>
              </a:cxn>
              <a:cxn ang="0">
                <a:pos x="connsiteX2" y="connsiteY2"/>
              </a:cxn>
              <a:cxn ang="0">
                <a:pos x="connsiteX3" y="connsiteY3"/>
              </a:cxn>
            </a:cxnLst>
            <a:rect l="l" t="t" r="r" b="b"/>
            <a:pathLst>
              <a:path w="2237844" h="2376000">
                <a:moveTo>
                  <a:pt x="2237844" y="0"/>
                </a:moveTo>
                <a:lnTo>
                  <a:pt x="2237844" y="2376000"/>
                </a:lnTo>
                <a:lnTo>
                  <a:pt x="207234" y="2297054"/>
                </a:lnTo>
                <a:lnTo>
                  <a:pt x="0" y="138156"/>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wrap="square"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61" name="Picture Placeholder 60" descr="Image Placeholder"/>
          <p:cNvSpPr>
            <a:spLocks noGrp="1"/>
          </p:cNvSpPr>
          <p:nvPr>
            <p:ph type="pic" sz="quarter" idx="21" hasCustomPrompt="1"/>
          </p:nvPr>
        </p:nvSpPr>
        <p:spPr>
          <a:xfrm>
            <a:off x="5443200" y="3757100"/>
            <a:ext cx="2376000" cy="2376000"/>
          </a:xfrm>
          <a:custGeom>
            <a:avLst/>
            <a:gdLst>
              <a:gd name="connsiteX0" fmla="*/ 0 w 2376000"/>
              <a:gd name="connsiteY0" fmla="*/ 0 h 2376000"/>
              <a:gd name="connsiteX1" fmla="*/ 2376000 w 2376000"/>
              <a:gd name="connsiteY1" fmla="*/ 0 h 2376000"/>
              <a:gd name="connsiteX2" fmla="*/ 2302658 w 2376000"/>
              <a:gd name="connsiteY2" fmla="*/ 2365523 h 2376000"/>
              <a:gd name="connsiteX3" fmla="*/ 83820 w 2376000"/>
              <a:gd name="connsiteY3" fmla="*/ 2376000 h 2376000"/>
            </a:gdLst>
            <a:ahLst/>
            <a:cxnLst>
              <a:cxn ang="0">
                <a:pos x="connsiteX0" y="connsiteY0"/>
              </a:cxn>
              <a:cxn ang="0">
                <a:pos x="connsiteX1" y="connsiteY1"/>
              </a:cxn>
              <a:cxn ang="0">
                <a:pos x="connsiteX2" y="connsiteY2"/>
              </a:cxn>
              <a:cxn ang="0">
                <a:pos x="connsiteX3" y="connsiteY3"/>
              </a:cxn>
            </a:cxnLst>
            <a:rect l="l" t="t" r="r" b="b"/>
            <a:pathLst>
              <a:path w="2376000" h="2376000">
                <a:moveTo>
                  <a:pt x="0" y="0"/>
                </a:moveTo>
                <a:lnTo>
                  <a:pt x="2376000" y="0"/>
                </a:lnTo>
                <a:lnTo>
                  <a:pt x="2302658" y="2365523"/>
                </a:lnTo>
                <a:lnTo>
                  <a:pt x="83820" y="2376000"/>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wrap="square"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4" name="Slide Number Placeholder 3"/>
          <p:cNvSpPr>
            <a:spLocks noGrp="1"/>
          </p:cNvSpPr>
          <p:nvPr>
            <p:ph type="sldNum" sz="quarter" idx="22"/>
          </p:nvPr>
        </p:nvSpPr>
        <p:spPr/>
        <p:txBody>
          <a:bodyPr/>
          <a:lstStyle/>
          <a:p>
            <a:r>
              <a:rPr lang="en-US" noProof="0" dirty="0"/>
              <a:t> Page </a:t>
            </a:r>
            <a:fld id="{26699011-AD31-4C1E-9097-A1CA72DD0DA4}" type="slidenum">
              <a:rPr lang="en-US" noProof="0" smtClean="0"/>
            </a:fld>
            <a:endParaRPr lang="en-US" noProof="0" dirty="0"/>
          </a:p>
        </p:txBody>
      </p:sp>
      <p:grpSp>
        <p:nvGrpSpPr>
          <p:cNvPr id="129" name="Group 128" descr="Banting"/>
          <p:cNvGrpSpPr/>
          <p:nvPr userDrawn="1"/>
        </p:nvGrpSpPr>
        <p:grpSpPr>
          <a:xfrm rot="-60000">
            <a:off x="6971945" y="30709"/>
            <a:ext cx="4716055" cy="680187"/>
            <a:chOff x="7411964" y="186225"/>
            <a:chExt cx="4716055" cy="682236"/>
          </a:xfrm>
        </p:grpSpPr>
        <p:grpSp>
          <p:nvGrpSpPr>
            <p:cNvPr id="130" name="Group 129"/>
            <p:cNvGrpSpPr/>
            <p:nvPr userDrawn="1"/>
          </p:nvGrpSpPr>
          <p:grpSpPr>
            <a:xfrm>
              <a:off x="9757057" y="399718"/>
              <a:ext cx="396398" cy="468743"/>
              <a:chOff x="5092479" y="1490663"/>
              <a:chExt cx="1025751" cy="1212946"/>
            </a:xfrm>
            <a:effectLst>
              <a:outerShdw blurRad="12700" sx="102000" sy="102000" algn="ctr" rotWithShape="0">
                <a:prstClr val="black">
                  <a:alpha val="40000"/>
                </a:prstClr>
              </a:outerShdw>
            </a:effectLst>
          </p:grpSpPr>
          <p:sp>
            <p:nvSpPr>
              <p:cNvPr id="164" name="Isosceles Triangle 163"/>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5" name="Rectangle 164"/>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31" name="Group 130"/>
            <p:cNvGrpSpPr/>
            <p:nvPr userDrawn="1"/>
          </p:nvGrpSpPr>
          <p:grpSpPr>
            <a:xfrm rot="21540000">
              <a:off x="10151969" y="396039"/>
              <a:ext cx="396398" cy="468743"/>
              <a:chOff x="6076947" y="1490663"/>
              <a:chExt cx="1025751" cy="1212946"/>
            </a:xfrm>
            <a:effectLst>
              <a:outerShdw blurRad="12700" sx="102000" sy="102000" algn="ctr" rotWithShape="0">
                <a:prstClr val="black">
                  <a:alpha val="40000"/>
                </a:prstClr>
              </a:outerShdw>
            </a:effectLst>
          </p:grpSpPr>
          <p:sp>
            <p:nvSpPr>
              <p:cNvPr id="162" name="Isosceles Triangle 161"/>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3" name="Rectangle 162"/>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32" name="Group 131"/>
            <p:cNvGrpSpPr/>
            <p:nvPr userDrawn="1"/>
          </p:nvGrpSpPr>
          <p:grpSpPr>
            <a:xfrm rot="21420000">
              <a:off x="10546883" y="381313"/>
              <a:ext cx="396398" cy="468743"/>
              <a:chOff x="7141259" y="1490663"/>
              <a:chExt cx="1025751" cy="1212946"/>
            </a:xfrm>
            <a:effectLst>
              <a:outerShdw blurRad="12700" sx="102000" sy="102000" algn="ctr" rotWithShape="0">
                <a:prstClr val="black">
                  <a:alpha val="40000"/>
                </a:prstClr>
              </a:outerShdw>
            </a:effectLst>
          </p:grpSpPr>
          <p:sp>
            <p:nvSpPr>
              <p:cNvPr id="160" name="Isosceles Triangle 159"/>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1" name="Rectangle 160"/>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33" name="Group 132"/>
            <p:cNvGrpSpPr/>
            <p:nvPr userDrawn="1"/>
          </p:nvGrpSpPr>
          <p:grpSpPr>
            <a:xfrm rot="21300000">
              <a:off x="10941795" y="351867"/>
              <a:ext cx="396398" cy="468743"/>
              <a:chOff x="5092479" y="1490663"/>
              <a:chExt cx="1025751" cy="1212946"/>
            </a:xfrm>
            <a:effectLst>
              <a:outerShdw blurRad="12700" sx="102000" sy="102000" algn="ctr" rotWithShape="0">
                <a:prstClr val="black">
                  <a:alpha val="40000"/>
                </a:prstClr>
              </a:outerShdw>
            </a:effectLst>
          </p:grpSpPr>
          <p:sp>
            <p:nvSpPr>
              <p:cNvPr id="158" name="Isosceles Triangle 157"/>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9" name="Rectangle 158"/>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34" name="Group 133"/>
            <p:cNvGrpSpPr/>
            <p:nvPr userDrawn="1"/>
          </p:nvGrpSpPr>
          <p:grpSpPr>
            <a:xfrm rot="21180000">
              <a:off x="11336709" y="311378"/>
              <a:ext cx="396398" cy="468743"/>
              <a:chOff x="6076947" y="1490663"/>
              <a:chExt cx="1025751" cy="1212946"/>
            </a:xfrm>
            <a:effectLst>
              <a:outerShdw blurRad="12700" sx="102000" sy="102000" algn="ctr" rotWithShape="0">
                <a:prstClr val="black">
                  <a:alpha val="40000"/>
                </a:prstClr>
              </a:outerShdw>
            </a:effectLst>
          </p:grpSpPr>
          <p:sp>
            <p:nvSpPr>
              <p:cNvPr id="156" name="Isosceles Triangle 155"/>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7" name="Rectangle 156"/>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35" name="Group 134"/>
            <p:cNvGrpSpPr/>
            <p:nvPr userDrawn="1"/>
          </p:nvGrpSpPr>
          <p:grpSpPr>
            <a:xfrm rot="21060000">
              <a:off x="11731621" y="256164"/>
              <a:ext cx="396398" cy="468743"/>
              <a:chOff x="7141259" y="1490663"/>
              <a:chExt cx="1025751" cy="1212946"/>
            </a:xfrm>
            <a:effectLst>
              <a:outerShdw blurRad="12700" sx="102000" sy="102000" algn="ctr" rotWithShape="0">
                <a:prstClr val="black">
                  <a:alpha val="40000"/>
                </a:prstClr>
              </a:outerShdw>
            </a:effectLst>
          </p:grpSpPr>
          <p:sp>
            <p:nvSpPr>
              <p:cNvPr id="154" name="Isosceles Triangle 153"/>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5" name="Rectangle 154"/>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36" name="Group 135"/>
            <p:cNvGrpSpPr/>
            <p:nvPr userDrawn="1"/>
          </p:nvGrpSpPr>
          <p:grpSpPr>
            <a:xfrm rot="660000">
              <a:off x="7411964" y="186225"/>
              <a:ext cx="396398" cy="468743"/>
              <a:chOff x="5092479" y="1490663"/>
              <a:chExt cx="1025751" cy="1212946"/>
            </a:xfrm>
            <a:effectLst>
              <a:outerShdw blurRad="12700" sx="102000" sy="102000" algn="ctr" rotWithShape="0">
                <a:prstClr val="black">
                  <a:alpha val="40000"/>
                </a:prstClr>
              </a:outerShdw>
            </a:effectLst>
          </p:grpSpPr>
          <p:sp>
            <p:nvSpPr>
              <p:cNvPr id="152" name="Isosceles Triangle 151"/>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3" name="Rectangle 152"/>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37" name="Group 136"/>
            <p:cNvGrpSpPr/>
            <p:nvPr userDrawn="1"/>
          </p:nvGrpSpPr>
          <p:grpSpPr>
            <a:xfrm rot="540000">
              <a:off x="7806875" y="256164"/>
              <a:ext cx="396398" cy="468743"/>
              <a:chOff x="6076947" y="1490663"/>
              <a:chExt cx="1025751" cy="1212946"/>
            </a:xfrm>
            <a:effectLst>
              <a:outerShdw blurRad="12700" sx="102000" sy="102000" algn="ctr" rotWithShape="0">
                <a:prstClr val="black">
                  <a:alpha val="40000"/>
                </a:prstClr>
              </a:outerShdw>
            </a:effectLst>
          </p:grpSpPr>
          <p:sp>
            <p:nvSpPr>
              <p:cNvPr id="150" name="Isosceles Triangle 149"/>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1" name="Rectangle 150"/>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38" name="Group 137"/>
            <p:cNvGrpSpPr/>
            <p:nvPr userDrawn="1"/>
          </p:nvGrpSpPr>
          <p:grpSpPr>
            <a:xfrm rot="420000">
              <a:off x="8201790" y="311378"/>
              <a:ext cx="396398" cy="468743"/>
              <a:chOff x="7141259" y="1490663"/>
              <a:chExt cx="1025751" cy="1212946"/>
            </a:xfrm>
            <a:effectLst>
              <a:outerShdw blurRad="12700" sx="102000" sy="102000" algn="ctr" rotWithShape="0">
                <a:prstClr val="black">
                  <a:alpha val="40000"/>
                </a:prstClr>
              </a:outerShdw>
            </a:effectLst>
          </p:grpSpPr>
          <p:sp>
            <p:nvSpPr>
              <p:cNvPr id="148" name="Isosceles Triangle 147"/>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9" name="Rectangle 148"/>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39" name="Group 138"/>
            <p:cNvGrpSpPr/>
            <p:nvPr userDrawn="1"/>
          </p:nvGrpSpPr>
          <p:grpSpPr>
            <a:xfrm rot="300000">
              <a:off x="8596701" y="351867"/>
              <a:ext cx="396398" cy="468743"/>
              <a:chOff x="5092479" y="1490663"/>
              <a:chExt cx="1025751" cy="1212946"/>
            </a:xfrm>
            <a:effectLst>
              <a:outerShdw blurRad="12700" sx="102000" sy="102000" algn="ctr" rotWithShape="0">
                <a:prstClr val="black">
                  <a:alpha val="40000"/>
                </a:prstClr>
              </a:outerShdw>
            </a:effectLst>
          </p:grpSpPr>
          <p:sp>
            <p:nvSpPr>
              <p:cNvPr id="146" name="Isosceles Triangle 145"/>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7" name="Rectangle 146"/>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40" name="Group 139"/>
            <p:cNvGrpSpPr/>
            <p:nvPr userDrawn="1"/>
          </p:nvGrpSpPr>
          <p:grpSpPr>
            <a:xfrm rot="180000">
              <a:off x="8991616" y="381313"/>
              <a:ext cx="396398" cy="468743"/>
              <a:chOff x="6076947" y="1490663"/>
              <a:chExt cx="1025751" cy="1212946"/>
            </a:xfrm>
            <a:effectLst>
              <a:outerShdw blurRad="12700" sx="102000" sy="102000" algn="ctr" rotWithShape="0">
                <a:prstClr val="black">
                  <a:alpha val="40000"/>
                </a:prstClr>
              </a:outerShdw>
            </a:effectLst>
          </p:grpSpPr>
          <p:sp>
            <p:nvSpPr>
              <p:cNvPr id="144" name="Isosceles Triangle 143"/>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5" name="Rectangle 144"/>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41" name="Group 140"/>
            <p:cNvGrpSpPr/>
            <p:nvPr userDrawn="1"/>
          </p:nvGrpSpPr>
          <p:grpSpPr>
            <a:xfrm rot="60000">
              <a:off x="9386527" y="396039"/>
              <a:ext cx="396398" cy="468743"/>
              <a:chOff x="7141259" y="1490663"/>
              <a:chExt cx="1025751" cy="1212946"/>
            </a:xfrm>
            <a:effectLst>
              <a:outerShdw blurRad="12700" sx="102000" sy="102000" algn="ctr" rotWithShape="0">
                <a:prstClr val="black">
                  <a:alpha val="40000"/>
                </a:prstClr>
              </a:outerShdw>
            </a:effectLst>
          </p:grpSpPr>
          <p:sp>
            <p:nvSpPr>
              <p:cNvPr id="142" name="Isosceles Triangle 141"/>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3" name="Rectangle 142"/>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Layout 5X Grid Left">
    <p:spTree>
      <p:nvGrpSpPr>
        <p:cNvPr id="1" name=""/>
        <p:cNvGrpSpPr/>
        <p:nvPr/>
      </p:nvGrpSpPr>
      <p:grpSpPr>
        <a:xfrm>
          <a:off x="0" y="0"/>
          <a:ext cx="0" cy="0"/>
          <a:chOff x="0" y="0"/>
          <a:chExt cx="0" cy="0"/>
        </a:xfrm>
      </p:grpSpPr>
      <p:sp>
        <p:nvSpPr>
          <p:cNvPr id="50" name="Rectangle 49"/>
          <p:cNvSpPr/>
          <p:nvPr userDrawn="1"/>
        </p:nvSpPr>
        <p:spPr>
          <a:xfrm>
            <a:off x="189781" y="5733691"/>
            <a:ext cx="230038" cy="2660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5" name="Picture Placeholder 54" descr="Image Placeholder"/>
          <p:cNvSpPr>
            <a:spLocks noGrp="1"/>
          </p:cNvSpPr>
          <p:nvPr>
            <p:ph type="pic" sz="quarter" idx="19" hasCustomPrompt="1"/>
          </p:nvPr>
        </p:nvSpPr>
        <p:spPr>
          <a:xfrm>
            <a:off x="360001" y="1215502"/>
            <a:ext cx="6335999" cy="4917599"/>
          </a:xfrm>
          <a:custGeom>
            <a:avLst/>
            <a:gdLst>
              <a:gd name="connsiteX0" fmla="*/ 0 w 6335999"/>
              <a:gd name="connsiteY0" fmla="*/ 0 h 4917599"/>
              <a:gd name="connsiteX1" fmla="*/ 6335999 w 6335999"/>
              <a:gd name="connsiteY1" fmla="*/ 0 h 4917599"/>
              <a:gd name="connsiteX2" fmla="*/ 6140419 w 6335999"/>
              <a:gd name="connsiteY2" fmla="*/ 4895914 h 4917599"/>
              <a:gd name="connsiteX3" fmla="*/ 223520 w 6335999"/>
              <a:gd name="connsiteY3" fmla="*/ 4917599 h 4917599"/>
            </a:gdLst>
            <a:ahLst/>
            <a:cxnLst>
              <a:cxn ang="0">
                <a:pos x="connsiteX0" y="connsiteY0"/>
              </a:cxn>
              <a:cxn ang="0">
                <a:pos x="connsiteX1" y="connsiteY1"/>
              </a:cxn>
              <a:cxn ang="0">
                <a:pos x="connsiteX2" y="connsiteY2"/>
              </a:cxn>
              <a:cxn ang="0">
                <a:pos x="connsiteX3" y="connsiteY3"/>
              </a:cxn>
            </a:cxnLst>
            <a:rect l="l" t="t" r="r" b="b"/>
            <a:pathLst>
              <a:path w="6335999" h="4917599">
                <a:moveTo>
                  <a:pt x="0" y="0"/>
                </a:moveTo>
                <a:lnTo>
                  <a:pt x="6335999" y="0"/>
                </a:lnTo>
                <a:lnTo>
                  <a:pt x="6140419" y="4895914"/>
                </a:lnTo>
                <a:lnTo>
                  <a:pt x="223520" y="4917599"/>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wrap="square"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6" name="Footer Placeholder 5"/>
          <p:cNvSpPr>
            <a:spLocks noGrp="1"/>
          </p:cNvSpPr>
          <p:nvPr>
            <p:ph type="ftr" sz="quarter" idx="10"/>
          </p:nvPr>
        </p:nvSpPr>
        <p:spPr/>
        <p:txBody>
          <a:bodyPr/>
          <a:lstStyle/>
          <a:p>
            <a:endParaRPr lang="en-US" noProof="0" dirty="0"/>
          </a:p>
        </p:txBody>
      </p:sp>
      <p:sp>
        <p:nvSpPr>
          <p:cNvPr id="56" name="Picture Placeholder 55" descr="Image Placeholder"/>
          <p:cNvSpPr>
            <a:spLocks noGrp="1"/>
          </p:cNvSpPr>
          <p:nvPr>
            <p:ph type="pic" sz="quarter" idx="12" hasCustomPrompt="1"/>
          </p:nvPr>
        </p:nvSpPr>
        <p:spPr>
          <a:xfrm>
            <a:off x="6914400" y="1215500"/>
            <a:ext cx="2376000" cy="2376000"/>
          </a:xfrm>
          <a:custGeom>
            <a:avLst/>
            <a:gdLst>
              <a:gd name="connsiteX0" fmla="*/ 0 w 2376000"/>
              <a:gd name="connsiteY0" fmla="*/ 0 h 2376000"/>
              <a:gd name="connsiteX1" fmla="*/ 2376000 w 2376000"/>
              <a:gd name="connsiteY1" fmla="*/ 0 h 2376000"/>
              <a:gd name="connsiteX2" fmla="*/ 2376000 w 2376000"/>
              <a:gd name="connsiteY2" fmla="*/ 2376000 h 2376000"/>
              <a:gd name="connsiteX3" fmla="*/ 20955 w 2376000"/>
              <a:gd name="connsiteY3" fmla="*/ 2323613 h 2376000"/>
            </a:gdLst>
            <a:ahLst/>
            <a:cxnLst>
              <a:cxn ang="0">
                <a:pos x="connsiteX0" y="connsiteY0"/>
              </a:cxn>
              <a:cxn ang="0">
                <a:pos x="connsiteX1" y="connsiteY1"/>
              </a:cxn>
              <a:cxn ang="0">
                <a:pos x="connsiteX2" y="connsiteY2"/>
              </a:cxn>
              <a:cxn ang="0">
                <a:pos x="connsiteX3" y="connsiteY3"/>
              </a:cxn>
            </a:cxnLst>
            <a:rect l="l" t="t" r="r" b="b"/>
            <a:pathLst>
              <a:path w="2376000" h="2376000">
                <a:moveTo>
                  <a:pt x="0" y="0"/>
                </a:moveTo>
                <a:lnTo>
                  <a:pt x="2376000" y="0"/>
                </a:lnTo>
                <a:lnTo>
                  <a:pt x="2376000" y="2376000"/>
                </a:lnTo>
                <a:lnTo>
                  <a:pt x="20955" y="2323613"/>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wrap="square"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57" name="Picture Placeholder 56" descr="Image Placeholder"/>
          <p:cNvSpPr>
            <a:spLocks noGrp="1"/>
          </p:cNvSpPr>
          <p:nvPr>
            <p:ph type="pic" sz="quarter" idx="13" hasCustomPrompt="1"/>
          </p:nvPr>
        </p:nvSpPr>
        <p:spPr>
          <a:xfrm rot="300000">
            <a:off x="9456000" y="1215500"/>
            <a:ext cx="2237844" cy="2376000"/>
          </a:xfrm>
          <a:custGeom>
            <a:avLst/>
            <a:gdLst>
              <a:gd name="connsiteX0" fmla="*/ 2237844 w 2237844"/>
              <a:gd name="connsiteY0" fmla="*/ 0 h 2376000"/>
              <a:gd name="connsiteX1" fmla="*/ 2237844 w 2237844"/>
              <a:gd name="connsiteY1" fmla="*/ 2376000 h 2376000"/>
              <a:gd name="connsiteX2" fmla="*/ 207234 w 2237844"/>
              <a:gd name="connsiteY2" fmla="*/ 2297054 h 2376000"/>
              <a:gd name="connsiteX3" fmla="*/ 0 w 2237844"/>
              <a:gd name="connsiteY3" fmla="*/ 138156 h 2376000"/>
            </a:gdLst>
            <a:ahLst/>
            <a:cxnLst>
              <a:cxn ang="0">
                <a:pos x="connsiteX0" y="connsiteY0"/>
              </a:cxn>
              <a:cxn ang="0">
                <a:pos x="connsiteX1" y="connsiteY1"/>
              </a:cxn>
              <a:cxn ang="0">
                <a:pos x="connsiteX2" y="connsiteY2"/>
              </a:cxn>
              <a:cxn ang="0">
                <a:pos x="connsiteX3" y="connsiteY3"/>
              </a:cxn>
            </a:cxnLst>
            <a:rect l="l" t="t" r="r" b="b"/>
            <a:pathLst>
              <a:path w="2237844" h="2376000">
                <a:moveTo>
                  <a:pt x="2237844" y="0"/>
                </a:moveTo>
                <a:lnTo>
                  <a:pt x="2237844" y="2376000"/>
                </a:lnTo>
                <a:lnTo>
                  <a:pt x="207234" y="2297054"/>
                </a:lnTo>
                <a:lnTo>
                  <a:pt x="0" y="138156"/>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wrap="square"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58" name="Picture Placeholder 57" descr="Image Placeholder"/>
          <p:cNvSpPr>
            <a:spLocks noGrp="1"/>
          </p:cNvSpPr>
          <p:nvPr>
            <p:ph type="pic" sz="quarter" idx="17" hasCustomPrompt="1"/>
          </p:nvPr>
        </p:nvSpPr>
        <p:spPr>
          <a:xfrm>
            <a:off x="6914401" y="3757100"/>
            <a:ext cx="2365569" cy="2376000"/>
          </a:xfrm>
          <a:custGeom>
            <a:avLst/>
            <a:gdLst>
              <a:gd name="connsiteX0" fmla="*/ 2261254 w 2365569"/>
              <a:gd name="connsiteY0" fmla="*/ 0 h 2376000"/>
              <a:gd name="connsiteX1" fmla="*/ 2365569 w 2365569"/>
              <a:gd name="connsiteY1" fmla="*/ 2376000 h 2376000"/>
              <a:gd name="connsiteX2" fmla="*/ 0 w 2365569"/>
              <a:gd name="connsiteY2" fmla="*/ 2376000 h 2376000"/>
              <a:gd name="connsiteX3" fmla="*/ 93884 w 2365569"/>
              <a:gd name="connsiteY3" fmla="*/ 10432 h 2376000"/>
            </a:gdLst>
            <a:ahLst/>
            <a:cxnLst>
              <a:cxn ang="0">
                <a:pos x="connsiteX0" y="connsiteY0"/>
              </a:cxn>
              <a:cxn ang="0">
                <a:pos x="connsiteX1" y="connsiteY1"/>
              </a:cxn>
              <a:cxn ang="0">
                <a:pos x="connsiteX2" y="connsiteY2"/>
              </a:cxn>
              <a:cxn ang="0">
                <a:pos x="connsiteX3" y="connsiteY3"/>
              </a:cxn>
            </a:cxnLst>
            <a:rect l="l" t="t" r="r" b="b"/>
            <a:pathLst>
              <a:path w="2365569" h="2376000">
                <a:moveTo>
                  <a:pt x="2261254" y="0"/>
                </a:moveTo>
                <a:lnTo>
                  <a:pt x="2365569" y="2376000"/>
                </a:lnTo>
                <a:lnTo>
                  <a:pt x="0" y="2376000"/>
                </a:lnTo>
                <a:lnTo>
                  <a:pt x="93884" y="10432"/>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wrap="square"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59" name="Picture Placeholder 58" descr="Image Placeholder"/>
          <p:cNvSpPr>
            <a:spLocks noGrp="1"/>
          </p:cNvSpPr>
          <p:nvPr>
            <p:ph type="pic" sz="quarter" idx="18" hasCustomPrompt="1"/>
          </p:nvPr>
        </p:nvSpPr>
        <p:spPr>
          <a:xfrm>
            <a:off x="9456001" y="3757100"/>
            <a:ext cx="2355045" cy="2376000"/>
          </a:xfrm>
          <a:custGeom>
            <a:avLst/>
            <a:gdLst>
              <a:gd name="connsiteX0" fmla="*/ 0 w 2355045"/>
              <a:gd name="connsiteY0" fmla="*/ 0 h 2376000"/>
              <a:gd name="connsiteX1" fmla="*/ 2355045 w 2355045"/>
              <a:gd name="connsiteY1" fmla="*/ 115253 h 2376000"/>
              <a:gd name="connsiteX2" fmla="*/ 2124540 w 2355045"/>
              <a:gd name="connsiteY2" fmla="*/ 2239793 h 2376000"/>
              <a:gd name="connsiteX3" fmla="*/ 0 w 2355045"/>
              <a:gd name="connsiteY3" fmla="*/ 2376000 h 2376000"/>
            </a:gdLst>
            <a:ahLst/>
            <a:cxnLst>
              <a:cxn ang="0">
                <a:pos x="connsiteX0" y="connsiteY0"/>
              </a:cxn>
              <a:cxn ang="0">
                <a:pos x="connsiteX1" y="connsiteY1"/>
              </a:cxn>
              <a:cxn ang="0">
                <a:pos x="connsiteX2" y="connsiteY2"/>
              </a:cxn>
              <a:cxn ang="0">
                <a:pos x="connsiteX3" y="connsiteY3"/>
              </a:cxn>
            </a:cxnLst>
            <a:rect l="l" t="t" r="r" b="b"/>
            <a:pathLst>
              <a:path w="2355045" h="2376000">
                <a:moveTo>
                  <a:pt x="0" y="0"/>
                </a:moveTo>
                <a:lnTo>
                  <a:pt x="2355045" y="115253"/>
                </a:lnTo>
                <a:lnTo>
                  <a:pt x="2124540" y="2239793"/>
                </a:lnTo>
                <a:lnTo>
                  <a:pt x="0" y="2376000"/>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wrap="square"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4" name="Slide Number Placeholder 3"/>
          <p:cNvSpPr>
            <a:spLocks noGrp="1"/>
          </p:cNvSpPr>
          <p:nvPr>
            <p:ph type="sldNum" sz="quarter" idx="20"/>
          </p:nvPr>
        </p:nvSpPr>
        <p:spPr/>
        <p:txBody>
          <a:bodyPr/>
          <a:lstStyle/>
          <a:p>
            <a:r>
              <a:rPr lang="en-US" noProof="0" dirty="0"/>
              <a:t> Page </a:t>
            </a:r>
            <a:fld id="{26699011-AD31-4C1E-9097-A1CA72DD0DA4}" type="slidenum">
              <a:rPr lang="en-US" noProof="0" smtClean="0"/>
            </a:fld>
            <a:endParaRPr lang="en-US" noProof="0" dirty="0"/>
          </a:p>
        </p:txBody>
      </p:sp>
      <p:grpSp>
        <p:nvGrpSpPr>
          <p:cNvPr id="11" name="Group 10" descr="Banting"/>
          <p:cNvGrpSpPr/>
          <p:nvPr userDrawn="1"/>
        </p:nvGrpSpPr>
        <p:grpSpPr>
          <a:xfrm rot="-60000">
            <a:off x="6971945" y="30709"/>
            <a:ext cx="4716055" cy="680187"/>
            <a:chOff x="7411964" y="186225"/>
            <a:chExt cx="4716055" cy="682236"/>
          </a:xfrm>
        </p:grpSpPr>
        <p:grpSp>
          <p:nvGrpSpPr>
            <p:cNvPr id="12" name="Group 11"/>
            <p:cNvGrpSpPr/>
            <p:nvPr userDrawn="1"/>
          </p:nvGrpSpPr>
          <p:grpSpPr>
            <a:xfrm>
              <a:off x="9757057" y="399718"/>
              <a:ext cx="396398" cy="468743"/>
              <a:chOff x="5092479" y="1490663"/>
              <a:chExt cx="1025751" cy="1212946"/>
            </a:xfrm>
            <a:effectLst>
              <a:outerShdw blurRad="12700" sx="102000" sy="102000" algn="ctr" rotWithShape="0">
                <a:prstClr val="black">
                  <a:alpha val="40000"/>
                </a:prstClr>
              </a:outerShdw>
            </a:effectLst>
          </p:grpSpPr>
          <p:sp>
            <p:nvSpPr>
              <p:cNvPr id="48" name="Isosceles Triangle 47"/>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9" name="Rectangle 48"/>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3" name="Group 12"/>
            <p:cNvGrpSpPr/>
            <p:nvPr userDrawn="1"/>
          </p:nvGrpSpPr>
          <p:grpSpPr>
            <a:xfrm rot="21540000">
              <a:off x="10151969" y="396039"/>
              <a:ext cx="396398" cy="468743"/>
              <a:chOff x="6076947" y="1490663"/>
              <a:chExt cx="1025751" cy="1212946"/>
            </a:xfrm>
            <a:effectLst>
              <a:outerShdw blurRad="12700" sx="102000" sy="102000" algn="ctr" rotWithShape="0">
                <a:prstClr val="black">
                  <a:alpha val="40000"/>
                </a:prstClr>
              </a:outerShdw>
            </a:effectLst>
          </p:grpSpPr>
          <p:sp>
            <p:nvSpPr>
              <p:cNvPr id="46" name="Isosceles Triangle 45"/>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7" name="Rectangle 46"/>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4" name="Group 13"/>
            <p:cNvGrpSpPr/>
            <p:nvPr userDrawn="1"/>
          </p:nvGrpSpPr>
          <p:grpSpPr>
            <a:xfrm rot="21420000">
              <a:off x="10546883" y="381313"/>
              <a:ext cx="396398" cy="468743"/>
              <a:chOff x="7141259" y="1490663"/>
              <a:chExt cx="1025751" cy="1212946"/>
            </a:xfrm>
            <a:effectLst>
              <a:outerShdw blurRad="12700" sx="102000" sy="102000" algn="ctr" rotWithShape="0">
                <a:prstClr val="black">
                  <a:alpha val="40000"/>
                </a:prstClr>
              </a:outerShdw>
            </a:effectLst>
          </p:grpSpPr>
          <p:sp>
            <p:nvSpPr>
              <p:cNvPr id="44" name="Isosceles Triangle 43"/>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5" name="Rectangle 44"/>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5" name="Group 14"/>
            <p:cNvGrpSpPr/>
            <p:nvPr userDrawn="1"/>
          </p:nvGrpSpPr>
          <p:grpSpPr>
            <a:xfrm rot="21300000">
              <a:off x="10941795" y="351867"/>
              <a:ext cx="396398" cy="468743"/>
              <a:chOff x="5092479" y="1490663"/>
              <a:chExt cx="1025751" cy="1212946"/>
            </a:xfrm>
            <a:effectLst>
              <a:outerShdw blurRad="12700" sx="102000" sy="102000" algn="ctr" rotWithShape="0">
                <a:prstClr val="black">
                  <a:alpha val="40000"/>
                </a:prstClr>
              </a:outerShdw>
            </a:effectLst>
          </p:grpSpPr>
          <p:sp>
            <p:nvSpPr>
              <p:cNvPr id="42" name="Isosceles Triangle 41"/>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3" name="Rectangle 42"/>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7" name="Group 16"/>
            <p:cNvGrpSpPr/>
            <p:nvPr userDrawn="1"/>
          </p:nvGrpSpPr>
          <p:grpSpPr>
            <a:xfrm rot="21180000">
              <a:off x="11336709" y="311378"/>
              <a:ext cx="396398" cy="468743"/>
              <a:chOff x="6076947" y="1490663"/>
              <a:chExt cx="1025751" cy="1212946"/>
            </a:xfrm>
            <a:effectLst>
              <a:outerShdw blurRad="12700" sx="102000" sy="102000" algn="ctr" rotWithShape="0">
                <a:prstClr val="black">
                  <a:alpha val="40000"/>
                </a:prstClr>
              </a:outerShdw>
            </a:effectLst>
          </p:grpSpPr>
          <p:sp>
            <p:nvSpPr>
              <p:cNvPr id="40" name="Isosceles Triangle 39"/>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1" name="Rectangle 40"/>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9" name="Group 18"/>
            <p:cNvGrpSpPr/>
            <p:nvPr userDrawn="1"/>
          </p:nvGrpSpPr>
          <p:grpSpPr>
            <a:xfrm rot="21060000">
              <a:off x="11731621" y="256164"/>
              <a:ext cx="396398" cy="468743"/>
              <a:chOff x="7141259" y="1490663"/>
              <a:chExt cx="1025751" cy="1212946"/>
            </a:xfrm>
            <a:effectLst>
              <a:outerShdw blurRad="12700" sx="102000" sy="102000" algn="ctr" rotWithShape="0">
                <a:prstClr val="black">
                  <a:alpha val="40000"/>
                </a:prstClr>
              </a:outerShdw>
            </a:effectLst>
          </p:grpSpPr>
          <p:sp>
            <p:nvSpPr>
              <p:cNvPr id="38" name="Isosceles Triangle 37"/>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9" name="Rectangle 38"/>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0" name="Group 19"/>
            <p:cNvGrpSpPr/>
            <p:nvPr userDrawn="1"/>
          </p:nvGrpSpPr>
          <p:grpSpPr>
            <a:xfrm rot="660000">
              <a:off x="7411964" y="186225"/>
              <a:ext cx="396398" cy="468743"/>
              <a:chOff x="5092479" y="1490663"/>
              <a:chExt cx="1025751" cy="1212946"/>
            </a:xfrm>
            <a:effectLst>
              <a:outerShdw blurRad="12700" sx="102000" sy="102000" algn="ctr" rotWithShape="0">
                <a:prstClr val="black">
                  <a:alpha val="40000"/>
                </a:prstClr>
              </a:outerShdw>
            </a:effectLst>
          </p:grpSpPr>
          <p:sp>
            <p:nvSpPr>
              <p:cNvPr id="36" name="Isosceles Triangle 35"/>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7" name="Rectangle 36"/>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1" name="Group 20"/>
            <p:cNvGrpSpPr/>
            <p:nvPr userDrawn="1"/>
          </p:nvGrpSpPr>
          <p:grpSpPr>
            <a:xfrm rot="540000">
              <a:off x="7806875" y="256164"/>
              <a:ext cx="396398" cy="468743"/>
              <a:chOff x="6076947" y="1490663"/>
              <a:chExt cx="1025751" cy="1212946"/>
            </a:xfrm>
            <a:effectLst>
              <a:outerShdw blurRad="12700" sx="102000" sy="102000" algn="ctr" rotWithShape="0">
                <a:prstClr val="black">
                  <a:alpha val="40000"/>
                </a:prstClr>
              </a:outerShdw>
            </a:effectLst>
          </p:grpSpPr>
          <p:sp>
            <p:nvSpPr>
              <p:cNvPr id="34" name="Isosceles Triangle 33"/>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Rectangle 34"/>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2" name="Group 21"/>
            <p:cNvGrpSpPr/>
            <p:nvPr userDrawn="1"/>
          </p:nvGrpSpPr>
          <p:grpSpPr>
            <a:xfrm rot="420000">
              <a:off x="8201790" y="311378"/>
              <a:ext cx="396398" cy="468743"/>
              <a:chOff x="7141259" y="1490663"/>
              <a:chExt cx="1025751" cy="1212946"/>
            </a:xfrm>
            <a:effectLst>
              <a:outerShdw blurRad="12700" sx="102000" sy="102000" algn="ctr" rotWithShape="0">
                <a:prstClr val="black">
                  <a:alpha val="40000"/>
                </a:prstClr>
              </a:outerShdw>
            </a:effectLst>
          </p:grpSpPr>
          <p:sp>
            <p:nvSpPr>
              <p:cNvPr id="32" name="Isosceles Triangle 31"/>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Rectangle 32"/>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3" name="Group 22"/>
            <p:cNvGrpSpPr/>
            <p:nvPr userDrawn="1"/>
          </p:nvGrpSpPr>
          <p:grpSpPr>
            <a:xfrm rot="300000">
              <a:off x="8596701" y="351867"/>
              <a:ext cx="396398" cy="468743"/>
              <a:chOff x="5092479" y="1490663"/>
              <a:chExt cx="1025751" cy="1212946"/>
            </a:xfrm>
            <a:effectLst>
              <a:outerShdw blurRad="12700" sx="102000" sy="102000" algn="ctr" rotWithShape="0">
                <a:prstClr val="black">
                  <a:alpha val="40000"/>
                </a:prstClr>
              </a:outerShdw>
            </a:effectLst>
          </p:grpSpPr>
          <p:sp>
            <p:nvSpPr>
              <p:cNvPr id="30" name="Isosceles Triangle 29"/>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Rectangle 30"/>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4" name="Group 23"/>
            <p:cNvGrpSpPr/>
            <p:nvPr userDrawn="1"/>
          </p:nvGrpSpPr>
          <p:grpSpPr>
            <a:xfrm rot="180000">
              <a:off x="8991616" y="381313"/>
              <a:ext cx="396398" cy="468743"/>
              <a:chOff x="6076947" y="1490663"/>
              <a:chExt cx="1025751" cy="1212946"/>
            </a:xfrm>
            <a:effectLst>
              <a:outerShdw blurRad="12700" sx="102000" sy="102000" algn="ctr" rotWithShape="0">
                <a:prstClr val="black">
                  <a:alpha val="40000"/>
                </a:prstClr>
              </a:outerShdw>
            </a:effectLst>
          </p:grpSpPr>
          <p:sp>
            <p:nvSpPr>
              <p:cNvPr id="28" name="Isosceles Triangle 27"/>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Rectangle 28"/>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5" name="Group 24"/>
            <p:cNvGrpSpPr/>
            <p:nvPr userDrawn="1"/>
          </p:nvGrpSpPr>
          <p:grpSpPr>
            <a:xfrm rot="60000">
              <a:off x="9386527" y="396039"/>
              <a:ext cx="396398" cy="468743"/>
              <a:chOff x="7141259" y="1490663"/>
              <a:chExt cx="1025751" cy="1212946"/>
            </a:xfrm>
            <a:effectLst>
              <a:outerShdw blurRad="12700" sx="102000" sy="102000" algn="ctr" rotWithShape="0">
                <a:prstClr val="black">
                  <a:alpha val="40000"/>
                </a:prstClr>
              </a:outerShdw>
            </a:effectLst>
          </p:grpSpPr>
          <p:sp>
            <p:nvSpPr>
              <p:cNvPr id="26" name="Isosceles Triangle 25"/>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Rectangle 26"/>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Layout 7X Grid Left">
    <p:spTree>
      <p:nvGrpSpPr>
        <p:cNvPr id="1" name=""/>
        <p:cNvGrpSpPr/>
        <p:nvPr/>
      </p:nvGrpSpPr>
      <p:grpSpPr>
        <a:xfrm>
          <a:off x="0" y="0"/>
          <a:ext cx="0" cy="0"/>
          <a:chOff x="0" y="0"/>
          <a:chExt cx="0" cy="0"/>
        </a:xfrm>
      </p:grpSpPr>
      <p:sp>
        <p:nvSpPr>
          <p:cNvPr id="55" name="Rectangle 54"/>
          <p:cNvSpPr/>
          <p:nvPr userDrawn="1"/>
        </p:nvSpPr>
        <p:spPr>
          <a:xfrm>
            <a:off x="96219" y="5821378"/>
            <a:ext cx="230038" cy="2660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2" name="Picture Placeholder 61" descr="Image Placeholder"/>
          <p:cNvSpPr>
            <a:spLocks noGrp="1"/>
          </p:cNvSpPr>
          <p:nvPr>
            <p:ph type="pic" sz="quarter" idx="19" hasCustomPrompt="1"/>
          </p:nvPr>
        </p:nvSpPr>
        <p:spPr>
          <a:xfrm rot="-60000">
            <a:off x="360002" y="1215501"/>
            <a:ext cx="3772463" cy="4917599"/>
          </a:xfrm>
          <a:custGeom>
            <a:avLst/>
            <a:gdLst>
              <a:gd name="connsiteX0" fmla="*/ 0 w 3772463"/>
              <a:gd name="connsiteY0" fmla="*/ 0 h 4917599"/>
              <a:gd name="connsiteX1" fmla="*/ 30 w 3772463"/>
              <a:gd name="connsiteY1" fmla="*/ 0 h 4917599"/>
              <a:gd name="connsiteX2" fmla="*/ 3772463 w 3772463"/>
              <a:gd name="connsiteY2" fmla="*/ 129507 h 4917599"/>
              <a:gd name="connsiteX3" fmla="*/ 3649259 w 3772463"/>
              <a:gd name="connsiteY3" fmla="*/ 4812410 h 4917599"/>
              <a:gd name="connsiteX4" fmla="*/ 0 w 3772463"/>
              <a:gd name="connsiteY4" fmla="*/ 4917599 h 4917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2463" h="4917599">
                <a:moveTo>
                  <a:pt x="0" y="0"/>
                </a:moveTo>
                <a:lnTo>
                  <a:pt x="30" y="0"/>
                </a:lnTo>
                <a:lnTo>
                  <a:pt x="3772463" y="129507"/>
                </a:lnTo>
                <a:lnTo>
                  <a:pt x="3649259" y="4812410"/>
                </a:lnTo>
                <a:lnTo>
                  <a:pt x="0" y="4917599"/>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wrap="square"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6" name="Footer Placeholder 5"/>
          <p:cNvSpPr>
            <a:spLocks noGrp="1"/>
          </p:cNvSpPr>
          <p:nvPr>
            <p:ph type="ftr" sz="quarter" idx="10"/>
          </p:nvPr>
        </p:nvSpPr>
        <p:spPr/>
        <p:txBody>
          <a:bodyPr/>
          <a:lstStyle/>
          <a:p>
            <a:endParaRPr lang="en-US" noProof="0" dirty="0"/>
          </a:p>
        </p:txBody>
      </p:sp>
      <p:sp>
        <p:nvSpPr>
          <p:cNvPr id="63" name="Picture Placeholder 62" descr="Image Placeholder"/>
          <p:cNvSpPr>
            <a:spLocks noGrp="1"/>
          </p:cNvSpPr>
          <p:nvPr>
            <p:ph type="pic" sz="quarter" idx="12" hasCustomPrompt="1"/>
          </p:nvPr>
        </p:nvSpPr>
        <p:spPr>
          <a:xfrm rot="120000">
            <a:off x="4372800" y="1215500"/>
            <a:ext cx="2237844" cy="2376000"/>
          </a:xfrm>
          <a:custGeom>
            <a:avLst/>
            <a:gdLst>
              <a:gd name="connsiteX0" fmla="*/ 0 w 2237844"/>
              <a:gd name="connsiteY0" fmla="*/ 0 h 2376000"/>
              <a:gd name="connsiteX1" fmla="*/ 2237844 w 2237844"/>
              <a:gd name="connsiteY1" fmla="*/ 138156 h 2376000"/>
              <a:gd name="connsiteX2" fmla="*/ 2030611 w 2237844"/>
              <a:gd name="connsiteY2" fmla="*/ 2297054 h 2376000"/>
              <a:gd name="connsiteX3" fmla="*/ 0 w 2237844"/>
              <a:gd name="connsiteY3" fmla="*/ 2376000 h 2376000"/>
            </a:gdLst>
            <a:ahLst/>
            <a:cxnLst>
              <a:cxn ang="0">
                <a:pos x="connsiteX0" y="connsiteY0"/>
              </a:cxn>
              <a:cxn ang="0">
                <a:pos x="connsiteX1" y="connsiteY1"/>
              </a:cxn>
              <a:cxn ang="0">
                <a:pos x="connsiteX2" y="connsiteY2"/>
              </a:cxn>
              <a:cxn ang="0">
                <a:pos x="connsiteX3" y="connsiteY3"/>
              </a:cxn>
            </a:cxnLst>
            <a:rect l="l" t="t" r="r" b="b"/>
            <a:pathLst>
              <a:path w="2237844" h="2376000">
                <a:moveTo>
                  <a:pt x="0" y="0"/>
                </a:moveTo>
                <a:lnTo>
                  <a:pt x="2237844" y="138156"/>
                </a:lnTo>
                <a:lnTo>
                  <a:pt x="2030611" y="2297054"/>
                </a:lnTo>
                <a:lnTo>
                  <a:pt x="0" y="2376000"/>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wrap="square"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65" name="Picture Placeholder 64" descr="Image Placeholder"/>
          <p:cNvSpPr>
            <a:spLocks noGrp="1"/>
          </p:cNvSpPr>
          <p:nvPr>
            <p:ph type="pic" sz="quarter" idx="13" hasCustomPrompt="1"/>
          </p:nvPr>
        </p:nvSpPr>
        <p:spPr>
          <a:xfrm>
            <a:off x="6914400" y="1215500"/>
            <a:ext cx="2237844" cy="2376000"/>
          </a:xfrm>
          <a:custGeom>
            <a:avLst/>
            <a:gdLst>
              <a:gd name="connsiteX0" fmla="*/ 2237844 w 2237844"/>
              <a:gd name="connsiteY0" fmla="*/ 0 h 2376000"/>
              <a:gd name="connsiteX1" fmla="*/ 2237844 w 2237844"/>
              <a:gd name="connsiteY1" fmla="*/ 2376000 h 2376000"/>
              <a:gd name="connsiteX2" fmla="*/ 0 w 2237844"/>
              <a:gd name="connsiteY2" fmla="*/ 2237844 h 2376000"/>
              <a:gd name="connsiteX3" fmla="*/ 207234 w 2237844"/>
              <a:gd name="connsiteY3" fmla="*/ 78946 h 2376000"/>
            </a:gdLst>
            <a:ahLst/>
            <a:cxnLst>
              <a:cxn ang="0">
                <a:pos x="connsiteX0" y="connsiteY0"/>
              </a:cxn>
              <a:cxn ang="0">
                <a:pos x="connsiteX1" y="connsiteY1"/>
              </a:cxn>
              <a:cxn ang="0">
                <a:pos x="connsiteX2" y="connsiteY2"/>
              </a:cxn>
              <a:cxn ang="0">
                <a:pos x="connsiteX3" y="connsiteY3"/>
              </a:cxn>
            </a:cxnLst>
            <a:rect l="l" t="t" r="r" b="b"/>
            <a:pathLst>
              <a:path w="2237844" h="2376000">
                <a:moveTo>
                  <a:pt x="2237844" y="0"/>
                </a:moveTo>
                <a:lnTo>
                  <a:pt x="2237844" y="2376000"/>
                </a:lnTo>
                <a:lnTo>
                  <a:pt x="0" y="2237844"/>
                </a:lnTo>
                <a:lnTo>
                  <a:pt x="207234" y="78946"/>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wrap="square"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64" name="Picture Placeholder 63" descr="Image Placeholder"/>
          <p:cNvSpPr>
            <a:spLocks noGrp="1"/>
          </p:cNvSpPr>
          <p:nvPr>
            <p:ph type="pic" sz="quarter" idx="17" hasCustomPrompt="1"/>
          </p:nvPr>
        </p:nvSpPr>
        <p:spPr>
          <a:xfrm>
            <a:off x="4372800" y="3757100"/>
            <a:ext cx="2376000" cy="2376000"/>
          </a:xfrm>
          <a:custGeom>
            <a:avLst/>
            <a:gdLst>
              <a:gd name="connsiteX0" fmla="*/ 0 w 2376000"/>
              <a:gd name="connsiteY0" fmla="*/ 0 h 2376000"/>
              <a:gd name="connsiteX1" fmla="*/ 2376000 w 2376000"/>
              <a:gd name="connsiteY1" fmla="*/ 0 h 2376000"/>
              <a:gd name="connsiteX2" fmla="*/ 2292180 w 2376000"/>
              <a:gd name="connsiteY2" fmla="*/ 2376000 h 2376000"/>
              <a:gd name="connsiteX3" fmla="*/ 73343 w 2376000"/>
              <a:gd name="connsiteY3" fmla="*/ 2365523 h 2376000"/>
            </a:gdLst>
            <a:ahLst/>
            <a:cxnLst>
              <a:cxn ang="0">
                <a:pos x="connsiteX0" y="connsiteY0"/>
              </a:cxn>
              <a:cxn ang="0">
                <a:pos x="connsiteX1" y="connsiteY1"/>
              </a:cxn>
              <a:cxn ang="0">
                <a:pos x="connsiteX2" y="connsiteY2"/>
              </a:cxn>
              <a:cxn ang="0">
                <a:pos x="connsiteX3" y="connsiteY3"/>
              </a:cxn>
            </a:cxnLst>
            <a:rect l="l" t="t" r="r" b="b"/>
            <a:pathLst>
              <a:path w="2376000" h="2376000">
                <a:moveTo>
                  <a:pt x="0" y="0"/>
                </a:moveTo>
                <a:lnTo>
                  <a:pt x="2376000" y="0"/>
                </a:lnTo>
                <a:lnTo>
                  <a:pt x="2292180" y="2376000"/>
                </a:lnTo>
                <a:lnTo>
                  <a:pt x="73343" y="2365523"/>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wrap="square"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66" name="Picture Placeholder 65" descr="Image Placeholder"/>
          <p:cNvSpPr>
            <a:spLocks noGrp="1"/>
          </p:cNvSpPr>
          <p:nvPr>
            <p:ph type="pic" sz="quarter" idx="18" hasCustomPrompt="1"/>
          </p:nvPr>
        </p:nvSpPr>
        <p:spPr>
          <a:xfrm>
            <a:off x="6914402" y="3767532"/>
            <a:ext cx="2375999" cy="2365569"/>
          </a:xfrm>
          <a:custGeom>
            <a:avLst/>
            <a:gdLst>
              <a:gd name="connsiteX0" fmla="*/ 2375999 w 2375999"/>
              <a:gd name="connsiteY0" fmla="*/ 0 h 2365569"/>
              <a:gd name="connsiteX1" fmla="*/ 2375999 w 2375999"/>
              <a:gd name="connsiteY1" fmla="*/ 2365569 h 2365569"/>
              <a:gd name="connsiteX2" fmla="*/ 0 w 2375999"/>
              <a:gd name="connsiteY2" fmla="*/ 2261254 h 2365569"/>
              <a:gd name="connsiteX3" fmla="*/ 10431 w 2375999"/>
              <a:gd name="connsiteY3" fmla="*/ 93883 h 2365569"/>
            </a:gdLst>
            <a:ahLst/>
            <a:cxnLst>
              <a:cxn ang="0">
                <a:pos x="connsiteX0" y="connsiteY0"/>
              </a:cxn>
              <a:cxn ang="0">
                <a:pos x="connsiteX1" y="connsiteY1"/>
              </a:cxn>
              <a:cxn ang="0">
                <a:pos x="connsiteX2" y="connsiteY2"/>
              </a:cxn>
              <a:cxn ang="0">
                <a:pos x="connsiteX3" y="connsiteY3"/>
              </a:cxn>
            </a:cxnLst>
            <a:rect l="l" t="t" r="r" b="b"/>
            <a:pathLst>
              <a:path w="2375999" h="2365569">
                <a:moveTo>
                  <a:pt x="2375999" y="0"/>
                </a:moveTo>
                <a:lnTo>
                  <a:pt x="2375999" y="2365569"/>
                </a:lnTo>
                <a:lnTo>
                  <a:pt x="0" y="2261254"/>
                </a:lnTo>
                <a:lnTo>
                  <a:pt x="10431" y="93883"/>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wrap="square"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67" name="Picture Placeholder 66" descr="Image Placeholder"/>
          <p:cNvSpPr>
            <a:spLocks noGrp="1"/>
          </p:cNvSpPr>
          <p:nvPr>
            <p:ph type="pic" sz="quarter" idx="20" hasCustomPrompt="1"/>
          </p:nvPr>
        </p:nvSpPr>
        <p:spPr>
          <a:xfrm>
            <a:off x="9456000" y="1215500"/>
            <a:ext cx="2376000" cy="2376000"/>
          </a:xfrm>
          <a:custGeom>
            <a:avLst/>
            <a:gdLst>
              <a:gd name="connsiteX0" fmla="*/ 0 w 2376000"/>
              <a:gd name="connsiteY0" fmla="*/ 0 h 2376000"/>
              <a:gd name="connsiteX1" fmla="*/ 2376000 w 2376000"/>
              <a:gd name="connsiteY1" fmla="*/ 0 h 2376000"/>
              <a:gd name="connsiteX2" fmla="*/ 2355045 w 2376000"/>
              <a:gd name="connsiteY2" fmla="*/ 2323613 h 2376000"/>
              <a:gd name="connsiteX3" fmla="*/ 0 w 2376000"/>
              <a:gd name="connsiteY3" fmla="*/ 2376000 h 2376000"/>
            </a:gdLst>
            <a:ahLst/>
            <a:cxnLst>
              <a:cxn ang="0">
                <a:pos x="connsiteX0" y="connsiteY0"/>
              </a:cxn>
              <a:cxn ang="0">
                <a:pos x="connsiteX1" y="connsiteY1"/>
              </a:cxn>
              <a:cxn ang="0">
                <a:pos x="connsiteX2" y="connsiteY2"/>
              </a:cxn>
              <a:cxn ang="0">
                <a:pos x="connsiteX3" y="connsiteY3"/>
              </a:cxn>
            </a:cxnLst>
            <a:rect l="l" t="t" r="r" b="b"/>
            <a:pathLst>
              <a:path w="2376000" h="2376000">
                <a:moveTo>
                  <a:pt x="0" y="0"/>
                </a:moveTo>
                <a:lnTo>
                  <a:pt x="2376000" y="0"/>
                </a:lnTo>
                <a:lnTo>
                  <a:pt x="2355045" y="2323613"/>
                </a:lnTo>
                <a:lnTo>
                  <a:pt x="0" y="2376000"/>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wrap="square"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68" name="Picture Placeholder 67" descr="Image Placeholder"/>
          <p:cNvSpPr>
            <a:spLocks noGrp="1"/>
          </p:cNvSpPr>
          <p:nvPr>
            <p:ph type="pic" sz="quarter" idx="21" hasCustomPrompt="1"/>
          </p:nvPr>
        </p:nvSpPr>
        <p:spPr>
          <a:xfrm rot="120000">
            <a:off x="9456000" y="3757100"/>
            <a:ext cx="2376000" cy="2376000"/>
          </a:xfrm>
          <a:custGeom>
            <a:avLst/>
            <a:gdLst>
              <a:gd name="connsiteX0" fmla="*/ 83820 w 2376000"/>
              <a:gd name="connsiteY0" fmla="*/ 0 h 2376000"/>
              <a:gd name="connsiteX1" fmla="*/ 2302658 w 2376000"/>
              <a:gd name="connsiteY1" fmla="*/ 10478 h 2376000"/>
              <a:gd name="connsiteX2" fmla="*/ 2376000 w 2376000"/>
              <a:gd name="connsiteY2" fmla="*/ 2376000 h 2376000"/>
              <a:gd name="connsiteX3" fmla="*/ 0 w 2376000"/>
              <a:gd name="connsiteY3" fmla="*/ 2376000 h 2376000"/>
            </a:gdLst>
            <a:ahLst/>
            <a:cxnLst>
              <a:cxn ang="0">
                <a:pos x="connsiteX0" y="connsiteY0"/>
              </a:cxn>
              <a:cxn ang="0">
                <a:pos x="connsiteX1" y="connsiteY1"/>
              </a:cxn>
              <a:cxn ang="0">
                <a:pos x="connsiteX2" y="connsiteY2"/>
              </a:cxn>
              <a:cxn ang="0">
                <a:pos x="connsiteX3" y="connsiteY3"/>
              </a:cxn>
            </a:cxnLst>
            <a:rect l="l" t="t" r="r" b="b"/>
            <a:pathLst>
              <a:path w="2376000" h="2376000">
                <a:moveTo>
                  <a:pt x="83820" y="0"/>
                </a:moveTo>
                <a:lnTo>
                  <a:pt x="2302658" y="10478"/>
                </a:lnTo>
                <a:lnTo>
                  <a:pt x="2376000" y="2376000"/>
                </a:lnTo>
                <a:lnTo>
                  <a:pt x="0" y="2376000"/>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wrap="square"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4" name="Slide Number Placeholder 3"/>
          <p:cNvSpPr>
            <a:spLocks noGrp="1"/>
          </p:cNvSpPr>
          <p:nvPr>
            <p:ph type="sldNum" sz="quarter" idx="22"/>
          </p:nvPr>
        </p:nvSpPr>
        <p:spPr/>
        <p:txBody>
          <a:bodyPr/>
          <a:lstStyle/>
          <a:p>
            <a:r>
              <a:rPr lang="en-US" noProof="0" dirty="0"/>
              <a:t> Page </a:t>
            </a:r>
            <a:fld id="{26699011-AD31-4C1E-9097-A1CA72DD0DA4}" type="slidenum">
              <a:rPr lang="en-US" noProof="0" smtClean="0"/>
            </a:fld>
            <a:endParaRPr lang="en-US" noProof="0" dirty="0"/>
          </a:p>
        </p:txBody>
      </p:sp>
      <p:grpSp>
        <p:nvGrpSpPr>
          <p:cNvPr id="17" name="Group 16" descr="Banting"/>
          <p:cNvGrpSpPr/>
          <p:nvPr userDrawn="1"/>
        </p:nvGrpSpPr>
        <p:grpSpPr>
          <a:xfrm rot="-60000">
            <a:off x="6971945" y="30709"/>
            <a:ext cx="4716055" cy="680187"/>
            <a:chOff x="7411964" y="186225"/>
            <a:chExt cx="4716055" cy="682236"/>
          </a:xfrm>
        </p:grpSpPr>
        <p:grpSp>
          <p:nvGrpSpPr>
            <p:cNvPr id="19" name="Group 18"/>
            <p:cNvGrpSpPr/>
            <p:nvPr userDrawn="1"/>
          </p:nvGrpSpPr>
          <p:grpSpPr>
            <a:xfrm>
              <a:off x="9757057" y="399718"/>
              <a:ext cx="396398" cy="468743"/>
              <a:chOff x="5092479" y="1490663"/>
              <a:chExt cx="1025751" cy="1212946"/>
            </a:xfrm>
            <a:effectLst>
              <a:outerShdw blurRad="12700" sx="102000" sy="102000" algn="ctr" rotWithShape="0">
                <a:prstClr val="black">
                  <a:alpha val="40000"/>
                </a:prstClr>
              </a:outerShdw>
            </a:effectLst>
          </p:grpSpPr>
          <p:sp>
            <p:nvSpPr>
              <p:cNvPr id="53" name="Isosceles Triangle 52"/>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4" name="Rectangle 53"/>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0" name="Group 19"/>
            <p:cNvGrpSpPr/>
            <p:nvPr userDrawn="1"/>
          </p:nvGrpSpPr>
          <p:grpSpPr>
            <a:xfrm rot="21540000">
              <a:off x="10151969" y="396039"/>
              <a:ext cx="396398" cy="468743"/>
              <a:chOff x="6076947" y="1490663"/>
              <a:chExt cx="1025751" cy="1212946"/>
            </a:xfrm>
            <a:effectLst>
              <a:outerShdw blurRad="12700" sx="102000" sy="102000" algn="ctr" rotWithShape="0">
                <a:prstClr val="black">
                  <a:alpha val="40000"/>
                </a:prstClr>
              </a:outerShdw>
            </a:effectLst>
          </p:grpSpPr>
          <p:sp>
            <p:nvSpPr>
              <p:cNvPr id="51" name="Isosceles Triangle 50"/>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2" name="Rectangle 51"/>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1" name="Group 20"/>
            <p:cNvGrpSpPr/>
            <p:nvPr userDrawn="1"/>
          </p:nvGrpSpPr>
          <p:grpSpPr>
            <a:xfrm rot="21420000">
              <a:off x="10546883" y="381313"/>
              <a:ext cx="396398" cy="468743"/>
              <a:chOff x="7141259" y="1490663"/>
              <a:chExt cx="1025751" cy="1212946"/>
            </a:xfrm>
            <a:effectLst>
              <a:outerShdw blurRad="12700" sx="102000" sy="102000" algn="ctr" rotWithShape="0">
                <a:prstClr val="black">
                  <a:alpha val="40000"/>
                </a:prstClr>
              </a:outerShdw>
            </a:effectLst>
          </p:grpSpPr>
          <p:sp>
            <p:nvSpPr>
              <p:cNvPr id="49" name="Isosceles Triangle 48"/>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0" name="Rectangle 49"/>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2" name="Group 21"/>
            <p:cNvGrpSpPr/>
            <p:nvPr userDrawn="1"/>
          </p:nvGrpSpPr>
          <p:grpSpPr>
            <a:xfrm rot="21300000">
              <a:off x="10941795" y="351867"/>
              <a:ext cx="396398" cy="468743"/>
              <a:chOff x="5092479" y="1490663"/>
              <a:chExt cx="1025751" cy="1212946"/>
            </a:xfrm>
            <a:effectLst>
              <a:outerShdw blurRad="12700" sx="102000" sy="102000" algn="ctr" rotWithShape="0">
                <a:prstClr val="black">
                  <a:alpha val="40000"/>
                </a:prstClr>
              </a:outerShdw>
            </a:effectLst>
          </p:grpSpPr>
          <p:sp>
            <p:nvSpPr>
              <p:cNvPr id="47" name="Isosceles Triangle 46"/>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8" name="Rectangle 47"/>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3" name="Group 22"/>
            <p:cNvGrpSpPr/>
            <p:nvPr userDrawn="1"/>
          </p:nvGrpSpPr>
          <p:grpSpPr>
            <a:xfrm rot="21180000">
              <a:off x="11336709" y="311378"/>
              <a:ext cx="396398" cy="468743"/>
              <a:chOff x="6076947" y="1490663"/>
              <a:chExt cx="1025751" cy="1212946"/>
            </a:xfrm>
            <a:effectLst>
              <a:outerShdw blurRad="12700" sx="102000" sy="102000" algn="ctr" rotWithShape="0">
                <a:prstClr val="black">
                  <a:alpha val="40000"/>
                </a:prstClr>
              </a:outerShdw>
            </a:effectLst>
          </p:grpSpPr>
          <p:sp>
            <p:nvSpPr>
              <p:cNvPr id="45" name="Isosceles Triangle 44"/>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6" name="Rectangle 45"/>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4" name="Group 23"/>
            <p:cNvGrpSpPr/>
            <p:nvPr userDrawn="1"/>
          </p:nvGrpSpPr>
          <p:grpSpPr>
            <a:xfrm rot="21060000">
              <a:off x="11731621" y="256164"/>
              <a:ext cx="396398" cy="468743"/>
              <a:chOff x="7141259" y="1490663"/>
              <a:chExt cx="1025751" cy="1212946"/>
            </a:xfrm>
            <a:effectLst>
              <a:outerShdw blurRad="12700" sx="102000" sy="102000" algn="ctr" rotWithShape="0">
                <a:prstClr val="black">
                  <a:alpha val="40000"/>
                </a:prstClr>
              </a:outerShdw>
            </a:effectLst>
          </p:grpSpPr>
          <p:sp>
            <p:nvSpPr>
              <p:cNvPr id="43" name="Isosceles Triangle 42"/>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4" name="Rectangle 43"/>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5" name="Group 24"/>
            <p:cNvGrpSpPr/>
            <p:nvPr userDrawn="1"/>
          </p:nvGrpSpPr>
          <p:grpSpPr>
            <a:xfrm rot="660000">
              <a:off x="7411964" y="186225"/>
              <a:ext cx="396398" cy="468743"/>
              <a:chOff x="5092479" y="1490663"/>
              <a:chExt cx="1025751" cy="1212946"/>
            </a:xfrm>
            <a:effectLst>
              <a:outerShdw blurRad="12700" sx="102000" sy="102000" algn="ctr" rotWithShape="0">
                <a:prstClr val="black">
                  <a:alpha val="40000"/>
                </a:prstClr>
              </a:outerShdw>
            </a:effectLst>
          </p:grpSpPr>
          <p:sp>
            <p:nvSpPr>
              <p:cNvPr id="41" name="Isosceles Triangle 40"/>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2" name="Rectangle 41"/>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6" name="Group 25"/>
            <p:cNvGrpSpPr/>
            <p:nvPr userDrawn="1"/>
          </p:nvGrpSpPr>
          <p:grpSpPr>
            <a:xfrm rot="540000">
              <a:off x="7806875" y="256164"/>
              <a:ext cx="396398" cy="468743"/>
              <a:chOff x="6076947" y="1490663"/>
              <a:chExt cx="1025751" cy="1212946"/>
            </a:xfrm>
            <a:effectLst>
              <a:outerShdw blurRad="12700" sx="102000" sy="102000" algn="ctr" rotWithShape="0">
                <a:prstClr val="black">
                  <a:alpha val="40000"/>
                </a:prstClr>
              </a:outerShdw>
            </a:effectLst>
          </p:grpSpPr>
          <p:sp>
            <p:nvSpPr>
              <p:cNvPr id="39" name="Isosceles Triangle 38"/>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0" name="Rectangle 39"/>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7" name="Group 26"/>
            <p:cNvGrpSpPr/>
            <p:nvPr userDrawn="1"/>
          </p:nvGrpSpPr>
          <p:grpSpPr>
            <a:xfrm rot="420000">
              <a:off x="8201790" y="311378"/>
              <a:ext cx="396398" cy="468743"/>
              <a:chOff x="7141259" y="1490663"/>
              <a:chExt cx="1025751" cy="1212946"/>
            </a:xfrm>
            <a:effectLst>
              <a:outerShdw blurRad="12700" sx="102000" sy="102000" algn="ctr" rotWithShape="0">
                <a:prstClr val="black">
                  <a:alpha val="40000"/>
                </a:prstClr>
              </a:outerShdw>
            </a:effectLst>
          </p:grpSpPr>
          <p:sp>
            <p:nvSpPr>
              <p:cNvPr id="37" name="Isosceles Triangle 36"/>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8" name="Rectangle 37"/>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8" name="Group 27"/>
            <p:cNvGrpSpPr/>
            <p:nvPr userDrawn="1"/>
          </p:nvGrpSpPr>
          <p:grpSpPr>
            <a:xfrm rot="300000">
              <a:off x="8596701" y="351867"/>
              <a:ext cx="396398" cy="468743"/>
              <a:chOff x="5092479" y="1490663"/>
              <a:chExt cx="1025751" cy="1212946"/>
            </a:xfrm>
            <a:effectLst>
              <a:outerShdw blurRad="12700" sx="102000" sy="102000" algn="ctr" rotWithShape="0">
                <a:prstClr val="black">
                  <a:alpha val="40000"/>
                </a:prstClr>
              </a:outerShdw>
            </a:effectLst>
          </p:grpSpPr>
          <p:sp>
            <p:nvSpPr>
              <p:cNvPr id="35" name="Isosceles Triangle 34"/>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Rectangle 35"/>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9" name="Group 28"/>
            <p:cNvGrpSpPr/>
            <p:nvPr userDrawn="1"/>
          </p:nvGrpSpPr>
          <p:grpSpPr>
            <a:xfrm rot="180000">
              <a:off x="8991616" y="381313"/>
              <a:ext cx="396398" cy="468743"/>
              <a:chOff x="6076947" y="1490663"/>
              <a:chExt cx="1025751" cy="1212946"/>
            </a:xfrm>
            <a:effectLst>
              <a:outerShdw blurRad="12700" sx="102000" sy="102000" algn="ctr" rotWithShape="0">
                <a:prstClr val="black">
                  <a:alpha val="40000"/>
                </a:prstClr>
              </a:outerShdw>
            </a:effectLst>
          </p:grpSpPr>
          <p:sp>
            <p:nvSpPr>
              <p:cNvPr id="33" name="Isosceles Triangle 32"/>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Rectangle 33"/>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30" name="Group 29"/>
            <p:cNvGrpSpPr/>
            <p:nvPr userDrawn="1"/>
          </p:nvGrpSpPr>
          <p:grpSpPr>
            <a:xfrm rot="60000">
              <a:off x="9386527" y="396039"/>
              <a:ext cx="396398" cy="468743"/>
              <a:chOff x="7141259" y="1490663"/>
              <a:chExt cx="1025751" cy="1212946"/>
            </a:xfrm>
            <a:effectLst>
              <a:outerShdw blurRad="12700" sx="102000" sy="102000" algn="ctr" rotWithShape="0">
                <a:prstClr val="black">
                  <a:alpha val="40000"/>
                </a:prstClr>
              </a:outerShdw>
            </a:effectLst>
          </p:grpSpPr>
          <p:sp>
            <p:nvSpPr>
              <p:cNvPr id="31" name="Isosceles Triangle 30"/>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Rectangle 31"/>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Layout 10X Grid Right">
    <p:spTree>
      <p:nvGrpSpPr>
        <p:cNvPr id="1" name=""/>
        <p:cNvGrpSpPr/>
        <p:nvPr/>
      </p:nvGrpSpPr>
      <p:grpSpPr>
        <a:xfrm>
          <a:off x="0" y="0"/>
          <a:ext cx="0" cy="0"/>
          <a:chOff x="0" y="0"/>
          <a:chExt cx="0" cy="0"/>
        </a:xfrm>
      </p:grpSpPr>
      <p:sp>
        <p:nvSpPr>
          <p:cNvPr id="17" name="Rectangle 16"/>
          <p:cNvSpPr/>
          <p:nvPr userDrawn="1"/>
        </p:nvSpPr>
        <p:spPr>
          <a:xfrm>
            <a:off x="52265" y="5867091"/>
            <a:ext cx="230038" cy="2660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6" name="Oval 45" descr="Glow"/>
          <p:cNvSpPr/>
          <p:nvPr userDrawn="1"/>
        </p:nvSpPr>
        <p:spPr>
          <a:xfrm>
            <a:off x="9637462" y="4198553"/>
            <a:ext cx="3035973" cy="3035973"/>
          </a:xfrm>
          <a:prstGeom prst="ellipse">
            <a:avLst/>
          </a:prstGeom>
          <a:gradFill>
            <a:gsLst>
              <a:gs pos="0">
                <a:schemeClr val="bg1">
                  <a:alpha val="46000"/>
                </a:schemeClr>
              </a:gs>
              <a:gs pos="54000">
                <a:schemeClr val="accent1">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21" name="Picture 20" descr="Scary cat by tree"/>
          <p:cNvPicPr>
            <a:picLocks noChangeAspect="1"/>
          </p:cNvPicPr>
          <p:nvPr userDrawn="1"/>
        </p:nvPicPr>
        <p:blipFill>
          <a:blip r:embed="rId2" cstate="email"/>
          <a:stretch>
            <a:fillRect/>
          </a:stretch>
        </p:blipFill>
        <p:spPr>
          <a:xfrm>
            <a:off x="10692254" y="4138948"/>
            <a:ext cx="1499746" cy="2719052"/>
          </a:xfrm>
          <a:prstGeom prst="rect">
            <a:avLst/>
          </a:prstGeom>
        </p:spPr>
      </p:pic>
      <p:sp>
        <p:nvSpPr>
          <p:cNvPr id="45" name="Picture Placeholder 44" descr="Image Placeholder"/>
          <p:cNvSpPr>
            <a:spLocks noGrp="1"/>
          </p:cNvSpPr>
          <p:nvPr>
            <p:ph type="pic" sz="quarter" idx="19" hasCustomPrompt="1"/>
          </p:nvPr>
        </p:nvSpPr>
        <p:spPr>
          <a:xfrm>
            <a:off x="5444400" y="1215500"/>
            <a:ext cx="6388800" cy="3843180"/>
          </a:xfrm>
          <a:custGeom>
            <a:avLst/>
            <a:gdLst>
              <a:gd name="connsiteX0" fmla="*/ 0 w 6388800"/>
              <a:gd name="connsiteY0" fmla="*/ 0 h 4917600"/>
              <a:gd name="connsiteX1" fmla="*/ 6388800 w 6388800"/>
              <a:gd name="connsiteY1" fmla="*/ 238493 h 4917600"/>
              <a:gd name="connsiteX2" fmla="*/ 6388800 w 6388800"/>
              <a:gd name="connsiteY2" fmla="*/ 246974 h 4917600"/>
              <a:gd name="connsiteX3" fmla="*/ 5764566 w 6388800"/>
              <a:gd name="connsiteY3" fmla="*/ 4635692 h 4917600"/>
              <a:gd name="connsiteX4" fmla="*/ 0 w 6388800"/>
              <a:gd name="connsiteY4" fmla="*/ 4917600 h 4917600"/>
              <a:gd name="connsiteX0-1" fmla="*/ 0 w 6388800"/>
              <a:gd name="connsiteY0-2" fmla="*/ 0 h 4917600"/>
              <a:gd name="connsiteX1-3" fmla="*/ 6388800 w 6388800"/>
              <a:gd name="connsiteY1-4" fmla="*/ 238493 h 4917600"/>
              <a:gd name="connsiteX2-5" fmla="*/ 6388800 w 6388800"/>
              <a:gd name="connsiteY2-6" fmla="*/ 246974 h 4917600"/>
              <a:gd name="connsiteX3-7" fmla="*/ 5890296 w 6388800"/>
              <a:gd name="connsiteY3-8" fmla="*/ 3469832 h 4917600"/>
              <a:gd name="connsiteX4-9" fmla="*/ 0 w 6388800"/>
              <a:gd name="connsiteY4-10" fmla="*/ 4917600 h 4917600"/>
              <a:gd name="connsiteX5" fmla="*/ 0 w 6388800"/>
              <a:gd name="connsiteY5" fmla="*/ 0 h 4917600"/>
              <a:gd name="connsiteX0-11" fmla="*/ 0 w 6388800"/>
              <a:gd name="connsiteY0-12" fmla="*/ 0 h 3843180"/>
              <a:gd name="connsiteX1-13" fmla="*/ 6388800 w 6388800"/>
              <a:gd name="connsiteY1-14" fmla="*/ 238493 h 3843180"/>
              <a:gd name="connsiteX2-15" fmla="*/ 6388800 w 6388800"/>
              <a:gd name="connsiteY2-16" fmla="*/ 246974 h 3843180"/>
              <a:gd name="connsiteX3-17" fmla="*/ 5890296 w 6388800"/>
              <a:gd name="connsiteY3-18" fmla="*/ 3469832 h 3843180"/>
              <a:gd name="connsiteX4-19" fmla="*/ 34290 w 6388800"/>
              <a:gd name="connsiteY4-20" fmla="*/ 3843180 h 3843180"/>
              <a:gd name="connsiteX5-21" fmla="*/ 0 w 6388800"/>
              <a:gd name="connsiteY5-22" fmla="*/ 0 h 38431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6388800" h="3843180">
                <a:moveTo>
                  <a:pt x="0" y="0"/>
                </a:moveTo>
                <a:lnTo>
                  <a:pt x="6388800" y="238493"/>
                </a:lnTo>
                <a:lnTo>
                  <a:pt x="6388800" y="246974"/>
                </a:lnTo>
                <a:lnTo>
                  <a:pt x="5890296" y="3469832"/>
                </a:lnTo>
                <a:lnTo>
                  <a:pt x="34290" y="3843180"/>
                </a:lnTo>
                <a:lnTo>
                  <a:pt x="0" y="0"/>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wrap="square"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6" name="Footer Placeholder 5"/>
          <p:cNvSpPr>
            <a:spLocks noGrp="1"/>
          </p:cNvSpPr>
          <p:nvPr>
            <p:ph type="ftr" sz="quarter" idx="10"/>
          </p:nvPr>
        </p:nvSpPr>
        <p:spPr/>
        <p:txBody>
          <a:bodyPr/>
          <a:lstStyle/>
          <a:p>
            <a:endParaRPr lang="en-US" noProof="0" dirty="0"/>
          </a:p>
        </p:txBody>
      </p:sp>
      <p:sp>
        <p:nvSpPr>
          <p:cNvPr id="36" name="Picture Placeholder 35" descr="Image Placeholder"/>
          <p:cNvSpPr>
            <a:spLocks noGrp="1"/>
          </p:cNvSpPr>
          <p:nvPr>
            <p:ph type="pic" sz="quarter" idx="12" hasCustomPrompt="1"/>
          </p:nvPr>
        </p:nvSpPr>
        <p:spPr>
          <a:xfrm rot="120000">
            <a:off x="360000" y="1215500"/>
            <a:ext cx="1526400" cy="1526400"/>
          </a:xfrm>
          <a:custGeom>
            <a:avLst/>
            <a:gdLst>
              <a:gd name="connsiteX0" fmla="*/ 0 w 1526400"/>
              <a:gd name="connsiteY0" fmla="*/ 0 h 1526400"/>
              <a:gd name="connsiteX1" fmla="*/ 1465821 w 1526400"/>
              <a:gd name="connsiteY1" fmla="*/ 33655 h 1526400"/>
              <a:gd name="connsiteX2" fmla="*/ 1526400 w 1526400"/>
              <a:gd name="connsiteY2" fmla="*/ 1526400 h 1526400"/>
              <a:gd name="connsiteX3" fmla="*/ 0 w 1526400"/>
              <a:gd name="connsiteY3" fmla="*/ 1526400 h 1526400"/>
            </a:gdLst>
            <a:ahLst/>
            <a:cxnLst>
              <a:cxn ang="0">
                <a:pos x="connsiteX0" y="connsiteY0"/>
              </a:cxn>
              <a:cxn ang="0">
                <a:pos x="connsiteX1" y="connsiteY1"/>
              </a:cxn>
              <a:cxn ang="0">
                <a:pos x="connsiteX2" y="connsiteY2"/>
              </a:cxn>
              <a:cxn ang="0">
                <a:pos x="connsiteX3" y="connsiteY3"/>
              </a:cxn>
            </a:cxnLst>
            <a:rect l="l" t="t" r="r" b="b"/>
            <a:pathLst>
              <a:path w="1526400" h="1526400">
                <a:moveTo>
                  <a:pt x="0" y="0"/>
                </a:moveTo>
                <a:lnTo>
                  <a:pt x="1465821" y="33655"/>
                </a:lnTo>
                <a:lnTo>
                  <a:pt x="1526400" y="1526400"/>
                </a:lnTo>
                <a:lnTo>
                  <a:pt x="0" y="1526400"/>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wrap="square"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37" name="Picture Placeholder 36" descr="Image Placeholder"/>
          <p:cNvSpPr>
            <a:spLocks noGrp="1"/>
          </p:cNvSpPr>
          <p:nvPr>
            <p:ph type="pic" sz="quarter" idx="20" hasCustomPrompt="1"/>
          </p:nvPr>
        </p:nvSpPr>
        <p:spPr>
          <a:xfrm>
            <a:off x="2055601" y="1215500"/>
            <a:ext cx="1437645" cy="1526400"/>
          </a:xfrm>
          <a:custGeom>
            <a:avLst/>
            <a:gdLst>
              <a:gd name="connsiteX0" fmla="*/ 1437645 w 1437645"/>
              <a:gd name="connsiteY0" fmla="*/ 0 h 1526400"/>
              <a:gd name="connsiteX1" fmla="*/ 1437645 w 1437645"/>
              <a:gd name="connsiteY1" fmla="*/ 1526400 h 1526400"/>
              <a:gd name="connsiteX2" fmla="*/ 133132 w 1437645"/>
              <a:gd name="connsiteY2" fmla="*/ 1475683 h 1526400"/>
              <a:gd name="connsiteX3" fmla="*/ 0 w 1437645"/>
              <a:gd name="connsiteY3" fmla="*/ 88755 h 1526400"/>
            </a:gdLst>
            <a:ahLst/>
            <a:cxnLst>
              <a:cxn ang="0">
                <a:pos x="connsiteX0" y="connsiteY0"/>
              </a:cxn>
              <a:cxn ang="0">
                <a:pos x="connsiteX1" y="connsiteY1"/>
              </a:cxn>
              <a:cxn ang="0">
                <a:pos x="connsiteX2" y="connsiteY2"/>
              </a:cxn>
              <a:cxn ang="0">
                <a:pos x="connsiteX3" y="connsiteY3"/>
              </a:cxn>
            </a:cxnLst>
            <a:rect l="l" t="t" r="r" b="b"/>
            <a:pathLst>
              <a:path w="1437645" h="1526400">
                <a:moveTo>
                  <a:pt x="1437645" y="0"/>
                </a:moveTo>
                <a:lnTo>
                  <a:pt x="1437645" y="1526400"/>
                </a:lnTo>
                <a:lnTo>
                  <a:pt x="133132" y="1475683"/>
                </a:lnTo>
                <a:lnTo>
                  <a:pt x="0" y="88755"/>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wrap="square"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38" name="Picture Placeholder 37" descr="Image Placeholder"/>
          <p:cNvSpPr>
            <a:spLocks noGrp="1"/>
          </p:cNvSpPr>
          <p:nvPr>
            <p:ph type="pic" sz="quarter" idx="21" hasCustomPrompt="1"/>
          </p:nvPr>
        </p:nvSpPr>
        <p:spPr>
          <a:xfrm>
            <a:off x="3751200" y="1215500"/>
            <a:ext cx="1526400" cy="1526400"/>
          </a:xfrm>
          <a:custGeom>
            <a:avLst/>
            <a:gdLst>
              <a:gd name="connsiteX0" fmla="*/ 0 w 1526400"/>
              <a:gd name="connsiteY0" fmla="*/ 0 h 1526400"/>
              <a:gd name="connsiteX1" fmla="*/ 1526400 w 1526400"/>
              <a:gd name="connsiteY1" fmla="*/ 0 h 1526400"/>
              <a:gd name="connsiteX2" fmla="*/ 1526400 w 1526400"/>
              <a:gd name="connsiteY2" fmla="*/ 1526400 h 1526400"/>
              <a:gd name="connsiteX3" fmla="*/ 13462 w 1526400"/>
              <a:gd name="connsiteY3" fmla="*/ 1492745 h 1526400"/>
            </a:gdLst>
            <a:ahLst/>
            <a:cxnLst>
              <a:cxn ang="0">
                <a:pos x="connsiteX0" y="connsiteY0"/>
              </a:cxn>
              <a:cxn ang="0">
                <a:pos x="connsiteX1" y="connsiteY1"/>
              </a:cxn>
              <a:cxn ang="0">
                <a:pos x="connsiteX2" y="connsiteY2"/>
              </a:cxn>
              <a:cxn ang="0">
                <a:pos x="connsiteX3" y="connsiteY3"/>
              </a:cxn>
            </a:cxnLst>
            <a:rect l="l" t="t" r="r" b="b"/>
            <a:pathLst>
              <a:path w="1526400" h="1526400">
                <a:moveTo>
                  <a:pt x="0" y="0"/>
                </a:moveTo>
                <a:lnTo>
                  <a:pt x="1526400" y="0"/>
                </a:lnTo>
                <a:lnTo>
                  <a:pt x="1526400" y="1526400"/>
                </a:lnTo>
                <a:lnTo>
                  <a:pt x="13462" y="1492745"/>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wrap="square"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39" name="Picture Placeholder 38" descr="Image Placeholder"/>
          <p:cNvSpPr>
            <a:spLocks noGrp="1"/>
          </p:cNvSpPr>
          <p:nvPr>
            <p:ph type="pic" sz="quarter" idx="22" hasCustomPrompt="1"/>
          </p:nvPr>
        </p:nvSpPr>
        <p:spPr>
          <a:xfrm>
            <a:off x="360001" y="2911100"/>
            <a:ext cx="1493471" cy="1526400"/>
          </a:xfrm>
          <a:custGeom>
            <a:avLst/>
            <a:gdLst>
              <a:gd name="connsiteX0" fmla="*/ 158059 w 1493471"/>
              <a:gd name="connsiteY0" fmla="*/ 0 h 1526400"/>
              <a:gd name="connsiteX1" fmla="*/ 1493471 w 1493471"/>
              <a:gd name="connsiteY1" fmla="*/ 32929 h 1526400"/>
              <a:gd name="connsiteX2" fmla="*/ 1421027 w 1493471"/>
              <a:gd name="connsiteY2" fmla="*/ 1486885 h 1526400"/>
              <a:gd name="connsiteX3" fmla="*/ 0 w 1493471"/>
              <a:gd name="connsiteY3" fmla="*/ 1526400 h 1526400"/>
            </a:gdLst>
            <a:ahLst/>
            <a:cxnLst>
              <a:cxn ang="0">
                <a:pos x="connsiteX0" y="connsiteY0"/>
              </a:cxn>
              <a:cxn ang="0">
                <a:pos x="connsiteX1" y="connsiteY1"/>
              </a:cxn>
              <a:cxn ang="0">
                <a:pos x="connsiteX2" y="connsiteY2"/>
              </a:cxn>
              <a:cxn ang="0">
                <a:pos x="connsiteX3" y="connsiteY3"/>
              </a:cxn>
            </a:cxnLst>
            <a:rect l="l" t="t" r="r" b="b"/>
            <a:pathLst>
              <a:path w="1493471" h="1526400">
                <a:moveTo>
                  <a:pt x="158059" y="0"/>
                </a:moveTo>
                <a:lnTo>
                  <a:pt x="1493471" y="32929"/>
                </a:lnTo>
                <a:lnTo>
                  <a:pt x="1421027" y="1486885"/>
                </a:lnTo>
                <a:lnTo>
                  <a:pt x="0" y="1526400"/>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wrap="square"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40" name="Picture Placeholder 39" descr="Image Placeholder"/>
          <p:cNvSpPr>
            <a:spLocks noGrp="1"/>
          </p:cNvSpPr>
          <p:nvPr>
            <p:ph type="pic" sz="quarter" idx="23" hasCustomPrompt="1"/>
          </p:nvPr>
        </p:nvSpPr>
        <p:spPr>
          <a:xfrm>
            <a:off x="2124982" y="2980482"/>
            <a:ext cx="1387636" cy="1387636"/>
          </a:xfrm>
          <a:custGeom>
            <a:avLst/>
            <a:gdLst>
              <a:gd name="connsiteX0" fmla="*/ 0 w 1526400"/>
              <a:gd name="connsiteY0" fmla="*/ 0 h 1526400"/>
              <a:gd name="connsiteX1" fmla="*/ 1526400 w 1526400"/>
              <a:gd name="connsiteY1" fmla="*/ 0 h 1526400"/>
              <a:gd name="connsiteX2" fmla="*/ 1479283 w 1526400"/>
              <a:gd name="connsiteY2" fmla="*/ 1519669 h 1526400"/>
              <a:gd name="connsiteX3" fmla="*/ 53848 w 1526400"/>
              <a:gd name="connsiteY3" fmla="*/ 1526400 h 1526400"/>
            </a:gdLst>
            <a:ahLst/>
            <a:cxnLst>
              <a:cxn ang="0">
                <a:pos x="connsiteX0" y="connsiteY0"/>
              </a:cxn>
              <a:cxn ang="0">
                <a:pos x="connsiteX1" y="connsiteY1"/>
              </a:cxn>
              <a:cxn ang="0">
                <a:pos x="connsiteX2" y="connsiteY2"/>
              </a:cxn>
              <a:cxn ang="0">
                <a:pos x="connsiteX3" y="connsiteY3"/>
              </a:cxn>
            </a:cxnLst>
            <a:rect l="l" t="t" r="r" b="b"/>
            <a:pathLst>
              <a:path w="1526400" h="1526400">
                <a:moveTo>
                  <a:pt x="0" y="0"/>
                </a:moveTo>
                <a:lnTo>
                  <a:pt x="1526400" y="0"/>
                </a:lnTo>
                <a:lnTo>
                  <a:pt x="1479283" y="1519669"/>
                </a:lnTo>
                <a:lnTo>
                  <a:pt x="53848" y="1526400"/>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wrap="square"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41" name="Picture Placeholder 40" descr="Image Placeholder"/>
          <p:cNvSpPr>
            <a:spLocks noGrp="1"/>
          </p:cNvSpPr>
          <p:nvPr>
            <p:ph type="pic" sz="quarter" idx="24" hasCustomPrompt="1"/>
          </p:nvPr>
        </p:nvSpPr>
        <p:spPr>
          <a:xfrm>
            <a:off x="3751201" y="2911100"/>
            <a:ext cx="1519699" cy="1526400"/>
          </a:xfrm>
          <a:custGeom>
            <a:avLst/>
            <a:gdLst>
              <a:gd name="connsiteX0" fmla="*/ 1452685 w 1519699"/>
              <a:gd name="connsiteY0" fmla="*/ 0 h 1526400"/>
              <a:gd name="connsiteX1" fmla="*/ 1519699 w 1519699"/>
              <a:gd name="connsiteY1" fmla="*/ 1526400 h 1526400"/>
              <a:gd name="connsiteX2" fmla="*/ 0 w 1519699"/>
              <a:gd name="connsiteY2" fmla="*/ 1526400 h 1526400"/>
              <a:gd name="connsiteX3" fmla="*/ 60313 w 1519699"/>
              <a:gd name="connsiteY3" fmla="*/ 6702 h 1526400"/>
            </a:gdLst>
            <a:ahLst/>
            <a:cxnLst>
              <a:cxn ang="0">
                <a:pos x="connsiteX0" y="connsiteY0"/>
              </a:cxn>
              <a:cxn ang="0">
                <a:pos x="connsiteX1" y="connsiteY1"/>
              </a:cxn>
              <a:cxn ang="0">
                <a:pos x="connsiteX2" y="connsiteY2"/>
              </a:cxn>
              <a:cxn ang="0">
                <a:pos x="connsiteX3" y="connsiteY3"/>
              </a:cxn>
            </a:cxnLst>
            <a:rect l="l" t="t" r="r" b="b"/>
            <a:pathLst>
              <a:path w="1519699" h="1526400">
                <a:moveTo>
                  <a:pt x="1452685" y="0"/>
                </a:moveTo>
                <a:lnTo>
                  <a:pt x="1519699" y="1526400"/>
                </a:lnTo>
                <a:lnTo>
                  <a:pt x="0" y="1526400"/>
                </a:lnTo>
                <a:lnTo>
                  <a:pt x="60313" y="6702"/>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wrap="square"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42" name="Picture Placeholder 41" descr="Image Placeholder"/>
          <p:cNvSpPr>
            <a:spLocks noGrp="1"/>
          </p:cNvSpPr>
          <p:nvPr>
            <p:ph type="pic" sz="quarter" idx="25" hasCustomPrompt="1"/>
          </p:nvPr>
        </p:nvSpPr>
        <p:spPr>
          <a:xfrm>
            <a:off x="360000" y="4606700"/>
            <a:ext cx="1512938" cy="1526400"/>
          </a:xfrm>
          <a:custGeom>
            <a:avLst/>
            <a:gdLst>
              <a:gd name="connsiteX0" fmla="*/ 0 w 1512938"/>
              <a:gd name="connsiteY0" fmla="*/ 0 h 1526400"/>
              <a:gd name="connsiteX1" fmla="*/ 1512938 w 1512938"/>
              <a:gd name="connsiteY1" fmla="*/ 74041 h 1526400"/>
              <a:gd name="connsiteX2" fmla="*/ 1364856 w 1512938"/>
              <a:gd name="connsiteY2" fmla="*/ 1438897 h 1526400"/>
              <a:gd name="connsiteX3" fmla="*/ 0 w 1512938"/>
              <a:gd name="connsiteY3" fmla="*/ 1526400 h 1526400"/>
            </a:gdLst>
            <a:ahLst/>
            <a:cxnLst>
              <a:cxn ang="0">
                <a:pos x="connsiteX0" y="connsiteY0"/>
              </a:cxn>
              <a:cxn ang="0">
                <a:pos x="connsiteX1" y="connsiteY1"/>
              </a:cxn>
              <a:cxn ang="0">
                <a:pos x="connsiteX2" y="connsiteY2"/>
              </a:cxn>
              <a:cxn ang="0">
                <a:pos x="connsiteX3" y="connsiteY3"/>
              </a:cxn>
            </a:cxnLst>
            <a:rect l="l" t="t" r="r" b="b"/>
            <a:pathLst>
              <a:path w="1512938" h="1526400">
                <a:moveTo>
                  <a:pt x="0" y="0"/>
                </a:moveTo>
                <a:lnTo>
                  <a:pt x="1512938" y="74041"/>
                </a:lnTo>
                <a:lnTo>
                  <a:pt x="1364856" y="1438897"/>
                </a:lnTo>
                <a:lnTo>
                  <a:pt x="0" y="1526400"/>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wrap="square"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43" name="Picture Placeholder 42" descr="Image Placeholder"/>
          <p:cNvSpPr>
            <a:spLocks noGrp="1"/>
          </p:cNvSpPr>
          <p:nvPr>
            <p:ph type="pic" sz="quarter" idx="26" hasCustomPrompt="1"/>
          </p:nvPr>
        </p:nvSpPr>
        <p:spPr>
          <a:xfrm>
            <a:off x="2055600" y="4606700"/>
            <a:ext cx="1526400" cy="1526400"/>
          </a:xfrm>
          <a:custGeom>
            <a:avLst/>
            <a:gdLst>
              <a:gd name="connsiteX0" fmla="*/ 1526400 w 1526400"/>
              <a:gd name="connsiteY0" fmla="*/ 0 h 1526400"/>
              <a:gd name="connsiteX1" fmla="*/ 1405242 w 1526400"/>
              <a:gd name="connsiteY1" fmla="*/ 1405242 h 1526400"/>
              <a:gd name="connsiteX2" fmla="*/ 0 w 1526400"/>
              <a:gd name="connsiteY2" fmla="*/ 1526400 h 1526400"/>
              <a:gd name="connsiteX3" fmla="*/ 13462 w 1526400"/>
              <a:gd name="connsiteY3" fmla="*/ 60579 h 1526400"/>
            </a:gdLst>
            <a:ahLst/>
            <a:cxnLst>
              <a:cxn ang="0">
                <a:pos x="connsiteX0" y="connsiteY0"/>
              </a:cxn>
              <a:cxn ang="0">
                <a:pos x="connsiteX1" y="connsiteY1"/>
              </a:cxn>
              <a:cxn ang="0">
                <a:pos x="connsiteX2" y="connsiteY2"/>
              </a:cxn>
              <a:cxn ang="0">
                <a:pos x="connsiteX3" y="connsiteY3"/>
              </a:cxn>
            </a:cxnLst>
            <a:rect l="l" t="t" r="r" b="b"/>
            <a:pathLst>
              <a:path w="1526400" h="1526400">
                <a:moveTo>
                  <a:pt x="1526400" y="0"/>
                </a:moveTo>
                <a:lnTo>
                  <a:pt x="1405242" y="1405242"/>
                </a:lnTo>
                <a:lnTo>
                  <a:pt x="0" y="1526400"/>
                </a:lnTo>
                <a:lnTo>
                  <a:pt x="13462" y="60579"/>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wrap="square"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44" name="Picture Placeholder 43" descr="Image Placeholder"/>
          <p:cNvSpPr>
            <a:spLocks noGrp="1"/>
          </p:cNvSpPr>
          <p:nvPr>
            <p:ph type="pic" sz="quarter" idx="27" hasCustomPrompt="1"/>
          </p:nvPr>
        </p:nvSpPr>
        <p:spPr>
          <a:xfrm rot="120000">
            <a:off x="3751202" y="4606700"/>
            <a:ext cx="1526399" cy="1526400"/>
          </a:xfrm>
          <a:custGeom>
            <a:avLst/>
            <a:gdLst>
              <a:gd name="connsiteX0" fmla="*/ 1526399 w 1526399"/>
              <a:gd name="connsiteY0" fmla="*/ 0 h 1526400"/>
              <a:gd name="connsiteX1" fmla="*/ 1526399 w 1526399"/>
              <a:gd name="connsiteY1" fmla="*/ 6 h 1526400"/>
              <a:gd name="connsiteX2" fmla="*/ 1284084 w 1526399"/>
              <a:gd name="connsiteY2" fmla="*/ 1411973 h 1526400"/>
              <a:gd name="connsiteX3" fmla="*/ 0 w 1526399"/>
              <a:gd name="connsiteY3" fmla="*/ 1526400 h 1526400"/>
              <a:gd name="connsiteX4" fmla="*/ 87503 w 1526399"/>
              <a:gd name="connsiteY4" fmla="*/ 40386 h 1526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399" h="1526400">
                <a:moveTo>
                  <a:pt x="1526399" y="0"/>
                </a:moveTo>
                <a:lnTo>
                  <a:pt x="1526399" y="6"/>
                </a:lnTo>
                <a:lnTo>
                  <a:pt x="1284084" y="1411973"/>
                </a:lnTo>
                <a:lnTo>
                  <a:pt x="0" y="1526400"/>
                </a:lnTo>
                <a:lnTo>
                  <a:pt x="87503" y="40386"/>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wrap="square"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4" name="Slide Number Placeholder 3"/>
          <p:cNvSpPr>
            <a:spLocks noGrp="1"/>
          </p:cNvSpPr>
          <p:nvPr>
            <p:ph type="sldNum" sz="quarter" idx="28"/>
          </p:nvPr>
        </p:nvSpPr>
        <p:spPr/>
        <p:txBody>
          <a:bodyPr/>
          <a:lstStyle/>
          <a:p>
            <a:r>
              <a:rPr lang="en-US" noProof="0" dirty="0"/>
              <a:t> Page </a:t>
            </a:r>
            <a:fld id="{26699011-AD31-4C1E-9097-A1CA72DD0DA4}" type="slidenum">
              <a:rPr lang="en-US" noProof="0" smtClean="0"/>
            </a:fld>
            <a:endParaRPr lang="en-US" noProof="0"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Layout 10X Grid Left">
    <p:spTree>
      <p:nvGrpSpPr>
        <p:cNvPr id="1" name=""/>
        <p:cNvGrpSpPr/>
        <p:nvPr/>
      </p:nvGrpSpPr>
      <p:grpSpPr>
        <a:xfrm>
          <a:off x="0" y="0"/>
          <a:ext cx="0" cy="0"/>
          <a:chOff x="0" y="0"/>
          <a:chExt cx="0" cy="0"/>
        </a:xfrm>
      </p:grpSpPr>
      <p:sp>
        <p:nvSpPr>
          <p:cNvPr id="53" name="Rectangle 52"/>
          <p:cNvSpPr/>
          <p:nvPr userDrawn="1"/>
        </p:nvSpPr>
        <p:spPr>
          <a:xfrm>
            <a:off x="189781" y="5733691"/>
            <a:ext cx="230038" cy="2660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9" name="Oval 108" descr="Glow"/>
          <p:cNvSpPr/>
          <p:nvPr userDrawn="1"/>
        </p:nvSpPr>
        <p:spPr>
          <a:xfrm>
            <a:off x="9637462" y="4198553"/>
            <a:ext cx="3035973" cy="3035973"/>
          </a:xfrm>
          <a:prstGeom prst="ellipse">
            <a:avLst/>
          </a:prstGeom>
          <a:gradFill>
            <a:gsLst>
              <a:gs pos="0">
                <a:schemeClr val="bg1">
                  <a:alpha val="46000"/>
                </a:schemeClr>
              </a:gs>
              <a:gs pos="54000">
                <a:schemeClr val="accent1">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63" name="Group 62" descr="Banting"/>
          <p:cNvGrpSpPr>
            <a:grpSpLocks noChangeAspect="1"/>
          </p:cNvGrpSpPr>
          <p:nvPr userDrawn="1"/>
        </p:nvGrpSpPr>
        <p:grpSpPr>
          <a:xfrm rot="21180000">
            <a:off x="9380058" y="4661194"/>
            <a:ext cx="2783467" cy="622763"/>
            <a:chOff x="9681613" y="-1537"/>
            <a:chExt cx="2481036" cy="555099"/>
          </a:xfrm>
        </p:grpSpPr>
        <p:grpSp>
          <p:nvGrpSpPr>
            <p:cNvPr id="64" name="Group 63"/>
            <p:cNvGrpSpPr/>
            <p:nvPr userDrawn="1"/>
          </p:nvGrpSpPr>
          <p:grpSpPr>
            <a:xfrm rot="398390">
              <a:off x="10903668" y="254690"/>
              <a:ext cx="210191" cy="248550"/>
              <a:chOff x="5092479" y="1490663"/>
              <a:chExt cx="1025751" cy="1212946"/>
            </a:xfrm>
            <a:effectLst>
              <a:outerShdw blurRad="12700" sx="102000" sy="102000" algn="ctr" rotWithShape="0">
                <a:prstClr val="black">
                  <a:alpha val="40000"/>
                </a:prstClr>
              </a:outerShdw>
            </a:effectLst>
          </p:grpSpPr>
          <p:sp>
            <p:nvSpPr>
              <p:cNvPr id="98" name="Isosceles Triangle 97"/>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9" name="Rectangle 98"/>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5" name="Group 64"/>
            <p:cNvGrpSpPr/>
            <p:nvPr userDrawn="1"/>
          </p:nvGrpSpPr>
          <p:grpSpPr>
            <a:xfrm rot="338390">
              <a:off x="11111892" y="276964"/>
              <a:ext cx="210191" cy="248550"/>
              <a:chOff x="6076947" y="1490663"/>
              <a:chExt cx="1025751" cy="1212946"/>
            </a:xfrm>
            <a:effectLst>
              <a:outerShdw blurRad="12700" sx="102000" sy="102000" algn="ctr" rotWithShape="0">
                <a:prstClr val="black">
                  <a:alpha val="40000"/>
                </a:prstClr>
              </a:outerShdw>
            </a:effectLst>
          </p:grpSpPr>
          <p:sp>
            <p:nvSpPr>
              <p:cNvPr id="96" name="Isosceles Triangle 95"/>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7" name="Rectangle 96"/>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6" name="Group 65"/>
            <p:cNvGrpSpPr/>
            <p:nvPr userDrawn="1"/>
          </p:nvGrpSpPr>
          <p:grpSpPr>
            <a:xfrm rot="218390">
              <a:off x="11320792" y="293422"/>
              <a:ext cx="210191" cy="248550"/>
              <a:chOff x="7141259" y="1490663"/>
              <a:chExt cx="1025751" cy="1212946"/>
            </a:xfrm>
            <a:effectLst>
              <a:outerShdw blurRad="12700" sx="102000" sy="102000" algn="ctr" rotWithShape="0">
                <a:prstClr val="black">
                  <a:alpha val="40000"/>
                </a:prstClr>
              </a:outerShdw>
            </a:effectLst>
          </p:grpSpPr>
          <p:sp>
            <p:nvSpPr>
              <p:cNvPr id="94" name="Isosceles Triangle 93"/>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5" name="Rectangle 94"/>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7" name="Group 66"/>
            <p:cNvGrpSpPr/>
            <p:nvPr userDrawn="1"/>
          </p:nvGrpSpPr>
          <p:grpSpPr>
            <a:xfrm rot="98390">
              <a:off x="11530596" y="302125"/>
              <a:ext cx="210191" cy="248550"/>
              <a:chOff x="5092479" y="1490663"/>
              <a:chExt cx="1025751" cy="1212946"/>
            </a:xfrm>
            <a:effectLst>
              <a:outerShdw blurRad="12700" sx="102000" sy="102000" algn="ctr" rotWithShape="0">
                <a:prstClr val="black">
                  <a:alpha val="40000"/>
                </a:prstClr>
              </a:outerShdw>
            </a:effectLst>
          </p:grpSpPr>
          <p:sp>
            <p:nvSpPr>
              <p:cNvPr id="92" name="Isosceles Triangle 91"/>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3" name="Rectangle 92"/>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8" name="Group 67"/>
            <p:cNvGrpSpPr/>
            <p:nvPr userDrawn="1"/>
          </p:nvGrpSpPr>
          <p:grpSpPr>
            <a:xfrm rot="21578390">
              <a:off x="11741076" y="305012"/>
              <a:ext cx="210191" cy="248550"/>
              <a:chOff x="6076947" y="1490663"/>
              <a:chExt cx="1025751" cy="1212946"/>
            </a:xfrm>
            <a:effectLst>
              <a:outerShdw blurRad="12700" sx="102000" sy="102000" algn="ctr" rotWithShape="0">
                <a:prstClr val="black">
                  <a:alpha val="40000"/>
                </a:prstClr>
              </a:outerShdw>
            </a:effectLst>
          </p:grpSpPr>
          <p:sp>
            <p:nvSpPr>
              <p:cNvPr id="90" name="Isosceles Triangle 89"/>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1" name="Rectangle 90"/>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9" name="Group 68"/>
            <p:cNvGrpSpPr/>
            <p:nvPr userDrawn="1"/>
          </p:nvGrpSpPr>
          <p:grpSpPr>
            <a:xfrm rot="21458390">
              <a:off x="11952458" y="300144"/>
              <a:ext cx="210191" cy="248550"/>
              <a:chOff x="7141259" y="1490663"/>
              <a:chExt cx="1025751" cy="1212946"/>
            </a:xfrm>
            <a:effectLst>
              <a:outerShdw blurRad="12700" sx="102000" sy="102000" algn="ctr" rotWithShape="0">
                <a:prstClr val="black">
                  <a:alpha val="40000"/>
                </a:prstClr>
              </a:outerShdw>
            </a:effectLst>
          </p:grpSpPr>
          <p:sp>
            <p:nvSpPr>
              <p:cNvPr id="88" name="Isosceles Triangle 87"/>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9" name="Rectangle 88"/>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70" name="Group 69"/>
            <p:cNvGrpSpPr/>
            <p:nvPr userDrawn="1"/>
          </p:nvGrpSpPr>
          <p:grpSpPr>
            <a:xfrm rot="1058390">
              <a:off x="9681613" y="-1537"/>
              <a:ext cx="210191" cy="248550"/>
              <a:chOff x="5092479" y="1490663"/>
              <a:chExt cx="1025751" cy="1212946"/>
            </a:xfrm>
            <a:effectLst>
              <a:outerShdw blurRad="12700" sx="102000" sy="102000" algn="ctr" rotWithShape="0">
                <a:prstClr val="black">
                  <a:alpha val="40000"/>
                </a:prstClr>
              </a:outerShdw>
            </a:effectLst>
          </p:grpSpPr>
          <p:sp>
            <p:nvSpPr>
              <p:cNvPr id="86" name="Isosceles Triangle 85"/>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7" name="Rectangle 86"/>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71" name="Group 70"/>
            <p:cNvGrpSpPr/>
            <p:nvPr userDrawn="1"/>
          </p:nvGrpSpPr>
          <p:grpSpPr>
            <a:xfrm rot="938390">
              <a:off x="9885323" y="59512"/>
              <a:ext cx="210191" cy="248550"/>
              <a:chOff x="6076947" y="1490663"/>
              <a:chExt cx="1025751" cy="1212946"/>
            </a:xfrm>
            <a:effectLst>
              <a:outerShdw blurRad="12700" sx="102000" sy="102000" algn="ctr" rotWithShape="0">
                <a:prstClr val="black">
                  <a:alpha val="40000"/>
                </a:prstClr>
              </a:outerShdw>
            </a:effectLst>
          </p:grpSpPr>
          <p:sp>
            <p:nvSpPr>
              <p:cNvPr id="84" name="Isosceles Triangle 83"/>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5" name="Rectangle 84"/>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72" name="Group 71"/>
            <p:cNvGrpSpPr/>
            <p:nvPr userDrawn="1"/>
          </p:nvGrpSpPr>
          <p:grpSpPr>
            <a:xfrm rot="818390">
              <a:off x="10089936" y="112805"/>
              <a:ext cx="210191" cy="248550"/>
              <a:chOff x="7141259" y="1490663"/>
              <a:chExt cx="1025751" cy="1212946"/>
            </a:xfrm>
            <a:effectLst>
              <a:outerShdw blurRad="12700" sx="102000" sy="102000" algn="ctr" rotWithShape="0">
                <a:prstClr val="black">
                  <a:alpha val="40000"/>
                </a:prstClr>
              </a:outerShdw>
            </a:effectLst>
          </p:grpSpPr>
          <p:sp>
            <p:nvSpPr>
              <p:cNvPr id="82" name="Isosceles Triangle 81"/>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3" name="Rectangle 82"/>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73" name="Group 72"/>
            <p:cNvGrpSpPr/>
            <p:nvPr userDrawn="1"/>
          </p:nvGrpSpPr>
          <p:grpSpPr>
            <a:xfrm rot="698390">
              <a:off x="10295451" y="158344"/>
              <a:ext cx="210191" cy="248550"/>
              <a:chOff x="5092479" y="1490663"/>
              <a:chExt cx="1025751" cy="1212946"/>
            </a:xfrm>
            <a:effectLst>
              <a:outerShdw blurRad="12700" sx="102000" sy="102000" algn="ctr" rotWithShape="0">
                <a:prstClr val="black">
                  <a:alpha val="40000"/>
                </a:prstClr>
              </a:outerShdw>
            </a:effectLst>
          </p:grpSpPr>
          <p:sp>
            <p:nvSpPr>
              <p:cNvPr id="80" name="Isosceles Triangle 79"/>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1" name="Rectangle 80"/>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74" name="Group 73"/>
            <p:cNvGrpSpPr/>
            <p:nvPr userDrawn="1"/>
          </p:nvGrpSpPr>
          <p:grpSpPr>
            <a:xfrm rot="578390">
              <a:off x="10501643" y="198066"/>
              <a:ext cx="210191" cy="248550"/>
              <a:chOff x="6076947" y="1490663"/>
              <a:chExt cx="1025751" cy="1212946"/>
            </a:xfrm>
            <a:effectLst>
              <a:outerShdw blurRad="12700" sx="102000" sy="102000" algn="ctr" rotWithShape="0">
                <a:prstClr val="black">
                  <a:alpha val="40000"/>
                </a:prstClr>
              </a:outerShdw>
            </a:effectLst>
          </p:grpSpPr>
          <p:sp>
            <p:nvSpPr>
              <p:cNvPr id="78" name="Isosceles Triangle 77"/>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9" name="Rectangle 78"/>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75" name="Group 74"/>
            <p:cNvGrpSpPr/>
            <p:nvPr userDrawn="1"/>
          </p:nvGrpSpPr>
          <p:grpSpPr>
            <a:xfrm rot="458390">
              <a:off x="10708738" y="230034"/>
              <a:ext cx="210191" cy="248550"/>
              <a:chOff x="7141259" y="1490663"/>
              <a:chExt cx="1025751" cy="1212946"/>
            </a:xfrm>
            <a:effectLst>
              <a:outerShdw blurRad="12700" sx="102000" sy="102000" algn="ctr" rotWithShape="0">
                <a:prstClr val="black">
                  <a:alpha val="40000"/>
                </a:prstClr>
              </a:outerShdw>
            </a:effectLst>
          </p:grpSpPr>
          <p:sp>
            <p:nvSpPr>
              <p:cNvPr id="76" name="Isosceles Triangle 75"/>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7" name="Rectangle 76"/>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pic>
        <p:nvPicPr>
          <p:cNvPr id="18" name="Picture 17" descr="Scary cat by tree"/>
          <p:cNvPicPr>
            <a:picLocks noChangeAspect="1"/>
          </p:cNvPicPr>
          <p:nvPr userDrawn="1"/>
        </p:nvPicPr>
        <p:blipFill>
          <a:blip r:embed="rId2" cstate="email"/>
          <a:stretch>
            <a:fillRect/>
          </a:stretch>
        </p:blipFill>
        <p:spPr>
          <a:xfrm>
            <a:off x="10692254" y="4138948"/>
            <a:ext cx="1499746" cy="2719052"/>
          </a:xfrm>
          <a:prstGeom prst="rect">
            <a:avLst/>
          </a:prstGeom>
        </p:spPr>
      </p:pic>
      <p:sp>
        <p:nvSpPr>
          <p:cNvPr id="100" name="Picture Placeholder 99" descr="Image Placeholder"/>
          <p:cNvSpPr>
            <a:spLocks noGrp="1"/>
          </p:cNvSpPr>
          <p:nvPr>
            <p:ph type="pic" sz="quarter" idx="19" hasCustomPrompt="1"/>
          </p:nvPr>
        </p:nvSpPr>
        <p:spPr>
          <a:xfrm>
            <a:off x="360000" y="1215546"/>
            <a:ext cx="6388800" cy="4917497"/>
          </a:xfrm>
          <a:custGeom>
            <a:avLst/>
            <a:gdLst>
              <a:gd name="connsiteX0" fmla="*/ 6388800 w 6388800"/>
              <a:gd name="connsiteY0" fmla="*/ 0 h 4917497"/>
              <a:gd name="connsiteX1" fmla="*/ 6388800 w 6388800"/>
              <a:gd name="connsiteY1" fmla="*/ 4917497 h 4917497"/>
              <a:gd name="connsiteX2" fmla="*/ 625435 w 6388800"/>
              <a:gd name="connsiteY2" fmla="*/ 4635647 h 4917497"/>
              <a:gd name="connsiteX3" fmla="*/ 0 w 6388800"/>
              <a:gd name="connsiteY3" fmla="*/ 238493 h 4917497"/>
            </a:gdLst>
            <a:ahLst/>
            <a:cxnLst>
              <a:cxn ang="0">
                <a:pos x="connsiteX0" y="connsiteY0"/>
              </a:cxn>
              <a:cxn ang="0">
                <a:pos x="connsiteX1" y="connsiteY1"/>
              </a:cxn>
              <a:cxn ang="0">
                <a:pos x="connsiteX2" y="connsiteY2"/>
              </a:cxn>
              <a:cxn ang="0">
                <a:pos x="connsiteX3" y="connsiteY3"/>
              </a:cxn>
            </a:cxnLst>
            <a:rect l="l" t="t" r="r" b="b"/>
            <a:pathLst>
              <a:path w="6388800" h="4917497">
                <a:moveTo>
                  <a:pt x="6388800" y="0"/>
                </a:moveTo>
                <a:lnTo>
                  <a:pt x="6388800" y="4917497"/>
                </a:lnTo>
                <a:lnTo>
                  <a:pt x="625435" y="4635647"/>
                </a:lnTo>
                <a:lnTo>
                  <a:pt x="0" y="238493"/>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wrap="square"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6" name="Footer Placeholder 5"/>
          <p:cNvSpPr>
            <a:spLocks noGrp="1"/>
          </p:cNvSpPr>
          <p:nvPr>
            <p:ph type="ftr" sz="quarter" idx="10"/>
          </p:nvPr>
        </p:nvSpPr>
        <p:spPr/>
        <p:txBody>
          <a:bodyPr/>
          <a:lstStyle/>
          <a:p>
            <a:endParaRPr lang="en-US" noProof="0" dirty="0"/>
          </a:p>
        </p:txBody>
      </p:sp>
      <p:sp>
        <p:nvSpPr>
          <p:cNvPr id="101" name="Picture Placeholder 100" descr="Image Placeholder"/>
          <p:cNvSpPr>
            <a:spLocks noGrp="1"/>
          </p:cNvSpPr>
          <p:nvPr>
            <p:ph type="pic" sz="quarter" idx="12" hasCustomPrompt="1"/>
          </p:nvPr>
        </p:nvSpPr>
        <p:spPr>
          <a:xfrm rot="-120000">
            <a:off x="6914400" y="1215500"/>
            <a:ext cx="1526400" cy="1526400"/>
          </a:xfrm>
          <a:custGeom>
            <a:avLst/>
            <a:gdLst>
              <a:gd name="connsiteX0" fmla="*/ 0 w 1526400"/>
              <a:gd name="connsiteY0" fmla="*/ 0 h 1526400"/>
              <a:gd name="connsiteX1" fmla="*/ 1526400 w 1526400"/>
              <a:gd name="connsiteY1" fmla="*/ 0 h 1526400"/>
              <a:gd name="connsiteX2" fmla="*/ 1512938 w 1526400"/>
              <a:gd name="connsiteY2" fmla="*/ 1492745 h 1526400"/>
              <a:gd name="connsiteX3" fmla="*/ 0 w 1526400"/>
              <a:gd name="connsiteY3" fmla="*/ 1526400 h 1526400"/>
            </a:gdLst>
            <a:ahLst/>
            <a:cxnLst>
              <a:cxn ang="0">
                <a:pos x="connsiteX0" y="connsiteY0"/>
              </a:cxn>
              <a:cxn ang="0">
                <a:pos x="connsiteX1" y="connsiteY1"/>
              </a:cxn>
              <a:cxn ang="0">
                <a:pos x="connsiteX2" y="connsiteY2"/>
              </a:cxn>
              <a:cxn ang="0">
                <a:pos x="connsiteX3" y="connsiteY3"/>
              </a:cxn>
            </a:cxnLst>
            <a:rect l="l" t="t" r="r" b="b"/>
            <a:pathLst>
              <a:path w="1526400" h="1526400">
                <a:moveTo>
                  <a:pt x="0" y="0"/>
                </a:moveTo>
                <a:lnTo>
                  <a:pt x="1526400" y="0"/>
                </a:lnTo>
                <a:lnTo>
                  <a:pt x="1512938" y="1492745"/>
                </a:lnTo>
                <a:lnTo>
                  <a:pt x="0" y="1526400"/>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wrap="square"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102" name="Picture Placeholder 101" descr="Image Placeholder"/>
          <p:cNvSpPr>
            <a:spLocks noGrp="1"/>
          </p:cNvSpPr>
          <p:nvPr>
            <p:ph type="pic" sz="quarter" idx="20" hasCustomPrompt="1"/>
          </p:nvPr>
        </p:nvSpPr>
        <p:spPr>
          <a:xfrm rot="60000">
            <a:off x="8610001" y="1215500"/>
            <a:ext cx="1437645" cy="1526400"/>
          </a:xfrm>
          <a:custGeom>
            <a:avLst/>
            <a:gdLst>
              <a:gd name="connsiteX0" fmla="*/ 0 w 1437645"/>
              <a:gd name="connsiteY0" fmla="*/ 0 h 1526400"/>
              <a:gd name="connsiteX1" fmla="*/ 1437645 w 1437645"/>
              <a:gd name="connsiteY1" fmla="*/ 88755 h 1526400"/>
              <a:gd name="connsiteX2" fmla="*/ 1304513 w 1437645"/>
              <a:gd name="connsiteY2" fmla="*/ 1475683 h 1526400"/>
              <a:gd name="connsiteX3" fmla="*/ 0 w 1437645"/>
              <a:gd name="connsiteY3" fmla="*/ 1526400 h 1526400"/>
            </a:gdLst>
            <a:ahLst/>
            <a:cxnLst>
              <a:cxn ang="0">
                <a:pos x="connsiteX0" y="connsiteY0"/>
              </a:cxn>
              <a:cxn ang="0">
                <a:pos x="connsiteX1" y="connsiteY1"/>
              </a:cxn>
              <a:cxn ang="0">
                <a:pos x="connsiteX2" y="connsiteY2"/>
              </a:cxn>
              <a:cxn ang="0">
                <a:pos x="connsiteX3" y="connsiteY3"/>
              </a:cxn>
            </a:cxnLst>
            <a:rect l="l" t="t" r="r" b="b"/>
            <a:pathLst>
              <a:path w="1437645" h="1526400">
                <a:moveTo>
                  <a:pt x="0" y="0"/>
                </a:moveTo>
                <a:lnTo>
                  <a:pt x="1437645" y="88755"/>
                </a:lnTo>
                <a:lnTo>
                  <a:pt x="1304513" y="1475683"/>
                </a:lnTo>
                <a:lnTo>
                  <a:pt x="0" y="1526400"/>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wrap="square"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103" name="Picture Placeholder 102" descr="Image Placeholder"/>
          <p:cNvSpPr>
            <a:spLocks noGrp="1"/>
          </p:cNvSpPr>
          <p:nvPr>
            <p:ph type="pic" sz="quarter" idx="21" hasCustomPrompt="1"/>
          </p:nvPr>
        </p:nvSpPr>
        <p:spPr>
          <a:xfrm>
            <a:off x="10305600" y="1215500"/>
            <a:ext cx="1526400" cy="1526400"/>
          </a:xfrm>
          <a:custGeom>
            <a:avLst/>
            <a:gdLst>
              <a:gd name="connsiteX0" fmla="*/ 1526400 w 1526400"/>
              <a:gd name="connsiteY0" fmla="*/ 0 h 1526400"/>
              <a:gd name="connsiteX1" fmla="*/ 1526400 w 1526400"/>
              <a:gd name="connsiteY1" fmla="*/ 1526400 h 1526400"/>
              <a:gd name="connsiteX2" fmla="*/ 0 w 1526400"/>
              <a:gd name="connsiteY2" fmla="*/ 1526400 h 1526400"/>
              <a:gd name="connsiteX3" fmla="*/ 60579 w 1526400"/>
              <a:gd name="connsiteY3" fmla="*/ 33655 h 1526400"/>
            </a:gdLst>
            <a:ahLst/>
            <a:cxnLst>
              <a:cxn ang="0">
                <a:pos x="connsiteX0" y="connsiteY0"/>
              </a:cxn>
              <a:cxn ang="0">
                <a:pos x="connsiteX1" y="connsiteY1"/>
              </a:cxn>
              <a:cxn ang="0">
                <a:pos x="connsiteX2" y="connsiteY2"/>
              </a:cxn>
              <a:cxn ang="0">
                <a:pos x="connsiteX3" y="connsiteY3"/>
              </a:cxn>
            </a:cxnLst>
            <a:rect l="l" t="t" r="r" b="b"/>
            <a:pathLst>
              <a:path w="1526400" h="1526400">
                <a:moveTo>
                  <a:pt x="1526400" y="0"/>
                </a:moveTo>
                <a:lnTo>
                  <a:pt x="1526400" y="1526400"/>
                </a:lnTo>
                <a:lnTo>
                  <a:pt x="0" y="1526400"/>
                </a:lnTo>
                <a:lnTo>
                  <a:pt x="60579" y="33655"/>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wrap="square"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104" name="Picture Placeholder 103" descr="Image Placeholder"/>
          <p:cNvSpPr>
            <a:spLocks noGrp="1"/>
          </p:cNvSpPr>
          <p:nvPr>
            <p:ph type="pic" sz="quarter" idx="22" hasCustomPrompt="1"/>
          </p:nvPr>
        </p:nvSpPr>
        <p:spPr>
          <a:xfrm>
            <a:off x="6914401" y="2911100"/>
            <a:ext cx="1519699" cy="1526400"/>
          </a:xfrm>
          <a:custGeom>
            <a:avLst/>
            <a:gdLst>
              <a:gd name="connsiteX0" fmla="*/ 67015 w 1519699"/>
              <a:gd name="connsiteY0" fmla="*/ 0 h 1526400"/>
              <a:gd name="connsiteX1" fmla="*/ 1459386 w 1519699"/>
              <a:gd name="connsiteY1" fmla="*/ 6702 h 1526400"/>
              <a:gd name="connsiteX2" fmla="*/ 1519699 w 1519699"/>
              <a:gd name="connsiteY2" fmla="*/ 1526400 h 1526400"/>
              <a:gd name="connsiteX3" fmla="*/ 0 w 1519699"/>
              <a:gd name="connsiteY3" fmla="*/ 1526400 h 1526400"/>
            </a:gdLst>
            <a:ahLst/>
            <a:cxnLst>
              <a:cxn ang="0">
                <a:pos x="connsiteX0" y="connsiteY0"/>
              </a:cxn>
              <a:cxn ang="0">
                <a:pos x="connsiteX1" y="connsiteY1"/>
              </a:cxn>
              <a:cxn ang="0">
                <a:pos x="connsiteX2" y="connsiteY2"/>
              </a:cxn>
              <a:cxn ang="0">
                <a:pos x="connsiteX3" y="connsiteY3"/>
              </a:cxn>
            </a:cxnLst>
            <a:rect l="l" t="t" r="r" b="b"/>
            <a:pathLst>
              <a:path w="1519699" h="1526400">
                <a:moveTo>
                  <a:pt x="67015" y="0"/>
                </a:moveTo>
                <a:lnTo>
                  <a:pt x="1459386" y="6702"/>
                </a:lnTo>
                <a:lnTo>
                  <a:pt x="1519699" y="1526400"/>
                </a:lnTo>
                <a:lnTo>
                  <a:pt x="0" y="1526400"/>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wrap="square"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105" name="Picture Placeholder 104" descr="Image Placeholder"/>
          <p:cNvSpPr>
            <a:spLocks noGrp="1"/>
          </p:cNvSpPr>
          <p:nvPr>
            <p:ph type="pic" sz="quarter" idx="23" hasCustomPrompt="1"/>
          </p:nvPr>
        </p:nvSpPr>
        <p:spPr>
          <a:xfrm>
            <a:off x="8679382" y="2980482"/>
            <a:ext cx="1387636" cy="1387636"/>
          </a:xfrm>
          <a:custGeom>
            <a:avLst/>
            <a:gdLst>
              <a:gd name="connsiteX0" fmla="*/ 0 w 1526400"/>
              <a:gd name="connsiteY0" fmla="*/ 0 h 1526400"/>
              <a:gd name="connsiteX1" fmla="*/ 1526400 w 1526400"/>
              <a:gd name="connsiteY1" fmla="*/ 0 h 1526400"/>
              <a:gd name="connsiteX2" fmla="*/ 1472552 w 1526400"/>
              <a:gd name="connsiteY2" fmla="*/ 1526400 h 1526400"/>
              <a:gd name="connsiteX3" fmla="*/ 47117 w 1526400"/>
              <a:gd name="connsiteY3" fmla="*/ 1519669 h 1526400"/>
            </a:gdLst>
            <a:ahLst/>
            <a:cxnLst>
              <a:cxn ang="0">
                <a:pos x="connsiteX0" y="connsiteY0"/>
              </a:cxn>
              <a:cxn ang="0">
                <a:pos x="connsiteX1" y="connsiteY1"/>
              </a:cxn>
              <a:cxn ang="0">
                <a:pos x="connsiteX2" y="connsiteY2"/>
              </a:cxn>
              <a:cxn ang="0">
                <a:pos x="connsiteX3" y="connsiteY3"/>
              </a:cxn>
            </a:cxnLst>
            <a:rect l="l" t="t" r="r" b="b"/>
            <a:pathLst>
              <a:path w="1526400" h="1526400">
                <a:moveTo>
                  <a:pt x="0" y="0"/>
                </a:moveTo>
                <a:lnTo>
                  <a:pt x="1526400" y="0"/>
                </a:lnTo>
                <a:lnTo>
                  <a:pt x="1472552" y="1526400"/>
                </a:lnTo>
                <a:lnTo>
                  <a:pt x="47117" y="1519669"/>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wrap="square"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106" name="Picture Placeholder 105" descr="Image Placeholder"/>
          <p:cNvSpPr>
            <a:spLocks noGrp="1"/>
          </p:cNvSpPr>
          <p:nvPr>
            <p:ph type="pic" sz="quarter" idx="24" hasCustomPrompt="1"/>
          </p:nvPr>
        </p:nvSpPr>
        <p:spPr>
          <a:xfrm rot="-120000">
            <a:off x="10305601" y="2911100"/>
            <a:ext cx="1493471" cy="1526400"/>
          </a:xfrm>
          <a:custGeom>
            <a:avLst/>
            <a:gdLst>
              <a:gd name="connsiteX0" fmla="*/ 1335412 w 1493471"/>
              <a:gd name="connsiteY0" fmla="*/ 0 h 1526400"/>
              <a:gd name="connsiteX1" fmla="*/ 1493471 w 1493471"/>
              <a:gd name="connsiteY1" fmla="*/ 1526400 h 1526400"/>
              <a:gd name="connsiteX2" fmla="*/ 72444 w 1493471"/>
              <a:gd name="connsiteY2" fmla="*/ 1486885 h 1526400"/>
              <a:gd name="connsiteX3" fmla="*/ 0 w 1493471"/>
              <a:gd name="connsiteY3" fmla="*/ 32929 h 1526400"/>
            </a:gdLst>
            <a:ahLst/>
            <a:cxnLst>
              <a:cxn ang="0">
                <a:pos x="connsiteX0" y="connsiteY0"/>
              </a:cxn>
              <a:cxn ang="0">
                <a:pos x="connsiteX1" y="connsiteY1"/>
              </a:cxn>
              <a:cxn ang="0">
                <a:pos x="connsiteX2" y="connsiteY2"/>
              </a:cxn>
              <a:cxn ang="0">
                <a:pos x="connsiteX3" y="connsiteY3"/>
              </a:cxn>
            </a:cxnLst>
            <a:rect l="l" t="t" r="r" b="b"/>
            <a:pathLst>
              <a:path w="1493471" h="1526400">
                <a:moveTo>
                  <a:pt x="1335412" y="0"/>
                </a:moveTo>
                <a:lnTo>
                  <a:pt x="1493471" y="1526400"/>
                </a:lnTo>
                <a:lnTo>
                  <a:pt x="72444" y="1486885"/>
                </a:lnTo>
                <a:lnTo>
                  <a:pt x="0" y="32929"/>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wrap="square"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107" name="Picture Placeholder 106" descr="Image Placeholder"/>
          <p:cNvSpPr>
            <a:spLocks noGrp="1"/>
          </p:cNvSpPr>
          <p:nvPr>
            <p:ph type="pic" sz="quarter" idx="25" hasCustomPrompt="1"/>
          </p:nvPr>
        </p:nvSpPr>
        <p:spPr>
          <a:xfrm rot="60000">
            <a:off x="6914400" y="4606701"/>
            <a:ext cx="1526400" cy="1526399"/>
          </a:xfrm>
          <a:custGeom>
            <a:avLst/>
            <a:gdLst>
              <a:gd name="connsiteX0" fmla="*/ 0 w 1526400"/>
              <a:gd name="connsiteY0" fmla="*/ 0 h 1526399"/>
              <a:gd name="connsiteX1" fmla="*/ 36 w 1526400"/>
              <a:gd name="connsiteY1" fmla="*/ 0 h 1526399"/>
              <a:gd name="connsiteX2" fmla="*/ 1438897 w 1526400"/>
              <a:gd name="connsiteY2" fmla="*/ 40385 h 1526399"/>
              <a:gd name="connsiteX3" fmla="*/ 1526400 w 1526400"/>
              <a:gd name="connsiteY3" fmla="*/ 1526399 h 1526399"/>
              <a:gd name="connsiteX4" fmla="*/ 242316 w 1526400"/>
              <a:gd name="connsiteY4" fmla="*/ 1411972 h 152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400" h="1526399">
                <a:moveTo>
                  <a:pt x="0" y="0"/>
                </a:moveTo>
                <a:lnTo>
                  <a:pt x="36" y="0"/>
                </a:lnTo>
                <a:lnTo>
                  <a:pt x="1438897" y="40385"/>
                </a:lnTo>
                <a:lnTo>
                  <a:pt x="1526400" y="1526399"/>
                </a:lnTo>
                <a:lnTo>
                  <a:pt x="242316" y="1411972"/>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wrap="square"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108" name="Picture Placeholder 107" descr="Image Placeholder"/>
          <p:cNvSpPr>
            <a:spLocks noGrp="1"/>
          </p:cNvSpPr>
          <p:nvPr>
            <p:ph type="pic" sz="quarter" idx="26" hasCustomPrompt="1"/>
          </p:nvPr>
        </p:nvSpPr>
        <p:spPr>
          <a:xfrm>
            <a:off x="8610000" y="4606700"/>
            <a:ext cx="1526400" cy="1526400"/>
          </a:xfrm>
          <a:custGeom>
            <a:avLst/>
            <a:gdLst>
              <a:gd name="connsiteX0" fmla="*/ 0 w 1526400"/>
              <a:gd name="connsiteY0" fmla="*/ 0 h 1526400"/>
              <a:gd name="connsiteX1" fmla="*/ 1512938 w 1526400"/>
              <a:gd name="connsiteY1" fmla="*/ 60579 h 1526400"/>
              <a:gd name="connsiteX2" fmla="*/ 1526400 w 1526400"/>
              <a:gd name="connsiteY2" fmla="*/ 1526400 h 1526400"/>
              <a:gd name="connsiteX3" fmla="*/ 121158 w 1526400"/>
              <a:gd name="connsiteY3" fmla="*/ 1405242 h 1526400"/>
            </a:gdLst>
            <a:ahLst/>
            <a:cxnLst>
              <a:cxn ang="0">
                <a:pos x="connsiteX0" y="connsiteY0"/>
              </a:cxn>
              <a:cxn ang="0">
                <a:pos x="connsiteX1" y="connsiteY1"/>
              </a:cxn>
              <a:cxn ang="0">
                <a:pos x="connsiteX2" y="connsiteY2"/>
              </a:cxn>
              <a:cxn ang="0">
                <a:pos x="connsiteX3" y="connsiteY3"/>
              </a:cxn>
            </a:cxnLst>
            <a:rect l="l" t="t" r="r" b="b"/>
            <a:pathLst>
              <a:path w="1526400" h="1526400">
                <a:moveTo>
                  <a:pt x="0" y="0"/>
                </a:moveTo>
                <a:lnTo>
                  <a:pt x="1512938" y="60579"/>
                </a:lnTo>
                <a:lnTo>
                  <a:pt x="1526400" y="1526400"/>
                </a:lnTo>
                <a:lnTo>
                  <a:pt x="121158" y="1405242"/>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wrap="square"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4" name="Slide Number Placeholder 3"/>
          <p:cNvSpPr>
            <a:spLocks noGrp="1"/>
          </p:cNvSpPr>
          <p:nvPr>
            <p:ph type="sldNum" sz="quarter" idx="28"/>
          </p:nvPr>
        </p:nvSpPr>
        <p:spPr/>
        <p:txBody>
          <a:bodyPr/>
          <a:lstStyle/>
          <a:p>
            <a:r>
              <a:rPr lang="en-US" noProof="0" dirty="0"/>
              <a:t> Page </a:t>
            </a:r>
            <a:fld id="{26699011-AD31-4C1E-9097-A1CA72DD0DA4}" type="slidenum">
              <a:rPr lang="en-US" noProof="0" smtClean="0"/>
            </a:fld>
            <a:endParaRPr lang="en-US" noProof="0"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 Layout 7 X Middle Right">
    <p:spTree>
      <p:nvGrpSpPr>
        <p:cNvPr id="1" name=""/>
        <p:cNvGrpSpPr/>
        <p:nvPr/>
      </p:nvGrpSpPr>
      <p:grpSpPr>
        <a:xfrm>
          <a:off x="0" y="0"/>
          <a:ext cx="0" cy="0"/>
          <a:chOff x="0" y="0"/>
          <a:chExt cx="0" cy="0"/>
        </a:xfrm>
      </p:grpSpPr>
      <p:sp>
        <p:nvSpPr>
          <p:cNvPr id="57" name="Rectangle 56"/>
          <p:cNvSpPr/>
          <p:nvPr userDrawn="1"/>
        </p:nvSpPr>
        <p:spPr>
          <a:xfrm>
            <a:off x="129962" y="5958600"/>
            <a:ext cx="230038" cy="2660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1" name="Oval 70" descr="Glow"/>
          <p:cNvSpPr/>
          <p:nvPr userDrawn="1"/>
        </p:nvSpPr>
        <p:spPr>
          <a:xfrm>
            <a:off x="9390354" y="3100664"/>
            <a:ext cx="3035973" cy="3035973"/>
          </a:xfrm>
          <a:prstGeom prst="ellipse">
            <a:avLst/>
          </a:prstGeom>
          <a:gradFill>
            <a:gsLst>
              <a:gs pos="0">
                <a:schemeClr val="bg1">
                  <a:alpha val="46000"/>
                </a:schemeClr>
              </a:gs>
              <a:gs pos="54000">
                <a:schemeClr val="accent1">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9" name="Group 18" descr="Banting"/>
          <p:cNvGrpSpPr>
            <a:grpSpLocks noChangeAspect="1"/>
          </p:cNvGrpSpPr>
          <p:nvPr userDrawn="1"/>
        </p:nvGrpSpPr>
        <p:grpSpPr>
          <a:xfrm rot="21180000">
            <a:off x="9380058" y="4661194"/>
            <a:ext cx="2783467" cy="622763"/>
            <a:chOff x="9681613" y="-1537"/>
            <a:chExt cx="2481036" cy="555099"/>
          </a:xfrm>
        </p:grpSpPr>
        <p:grpSp>
          <p:nvGrpSpPr>
            <p:cNvPr id="20" name="Group 19"/>
            <p:cNvGrpSpPr/>
            <p:nvPr userDrawn="1"/>
          </p:nvGrpSpPr>
          <p:grpSpPr>
            <a:xfrm rot="398390">
              <a:off x="10903668" y="254690"/>
              <a:ext cx="210191" cy="248550"/>
              <a:chOff x="5092479" y="1490663"/>
              <a:chExt cx="1025751" cy="1212946"/>
            </a:xfrm>
            <a:effectLst>
              <a:outerShdw blurRad="12700" sx="102000" sy="102000" algn="ctr" rotWithShape="0">
                <a:prstClr val="black">
                  <a:alpha val="40000"/>
                </a:prstClr>
              </a:outerShdw>
            </a:effectLst>
          </p:grpSpPr>
          <p:sp>
            <p:nvSpPr>
              <p:cNvPr id="55" name="Isosceles Triangle 54"/>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6" name="Rectangle 55"/>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1" name="Group 20"/>
            <p:cNvGrpSpPr/>
            <p:nvPr userDrawn="1"/>
          </p:nvGrpSpPr>
          <p:grpSpPr>
            <a:xfrm rot="338390">
              <a:off x="11111892" y="276964"/>
              <a:ext cx="210191" cy="248550"/>
              <a:chOff x="6076947" y="1490663"/>
              <a:chExt cx="1025751" cy="1212946"/>
            </a:xfrm>
            <a:effectLst>
              <a:outerShdw blurRad="12700" sx="102000" sy="102000" algn="ctr" rotWithShape="0">
                <a:prstClr val="black">
                  <a:alpha val="40000"/>
                </a:prstClr>
              </a:outerShdw>
            </a:effectLst>
          </p:grpSpPr>
          <p:sp>
            <p:nvSpPr>
              <p:cNvPr id="53" name="Isosceles Triangle 52"/>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4" name="Rectangle 53"/>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2" name="Group 21"/>
            <p:cNvGrpSpPr/>
            <p:nvPr userDrawn="1"/>
          </p:nvGrpSpPr>
          <p:grpSpPr>
            <a:xfrm rot="218390">
              <a:off x="11320792" y="293422"/>
              <a:ext cx="210191" cy="248550"/>
              <a:chOff x="7141259" y="1490663"/>
              <a:chExt cx="1025751" cy="1212946"/>
            </a:xfrm>
            <a:effectLst>
              <a:outerShdw blurRad="12700" sx="102000" sy="102000" algn="ctr" rotWithShape="0">
                <a:prstClr val="black">
                  <a:alpha val="40000"/>
                </a:prstClr>
              </a:outerShdw>
            </a:effectLst>
          </p:grpSpPr>
          <p:sp>
            <p:nvSpPr>
              <p:cNvPr id="51" name="Isosceles Triangle 50"/>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2" name="Rectangle 51"/>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3" name="Group 22"/>
            <p:cNvGrpSpPr/>
            <p:nvPr userDrawn="1"/>
          </p:nvGrpSpPr>
          <p:grpSpPr>
            <a:xfrm rot="98390">
              <a:off x="11530596" y="302125"/>
              <a:ext cx="210191" cy="248550"/>
              <a:chOff x="5092479" y="1490663"/>
              <a:chExt cx="1025751" cy="1212946"/>
            </a:xfrm>
            <a:effectLst>
              <a:outerShdw blurRad="12700" sx="102000" sy="102000" algn="ctr" rotWithShape="0">
                <a:prstClr val="black">
                  <a:alpha val="40000"/>
                </a:prstClr>
              </a:outerShdw>
            </a:effectLst>
          </p:grpSpPr>
          <p:sp>
            <p:nvSpPr>
              <p:cNvPr id="49" name="Isosceles Triangle 48"/>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0" name="Rectangle 49"/>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5" name="Group 24"/>
            <p:cNvGrpSpPr/>
            <p:nvPr userDrawn="1"/>
          </p:nvGrpSpPr>
          <p:grpSpPr>
            <a:xfrm rot="21578390">
              <a:off x="11741076" y="305012"/>
              <a:ext cx="210191" cy="248550"/>
              <a:chOff x="6076947" y="1490663"/>
              <a:chExt cx="1025751" cy="1212946"/>
            </a:xfrm>
            <a:effectLst>
              <a:outerShdw blurRad="12700" sx="102000" sy="102000" algn="ctr" rotWithShape="0">
                <a:prstClr val="black">
                  <a:alpha val="40000"/>
                </a:prstClr>
              </a:outerShdw>
            </a:effectLst>
          </p:grpSpPr>
          <p:sp>
            <p:nvSpPr>
              <p:cNvPr id="47" name="Isosceles Triangle 46"/>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8" name="Rectangle 47"/>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6" name="Group 25"/>
            <p:cNvGrpSpPr/>
            <p:nvPr userDrawn="1"/>
          </p:nvGrpSpPr>
          <p:grpSpPr>
            <a:xfrm rot="21458390">
              <a:off x="11952458" y="300144"/>
              <a:ext cx="210191" cy="248550"/>
              <a:chOff x="7141259" y="1490663"/>
              <a:chExt cx="1025751" cy="1212946"/>
            </a:xfrm>
            <a:effectLst>
              <a:outerShdw blurRad="12700" sx="102000" sy="102000" algn="ctr" rotWithShape="0">
                <a:prstClr val="black">
                  <a:alpha val="40000"/>
                </a:prstClr>
              </a:outerShdw>
            </a:effectLst>
          </p:grpSpPr>
          <p:sp>
            <p:nvSpPr>
              <p:cNvPr id="45" name="Isosceles Triangle 44"/>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6" name="Rectangle 45"/>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7" name="Group 26"/>
            <p:cNvGrpSpPr/>
            <p:nvPr userDrawn="1"/>
          </p:nvGrpSpPr>
          <p:grpSpPr>
            <a:xfrm rot="1058390">
              <a:off x="9681613" y="-1537"/>
              <a:ext cx="210191" cy="248550"/>
              <a:chOff x="5092479" y="1490663"/>
              <a:chExt cx="1025751" cy="1212946"/>
            </a:xfrm>
            <a:effectLst>
              <a:outerShdw blurRad="12700" sx="102000" sy="102000" algn="ctr" rotWithShape="0">
                <a:prstClr val="black">
                  <a:alpha val="40000"/>
                </a:prstClr>
              </a:outerShdw>
            </a:effectLst>
          </p:grpSpPr>
          <p:sp>
            <p:nvSpPr>
              <p:cNvPr id="43" name="Isosceles Triangle 42"/>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4" name="Rectangle 43"/>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8" name="Group 27"/>
            <p:cNvGrpSpPr/>
            <p:nvPr userDrawn="1"/>
          </p:nvGrpSpPr>
          <p:grpSpPr>
            <a:xfrm rot="938390">
              <a:off x="9885323" y="59512"/>
              <a:ext cx="210191" cy="248550"/>
              <a:chOff x="6076947" y="1490663"/>
              <a:chExt cx="1025751" cy="1212946"/>
            </a:xfrm>
            <a:effectLst>
              <a:outerShdw blurRad="12700" sx="102000" sy="102000" algn="ctr" rotWithShape="0">
                <a:prstClr val="black">
                  <a:alpha val="40000"/>
                </a:prstClr>
              </a:outerShdw>
            </a:effectLst>
          </p:grpSpPr>
          <p:sp>
            <p:nvSpPr>
              <p:cNvPr id="41" name="Isosceles Triangle 40"/>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2" name="Rectangle 41"/>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9" name="Group 28"/>
            <p:cNvGrpSpPr/>
            <p:nvPr userDrawn="1"/>
          </p:nvGrpSpPr>
          <p:grpSpPr>
            <a:xfrm rot="818390">
              <a:off x="10089936" y="112805"/>
              <a:ext cx="210191" cy="248550"/>
              <a:chOff x="7141259" y="1490663"/>
              <a:chExt cx="1025751" cy="1212946"/>
            </a:xfrm>
            <a:effectLst>
              <a:outerShdw blurRad="12700" sx="102000" sy="102000" algn="ctr" rotWithShape="0">
                <a:prstClr val="black">
                  <a:alpha val="40000"/>
                </a:prstClr>
              </a:outerShdw>
            </a:effectLst>
          </p:grpSpPr>
          <p:sp>
            <p:nvSpPr>
              <p:cNvPr id="39" name="Isosceles Triangle 38"/>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0" name="Rectangle 39"/>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30" name="Group 29"/>
            <p:cNvGrpSpPr/>
            <p:nvPr userDrawn="1"/>
          </p:nvGrpSpPr>
          <p:grpSpPr>
            <a:xfrm rot="698390">
              <a:off x="10295451" y="158344"/>
              <a:ext cx="210191" cy="248550"/>
              <a:chOff x="5092479" y="1490663"/>
              <a:chExt cx="1025751" cy="1212946"/>
            </a:xfrm>
            <a:effectLst>
              <a:outerShdw blurRad="12700" sx="102000" sy="102000" algn="ctr" rotWithShape="0">
                <a:prstClr val="black">
                  <a:alpha val="40000"/>
                </a:prstClr>
              </a:outerShdw>
            </a:effectLst>
          </p:grpSpPr>
          <p:sp>
            <p:nvSpPr>
              <p:cNvPr id="37" name="Isosceles Triangle 36"/>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8" name="Rectangle 37"/>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31" name="Group 30"/>
            <p:cNvGrpSpPr/>
            <p:nvPr userDrawn="1"/>
          </p:nvGrpSpPr>
          <p:grpSpPr>
            <a:xfrm rot="578390">
              <a:off x="10501643" y="198066"/>
              <a:ext cx="210191" cy="248550"/>
              <a:chOff x="6076947" y="1490663"/>
              <a:chExt cx="1025751" cy="1212946"/>
            </a:xfrm>
            <a:effectLst>
              <a:outerShdw blurRad="12700" sx="102000" sy="102000" algn="ctr" rotWithShape="0">
                <a:prstClr val="black">
                  <a:alpha val="40000"/>
                </a:prstClr>
              </a:outerShdw>
            </a:effectLst>
          </p:grpSpPr>
          <p:sp>
            <p:nvSpPr>
              <p:cNvPr id="35" name="Isosceles Triangle 34"/>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Rectangle 35"/>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32" name="Group 31"/>
            <p:cNvGrpSpPr/>
            <p:nvPr userDrawn="1"/>
          </p:nvGrpSpPr>
          <p:grpSpPr>
            <a:xfrm rot="458390">
              <a:off x="10708738" y="230034"/>
              <a:ext cx="210191" cy="248550"/>
              <a:chOff x="7141259" y="1490663"/>
              <a:chExt cx="1025751" cy="1212946"/>
            </a:xfrm>
            <a:effectLst>
              <a:outerShdw blurRad="12700" sx="102000" sy="102000" algn="ctr" rotWithShape="0">
                <a:prstClr val="black">
                  <a:alpha val="40000"/>
                </a:prstClr>
              </a:outerShdw>
            </a:effectLst>
          </p:grpSpPr>
          <p:sp>
            <p:nvSpPr>
              <p:cNvPr id="33" name="Isosceles Triangle 32"/>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Rectangle 33"/>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sp>
        <p:nvSpPr>
          <p:cNvPr id="6" name="Footer Placeholder 5"/>
          <p:cNvSpPr>
            <a:spLocks noGrp="1"/>
          </p:cNvSpPr>
          <p:nvPr>
            <p:ph type="ftr" sz="quarter" idx="10"/>
          </p:nvPr>
        </p:nvSpPr>
        <p:spPr/>
        <p:txBody>
          <a:bodyPr/>
          <a:lstStyle/>
          <a:p>
            <a:endParaRPr lang="en-US" noProof="0" dirty="0"/>
          </a:p>
        </p:txBody>
      </p:sp>
      <p:sp>
        <p:nvSpPr>
          <p:cNvPr id="64" name="Picture Placeholder 63" descr="Image Placeholder"/>
          <p:cNvSpPr>
            <a:spLocks noGrp="1"/>
          </p:cNvSpPr>
          <p:nvPr>
            <p:ph type="pic" sz="quarter" idx="12" hasCustomPrompt="1"/>
          </p:nvPr>
        </p:nvSpPr>
        <p:spPr>
          <a:xfrm>
            <a:off x="360000" y="1304400"/>
            <a:ext cx="2160000" cy="2160000"/>
          </a:xfrm>
          <a:custGeom>
            <a:avLst/>
            <a:gdLst>
              <a:gd name="connsiteX0" fmla="*/ 0 w 2160000"/>
              <a:gd name="connsiteY0" fmla="*/ 0 h 2160000"/>
              <a:gd name="connsiteX1" fmla="*/ 2160000 w 2160000"/>
              <a:gd name="connsiteY1" fmla="*/ 0 h 2160000"/>
              <a:gd name="connsiteX2" fmla="*/ 2160000 w 2160000"/>
              <a:gd name="connsiteY2" fmla="*/ 2160000 h 2160000"/>
              <a:gd name="connsiteX3" fmla="*/ 19050 w 2160000"/>
              <a:gd name="connsiteY3" fmla="*/ 2112375 h 2160000"/>
            </a:gdLst>
            <a:ahLst/>
            <a:cxnLst>
              <a:cxn ang="0">
                <a:pos x="connsiteX0" y="connsiteY0"/>
              </a:cxn>
              <a:cxn ang="0">
                <a:pos x="connsiteX1" y="connsiteY1"/>
              </a:cxn>
              <a:cxn ang="0">
                <a:pos x="connsiteX2" y="connsiteY2"/>
              </a:cxn>
              <a:cxn ang="0">
                <a:pos x="connsiteX3" y="connsiteY3"/>
              </a:cxn>
            </a:cxnLst>
            <a:rect l="l" t="t" r="r" b="b"/>
            <a:pathLst>
              <a:path w="2160000" h="2160000">
                <a:moveTo>
                  <a:pt x="0" y="0"/>
                </a:moveTo>
                <a:lnTo>
                  <a:pt x="2160000" y="0"/>
                </a:lnTo>
                <a:lnTo>
                  <a:pt x="2160000" y="2160000"/>
                </a:lnTo>
                <a:lnTo>
                  <a:pt x="19050" y="2112375"/>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wrap="square"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65" name="Picture Placeholder 64" descr="Image Placeholder"/>
          <p:cNvSpPr>
            <a:spLocks noGrp="1"/>
          </p:cNvSpPr>
          <p:nvPr>
            <p:ph type="pic" sz="quarter" idx="13" hasCustomPrompt="1"/>
          </p:nvPr>
        </p:nvSpPr>
        <p:spPr>
          <a:xfrm>
            <a:off x="2688300" y="1304400"/>
            <a:ext cx="2034404" cy="2160000"/>
          </a:xfrm>
          <a:custGeom>
            <a:avLst/>
            <a:gdLst>
              <a:gd name="connsiteX0" fmla="*/ 2034404 w 2034404"/>
              <a:gd name="connsiteY0" fmla="*/ 0 h 2160000"/>
              <a:gd name="connsiteX1" fmla="*/ 2034404 w 2034404"/>
              <a:gd name="connsiteY1" fmla="*/ 2160000 h 2160000"/>
              <a:gd name="connsiteX2" fmla="*/ 188394 w 2034404"/>
              <a:gd name="connsiteY2" fmla="*/ 2088231 h 2160000"/>
              <a:gd name="connsiteX3" fmla="*/ 0 w 2034404"/>
              <a:gd name="connsiteY3" fmla="*/ 125596 h 2160000"/>
            </a:gdLst>
            <a:ahLst/>
            <a:cxnLst>
              <a:cxn ang="0">
                <a:pos x="connsiteX0" y="connsiteY0"/>
              </a:cxn>
              <a:cxn ang="0">
                <a:pos x="connsiteX1" y="connsiteY1"/>
              </a:cxn>
              <a:cxn ang="0">
                <a:pos x="connsiteX2" y="connsiteY2"/>
              </a:cxn>
              <a:cxn ang="0">
                <a:pos x="connsiteX3" y="connsiteY3"/>
              </a:cxn>
            </a:cxnLst>
            <a:rect l="l" t="t" r="r" b="b"/>
            <a:pathLst>
              <a:path w="2034404" h="2160000">
                <a:moveTo>
                  <a:pt x="2034404" y="0"/>
                </a:moveTo>
                <a:lnTo>
                  <a:pt x="2034404" y="2160000"/>
                </a:lnTo>
                <a:lnTo>
                  <a:pt x="188394" y="2088231"/>
                </a:lnTo>
                <a:lnTo>
                  <a:pt x="0" y="125596"/>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wrap="square"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68" name="Picture Placeholder 67" descr="Image Placeholder"/>
          <p:cNvSpPr>
            <a:spLocks noGrp="1"/>
          </p:cNvSpPr>
          <p:nvPr>
            <p:ph type="pic" sz="quarter" idx="14" hasCustomPrompt="1"/>
          </p:nvPr>
        </p:nvSpPr>
        <p:spPr>
          <a:xfrm>
            <a:off x="5016074" y="1304400"/>
            <a:ext cx="4487626" cy="4487100"/>
          </a:xfrm>
          <a:custGeom>
            <a:avLst/>
            <a:gdLst>
              <a:gd name="connsiteX0" fmla="*/ 0 w 4487626"/>
              <a:gd name="connsiteY0" fmla="*/ 0 h 4487100"/>
              <a:gd name="connsiteX1" fmla="*/ 4487626 w 4487626"/>
              <a:gd name="connsiteY1" fmla="*/ 0 h 4487100"/>
              <a:gd name="connsiteX2" fmla="*/ 4487626 w 4487626"/>
              <a:gd name="connsiteY2" fmla="*/ 46279 h 4487100"/>
              <a:gd name="connsiteX3" fmla="*/ 4350553 w 4487626"/>
              <a:gd name="connsiteY3" fmla="*/ 4467304 h 4487100"/>
              <a:gd name="connsiteX4" fmla="*/ 158295 w 4487626"/>
              <a:gd name="connsiteY4" fmla="*/ 4487100 h 4487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7626" h="4487100">
                <a:moveTo>
                  <a:pt x="0" y="0"/>
                </a:moveTo>
                <a:lnTo>
                  <a:pt x="4487626" y="0"/>
                </a:lnTo>
                <a:lnTo>
                  <a:pt x="4487626" y="46279"/>
                </a:lnTo>
                <a:lnTo>
                  <a:pt x="4350553" y="4467304"/>
                </a:lnTo>
                <a:lnTo>
                  <a:pt x="158295" y="4487100"/>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wrap="square"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69" name="Picture Placeholder 68" descr="Image Placeholder"/>
          <p:cNvSpPr>
            <a:spLocks noGrp="1"/>
          </p:cNvSpPr>
          <p:nvPr>
            <p:ph type="pic" sz="quarter" idx="16" hasCustomPrompt="1"/>
          </p:nvPr>
        </p:nvSpPr>
        <p:spPr>
          <a:xfrm>
            <a:off x="9673200" y="1304400"/>
            <a:ext cx="2140950" cy="2160000"/>
          </a:xfrm>
          <a:custGeom>
            <a:avLst/>
            <a:gdLst>
              <a:gd name="connsiteX0" fmla="*/ 0 w 2140950"/>
              <a:gd name="connsiteY0" fmla="*/ 0 h 2160000"/>
              <a:gd name="connsiteX1" fmla="*/ 2140950 w 2140950"/>
              <a:gd name="connsiteY1" fmla="*/ 104775 h 2160000"/>
              <a:gd name="connsiteX2" fmla="*/ 2140950 w 2140950"/>
              <a:gd name="connsiteY2" fmla="*/ 2074275 h 2160000"/>
              <a:gd name="connsiteX3" fmla="*/ 0 w 2140950"/>
              <a:gd name="connsiteY3" fmla="*/ 2160000 h 2160000"/>
            </a:gdLst>
            <a:ahLst/>
            <a:cxnLst>
              <a:cxn ang="0">
                <a:pos x="connsiteX0" y="connsiteY0"/>
              </a:cxn>
              <a:cxn ang="0">
                <a:pos x="connsiteX1" y="connsiteY1"/>
              </a:cxn>
              <a:cxn ang="0">
                <a:pos x="connsiteX2" y="connsiteY2"/>
              </a:cxn>
              <a:cxn ang="0">
                <a:pos x="connsiteX3" y="connsiteY3"/>
              </a:cxn>
            </a:cxnLst>
            <a:rect l="l" t="t" r="r" b="b"/>
            <a:pathLst>
              <a:path w="2140950" h="2160000">
                <a:moveTo>
                  <a:pt x="0" y="0"/>
                </a:moveTo>
                <a:lnTo>
                  <a:pt x="2140950" y="104775"/>
                </a:lnTo>
                <a:lnTo>
                  <a:pt x="2140950" y="2074275"/>
                </a:lnTo>
                <a:lnTo>
                  <a:pt x="0" y="2160000"/>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wrap="square"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66" name="Picture Placeholder 65" descr="Image Placeholder"/>
          <p:cNvSpPr>
            <a:spLocks noGrp="1"/>
          </p:cNvSpPr>
          <p:nvPr>
            <p:ph type="pic" sz="quarter" idx="17" hasCustomPrompt="1"/>
          </p:nvPr>
        </p:nvSpPr>
        <p:spPr>
          <a:xfrm>
            <a:off x="360001" y="3631500"/>
            <a:ext cx="2150517" cy="2160000"/>
          </a:xfrm>
          <a:custGeom>
            <a:avLst/>
            <a:gdLst>
              <a:gd name="connsiteX0" fmla="*/ 2055685 w 2150517"/>
              <a:gd name="connsiteY0" fmla="*/ 0 h 2160000"/>
              <a:gd name="connsiteX1" fmla="*/ 2150517 w 2150517"/>
              <a:gd name="connsiteY1" fmla="*/ 2160000 h 2160000"/>
              <a:gd name="connsiteX2" fmla="*/ 0 w 2150517"/>
              <a:gd name="connsiteY2" fmla="*/ 2160000 h 2160000"/>
              <a:gd name="connsiteX3" fmla="*/ 85349 w 2150517"/>
              <a:gd name="connsiteY3" fmla="*/ 9483 h 2160000"/>
            </a:gdLst>
            <a:ahLst/>
            <a:cxnLst>
              <a:cxn ang="0">
                <a:pos x="connsiteX0" y="connsiteY0"/>
              </a:cxn>
              <a:cxn ang="0">
                <a:pos x="connsiteX1" y="connsiteY1"/>
              </a:cxn>
              <a:cxn ang="0">
                <a:pos x="connsiteX2" y="connsiteY2"/>
              </a:cxn>
              <a:cxn ang="0">
                <a:pos x="connsiteX3" y="connsiteY3"/>
              </a:cxn>
            </a:cxnLst>
            <a:rect l="l" t="t" r="r" b="b"/>
            <a:pathLst>
              <a:path w="2150517" h="2160000">
                <a:moveTo>
                  <a:pt x="2055685" y="0"/>
                </a:moveTo>
                <a:lnTo>
                  <a:pt x="2150517" y="2160000"/>
                </a:lnTo>
                <a:lnTo>
                  <a:pt x="0" y="2160000"/>
                </a:lnTo>
                <a:lnTo>
                  <a:pt x="85349" y="9483"/>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wrap="square"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67" name="Picture Placeholder 66" descr="Image Placeholder"/>
          <p:cNvSpPr>
            <a:spLocks noGrp="1"/>
          </p:cNvSpPr>
          <p:nvPr>
            <p:ph type="pic" sz="quarter" idx="18" hasCustomPrompt="1"/>
          </p:nvPr>
        </p:nvSpPr>
        <p:spPr>
          <a:xfrm>
            <a:off x="2688300" y="3631500"/>
            <a:ext cx="2140950" cy="2160000"/>
          </a:xfrm>
          <a:custGeom>
            <a:avLst/>
            <a:gdLst>
              <a:gd name="connsiteX0" fmla="*/ 0 w 2140950"/>
              <a:gd name="connsiteY0" fmla="*/ 0 h 2160000"/>
              <a:gd name="connsiteX1" fmla="*/ 2140950 w 2140950"/>
              <a:gd name="connsiteY1" fmla="*/ 104775 h 2160000"/>
              <a:gd name="connsiteX2" fmla="*/ 1931400 w 2140950"/>
              <a:gd name="connsiteY2" fmla="*/ 2036175 h 2160000"/>
              <a:gd name="connsiteX3" fmla="*/ 0 w 2140950"/>
              <a:gd name="connsiteY3" fmla="*/ 2160000 h 2160000"/>
            </a:gdLst>
            <a:ahLst/>
            <a:cxnLst>
              <a:cxn ang="0">
                <a:pos x="connsiteX0" y="connsiteY0"/>
              </a:cxn>
              <a:cxn ang="0">
                <a:pos x="connsiteX1" y="connsiteY1"/>
              </a:cxn>
              <a:cxn ang="0">
                <a:pos x="connsiteX2" y="connsiteY2"/>
              </a:cxn>
              <a:cxn ang="0">
                <a:pos x="connsiteX3" y="connsiteY3"/>
              </a:cxn>
            </a:cxnLst>
            <a:rect l="l" t="t" r="r" b="b"/>
            <a:pathLst>
              <a:path w="2140950" h="2160000">
                <a:moveTo>
                  <a:pt x="0" y="0"/>
                </a:moveTo>
                <a:lnTo>
                  <a:pt x="2140950" y="104775"/>
                </a:lnTo>
                <a:lnTo>
                  <a:pt x="1931400" y="2036175"/>
                </a:lnTo>
                <a:lnTo>
                  <a:pt x="0" y="2160000"/>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wrap="square"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4" name="Slide Number Placeholder 3"/>
          <p:cNvSpPr>
            <a:spLocks noGrp="1"/>
          </p:cNvSpPr>
          <p:nvPr>
            <p:ph type="sldNum" sz="quarter" idx="22"/>
          </p:nvPr>
        </p:nvSpPr>
        <p:spPr/>
        <p:txBody>
          <a:bodyPr/>
          <a:lstStyle>
            <a:lvl1pPr>
              <a:defRPr>
                <a:solidFill>
                  <a:schemeClr val="bg1"/>
                </a:solidFill>
              </a:defRPr>
            </a:lvl1pPr>
          </a:lstStyle>
          <a:p>
            <a:r>
              <a:rPr lang="en-US" noProof="0" dirty="0"/>
              <a:t> Page </a:t>
            </a:r>
            <a:fld id="{26699011-AD31-4C1E-9097-A1CA72DD0DA4}" type="slidenum">
              <a:rPr lang="en-US" noProof="0" smtClean="0"/>
            </a:fld>
            <a:endParaRPr lang="en-US" noProof="0" dirty="0"/>
          </a:p>
        </p:txBody>
      </p:sp>
      <p:pic>
        <p:nvPicPr>
          <p:cNvPr id="70" name="Picture 69" descr="Jack-o-lantern with scary tree"/>
          <p:cNvPicPr>
            <a:picLocks noChangeAspect="1"/>
          </p:cNvPicPr>
          <p:nvPr userDrawn="1"/>
        </p:nvPicPr>
        <p:blipFill>
          <a:blip r:embed="rId2" cstate="email"/>
          <a:stretch>
            <a:fillRect/>
          </a:stretch>
        </p:blipFill>
        <p:spPr>
          <a:xfrm flipH="1">
            <a:off x="9542131" y="3182048"/>
            <a:ext cx="2547331" cy="359325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hoto Layout 3 X Square Centered">
    <p:spTree>
      <p:nvGrpSpPr>
        <p:cNvPr id="1" name=""/>
        <p:cNvGrpSpPr/>
        <p:nvPr/>
      </p:nvGrpSpPr>
      <p:grpSpPr>
        <a:xfrm>
          <a:off x="0" y="0"/>
          <a:ext cx="0" cy="0"/>
          <a:chOff x="0" y="0"/>
          <a:chExt cx="0" cy="0"/>
        </a:xfrm>
      </p:grpSpPr>
      <p:pic>
        <p:nvPicPr>
          <p:cNvPr id="93" name="Picture 92" descr="Moon behind a eerie tree"/>
          <p:cNvPicPr>
            <a:picLocks noChangeAspect="1"/>
          </p:cNvPicPr>
          <p:nvPr userDrawn="1"/>
        </p:nvPicPr>
        <p:blipFill rotWithShape="1">
          <a:blip r:embed="rId2" cstate="email"/>
          <a:srcRect/>
          <a:stretch>
            <a:fillRect/>
          </a:stretch>
        </p:blipFill>
        <p:spPr>
          <a:xfrm>
            <a:off x="8089657" y="1516100"/>
            <a:ext cx="4102344" cy="5341900"/>
          </a:xfrm>
          <a:prstGeom prst="rect">
            <a:avLst/>
          </a:prstGeom>
        </p:spPr>
      </p:pic>
      <p:sp>
        <p:nvSpPr>
          <p:cNvPr id="90" name="Picture Placeholder 89" descr="Image Placeholder"/>
          <p:cNvSpPr>
            <a:spLocks noGrp="1"/>
          </p:cNvSpPr>
          <p:nvPr>
            <p:ph type="pic" sz="quarter" idx="17" hasCustomPrompt="1"/>
          </p:nvPr>
        </p:nvSpPr>
        <p:spPr>
          <a:xfrm>
            <a:off x="3637200" y="2539500"/>
            <a:ext cx="2160000" cy="2160000"/>
          </a:xfrm>
          <a:custGeom>
            <a:avLst/>
            <a:gdLst>
              <a:gd name="connsiteX0" fmla="*/ 0 w 2160000"/>
              <a:gd name="connsiteY0" fmla="*/ 0 h 2160000"/>
              <a:gd name="connsiteX1" fmla="*/ 2074275 w 2160000"/>
              <a:gd name="connsiteY1" fmla="*/ 47625 h 2160000"/>
              <a:gd name="connsiteX2" fmla="*/ 2160000 w 2160000"/>
              <a:gd name="connsiteY2" fmla="*/ 2160000 h 2160000"/>
              <a:gd name="connsiteX3" fmla="*/ 0 w 2160000"/>
              <a:gd name="connsiteY3" fmla="*/ 2160000 h 2160000"/>
            </a:gdLst>
            <a:ahLst/>
            <a:cxnLst>
              <a:cxn ang="0">
                <a:pos x="connsiteX0" y="connsiteY0"/>
              </a:cxn>
              <a:cxn ang="0">
                <a:pos x="connsiteX1" y="connsiteY1"/>
              </a:cxn>
              <a:cxn ang="0">
                <a:pos x="connsiteX2" y="connsiteY2"/>
              </a:cxn>
              <a:cxn ang="0">
                <a:pos x="connsiteX3" y="connsiteY3"/>
              </a:cxn>
            </a:cxnLst>
            <a:rect l="l" t="t" r="r" b="b"/>
            <a:pathLst>
              <a:path w="2160000" h="2160000">
                <a:moveTo>
                  <a:pt x="0" y="0"/>
                </a:moveTo>
                <a:lnTo>
                  <a:pt x="2074275" y="47625"/>
                </a:lnTo>
                <a:lnTo>
                  <a:pt x="2160000" y="2160000"/>
                </a:lnTo>
                <a:lnTo>
                  <a:pt x="0" y="2160000"/>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wrap="square" lIns="288000" tIns="0" rIns="288000" bIns="0" rtlCol="0" anchor="ctr">
            <a:noAutofit/>
          </a:bodyPr>
          <a:lstStyle>
            <a:lvl1pPr marL="0" indent="0" algn="ctr">
              <a:buNone/>
              <a:defRPr lang="en-ZA" sz="1200" i="1" dirty="0">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6" name="Footer Placeholder 5"/>
          <p:cNvSpPr>
            <a:spLocks noGrp="1"/>
          </p:cNvSpPr>
          <p:nvPr>
            <p:ph type="ftr" sz="quarter" idx="10"/>
          </p:nvPr>
        </p:nvSpPr>
        <p:spPr/>
        <p:txBody>
          <a:bodyPr/>
          <a:lstStyle/>
          <a:p>
            <a:endParaRPr lang="en-US" noProof="0" dirty="0"/>
          </a:p>
        </p:txBody>
      </p:sp>
      <p:sp>
        <p:nvSpPr>
          <p:cNvPr id="91" name="Picture Placeholder 90" descr="Image Placeholder"/>
          <p:cNvSpPr>
            <a:spLocks noGrp="1"/>
          </p:cNvSpPr>
          <p:nvPr>
            <p:ph type="pic" sz="quarter" idx="14" hasCustomPrompt="1"/>
          </p:nvPr>
        </p:nvSpPr>
        <p:spPr>
          <a:xfrm>
            <a:off x="5964900" y="2539500"/>
            <a:ext cx="2160000" cy="2160000"/>
          </a:xfrm>
          <a:custGeom>
            <a:avLst/>
            <a:gdLst>
              <a:gd name="connsiteX0" fmla="*/ 0 w 2160000"/>
              <a:gd name="connsiteY0" fmla="*/ 0 h 2160000"/>
              <a:gd name="connsiteX1" fmla="*/ 2160000 w 2160000"/>
              <a:gd name="connsiteY1" fmla="*/ 0 h 2160000"/>
              <a:gd name="connsiteX2" fmla="*/ 2160000 w 2160000"/>
              <a:gd name="connsiteY2" fmla="*/ 2160000 h 2160000"/>
              <a:gd name="connsiteX3" fmla="*/ 19050 w 2160000"/>
              <a:gd name="connsiteY3" fmla="*/ 2112375 h 2160000"/>
            </a:gdLst>
            <a:ahLst/>
            <a:cxnLst>
              <a:cxn ang="0">
                <a:pos x="connsiteX0" y="connsiteY0"/>
              </a:cxn>
              <a:cxn ang="0">
                <a:pos x="connsiteX1" y="connsiteY1"/>
              </a:cxn>
              <a:cxn ang="0">
                <a:pos x="connsiteX2" y="connsiteY2"/>
              </a:cxn>
              <a:cxn ang="0">
                <a:pos x="connsiteX3" y="connsiteY3"/>
              </a:cxn>
            </a:cxnLst>
            <a:rect l="l" t="t" r="r" b="b"/>
            <a:pathLst>
              <a:path w="2160000" h="2160000">
                <a:moveTo>
                  <a:pt x="0" y="0"/>
                </a:moveTo>
                <a:lnTo>
                  <a:pt x="2160000" y="0"/>
                </a:lnTo>
                <a:lnTo>
                  <a:pt x="2160000" y="2160000"/>
                </a:lnTo>
                <a:lnTo>
                  <a:pt x="19050" y="2112375"/>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wrap="square"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92" name="Picture Placeholder 91" descr="Image Placeholder"/>
          <p:cNvSpPr>
            <a:spLocks noGrp="1"/>
          </p:cNvSpPr>
          <p:nvPr>
            <p:ph type="pic" sz="quarter" idx="15" hasCustomPrompt="1"/>
          </p:nvPr>
        </p:nvSpPr>
        <p:spPr>
          <a:xfrm>
            <a:off x="8293800" y="2539500"/>
            <a:ext cx="2140950" cy="2160000"/>
          </a:xfrm>
          <a:custGeom>
            <a:avLst/>
            <a:gdLst>
              <a:gd name="connsiteX0" fmla="*/ 0 w 2140950"/>
              <a:gd name="connsiteY0" fmla="*/ 0 h 2160000"/>
              <a:gd name="connsiteX1" fmla="*/ 2140950 w 2140950"/>
              <a:gd name="connsiteY1" fmla="*/ 104775 h 2160000"/>
              <a:gd name="connsiteX2" fmla="*/ 1931400 w 2140950"/>
              <a:gd name="connsiteY2" fmla="*/ 2036175 h 2160000"/>
              <a:gd name="connsiteX3" fmla="*/ 0 w 2140950"/>
              <a:gd name="connsiteY3" fmla="*/ 2160000 h 2160000"/>
            </a:gdLst>
            <a:ahLst/>
            <a:cxnLst>
              <a:cxn ang="0">
                <a:pos x="connsiteX0" y="connsiteY0"/>
              </a:cxn>
              <a:cxn ang="0">
                <a:pos x="connsiteX1" y="connsiteY1"/>
              </a:cxn>
              <a:cxn ang="0">
                <a:pos x="connsiteX2" y="connsiteY2"/>
              </a:cxn>
              <a:cxn ang="0">
                <a:pos x="connsiteX3" y="connsiteY3"/>
              </a:cxn>
            </a:cxnLst>
            <a:rect l="l" t="t" r="r" b="b"/>
            <a:pathLst>
              <a:path w="2140950" h="2160000">
                <a:moveTo>
                  <a:pt x="0" y="0"/>
                </a:moveTo>
                <a:lnTo>
                  <a:pt x="2140950" y="104775"/>
                </a:lnTo>
                <a:lnTo>
                  <a:pt x="1931400" y="2036175"/>
                </a:lnTo>
                <a:lnTo>
                  <a:pt x="0" y="2160000"/>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wrap="square"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3" name="Slide Number Placeholder 2"/>
          <p:cNvSpPr>
            <a:spLocks noGrp="1"/>
          </p:cNvSpPr>
          <p:nvPr>
            <p:ph type="sldNum" sz="quarter" idx="16"/>
          </p:nvPr>
        </p:nvSpPr>
        <p:spPr/>
        <p:txBody>
          <a:bodyPr/>
          <a:lstStyle>
            <a:lvl1pPr>
              <a:defRPr>
                <a:solidFill>
                  <a:schemeClr val="bg1"/>
                </a:solidFill>
              </a:defRPr>
            </a:lvl1pPr>
          </a:lstStyle>
          <a:p>
            <a:r>
              <a:rPr lang="en-US" noProof="0" dirty="0"/>
              <a:t> Page </a:t>
            </a:r>
            <a:fld id="{26699011-AD31-4C1E-9097-A1CA72DD0DA4}" type="slidenum">
              <a:rPr lang="en-US" noProof="0" smtClean="0"/>
            </a:fld>
            <a:endParaRPr lang="en-US" noProof="0" dirty="0"/>
          </a:p>
        </p:txBody>
      </p:sp>
      <p:grpSp>
        <p:nvGrpSpPr>
          <p:cNvPr id="11" name="Group 10" descr="Banting"/>
          <p:cNvGrpSpPr/>
          <p:nvPr userDrawn="1"/>
        </p:nvGrpSpPr>
        <p:grpSpPr>
          <a:xfrm>
            <a:off x="9681613" y="-1537"/>
            <a:ext cx="2510387" cy="555099"/>
            <a:chOff x="9681613" y="-1537"/>
            <a:chExt cx="2510387" cy="555099"/>
          </a:xfrm>
        </p:grpSpPr>
        <p:grpSp>
          <p:nvGrpSpPr>
            <p:cNvPr id="13" name="Group 12"/>
            <p:cNvGrpSpPr/>
            <p:nvPr userDrawn="1"/>
          </p:nvGrpSpPr>
          <p:grpSpPr>
            <a:xfrm rot="398390">
              <a:off x="10903668" y="254690"/>
              <a:ext cx="210191" cy="248550"/>
              <a:chOff x="5092479" y="1490663"/>
              <a:chExt cx="1025751" cy="1212946"/>
            </a:xfrm>
            <a:effectLst>
              <a:outerShdw blurRad="12700" sx="102000" sy="102000" algn="ctr" rotWithShape="0">
                <a:prstClr val="black">
                  <a:alpha val="40000"/>
                </a:prstClr>
              </a:outerShdw>
            </a:effectLst>
          </p:grpSpPr>
          <p:sp>
            <p:nvSpPr>
              <p:cNvPr id="83" name="Isosceles Triangle 82"/>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4" name="Rectangle 83"/>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4" name="Group 13"/>
            <p:cNvGrpSpPr/>
            <p:nvPr userDrawn="1"/>
          </p:nvGrpSpPr>
          <p:grpSpPr>
            <a:xfrm rot="338390">
              <a:off x="11111892" y="276964"/>
              <a:ext cx="210191" cy="248550"/>
              <a:chOff x="6076947" y="1490663"/>
              <a:chExt cx="1025751" cy="1212946"/>
            </a:xfrm>
            <a:effectLst>
              <a:outerShdw blurRad="12700" sx="102000" sy="102000" algn="ctr" rotWithShape="0">
                <a:prstClr val="black">
                  <a:alpha val="40000"/>
                </a:prstClr>
              </a:outerShdw>
            </a:effectLst>
          </p:grpSpPr>
          <p:sp>
            <p:nvSpPr>
              <p:cNvPr id="81" name="Isosceles Triangle 80"/>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2" name="Rectangle 81"/>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5" name="Group 14"/>
            <p:cNvGrpSpPr/>
            <p:nvPr userDrawn="1"/>
          </p:nvGrpSpPr>
          <p:grpSpPr>
            <a:xfrm rot="218390">
              <a:off x="11320792" y="293422"/>
              <a:ext cx="210191" cy="248550"/>
              <a:chOff x="7141259" y="1490663"/>
              <a:chExt cx="1025751" cy="1212946"/>
            </a:xfrm>
            <a:effectLst>
              <a:outerShdw blurRad="12700" sx="102000" sy="102000" algn="ctr" rotWithShape="0">
                <a:prstClr val="black">
                  <a:alpha val="40000"/>
                </a:prstClr>
              </a:outerShdw>
            </a:effectLst>
          </p:grpSpPr>
          <p:sp>
            <p:nvSpPr>
              <p:cNvPr id="79" name="Isosceles Triangle 78"/>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0" name="Rectangle 79"/>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6" name="Group 15"/>
            <p:cNvGrpSpPr/>
            <p:nvPr userDrawn="1"/>
          </p:nvGrpSpPr>
          <p:grpSpPr>
            <a:xfrm rot="98390">
              <a:off x="11530596" y="302125"/>
              <a:ext cx="210191" cy="248550"/>
              <a:chOff x="5092479" y="1490663"/>
              <a:chExt cx="1025751" cy="1212946"/>
            </a:xfrm>
            <a:effectLst>
              <a:outerShdw blurRad="12700" sx="102000" sy="102000" algn="ctr" rotWithShape="0">
                <a:prstClr val="black">
                  <a:alpha val="40000"/>
                </a:prstClr>
              </a:outerShdw>
            </a:effectLst>
          </p:grpSpPr>
          <p:sp>
            <p:nvSpPr>
              <p:cNvPr id="77" name="Isosceles Triangle 76"/>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8" name="Rectangle 77"/>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7" name="Group 16"/>
            <p:cNvGrpSpPr/>
            <p:nvPr userDrawn="1"/>
          </p:nvGrpSpPr>
          <p:grpSpPr>
            <a:xfrm rot="21578390">
              <a:off x="11741076" y="305012"/>
              <a:ext cx="210191" cy="248550"/>
              <a:chOff x="6076947" y="1490663"/>
              <a:chExt cx="1025751" cy="1212946"/>
            </a:xfrm>
            <a:effectLst>
              <a:outerShdw blurRad="12700" sx="102000" sy="102000" algn="ctr" rotWithShape="0">
                <a:prstClr val="black">
                  <a:alpha val="40000"/>
                </a:prstClr>
              </a:outerShdw>
            </a:effectLst>
          </p:grpSpPr>
          <p:sp>
            <p:nvSpPr>
              <p:cNvPr id="75" name="Isosceles Triangle 74"/>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6" name="Rectangle 75"/>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8" name="Group 17"/>
            <p:cNvGrpSpPr/>
            <p:nvPr userDrawn="1"/>
          </p:nvGrpSpPr>
          <p:grpSpPr>
            <a:xfrm rot="21458390">
              <a:off x="11952458" y="300144"/>
              <a:ext cx="210191" cy="248550"/>
              <a:chOff x="7141259" y="1490663"/>
              <a:chExt cx="1025751" cy="1212946"/>
            </a:xfrm>
            <a:effectLst>
              <a:outerShdw blurRad="12700" sx="102000" sy="102000" algn="ctr" rotWithShape="0">
                <a:prstClr val="black">
                  <a:alpha val="40000"/>
                </a:prstClr>
              </a:outerShdw>
            </a:effectLst>
          </p:grpSpPr>
          <p:sp>
            <p:nvSpPr>
              <p:cNvPr id="73" name="Isosceles Triangle 72"/>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4" name="Rectangle 73"/>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9" name="Group 18"/>
            <p:cNvGrpSpPr/>
            <p:nvPr userDrawn="1"/>
          </p:nvGrpSpPr>
          <p:grpSpPr>
            <a:xfrm rot="1058390">
              <a:off x="9681613" y="-1537"/>
              <a:ext cx="210191" cy="248550"/>
              <a:chOff x="5092479" y="1490663"/>
              <a:chExt cx="1025751" cy="1212946"/>
            </a:xfrm>
            <a:effectLst>
              <a:outerShdw blurRad="12700" sx="102000" sy="102000" algn="ctr" rotWithShape="0">
                <a:prstClr val="black">
                  <a:alpha val="40000"/>
                </a:prstClr>
              </a:outerShdw>
            </a:effectLst>
          </p:grpSpPr>
          <p:sp>
            <p:nvSpPr>
              <p:cNvPr id="71" name="Isosceles Triangle 70"/>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2" name="Rectangle 71"/>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0" name="Group 19"/>
            <p:cNvGrpSpPr/>
            <p:nvPr userDrawn="1"/>
          </p:nvGrpSpPr>
          <p:grpSpPr>
            <a:xfrm rot="938390">
              <a:off x="9885323" y="59512"/>
              <a:ext cx="210191" cy="248550"/>
              <a:chOff x="6076947" y="1490663"/>
              <a:chExt cx="1025751" cy="1212946"/>
            </a:xfrm>
            <a:effectLst>
              <a:outerShdw blurRad="12700" sx="102000" sy="102000" algn="ctr" rotWithShape="0">
                <a:prstClr val="black">
                  <a:alpha val="40000"/>
                </a:prstClr>
              </a:outerShdw>
            </a:effectLst>
          </p:grpSpPr>
          <p:sp>
            <p:nvSpPr>
              <p:cNvPr id="69" name="Isosceles Triangle 68"/>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0" name="Rectangle 69"/>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1" name="Group 20"/>
            <p:cNvGrpSpPr/>
            <p:nvPr userDrawn="1"/>
          </p:nvGrpSpPr>
          <p:grpSpPr>
            <a:xfrm rot="818390">
              <a:off x="10089936" y="112805"/>
              <a:ext cx="210191" cy="248550"/>
              <a:chOff x="7141259" y="1490663"/>
              <a:chExt cx="1025751" cy="1212946"/>
            </a:xfrm>
            <a:effectLst>
              <a:outerShdw blurRad="12700" sx="102000" sy="102000" algn="ctr" rotWithShape="0">
                <a:prstClr val="black">
                  <a:alpha val="40000"/>
                </a:prstClr>
              </a:outerShdw>
            </a:effectLst>
          </p:grpSpPr>
          <p:sp>
            <p:nvSpPr>
              <p:cNvPr id="67" name="Isosceles Triangle 66"/>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8" name="Rectangle 67"/>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2" name="Group 21"/>
            <p:cNvGrpSpPr/>
            <p:nvPr userDrawn="1"/>
          </p:nvGrpSpPr>
          <p:grpSpPr>
            <a:xfrm rot="698390">
              <a:off x="10295451" y="158344"/>
              <a:ext cx="210191" cy="248550"/>
              <a:chOff x="5092479" y="1490663"/>
              <a:chExt cx="1025751" cy="1212946"/>
            </a:xfrm>
            <a:effectLst>
              <a:outerShdw blurRad="12700" sx="102000" sy="102000" algn="ctr" rotWithShape="0">
                <a:prstClr val="black">
                  <a:alpha val="40000"/>
                </a:prstClr>
              </a:outerShdw>
            </a:effectLst>
          </p:grpSpPr>
          <p:sp>
            <p:nvSpPr>
              <p:cNvPr id="65" name="Isosceles Triangle 64"/>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6" name="Rectangle 65"/>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3" name="Group 22"/>
            <p:cNvGrpSpPr/>
            <p:nvPr userDrawn="1"/>
          </p:nvGrpSpPr>
          <p:grpSpPr>
            <a:xfrm rot="578390">
              <a:off x="10501643" y="198066"/>
              <a:ext cx="210191" cy="248550"/>
              <a:chOff x="6076947" y="1490663"/>
              <a:chExt cx="1025751" cy="1212946"/>
            </a:xfrm>
            <a:effectLst>
              <a:outerShdw blurRad="12700" sx="102000" sy="102000" algn="ctr" rotWithShape="0">
                <a:prstClr val="black">
                  <a:alpha val="40000"/>
                </a:prstClr>
              </a:outerShdw>
            </a:effectLst>
          </p:grpSpPr>
          <p:sp>
            <p:nvSpPr>
              <p:cNvPr id="63" name="Isosceles Triangle 62"/>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4" name="Rectangle 63"/>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4" name="Group 23"/>
            <p:cNvGrpSpPr/>
            <p:nvPr userDrawn="1"/>
          </p:nvGrpSpPr>
          <p:grpSpPr>
            <a:xfrm rot="458390">
              <a:off x="10708738" y="230034"/>
              <a:ext cx="210191" cy="248550"/>
              <a:chOff x="7141259" y="1490663"/>
              <a:chExt cx="1025751" cy="1212946"/>
            </a:xfrm>
            <a:effectLst>
              <a:outerShdw blurRad="12700" sx="102000" sy="102000" algn="ctr" rotWithShape="0">
                <a:prstClr val="black">
                  <a:alpha val="40000"/>
                </a:prstClr>
              </a:outerShdw>
            </a:effectLst>
          </p:grpSpPr>
          <p:sp>
            <p:nvSpPr>
              <p:cNvPr id="61" name="Isosceles Triangle 60"/>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2" name="Rectangle 61"/>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5" name="Group 24"/>
            <p:cNvGrpSpPr/>
            <p:nvPr userDrawn="1"/>
          </p:nvGrpSpPr>
          <p:grpSpPr>
            <a:xfrm>
              <a:off x="11512840" y="61155"/>
              <a:ext cx="113548" cy="134271"/>
              <a:chOff x="5092479" y="1490663"/>
              <a:chExt cx="1025751" cy="1212946"/>
            </a:xfrm>
            <a:effectLst>
              <a:outerShdw blurRad="12700" sx="102000" sy="102000" algn="ctr" rotWithShape="0">
                <a:prstClr val="black">
                  <a:alpha val="40000"/>
                </a:prstClr>
              </a:outerShdw>
            </a:effectLst>
          </p:grpSpPr>
          <p:sp>
            <p:nvSpPr>
              <p:cNvPr id="59" name="Isosceles Triangle 58"/>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0" name="Rectangle 59"/>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6" name="Group 25"/>
            <p:cNvGrpSpPr/>
            <p:nvPr userDrawn="1"/>
          </p:nvGrpSpPr>
          <p:grpSpPr>
            <a:xfrm rot="21540000">
              <a:off x="11625962" y="60101"/>
              <a:ext cx="113548" cy="134271"/>
              <a:chOff x="6076947" y="1490663"/>
              <a:chExt cx="1025751" cy="1212946"/>
            </a:xfrm>
            <a:effectLst>
              <a:outerShdw blurRad="12700" sx="102000" sy="102000" algn="ctr" rotWithShape="0">
                <a:prstClr val="black">
                  <a:alpha val="40000"/>
                </a:prstClr>
              </a:outerShdw>
            </a:effectLst>
          </p:grpSpPr>
          <p:sp>
            <p:nvSpPr>
              <p:cNvPr id="57" name="Isosceles Triangle 56"/>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8" name="Rectangle 57"/>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7" name="Group 26"/>
            <p:cNvGrpSpPr/>
            <p:nvPr userDrawn="1"/>
          </p:nvGrpSpPr>
          <p:grpSpPr>
            <a:xfrm rot="21420000">
              <a:off x="11739085" y="55883"/>
              <a:ext cx="113548" cy="134271"/>
              <a:chOff x="7141259" y="1490663"/>
              <a:chExt cx="1025751" cy="1212946"/>
            </a:xfrm>
            <a:effectLst>
              <a:outerShdw blurRad="12700" sx="102000" sy="102000" algn="ctr" rotWithShape="0">
                <a:prstClr val="black">
                  <a:alpha val="40000"/>
                </a:prstClr>
              </a:outerShdw>
            </a:effectLst>
          </p:grpSpPr>
          <p:sp>
            <p:nvSpPr>
              <p:cNvPr id="55" name="Isosceles Triangle 54"/>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6" name="Rectangle 55"/>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8" name="Group 27"/>
            <p:cNvGrpSpPr/>
            <p:nvPr userDrawn="1"/>
          </p:nvGrpSpPr>
          <p:grpSpPr>
            <a:xfrm rot="21300000">
              <a:off x="11852207" y="47448"/>
              <a:ext cx="113548" cy="134271"/>
              <a:chOff x="5092479" y="1490663"/>
              <a:chExt cx="1025751" cy="1212946"/>
            </a:xfrm>
            <a:effectLst>
              <a:outerShdw blurRad="12700" sx="102000" sy="102000" algn="ctr" rotWithShape="0">
                <a:prstClr val="black">
                  <a:alpha val="40000"/>
                </a:prstClr>
              </a:outerShdw>
            </a:effectLst>
          </p:grpSpPr>
          <p:sp>
            <p:nvSpPr>
              <p:cNvPr id="53" name="Isosceles Triangle 52"/>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4" name="Rectangle 53"/>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9" name="Group 28"/>
            <p:cNvGrpSpPr/>
            <p:nvPr userDrawn="1"/>
          </p:nvGrpSpPr>
          <p:grpSpPr>
            <a:xfrm rot="21180000">
              <a:off x="11965330" y="35850"/>
              <a:ext cx="113548" cy="134271"/>
              <a:chOff x="6076947" y="1490663"/>
              <a:chExt cx="1025751" cy="1212946"/>
            </a:xfrm>
            <a:effectLst>
              <a:outerShdw blurRad="12700" sx="102000" sy="102000" algn="ctr" rotWithShape="0">
                <a:prstClr val="black">
                  <a:alpha val="40000"/>
                </a:prstClr>
              </a:outerShdw>
            </a:effectLst>
          </p:grpSpPr>
          <p:sp>
            <p:nvSpPr>
              <p:cNvPr id="51" name="Isosceles Triangle 50"/>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2" name="Rectangle 51"/>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30" name="Group 29"/>
            <p:cNvGrpSpPr/>
            <p:nvPr userDrawn="1"/>
          </p:nvGrpSpPr>
          <p:grpSpPr>
            <a:xfrm rot="21060000">
              <a:off x="12078452" y="20034"/>
              <a:ext cx="113548" cy="134271"/>
              <a:chOff x="7141259" y="1490663"/>
              <a:chExt cx="1025751" cy="1212946"/>
            </a:xfrm>
            <a:effectLst>
              <a:outerShdw blurRad="12700" sx="102000" sy="102000" algn="ctr" rotWithShape="0">
                <a:prstClr val="black">
                  <a:alpha val="40000"/>
                </a:prstClr>
              </a:outerShdw>
            </a:effectLst>
          </p:grpSpPr>
          <p:sp>
            <p:nvSpPr>
              <p:cNvPr id="49" name="Isosceles Triangle 48"/>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0" name="Rectangle 49"/>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31" name="Group 30"/>
            <p:cNvGrpSpPr/>
            <p:nvPr userDrawn="1"/>
          </p:nvGrpSpPr>
          <p:grpSpPr>
            <a:xfrm rot="660000">
              <a:off x="10841090" y="0"/>
              <a:ext cx="113548" cy="134271"/>
              <a:chOff x="5092479" y="1490663"/>
              <a:chExt cx="1025751" cy="1212946"/>
            </a:xfrm>
            <a:effectLst>
              <a:outerShdw blurRad="12700" sx="102000" sy="102000" algn="ctr" rotWithShape="0">
                <a:prstClr val="black">
                  <a:alpha val="40000"/>
                </a:prstClr>
              </a:outerShdw>
            </a:effectLst>
          </p:grpSpPr>
          <p:sp>
            <p:nvSpPr>
              <p:cNvPr id="47" name="Isosceles Triangle 46"/>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8" name="Rectangle 47"/>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32" name="Group 31"/>
            <p:cNvGrpSpPr/>
            <p:nvPr userDrawn="1"/>
          </p:nvGrpSpPr>
          <p:grpSpPr>
            <a:xfrm rot="540000">
              <a:off x="10954212" y="20034"/>
              <a:ext cx="113548" cy="134271"/>
              <a:chOff x="6076947" y="1490663"/>
              <a:chExt cx="1025751" cy="1212946"/>
            </a:xfrm>
            <a:effectLst>
              <a:outerShdw blurRad="12700" sx="102000" sy="102000" algn="ctr" rotWithShape="0">
                <a:prstClr val="black">
                  <a:alpha val="40000"/>
                </a:prstClr>
              </a:outerShdw>
            </a:effectLst>
          </p:grpSpPr>
          <p:sp>
            <p:nvSpPr>
              <p:cNvPr id="45" name="Isosceles Triangle 44"/>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6" name="Rectangle 45"/>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33" name="Group 32"/>
            <p:cNvGrpSpPr/>
            <p:nvPr userDrawn="1"/>
          </p:nvGrpSpPr>
          <p:grpSpPr>
            <a:xfrm rot="420000">
              <a:off x="11067335" y="35850"/>
              <a:ext cx="113548" cy="134271"/>
              <a:chOff x="7141259" y="1490663"/>
              <a:chExt cx="1025751" cy="1212946"/>
            </a:xfrm>
            <a:effectLst>
              <a:outerShdw blurRad="12700" sx="102000" sy="102000" algn="ctr" rotWithShape="0">
                <a:prstClr val="black">
                  <a:alpha val="40000"/>
                </a:prstClr>
              </a:outerShdw>
            </a:effectLst>
          </p:grpSpPr>
          <p:sp>
            <p:nvSpPr>
              <p:cNvPr id="43" name="Isosceles Triangle 42"/>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4" name="Rectangle 43"/>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34" name="Group 33"/>
            <p:cNvGrpSpPr/>
            <p:nvPr userDrawn="1"/>
          </p:nvGrpSpPr>
          <p:grpSpPr>
            <a:xfrm rot="300000">
              <a:off x="11180457" y="47448"/>
              <a:ext cx="113548" cy="134271"/>
              <a:chOff x="5092479" y="1490663"/>
              <a:chExt cx="1025751" cy="1212946"/>
            </a:xfrm>
            <a:effectLst>
              <a:outerShdw blurRad="12700" sx="102000" sy="102000" algn="ctr" rotWithShape="0">
                <a:prstClr val="black">
                  <a:alpha val="40000"/>
                </a:prstClr>
              </a:outerShdw>
            </a:effectLst>
          </p:grpSpPr>
          <p:sp>
            <p:nvSpPr>
              <p:cNvPr id="41" name="Isosceles Triangle 40"/>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2" name="Rectangle 41"/>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35" name="Group 34"/>
            <p:cNvGrpSpPr/>
            <p:nvPr userDrawn="1"/>
          </p:nvGrpSpPr>
          <p:grpSpPr>
            <a:xfrm rot="180000">
              <a:off x="11293580" y="55883"/>
              <a:ext cx="113548" cy="134271"/>
              <a:chOff x="6076947" y="1490663"/>
              <a:chExt cx="1025751" cy="1212946"/>
            </a:xfrm>
            <a:effectLst>
              <a:outerShdw blurRad="12700" sx="102000" sy="102000" algn="ctr" rotWithShape="0">
                <a:prstClr val="black">
                  <a:alpha val="40000"/>
                </a:prstClr>
              </a:outerShdw>
            </a:effectLst>
          </p:grpSpPr>
          <p:sp>
            <p:nvSpPr>
              <p:cNvPr id="39" name="Isosceles Triangle 38"/>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0" name="Rectangle 39"/>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36" name="Group 35"/>
            <p:cNvGrpSpPr/>
            <p:nvPr userDrawn="1"/>
          </p:nvGrpSpPr>
          <p:grpSpPr>
            <a:xfrm rot="60000">
              <a:off x="11406702" y="60101"/>
              <a:ext cx="113548" cy="134271"/>
              <a:chOff x="7141259" y="1490663"/>
              <a:chExt cx="1025751" cy="1212946"/>
            </a:xfrm>
            <a:effectLst>
              <a:outerShdw blurRad="12700" sx="102000" sy="102000" algn="ctr" rotWithShape="0">
                <a:prstClr val="black">
                  <a:alpha val="40000"/>
                </a:prstClr>
              </a:outerShdw>
            </a:effectLst>
          </p:grpSpPr>
          <p:sp>
            <p:nvSpPr>
              <p:cNvPr id="37" name="Isosceles Triangle 36"/>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8" name="Rectangle 37"/>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pic>
        <p:nvPicPr>
          <p:cNvPr id="8" name="Picture 7" descr="Scary cat"/>
          <p:cNvPicPr>
            <a:picLocks noChangeAspect="1"/>
          </p:cNvPicPr>
          <p:nvPr userDrawn="1"/>
        </p:nvPicPr>
        <p:blipFill rotWithShape="1">
          <a:blip r:embed="rId3" cstate="email"/>
          <a:srcRect/>
          <a:stretch>
            <a:fillRect/>
          </a:stretch>
        </p:blipFill>
        <p:spPr>
          <a:xfrm>
            <a:off x="-21142" y="158212"/>
            <a:ext cx="4577911" cy="6541575"/>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 Layout 7 X Middle Left">
    <p:spTree>
      <p:nvGrpSpPr>
        <p:cNvPr id="1" name=""/>
        <p:cNvGrpSpPr/>
        <p:nvPr/>
      </p:nvGrpSpPr>
      <p:grpSpPr>
        <a:xfrm>
          <a:off x="0" y="0"/>
          <a:ext cx="0" cy="0"/>
          <a:chOff x="0" y="0"/>
          <a:chExt cx="0" cy="0"/>
        </a:xfrm>
      </p:grpSpPr>
      <p:sp>
        <p:nvSpPr>
          <p:cNvPr id="57" name="Rectangle 56"/>
          <p:cNvSpPr/>
          <p:nvPr userDrawn="1"/>
        </p:nvSpPr>
        <p:spPr>
          <a:xfrm>
            <a:off x="169906" y="5900314"/>
            <a:ext cx="230038" cy="2660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descr="Glow"/>
          <p:cNvSpPr/>
          <p:nvPr userDrawn="1"/>
        </p:nvSpPr>
        <p:spPr>
          <a:xfrm>
            <a:off x="9390354" y="3100664"/>
            <a:ext cx="3035973" cy="3035973"/>
          </a:xfrm>
          <a:prstGeom prst="ellipse">
            <a:avLst/>
          </a:prstGeom>
          <a:gradFill>
            <a:gsLst>
              <a:gs pos="0">
                <a:schemeClr val="bg1">
                  <a:alpha val="46000"/>
                </a:schemeClr>
              </a:gs>
              <a:gs pos="54000">
                <a:schemeClr val="accent1">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9" name="Group 18" descr="Banting"/>
          <p:cNvGrpSpPr>
            <a:grpSpLocks noChangeAspect="1"/>
          </p:cNvGrpSpPr>
          <p:nvPr userDrawn="1"/>
        </p:nvGrpSpPr>
        <p:grpSpPr>
          <a:xfrm rot="21180000">
            <a:off x="9380058" y="4661194"/>
            <a:ext cx="2783467" cy="622763"/>
            <a:chOff x="9681613" y="-1537"/>
            <a:chExt cx="2481036" cy="555099"/>
          </a:xfrm>
        </p:grpSpPr>
        <p:grpSp>
          <p:nvGrpSpPr>
            <p:cNvPr id="20" name="Group 19"/>
            <p:cNvGrpSpPr/>
            <p:nvPr userDrawn="1"/>
          </p:nvGrpSpPr>
          <p:grpSpPr>
            <a:xfrm rot="398390">
              <a:off x="10903668" y="254690"/>
              <a:ext cx="210191" cy="248550"/>
              <a:chOff x="5092479" y="1490663"/>
              <a:chExt cx="1025751" cy="1212946"/>
            </a:xfrm>
            <a:effectLst>
              <a:outerShdw blurRad="12700" sx="102000" sy="102000" algn="ctr" rotWithShape="0">
                <a:prstClr val="black">
                  <a:alpha val="40000"/>
                </a:prstClr>
              </a:outerShdw>
            </a:effectLst>
          </p:grpSpPr>
          <p:sp>
            <p:nvSpPr>
              <p:cNvPr id="55" name="Isosceles Triangle 54"/>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6" name="Rectangle 55"/>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1" name="Group 20"/>
            <p:cNvGrpSpPr/>
            <p:nvPr userDrawn="1"/>
          </p:nvGrpSpPr>
          <p:grpSpPr>
            <a:xfrm rot="338390">
              <a:off x="11111892" y="276964"/>
              <a:ext cx="210191" cy="248550"/>
              <a:chOff x="6076947" y="1490663"/>
              <a:chExt cx="1025751" cy="1212946"/>
            </a:xfrm>
            <a:effectLst>
              <a:outerShdw blurRad="12700" sx="102000" sy="102000" algn="ctr" rotWithShape="0">
                <a:prstClr val="black">
                  <a:alpha val="40000"/>
                </a:prstClr>
              </a:outerShdw>
            </a:effectLst>
          </p:grpSpPr>
          <p:sp>
            <p:nvSpPr>
              <p:cNvPr id="53" name="Isosceles Triangle 52"/>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4" name="Rectangle 53"/>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2" name="Group 21"/>
            <p:cNvGrpSpPr/>
            <p:nvPr userDrawn="1"/>
          </p:nvGrpSpPr>
          <p:grpSpPr>
            <a:xfrm rot="218390">
              <a:off x="11320792" y="293422"/>
              <a:ext cx="210191" cy="248550"/>
              <a:chOff x="7141259" y="1490663"/>
              <a:chExt cx="1025751" cy="1212946"/>
            </a:xfrm>
            <a:effectLst>
              <a:outerShdw blurRad="12700" sx="102000" sy="102000" algn="ctr" rotWithShape="0">
                <a:prstClr val="black">
                  <a:alpha val="40000"/>
                </a:prstClr>
              </a:outerShdw>
            </a:effectLst>
          </p:grpSpPr>
          <p:sp>
            <p:nvSpPr>
              <p:cNvPr id="51" name="Isosceles Triangle 50"/>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2" name="Rectangle 51"/>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3" name="Group 22"/>
            <p:cNvGrpSpPr/>
            <p:nvPr userDrawn="1"/>
          </p:nvGrpSpPr>
          <p:grpSpPr>
            <a:xfrm rot="98390">
              <a:off x="11530596" y="302125"/>
              <a:ext cx="210191" cy="248550"/>
              <a:chOff x="5092479" y="1490663"/>
              <a:chExt cx="1025751" cy="1212946"/>
            </a:xfrm>
            <a:effectLst>
              <a:outerShdw blurRad="12700" sx="102000" sy="102000" algn="ctr" rotWithShape="0">
                <a:prstClr val="black">
                  <a:alpha val="40000"/>
                </a:prstClr>
              </a:outerShdw>
            </a:effectLst>
          </p:grpSpPr>
          <p:sp>
            <p:nvSpPr>
              <p:cNvPr id="49" name="Isosceles Triangle 48"/>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0" name="Rectangle 49"/>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5" name="Group 24"/>
            <p:cNvGrpSpPr/>
            <p:nvPr userDrawn="1"/>
          </p:nvGrpSpPr>
          <p:grpSpPr>
            <a:xfrm rot="21578390">
              <a:off x="11741076" y="305012"/>
              <a:ext cx="210191" cy="248550"/>
              <a:chOff x="6076947" y="1490663"/>
              <a:chExt cx="1025751" cy="1212946"/>
            </a:xfrm>
            <a:effectLst>
              <a:outerShdw blurRad="12700" sx="102000" sy="102000" algn="ctr" rotWithShape="0">
                <a:prstClr val="black">
                  <a:alpha val="40000"/>
                </a:prstClr>
              </a:outerShdw>
            </a:effectLst>
          </p:grpSpPr>
          <p:sp>
            <p:nvSpPr>
              <p:cNvPr id="47" name="Isosceles Triangle 46"/>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8" name="Rectangle 47"/>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6" name="Group 25"/>
            <p:cNvGrpSpPr/>
            <p:nvPr userDrawn="1"/>
          </p:nvGrpSpPr>
          <p:grpSpPr>
            <a:xfrm rot="21458390">
              <a:off x="11952458" y="300144"/>
              <a:ext cx="210191" cy="248550"/>
              <a:chOff x="7141259" y="1490663"/>
              <a:chExt cx="1025751" cy="1212946"/>
            </a:xfrm>
            <a:effectLst>
              <a:outerShdw blurRad="12700" sx="102000" sy="102000" algn="ctr" rotWithShape="0">
                <a:prstClr val="black">
                  <a:alpha val="40000"/>
                </a:prstClr>
              </a:outerShdw>
            </a:effectLst>
          </p:grpSpPr>
          <p:sp>
            <p:nvSpPr>
              <p:cNvPr id="45" name="Isosceles Triangle 44"/>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6" name="Rectangle 45"/>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7" name="Group 26"/>
            <p:cNvGrpSpPr/>
            <p:nvPr userDrawn="1"/>
          </p:nvGrpSpPr>
          <p:grpSpPr>
            <a:xfrm rot="1058390">
              <a:off x="9681613" y="-1537"/>
              <a:ext cx="210191" cy="248550"/>
              <a:chOff x="5092479" y="1490663"/>
              <a:chExt cx="1025751" cy="1212946"/>
            </a:xfrm>
            <a:effectLst>
              <a:outerShdw blurRad="12700" sx="102000" sy="102000" algn="ctr" rotWithShape="0">
                <a:prstClr val="black">
                  <a:alpha val="40000"/>
                </a:prstClr>
              </a:outerShdw>
            </a:effectLst>
          </p:grpSpPr>
          <p:sp>
            <p:nvSpPr>
              <p:cNvPr id="43" name="Isosceles Triangle 42"/>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4" name="Rectangle 43"/>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8" name="Group 27"/>
            <p:cNvGrpSpPr/>
            <p:nvPr userDrawn="1"/>
          </p:nvGrpSpPr>
          <p:grpSpPr>
            <a:xfrm rot="938390">
              <a:off x="9885323" y="59512"/>
              <a:ext cx="210191" cy="248550"/>
              <a:chOff x="6076947" y="1490663"/>
              <a:chExt cx="1025751" cy="1212946"/>
            </a:xfrm>
            <a:effectLst>
              <a:outerShdw blurRad="12700" sx="102000" sy="102000" algn="ctr" rotWithShape="0">
                <a:prstClr val="black">
                  <a:alpha val="40000"/>
                </a:prstClr>
              </a:outerShdw>
            </a:effectLst>
          </p:grpSpPr>
          <p:sp>
            <p:nvSpPr>
              <p:cNvPr id="41" name="Isosceles Triangle 40"/>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2" name="Rectangle 41"/>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9" name="Group 28"/>
            <p:cNvGrpSpPr/>
            <p:nvPr userDrawn="1"/>
          </p:nvGrpSpPr>
          <p:grpSpPr>
            <a:xfrm rot="818390">
              <a:off x="10089936" y="112805"/>
              <a:ext cx="210191" cy="248550"/>
              <a:chOff x="7141259" y="1490663"/>
              <a:chExt cx="1025751" cy="1212946"/>
            </a:xfrm>
            <a:effectLst>
              <a:outerShdw blurRad="12700" sx="102000" sy="102000" algn="ctr" rotWithShape="0">
                <a:prstClr val="black">
                  <a:alpha val="40000"/>
                </a:prstClr>
              </a:outerShdw>
            </a:effectLst>
          </p:grpSpPr>
          <p:sp>
            <p:nvSpPr>
              <p:cNvPr id="39" name="Isosceles Triangle 38"/>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0" name="Rectangle 39"/>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30" name="Group 29"/>
            <p:cNvGrpSpPr/>
            <p:nvPr userDrawn="1"/>
          </p:nvGrpSpPr>
          <p:grpSpPr>
            <a:xfrm rot="698390">
              <a:off x="10295451" y="158344"/>
              <a:ext cx="210191" cy="248550"/>
              <a:chOff x="5092479" y="1490663"/>
              <a:chExt cx="1025751" cy="1212946"/>
            </a:xfrm>
            <a:effectLst>
              <a:outerShdw blurRad="12700" sx="102000" sy="102000" algn="ctr" rotWithShape="0">
                <a:prstClr val="black">
                  <a:alpha val="40000"/>
                </a:prstClr>
              </a:outerShdw>
            </a:effectLst>
          </p:grpSpPr>
          <p:sp>
            <p:nvSpPr>
              <p:cNvPr id="37" name="Isosceles Triangle 36"/>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8" name="Rectangle 37"/>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31" name="Group 30"/>
            <p:cNvGrpSpPr/>
            <p:nvPr userDrawn="1"/>
          </p:nvGrpSpPr>
          <p:grpSpPr>
            <a:xfrm rot="578390">
              <a:off x="10501643" y="198066"/>
              <a:ext cx="210191" cy="248550"/>
              <a:chOff x="6076947" y="1490663"/>
              <a:chExt cx="1025751" cy="1212946"/>
            </a:xfrm>
            <a:effectLst>
              <a:outerShdw blurRad="12700" sx="102000" sy="102000" algn="ctr" rotWithShape="0">
                <a:prstClr val="black">
                  <a:alpha val="40000"/>
                </a:prstClr>
              </a:outerShdw>
            </a:effectLst>
          </p:grpSpPr>
          <p:sp>
            <p:nvSpPr>
              <p:cNvPr id="35" name="Isosceles Triangle 34"/>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Rectangle 35"/>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32" name="Group 31"/>
            <p:cNvGrpSpPr/>
            <p:nvPr userDrawn="1"/>
          </p:nvGrpSpPr>
          <p:grpSpPr>
            <a:xfrm rot="458390">
              <a:off x="10708738" y="230034"/>
              <a:ext cx="210191" cy="248550"/>
              <a:chOff x="7141259" y="1490663"/>
              <a:chExt cx="1025751" cy="1212946"/>
            </a:xfrm>
            <a:effectLst>
              <a:outerShdw blurRad="12700" sx="102000" sy="102000" algn="ctr" rotWithShape="0">
                <a:prstClr val="black">
                  <a:alpha val="40000"/>
                </a:prstClr>
              </a:outerShdw>
            </a:effectLst>
          </p:grpSpPr>
          <p:sp>
            <p:nvSpPr>
              <p:cNvPr id="33" name="Isosceles Triangle 32"/>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Rectangle 33"/>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sp>
        <p:nvSpPr>
          <p:cNvPr id="70" name="Picture Placeholder 69" descr="Image Placeholder"/>
          <p:cNvSpPr>
            <a:spLocks noGrp="1"/>
          </p:cNvSpPr>
          <p:nvPr>
            <p:ph type="pic" sz="quarter" idx="14" hasCustomPrompt="1"/>
          </p:nvPr>
        </p:nvSpPr>
        <p:spPr>
          <a:xfrm>
            <a:off x="2688300" y="1304400"/>
            <a:ext cx="4487700" cy="4487100"/>
          </a:xfrm>
          <a:custGeom>
            <a:avLst/>
            <a:gdLst>
              <a:gd name="connsiteX0" fmla="*/ 158295 w 4487700"/>
              <a:gd name="connsiteY0" fmla="*/ 0 h 4487100"/>
              <a:gd name="connsiteX1" fmla="*/ 603082 w 4487700"/>
              <a:gd name="connsiteY1" fmla="*/ 0 h 4487100"/>
              <a:gd name="connsiteX2" fmla="*/ 4350627 w 4487700"/>
              <a:gd name="connsiteY2" fmla="*/ 17696 h 4487100"/>
              <a:gd name="connsiteX3" fmla="*/ 4487700 w 4487700"/>
              <a:gd name="connsiteY3" fmla="*/ 4438719 h 4487100"/>
              <a:gd name="connsiteX4" fmla="*/ 4487700 w 4487700"/>
              <a:gd name="connsiteY4" fmla="*/ 4487100 h 4487100"/>
              <a:gd name="connsiteX5" fmla="*/ 0 w 4487700"/>
              <a:gd name="connsiteY5" fmla="*/ 4487100 h 448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7700" h="4487100">
                <a:moveTo>
                  <a:pt x="158295" y="0"/>
                </a:moveTo>
                <a:lnTo>
                  <a:pt x="603082" y="0"/>
                </a:lnTo>
                <a:lnTo>
                  <a:pt x="4350627" y="17696"/>
                </a:lnTo>
                <a:lnTo>
                  <a:pt x="4487700" y="4438719"/>
                </a:lnTo>
                <a:lnTo>
                  <a:pt x="4487700" y="4487100"/>
                </a:lnTo>
                <a:lnTo>
                  <a:pt x="0" y="4487100"/>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wrap="square"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6" name="Footer Placeholder 5"/>
          <p:cNvSpPr>
            <a:spLocks noGrp="1"/>
          </p:cNvSpPr>
          <p:nvPr>
            <p:ph type="ftr" sz="quarter" idx="10"/>
          </p:nvPr>
        </p:nvSpPr>
        <p:spPr/>
        <p:txBody>
          <a:bodyPr/>
          <a:lstStyle/>
          <a:p>
            <a:endParaRPr lang="en-US" noProof="0" dirty="0"/>
          </a:p>
        </p:txBody>
      </p:sp>
      <p:sp>
        <p:nvSpPr>
          <p:cNvPr id="68" name="Picture Placeholder 67" descr="Image Placeholder"/>
          <p:cNvSpPr>
            <a:spLocks noGrp="1"/>
          </p:cNvSpPr>
          <p:nvPr>
            <p:ph type="pic" sz="quarter" idx="12" hasCustomPrompt="1"/>
          </p:nvPr>
        </p:nvSpPr>
        <p:spPr>
          <a:xfrm>
            <a:off x="360000" y="1304400"/>
            <a:ext cx="2034404" cy="2160000"/>
          </a:xfrm>
          <a:custGeom>
            <a:avLst/>
            <a:gdLst>
              <a:gd name="connsiteX0" fmla="*/ 2034404 w 2034404"/>
              <a:gd name="connsiteY0" fmla="*/ 0 h 2160000"/>
              <a:gd name="connsiteX1" fmla="*/ 2034404 w 2034404"/>
              <a:gd name="connsiteY1" fmla="*/ 2160000 h 2160000"/>
              <a:gd name="connsiteX2" fmla="*/ 188394 w 2034404"/>
              <a:gd name="connsiteY2" fmla="*/ 2088231 h 2160000"/>
              <a:gd name="connsiteX3" fmla="*/ 0 w 2034404"/>
              <a:gd name="connsiteY3" fmla="*/ 125596 h 2160000"/>
            </a:gdLst>
            <a:ahLst/>
            <a:cxnLst>
              <a:cxn ang="0">
                <a:pos x="connsiteX0" y="connsiteY0"/>
              </a:cxn>
              <a:cxn ang="0">
                <a:pos x="connsiteX1" y="connsiteY1"/>
              </a:cxn>
              <a:cxn ang="0">
                <a:pos x="connsiteX2" y="connsiteY2"/>
              </a:cxn>
              <a:cxn ang="0">
                <a:pos x="connsiteX3" y="connsiteY3"/>
              </a:cxn>
            </a:cxnLst>
            <a:rect l="l" t="t" r="r" b="b"/>
            <a:pathLst>
              <a:path w="2034404" h="2160000">
                <a:moveTo>
                  <a:pt x="2034404" y="0"/>
                </a:moveTo>
                <a:lnTo>
                  <a:pt x="2034404" y="2160000"/>
                </a:lnTo>
                <a:lnTo>
                  <a:pt x="188394" y="2088231"/>
                </a:lnTo>
                <a:lnTo>
                  <a:pt x="0" y="125596"/>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wrap="square"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71" name="Picture Placeholder 70" descr="Image Placeholder"/>
          <p:cNvSpPr>
            <a:spLocks noGrp="1"/>
          </p:cNvSpPr>
          <p:nvPr>
            <p:ph type="pic" sz="quarter" idx="13" hasCustomPrompt="1"/>
          </p:nvPr>
        </p:nvSpPr>
        <p:spPr>
          <a:xfrm>
            <a:off x="7344300" y="1304400"/>
            <a:ext cx="2160000" cy="2160000"/>
          </a:xfrm>
          <a:custGeom>
            <a:avLst/>
            <a:gdLst>
              <a:gd name="connsiteX0" fmla="*/ 0 w 2160000"/>
              <a:gd name="connsiteY0" fmla="*/ 0 h 2160000"/>
              <a:gd name="connsiteX1" fmla="*/ 2160000 w 2160000"/>
              <a:gd name="connsiteY1" fmla="*/ 0 h 2160000"/>
              <a:gd name="connsiteX2" fmla="*/ 2160000 w 2160000"/>
              <a:gd name="connsiteY2" fmla="*/ 2160000 h 2160000"/>
              <a:gd name="connsiteX3" fmla="*/ 19050 w 2160000"/>
              <a:gd name="connsiteY3" fmla="*/ 2112375 h 2160000"/>
            </a:gdLst>
            <a:ahLst/>
            <a:cxnLst>
              <a:cxn ang="0">
                <a:pos x="connsiteX0" y="connsiteY0"/>
              </a:cxn>
              <a:cxn ang="0">
                <a:pos x="connsiteX1" y="connsiteY1"/>
              </a:cxn>
              <a:cxn ang="0">
                <a:pos x="connsiteX2" y="connsiteY2"/>
              </a:cxn>
              <a:cxn ang="0">
                <a:pos x="connsiteX3" y="connsiteY3"/>
              </a:cxn>
            </a:cxnLst>
            <a:rect l="l" t="t" r="r" b="b"/>
            <a:pathLst>
              <a:path w="2160000" h="2160000">
                <a:moveTo>
                  <a:pt x="0" y="0"/>
                </a:moveTo>
                <a:lnTo>
                  <a:pt x="2160000" y="0"/>
                </a:lnTo>
                <a:lnTo>
                  <a:pt x="2160000" y="2160000"/>
                </a:lnTo>
                <a:lnTo>
                  <a:pt x="19050" y="2112375"/>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wrap="square"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73" name="Picture Placeholder 72" descr="Image Placeholder"/>
          <p:cNvSpPr>
            <a:spLocks noGrp="1"/>
          </p:cNvSpPr>
          <p:nvPr>
            <p:ph type="pic" sz="quarter" idx="16" hasCustomPrompt="1"/>
          </p:nvPr>
        </p:nvSpPr>
        <p:spPr>
          <a:xfrm>
            <a:off x="9673200" y="1304400"/>
            <a:ext cx="2140950" cy="2160000"/>
          </a:xfrm>
          <a:custGeom>
            <a:avLst/>
            <a:gdLst>
              <a:gd name="connsiteX0" fmla="*/ 0 w 2140950"/>
              <a:gd name="connsiteY0" fmla="*/ 0 h 2160000"/>
              <a:gd name="connsiteX1" fmla="*/ 2140950 w 2140950"/>
              <a:gd name="connsiteY1" fmla="*/ 104775 h 2160000"/>
              <a:gd name="connsiteX2" fmla="*/ 2140950 w 2140950"/>
              <a:gd name="connsiteY2" fmla="*/ 2074275 h 2160000"/>
              <a:gd name="connsiteX3" fmla="*/ 0 w 2140950"/>
              <a:gd name="connsiteY3" fmla="*/ 2160000 h 2160000"/>
            </a:gdLst>
            <a:ahLst/>
            <a:cxnLst>
              <a:cxn ang="0">
                <a:pos x="connsiteX0" y="connsiteY0"/>
              </a:cxn>
              <a:cxn ang="0">
                <a:pos x="connsiteX1" y="connsiteY1"/>
              </a:cxn>
              <a:cxn ang="0">
                <a:pos x="connsiteX2" y="connsiteY2"/>
              </a:cxn>
              <a:cxn ang="0">
                <a:pos x="connsiteX3" y="connsiteY3"/>
              </a:cxn>
            </a:cxnLst>
            <a:rect l="l" t="t" r="r" b="b"/>
            <a:pathLst>
              <a:path w="2140950" h="2160000">
                <a:moveTo>
                  <a:pt x="0" y="0"/>
                </a:moveTo>
                <a:lnTo>
                  <a:pt x="2140950" y="104775"/>
                </a:lnTo>
                <a:lnTo>
                  <a:pt x="2140950" y="2074275"/>
                </a:lnTo>
                <a:lnTo>
                  <a:pt x="0" y="2160000"/>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wrap="square"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69" name="Picture Placeholder 68" descr="Image Placeholder"/>
          <p:cNvSpPr>
            <a:spLocks noGrp="1"/>
          </p:cNvSpPr>
          <p:nvPr>
            <p:ph type="pic" sz="quarter" idx="17" hasCustomPrompt="1"/>
          </p:nvPr>
        </p:nvSpPr>
        <p:spPr>
          <a:xfrm>
            <a:off x="360000" y="3631500"/>
            <a:ext cx="2140950" cy="2160000"/>
          </a:xfrm>
          <a:custGeom>
            <a:avLst/>
            <a:gdLst>
              <a:gd name="connsiteX0" fmla="*/ 0 w 2140950"/>
              <a:gd name="connsiteY0" fmla="*/ 0 h 2160000"/>
              <a:gd name="connsiteX1" fmla="*/ 2140950 w 2140950"/>
              <a:gd name="connsiteY1" fmla="*/ 104775 h 2160000"/>
              <a:gd name="connsiteX2" fmla="*/ 1931400 w 2140950"/>
              <a:gd name="connsiteY2" fmla="*/ 2036175 h 2160000"/>
              <a:gd name="connsiteX3" fmla="*/ 0 w 2140950"/>
              <a:gd name="connsiteY3" fmla="*/ 2160000 h 2160000"/>
            </a:gdLst>
            <a:ahLst/>
            <a:cxnLst>
              <a:cxn ang="0">
                <a:pos x="connsiteX0" y="connsiteY0"/>
              </a:cxn>
              <a:cxn ang="0">
                <a:pos x="connsiteX1" y="connsiteY1"/>
              </a:cxn>
              <a:cxn ang="0">
                <a:pos x="connsiteX2" y="connsiteY2"/>
              </a:cxn>
              <a:cxn ang="0">
                <a:pos x="connsiteX3" y="connsiteY3"/>
              </a:cxn>
            </a:cxnLst>
            <a:rect l="l" t="t" r="r" b="b"/>
            <a:pathLst>
              <a:path w="2140950" h="2160000">
                <a:moveTo>
                  <a:pt x="0" y="0"/>
                </a:moveTo>
                <a:lnTo>
                  <a:pt x="2140950" y="104775"/>
                </a:lnTo>
                <a:lnTo>
                  <a:pt x="1931400" y="2036175"/>
                </a:lnTo>
                <a:lnTo>
                  <a:pt x="0" y="2160000"/>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wrap="square"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72" name="Picture Placeholder 71" descr="Image Placeholder"/>
          <p:cNvSpPr>
            <a:spLocks noGrp="1"/>
          </p:cNvSpPr>
          <p:nvPr>
            <p:ph type="pic" sz="quarter" idx="18" hasCustomPrompt="1"/>
          </p:nvPr>
        </p:nvSpPr>
        <p:spPr>
          <a:xfrm>
            <a:off x="7344301" y="3631500"/>
            <a:ext cx="2150517" cy="2160000"/>
          </a:xfrm>
          <a:custGeom>
            <a:avLst/>
            <a:gdLst>
              <a:gd name="connsiteX0" fmla="*/ 2055685 w 2150517"/>
              <a:gd name="connsiteY0" fmla="*/ 0 h 2160000"/>
              <a:gd name="connsiteX1" fmla="*/ 2150517 w 2150517"/>
              <a:gd name="connsiteY1" fmla="*/ 2160000 h 2160000"/>
              <a:gd name="connsiteX2" fmla="*/ 0 w 2150517"/>
              <a:gd name="connsiteY2" fmla="*/ 2160000 h 2160000"/>
              <a:gd name="connsiteX3" fmla="*/ 85349 w 2150517"/>
              <a:gd name="connsiteY3" fmla="*/ 9483 h 2160000"/>
            </a:gdLst>
            <a:ahLst/>
            <a:cxnLst>
              <a:cxn ang="0">
                <a:pos x="connsiteX0" y="connsiteY0"/>
              </a:cxn>
              <a:cxn ang="0">
                <a:pos x="connsiteX1" y="connsiteY1"/>
              </a:cxn>
              <a:cxn ang="0">
                <a:pos x="connsiteX2" y="connsiteY2"/>
              </a:cxn>
              <a:cxn ang="0">
                <a:pos x="connsiteX3" y="connsiteY3"/>
              </a:cxn>
            </a:cxnLst>
            <a:rect l="l" t="t" r="r" b="b"/>
            <a:pathLst>
              <a:path w="2150517" h="2160000">
                <a:moveTo>
                  <a:pt x="2055685" y="0"/>
                </a:moveTo>
                <a:lnTo>
                  <a:pt x="2150517" y="2160000"/>
                </a:lnTo>
                <a:lnTo>
                  <a:pt x="0" y="2160000"/>
                </a:lnTo>
                <a:lnTo>
                  <a:pt x="85349" y="9483"/>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wrap="square"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4" name="Slide Number Placeholder 3"/>
          <p:cNvSpPr>
            <a:spLocks noGrp="1"/>
          </p:cNvSpPr>
          <p:nvPr>
            <p:ph type="sldNum" sz="quarter" idx="22"/>
          </p:nvPr>
        </p:nvSpPr>
        <p:spPr/>
        <p:txBody>
          <a:bodyPr/>
          <a:lstStyle>
            <a:lvl1pPr>
              <a:defRPr>
                <a:solidFill>
                  <a:schemeClr val="bg1"/>
                </a:solidFill>
              </a:defRPr>
            </a:lvl1pPr>
          </a:lstStyle>
          <a:p>
            <a:r>
              <a:rPr lang="en-US" noProof="0" dirty="0"/>
              <a:t> Page </a:t>
            </a:r>
            <a:fld id="{26699011-AD31-4C1E-9097-A1CA72DD0DA4}" type="slidenum">
              <a:rPr lang="en-US" noProof="0" smtClean="0"/>
            </a:fld>
            <a:endParaRPr lang="en-US" noProof="0" dirty="0"/>
          </a:p>
        </p:txBody>
      </p:sp>
      <p:pic>
        <p:nvPicPr>
          <p:cNvPr id="74" name="Picture 73" descr="Jack-o-lantern with scary tree"/>
          <p:cNvPicPr>
            <a:picLocks noChangeAspect="1"/>
          </p:cNvPicPr>
          <p:nvPr userDrawn="1"/>
        </p:nvPicPr>
        <p:blipFill>
          <a:blip r:embed="rId2" cstate="email"/>
          <a:stretch>
            <a:fillRect/>
          </a:stretch>
        </p:blipFill>
        <p:spPr>
          <a:xfrm flipH="1">
            <a:off x="9542131" y="3182048"/>
            <a:ext cx="2547331" cy="3593255"/>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 Layout 5 X Middle">
    <p:spTree>
      <p:nvGrpSpPr>
        <p:cNvPr id="1" name=""/>
        <p:cNvGrpSpPr/>
        <p:nvPr/>
      </p:nvGrpSpPr>
      <p:grpSpPr>
        <a:xfrm>
          <a:off x="0" y="0"/>
          <a:ext cx="0" cy="0"/>
          <a:chOff x="0" y="0"/>
          <a:chExt cx="0" cy="0"/>
        </a:xfrm>
      </p:grpSpPr>
      <p:sp>
        <p:nvSpPr>
          <p:cNvPr id="54" name="Rectangle 53"/>
          <p:cNvSpPr/>
          <p:nvPr userDrawn="1"/>
        </p:nvSpPr>
        <p:spPr>
          <a:xfrm>
            <a:off x="129962" y="5849958"/>
            <a:ext cx="230038" cy="2660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4" name="Oval 63" descr="Glow"/>
          <p:cNvSpPr/>
          <p:nvPr userDrawn="1"/>
        </p:nvSpPr>
        <p:spPr>
          <a:xfrm>
            <a:off x="9637462" y="4198553"/>
            <a:ext cx="3035973" cy="3035973"/>
          </a:xfrm>
          <a:prstGeom prst="ellipse">
            <a:avLst/>
          </a:prstGeom>
          <a:gradFill>
            <a:gsLst>
              <a:gs pos="0">
                <a:schemeClr val="bg1">
                  <a:alpha val="46000"/>
                </a:schemeClr>
              </a:gs>
              <a:gs pos="54000">
                <a:schemeClr val="accent1">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5" name="Group 14" descr="Banting"/>
          <p:cNvGrpSpPr>
            <a:grpSpLocks noChangeAspect="1"/>
          </p:cNvGrpSpPr>
          <p:nvPr userDrawn="1"/>
        </p:nvGrpSpPr>
        <p:grpSpPr>
          <a:xfrm rot="21180000">
            <a:off x="9380058" y="4661194"/>
            <a:ext cx="2783467" cy="622763"/>
            <a:chOff x="9681613" y="-1537"/>
            <a:chExt cx="2481036" cy="555099"/>
          </a:xfrm>
        </p:grpSpPr>
        <p:grpSp>
          <p:nvGrpSpPr>
            <p:cNvPr id="17" name="Group 16"/>
            <p:cNvGrpSpPr/>
            <p:nvPr userDrawn="1"/>
          </p:nvGrpSpPr>
          <p:grpSpPr>
            <a:xfrm rot="398390">
              <a:off x="10903668" y="254690"/>
              <a:ext cx="210191" cy="248550"/>
              <a:chOff x="5092479" y="1490663"/>
              <a:chExt cx="1025751" cy="1212946"/>
            </a:xfrm>
            <a:effectLst>
              <a:outerShdw blurRad="12700" sx="102000" sy="102000" algn="ctr" rotWithShape="0">
                <a:prstClr val="black">
                  <a:alpha val="40000"/>
                </a:prstClr>
              </a:outerShdw>
            </a:effectLst>
          </p:grpSpPr>
          <p:sp>
            <p:nvSpPr>
              <p:cNvPr id="52" name="Isosceles Triangle 51"/>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3" name="Rectangle 52"/>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8" name="Group 17"/>
            <p:cNvGrpSpPr/>
            <p:nvPr userDrawn="1"/>
          </p:nvGrpSpPr>
          <p:grpSpPr>
            <a:xfrm rot="338390">
              <a:off x="11111892" y="276964"/>
              <a:ext cx="210191" cy="248550"/>
              <a:chOff x="6076947" y="1490663"/>
              <a:chExt cx="1025751" cy="1212946"/>
            </a:xfrm>
            <a:effectLst>
              <a:outerShdw blurRad="12700" sx="102000" sy="102000" algn="ctr" rotWithShape="0">
                <a:prstClr val="black">
                  <a:alpha val="40000"/>
                </a:prstClr>
              </a:outerShdw>
            </a:effectLst>
          </p:grpSpPr>
          <p:sp>
            <p:nvSpPr>
              <p:cNvPr id="50" name="Isosceles Triangle 49"/>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1" name="Rectangle 50"/>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9" name="Group 18"/>
            <p:cNvGrpSpPr/>
            <p:nvPr userDrawn="1"/>
          </p:nvGrpSpPr>
          <p:grpSpPr>
            <a:xfrm rot="218390">
              <a:off x="11320792" y="293422"/>
              <a:ext cx="210191" cy="248550"/>
              <a:chOff x="7141259" y="1490663"/>
              <a:chExt cx="1025751" cy="1212946"/>
            </a:xfrm>
            <a:effectLst>
              <a:outerShdw blurRad="12700" sx="102000" sy="102000" algn="ctr" rotWithShape="0">
                <a:prstClr val="black">
                  <a:alpha val="40000"/>
                </a:prstClr>
              </a:outerShdw>
            </a:effectLst>
          </p:grpSpPr>
          <p:sp>
            <p:nvSpPr>
              <p:cNvPr id="48" name="Isosceles Triangle 47"/>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9" name="Rectangle 48"/>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0" name="Group 19"/>
            <p:cNvGrpSpPr/>
            <p:nvPr userDrawn="1"/>
          </p:nvGrpSpPr>
          <p:grpSpPr>
            <a:xfrm rot="98390">
              <a:off x="11530596" y="302125"/>
              <a:ext cx="210191" cy="248550"/>
              <a:chOff x="5092479" y="1490663"/>
              <a:chExt cx="1025751" cy="1212946"/>
            </a:xfrm>
            <a:effectLst>
              <a:outerShdw blurRad="12700" sx="102000" sy="102000" algn="ctr" rotWithShape="0">
                <a:prstClr val="black">
                  <a:alpha val="40000"/>
                </a:prstClr>
              </a:outerShdw>
            </a:effectLst>
          </p:grpSpPr>
          <p:sp>
            <p:nvSpPr>
              <p:cNvPr id="46" name="Isosceles Triangle 45"/>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7" name="Rectangle 46"/>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1" name="Group 20"/>
            <p:cNvGrpSpPr/>
            <p:nvPr userDrawn="1"/>
          </p:nvGrpSpPr>
          <p:grpSpPr>
            <a:xfrm rot="21578390">
              <a:off x="11741076" y="305012"/>
              <a:ext cx="210191" cy="248550"/>
              <a:chOff x="6076947" y="1490663"/>
              <a:chExt cx="1025751" cy="1212946"/>
            </a:xfrm>
            <a:effectLst>
              <a:outerShdw blurRad="12700" sx="102000" sy="102000" algn="ctr" rotWithShape="0">
                <a:prstClr val="black">
                  <a:alpha val="40000"/>
                </a:prstClr>
              </a:outerShdw>
            </a:effectLst>
          </p:grpSpPr>
          <p:sp>
            <p:nvSpPr>
              <p:cNvPr id="44" name="Isosceles Triangle 43"/>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5" name="Rectangle 44"/>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2" name="Group 21"/>
            <p:cNvGrpSpPr/>
            <p:nvPr userDrawn="1"/>
          </p:nvGrpSpPr>
          <p:grpSpPr>
            <a:xfrm rot="21458390">
              <a:off x="11952458" y="300144"/>
              <a:ext cx="210191" cy="248550"/>
              <a:chOff x="7141259" y="1490663"/>
              <a:chExt cx="1025751" cy="1212946"/>
            </a:xfrm>
            <a:effectLst>
              <a:outerShdw blurRad="12700" sx="102000" sy="102000" algn="ctr" rotWithShape="0">
                <a:prstClr val="black">
                  <a:alpha val="40000"/>
                </a:prstClr>
              </a:outerShdw>
            </a:effectLst>
          </p:grpSpPr>
          <p:sp>
            <p:nvSpPr>
              <p:cNvPr id="42" name="Isosceles Triangle 41"/>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3" name="Rectangle 42"/>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3" name="Group 22"/>
            <p:cNvGrpSpPr/>
            <p:nvPr userDrawn="1"/>
          </p:nvGrpSpPr>
          <p:grpSpPr>
            <a:xfrm rot="1058390">
              <a:off x="9681613" y="-1537"/>
              <a:ext cx="210191" cy="248550"/>
              <a:chOff x="5092479" y="1490663"/>
              <a:chExt cx="1025751" cy="1212946"/>
            </a:xfrm>
            <a:effectLst>
              <a:outerShdw blurRad="12700" sx="102000" sy="102000" algn="ctr" rotWithShape="0">
                <a:prstClr val="black">
                  <a:alpha val="40000"/>
                </a:prstClr>
              </a:outerShdw>
            </a:effectLst>
          </p:grpSpPr>
          <p:sp>
            <p:nvSpPr>
              <p:cNvPr id="40" name="Isosceles Triangle 39"/>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1" name="Rectangle 40"/>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5" name="Group 24"/>
            <p:cNvGrpSpPr/>
            <p:nvPr userDrawn="1"/>
          </p:nvGrpSpPr>
          <p:grpSpPr>
            <a:xfrm rot="938390">
              <a:off x="9885323" y="59512"/>
              <a:ext cx="210191" cy="248550"/>
              <a:chOff x="6076947" y="1490663"/>
              <a:chExt cx="1025751" cy="1212946"/>
            </a:xfrm>
            <a:effectLst>
              <a:outerShdw blurRad="12700" sx="102000" sy="102000" algn="ctr" rotWithShape="0">
                <a:prstClr val="black">
                  <a:alpha val="40000"/>
                </a:prstClr>
              </a:outerShdw>
            </a:effectLst>
          </p:grpSpPr>
          <p:sp>
            <p:nvSpPr>
              <p:cNvPr id="38" name="Isosceles Triangle 37"/>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9" name="Rectangle 38"/>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6" name="Group 25"/>
            <p:cNvGrpSpPr/>
            <p:nvPr userDrawn="1"/>
          </p:nvGrpSpPr>
          <p:grpSpPr>
            <a:xfrm rot="818390">
              <a:off x="10089936" y="112805"/>
              <a:ext cx="210191" cy="248550"/>
              <a:chOff x="7141259" y="1490663"/>
              <a:chExt cx="1025751" cy="1212946"/>
            </a:xfrm>
            <a:effectLst>
              <a:outerShdw blurRad="12700" sx="102000" sy="102000" algn="ctr" rotWithShape="0">
                <a:prstClr val="black">
                  <a:alpha val="40000"/>
                </a:prstClr>
              </a:outerShdw>
            </a:effectLst>
          </p:grpSpPr>
          <p:sp>
            <p:nvSpPr>
              <p:cNvPr id="36" name="Isosceles Triangle 35"/>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7" name="Rectangle 36"/>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7" name="Group 26"/>
            <p:cNvGrpSpPr/>
            <p:nvPr userDrawn="1"/>
          </p:nvGrpSpPr>
          <p:grpSpPr>
            <a:xfrm rot="698390">
              <a:off x="10295451" y="158344"/>
              <a:ext cx="210191" cy="248550"/>
              <a:chOff x="5092479" y="1490663"/>
              <a:chExt cx="1025751" cy="1212946"/>
            </a:xfrm>
            <a:effectLst>
              <a:outerShdw blurRad="12700" sx="102000" sy="102000" algn="ctr" rotWithShape="0">
                <a:prstClr val="black">
                  <a:alpha val="40000"/>
                </a:prstClr>
              </a:outerShdw>
            </a:effectLst>
          </p:grpSpPr>
          <p:sp>
            <p:nvSpPr>
              <p:cNvPr id="34" name="Isosceles Triangle 33"/>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Rectangle 34"/>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8" name="Group 27"/>
            <p:cNvGrpSpPr/>
            <p:nvPr userDrawn="1"/>
          </p:nvGrpSpPr>
          <p:grpSpPr>
            <a:xfrm rot="578390">
              <a:off x="10501643" y="198066"/>
              <a:ext cx="210191" cy="248550"/>
              <a:chOff x="6076947" y="1490663"/>
              <a:chExt cx="1025751" cy="1212946"/>
            </a:xfrm>
            <a:effectLst>
              <a:outerShdw blurRad="12700" sx="102000" sy="102000" algn="ctr" rotWithShape="0">
                <a:prstClr val="black">
                  <a:alpha val="40000"/>
                </a:prstClr>
              </a:outerShdw>
            </a:effectLst>
          </p:grpSpPr>
          <p:sp>
            <p:nvSpPr>
              <p:cNvPr id="32" name="Isosceles Triangle 31"/>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Rectangle 32"/>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9" name="Group 28"/>
            <p:cNvGrpSpPr/>
            <p:nvPr userDrawn="1"/>
          </p:nvGrpSpPr>
          <p:grpSpPr>
            <a:xfrm rot="458390">
              <a:off x="10708738" y="230034"/>
              <a:ext cx="210191" cy="248550"/>
              <a:chOff x="7141259" y="1490663"/>
              <a:chExt cx="1025751" cy="1212946"/>
            </a:xfrm>
            <a:effectLst>
              <a:outerShdw blurRad="12700" sx="102000" sy="102000" algn="ctr" rotWithShape="0">
                <a:prstClr val="black">
                  <a:alpha val="40000"/>
                </a:prstClr>
              </a:outerShdw>
            </a:effectLst>
          </p:grpSpPr>
          <p:sp>
            <p:nvSpPr>
              <p:cNvPr id="30" name="Isosceles Triangle 29"/>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Rectangle 30"/>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pic>
        <p:nvPicPr>
          <p:cNvPr id="55" name="Picture 54" descr="Scary cat by tree"/>
          <p:cNvPicPr>
            <a:picLocks noChangeAspect="1"/>
          </p:cNvPicPr>
          <p:nvPr userDrawn="1"/>
        </p:nvPicPr>
        <p:blipFill>
          <a:blip r:embed="rId2" cstate="email"/>
          <a:stretch>
            <a:fillRect/>
          </a:stretch>
        </p:blipFill>
        <p:spPr>
          <a:xfrm>
            <a:off x="10692254" y="4138948"/>
            <a:ext cx="1499746" cy="2719052"/>
          </a:xfrm>
          <a:prstGeom prst="rect">
            <a:avLst/>
          </a:prstGeom>
        </p:spPr>
      </p:pic>
      <p:sp>
        <p:nvSpPr>
          <p:cNvPr id="6" name="Footer Placeholder 5"/>
          <p:cNvSpPr>
            <a:spLocks noGrp="1"/>
          </p:cNvSpPr>
          <p:nvPr>
            <p:ph type="ftr" sz="quarter" idx="10"/>
          </p:nvPr>
        </p:nvSpPr>
        <p:spPr/>
        <p:txBody>
          <a:bodyPr/>
          <a:lstStyle/>
          <a:p>
            <a:endParaRPr lang="en-US" noProof="0" dirty="0"/>
          </a:p>
        </p:txBody>
      </p:sp>
      <p:sp>
        <p:nvSpPr>
          <p:cNvPr id="60" name="Picture Placeholder 59" descr="Image Placeholder"/>
          <p:cNvSpPr>
            <a:spLocks noGrp="1"/>
          </p:cNvSpPr>
          <p:nvPr>
            <p:ph type="pic" sz="quarter" idx="12" hasCustomPrompt="1"/>
          </p:nvPr>
        </p:nvSpPr>
        <p:spPr>
          <a:xfrm>
            <a:off x="360000" y="1304400"/>
            <a:ext cx="2160000" cy="2160000"/>
          </a:xfrm>
          <a:custGeom>
            <a:avLst/>
            <a:gdLst>
              <a:gd name="connsiteX0" fmla="*/ 0 w 2160000"/>
              <a:gd name="connsiteY0" fmla="*/ 0 h 2160000"/>
              <a:gd name="connsiteX1" fmla="*/ 2160000 w 2160000"/>
              <a:gd name="connsiteY1" fmla="*/ 0 h 2160000"/>
              <a:gd name="connsiteX2" fmla="*/ 2160000 w 2160000"/>
              <a:gd name="connsiteY2" fmla="*/ 2160000 h 2160000"/>
              <a:gd name="connsiteX3" fmla="*/ 19050 w 2160000"/>
              <a:gd name="connsiteY3" fmla="*/ 2112375 h 2160000"/>
            </a:gdLst>
            <a:ahLst/>
            <a:cxnLst>
              <a:cxn ang="0">
                <a:pos x="connsiteX0" y="connsiteY0"/>
              </a:cxn>
              <a:cxn ang="0">
                <a:pos x="connsiteX1" y="connsiteY1"/>
              </a:cxn>
              <a:cxn ang="0">
                <a:pos x="connsiteX2" y="connsiteY2"/>
              </a:cxn>
              <a:cxn ang="0">
                <a:pos x="connsiteX3" y="connsiteY3"/>
              </a:cxn>
            </a:cxnLst>
            <a:rect l="l" t="t" r="r" b="b"/>
            <a:pathLst>
              <a:path w="2160000" h="2160000">
                <a:moveTo>
                  <a:pt x="0" y="0"/>
                </a:moveTo>
                <a:lnTo>
                  <a:pt x="2160000" y="0"/>
                </a:lnTo>
                <a:lnTo>
                  <a:pt x="2160000" y="2160000"/>
                </a:lnTo>
                <a:lnTo>
                  <a:pt x="19050" y="2112375"/>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wrap="square"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61" name="Picture Placeholder 60" descr="Image Placeholder"/>
          <p:cNvSpPr>
            <a:spLocks noGrp="1"/>
          </p:cNvSpPr>
          <p:nvPr>
            <p:ph type="pic" sz="quarter" idx="14" hasCustomPrompt="1"/>
          </p:nvPr>
        </p:nvSpPr>
        <p:spPr>
          <a:xfrm rot="60000">
            <a:off x="2686051" y="1304400"/>
            <a:ext cx="6738277" cy="4487100"/>
          </a:xfrm>
          <a:custGeom>
            <a:avLst/>
            <a:gdLst>
              <a:gd name="connsiteX0" fmla="*/ 237600 w 6738277"/>
              <a:gd name="connsiteY0" fmla="*/ 0 h 4487100"/>
              <a:gd name="connsiteX1" fmla="*/ 905224 w 6738277"/>
              <a:gd name="connsiteY1" fmla="*/ 0 h 4487100"/>
              <a:gd name="connsiteX2" fmla="*/ 6530280 w 6738277"/>
              <a:gd name="connsiteY2" fmla="*/ 17696 h 4487100"/>
              <a:gd name="connsiteX3" fmla="*/ 6738277 w 6738277"/>
              <a:gd name="connsiteY3" fmla="*/ 4487100 h 4487100"/>
              <a:gd name="connsiteX4" fmla="*/ 0 w 6738277"/>
              <a:gd name="connsiteY4" fmla="*/ 4487100 h 4487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8277" h="4487100">
                <a:moveTo>
                  <a:pt x="237600" y="0"/>
                </a:moveTo>
                <a:lnTo>
                  <a:pt x="905224" y="0"/>
                </a:lnTo>
                <a:lnTo>
                  <a:pt x="6530280" y="17696"/>
                </a:lnTo>
                <a:lnTo>
                  <a:pt x="6738277" y="4487100"/>
                </a:lnTo>
                <a:lnTo>
                  <a:pt x="0" y="4487100"/>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wrap="square"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62" name="Picture Placeholder 61" descr="Image Placeholder"/>
          <p:cNvSpPr>
            <a:spLocks noGrp="1"/>
          </p:cNvSpPr>
          <p:nvPr>
            <p:ph type="pic" sz="quarter" idx="16" hasCustomPrompt="1"/>
          </p:nvPr>
        </p:nvSpPr>
        <p:spPr>
          <a:xfrm>
            <a:off x="9571480" y="1196400"/>
            <a:ext cx="2237844" cy="2376000"/>
          </a:xfrm>
          <a:custGeom>
            <a:avLst/>
            <a:gdLst>
              <a:gd name="connsiteX0" fmla="*/ 2034404 w 2034404"/>
              <a:gd name="connsiteY0" fmla="*/ 0 h 2160000"/>
              <a:gd name="connsiteX1" fmla="*/ 2034404 w 2034404"/>
              <a:gd name="connsiteY1" fmla="*/ 2160000 h 2160000"/>
              <a:gd name="connsiteX2" fmla="*/ 188394 w 2034404"/>
              <a:gd name="connsiteY2" fmla="*/ 2088231 h 2160000"/>
              <a:gd name="connsiteX3" fmla="*/ 0 w 2034404"/>
              <a:gd name="connsiteY3" fmla="*/ 125596 h 2160000"/>
            </a:gdLst>
            <a:ahLst/>
            <a:cxnLst>
              <a:cxn ang="0">
                <a:pos x="connsiteX0" y="connsiteY0"/>
              </a:cxn>
              <a:cxn ang="0">
                <a:pos x="connsiteX1" y="connsiteY1"/>
              </a:cxn>
              <a:cxn ang="0">
                <a:pos x="connsiteX2" y="connsiteY2"/>
              </a:cxn>
              <a:cxn ang="0">
                <a:pos x="connsiteX3" y="connsiteY3"/>
              </a:cxn>
            </a:cxnLst>
            <a:rect l="l" t="t" r="r" b="b"/>
            <a:pathLst>
              <a:path w="2034404" h="2160000">
                <a:moveTo>
                  <a:pt x="2034404" y="0"/>
                </a:moveTo>
                <a:lnTo>
                  <a:pt x="2034404" y="2160000"/>
                </a:lnTo>
                <a:lnTo>
                  <a:pt x="188394" y="2088231"/>
                </a:lnTo>
                <a:lnTo>
                  <a:pt x="0" y="125596"/>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wrap="square"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59" name="Picture Placeholder 58" descr="Image Placeholder"/>
          <p:cNvSpPr>
            <a:spLocks noGrp="1"/>
          </p:cNvSpPr>
          <p:nvPr>
            <p:ph type="pic" sz="quarter" idx="17" hasCustomPrompt="1"/>
          </p:nvPr>
        </p:nvSpPr>
        <p:spPr>
          <a:xfrm>
            <a:off x="360001" y="3631500"/>
            <a:ext cx="2150517" cy="2160000"/>
          </a:xfrm>
          <a:custGeom>
            <a:avLst/>
            <a:gdLst>
              <a:gd name="connsiteX0" fmla="*/ 2055685 w 2150517"/>
              <a:gd name="connsiteY0" fmla="*/ 0 h 2160000"/>
              <a:gd name="connsiteX1" fmla="*/ 2150517 w 2150517"/>
              <a:gd name="connsiteY1" fmla="*/ 2160000 h 2160000"/>
              <a:gd name="connsiteX2" fmla="*/ 0 w 2150517"/>
              <a:gd name="connsiteY2" fmla="*/ 2160000 h 2160000"/>
              <a:gd name="connsiteX3" fmla="*/ 85349 w 2150517"/>
              <a:gd name="connsiteY3" fmla="*/ 9483 h 2160000"/>
            </a:gdLst>
            <a:ahLst/>
            <a:cxnLst>
              <a:cxn ang="0">
                <a:pos x="connsiteX0" y="connsiteY0"/>
              </a:cxn>
              <a:cxn ang="0">
                <a:pos x="connsiteX1" y="connsiteY1"/>
              </a:cxn>
              <a:cxn ang="0">
                <a:pos x="connsiteX2" y="connsiteY2"/>
              </a:cxn>
              <a:cxn ang="0">
                <a:pos x="connsiteX3" y="connsiteY3"/>
              </a:cxn>
            </a:cxnLst>
            <a:rect l="l" t="t" r="r" b="b"/>
            <a:pathLst>
              <a:path w="2150517" h="2160000">
                <a:moveTo>
                  <a:pt x="2055685" y="0"/>
                </a:moveTo>
                <a:lnTo>
                  <a:pt x="2150517" y="2160000"/>
                </a:lnTo>
                <a:lnTo>
                  <a:pt x="0" y="2160000"/>
                </a:lnTo>
                <a:lnTo>
                  <a:pt x="85349" y="9483"/>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wrap="square"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4" name="Slide Number Placeholder 3"/>
          <p:cNvSpPr>
            <a:spLocks noGrp="1"/>
          </p:cNvSpPr>
          <p:nvPr>
            <p:ph type="sldNum" sz="quarter" idx="22"/>
          </p:nvPr>
        </p:nvSpPr>
        <p:spPr/>
        <p:txBody>
          <a:bodyPr/>
          <a:lstStyle>
            <a:lvl1pPr>
              <a:defRPr>
                <a:solidFill>
                  <a:schemeClr val="bg1"/>
                </a:solidFill>
              </a:defRPr>
            </a:lvl1pPr>
          </a:lstStyle>
          <a:p>
            <a:r>
              <a:rPr lang="en-US" noProof="0" dirty="0"/>
              <a:t> Page </a:t>
            </a:r>
            <a:fld id="{26699011-AD31-4C1E-9097-A1CA72DD0DA4}" type="slidenum">
              <a:rPr lang="en-US" noProof="0" smtClean="0"/>
            </a:fld>
            <a:endParaRPr lang="en-US" noProof="0"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showMasterSp="0"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49000" y="2781300"/>
            <a:ext cx="6480000" cy="2078700"/>
          </a:xfrm>
        </p:spPr>
        <p:txBody>
          <a:bodyPr anchor="b"/>
          <a:lstStyle>
            <a:lvl1pPr algn="l">
              <a:lnSpc>
                <a:spcPts val="5000"/>
              </a:lnSpc>
              <a:defRPr sz="6000" cap="all" baseline="0"/>
            </a:lvl1pPr>
          </a:lstStyle>
          <a:p>
            <a:r>
              <a:rPr lang="en-US" noProof="0" smtClean="0"/>
              <a:t>Click to edit Master title style</a:t>
            </a:r>
            <a:endParaRPr lang="en-US" noProof="0"/>
          </a:p>
        </p:txBody>
      </p:sp>
      <p:sp>
        <p:nvSpPr>
          <p:cNvPr id="3" name="Subtitle 2"/>
          <p:cNvSpPr>
            <a:spLocks noGrp="1"/>
          </p:cNvSpPr>
          <p:nvPr>
            <p:ph type="subTitle" idx="1"/>
          </p:nvPr>
        </p:nvSpPr>
        <p:spPr>
          <a:xfrm>
            <a:off x="4949000" y="5075998"/>
            <a:ext cx="6479999" cy="1048939"/>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6" name="Rectangle 5"/>
          <p:cNvSpPr/>
          <p:nvPr userDrawn="1"/>
        </p:nvSpPr>
        <p:spPr>
          <a:xfrm>
            <a:off x="0" y="6674825"/>
            <a:ext cx="12192000" cy="183175"/>
          </a:xfrm>
          <a:prstGeom prst="rect">
            <a:avLst/>
          </a:prstGeom>
          <a:gradFill>
            <a:gsLst>
              <a:gs pos="100000">
                <a:schemeClr val="accent1"/>
              </a:gs>
              <a:gs pos="0">
                <a:schemeClr val="accent6">
                  <a:lumMod val="7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p:cNvSpPr/>
          <p:nvPr userDrawn="1"/>
        </p:nvSpPr>
        <p:spPr>
          <a:xfrm rot="5400000">
            <a:off x="8734199" y="3400201"/>
            <a:ext cx="6858001" cy="57600"/>
          </a:xfrm>
          <a:prstGeom prst="rect">
            <a:avLst/>
          </a:prstGeom>
          <a:gradFill>
            <a:gsLst>
              <a:gs pos="100000">
                <a:schemeClr val="accent1"/>
              </a:gs>
              <a:gs pos="0">
                <a:schemeClr val="accent6">
                  <a:lumMod val="7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p:cNvSpPr/>
          <p:nvPr userDrawn="1"/>
        </p:nvSpPr>
        <p:spPr>
          <a:xfrm>
            <a:off x="0" y="0"/>
            <a:ext cx="12192000" cy="183175"/>
          </a:xfrm>
          <a:prstGeom prst="rect">
            <a:avLst/>
          </a:prstGeom>
          <a:gradFill>
            <a:gsLst>
              <a:gs pos="100000">
                <a:schemeClr val="accent1"/>
              </a:gs>
              <a:gs pos="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24" name="Picture 23" descr="Jack-o-lantern"/>
          <p:cNvPicPr>
            <a:picLocks noChangeAspect="1"/>
          </p:cNvPicPr>
          <p:nvPr userDrawn="1"/>
        </p:nvPicPr>
        <p:blipFill rotWithShape="1">
          <a:blip r:embed="rId2" cstate="email"/>
          <a:srcRect/>
          <a:stretch>
            <a:fillRect/>
          </a:stretch>
        </p:blipFill>
        <p:spPr>
          <a:xfrm>
            <a:off x="0" y="0"/>
            <a:ext cx="4948999" cy="6858003"/>
          </a:xfrm>
          <a:prstGeom prst="rect">
            <a:avLst/>
          </a:prstGeom>
        </p:spPr>
      </p:pic>
      <p:sp>
        <p:nvSpPr>
          <p:cNvPr id="4" name="Oval 3" descr="Glow"/>
          <p:cNvSpPr/>
          <p:nvPr userDrawn="1"/>
        </p:nvSpPr>
        <p:spPr>
          <a:xfrm>
            <a:off x="0" y="1119992"/>
            <a:ext cx="5646420" cy="5646420"/>
          </a:xfrm>
          <a:prstGeom prst="ellipse">
            <a:avLst/>
          </a:prstGeom>
          <a:gradFill>
            <a:gsLst>
              <a:gs pos="0">
                <a:schemeClr val="bg1">
                  <a:alpha val="46000"/>
                </a:schemeClr>
              </a:gs>
              <a:gs pos="54000">
                <a:schemeClr val="accent1">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Oval 6" descr="Glow"/>
          <p:cNvSpPr/>
          <p:nvPr userDrawn="1"/>
        </p:nvSpPr>
        <p:spPr>
          <a:xfrm>
            <a:off x="-844606" y="864404"/>
            <a:ext cx="6628186" cy="6628186"/>
          </a:xfrm>
          <a:prstGeom prst="ellipse">
            <a:avLst/>
          </a:prstGeom>
          <a:gradFill>
            <a:gsLst>
              <a:gs pos="0">
                <a:schemeClr val="bg1">
                  <a:alpha val="46000"/>
                </a:schemeClr>
              </a:gs>
              <a:gs pos="54000">
                <a:schemeClr val="accent1">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23" name="Picture 22" descr="Jack-o-lantern with scary tree"/>
          <p:cNvPicPr>
            <a:picLocks noChangeAspect="1"/>
          </p:cNvPicPr>
          <p:nvPr userDrawn="1"/>
        </p:nvPicPr>
        <p:blipFill>
          <a:blip r:embed="rId2" cstate="email"/>
          <a:stretch>
            <a:fillRect/>
          </a:stretch>
        </p:blipFill>
        <p:spPr>
          <a:xfrm>
            <a:off x="282955" y="62640"/>
            <a:ext cx="4602879" cy="6492803"/>
          </a:xfrm>
          <a:prstGeom prst="rect">
            <a:avLst/>
          </a:prstGeom>
        </p:spPr>
      </p:pic>
      <p:sp>
        <p:nvSpPr>
          <p:cNvPr id="2" name="Title 1"/>
          <p:cNvSpPr>
            <a:spLocks noGrp="1"/>
          </p:cNvSpPr>
          <p:nvPr>
            <p:ph type="title"/>
          </p:nvPr>
        </p:nvSpPr>
        <p:spPr>
          <a:xfrm>
            <a:off x="4990149" y="2781300"/>
            <a:ext cx="6480000" cy="2078699"/>
          </a:xfrm>
        </p:spPr>
        <p:txBody>
          <a:bodyPr anchor="b"/>
          <a:lstStyle>
            <a:lvl1pPr>
              <a:lnSpc>
                <a:spcPts val="5000"/>
              </a:lnSpc>
              <a:defRPr sz="6000" cap="all" baseline="0"/>
            </a:lvl1pPr>
          </a:lstStyle>
          <a:p>
            <a:r>
              <a:rPr lang="en-US" noProof="0" smtClean="0"/>
              <a:t>Click to edit Master title style</a:t>
            </a:r>
            <a:endParaRPr lang="en-US" noProof="0"/>
          </a:p>
        </p:txBody>
      </p:sp>
      <p:sp>
        <p:nvSpPr>
          <p:cNvPr id="3" name="Text Placeholder 2"/>
          <p:cNvSpPr>
            <a:spLocks noGrp="1"/>
          </p:cNvSpPr>
          <p:nvPr>
            <p:ph type="body" idx="1"/>
          </p:nvPr>
        </p:nvSpPr>
        <p:spPr>
          <a:xfrm>
            <a:off x="4990149" y="5076000"/>
            <a:ext cx="6480000" cy="1047600"/>
          </a:xfrm>
        </p:spPr>
        <p:txBody>
          <a:bodyPr/>
          <a:lstStyle>
            <a:lvl1pPr marL="0" indent="0">
              <a:buNone/>
              <a:defRPr sz="2400">
                <a:solidFill>
                  <a:schemeClr val="bg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endParaRPr lang="en-US" noProof="0"/>
          </a:p>
        </p:txBody>
      </p:sp>
      <p:sp>
        <p:nvSpPr>
          <p:cNvPr id="4" name="Slide Number Placeholder 3"/>
          <p:cNvSpPr>
            <a:spLocks noGrp="1"/>
          </p:cNvSpPr>
          <p:nvPr>
            <p:ph type="sldNum" sz="quarter" idx="13"/>
          </p:nvPr>
        </p:nvSpPr>
        <p:spPr/>
        <p:txBody>
          <a:bodyPr/>
          <a:lstStyle>
            <a:lvl1pPr>
              <a:defRPr>
                <a:solidFill>
                  <a:schemeClr val="bg1"/>
                </a:solidFill>
              </a:defRPr>
            </a:lvl1pPr>
          </a:lstStyle>
          <a:p>
            <a:r>
              <a:rPr lang="en-US" noProof="0" dirty="0"/>
              <a:t> Page </a:t>
            </a:r>
            <a:fld id="{26699011-AD31-4C1E-9097-A1CA72DD0DA4}" type="slidenum">
              <a:rPr lang="en-US" noProof="0" smtClean="0"/>
            </a:fld>
            <a:endParaRPr lang="en-US" noProof="0" dirty="0"/>
          </a:p>
        </p:txBody>
      </p:sp>
      <p:sp>
        <p:nvSpPr>
          <p:cNvPr id="5" name="Footer Placeholder 4"/>
          <p:cNvSpPr>
            <a:spLocks noGrp="1"/>
          </p:cNvSpPr>
          <p:nvPr>
            <p:ph type="ftr" sz="quarter" idx="14"/>
          </p:nvPr>
        </p:nvSpPr>
        <p:spPr/>
        <p:txBody>
          <a:bodyPr/>
          <a:lstStyle/>
          <a:p>
            <a:endParaRPr lang="en-US" noProof="0"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2" name="Oval 81" descr="Glow"/>
          <p:cNvSpPr/>
          <p:nvPr userDrawn="1"/>
        </p:nvSpPr>
        <p:spPr>
          <a:xfrm>
            <a:off x="9890796" y="4041404"/>
            <a:ext cx="3085337" cy="3085337"/>
          </a:xfrm>
          <a:prstGeom prst="ellipse">
            <a:avLst/>
          </a:prstGeom>
          <a:gradFill>
            <a:gsLst>
              <a:gs pos="0">
                <a:schemeClr val="bg1">
                  <a:alpha val="46000"/>
                </a:schemeClr>
              </a:gs>
              <a:gs pos="54000">
                <a:schemeClr val="accent1">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6" name="Picture 5" descr="Autumn leaves"/>
          <p:cNvPicPr>
            <a:picLocks noChangeAspect="1"/>
          </p:cNvPicPr>
          <p:nvPr userDrawn="1"/>
        </p:nvPicPr>
        <p:blipFill rotWithShape="1">
          <a:blip r:embed="rId2" cstate="email"/>
          <a:srcRect/>
          <a:stretch>
            <a:fillRect/>
          </a:stretch>
        </p:blipFill>
        <p:spPr>
          <a:xfrm>
            <a:off x="10414855" y="4980269"/>
            <a:ext cx="1777145" cy="1877731"/>
          </a:xfrm>
          <a:prstGeom prst="rect">
            <a:avLst/>
          </a:prstGeom>
        </p:spPr>
      </p:pic>
      <p:pic>
        <p:nvPicPr>
          <p:cNvPr id="7" name="Picture 6" descr="Haunted Tree"/>
          <p:cNvPicPr>
            <a:picLocks noChangeAspect="1"/>
          </p:cNvPicPr>
          <p:nvPr userDrawn="1"/>
        </p:nvPicPr>
        <p:blipFill>
          <a:blip r:embed="rId3" cstate="email"/>
          <a:stretch>
            <a:fillRect/>
          </a:stretch>
        </p:blipFill>
        <p:spPr>
          <a:xfrm>
            <a:off x="11000164" y="4041404"/>
            <a:ext cx="1170533" cy="2816596"/>
          </a:xfrm>
          <a:prstGeom prst="rect">
            <a:avLst/>
          </a:prstGeom>
        </p:spPr>
      </p:pic>
      <p:sp>
        <p:nvSpPr>
          <p:cNvPr id="3" name="Content Placeholder 2"/>
          <p:cNvSpPr>
            <a:spLocks noGrp="1"/>
          </p:cNvSpPr>
          <p:nvPr>
            <p:ph idx="1"/>
          </p:nvPr>
        </p:nvSpPr>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a:t>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
        <p:nvSpPr>
          <p:cNvPr id="10" name="Footer Placeholder 9"/>
          <p:cNvSpPr>
            <a:spLocks noGrp="1"/>
          </p:cNvSpPr>
          <p:nvPr>
            <p:ph type="ftr" sz="quarter" idx="12"/>
          </p:nvPr>
        </p:nvSpPr>
        <p:spPr/>
        <p:txBody>
          <a:bodyPr/>
          <a:lstStyle/>
          <a:p>
            <a:endParaRPr lang="en-US" noProof="0" dirty="0"/>
          </a:p>
        </p:txBody>
      </p:sp>
      <p:sp>
        <p:nvSpPr>
          <p:cNvPr id="4" name="Title 3"/>
          <p:cNvSpPr>
            <a:spLocks noGrp="1"/>
          </p:cNvSpPr>
          <p:nvPr>
            <p:ph type="title"/>
          </p:nvPr>
        </p:nvSpPr>
        <p:spPr/>
        <p:txBody>
          <a:bodyPr/>
          <a:lstStyle/>
          <a:p>
            <a:r>
              <a:rPr lang="en-US" noProof="0" smtClean="0"/>
              <a:t>Click to edit Master title style</a:t>
            </a:r>
            <a:endParaRPr lang="en-US" noProof="0"/>
          </a:p>
        </p:txBody>
      </p:sp>
      <p:sp>
        <p:nvSpPr>
          <p:cNvPr id="2" name="Slide Number Placeholder 1"/>
          <p:cNvSpPr>
            <a:spLocks noGrp="1"/>
          </p:cNvSpPr>
          <p:nvPr>
            <p:ph type="sldNum" sz="quarter" idx="13"/>
          </p:nvPr>
        </p:nvSpPr>
        <p:spPr/>
        <p:txBody>
          <a:bodyPr/>
          <a:lstStyle>
            <a:lvl1pPr>
              <a:defRPr>
                <a:solidFill>
                  <a:schemeClr val="bg1"/>
                </a:solidFill>
              </a:defRPr>
            </a:lvl1pPr>
          </a:lstStyle>
          <a:p>
            <a:r>
              <a:rPr lang="en-US" noProof="0" dirty="0"/>
              <a:t> Page </a:t>
            </a:r>
            <a:fld id="{26699011-AD31-4C1E-9097-A1CA72DD0DA4}" type="slidenum">
              <a:rPr lang="en-US" noProof="0" smtClean="0"/>
            </a:fld>
            <a:endParaRPr lang="en-US" noProof="0" dirty="0"/>
          </a:p>
        </p:txBody>
      </p:sp>
      <p:grpSp>
        <p:nvGrpSpPr>
          <p:cNvPr id="8" name="Group 7" descr="Banting"/>
          <p:cNvGrpSpPr/>
          <p:nvPr userDrawn="1"/>
        </p:nvGrpSpPr>
        <p:grpSpPr>
          <a:xfrm>
            <a:off x="9681613" y="-1537"/>
            <a:ext cx="2510387" cy="555099"/>
            <a:chOff x="9681613" y="-1537"/>
            <a:chExt cx="2510387" cy="555099"/>
          </a:xfrm>
        </p:grpSpPr>
        <p:grpSp>
          <p:nvGrpSpPr>
            <p:cNvPr id="9" name="Group 8"/>
            <p:cNvGrpSpPr/>
            <p:nvPr userDrawn="1"/>
          </p:nvGrpSpPr>
          <p:grpSpPr>
            <a:xfrm rot="398390">
              <a:off x="10903668" y="254690"/>
              <a:ext cx="210191" cy="248550"/>
              <a:chOff x="5092479" y="1490663"/>
              <a:chExt cx="1025751" cy="1212946"/>
            </a:xfrm>
            <a:effectLst>
              <a:outerShdw blurRad="12700" sx="102000" sy="102000" algn="ctr" rotWithShape="0">
                <a:prstClr val="black">
                  <a:alpha val="40000"/>
                </a:prstClr>
              </a:outerShdw>
            </a:effectLst>
          </p:grpSpPr>
          <p:sp>
            <p:nvSpPr>
              <p:cNvPr id="80" name="Isosceles Triangle 79"/>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1" name="Rectangle 80"/>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1" name="Group 10"/>
            <p:cNvGrpSpPr/>
            <p:nvPr userDrawn="1"/>
          </p:nvGrpSpPr>
          <p:grpSpPr>
            <a:xfrm rot="338390">
              <a:off x="11111892" y="276964"/>
              <a:ext cx="210191" cy="248550"/>
              <a:chOff x="6076947" y="1490663"/>
              <a:chExt cx="1025751" cy="1212946"/>
            </a:xfrm>
            <a:effectLst>
              <a:outerShdw blurRad="12700" sx="102000" sy="102000" algn="ctr" rotWithShape="0">
                <a:prstClr val="black">
                  <a:alpha val="40000"/>
                </a:prstClr>
              </a:outerShdw>
            </a:effectLst>
          </p:grpSpPr>
          <p:sp>
            <p:nvSpPr>
              <p:cNvPr id="78" name="Isosceles Triangle 77"/>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9" name="Rectangle 78"/>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2" name="Group 11"/>
            <p:cNvGrpSpPr/>
            <p:nvPr userDrawn="1"/>
          </p:nvGrpSpPr>
          <p:grpSpPr>
            <a:xfrm rot="218390">
              <a:off x="11320792" y="293422"/>
              <a:ext cx="210191" cy="248550"/>
              <a:chOff x="7141259" y="1490663"/>
              <a:chExt cx="1025751" cy="1212946"/>
            </a:xfrm>
            <a:effectLst>
              <a:outerShdw blurRad="12700" sx="102000" sy="102000" algn="ctr" rotWithShape="0">
                <a:prstClr val="black">
                  <a:alpha val="40000"/>
                </a:prstClr>
              </a:outerShdw>
            </a:effectLst>
          </p:grpSpPr>
          <p:sp>
            <p:nvSpPr>
              <p:cNvPr id="76" name="Isosceles Triangle 75"/>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7" name="Rectangle 76"/>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3" name="Group 12"/>
            <p:cNvGrpSpPr/>
            <p:nvPr userDrawn="1"/>
          </p:nvGrpSpPr>
          <p:grpSpPr>
            <a:xfrm rot="98390">
              <a:off x="11530596" y="302125"/>
              <a:ext cx="210191" cy="248550"/>
              <a:chOff x="5092479" y="1490663"/>
              <a:chExt cx="1025751" cy="1212946"/>
            </a:xfrm>
            <a:effectLst>
              <a:outerShdw blurRad="12700" sx="102000" sy="102000" algn="ctr" rotWithShape="0">
                <a:prstClr val="black">
                  <a:alpha val="40000"/>
                </a:prstClr>
              </a:outerShdw>
            </a:effectLst>
          </p:grpSpPr>
          <p:sp>
            <p:nvSpPr>
              <p:cNvPr id="74" name="Isosceles Triangle 73"/>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5" name="Rectangle 74"/>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4" name="Group 13"/>
            <p:cNvGrpSpPr/>
            <p:nvPr userDrawn="1"/>
          </p:nvGrpSpPr>
          <p:grpSpPr>
            <a:xfrm rot="21578390">
              <a:off x="11741076" y="305012"/>
              <a:ext cx="210191" cy="248550"/>
              <a:chOff x="6076947" y="1490663"/>
              <a:chExt cx="1025751" cy="1212946"/>
            </a:xfrm>
            <a:effectLst>
              <a:outerShdw blurRad="12700" sx="102000" sy="102000" algn="ctr" rotWithShape="0">
                <a:prstClr val="black">
                  <a:alpha val="40000"/>
                </a:prstClr>
              </a:outerShdw>
            </a:effectLst>
          </p:grpSpPr>
          <p:sp>
            <p:nvSpPr>
              <p:cNvPr id="72" name="Isosceles Triangle 71"/>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3" name="Rectangle 72"/>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5" name="Group 14"/>
            <p:cNvGrpSpPr/>
            <p:nvPr userDrawn="1"/>
          </p:nvGrpSpPr>
          <p:grpSpPr>
            <a:xfrm rot="21458390">
              <a:off x="11952458" y="300144"/>
              <a:ext cx="210191" cy="248550"/>
              <a:chOff x="7141259" y="1490663"/>
              <a:chExt cx="1025751" cy="1212946"/>
            </a:xfrm>
            <a:effectLst>
              <a:outerShdw blurRad="12700" sx="102000" sy="102000" algn="ctr" rotWithShape="0">
                <a:prstClr val="black">
                  <a:alpha val="40000"/>
                </a:prstClr>
              </a:outerShdw>
            </a:effectLst>
          </p:grpSpPr>
          <p:sp>
            <p:nvSpPr>
              <p:cNvPr id="70" name="Isosceles Triangle 69"/>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1" name="Rectangle 70"/>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6" name="Group 15"/>
            <p:cNvGrpSpPr/>
            <p:nvPr userDrawn="1"/>
          </p:nvGrpSpPr>
          <p:grpSpPr>
            <a:xfrm rot="1058390">
              <a:off x="9681613" y="-1537"/>
              <a:ext cx="210191" cy="248550"/>
              <a:chOff x="5092479" y="1490663"/>
              <a:chExt cx="1025751" cy="1212946"/>
            </a:xfrm>
            <a:effectLst>
              <a:outerShdw blurRad="12700" sx="102000" sy="102000" algn="ctr" rotWithShape="0">
                <a:prstClr val="black">
                  <a:alpha val="40000"/>
                </a:prstClr>
              </a:outerShdw>
            </a:effectLst>
          </p:grpSpPr>
          <p:sp>
            <p:nvSpPr>
              <p:cNvPr id="68" name="Isosceles Triangle 67"/>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9" name="Rectangle 68"/>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7" name="Group 16"/>
            <p:cNvGrpSpPr/>
            <p:nvPr userDrawn="1"/>
          </p:nvGrpSpPr>
          <p:grpSpPr>
            <a:xfrm rot="938390">
              <a:off x="9885323" y="59512"/>
              <a:ext cx="210191" cy="248550"/>
              <a:chOff x="6076947" y="1490663"/>
              <a:chExt cx="1025751" cy="1212946"/>
            </a:xfrm>
            <a:effectLst>
              <a:outerShdw blurRad="12700" sx="102000" sy="102000" algn="ctr" rotWithShape="0">
                <a:prstClr val="black">
                  <a:alpha val="40000"/>
                </a:prstClr>
              </a:outerShdw>
            </a:effectLst>
          </p:grpSpPr>
          <p:sp>
            <p:nvSpPr>
              <p:cNvPr id="66" name="Isosceles Triangle 65"/>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7" name="Rectangle 66"/>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8" name="Group 17"/>
            <p:cNvGrpSpPr/>
            <p:nvPr userDrawn="1"/>
          </p:nvGrpSpPr>
          <p:grpSpPr>
            <a:xfrm rot="818390">
              <a:off x="10089936" y="112805"/>
              <a:ext cx="210191" cy="248550"/>
              <a:chOff x="7141259" y="1490663"/>
              <a:chExt cx="1025751" cy="1212946"/>
            </a:xfrm>
            <a:effectLst>
              <a:outerShdw blurRad="12700" sx="102000" sy="102000" algn="ctr" rotWithShape="0">
                <a:prstClr val="black">
                  <a:alpha val="40000"/>
                </a:prstClr>
              </a:outerShdw>
            </a:effectLst>
          </p:grpSpPr>
          <p:sp>
            <p:nvSpPr>
              <p:cNvPr id="64" name="Isosceles Triangle 63"/>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5" name="Rectangle 64"/>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9" name="Group 18"/>
            <p:cNvGrpSpPr/>
            <p:nvPr userDrawn="1"/>
          </p:nvGrpSpPr>
          <p:grpSpPr>
            <a:xfrm rot="698390">
              <a:off x="10295451" y="158344"/>
              <a:ext cx="210191" cy="248550"/>
              <a:chOff x="5092479" y="1490663"/>
              <a:chExt cx="1025751" cy="1212946"/>
            </a:xfrm>
            <a:effectLst>
              <a:outerShdw blurRad="12700" sx="102000" sy="102000" algn="ctr" rotWithShape="0">
                <a:prstClr val="black">
                  <a:alpha val="40000"/>
                </a:prstClr>
              </a:outerShdw>
            </a:effectLst>
          </p:grpSpPr>
          <p:sp>
            <p:nvSpPr>
              <p:cNvPr id="62" name="Isosceles Triangle 61"/>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3" name="Rectangle 62"/>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0" name="Group 19"/>
            <p:cNvGrpSpPr/>
            <p:nvPr userDrawn="1"/>
          </p:nvGrpSpPr>
          <p:grpSpPr>
            <a:xfrm rot="578390">
              <a:off x="10501643" y="198066"/>
              <a:ext cx="210191" cy="248550"/>
              <a:chOff x="6076947" y="1490663"/>
              <a:chExt cx="1025751" cy="1212946"/>
            </a:xfrm>
            <a:effectLst>
              <a:outerShdw blurRad="12700" sx="102000" sy="102000" algn="ctr" rotWithShape="0">
                <a:prstClr val="black">
                  <a:alpha val="40000"/>
                </a:prstClr>
              </a:outerShdw>
            </a:effectLst>
          </p:grpSpPr>
          <p:sp>
            <p:nvSpPr>
              <p:cNvPr id="60" name="Isosceles Triangle 59"/>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1" name="Rectangle 60"/>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1" name="Group 20"/>
            <p:cNvGrpSpPr/>
            <p:nvPr userDrawn="1"/>
          </p:nvGrpSpPr>
          <p:grpSpPr>
            <a:xfrm rot="458390">
              <a:off x="10708738" y="230034"/>
              <a:ext cx="210191" cy="248550"/>
              <a:chOff x="7141259" y="1490663"/>
              <a:chExt cx="1025751" cy="1212946"/>
            </a:xfrm>
            <a:effectLst>
              <a:outerShdw blurRad="12700" sx="102000" sy="102000" algn="ctr" rotWithShape="0">
                <a:prstClr val="black">
                  <a:alpha val="40000"/>
                </a:prstClr>
              </a:outerShdw>
            </a:effectLst>
          </p:grpSpPr>
          <p:sp>
            <p:nvSpPr>
              <p:cNvPr id="58" name="Isosceles Triangle 57"/>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9" name="Rectangle 58"/>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2" name="Group 21"/>
            <p:cNvGrpSpPr/>
            <p:nvPr userDrawn="1"/>
          </p:nvGrpSpPr>
          <p:grpSpPr>
            <a:xfrm>
              <a:off x="11512840" y="61155"/>
              <a:ext cx="113548" cy="134271"/>
              <a:chOff x="5092479" y="1490663"/>
              <a:chExt cx="1025751" cy="1212946"/>
            </a:xfrm>
            <a:effectLst>
              <a:outerShdw blurRad="12700" sx="102000" sy="102000" algn="ctr" rotWithShape="0">
                <a:prstClr val="black">
                  <a:alpha val="40000"/>
                </a:prstClr>
              </a:outerShdw>
            </a:effectLst>
          </p:grpSpPr>
          <p:sp>
            <p:nvSpPr>
              <p:cNvPr id="56" name="Isosceles Triangle 55"/>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7" name="Rectangle 56"/>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3" name="Group 22"/>
            <p:cNvGrpSpPr/>
            <p:nvPr userDrawn="1"/>
          </p:nvGrpSpPr>
          <p:grpSpPr>
            <a:xfrm rot="21540000">
              <a:off x="11625962" y="60101"/>
              <a:ext cx="113548" cy="134271"/>
              <a:chOff x="6076947" y="1490663"/>
              <a:chExt cx="1025751" cy="1212946"/>
            </a:xfrm>
            <a:effectLst>
              <a:outerShdw blurRad="12700" sx="102000" sy="102000" algn="ctr" rotWithShape="0">
                <a:prstClr val="black">
                  <a:alpha val="40000"/>
                </a:prstClr>
              </a:outerShdw>
            </a:effectLst>
          </p:grpSpPr>
          <p:sp>
            <p:nvSpPr>
              <p:cNvPr id="54" name="Isosceles Triangle 53"/>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5" name="Rectangle 54"/>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4" name="Group 23"/>
            <p:cNvGrpSpPr/>
            <p:nvPr userDrawn="1"/>
          </p:nvGrpSpPr>
          <p:grpSpPr>
            <a:xfrm rot="21420000">
              <a:off x="11739085" y="55883"/>
              <a:ext cx="113548" cy="134271"/>
              <a:chOff x="7141259" y="1490663"/>
              <a:chExt cx="1025751" cy="1212946"/>
            </a:xfrm>
            <a:effectLst>
              <a:outerShdw blurRad="12700" sx="102000" sy="102000" algn="ctr" rotWithShape="0">
                <a:prstClr val="black">
                  <a:alpha val="40000"/>
                </a:prstClr>
              </a:outerShdw>
            </a:effectLst>
          </p:grpSpPr>
          <p:sp>
            <p:nvSpPr>
              <p:cNvPr id="52" name="Isosceles Triangle 51"/>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3" name="Rectangle 52"/>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5" name="Group 24"/>
            <p:cNvGrpSpPr/>
            <p:nvPr userDrawn="1"/>
          </p:nvGrpSpPr>
          <p:grpSpPr>
            <a:xfrm rot="21300000">
              <a:off x="11852207" y="47448"/>
              <a:ext cx="113548" cy="134271"/>
              <a:chOff x="5092479" y="1490663"/>
              <a:chExt cx="1025751" cy="1212946"/>
            </a:xfrm>
            <a:effectLst>
              <a:outerShdw blurRad="12700" sx="102000" sy="102000" algn="ctr" rotWithShape="0">
                <a:prstClr val="black">
                  <a:alpha val="40000"/>
                </a:prstClr>
              </a:outerShdw>
            </a:effectLst>
          </p:grpSpPr>
          <p:sp>
            <p:nvSpPr>
              <p:cNvPr id="50" name="Isosceles Triangle 49"/>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1" name="Rectangle 50"/>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6" name="Group 25"/>
            <p:cNvGrpSpPr/>
            <p:nvPr userDrawn="1"/>
          </p:nvGrpSpPr>
          <p:grpSpPr>
            <a:xfrm rot="21180000">
              <a:off x="11965330" y="35850"/>
              <a:ext cx="113548" cy="134271"/>
              <a:chOff x="6076947" y="1490663"/>
              <a:chExt cx="1025751" cy="1212946"/>
            </a:xfrm>
            <a:effectLst>
              <a:outerShdw blurRad="12700" sx="102000" sy="102000" algn="ctr" rotWithShape="0">
                <a:prstClr val="black">
                  <a:alpha val="40000"/>
                </a:prstClr>
              </a:outerShdw>
            </a:effectLst>
          </p:grpSpPr>
          <p:sp>
            <p:nvSpPr>
              <p:cNvPr id="48" name="Isosceles Triangle 47"/>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9" name="Rectangle 48"/>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7" name="Group 26"/>
            <p:cNvGrpSpPr/>
            <p:nvPr userDrawn="1"/>
          </p:nvGrpSpPr>
          <p:grpSpPr>
            <a:xfrm rot="21060000">
              <a:off x="12078452" y="20034"/>
              <a:ext cx="113548" cy="134271"/>
              <a:chOff x="7141259" y="1490663"/>
              <a:chExt cx="1025751" cy="1212946"/>
            </a:xfrm>
            <a:effectLst>
              <a:outerShdw blurRad="12700" sx="102000" sy="102000" algn="ctr" rotWithShape="0">
                <a:prstClr val="black">
                  <a:alpha val="40000"/>
                </a:prstClr>
              </a:outerShdw>
            </a:effectLst>
          </p:grpSpPr>
          <p:sp>
            <p:nvSpPr>
              <p:cNvPr id="46" name="Isosceles Triangle 45"/>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7" name="Rectangle 46"/>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8" name="Group 27"/>
            <p:cNvGrpSpPr/>
            <p:nvPr userDrawn="1"/>
          </p:nvGrpSpPr>
          <p:grpSpPr>
            <a:xfrm rot="660000">
              <a:off x="10841090" y="0"/>
              <a:ext cx="113548" cy="134271"/>
              <a:chOff x="5092479" y="1490663"/>
              <a:chExt cx="1025751" cy="1212946"/>
            </a:xfrm>
            <a:effectLst>
              <a:outerShdw blurRad="12700" sx="102000" sy="102000" algn="ctr" rotWithShape="0">
                <a:prstClr val="black">
                  <a:alpha val="40000"/>
                </a:prstClr>
              </a:outerShdw>
            </a:effectLst>
          </p:grpSpPr>
          <p:sp>
            <p:nvSpPr>
              <p:cNvPr id="44" name="Isosceles Triangle 43"/>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5" name="Rectangle 44"/>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9" name="Group 28"/>
            <p:cNvGrpSpPr/>
            <p:nvPr userDrawn="1"/>
          </p:nvGrpSpPr>
          <p:grpSpPr>
            <a:xfrm rot="540000">
              <a:off x="10954212" y="20034"/>
              <a:ext cx="113548" cy="134271"/>
              <a:chOff x="6076947" y="1490663"/>
              <a:chExt cx="1025751" cy="1212946"/>
            </a:xfrm>
            <a:effectLst>
              <a:outerShdw blurRad="12700" sx="102000" sy="102000" algn="ctr" rotWithShape="0">
                <a:prstClr val="black">
                  <a:alpha val="40000"/>
                </a:prstClr>
              </a:outerShdw>
            </a:effectLst>
          </p:grpSpPr>
          <p:sp>
            <p:nvSpPr>
              <p:cNvPr id="42" name="Isosceles Triangle 41"/>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3" name="Rectangle 42"/>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30" name="Group 29"/>
            <p:cNvGrpSpPr/>
            <p:nvPr userDrawn="1"/>
          </p:nvGrpSpPr>
          <p:grpSpPr>
            <a:xfrm rot="420000">
              <a:off x="11067335" y="35850"/>
              <a:ext cx="113548" cy="134271"/>
              <a:chOff x="7141259" y="1490663"/>
              <a:chExt cx="1025751" cy="1212946"/>
            </a:xfrm>
            <a:effectLst>
              <a:outerShdw blurRad="12700" sx="102000" sy="102000" algn="ctr" rotWithShape="0">
                <a:prstClr val="black">
                  <a:alpha val="40000"/>
                </a:prstClr>
              </a:outerShdw>
            </a:effectLst>
          </p:grpSpPr>
          <p:sp>
            <p:nvSpPr>
              <p:cNvPr id="40" name="Isosceles Triangle 39"/>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1" name="Rectangle 40"/>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31" name="Group 30"/>
            <p:cNvGrpSpPr/>
            <p:nvPr userDrawn="1"/>
          </p:nvGrpSpPr>
          <p:grpSpPr>
            <a:xfrm rot="300000">
              <a:off x="11180457" y="47448"/>
              <a:ext cx="113548" cy="134271"/>
              <a:chOff x="5092479" y="1490663"/>
              <a:chExt cx="1025751" cy="1212946"/>
            </a:xfrm>
            <a:effectLst>
              <a:outerShdw blurRad="12700" sx="102000" sy="102000" algn="ctr" rotWithShape="0">
                <a:prstClr val="black">
                  <a:alpha val="40000"/>
                </a:prstClr>
              </a:outerShdw>
            </a:effectLst>
          </p:grpSpPr>
          <p:sp>
            <p:nvSpPr>
              <p:cNvPr id="38" name="Isosceles Triangle 37"/>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9" name="Rectangle 38"/>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32" name="Group 31"/>
            <p:cNvGrpSpPr/>
            <p:nvPr userDrawn="1"/>
          </p:nvGrpSpPr>
          <p:grpSpPr>
            <a:xfrm rot="180000">
              <a:off x="11293580" y="55883"/>
              <a:ext cx="113548" cy="134271"/>
              <a:chOff x="6076947" y="1490663"/>
              <a:chExt cx="1025751" cy="1212946"/>
            </a:xfrm>
            <a:effectLst>
              <a:outerShdw blurRad="12700" sx="102000" sy="102000" algn="ctr" rotWithShape="0">
                <a:prstClr val="black">
                  <a:alpha val="40000"/>
                </a:prstClr>
              </a:outerShdw>
            </a:effectLst>
          </p:grpSpPr>
          <p:sp>
            <p:nvSpPr>
              <p:cNvPr id="36" name="Isosceles Triangle 35"/>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7" name="Rectangle 36"/>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33" name="Group 32"/>
            <p:cNvGrpSpPr/>
            <p:nvPr userDrawn="1"/>
          </p:nvGrpSpPr>
          <p:grpSpPr>
            <a:xfrm rot="60000">
              <a:off x="11406702" y="60101"/>
              <a:ext cx="113548" cy="134271"/>
              <a:chOff x="7141259" y="1490663"/>
              <a:chExt cx="1025751" cy="1212946"/>
            </a:xfrm>
            <a:effectLst>
              <a:outerShdw blurRad="12700" sx="102000" sy="102000" algn="ctr" rotWithShape="0">
                <a:prstClr val="black">
                  <a:alpha val="40000"/>
                </a:prstClr>
              </a:outerShdw>
            </a:effectLst>
          </p:grpSpPr>
          <p:sp>
            <p:nvSpPr>
              <p:cNvPr id="34" name="Isosceles Triangle 33"/>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Rectangle 34"/>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3" name="Oval 82" descr="Glow"/>
          <p:cNvSpPr/>
          <p:nvPr userDrawn="1"/>
        </p:nvSpPr>
        <p:spPr>
          <a:xfrm>
            <a:off x="9890796" y="4041404"/>
            <a:ext cx="3085337" cy="3085337"/>
          </a:xfrm>
          <a:prstGeom prst="ellipse">
            <a:avLst/>
          </a:prstGeom>
          <a:gradFill>
            <a:gsLst>
              <a:gs pos="0">
                <a:schemeClr val="bg1">
                  <a:alpha val="46000"/>
                </a:schemeClr>
              </a:gs>
              <a:gs pos="54000">
                <a:schemeClr val="accent1">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7" name="Picture 6" descr="Autumn leaves"/>
          <p:cNvPicPr>
            <a:picLocks noChangeAspect="1"/>
          </p:cNvPicPr>
          <p:nvPr userDrawn="1"/>
        </p:nvPicPr>
        <p:blipFill rotWithShape="1">
          <a:blip r:embed="rId2" cstate="email"/>
          <a:srcRect/>
          <a:stretch>
            <a:fillRect/>
          </a:stretch>
        </p:blipFill>
        <p:spPr>
          <a:xfrm>
            <a:off x="10414855" y="4980269"/>
            <a:ext cx="1777145" cy="1877731"/>
          </a:xfrm>
          <a:prstGeom prst="rect">
            <a:avLst/>
          </a:prstGeom>
        </p:spPr>
      </p:pic>
      <p:pic>
        <p:nvPicPr>
          <p:cNvPr id="9" name="Picture 8" descr="Haunted Tree"/>
          <p:cNvPicPr>
            <a:picLocks noChangeAspect="1"/>
          </p:cNvPicPr>
          <p:nvPr userDrawn="1"/>
        </p:nvPicPr>
        <p:blipFill>
          <a:blip r:embed="rId3" cstate="email"/>
          <a:stretch>
            <a:fillRect/>
          </a:stretch>
        </p:blipFill>
        <p:spPr>
          <a:xfrm>
            <a:off x="11000164" y="4041404"/>
            <a:ext cx="1170533" cy="2816596"/>
          </a:xfrm>
          <a:prstGeom prst="rect">
            <a:avLst/>
          </a:prstGeom>
        </p:spPr>
      </p:pic>
      <p:sp>
        <p:nvSpPr>
          <p:cNvPr id="3" name="Content Placeholder 2"/>
          <p:cNvSpPr>
            <a:spLocks noGrp="1"/>
          </p:cNvSpPr>
          <p:nvPr>
            <p:ph sz="half" idx="1"/>
          </p:nvPr>
        </p:nvSpPr>
        <p:spPr>
          <a:xfrm>
            <a:off x="504000" y="1152000"/>
            <a:ext cx="5436000" cy="4971600"/>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a:t>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
        <p:nvSpPr>
          <p:cNvPr id="4" name="Content Placeholder 3"/>
          <p:cNvSpPr>
            <a:spLocks noGrp="1"/>
          </p:cNvSpPr>
          <p:nvPr>
            <p:ph sz="half" idx="2"/>
          </p:nvPr>
        </p:nvSpPr>
        <p:spPr>
          <a:xfrm>
            <a:off x="6336000" y="1152000"/>
            <a:ext cx="5436000" cy="4971600"/>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a:t>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
        <p:nvSpPr>
          <p:cNvPr id="8" name="Footer Placeholder 7"/>
          <p:cNvSpPr>
            <a:spLocks noGrp="1"/>
          </p:cNvSpPr>
          <p:nvPr>
            <p:ph type="ftr" sz="quarter" idx="10"/>
          </p:nvPr>
        </p:nvSpPr>
        <p:spPr/>
        <p:txBody>
          <a:bodyPr/>
          <a:lstStyle/>
          <a:p>
            <a:endParaRPr lang="en-US" noProof="0" dirty="0"/>
          </a:p>
        </p:txBody>
      </p:sp>
      <p:sp>
        <p:nvSpPr>
          <p:cNvPr id="2" name="Title 1"/>
          <p:cNvSpPr>
            <a:spLocks noGrp="1"/>
          </p:cNvSpPr>
          <p:nvPr>
            <p:ph type="title"/>
          </p:nvPr>
        </p:nvSpPr>
        <p:spPr>
          <a:xfrm>
            <a:off x="504000" y="359999"/>
            <a:ext cx="11268000" cy="432000"/>
          </a:xfrm>
        </p:spPr>
        <p:txBody>
          <a:bodyPr/>
          <a:lstStyle/>
          <a:p>
            <a:r>
              <a:rPr lang="en-US" noProof="0" smtClean="0"/>
              <a:t>Click to edit Master title style</a:t>
            </a:r>
            <a:endParaRPr lang="en-US" noProof="0"/>
          </a:p>
        </p:txBody>
      </p:sp>
      <p:sp>
        <p:nvSpPr>
          <p:cNvPr id="5" name="Slide Number Placeholder 4"/>
          <p:cNvSpPr>
            <a:spLocks noGrp="1"/>
          </p:cNvSpPr>
          <p:nvPr>
            <p:ph type="sldNum" sz="quarter" idx="11"/>
          </p:nvPr>
        </p:nvSpPr>
        <p:spPr/>
        <p:txBody>
          <a:bodyPr/>
          <a:lstStyle>
            <a:lvl1pPr>
              <a:defRPr>
                <a:solidFill>
                  <a:schemeClr val="bg1"/>
                </a:solidFill>
              </a:defRPr>
            </a:lvl1pPr>
          </a:lstStyle>
          <a:p>
            <a:r>
              <a:rPr lang="en-US" noProof="0" dirty="0"/>
              <a:t> Page </a:t>
            </a:r>
            <a:fld id="{26699011-AD31-4C1E-9097-A1CA72DD0DA4}" type="slidenum">
              <a:rPr lang="en-US" noProof="0" smtClean="0"/>
            </a:fld>
            <a:endParaRPr lang="en-US" noProof="0" dirty="0"/>
          </a:p>
        </p:txBody>
      </p:sp>
      <p:grpSp>
        <p:nvGrpSpPr>
          <p:cNvPr id="10" name="Group 9" descr="Banting"/>
          <p:cNvGrpSpPr/>
          <p:nvPr userDrawn="1"/>
        </p:nvGrpSpPr>
        <p:grpSpPr>
          <a:xfrm>
            <a:off x="9681613" y="-1537"/>
            <a:ext cx="2510387" cy="555099"/>
            <a:chOff x="9681613" y="-1537"/>
            <a:chExt cx="2510387" cy="555099"/>
          </a:xfrm>
        </p:grpSpPr>
        <p:grpSp>
          <p:nvGrpSpPr>
            <p:cNvPr id="11" name="Group 10"/>
            <p:cNvGrpSpPr/>
            <p:nvPr userDrawn="1"/>
          </p:nvGrpSpPr>
          <p:grpSpPr>
            <a:xfrm rot="398390">
              <a:off x="10903668" y="254690"/>
              <a:ext cx="210191" cy="248550"/>
              <a:chOff x="5092479" y="1490663"/>
              <a:chExt cx="1025751" cy="1212946"/>
            </a:xfrm>
            <a:effectLst>
              <a:outerShdw blurRad="12700" sx="102000" sy="102000" algn="ctr" rotWithShape="0">
                <a:prstClr val="black">
                  <a:alpha val="40000"/>
                </a:prstClr>
              </a:outerShdw>
            </a:effectLst>
          </p:grpSpPr>
          <p:sp>
            <p:nvSpPr>
              <p:cNvPr id="81" name="Isosceles Triangle 80"/>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2" name="Rectangle 81"/>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2" name="Group 11"/>
            <p:cNvGrpSpPr/>
            <p:nvPr userDrawn="1"/>
          </p:nvGrpSpPr>
          <p:grpSpPr>
            <a:xfrm rot="338390">
              <a:off x="11111892" y="276964"/>
              <a:ext cx="210191" cy="248550"/>
              <a:chOff x="6076947" y="1490663"/>
              <a:chExt cx="1025751" cy="1212946"/>
            </a:xfrm>
            <a:effectLst>
              <a:outerShdw blurRad="12700" sx="102000" sy="102000" algn="ctr" rotWithShape="0">
                <a:prstClr val="black">
                  <a:alpha val="40000"/>
                </a:prstClr>
              </a:outerShdw>
            </a:effectLst>
          </p:grpSpPr>
          <p:sp>
            <p:nvSpPr>
              <p:cNvPr id="79" name="Isosceles Triangle 78"/>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0" name="Rectangle 79"/>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3" name="Group 12"/>
            <p:cNvGrpSpPr/>
            <p:nvPr userDrawn="1"/>
          </p:nvGrpSpPr>
          <p:grpSpPr>
            <a:xfrm rot="218390">
              <a:off x="11320792" y="293422"/>
              <a:ext cx="210191" cy="248550"/>
              <a:chOff x="7141259" y="1490663"/>
              <a:chExt cx="1025751" cy="1212946"/>
            </a:xfrm>
            <a:effectLst>
              <a:outerShdw blurRad="12700" sx="102000" sy="102000" algn="ctr" rotWithShape="0">
                <a:prstClr val="black">
                  <a:alpha val="40000"/>
                </a:prstClr>
              </a:outerShdw>
            </a:effectLst>
          </p:grpSpPr>
          <p:sp>
            <p:nvSpPr>
              <p:cNvPr id="77" name="Isosceles Triangle 76"/>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8" name="Rectangle 77"/>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4" name="Group 13"/>
            <p:cNvGrpSpPr/>
            <p:nvPr userDrawn="1"/>
          </p:nvGrpSpPr>
          <p:grpSpPr>
            <a:xfrm rot="98390">
              <a:off x="11530596" y="302125"/>
              <a:ext cx="210191" cy="248550"/>
              <a:chOff x="5092479" y="1490663"/>
              <a:chExt cx="1025751" cy="1212946"/>
            </a:xfrm>
            <a:effectLst>
              <a:outerShdw blurRad="12700" sx="102000" sy="102000" algn="ctr" rotWithShape="0">
                <a:prstClr val="black">
                  <a:alpha val="40000"/>
                </a:prstClr>
              </a:outerShdw>
            </a:effectLst>
          </p:grpSpPr>
          <p:sp>
            <p:nvSpPr>
              <p:cNvPr id="75" name="Isosceles Triangle 74"/>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6" name="Rectangle 75"/>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5" name="Group 14"/>
            <p:cNvGrpSpPr/>
            <p:nvPr userDrawn="1"/>
          </p:nvGrpSpPr>
          <p:grpSpPr>
            <a:xfrm rot="21578390">
              <a:off x="11741076" y="305012"/>
              <a:ext cx="210191" cy="248550"/>
              <a:chOff x="6076947" y="1490663"/>
              <a:chExt cx="1025751" cy="1212946"/>
            </a:xfrm>
            <a:effectLst>
              <a:outerShdw blurRad="12700" sx="102000" sy="102000" algn="ctr" rotWithShape="0">
                <a:prstClr val="black">
                  <a:alpha val="40000"/>
                </a:prstClr>
              </a:outerShdw>
            </a:effectLst>
          </p:grpSpPr>
          <p:sp>
            <p:nvSpPr>
              <p:cNvPr id="73" name="Isosceles Triangle 72"/>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4" name="Rectangle 73"/>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6" name="Group 15"/>
            <p:cNvGrpSpPr/>
            <p:nvPr userDrawn="1"/>
          </p:nvGrpSpPr>
          <p:grpSpPr>
            <a:xfrm rot="21458390">
              <a:off x="11952458" y="300144"/>
              <a:ext cx="210191" cy="248550"/>
              <a:chOff x="7141259" y="1490663"/>
              <a:chExt cx="1025751" cy="1212946"/>
            </a:xfrm>
            <a:effectLst>
              <a:outerShdw blurRad="12700" sx="102000" sy="102000" algn="ctr" rotWithShape="0">
                <a:prstClr val="black">
                  <a:alpha val="40000"/>
                </a:prstClr>
              </a:outerShdw>
            </a:effectLst>
          </p:grpSpPr>
          <p:sp>
            <p:nvSpPr>
              <p:cNvPr id="71" name="Isosceles Triangle 70"/>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2" name="Rectangle 71"/>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7" name="Group 16"/>
            <p:cNvGrpSpPr/>
            <p:nvPr userDrawn="1"/>
          </p:nvGrpSpPr>
          <p:grpSpPr>
            <a:xfrm rot="1058390">
              <a:off x="9681613" y="-1537"/>
              <a:ext cx="210191" cy="248550"/>
              <a:chOff x="5092479" y="1490663"/>
              <a:chExt cx="1025751" cy="1212946"/>
            </a:xfrm>
            <a:effectLst>
              <a:outerShdw blurRad="12700" sx="102000" sy="102000" algn="ctr" rotWithShape="0">
                <a:prstClr val="black">
                  <a:alpha val="40000"/>
                </a:prstClr>
              </a:outerShdw>
            </a:effectLst>
          </p:grpSpPr>
          <p:sp>
            <p:nvSpPr>
              <p:cNvPr id="69" name="Isosceles Triangle 68"/>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0" name="Rectangle 69"/>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8" name="Group 17"/>
            <p:cNvGrpSpPr/>
            <p:nvPr userDrawn="1"/>
          </p:nvGrpSpPr>
          <p:grpSpPr>
            <a:xfrm rot="938390">
              <a:off x="9885323" y="59512"/>
              <a:ext cx="210191" cy="248550"/>
              <a:chOff x="6076947" y="1490663"/>
              <a:chExt cx="1025751" cy="1212946"/>
            </a:xfrm>
            <a:effectLst>
              <a:outerShdw blurRad="12700" sx="102000" sy="102000" algn="ctr" rotWithShape="0">
                <a:prstClr val="black">
                  <a:alpha val="40000"/>
                </a:prstClr>
              </a:outerShdw>
            </a:effectLst>
          </p:grpSpPr>
          <p:sp>
            <p:nvSpPr>
              <p:cNvPr id="67" name="Isosceles Triangle 66"/>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8" name="Rectangle 67"/>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9" name="Group 18"/>
            <p:cNvGrpSpPr/>
            <p:nvPr userDrawn="1"/>
          </p:nvGrpSpPr>
          <p:grpSpPr>
            <a:xfrm rot="818390">
              <a:off x="10089936" y="112805"/>
              <a:ext cx="210191" cy="248550"/>
              <a:chOff x="7141259" y="1490663"/>
              <a:chExt cx="1025751" cy="1212946"/>
            </a:xfrm>
            <a:effectLst>
              <a:outerShdw blurRad="12700" sx="102000" sy="102000" algn="ctr" rotWithShape="0">
                <a:prstClr val="black">
                  <a:alpha val="40000"/>
                </a:prstClr>
              </a:outerShdw>
            </a:effectLst>
          </p:grpSpPr>
          <p:sp>
            <p:nvSpPr>
              <p:cNvPr id="65" name="Isosceles Triangle 64"/>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6" name="Rectangle 65"/>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0" name="Group 19"/>
            <p:cNvGrpSpPr/>
            <p:nvPr userDrawn="1"/>
          </p:nvGrpSpPr>
          <p:grpSpPr>
            <a:xfrm rot="698390">
              <a:off x="10295451" y="158344"/>
              <a:ext cx="210191" cy="248550"/>
              <a:chOff x="5092479" y="1490663"/>
              <a:chExt cx="1025751" cy="1212946"/>
            </a:xfrm>
            <a:effectLst>
              <a:outerShdw blurRad="12700" sx="102000" sy="102000" algn="ctr" rotWithShape="0">
                <a:prstClr val="black">
                  <a:alpha val="40000"/>
                </a:prstClr>
              </a:outerShdw>
            </a:effectLst>
          </p:grpSpPr>
          <p:sp>
            <p:nvSpPr>
              <p:cNvPr id="63" name="Isosceles Triangle 62"/>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4" name="Rectangle 63"/>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1" name="Group 20"/>
            <p:cNvGrpSpPr/>
            <p:nvPr userDrawn="1"/>
          </p:nvGrpSpPr>
          <p:grpSpPr>
            <a:xfrm rot="578390">
              <a:off x="10501643" y="198066"/>
              <a:ext cx="210191" cy="248550"/>
              <a:chOff x="6076947" y="1490663"/>
              <a:chExt cx="1025751" cy="1212946"/>
            </a:xfrm>
            <a:effectLst>
              <a:outerShdw blurRad="12700" sx="102000" sy="102000" algn="ctr" rotWithShape="0">
                <a:prstClr val="black">
                  <a:alpha val="40000"/>
                </a:prstClr>
              </a:outerShdw>
            </a:effectLst>
          </p:grpSpPr>
          <p:sp>
            <p:nvSpPr>
              <p:cNvPr id="61" name="Isosceles Triangle 60"/>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2" name="Rectangle 61"/>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2" name="Group 21"/>
            <p:cNvGrpSpPr/>
            <p:nvPr userDrawn="1"/>
          </p:nvGrpSpPr>
          <p:grpSpPr>
            <a:xfrm rot="458390">
              <a:off x="10708738" y="230034"/>
              <a:ext cx="210191" cy="248550"/>
              <a:chOff x="7141259" y="1490663"/>
              <a:chExt cx="1025751" cy="1212946"/>
            </a:xfrm>
            <a:effectLst>
              <a:outerShdw blurRad="12700" sx="102000" sy="102000" algn="ctr" rotWithShape="0">
                <a:prstClr val="black">
                  <a:alpha val="40000"/>
                </a:prstClr>
              </a:outerShdw>
            </a:effectLst>
          </p:grpSpPr>
          <p:sp>
            <p:nvSpPr>
              <p:cNvPr id="59" name="Isosceles Triangle 58"/>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0" name="Rectangle 59"/>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3" name="Group 22"/>
            <p:cNvGrpSpPr/>
            <p:nvPr userDrawn="1"/>
          </p:nvGrpSpPr>
          <p:grpSpPr>
            <a:xfrm>
              <a:off x="11512840" y="61155"/>
              <a:ext cx="113548" cy="134271"/>
              <a:chOff x="5092479" y="1490663"/>
              <a:chExt cx="1025751" cy="1212946"/>
            </a:xfrm>
            <a:effectLst>
              <a:outerShdw blurRad="12700" sx="102000" sy="102000" algn="ctr" rotWithShape="0">
                <a:prstClr val="black">
                  <a:alpha val="40000"/>
                </a:prstClr>
              </a:outerShdw>
            </a:effectLst>
          </p:grpSpPr>
          <p:sp>
            <p:nvSpPr>
              <p:cNvPr id="57" name="Isosceles Triangle 56"/>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8" name="Rectangle 57"/>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4" name="Group 23"/>
            <p:cNvGrpSpPr/>
            <p:nvPr userDrawn="1"/>
          </p:nvGrpSpPr>
          <p:grpSpPr>
            <a:xfrm rot="21540000">
              <a:off x="11625962" y="60101"/>
              <a:ext cx="113548" cy="134271"/>
              <a:chOff x="6076947" y="1490663"/>
              <a:chExt cx="1025751" cy="1212946"/>
            </a:xfrm>
            <a:effectLst>
              <a:outerShdw blurRad="12700" sx="102000" sy="102000" algn="ctr" rotWithShape="0">
                <a:prstClr val="black">
                  <a:alpha val="40000"/>
                </a:prstClr>
              </a:outerShdw>
            </a:effectLst>
          </p:grpSpPr>
          <p:sp>
            <p:nvSpPr>
              <p:cNvPr id="55" name="Isosceles Triangle 54"/>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6" name="Rectangle 55"/>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5" name="Group 24"/>
            <p:cNvGrpSpPr/>
            <p:nvPr userDrawn="1"/>
          </p:nvGrpSpPr>
          <p:grpSpPr>
            <a:xfrm rot="21420000">
              <a:off x="11739085" y="55883"/>
              <a:ext cx="113548" cy="134271"/>
              <a:chOff x="7141259" y="1490663"/>
              <a:chExt cx="1025751" cy="1212946"/>
            </a:xfrm>
            <a:effectLst>
              <a:outerShdw blurRad="12700" sx="102000" sy="102000" algn="ctr" rotWithShape="0">
                <a:prstClr val="black">
                  <a:alpha val="40000"/>
                </a:prstClr>
              </a:outerShdw>
            </a:effectLst>
          </p:grpSpPr>
          <p:sp>
            <p:nvSpPr>
              <p:cNvPr id="53" name="Isosceles Triangle 52"/>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4" name="Rectangle 53"/>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6" name="Group 25"/>
            <p:cNvGrpSpPr/>
            <p:nvPr userDrawn="1"/>
          </p:nvGrpSpPr>
          <p:grpSpPr>
            <a:xfrm rot="21300000">
              <a:off x="11852207" y="47448"/>
              <a:ext cx="113548" cy="134271"/>
              <a:chOff x="5092479" y="1490663"/>
              <a:chExt cx="1025751" cy="1212946"/>
            </a:xfrm>
            <a:effectLst>
              <a:outerShdw blurRad="12700" sx="102000" sy="102000" algn="ctr" rotWithShape="0">
                <a:prstClr val="black">
                  <a:alpha val="40000"/>
                </a:prstClr>
              </a:outerShdw>
            </a:effectLst>
          </p:grpSpPr>
          <p:sp>
            <p:nvSpPr>
              <p:cNvPr id="51" name="Isosceles Triangle 50"/>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2" name="Rectangle 51"/>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7" name="Group 26"/>
            <p:cNvGrpSpPr/>
            <p:nvPr userDrawn="1"/>
          </p:nvGrpSpPr>
          <p:grpSpPr>
            <a:xfrm rot="21180000">
              <a:off x="11965330" y="35850"/>
              <a:ext cx="113548" cy="134271"/>
              <a:chOff x="6076947" y="1490663"/>
              <a:chExt cx="1025751" cy="1212946"/>
            </a:xfrm>
            <a:effectLst>
              <a:outerShdw blurRad="12700" sx="102000" sy="102000" algn="ctr" rotWithShape="0">
                <a:prstClr val="black">
                  <a:alpha val="40000"/>
                </a:prstClr>
              </a:outerShdw>
            </a:effectLst>
          </p:grpSpPr>
          <p:sp>
            <p:nvSpPr>
              <p:cNvPr id="49" name="Isosceles Triangle 48"/>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0" name="Rectangle 49"/>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8" name="Group 27"/>
            <p:cNvGrpSpPr/>
            <p:nvPr userDrawn="1"/>
          </p:nvGrpSpPr>
          <p:grpSpPr>
            <a:xfrm rot="21060000">
              <a:off x="12078452" y="20034"/>
              <a:ext cx="113548" cy="134271"/>
              <a:chOff x="7141259" y="1490663"/>
              <a:chExt cx="1025751" cy="1212946"/>
            </a:xfrm>
            <a:effectLst>
              <a:outerShdw blurRad="12700" sx="102000" sy="102000" algn="ctr" rotWithShape="0">
                <a:prstClr val="black">
                  <a:alpha val="40000"/>
                </a:prstClr>
              </a:outerShdw>
            </a:effectLst>
          </p:grpSpPr>
          <p:sp>
            <p:nvSpPr>
              <p:cNvPr id="47" name="Isosceles Triangle 46"/>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8" name="Rectangle 47"/>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9" name="Group 28"/>
            <p:cNvGrpSpPr/>
            <p:nvPr userDrawn="1"/>
          </p:nvGrpSpPr>
          <p:grpSpPr>
            <a:xfrm rot="660000">
              <a:off x="10841090" y="0"/>
              <a:ext cx="113548" cy="134271"/>
              <a:chOff x="5092479" y="1490663"/>
              <a:chExt cx="1025751" cy="1212946"/>
            </a:xfrm>
            <a:effectLst>
              <a:outerShdw blurRad="12700" sx="102000" sy="102000" algn="ctr" rotWithShape="0">
                <a:prstClr val="black">
                  <a:alpha val="40000"/>
                </a:prstClr>
              </a:outerShdw>
            </a:effectLst>
          </p:grpSpPr>
          <p:sp>
            <p:nvSpPr>
              <p:cNvPr id="45" name="Isosceles Triangle 44"/>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6" name="Rectangle 45"/>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30" name="Group 29"/>
            <p:cNvGrpSpPr/>
            <p:nvPr userDrawn="1"/>
          </p:nvGrpSpPr>
          <p:grpSpPr>
            <a:xfrm rot="540000">
              <a:off x="10954212" y="20034"/>
              <a:ext cx="113548" cy="134271"/>
              <a:chOff x="6076947" y="1490663"/>
              <a:chExt cx="1025751" cy="1212946"/>
            </a:xfrm>
            <a:effectLst>
              <a:outerShdw blurRad="12700" sx="102000" sy="102000" algn="ctr" rotWithShape="0">
                <a:prstClr val="black">
                  <a:alpha val="40000"/>
                </a:prstClr>
              </a:outerShdw>
            </a:effectLst>
          </p:grpSpPr>
          <p:sp>
            <p:nvSpPr>
              <p:cNvPr id="43" name="Isosceles Triangle 42"/>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4" name="Rectangle 43"/>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31" name="Group 30"/>
            <p:cNvGrpSpPr/>
            <p:nvPr userDrawn="1"/>
          </p:nvGrpSpPr>
          <p:grpSpPr>
            <a:xfrm rot="420000">
              <a:off x="11067335" y="35850"/>
              <a:ext cx="113548" cy="134271"/>
              <a:chOff x="7141259" y="1490663"/>
              <a:chExt cx="1025751" cy="1212946"/>
            </a:xfrm>
            <a:effectLst>
              <a:outerShdw blurRad="12700" sx="102000" sy="102000" algn="ctr" rotWithShape="0">
                <a:prstClr val="black">
                  <a:alpha val="40000"/>
                </a:prstClr>
              </a:outerShdw>
            </a:effectLst>
          </p:grpSpPr>
          <p:sp>
            <p:nvSpPr>
              <p:cNvPr id="41" name="Isosceles Triangle 40"/>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2" name="Rectangle 41"/>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32" name="Group 31"/>
            <p:cNvGrpSpPr/>
            <p:nvPr userDrawn="1"/>
          </p:nvGrpSpPr>
          <p:grpSpPr>
            <a:xfrm rot="300000">
              <a:off x="11180457" y="47448"/>
              <a:ext cx="113548" cy="134271"/>
              <a:chOff x="5092479" y="1490663"/>
              <a:chExt cx="1025751" cy="1212946"/>
            </a:xfrm>
            <a:effectLst>
              <a:outerShdw blurRad="12700" sx="102000" sy="102000" algn="ctr" rotWithShape="0">
                <a:prstClr val="black">
                  <a:alpha val="40000"/>
                </a:prstClr>
              </a:outerShdw>
            </a:effectLst>
          </p:grpSpPr>
          <p:sp>
            <p:nvSpPr>
              <p:cNvPr id="39" name="Isosceles Triangle 38"/>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0" name="Rectangle 39"/>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33" name="Group 32"/>
            <p:cNvGrpSpPr/>
            <p:nvPr userDrawn="1"/>
          </p:nvGrpSpPr>
          <p:grpSpPr>
            <a:xfrm rot="180000">
              <a:off x="11293580" y="55883"/>
              <a:ext cx="113548" cy="134271"/>
              <a:chOff x="6076947" y="1490663"/>
              <a:chExt cx="1025751" cy="1212946"/>
            </a:xfrm>
            <a:effectLst>
              <a:outerShdw blurRad="12700" sx="102000" sy="102000" algn="ctr" rotWithShape="0">
                <a:prstClr val="black">
                  <a:alpha val="40000"/>
                </a:prstClr>
              </a:outerShdw>
            </a:effectLst>
          </p:grpSpPr>
          <p:sp>
            <p:nvSpPr>
              <p:cNvPr id="37" name="Isosceles Triangle 36"/>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8" name="Rectangle 37"/>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34" name="Group 33"/>
            <p:cNvGrpSpPr/>
            <p:nvPr userDrawn="1"/>
          </p:nvGrpSpPr>
          <p:grpSpPr>
            <a:xfrm rot="60000">
              <a:off x="11406702" y="60101"/>
              <a:ext cx="113548" cy="134271"/>
              <a:chOff x="7141259" y="1490663"/>
              <a:chExt cx="1025751" cy="1212946"/>
            </a:xfrm>
            <a:effectLst>
              <a:outerShdw blurRad="12700" sx="102000" sy="102000" algn="ctr" rotWithShape="0">
                <a:prstClr val="black">
                  <a:alpha val="40000"/>
                </a:prstClr>
              </a:outerShdw>
            </a:effectLst>
          </p:grpSpPr>
          <p:sp>
            <p:nvSpPr>
              <p:cNvPr id="35" name="Isosceles Triangle 34"/>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Rectangle 35"/>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5" name="Oval 84" descr="Glow"/>
          <p:cNvSpPr/>
          <p:nvPr userDrawn="1"/>
        </p:nvSpPr>
        <p:spPr>
          <a:xfrm>
            <a:off x="9890796" y="4041404"/>
            <a:ext cx="3085337" cy="3085337"/>
          </a:xfrm>
          <a:prstGeom prst="ellipse">
            <a:avLst/>
          </a:prstGeom>
          <a:gradFill>
            <a:gsLst>
              <a:gs pos="0">
                <a:schemeClr val="bg1">
                  <a:alpha val="46000"/>
                </a:schemeClr>
              </a:gs>
              <a:gs pos="54000">
                <a:schemeClr val="accent1">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9" name="Picture 8" descr="Autumn leaves"/>
          <p:cNvPicPr>
            <a:picLocks noChangeAspect="1"/>
          </p:cNvPicPr>
          <p:nvPr userDrawn="1"/>
        </p:nvPicPr>
        <p:blipFill rotWithShape="1">
          <a:blip r:embed="rId2" cstate="email"/>
          <a:srcRect/>
          <a:stretch>
            <a:fillRect/>
          </a:stretch>
        </p:blipFill>
        <p:spPr>
          <a:xfrm>
            <a:off x="10414855" y="4980269"/>
            <a:ext cx="1777145" cy="1877731"/>
          </a:xfrm>
          <a:prstGeom prst="rect">
            <a:avLst/>
          </a:prstGeom>
        </p:spPr>
      </p:pic>
      <p:pic>
        <p:nvPicPr>
          <p:cNvPr id="11" name="Picture 10" descr="Haunted Tree"/>
          <p:cNvPicPr>
            <a:picLocks noChangeAspect="1"/>
          </p:cNvPicPr>
          <p:nvPr userDrawn="1"/>
        </p:nvPicPr>
        <p:blipFill>
          <a:blip r:embed="rId3" cstate="email"/>
          <a:stretch>
            <a:fillRect/>
          </a:stretch>
        </p:blipFill>
        <p:spPr>
          <a:xfrm>
            <a:off x="11000164" y="4041404"/>
            <a:ext cx="1170533" cy="2816596"/>
          </a:xfrm>
          <a:prstGeom prst="rect">
            <a:avLst/>
          </a:prstGeom>
        </p:spPr>
      </p:pic>
      <p:sp>
        <p:nvSpPr>
          <p:cNvPr id="3" name="Text Placeholder 2"/>
          <p:cNvSpPr>
            <a:spLocks noGrp="1"/>
          </p:cNvSpPr>
          <p:nvPr>
            <p:ph type="body" idx="1"/>
          </p:nvPr>
        </p:nvSpPr>
        <p:spPr>
          <a:xfrm>
            <a:off x="504000" y="1152000"/>
            <a:ext cx="5436000" cy="324000"/>
          </a:xfrm>
        </p:spPr>
        <p:txBody>
          <a:bodyPr anchor="t"/>
          <a:lstStyle>
            <a:lvl1pPr marL="0" indent="0">
              <a:buNone/>
              <a:defRPr sz="2400" b="1">
                <a:solidFill>
                  <a:schemeClr val="bg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endParaRPr lang="en-US" noProof="0"/>
          </a:p>
        </p:txBody>
      </p:sp>
      <p:sp>
        <p:nvSpPr>
          <p:cNvPr id="4" name="Content Placeholder 3"/>
          <p:cNvSpPr>
            <a:spLocks noGrp="1"/>
          </p:cNvSpPr>
          <p:nvPr>
            <p:ph sz="half" idx="2"/>
          </p:nvPr>
        </p:nvSpPr>
        <p:spPr>
          <a:xfrm>
            <a:off x="504000" y="1656000"/>
            <a:ext cx="5436000" cy="4467600"/>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a:t>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
        <p:nvSpPr>
          <p:cNvPr id="5" name="Text Placeholder 4"/>
          <p:cNvSpPr>
            <a:spLocks noGrp="1"/>
          </p:cNvSpPr>
          <p:nvPr>
            <p:ph type="body" sz="quarter" idx="3"/>
          </p:nvPr>
        </p:nvSpPr>
        <p:spPr>
          <a:xfrm>
            <a:off x="6336000" y="1152000"/>
            <a:ext cx="5436000" cy="324000"/>
          </a:xfrm>
        </p:spPr>
        <p:txBody>
          <a:bodyPr anchor="t"/>
          <a:lstStyle>
            <a:lvl1pPr marL="0" indent="0">
              <a:buNone/>
              <a:defRPr sz="2400" b="1">
                <a:solidFill>
                  <a:schemeClr val="bg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endParaRPr lang="en-US" noProof="0"/>
          </a:p>
        </p:txBody>
      </p:sp>
      <p:sp>
        <p:nvSpPr>
          <p:cNvPr id="6" name="Content Placeholder 5"/>
          <p:cNvSpPr>
            <a:spLocks noGrp="1"/>
          </p:cNvSpPr>
          <p:nvPr>
            <p:ph sz="quarter" idx="4"/>
          </p:nvPr>
        </p:nvSpPr>
        <p:spPr>
          <a:xfrm>
            <a:off x="6336000" y="1656000"/>
            <a:ext cx="5436000" cy="4467600"/>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a:t>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
        <p:nvSpPr>
          <p:cNvPr id="10" name="Footer Placeholder 9"/>
          <p:cNvSpPr>
            <a:spLocks noGrp="1"/>
          </p:cNvSpPr>
          <p:nvPr>
            <p:ph type="ftr" sz="quarter" idx="10"/>
          </p:nvPr>
        </p:nvSpPr>
        <p:spPr/>
        <p:txBody>
          <a:bodyPr/>
          <a:lstStyle/>
          <a:p>
            <a:endParaRPr lang="en-US" noProof="0" dirty="0"/>
          </a:p>
        </p:txBody>
      </p:sp>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7" name="Slide Number Placeholder 6"/>
          <p:cNvSpPr>
            <a:spLocks noGrp="1"/>
          </p:cNvSpPr>
          <p:nvPr>
            <p:ph type="sldNum" sz="quarter" idx="11"/>
          </p:nvPr>
        </p:nvSpPr>
        <p:spPr/>
        <p:txBody>
          <a:bodyPr/>
          <a:lstStyle>
            <a:lvl1pPr>
              <a:defRPr>
                <a:solidFill>
                  <a:schemeClr val="bg1"/>
                </a:solidFill>
              </a:defRPr>
            </a:lvl1pPr>
          </a:lstStyle>
          <a:p>
            <a:r>
              <a:rPr lang="en-US" noProof="0" dirty="0"/>
              <a:t> Page </a:t>
            </a:r>
            <a:fld id="{26699011-AD31-4C1E-9097-A1CA72DD0DA4}" type="slidenum">
              <a:rPr lang="en-US" noProof="0" smtClean="0"/>
            </a:fld>
            <a:endParaRPr lang="en-US" noProof="0" dirty="0"/>
          </a:p>
        </p:txBody>
      </p:sp>
      <p:grpSp>
        <p:nvGrpSpPr>
          <p:cNvPr id="12" name="Group 11" descr="Banting"/>
          <p:cNvGrpSpPr/>
          <p:nvPr userDrawn="1"/>
        </p:nvGrpSpPr>
        <p:grpSpPr>
          <a:xfrm>
            <a:off x="9681613" y="-1537"/>
            <a:ext cx="2510387" cy="555099"/>
            <a:chOff x="9681613" y="-1537"/>
            <a:chExt cx="2510387" cy="555099"/>
          </a:xfrm>
        </p:grpSpPr>
        <p:grpSp>
          <p:nvGrpSpPr>
            <p:cNvPr id="13" name="Group 12"/>
            <p:cNvGrpSpPr/>
            <p:nvPr userDrawn="1"/>
          </p:nvGrpSpPr>
          <p:grpSpPr>
            <a:xfrm rot="398390">
              <a:off x="10903668" y="254690"/>
              <a:ext cx="210191" cy="248550"/>
              <a:chOff x="5092479" y="1490663"/>
              <a:chExt cx="1025751" cy="1212946"/>
            </a:xfrm>
            <a:effectLst>
              <a:outerShdw blurRad="12700" sx="102000" sy="102000" algn="ctr" rotWithShape="0">
                <a:prstClr val="black">
                  <a:alpha val="40000"/>
                </a:prstClr>
              </a:outerShdw>
            </a:effectLst>
          </p:grpSpPr>
          <p:sp>
            <p:nvSpPr>
              <p:cNvPr id="83" name="Isosceles Triangle 82"/>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4" name="Rectangle 83"/>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4" name="Group 13"/>
            <p:cNvGrpSpPr/>
            <p:nvPr userDrawn="1"/>
          </p:nvGrpSpPr>
          <p:grpSpPr>
            <a:xfrm rot="338390">
              <a:off x="11111892" y="276964"/>
              <a:ext cx="210191" cy="248550"/>
              <a:chOff x="6076947" y="1490663"/>
              <a:chExt cx="1025751" cy="1212946"/>
            </a:xfrm>
            <a:effectLst>
              <a:outerShdw blurRad="12700" sx="102000" sy="102000" algn="ctr" rotWithShape="0">
                <a:prstClr val="black">
                  <a:alpha val="40000"/>
                </a:prstClr>
              </a:outerShdw>
            </a:effectLst>
          </p:grpSpPr>
          <p:sp>
            <p:nvSpPr>
              <p:cNvPr id="81" name="Isosceles Triangle 80"/>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2" name="Rectangle 81"/>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5" name="Group 14"/>
            <p:cNvGrpSpPr/>
            <p:nvPr userDrawn="1"/>
          </p:nvGrpSpPr>
          <p:grpSpPr>
            <a:xfrm rot="218390">
              <a:off x="11320792" y="293422"/>
              <a:ext cx="210191" cy="248550"/>
              <a:chOff x="7141259" y="1490663"/>
              <a:chExt cx="1025751" cy="1212946"/>
            </a:xfrm>
            <a:effectLst>
              <a:outerShdw blurRad="12700" sx="102000" sy="102000" algn="ctr" rotWithShape="0">
                <a:prstClr val="black">
                  <a:alpha val="40000"/>
                </a:prstClr>
              </a:outerShdw>
            </a:effectLst>
          </p:grpSpPr>
          <p:sp>
            <p:nvSpPr>
              <p:cNvPr id="79" name="Isosceles Triangle 78"/>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0" name="Rectangle 79"/>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6" name="Group 15"/>
            <p:cNvGrpSpPr/>
            <p:nvPr userDrawn="1"/>
          </p:nvGrpSpPr>
          <p:grpSpPr>
            <a:xfrm rot="98390">
              <a:off x="11530596" y="302125"/>
              <a:ext cx="210191" cy="248550"/>
              <a:chOff x="5092479" y="1490663"/>
              <a:chExt cx="1025751" cy="1212946"/>
            </a:xfrm>
            <a:effectLst>
              <a:outerShdw blurRad="12700" sx="102000" sy="102000" algn="ctr" rotWithShape="0">
                <a:prstClr val="black">
                  <a:alpha val="40000"/>
                </a:prstClr>
              </a:outerShdw>
            </a:effectLst>
          </p:grpSpPr>
          <p:sp>
            <p:nvSpPr>
              <p:cNvPr id="77" name="Isosceles Triangle 76"/>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8" name="Rectangle 77"/>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7" name="Group 16"/>
            <p:cNvGrpSpPr/>
            <p:nvPr userDrawn="1"/>
          </p:nvGrpSpPr>
          <p:grpSpPr>
            <a:xfrm rot="21578390">
              <a:off x="11741076" y="305012"/>
              <a:ext cx="210191" cy="248550"/>
              <a:chOff x="6076947" y="1490663"/>
              <a:chExt cx="1025751" cy="1212946"/>
            </a:xfrm>
            <a:effectLst>
              <a:outerShdw blurRad="12700" sx="102000" sy="102000" algn="ctr" rotWithShape="0">
                <a:prstClr val="black">
                  <a:alpha val="40000"/>
                </a:prstClr>
              </a:outerShdw>
            </a:effectLst>
          </p:grpSpPr>
          <p:sp>
            <p:nvSpPr>
              <p:cNvPr id="75" name="Isosceles Triangle 74"/>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6" name="Rectangle 75"/>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8" name="Group 17"/>
            <p:cNvGrpSpPr/>
            <p:nvPr userDrawn="1"/>
          </p:nvGrpSpPr>
          <p:grpSpPr>
            <a:xfrm rot="21458390">
              <a:off x="11952458" y="300144"/>
              <a:ext cx="210191" cy="248550"/>
              <a:chOff x="7141259" y="1490663"/>
              <a:chExt cx="1025751" cy="1212946"/>
            </a:xfrm>
            <a:effectLst>
              <a:outerShdw blurRad="12700" sx="102000" sy="102000" algn="ctr" rotWithShape="0">
                <a:prstClr val="black">
                  <a:alpha val="40000"/>
                </a:prstClr>
              </a:outerShdw>
            </a:effectLst>
          </p:grpSpPr>
          <p:sp>
            <p:nvSpPr>
              <p:cNvPr id="73" name="Isosceles Triangle 72"/>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4" name="Rectangle 73"/>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9" name="Group 18"/>
            <p:cNvGrpSpPr/>
            <p:nvPr userDrawn="1"/>
          </p:nvGrpSpPr>
          <p:grpSpPr>
            <a:xfrm rot="1058390">
              <a:off x="9681613" y="-1537"/>
              <a:ext cx="210191" cy="248550"/>
              <a:chOff x="5092479" y="1490663"/>
              <a:chExt cx="1025751" cy="1212946"/>
            </a:xfrm>
            <a:effectLst>
              <a:outerShdw blurRad="12700" sx="102000" sy="102000" algn="ctr" rotWithShape="0">
                <a:prstClr val="black">
                  <a:alpha val="40000"/>
                </a:prstClr>
              </a:outerShdw>
            </a:effectLst>
          </p:grpSpPr>
          <p:sp>
            <p:nvSpPr>
              <p:cNvPr id="71" name="Isosceles Triangle 70"/>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2" name="Rectangle 71"/>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0" name="Group 19"/>
            <p:cNvGrpSpPr/>
            <p:nvPr userDrawn="1"/>
          </p:nvGrpSpPr>
          <p:grpSpPr>
            <a:xfrm rot="938390">
              <a:off x="9885323" y="59512"/>
              <a:ext cx="210191" cy="248550"/>
              <a:chOff x="6076947" y="1490663"/>
              <a:chExt cx="1025751" cy="1212946"/>
            </a:xfrm>
            <a:effectLst>
              <a:outerShdw blurRad="12700" sx="102000" sy="102000" algn="ctr" rotWithShape="0">
                <a:prstClr val="black">
                  <a:alpha val="40000"/>
                </a:prstClr>
              </a:outerShdw>
            </a:effectLst>
          </p:grpSpPr>
          <p:sp>
            <p:nvSpPr>
              <p:cNvPr id="69" name="Isosceles Triangle 68"/>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0" name="Rectangle 69"/>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1" name="Group 20"/>
            <p:cNvGrpSpPr/>
            <p:nvPr userDrawn="1"/>
          </p:nvGrpSpPr>
          <p:grpSpPr>
            <a:xfrm rot="818390">
              <a:off x="10089936" y="112805"/>
              <a:ext cx="210191" cy="248550"/>
              <a:chOff x="7141259" y="1490663"/>
              <a:chExt cx="1025751" cy="1212946"/>
            </a:xfrm>
            <a:effectLst>
              <a:outerShdw blurRad="12700" sx="102000" sy="102000" algn="ctr" rotWithShape="0">
                <a:prstClr val="black">
                  <a:alpha val="40000"/>
                </a:prstClr>
              </a:outerShdw>
            </a:effectLst>
          </p:grpSpPr>
          <p:sp>
            <p:nvSpPr>
              <p:cNvPr id="67" name="Isosceles Triangle 66"/>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8" name="Rectangle 67"/>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2" name="Group 21"/>
            <p:cNvGrpSpPr/>
            <p:nvPr userDrawn="1"/>
          </p:nvGrpSpPr>
          <p:grpSpPr>
            <a:xfrm rot="698390">
              <a:off x="10295451" y="158344"/>
              <a:ext cx="210191" cy="248550"/>
              <a:chOff x="5092479" y="1490663"/>
              <a:chExt cx="1025751" cy="1212946"/>
            </a:xfrm>
            <a:effectLst>
              <a:outerShdw blurRad="12700" sx="102000" sy="102000" algn="ctr" rotWithShape="0">
                <a:prstClr val="black">
                  <a:alpha val="40000"/>
                </a:prstClr>
              </a:outerShdw>
            </a:effectLst>
          </p:grpSpPr>
          <p:sp>
            <p:nvSpPr>
              <p:cNvPr id="65" name="Isosceles Triangle 64"/>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6" name="Rectangle 65"/>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3" name="Group 22"/>
            <p:cNvGrpSpPr/>
            <p:nvPr userDrawn="1"/>
          </p:nvGrpSpPr>
          <p:grpSpPr>
            <a:xfrm rot="578390">
              <a:off x="10501643" y="198066"/>
              <a:ext cx="210191" cy="248550"/>
              <a:chOff x="6076947" y="1490663"/>
              <a:chExt cx="1025751" cy="1212946"/>
            </a:xfrm>
            <a:effectLst>
              <a:outerShdw blurRad="12700" sx="102000" sy="102000" algn="ctr" rotWithShape="0">
                <a:prstClr val="black">
                  <a:alpha val="40000"/>
                </a:prstClr>
              </a:outerShdw>
            </a:effectLst>
          </p:grpSpPr>
          <p:sp>
            <p:nvSpPr>
              <p:cNvPr id="63" name="Isosceles Triangle 62"/>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4" name="Rectangle 63"/>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4" name="Group 23"/>
            <p:cNvGrpSpPr/>
            <p:nvPr userDrawn="1"/>
          </p:nvGrpSpPr>
          <p:grpSpPr>
            <a:xfrm rot="458390">
              <a:off x="10708738" y="230034"/>
              <a:ext cx="210191" cy="248550"/>
              <a:chOff x="7141259" y="1490663"/>
              <a:chExt cx="1025751" cy="1212946"/>
            </a:xfrm>
            <a:effectLst>
              <a:outerShdw blurRad="12700" sx="102000" sy="102000" algn="ctr" rotWithShape="0">
                <a:prstClr val="black">
                  <a:alpha val="40000"/>
                </a:prstClr>
              </a:outerShdw>
            </a:effectLst>
          </p:grpSpPr>
          <p:sp>
            <p:nvSpPr>
              <p:cNvPr id="61" name="Isosceles Triangle 60"/>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2" name="Rectangle 61"/>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5" name="Group 24"/>
            <p:cNvGrpSpPr/>
            <p:nvPr userDrawn="1"/>
          </p:nvGrpSpPr>
          <p:grpSpPr>
            <a:xfrm>
              <a:off x="11512840" y="61155"/>
              <a:ext cx="113548" cy="134271"/>
              <a:chOff x="5092479" y="1490663"/>
              <a:chExt cx="1025751" cy="1212946"/>
            </a:xfrm>
            <a:effectLst>
              <a:outerShdw blurRad="12700" sx="102000" sy="102000" algn="ctr" rotWithShape="0">
                <a:prstClr val="black">
                  <a:alpha val="40000"/>
                </a:prstClr>
              </a:outerShdw>
            </a:effectLst>
          </p:grpSpPr>
          <p:sp>
            <p:nvSpPr>
              <p:cNvPr id="59" name="Isosceles Triangle 58"/>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0" name="Rectangle 59"/>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6" name="Group 25"/>
            <p:cNvGrpSpPr/>
            <p:nvPr userDrawn="1"/>
          </p:nvGrpSpPr>
          <p:grpSpPr>
            <a:xfrm rot="21540000">
              <a:off x="11625962" y="60101"/>
              <a:ext cx="113548" cy="134271"/>
              <a:chOff x="6076947" y="1490663"/>
              <a:chExt cx="1025751" cy="1212946"/>
            </a:xfrm>
            <a:effectLst>
              <a:outerShdw blurRad="12700" sx="102000" sy="102000" algn="ctr" rotWithShape="0">
                <a:prstClr val="black">
                  <a:alpha val="40000"/>
                </a:prstClr>
              </a:outerShdw>
            </a:effectLst>
          </p:grpSpPr>
          <p:sp>
            <p:nvSpPr>
              <p:cNvPr id="57" name="Isosceles Triangle 56"/>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8" name="Rectangle 57"/>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7" name="Group 26"/>
            <p:cNvGrpSpPr/>
            <p:nvPr userDrawn="1"/>
          </p:nvGrpSpPr>
          <p:grpSpPr>
            <a:xfrm rot="21420000">
              <a:off x="11739085" y="55883"/>
              <a:ext cx="113548" cy="134271"/>
              <a:chOff x="7141259" y="1490663"/>
              <a:chExt cx="1025751" cy="1212946"/>
            </a:xfrm>
            <a:effectLst>
              <a:outerShdw blurRad="12700" sx="102000" sy="102000" algn="ctr" rotWithShape="0">
                <a:prstClr val="black">
                  <a:alpha val="40000"/>
                </a:prstClr>
              </a:outerShdw>
            </a:effectLst>
          </p:grpSpPr>
          <p:sp>
            <p:nvSpPr>
              <p:cNvPr id="55" name="Isosceles Triangle 54"/>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6" name="Rectangle 55"/>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8" name="Group 27"/>
            <p:cNvGrpSpPr/>
            <p:nvPr userDrawn="1"/>
          </p:nvGrpSpPr>
          <p:grpSpPr>
            <a:xfrm rot="21300000">
              <a:off x="11852207" y="47448"/>
              <a:ext cx="113548" cy="134271"/>
              <a:chOff x="5092479" y="1490663"/>
              <a:chExt cx="1025751" cy="1212946"/>
            </a:xfrm>
            <a:effectLst>
              <a:outerShdw blurRad="12700" sx="102000" sy="102000" algn="ctr" rotWithShape="0">
                <a:prstClr val="black">
                  <a:alpha val="40000"/>
                </a:prstClr>
              </a:outerShdw>
            </a:effectLst>
          </p:grpSpPr>
          <p:sp>
            <p:nvSpPr>
              <p:cNvPr id="53" name="Isosceles Triangle 52"/>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4" name="Rectangle 53"/>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9" name="Group 28"/>
            <p:cNvGrpSpPr/>
            <p:nvPr userDrawn="1"/>
          </p:nvGrpSpPr>
          <p:grpSpPr>
            <a:xfrm rot="21180000">
              <a:off x="11965330" y="35850"/>
              <a:ext cx="113548" cy="134271"/>
              <a:chOff x="6076947" y="1490663"/>
              <a:chExt cx="1025751" cy="1212946"/>
            </a:xfrm>
            <a:effectLst>
              <a:outerShdw blurRad="12700" sx="102000" sy="102000" algn="ctr" rotWithShape="0">
                <a:prstClr val="black">
                  <a:alpha val="40000"/>
                </a:prstClr>
              </a:outerShdw>
            </a:effectLst>
          </p:grpSpPr>
          <p:sp>
            <p:nvSpPr>
              <p:cNvPr id="51" name="Isosceles Triangle 50"/>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2" name="Rectangle 51"/>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30" name="Group 29"/>
            <p:cNvGrpSpPr/>
            <p:nvPr userDrawn="1"/>
          </p:nvGrpSpPr>
          <p:grpSpPr>
            <a:xfrm rot="21060000">
              <a:off x="12078452" y="20034"/>
              <a:ext cx="113548" cy="134271"/>
              <a:chOff x="7141259" y="1490663"/>
              <a:chExt cx="1025751" cy="1212946"/>
            </a:xfrm>
            <a:effectLst>
              <a:outerShdw blurRad="12700" sx="102000" sy="102000" algn="ctr" rotWithShape="0">
                <a:prstClr val="black">
                  <a:alpha val="40000"/>
                </a:prstClr>
              </a:outerShdw>
            </a:effectLst>
          </p:grpSpPr>
          <p:sp>
            <p:nvSpPr>
              <p:cNvPr id="49" name="Isosceles Triangle 48"/>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0" name="Rectangle 49"/>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31" name="Group 30"/>
            <p:cNvGrpSpPr/>
            <p:nvPr userDrawn="1"/>
          </p:nvGrpSpPr>
          <p:grpSpPr>
            <a:xfrm rot="660000">
              <a:off x="10841090" y="0"/>
              <a:ext cx="113548" cy="134271"/>
              <a:chOff x="5092479" y="1490663"/>
              <a:chExt cx="1025751" cy="1212946"/>
            </a:xfrm>
            <a:effectLst>
              <a:outerShdw blurRad="12700" sx="102000" sy="102000" algn="ctr" rotWithShape="0">
                <a:prstClr val="black">
                  <a:alpha val="40000"/>
                </a:prstClr>
              </a:outerShdw>
            </a:effectLst>
          </p:grpSpPr>
          <p:sp>
            <p:nvSpPr>
              <p:cNvPr id="47" name="Isosceles Triangle 46"/>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8" name="Rectangle 47"/>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32" name="Group 31"/>
            <p:cNvGrpSpPr/>
            <p:nvPr userDrawn="1"/>
          </p:nvGrpSpPr>
          <p:grpSpPr>
            <a:xfrm rot="540000">
              <a:off x="10954212" y="20034"/>
              <a:ext cx="113548" cy="134271"/>
              <a:chOff x="6076947" y="1490663"/>
              <a:chExt cx="1025751" cy="1212946"/>
            </a:xfrm>
            <a:effectLst>
              <a:outerShdw blurRad="12700" sx="102000" sy="102000" algn="ctr" rotWithShape="0">
                <a:prstClr val="black">
                  <a:alpha val="40000"/>
                </a:prstClr>
              </a:outerShdw>
            </a:effectLst>
          </p:grpSpPr>
          <p:sp>
            <p:nvSpPr>
              <p:cNvPr id="45" name="Isosceles Triangle 44"/>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6" name="Rectangle 45"/>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33" name="Group 32"/>
            <p:cNvGrpSpPr/>
            <p:nvPr userDrawn="1"/>
          </p:nvGrpSpPr>
          <p:grpSpPr>
            <a:xfrm rot="420000">
              <a:off x="11067335" y="35850"/>
              <a:ext cx="113548" cy="134271"/>
              <a:chOff x="7141259" y="1490663"/>
              <a:chExt cx="1025751" cy="1212946"/>
            </a:xfrm>
            <a:effectLst>
              <a:outerShdw blurRad="12700" sx="102000" sy="102000" algn="ctr" rotWithShape="0">
                <a:prstClr val="black">
                  <a:alpha val="40000"/>
                </a:prstClr>
              </a:outerShdw>
            </a:effectLst>
          </p:grpSpPr>
          <p:sp>
            <p:nvSpPr>
              <p:cNvPr id="43" name="Isosceles Triangle 42"/>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4" name="Rectangle 43"/>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34" name="Group 33"/>
            <p:cNvGrpSpPr/>
            <p:nvPr userDrawn="1"/>
          </p:nvGrpSpPr>
          <p:grpSpPr>
            <a:xfrm rot="300000">
              <a:off x="11180457" y="47448"/>
              <a:ext cx="113548" cy="134271"/>
              <a:chOff x="5092479" y="1490663"/>
              <a:chExt cx="1025751" cy="1212946"/>
            </a:xfrm>
            <a:effectLst>
              <a:outerShdw blurRad="12700" sx="102000" sy="102000" algn="ctr" rotWithShape="0">
                <a:prstClr val="black">
                  <a:alpha val="40000"/>
                </a:prstClr>
              </a:outerShdw>
            </a:effectLst>
          </p:grpSpPr>
          <p:sp>
            <p:nvSpPr>
              <p:cNvPr id="41" name="Isosceles Triangle 40"/>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2" name="Rectangle 41"/>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35" name="Group 34"/>
            <p:cNvGrpSpPr/>
            <p:nvPr userDrawn="1"/>
          </p:nvGrpSpPr>
          <p:grpSpPr>
            <a:xfrm rot="180000">
              <a:off x="11293580" y="55883"/>
              <a:ext cx="113548" cy="134271"/>
              <a:chOff x="6076947" y="1490663"/>
              <a:chExt cx="1025751" cy="1212946"/>
            </a:xfrm>
            <a:effectLst>
              <a:outerShdw blurRad="12700" sx="102000" sy="102000" algn="ctr" rotWithShape="0">
                <a:prstClr val="black">
                  <a:alpha val="40000"/>
                </a:prstClr>
              </a:outerShdw>
            </a:effectLst>
          </p:grpSpPr>
          <p:sp>
            <p:nvSpPr>
              <p:cNvPr id="39" name="Isosceles Triangle 38"/>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0" name="Rectangle 39"/>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36" name="Group 35"/>
            <p:cNvGrpSpPr/>
            <p:nvPr userDrawn="1"/>
          </p:nvGrpSpPr>
          <p:grpSpPr>
            <a:xfrm rot="60000">
              <a:off x="11406702" y="60101"/>
              <a:ext cx="113548" cy="134271"/>
              <a:chOff x="7141259" y="1490663"/>
              <a:chExt cx="1025751" cy="1212946"/>
            </a:xfrm>
            <a:effectLst>
              <a:outerShdw blurRad="12700" sx="102000" sy="102000" algn="ctr" rotWithShape="0">
                <a:prstClr val="black">
                  <a:alpha val="40000"/>
                </a:prstClr>
              </a:outerShdw>
            </a:effectLst>
          </p:grpSpPr>
          <p:sp>
            <p:nvSpPr>
              <p:cNvPr id="37" name="Isosceles Triangle 36"/>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8" name="Rectangle 37"/>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3" name="Oval 82" descr="Glow"/>
          <p:cNvSpPr/>
          <p:nvPr userDrawn="1"/>
        </p:nvSpPr>
        <p:spPr>
          <a:xfrm>
            <a:off x="9890796" y="4041404"/>
            <a:ext cx="3085337" cy="3085337"/>
          </a:xfrm>
          <a:prstGeom prst="ellipse">
            <a:avLst/>
          </a:prstGeom>
          <a:gradFill>
            <a:gsLst>
              <a:gs pos="0">
                <a:schemeClr val="bg1">
                  <a:alpha val="46000"/>
                </a:schemeClr>
              </a:gs>
              <a:gs pos="54000">
                <a:schemeClr val="accent1">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8" name="Picture 7" descr="Autumn leaves"/>
          <p:cNvPicPr>
            <a:picLocks noChangeAspect="1"/>
          </p:cNvPicPr>
          <p:nvPr userDrawn="1"/>
        </p:nvPicPr>
        <p:blipFill rotWithShape="1">
          <a:blip r:embed="rId2" cstate="email"/>
          <a:srcRect/>
          <a:stretch>
            <a:fillRect/>
          </a:stretch>
        </p:blipFill>
        <p:spPr>
          <a:xfrm>
            <a:off x="10414855" y="4980269"/>
            <a:ext cx="1777145" cy="1877731"/>
          </a:xfrm>
          <a:prstGeom prst="rect">
            <a:avLst/>
          </a:prstGeom>
        </p:spPr>
      </p:pic>
      <p:pic>
        <p:nvPicPr>
          <p:cNvPr id="82" name="Picture 81" descr="Haunted Tree"/>
          <p:cNvPicPr>
            <a:picLocks noChangeAspect="1"/>
          </p:cNvPicPr>
          <p:nvPr userDrawn="1"/>
        </p:nvPicPr>
        <p:blipFill>
          <a:blip r:embed="rId3" cstate="email"/>
          <a:stretch>
            <a:fillRect/>
          </a:stretch>
        </p:blipFill>
        <p:spPr>
          <a:xfrm>
            <a:off x="11000164" y="4041404"/>
            <a:ext cx="1170533" cy="2816596"/>
          </a:xfrm>
          <a:prstGeom prst="rect">
            <a:avLst/>
          </a:prstGeom>
        </p:spPr>
      </p:pic>
      <p:sp>
        <p:nvSpPr>
          <p:cNvPr id="6" name="Footer Placeholder 5"/>
          <p:cNvSpPr>
            <a:spLocks noGrp="1"/>
          </p:cNvSpPr>
          <p:nvPr>
            <p:ph type="ftr" sz="quarter" idx="10"/>
          </p:nvPr>
        </p:nvSpPr>
        <p:spPr/>
        <p:txBody>
          <a:bodyPr/>
          <a:lstStyle/>
          <a:p>
            <a:endParaRPr lang="en-US" noProof="0" dirty="0"/>
          </a:p>
        </p:txBody>
      </p:sp>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3" name="Slide Number Placeholder 2"/>
          <p:cNvSpPr>
            <a:spLocks noGrp="1"/>
          </p:cNvSpPr>
          <p:nvPr>
            <p:ph type="sldNum" sz="quarter" idx="11"/>
          </p:nvPr>
        </p:nvSpPr>
        <p:spPr/>
        <p:txBody>
          <a:bodyPr/>
          <a:lstStyle>
            <a:lvl1pPr>
              <a:defRPr>
                <a:solidFill>
                  <a:schemeClr val="bg1"/>
                </a:solidFill>
              </a:defRPr>
            </a:lvl1pPr>
          </a:lstStyle>
          <a:p>
            <a:r>
              <a:rPr lang="en-US" noProof="0" dirty="0"/>
              <a:t> Page </a:t>
            </a:r>
            <a:fld id="{26699011-AD31-4C1E-9097-A1CA72DD0DA4}" type="slidenum">
              <a:rPr lang="en-US" noProof="0" smtClean="0"/>
            </a:fld>
            <a:endParaRPr lang="en-US" noProof="0" dirty="0"/>
          </a:p>
        </p:txBody>
      </p:sp>
      <p:grpSp>
        <p:nvGrpSpPr>
          <p:cNvPr id="9" name="Group 8" descr="Banting"/>
          <p:cNvGrpSpPr/>
          <p:nvPr userDrawn="1"/>
        </p:nvGrpSpPr>
        <p:grpSpPr>
          <a:xfrm>
            <a:off x="9681613" y="-1537"/>
            <a:ext cx="2510387" cy="555099"/>
            <a:chOff x="9681613" y="-1537"/>
            <a:chExt cx="2510387" cy="555099"/>
          </a:xfrm>
        </p:grpSpPr>
        <p:grpSp>
          <p:nvGrpSpPr>
            <p:cNvPr id="10" name="Group 9"/>
            <p:cNvGrpSpPr/>
            <p:nvPr userDrawn="1"/>
          </p:nvGrpSpPr>
          <p:grpSpPr>
            <a:xfrm rot="398390">
              <a:off x="10903668" y="254690"/>
              <a:ext cx="210191" cy="248550"/>
              <a:chOff x="5092479" y="1490663"/>
              <a:chExt cx="1025751" cy="1212946"/>
            </a:xfrm>
            <a:effectLst>
              <a:outerShdw blurRad="12700" sx="102000" sy="102000" algn="ctr" rotWithShape="0">
                <a:prstClr val="black">
                  <a:alpha val="40000"/>
                </a:prstClr>
              </a:outerShdw>
            </a:effectLst>
          </p:grpSpPr>
          <p:sp>
            <p:nvSpPr>
              <p:cNvPr id="80" name="Isosceles Triangle 79"/>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1" name="Rectangle 80"/>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1" name="Group 10"/>
            <p:cNvGrpSpPr/>
            <p:nvPr userDrawn="1"/>
          </p:nvGrpSpPr>
          <p:grpSpPr>
            <a:xfrm rot="338390">
              <a:off x="11111892" y="276964"/>
              <a:ext cx="210191" cy="248550"/>
              <a:chOff x="6076947" y="1490663"/>
              <a:chExt cx="1025751" cy="1212946"/>
            </a:xfrm>
            <a:effectLst>
              <a:outerShdw blurRad="12700" sx="102000" sy="102000" algn="ctr" rotWithShape="0">
                <a:prstClr val="black">
                  <a:alpha val="40000"/>
                </a:prstClr>
              </a:outerShdw>
            </a:effectLst>
          </p:grpSpPr>
          <p:sp>
            <p:nvSpPr>
              <p:cNvPr id="78" name="Isosceles Triangle 77"/>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9" name="Rectangle 78"/>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2" name="Group 11"/>
            <p:cNvGrpSpPr/>
            <p:nvPr userDrawn="1"/>
          </p:nvGrpSpPr>
          <p:grpSpPr>
            <a:xfrm rot="218390">
              <a:off x="11320792" y="293422"/>
              <a:ext cx="210191" cy="248550"/>
              <a:chOff x="7141259" y="1490663"/>
              <a:chExt cx="1025751" cy="1212946"/>
            </a:xfrm>
            <a:effectLst>
              <a:outerShdw blurRad="12700" sx="102000" sy="102000" algn="ctr" rotWithShape="0">
                <a:prstClr val="black">
                  <a:alpha val="40000"/>
                </a:prstClr>
              </a:outerShdw>
            </a:effectLst>
          </p:grpSpPr>
          <p:sp>
            <p:nvSpPr>
              <p:cNvPr id="76" name="Isosceles Triangle 75"/>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7" name="Rectangle 76"/>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3" name="Group 12"/>
            <p:cNvGrpSpPr/>
            <p:nvPr userDrawn="1"/>
          </p:nvGrpSpPr>
          <p:grpSpPr>
            <a:xfrm rot="98390">
              <a:off x="11530596" y="302125"/>
              <a:ext cx="210191" cy="248550"/>
              <a:chOff x="5092479" y="1490663"/>
              <a:chExt cx="1025751" cy="1212946"/>
            </a:xfrm>
            <a:effectLst>
              <a:outerShdw blurRad="12700" sx="102000" sy="102000" algn="ctr" rotWithShape="0">
                <a:prstClr val="black">
                  <a:alpha val="40000"/>
                </a:prstClr>
              </a:outerShdw>
            </a:effectLst>
          </p:grpSpPr>
          <p:sp>
            <p:nvSpPr>
              <p:cNvPr id="74" name="Isosceles Triangle 73"/>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5" name="Rectangle 74"/>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4" name="Group 13"/>
            <p:cNvGrpSpPr/>
            <p:nvPr userDrawn="1"/>
          </p:nvGrpSpPr>
          <p:grpSpPr>
            <a:xfrm rot="21578390">
              <a:off x="11741076" y="305012"/>
              <a:ext cx="210191" cy="248550"/>
              <a:chOff x="6076947" y="1490663"/>
              <a:chExt cx="1025751" cy="1212946"/>
            </a:xfrm>
            <a:effectLst>
              <a:outerShdw blurRad="12700" sx="102000" sy="102000" algn="ctr" rotWithShape="0">
                <a:prstClr val="black">
                  <a:alpha val="40000"/>
                </a:prstClr>
              </a:outerShdw>
            </a:effectLst>
          </p:grpSpPr>
          <p:sp>
            <p:nvSpPr>
              <p:cNvPr id="72" name="Isosceles Triangle 71"/>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3" name="Rectangle 72"/>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5" name="Group 14"/>
            <p:cNvGrpSpPr/>
            <p:nvPr userDrawn="1"/>
          </p:nvGrpSpPr>
          <p:grpSpPr>
            <a:xfrm rot="21458390">
              <a:off x="11952458" y="300144"/>
              <a:ext cx="210191" cy="248550"/>
              <a:chOff x="7141259" y="1490663"/>
              <a:chExt cx="1025751" cy="1212946"/>
            </a:xfrm>
            <a:effectLst>
              <a:outerShdw blurRad="12700" sx="102000" sy="102000" algn="ctr" rotWithShape="0">
                <a:prstClr val="black">
                  <a:alpha val="40000"/>
                </a:prstClr>
              </a:outerShdw>
            </a:effectLst>
          </p:grpSpPr>
          <p:sp>
            <p:nvSpPr>
              <p:cNvPr id="70" name="Isosceles Triangle 69"/>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1" name="Rectangle 70"/>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6" name="Group 15"/>
            <p:cNvGrpSpPr/>
            <p:nvPr userDrawn="1"/>
          </p:nvGrpSpPr>
          <p:grpSpPr>
            <a:xfrm rot="1058390">
              <a:off x="9681613" y="-1537"/>
              <a:ext cx="210191" cy="248550"/>
              <a:chOff x="5092479" y="1490663"/>
              <a:chExt cx="1025751" cy="1212946"/>
            </a:xfrm>
            <a:effectLst>
              <a:outerShdw blurRad="12700" sx="102000" sy="102000" algn="ctr" rotWithShape="0">
                <a:prstClr val="black">
                  <a:alpha val="40000"/>
                </a:prstClr>
              </a:outerShdw>
            </a:effectLst>
          </p:grpSpPr>
          <p:sp>
            <p:nvSpPr>
              <p:cNvPr id="68" name="Isosceles Triangle 67"/>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9" name="Rectangle 68"/>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7" name="Group 16"/>
            <p:cNvGrpSpPr/>
            <p:nvPr userDrawn="1"/>
          </p:nvGrpSpPr>
          <p:grpSpPr>
            <a:xfrm rot="938390">
              <a:off x="9885323" y="59512"/>
              <a:ext cx="210191" cy="248550"/>
              <a:chOff x="6076947" y="1490663"/>
              <a:chExt cx="1025751" cy="1212946"/>
            </a:xfrm>
            <a:effectLst>
              <a:outerShdw blurRad="12700" sx="102000" sy="102000" algn="ctr" rotWithShape="0">
                <a:prstClr val="black">
                  <a:alpha val="40000"/>
                </a:prstClr>
              </a:outerShdw>
            </a:effectLst>
          </p:grpSpPr>
          <p:sp>
            <p:nvSpPr>
              <p:cNvPr id="66" name="Isosceles Triangle 65"/>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7" name="Rectangle 66"/>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8" name="Group 17"/>
            <p:cNvGrpSpPr/>
            <p:nvPr userDrawn="1"/>
          </p:nvGrpSpPr>
          <p:grpSpPr>
            <a:xfrm rot="818390">
              <a:off x="10089936" y="112805"/>
              <a:ext cx="210191" cy="248550"/>
              <a:chOff x="7141259" y="1490663"/>
              <a:chExt cx="1025751" cy="1212946"/>
            </a:xfrm>
            <a:effectLst>
              <a:outerShdw blurRad="12700" sx="102000" sy="102000" algn="ctr" rotWithShape="0">
                <a:prstClr val="black">
                  <a:alpha val="40000"/>
                </a:prstClr>
              </a:outerShdw>
            </a:effectLst>
          </p:grpSpPr>
          <p:sp>
            <p:nvSpPr>
              <p:cNvPr id="64" name="Isosceles Triangle 63"/>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5" name="Rectangle 64"/>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9" name="Group 18"/>
            <p:cNvGrpSpPr/>
            <p:nvPr userDrawn="1"/>
          </p:nvGrpSpPr>
          <p:grpSpPr>
            <a:xfrm rot="698390">
              <a:off x="10295451" y="158344"/>
              <a:ext cx="210191" cy="248550"/>
              <a:chOff x="5092479" y="1490663"/>
              <a:chExt cx="1025751" cy="1212946"/>
            </a:xfrm>
            <a:effectLst>
              <a:outerShdw blurRad="12700" sx="102000" sy="102000" algn="ctr" rotWithShape="0">
                <a:prstClr val="black">
                  <a:alpha val="40000"/>
                </a:prstClr>
              </a:outerShdw>
            </a:effectLst>
          </p:grpSpPr>
          <p:sp>
            <p:nvSpPr>
              <p:cNvPr id="62" name="Isosceles Triangle 61"/>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3" name="Rectangle 62"/>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0" name="Group 19"/>
            <p:cNvGrpSpPr/>
            <p:nvPr userDrawn="1"/>
          </p:nvGrpSpPr>
          <p:grpSpPr>
            <a:xfrm rot="578390">
              <a:off x="10501643" y="198066"/>
              <a:ext cx="210191" cy="248550"/>
              <a:chOff x="6076947" y="1490663"/>
              <a:chExt cx="1025751" cy="1212946"/>
            </a:xfrm>
            <a:effectLst>
              <a:outerShdw blurRad="12700" sx="102000" sy="102000" algn="ctr" rotWithShape="0">
                <a:prstClr val="black">
                  <a:alpha val="40000"/>
                </a:prstClr>
              </a:outerShdw>
            </a:effectLst>
          </p:grpSpPr>
          <p:sp>
            <p:nvSpPr>
              <p:cNvPr id="60" name="Isosceles Triangle 59"/>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1" name="Rectangle 60"/>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1" name="Group 20"/>
            <p:cNvGrpSpPr/>
            <p:nvPr userDrawn="1"/>
          </p:nvGrpSpPr>
          <p:grpSpPr>
            <a:xfrm rot="458390">
              <a:off x="10708738" y="230034"/>
              <a:ext cx="210191" cy="248550"/>
              <a:chOff x="7141259" y="1490663"/>
              <a:chExt cx="1025751" cy="1212946"/>
            </a:xfrm>
            <a:effectLst>
              <a:outerShdw blurRad="12700" sx="102000" sy="102000" algn="ctr" rotWithShape="0">
                <a:prstClr val="black">
                  <a:alpha val="40000"/>
                </a:prstClr>
              </a:outerShdw>
            </a:effectLst>
          </p:grpSpPr>
          <p:sp>
            <p:nvSpPr>
              <p:cNvPr id="58" name="Isosceles Triangle 57"/>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9" name="Rectangle 58"/>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2" name="Group 21"/>
            <p:cNvGrpSpPr/>
            <p:nvPr userDrawn="1"/>
          </p:nvGrpSpPr>
          <p:grpSpPr>
            <a:xfrm>
              <a:off x="11512840" y="61155"/>
              <a:ext cx="113548" cy="134271"/>
              <a:chOff x="5092479" y="1490663"/>
              <a:chExt cx="1025751" cy="1212946"/>
            </a:xfrm>
            <a:effectLst>
              <a:outerShdw blurRad="12700" sx="102000" sy="102000" algn="ctr" rotWithShape="0">
                <a:prstClr val="black">
                  <a:alpha val="40000"/>
                </a:prstClr>
              </a:outerShdw>
            </a:effectLst>
          </p:grpSpPr>
          <p:sp>
            <p:nvSpPr>
              <p:cNvPr id="56" name="Isosceles Triangle 55"/>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7" name="Rectangle 56"/>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3" name="Group 22"/>
            <p:cNvGrpSpPr/>
            <p:nvPr userDrawn="1"/>
          </p:nvGrpSpPr>
          <p:grpSpPr>
            <a:xfrm rot="21540000">
              <a:off x="11625962" y="60101"/>
              <a:ext cx="113548" cy="134271"/>
              <a:chOff x="6076947" y="1490663"/>
              <a:chExt cx="1025751" cy="1212946"/>
            </a:xfrm>
            <a:effectLst>
              <a:outerShdw blurRad="12700" sx="102000" sy="102000" algn="ctr" rotWithShape="0">
                <a:prstClr val="black">
                  <a:alpha val="40000"/>
                </a:prstClr>
              </a:outerShdw>
            </a:effectLst>
          </p:grpSpPr>
          <p:sp>
            <p:nvSpPr>
              <p:cNvPr id="54" name="Isosceles Triangle 53"/>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5" name="Rectangle 54"/>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4" name="Group 23"/>
            <p:cNvGrpSpPr/>
            <p:nvPr userDrawn="1"/>
          </p:nvGrpSpPr>
          <p:grpSpPr>
            <a:xfrm rot="21420000">
              <a:off x="11739085" y="55883"/>
              <a:ext cx="113548" cy="134271"/>
              <a:chOff x="7141259" y="1490663"/>
              <a:chExt cx="1025751" cy="1212946"/>
            </a:xfrm>
            <a:effectLst>
              <a:outerShdw blurRad="12700" sx="102000" sy="102000" algn="ctr" rotWithShape="0">
                <a:prstClr val="black">
                  <a:alpha val="40000"/>
                </a:prstClr>
              </a:outerShdw>
            </a:effectLst>
          </p:grpSpPr>
          <p:sp>
            <p:nvSpPr>
              <p:cNvPr id="52" name="Isosceles Triangle 51"/>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3" name="Rectangle 52"/>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5" name="Group 24"/>
            <p:cNvGrpSpPr/>
            <p:nvPr userDrawn="1"/>
          </p:nvGrpSpPr>
          <p:grpSpPr>
            <a:xfrm rot="21300000">
              <a:off x="11852207" y="47448"/>
              <a:ext cx="113548" cy="134271"/>
              <a:chOff x="5092479" y="1490663"/>
              <a:chExt cx="1025751" cy="1212946"/>
            </a:xfrm>
            <a:effectLst>
              <a:outerShdw blurRad="12700" sx="102000" sy="102000" algn="ctr" rotWithShape="0">
                <a:prstClr val="black">
                  <a:alpha val="40000"/>
                </a:prstClr>
              </a:outerShdw>
            </a:effectLst>
          </p:grpSpPr>
          <p:sp>
            <p:nvSpPr>
              <p:cNvPr id="50" name="Isosceles Triangle 49"/>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1" name="Rectangle 50"/>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6" name="Group 25"/>
            <p:cNvGrpSpPr/>
            <p:nvPr userDrawn="1"/>
          </p:nvGrpSpPr>
          <p:grpSpPr>
            <a:xfrm rot="21180000">
              <a:off x="11965330" y="35850"/>
              <a:ext cx="113548" cy="134271"/>
              <a:chOff x="6076947" y="1490663"/>
              <a:chExt cx="1025751" cy="1212946"/>
            </a:xfrm>
            <a:effectLst>
              <a:outerShdw blurRad="12700" sx="102000" sy="102000" algn="ctr" rotWithShape="0">
                <a:prstClr val="black">
                  <a:alpha val="40000"/>
                </a:prstClr>
              </a:outerShdw>
            </a:effectLst>
          </p:grpSpPr>
          <p:sp>
            <p:nvSpPr>
              <p:cNvPr id="48" name="Isosceles Triangle 47"/>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9" name="Rectangle 48"/>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7" name="Group 26"/>
            <p:cNvGrpSpPr/>
            <p:nvPr userDrawn="1"/>
          </p:nvGrpSpPr>
          <p:grpSpPr>
            <a:xfrm rot="21060000">
              <a:off x="12078452" y="20034"/>
              <a:ext cx="113548" cy="134271"/>
              <a:chOff x="7141259" y="1490663"/>
              <a:chExt cx="1025751" cy="1212946"/>
            </a:xfrm>
            <a:effectLst>
              <a:outerShdw blurRad="12700" sx="102000" sy="102000" algn="ctr" rotWithShape="0">
                <a:prstClr val="black">
                  <a:alpha val="40000"/>
                </a:prstClr>
              </a:outerShdw>
            </a:effectLst>
          </p:grpSpPr>
          <p:sp>
            <p:nvSpPr>
              <p:cNvPr id="46" name="Isosceles Triangle 45"/>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7" name="Rectangle 46"/>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8" name="Group 27"/>
            <p:cNvGrpSpPr/>
            <p:nvPr userDrawn="1"/>
          </p:nvGrpSpPr>
          <p:grpSpPr>
            <a:xfrm rot="660000">
              <a:off x="10841090" y="0"/>
              <a:ext cx="113548" cy="134271"/>
              <a:chOff x="5092479" y="1490663"/>
              <a:chExt cx="1025751" cy="1212946"/>
            </a:xfrm>
            <a:effectLst>
              <a:outerShdw blurRad="12700" sx="102000" sy="102000" algn="ctr" rotWithShape="0">
                <a:prstClr val="black">
                  <a:alpha val="40000"/>
                </a:prstClr>
              </a:outerShdw>
            </a:effectLst>
          </p:grpSpPr>
          <p:sp>
            <p:nvSpPr>
              <p:cNvPr id="44" name="Isosceles Triangle 43"/>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5" name="Rectangle 44"/>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9" name="Group 28"/>
            <p:cNvGrpSpPr/>
            <p:nvPr userDrawn="1"/>
          </p:nvGrpSpPr>
          <p:grpSpPr>
            <a:xfrm rot="540000">
              <a:off x="10954212" y="20034"/>
              <a:ext cx="113548" cy="134271"/>
              <a:chOff x="6076947" y="1490663"/>
              <a:chExt cx="1025751" cy="1212946"/>
            </a:xfrm>
            <a:effectLst>
              <a:outerShdw blurRad="12700" sx="102000" sy="102000" algn="ctr" rotWithShape="0">
                <a:prstClr val="black">
                  <a:alpha val="40000"/>
                </a:prstClr>
              </a:outerShdw>
            </a:effectLst>
          </p:grpSpPr>
          <p:sp>
            <p:nvSpPr>
              <p:cNvPr id="42" name="Isosceles Triangle 41"/>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3" name="Rectangle 42"/>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30" name="Group 29"/>
            <p:cNvGrpSpPr/>
            <p:nvPr userDrawn="1"/>
          </p:nvGrpSpPr>
          <p:grpSpPr>
            <a:xfrm rot="420000">
              <a:off x="11067335" y="35850"/>
              <a:ext cx="113548" cy="134271"/>
              <a:chOff x="7141259" y="1490663"/>
              <a:chExt cx="1025751" cy="1212946"/>
            </a:xfrm>
            <a:effectLst>
              <a:outerShdw blurRad="12700" sx="102000" sy="102000" algn="ctr" rotWithShape="0">
                <a:prstClr val="black">
                  <a:alpha val="40000"/>
                </a:prstClr>
              </a:outerShdw>
            </a:effectLst>
          </p:grpSpPr>
          <p:sp>
            <p:nvSpPr>
              <p:cNvPr id="40" name="Isosceles Triangle 39"/>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1" name="Rectangle 40"/>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31" name="Group 30"/>
            <p:cNvGrpSpPr/>
            <p:nvPr userDrawn="1"/>
          </p:nvGrpSpPr>
          <p:grpSpPr>
            <a:xfrm rot="300000">
              <a:off x="11180457" y="47448"/>
              <a:ext cx="113548" cy="134271"/>
              <a:chOff x="5092479" y="1490663"/>
              <a:chExt cx="1025751" cy="1212946"/>
            </a:xfrm>
            <a:effectLst>
              <a:outerShdw blurRad="12700" sx="102000" sy="102000" algn="ctr" rotWithShape="0">
                <a:prstClr val="black">
                  <a:alpha val="40000"/>
                </a:prstClr>
              </a:outerShdw>
            </a:effectLst>
          </p:grpSpPr>
          <p:sp>
            <p:nvSpPr>
              <p:cNvPr id="38" name="Isosceles Triangle 37"/>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9" name="Rectangle 38"/>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32" name="Group 31"/>
            <p:cNvGrpSpPr/>
            <p:nvPr userDrawn="1"/>
          </p:nvGrpSpPr>
          <p:grpSpPr>
            <a:xfrm rot="180000">
              <a:off x="11293580" y="55883"/>
              <a:ext cx="113548" cy="134271"/>
              <a:chOff x="6076947" y="1490663"/>
              <a:chExt cx="1025751" cy="1212946"/>
            </a:xfrm>
            <a:effectLst>
              <a:outerShdw blurRad="12700" sx="102000" sy="102000" algn="ctr" rotWithShape="0">
                <a:prstClr val="black">
                  <a:alpha val="40000"/>
                </a:prstClr>
              </a:outerShdw>
            </a:effectLst>
          </p:grpSpPr>
          <p:sp>
            <p:nvSpPr>
              <p:cNvPr id="36" name="Isosceles Triangle 35"/>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7" name="Rectangle 36"/>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33" name="Group 32"/>
            <p:cNvGrpSpPr/>
            <p:nvPr userDrawn="1"/>
          </p:nvGrpSpPr>
          <p:grpSpPr>
            <a:xfrm rot="60000">
              <a:off x="11406702" y="60101"/>
              <a:ext cx="113548" cy="134271"/>
              <a:chOff x="7141259" y="1490663"/>
              <a:chExt cx="1025751" cy="1212946"/>
            </a:xfrm>
            <a:effectLst>
              <a:outerShdw blurRad="12700" sx="102000" sy="102000" algn="ctr" rotWithShape="0">
                <a:prstClr val="black">
                  <a:alpha val="40000"/>
                </a:prstClr>
              </a:outerShdw>
            </a:effectLst>
          </p:grpSpPr>
          <p:sp>
            <p:nvSpPr>
              <p:cNvPr id="34" name="Isosceles Triangle 33"/>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Rectangle 34"/>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0" name="Oval 79" descr="Glow"/>
          <p:cNvSpPr/>
          <p:nvPr userDrawn="1"/>
        </p:nvSpPr>
        <p:spPr>
          <a:xfrm>
            <a:off x="9890796" y="4041404"/>
            <a:ext cx="3085337" cy="3085337"/>
          </a:xfrm>
          <a:prstGeom prst="ellipse">
            <a:avLst/>
          </a:prstGeom>
          <a:gradFill>
            <a:gsLst>
              <a:gs pos="0">
                <a:schemeClr val="bg1">
                  <a:alpha val="46000"/>
                </a:schemeClr>
              </a:gs>
              <a:gs pos="54000">
                <a:schemeClr val="accent1">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4" name="Picture 3" descr="Autumn leaves"/>
          <p:cNvPicPr>
            <a:picLocks noChangeAspect="1"/>
          </p:cNvPicPr>
          <p:nvPr userDrawn="1"/>
        </p:nvPicPr>
        <p:blipFill rotWithShape="1">
          <a:blip r:embed="rId2" cstate="email"/>
          <a:srcRect/>
          <a:stretch>
            <a:fillRect/>
          </a:stretch>
        </p:blipFill>
        <p:spPr>
          <a:xfrm>
            <a:off x="10414855" y="4980269"/>
            <a:ext cx="1777145" cy="1877731"/>
          </a:xfrm>
          <a:prstGeom prst="rect">
            <a:avLst/>
          </a:prstGeom>
        </p:spPr>
      </p:pic>
      <p:pic>
        <p:nvPicPr>
          <p:cNvPr id="6" name="Picture 5" descr="Haunted Tree"/>
          <p:cNvPicPr>
            <a:picLocks noChangeAspect="1"/>
          </p:cNvPicPr>
          <p:nvPr userDrawn="1"/>
        </p:nvPicPr>
        <p:blipFill>
          <a:blip r:embed="rId3" cstate="email"/>
          <a:stretch>
            <a:fillRect/>
          </a:stretch>
        </p:blipFill>
        <p:spPr>
          <a:xfrm>
            <a:off x="11000164" y="4041404"/>
            <a:ext cx="1170533" cy="2816596"/>
          </a:xfrm>
          <a:prstGeom prst="rect">
            <a:avLst/>
          </a:prstGeom>
        </p:spPr>
      </p:pic>
      <p:sp>
        <p:nvSpPr>
          <p:cNvPr id="5" name="Footer Placeholder 4"/>
          <p:cNvSpPr>
            <a:spLocks noGrp="1"/>
          </p:cNvSpPr>
          <p:nvPr>
            <p:ph type="ftr" sz="quarter" idx="10"/>
          </p:nvPr>
        </p:nvSpPr>
        <p:spPr/>
        <p:txBody>
          <a:bodyPr/>
          <a:lstStyle/>
          <a:p>
            <a:endParaRPr lang="en-US" noProof="0" dirty="0"/>
          </a:p>
        </p:txBody>
      </p:sp>
      <p:sp>
        <p:nvSpPr>
          <p:cNvPr id="2" name="Slide Number Placeholder 1"/>
          <p:cNvSpPr>
            <a:spLocks noGrp="1"/>
          </p:cNvSpPr>
          <p:nvPr>
            <p:ph type="sldNum" sz="quarter" idx="11"/>
          </p:nvPr>
        </p:nvSpPr>
        <p:spPr/>
        <p:txBody>
          <a:bodyPr/>
          <a:lstStyle>
            <a:lvl1pPr>
              <a:defRPr>
                <a:solidFill>
                  <a:schemeClr val="bg1"/>
                </a:solidFill>
              </a:defRPr>
            </a:lvl1pPr>
          </a:lstStyle>
          <a:p>
            <a:r>
              <a:rPr lang="en-US" noProof="0" dirty="0"/>
              <a:t> Page </a:t>
            </a:r>
            <a:fld id="{26699011-AD31-4C1E-9097-A1CA72DD0DA4}" type="slidenum">
              <a:rPr lang="en-US" noProof="0" smtClean="0"/>
            </a:fld>
            <a:endParaRPr lang="en-US" noProof="0" dirty="0"/>
          </a:p>
        </p:txBody>
      </p:sp>
      <p:grpSp>
        <p:nvGrpSpPr>
          <p:cNvPr id="7" name="Group 6" descr="Banting"/>
          <p:cNvGrpSpPr/>
          <p:nvPr userDrawn="1"/>
        </p:nvGrpSpPr>
        <p:grpSpPr>
          <a:xfrm>
            <a:off x="9681613" y="-1537"/>
            <a:ext cx="2510387" cy="555099"/>
            <a:chOff x="9681613" y="-1537"/>
            <a:chExt cx="2510387" cy="555099"/>
          </a:xfrm>
        </p:grpSpPr>
        <p:grpSp>
          <p:nvGrpSpPr>
            <p:cNvPr id="8" name="Group 7"/>
            <p:cNvGrpSpPr/>
            <p:nvPr userDrawn="1"/>
          </p:nvGrpSpPr>
          <p:grpSpPr>
            <a:xfrm rot="398390">
              <a:off x="10903668" y="254690"/>
              <a:ext cx="210191" cy="248550"/>
              <a:chOff x="5092479" y="1490663"/>
              <a:chExt cx="1025751" cy="1212946"/>
            </a:xfrm>
            <a:effectLst>
              <a:outerShdw blurRad="12700" sx="102000" sy="102000" algn="ctr" rotWithShape="0">
                <a:prstClr val="black">
                  <a:alpha val="40000"/>
                </a:prstClr>
              </a:outerShdw>
            </a:effectLst>
          </p:grpSpPr>
          <p:sp>
            <p:nvSpPr>
              <p:cNvPr id="78" name="Isosceles Triangle 77"/>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9" name="Rectangle 78"/>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9" name="Group 8"/>
            <p:cNvGrpSpPr/>
            <p:nvPr userDrawn="1"/>
          </p:nvGrpSpPr>
          <p:grpSpPr>
            <a:xfrm rot="338390">
              <a:off x="11111892" y="276964"/>
              <a:ext cx="210191" cy="248550"/>
              <a:chOff x="6076947" y="1490663"/>
              <a:chExt cx="1025751" cy="1212946"/>
            </a:xfrm>
            <a:effectLst>
              <a:outerShdw blurRad="12700" sx="102000" sy="102000" algn="ctr" rotWithShape="0">
                <a:prstClr val="black">
                  <a:alpha val="40000"/>
                </a:prstClr>
              </a:outerShdw>
            </a:effectLst>
          </p:grpSpPr>
          <p:sp>
            <p:nvSpPr>
              <p:cNvPr id="76" name="Isosceles Triangle 75"/>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7" name="Rectangle 76"/>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0" name="Group 9"/>
            <p:cNvGrpSpPr/>
            <p:nvPr userDrawn="1"/>
          </p:nvGrpSpPr>
          <p:grpSpPr>
            <a:xfrm rot="218390">
              <a:off x="11320792" y="293422"/>
              <a:ext cx="210191" cy="248550"/>
              <a:chOff x="7141259" y="1490663"/>
              <a:chExt cx="1025751" cy="1212946"/>
            </a:xfrm>
            <a:effectLst>
              <a:outerShdw blurRad="12700" sx="102000" sy="102000" algn="ctr" rotWithShape="0">
                <a:prstClr val="black">
                  <a:alpha val="40000"/>
                </a:prstClr>
              </a:outerShdw>
            </a:effectLst>
          </p:grpSpPr>
          <p:sp>
            <p:nvSpPr>
              <p:cNvPr id="74" name="Isosceles Triangle 73"/>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5" name="Rectangle 74"/>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1" name="Group 10"/>
            <p:cNvGrpSpPr/>
            <p:nvPr userDrawn="1"/>
          </p:nvGrpSpPr>
          <p:grpSpPr>
            <a:xfrm rot="98390">
              <a:off x="11530596" y="302125"/>
              <a:ext cx="210191" cy="248550"/>
              <a:chOff x="5092479" y="1490663"/>
              <a:chExt cx="1025751" cy="1212946"/>
            </a:xfrm>
            <a:effectLst>
              <a:outerShdw blurRad="12700" sx="102000" sy="102000" algn="ctr" rotWithShape="0">
                <a:prstClr val="black">
                  <a:alpha val="40000"/>
                </a:prstClr>
              </a:outerShdw>
            </a:effectLst>
          </p:grpSpPr>
          <p:sp>
            <p:nvSpPr>
              <p:cNvPr id="72" name="Isosceles Triangle 71"/>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3" name="Rectangle 72"/>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2" name="Group 11"/>
            <p:cNvGrpSpPr/>
            <p:nvPr userDrawn="1"/>
          </p:nvGrpSpPr>
          <p:grpSpPr>
            <a:xfrm rot="21578390">
              <a:off x="11741076" y="305012"/>
              <a:ext cx="210191" cy="248550"/>
              <a:chOff x="6076947" y="1490663"/>
              <a:chExt cx="1025751" cy="1212946"/>
            </a:xfrm>
            <a:effectLst>
              <a:outerShdw blurRad="12700" sx="102000" sy="102000" algn="ctr" rotWithShape="0">
                <a:prstClr val="black">
                  <a:alpha val="40000"/>
                </a:prstClr>
              </a:outerShdw>
            </a:effectLst>
          </p:grpSpPr>
          <p:sp>
            <p:nvSpPr>
              <p:cNvPr id="70" name="Isosceles Triangle 69"/>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1" name="Rectangle 70"/>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3" name="Group 12"/>
            <p:cNvGrpSpPr/>
            <p:nvPr userDrawn="1"/>
          </p:nvGrpSpPr>
          <p:grpSpPr>
            <a:xfrm rot="21458390">
              <a:off x="11952458" y="300144"/>
              <a:ext cx="210191" cy="248550"/>
              <a:chOff x="7141259" y="1490663"/>
              <a:chExt cx="1025751" cy="1212946"/>
            </a:xfrm>
            <a:effectLst>
              <a:outerShdw blurRad="12700" sx="102000" sy="102000" algn="ctr" rotWithShape="0">
                <a:prstClr val="black">
                  <a:alpha val="40000"/>
                </a:prstClr>
              </a:outerShdw>
            </a:effectLst>
          </p:grpSpPr>
          <p:sp>
            <p:nvSpPr>
              <p:cNvPr id="68" name="Isosceles Triangle 67"/>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9" name="Rectangle 68"/>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4" name="Group 13"/>
            <p:cNvGrpSpPr/>
            <p:nvPr userDrawn="1"/>
          </p:nvGrpSpPr>
          <p:grpSpPr>
            <a:xfrm rot="1058390">
              <a:off x="9681613" y="-1537"/>
              <a:ext cx="210191" cy="248550"/>
              <a:chOff x="5092479" y="1490663"/>
              <a:chExt cx="1025751" cy="1212946"/>
            </a:xfrm>
            <a:effectLst>
              <a:outerShdw blurRad="12700" sx="102000" sy="102000" algn="ctr" rotWithShape="0">
                <a:prstClr val="black">
                  <a:alpha val="40000"/>
                </a:prstClr>
              </a:outerShdw>
            </a:effectLst>
          </p:grpSpPr>
          <p:sp>
            <p:nvSpPr>
              <p:cNvPr id="66" name="Isosceles Triangle 65"/>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7" name="Rectangle 66"/>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5" name="Group 14"/>
            <p:cNvGrpSpPr/>
            <p:nvPr userDrawn="1"/>
          </p:nvGrpSpPr>
          <p:grpSpPr>
            <a:xfrm rot="938390">
              <a:off x="9885323" y="59512"/>
              <a:ext cx="210191" cy="248550"/>
              <a:chOff x="6076947" y="1490663"/>
              <a:chExt cx="1025751" cy="1212946"/>
            </a:xfrm>
            <a:effectLst>
              <a:outerShdw blurRad="12700" sx="102000" sy="102000" algn="ctr" rotWithShape="0">
                <a:prstClr val="black">
                  <a:alpha val="40000"/>
                </a:prstClr>
              </a:outerShdw>
            </a:effectLst>
          </p:grpSpPr>
          <p:sp>
            <p:nvSpPr>
              <p:cNvPr id="64" name="Isosceles Triangle 63"/>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5" name="Rectangle 64"/>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6" name="Group 15"/>
            <p:cNvGrpSpPr/>
            <p:nvPr userDrawn="1"/>
          </p:nvGrpSpPr>
          <p:grpSpPr>
            <a:xfrm rot="818390">
              <a:off x="10089936" y="112805"/>
              <a:ext cx="210191" cy="248550"/>
              <a:chOff x="7141259" y="1490663"/>
              <a:chExt cx="1025751" cy="1212946"/>
            </a:xfrm>
            <a:effectLst>
              <a:outerShdw blurRad="12700" sx="102000" sy="102000" algn="ctr" rotWithShape="0">
                <a:prstClr val="black">
                  <a:alpha val="40000"/>
                </a:prstClr>
              </a:outerShdw>
            </a:effectLst>
          </p:grpSpPr>
          <p:sp>
            <p:nvSpPr>
              <p:cNvPr id="62" name="Isosceles Triangle 61"/>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3" name="Rectangle 62"/>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7" name="Group 16"/>
            <p:cNvGrpSpPr/>
            <p:nvPr userDrawn="1"/>
          </p:nvGrpSpPr>
          <p:grpSpPr>
            <a:xfrm rot="698390">
              <a:off x="10295451" y="158344"/>
              <a:ext cx="210191" cy="248550"/>
              <a:chOff x="5092479" y="1490663"/>
              <a:chExt cx="1025751" cy="1212946"/>
            </a:xfrm>
            <a:effectLst>
              <a:outerShdw blurRad="12700" sx="102000" sy="102000" algn="ctr" rotWithShape="0">
                <a:prstClr val="black">
                  <a:alpha val="40000"/>
                </a:prstClr>
              </a:outerShdw>
            </a:effectLst>
          </p:grpSpPr>
          <p:sp>
            <p:nvSpPr>
              <p:cNvPr id="60" name="Isosceles Triangle 59"/>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1" name="Rectangle 60"/>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8" name="Group 17"/>
            <p:cNvGrpSpPr/>
            <p:nvPr userDrawn="1"/>
          </p:nvGrpSpPr>
          <p:grpSpPr>
            <a:xfrm rot="578390">
              <a:off x="10501643" y="198066"/>
              <a:ext cx="210191" cy="248550"/>
              <a:chOff x="6076947" y="1490663"/>
              <a:chExt cx="1025751" cy="1212946"/>
            </a:xfrm>
            <a:effectLst>
              <a:outerShdw blurRad="12700" sx="102000" sy="102000" algn="ctr" rotWithShape="0">
                <a:prstClr val="black">
                  <a:alpha val="40000"/>
                </a:prstClr>
              </a:outerShdw>
            </a:effectLst>
          </p:grpSpPr>
          <p:sp>
            <p:nvSpPr>
              <p:cNvPr id="58" name="Isosceles Triangle 57"/>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9" name="Rectangle 58"/>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9" name="Group 18"/>
            <p:cNvGrpSpPr/>
            <p:nvPr userDrawn="1"/>
          </p:nvGrpSpPr>
          <p:grpSpPr>
            <a:xfrm rot="458390">
              <a:off x="10708738" y="230034"/>
              <a:ext cx="210191" cy="248550"/>
              <a:chOff x="7141259" y="1490663"/>
              <a:chExt cx="1025751" cy="1212946"/>
            </a:xfrm>
            <a:effectLst>
              <a:outerShdw blurRad="12700" sx="102000" sy="102000" algn="ctr" rotWithShape="0">
                <a:prstClr val="black">
                  <a:alpha val="40000"/>
                </a:prstClr>
              </a:outerShdw>
            </a:effectLst>
          </p:grpSpPr>
          <p:sp>
            <p:nvSpPr>
              <p:cNvPr id="56" name="Isosceles Triangle 55"/>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7" name="Rectangle 56"/>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0" name="Group 19"/>
            <p:cNvGrpSpPr/>
            <p:nvPr userDrawn="1"/>
          </p:nvGrpSpPr>
          <p:grpSpPr>
            <a:xfrm>
              <a:off x="11512840" y="61155"/>
              <a:ext cx="113548" cy="134271"/>
              <a:chOff x="5092479" y="1490663"/>
              <a:chExt cx="1025751" cy="1212946"/>
            </a:xfrm>
            <a:effectLst>
              <a:outerShdw blurRad="12700" sx="102000" sy="102000" algn="ctr" rotWithShape="0">
                <a:prstClr val="black">
                  <a:alpha val="40000"/>
                </a:prstClr>
              </a:outerShdw>
            </a:effectLst>
          </p:grpSpPr>
          <p:sp>
            <p:nvSpPr>
              <p:cNvPr id="54" name="Isosceles Triangle 53"/>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5" name="Rectangle 54"/>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1" name="Group 20"/>
            <p:cNvGrpSpPr/>
            <p:nvPr userDrawn="1"/>
          </p:nvGrpSpPr>
          <p:grpSpPr>
            <a:xfrm rot="21540000">
              <a:off x="11625962" y="60101"/>
              <a:ext cx="113548" cy="134271"/>
              <a:chOff x="6076947" y="1490663"/>
              <a:chExt cx="1025751" cy="1212946"/>
            </a:xfrm>
            <a:effectLst>
              <a:outerShdw blurRad="12700" sx="102000" sy="102000" algn="ctr" rotWithShape="0">
                <a:prstClr val="black">
                  <a:alpha val="40000"/>
                </a:prstClr>
              </a:outerShdw>
            </a:effectLst>
          </p:grpSpPr>
          <p:sp>
            <p:nvSpPr>
              <p:cNvPr id="52" name="Isosceles Triangle 51"/>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3" name="Rectangle 52"/>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2" name="Group 21"/>
            <p:cNvGrpSpPr/>
            <p:nvPr userDrawn="1"/>
          </p:nvGrpSpPr>
          <p:grpSpPr>
            <a:xfrm rot="21420000">
              <a:off x="11739085" y="55883"/>
              <a:ext cx="113548" cy="134271"/>
              <a:chOff x="7141259" y="1490663"/>
              <a:chExt cx="1025751" cy="1212946"/>
            </a:xfrm>
            <a:effectLst>
              <a:outerShdw blurRad="12700" sx="102000" sy="102000" algn="ctr" rotWithShape="0">
                <a:prstClr val="black">
                  <a:alpha val="40000"/>
                </a:prstClr>
              </a:outerShdw>
            </a:effectLst>
          </p:grpSpPr>
          <p:sp>
            <p:nvSpPr>
              <p:cNvPr id="50" name="Isosceles Triangle 49"/>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1" name="Rectangle 50"/>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3" name="Group 22"/>
            <p:cNvGrpSpPr/>
            <p:nvPr userDrawn="1"/>
          </p:nvGrpSpPr>
          <p:grpSpPr>
            <a:xfrm rot="21300000">
              <a:off x="11852207" y="47448"/>
              <a:ext cx="113548" cy="134271"/>
              <a:chOff x="5092479" y="1490663"/>
              <a:chExt cx="1025751" cy="1212946"/>
            </a:xfrm>
            <a:effectLst>
              <a:outerShdw blurRad="12700" sx="102000" sy="102000" algn="ctr" rotWithShape="0">
                <a:prstClr val="black">
                  <a:alpha val="40000"/>
                </a:prstClr>
              </a:outerShdw>
            </a:effectLst>
          </p:grpSpPr>
          <p:sp>
            <p:nvSpPr>
              <p:cNvPr id="48" name="Isosceles Triangle 47"/>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9" name="Rectangle 48"/>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4" name="Group 23"/>
            <p:cNvGrpSpPr/>
            <p:nvPr userDrawn="1"/>
          </p:nvGrpSpPr>
          <p:grpSpPr>
            <a:xfrm rot="21180000">
              <a:off x="11965330" y="35850"/>
              <a:ext cx="113548" cy="134271"/>
              <a:chOff x="6076947" y="1490663"/>
              <a:chExt cx="1025751" cy="1212946"/>
            </a:xfrm>
            <a:effectLst>
              <a:outerShdw blurRad="12700" sx="102000" sy="102000" algn="ctr" rotWithShape="0">
                <a:prstClr val="black">
                  <a:alpha val="40000"/>
                </a:prstClr>
              </a:outerShdw>
            </a:effectLst>
          </p:grpSpPr>
          <p:sp>
            <p:nvSpPr>
              <p:cNvPr id="46" name="Isosceles Triangle 45"/>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7" name="Rectangle 46"/>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5" name="Group 24"/>
            <p:cNvGrpSpPr/>
            <p:nvPr userDrawn="1"/>
          </p:nvGrpSpPr>
          <p:grpSpPr>
            <a:xfrm rot="21060000">
              <a:off x="12078452" y="20034"/>
              <a:ext cx="113548" cy="134271"/>
              <a:chOff x="7141259" y="1490663"/>
              <a:chExt cx="1025751" cy="1212946"/>
            </a:xfrm>
            <a:effectLst>
              <a:outerShdw blurRad="12700" sx="102000" sy="102000" algn="ctr" rotWithShape="0">
                <a:prstClr val="black">
                  <a:alpha val="40000"/>
                </a:prstClr>
              </a:outerShdw>
            </a:effectLst>
          </p:grpSpPr>
          <p:sp>
            <p:nvSpPr>
              <p:cNvPr id="44" name="Isosceles Triangle 43"/>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5" name="Rectangle 44"/>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6" name="Group 25"/>
            <p:cNvGrpSpPr/>
            <p:nvPr userDrawn="1"/>
          </p:nvGrpSpPr>
          <p:grpSpPr>
            <a:xfrm rot="660000">
              <a:off x="10841090" y="0"/>
              <a:ext cx="113548" cy="134271"/>
              <a:chOff x="5092479" y="1490663"/>
              <a:chExt cx="1025751" cy="1212946"/>
            </a:xfrm>
            <a:effectLst>
              <a:outerShdw blurRad="12700" sx="102000" sy="102000" algn="ctr" rotWithShape="0">
                <a:prstClr val="black">
                  <a:alpha val="40000"/>
                </a:prstClr>
              </a:outerShdw>
            </a:effectLst>
          </p:grpSpPr>
          <p:sp>
            <p:nvSpPr>
              <p:cNvPr id="42" name="Isosceles Triangle 41"/>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3" name="Rectangle 42"/>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7" name="Group 26"/>
            <p:cNvGrpSpPr/>
            <p:nvPr userDrawn="1"/>
          </p:nvGrpSpPr>
          <p:grpSpPr>
            <a:xfrm rot="540000">
              <a:off x="10954212" y="20034"/>
              <a:ext cx="113548" cy="134271"/>
              <a:chOff x="6076947" y="1490663"/>
              <a:chExt cx="1025751" cy="1212946"/>
            </a:xfrm>
            <a:effectLst>
              <a:outerShdw blurRad="12700" sx="102000" sy="102000" algn="ctr" rotWithShape="0">
                <a:prstClr val="black">
                  <a:alpha val="40000"/>
                </a:prstClr>
              </a:outerShdw>
            </a:effectLst>
          </p:grpSpPr>
          <p:sp>
            <p:nvSpPr>
              <p:cNvPr id="40" name="Isosceles Triangle 39"/>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1" name="Rectangle 40"/>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8" name="Group 27"/>
            <p:cNvGrpSpPr/>
            <p:nvPr userDrawn="1"/>
          </p:nvGrpSpPr>
          <p:grpSpPr>
            <a:xfrm rot="420000">
              <a:off x="11067335" y="35850"/>
              <a:ext cx="113548" cy="134271"/>
              <a:chOff x="7141259" y="1490663"/>
              <a:chExt cx="1025751" cy="1212946"/>
            </a:xfrm>
            <a:effectLst>
              <a:outerShdw blurRad="12700" sx="102000" sy="102000" algn="ctr" rotWithShape="0">
                <a:prstClr val="black">
                  <a:alpha val="40000"/>
                </a:prstClr>
              </a:outerShdw>
            </a:effectLst>
          </p:grpSpPr>
          <p:sp>
            <p:nvSpPr>
              <p:cNvPr id="38" name="Isosceles Triangle 37"/>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9" name="Rectangle 38"/>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9" name="Group 28"/>
            <p:cNvGrpSpPr/>
            <p:nvPr userDrawn="1"/>
          </p:nvGrpSpPr>
          <p:grpSpPr>
            <a:xfrm rot="300000">
              <a:off x="11180457" y="47448"/>
              <a:ext cx="113548" cy="134271"/>
              <a:chOff x="5092479" y="1490663"/>
              <a:chExt cx="1025751" cy="1212946"/>
            </a:xfrm>
            <a:effectLst>
              <a:outerShdw blurRad="12700" sx="102000" sy="102000" algn="ctr" rotWithShape="0">
                <a:prstClr val="black">
                  <a:alpha val="40000"/>
                </a:prstClr>
              </a:outerShdw>
            </a:effectLst>
          </p:grpSpPr>
          <p:sp>
            <p:nvSpPr>
              <p:cNvPr id="36" name="Isosceles Triangle 35"/>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7" name="Rectangle 36"/>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30" name="Group 29"/>
            <p:cNvGrpSpPr/>
            <p:nvPr userDrawn="1"/>
          </p:nvGrpSpPr>
          <p:grpSpPr>
            <a:xfrm rot="180000">
              <a:off x="11293580" y="55883"/>
              <a:ext cx="113548" cy="134271"/>
              <a:chOff x="6076947" y="1490663"/>
              <a:chExt cx="1025751" cy="1212946"/>
            </a:xfrm>
            <a:effectLst>
              <a:outerShdw blurRad="12700" sx="102000" sy="102000" algn="ctr" rotWithShape="0">
                <a:prstClr val="black">
                  <a:alpha val="40000"/>
                </a:prstClr>
              </a:outerShdw>
            </a:effectLst>
          </p:grpSpPr>
          <p:sp>
            <p:nvSpPr>
              <p:cNvPr id="34" name="Isosceles Triangle 33"/>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Rectangle 34"/>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31" name="Group 30"/>
            <p:cNvGrpSpPr/>
            <p:nvPr userDrawn="1"/>
          </p:nvGrpSpPr>
          <p:grpSpPr>
            <a:xfrm rot="60000">
              <a:off x="11406702" y="60101"/>
              <a:ext cx="113548" cy="134271"/>
              <a:chOff x="7141259" y="1490663"/>
              <a:chExt cx="1025751" cy="1212946"/>
            </a:xfrm>
            <a:effectLst>
              <a:outerShdw blurRad="12700" sx="102000" sy="102000" algn="ctr" rotWithShape="0">
                <a:prstClr val="black">
                  <a:alpha val="40000"/>
                </a:prstClr>
              </a:outerShdw>
            </a:effectLst>
          </p:grpSpPr>
          <p:sp>
            <p:nvSpPr>
              <p:cNvPr id="32" name="Isosceles Triangle 31"/>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Rectangle 32"/>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140000" y="1244600"/>
            <a:ext cx="7692000" cy="4880338"/>
          </a:xfrm>
        </p:spPr>
        <p:txBody>
          <a:bodyPr/>
          <a:lstStyle>
            <a:lvl1pPr>
              <a:defRPr sz="2100">
                <a:solidFill>
                  <a:schemeClr val="bg1">
                    <a:lumMod val="75000"/>
                  </a:schemeClr>
                </a:solidFill>
              </a:defRPr>
            </a:lvl1pPr>
            <a:lvl2pPr>
              <a:defRPr sz="1800">
                <a:solidFill>
                  <a:schemeClr val="bg1">
                    <a:lumMod val="75000"/>
                  </a:schemeClr>
                </a:solidFill>
              </a:defRPr>
            </a:lvl2pPr>
            <a:lvl3pPr>
              <a:defRPr sz="1600">
                <a:solidFill>
                  <a:schemeClr val="bg1">
                    <a:lumMod val="75000"/>
                  </a:schemeClr>
                </a:solidFill>
              </a:defRPr>
            </a:lvl3pPr>
            <a:lvl4pPr>
              <a:defRPr sz="1400">
                <a:solidFill>
                  <a:schemeClr val="bg1">
                    <a:lumMod val="75000"/>
                  </a:schemeClr>
                </a:solidFill>
              </a:defRPr>
            </a:lvl4pPr>
            <a:lvl5pPr>
              <a:defRPr sz="1200">
                <a:solidFill>
                  <a:schemeClr val="bg1">
                    <a:lumMod val="75000"/>
                  </a:schemeClr>
                </a:solidFill>
              </a:defRPr>
            </a:lvl5pPr>
            <a:lvl6pPr>
              <a:defRPr sz="2000"/>
            </a:lvl6pPr>
            <a:lvl7pPr>
              <a:defRPr sz="2000"/>
            </a:lvl7pPr>
            <a:lvl8pPr>
              <a:defRPr sz="2000"/>
            </a:lvl8pPr>
            <a:lvl9pPr>
              <a:defRPr sz="2000"/>
            </a:lvl9pPr>
          </a:lstStyle>
          <a:p>
            <a:pPr lvl="0"/>
            <a:r>
              <a:rPr lang="en-US" noProof="0"/>
              <a:t>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
        <p:nvSpPr>
          <p:cNvPr id="4" name="Text Placeholder 3"/>
          <p:cNvSpPr>
            <a:spLocks noGrp="1"/>
          </p:cNvSpPr>
          <p:nvPr>
            <p:ph type="body" sz="half" idx="2"/>
          </p:nvPr>
        </p:nvSpPr>
        <p:spPr>
          <a:xfrm>
            <a:off x="360000" y="3960000"/>
            <a:ext cx="3600000" cy="2164938"/>
          </a:xfrm>
        </p:spPr>
        <p:txBody>
          <a:bodyPr/>
          <a:lstStyle>
            <a:lvl1pPr marL="0" indent="0">
              <a:buNone/>
              <a:defRPr sz="1600">
                <a:solidFill>
                  <a:schemeClr val="bg1">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endParaRPr lang="en-US" noProof="0"/>
          </a:p>
        </p:txBody>
      </p:sp>
      <p:sp>
        <p:nvSpPr>
          <p:cNvPr id="8" name="Footer Placeholder 7"/>
          <p:cNvSpPr>
            <a:spLocks noGrp="1"/>
          </p:cNvSpPr>
          <p:nvPr>
            <p:ph type="ftr" sz="quarter" idx="10"/>
          </p:nvPr>
        </p:nvSpPr>
        <p:spPr/>
        <p:txBody>
          <a:bodyPr/>
          <a:lstStyle/>
          <a:p>
            <a:endParaRPr lang="en-US" noProof="0" dirty="0"/>
          </a:p>
        </p:txBody>
      </p:sp>
      <p:sp>
        <p:nvSpPr>
          <p:cNvPr id="10" name="Title 9"/>
          <p:cNvSpPr>
            <a:spLocks noGrp="1"/>
          </p:cNvSpPr>
          <p:nvPr>
            <p:ph type="title"/>
          </p:nvPr>
        </p:nvSpPr>
        <p:spPr>
          <a:xfrm>
            <a:off x="360000" y="1244600"/>
            <a:ext cx="3600000" cy="2515626"/>
          </a:xfrm>
        </p:spPr>
        <p:txBody>
          <a:bodyPr anchor="b"/>
          <a:lstStyle/>
          <a:p>
            <a:r>
              <a:rPr lang="en-US" noProof="0" smtClean="0"/>
              <a:t>Click to edit Master title style</a:t>
            </a:r>
            <a:endParaRPr lang="en-US" noProof="0"/>
          </a:p>
        </p:txBody>
      </p:sp>
      <p:sp>
        <p:nvSpPr>
          <p:cNvPr id="2" name="Slide Number Placeholder 1"/>
          <p:cNvSpPr>
            <a:spLocks noGrp="1"/>
          </p:cNvSpPr>
          <p:nvPr>
            <p:ph type="sldNum" sz="quarter" idx="11"/>
          </p:nvPr>
        </p:nvSpPr>
        <p:spPr/>
        <p:txBody>
          <a:bodyPr/>
          <a:lstStyle>
            <a:lvl1pPr>
              <a:defRPr>
                <a:solidFill>
                  <a:schemeClr val="bg1"/>
                </a:solidFill>
              </a:defRPr>
            </a:lvl1pPr>
          </a:lstStyle>
          <a:p>
            <a:r>
              <a:rPr lang="en-US" noProof="0" dirty="0"/>
              <a:t> Page </a:t>
            </a:r>
            <a:fld id="{26699011-AD31-4C1E-9097-A1CA72DD0DA4}" type="slidenum">
              <a:rPr lang="en-US" noProof="0" smtClean="0"/>
            </a:fld>
            <a:endParaRPr lang="en-US" noProof="0" dirty="0"/>
          </a:p>
        </p:txBody>
      </p:sp>
      <p:grpSp>
        <p:nvGrpSpPr>
          <p:cNvPr id="7" name="Group 6" descr="Banting"/>
          <p:cNvGrpSpPr/>
          <p:nvPr userDrawn="1"/>
        </p:nvGrpSpPr>
        <p:grpSpPr>
          <a:xfrm>
            <a:off x="9681613" y="-1537"/>
            <a:ext cx="2510387" cy="555099"/>
            <a:chOff x="9681613" y="-1537"/>
            <a:chExt cx="2510387" cy="555099"/>
          </a:xfrm>
        </p:grpSpPr>
        <p:grpSp>
          <p:nvGrpSpPr>
            <p:cNvPr id="9" name="Group 8"/>
            <p:cNvGrpSpPr/>
            <p:nvPr userDrawn="1"/>
          </p:nvGrpSpPr>
          <p:grpSpPr>
            <a:xfrm rot="398390">
              <a:off x="10903668" y="254690"/>
              <a:ext cx="210191" cy="248550"/>
              <a:chOff x="5092479" y="1490663"/>
              <a:chExt cx="1025751" cy="1212946"/>
            </a:xfrm>
            <a:effectLst>
              <a:outerShdw blurRad="12700" sx="102000" sy="102000" algn="ctr" rotWithShape="0">
                <a:prstClr val="black">
                  <a:alpha val="40000"/>
                </a:prstClr>
              </a:outerShdw>
            </a:effectLst>
          </p:grpSpPr>
          <p:sp>
            <p:nvSpPr>
              <p:cNvPr id="80" name="Isosceles Triangle 79"/>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1" name="Rectangle 80"/>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1" name="Group 10"/>
            <p:cNvGrpSpPr/>
            <p:nvPr userDrawn="1"/>
          </p:nvGrpSpPr>
          <p:grpSpPr>
            <a:xfrm rot="338390">
              <a:off x="11111892" y="276964"/>
              <a:ext cx="210191" cy="248550"/>
              <a:chOff x="6076947" y="1490663"/>
              <a:chExt cx="1025751" cy="1212946"/>
            </a:xfrm>
            <a:effectLst>
              <a:outerShdw blurRad="12700" sx="102000" sy="102000" algn="ctr" rotWithShape="0">
                <a:prstClr val="black">
                  <a:alpha val="40000"/>
                </a:prstClr>
              </a:outerShdw>
            </a:effectLst>
          </p:grpSpPr>
          <p:sp>
            <p:nvSpPr>
              <p:cNvPr id="78" name="Isosceles Triangle 77"/>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9" name="Rectangle 78"/>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2" name="Group 11"/>
            <p:cNvGrpSpPr/>
            <p:nvPr userDrawn="1"/>
          </p:nvGrpSpPr>
          <p:grpSpPr>
            <a:xfrm rot="218390">
              <a:off x="11320792" y="293422"/>
              <a:ext cx="210191" cy="248550"/>
              <a:chOff x="7141259" y="1490663"/>
              <a:chExt cx="1025751" cy="1212946"/>
            </a:xfrm>
            <a:effectLst>
              <a:outerShdw blurRad="12700" sx="102000" sy="102000" algn="ctr" rotWithShape="0">
                <a:prstClr val="black">
                  <a:alpha val="40000"/>
                </a:prstClr>
              </a:outerShdw>
            </a:effectLst>
          </p:grpSpPr>
          <p:sp>
            <p:nvSpPr>
              <p:cNvPr id="76" name="Isosceles Triangle 75"/>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7" name="Rectangle 76"/>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3" name="Group 12"/>
            <p:cNvGrpSpPr/>
            <p:nvPr userDrawn="1"/>
          </p:nvGrpSpPr>
          <p:grpSpPr>
            <a:xfrm rot="98390">
              <a:off x="11530596" y="302125"/>
              <a:ext cx="210191" cy="248550"/>
              <a:chOff x="5092479" y="1490663"/>
              <a:chExt cx="1025751" cy="1212946"/>
            </a:xfrm>
            <a:effectLst>
              <a:outerShdw blurRad="12700" sx="102000" sy="102000" algn="ctr" rotWithShape="0">
                <a:prstClr val="black">
                  <a:alpha val="40000"/>
                </a:prstClr>
              </a:outerShdw>
            </a:effectLst>
          </p:grpSpPr>
          <p:sp>
            <p:nvSpPr>
              <p:cNvPr id="74" name="Isosceles Triangle 73"/>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5" name="Rectangle 74"/>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4" name="Group 13"/>
            <p:cNvGrpSpPr/>
            <p:nvPr userDrawn="1"/>
          </p:nvGrpSpPr>
          <p:grpSpPr>
            <a:xfrm rot="21578390">
              <a:off x="11741076" y="305012"/>
              <a:ext cx="210191" cy="248550"/>
              <a:chOff x="6076947" y="1490663"/>
              <a:chExt cx="1025751" cy="1212946"/>
            </a:xfrm>
            <a:effectLst>
              <a:outerShdw blurRad="12700" sx="102000" sy="102000" algn="ctr" rotWithShape="0">
                <a:prstClr val="black">
                  <a:alpha val="40000"/>
                </a:prstClr>
              </a:outerShdw>
            </a:effectLst>
          </p:grpSpPr>
          <p:sp>
            <p:nvSpPr>
              <p:cNvPr id="72" name="Isosceles Triangle 71"/>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3" name="Rectangle 72"/>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5" name="Group 14"/>
            <p:cNvGrpSpPr/>
            <p:nvPr userDrawn="1"/>
          </p:nvGrpSpPr>
          <p:grpSpPr>
            <a:xfrm rot="21458390">
              <a:off x="11952458" y="300144"/>
              <a:ext cx="210191" cy="248550"/>
              <a:chOff x="7141259" y="1490663"/>
              <a:chExt cx="1025751" cy="1212946"/>
            </a:xfrm>
            <a:effectLst>
              <a:outerShdw blurRad="12700" sx="102000" sy="102000" algn="ctr" rotWithShape="0">
                <a:prstClr val="black">
                  <a:alpha val="40000"/>
                </a:prstClr>
              </a:outerShdw>
            </a:effectLst>
          </p:grpSpPr>
          <p:sp>
            <p:nvSpPr>
              <p:cNvPr id="70" name="Isosceles Triangle 69"/>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1" name="Rectangle 70"/>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6" name="Group 15"/>
            <p:cNvGrpSpPr/>
            <p:nvPr userDrawn="1"/>
          </p:nvGrpSpPr>
          <p:grpSpPr>
            <a:xfrm rot="1058390">
              <a:off x="9681613" y="-1537"/>
              <a:ext cx="210191" cy="248550"/>
              <a:chOff x="5092479" y="1490663"/>
              <a:chExt cx="1025751" cy="1212946"/>
            </a:xfrm>
            <a:effectLst>
              <a:outerShdw blurRad="12700" sx="102000" sy="102000" algn="ctr" rotWithShape="0">
                <a:prstClr val="black">
                  <a:alpha val="40000"/>
                </a:prstClr>
              </a:outerShdw>
            </a:effectLst>
          </p:grpSpPr>
          <p:sp>
            <p:nvSpPr>
              <p:cNvPr id="68" name="Isosceles Triangle 67"/>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9" name="Rectangle 68"/>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7" name="Group 16"/>
            <p:cNvGrpSpPr/>
            <p:nvPr userDrawn="1"/>
          </p:nvGrpSpPr>
          <p:grpSpPr>
            <a:xfrm rot="938390">
              <a:off x="9885323" y="59512"/>
              <a:ext cx="210191" cy="248550"/>
              <a:chOff x="6076947" y="1490663"/>
              <a:chExt cx="1025751" cy="1212946"/>
            </a:xfrm>
            <a:effectLst>
              <a:outerShdw blurRad="12700" sx="102000" sy="102000" algn="ctr" rotWithShape="0">
                <a:prstClr val="black">
                  <a:alpha val="40000"/>
                </a:prstClr>
              </a:outerShdw>
            </a:effectLst>
          </p:grpSpPr>
          <p:sp>
            <p:nvSpPr>
              <p:cNvPr id="66" name="Isosceles Triangle 65"/>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7" name="Rectangle 66"/>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8" name="Group 17"/>
            <p:cNvGrpSpPr/>
            <p:nvPr userDrawn="1"/>
          </p:nvGrpSpPr>
          <p:grpSpPr>
            <a:xfrm rot="818390">
              <a:off x="10089936" y="112805"/>
              <a:ext cx="210191" cy="248550"/>
              <a:chOff x="7141259" y="1490663"/>
              <a:chExt cx="1025751" cy="1212946"/>
            </a:xfrm>
            <a:effectLst>
              <a:outerShdw blurRad="12700" sx="102000" sy="102000" algn="ctr" rotWithShape="0">
                <a:prstClr val="black">
                  <a:alpha val="40000"/>
                </a:prstClr>
              </a:outerShdw>
            </a:effectLst>
          </p:grpSpPr>
          <p:sp>
            <p:nvSpPr>
              <p:cNvPr id="64" name="Isosceles Triangle 63"/>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5" name="Rectangle 64"/>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9" name="Group 18"/>
            <p:cNvGrpSpPr/>
            <p:nvPr userDrawn="1"/>
          </p:nvGrpSpPr>
          <p:grpSpPr>
            <a:xfrm rot="698390">
              <a:off x="10295451" y="158344"/>
              <a:ext cx="210191" cy="248550"/>
              <a:chOff x="5092479" y="1490663"/>
              <a:chExt cx="1025751" cy="1212946"/>
            </a:xfrm>
            <a:effectLst>
              <a:outerShdw blurRad="12700" sx="102000" sy="102000" algn="ctr" rotWithShape="0">
                <a:prstClr val="black">
                  <a:alpha val="40000"/>
                </a:prstClr>
              </a:outerShdw>
            </a:effectLst>
          </p:grpSpPr>
          <p:sp>
            <p:nvSpPr>
              <p:cNvPr id="62" name="Isosceles Triangle 61"/>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3" name="Rectangle 62"/>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0" name="Group 19"/>
            <p:cNvGrpSpPr/>
            <p:nvPr userDrawn="1"/>
          </p:nvGrpSpPr>
          <p:grpSpPr>
            <a:xfrm rot="578390">
              <a:off x="10501643" y="198066"/>
              <a:ext cx="210191" cy="248550"/>
              <a:chOff x="6076947" y="1490663"/>
              <a:chExt cx="1025751" cy="1212946"/>
            </a:xfrm>
            <a:effectLst>
              <a:outerShdw blurRad="12700" sx="102000" sy="102000" algn="ctr" rotWithShape="0">
                <a:prstClr val="black">
                  <a:alpha val="40000"/>
                </a:prstClr>
              </a:outerShdw>
            </a:effectLst>
          </p:grpSpPr>
          <p:sp>
            <p:nvSpPr>
              <p:cNvPr id="60" name="Isosceles Triangle 59"/>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1" name="Rectangle 60"/>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1" name="Group 20"/>
            <p:cNvGrpSpPr/>
            <p:nvPr userDrawn="1"/>
          </p:nvGrpSpPr>
          <p:grpSpPr>
            <a:xfrm rot="458390">
              <a:off x="10708738" y="230034"/>
              <a:ext cx="210191" cy="248550"/>
              <a:chOff x="7141259" y="1490663"/>
              <a:chExt cx="1025751" cy="1212946"/>
            </a:xfrm>
            <a:effectLst>
              <a:outerShdw blurRad="12700" sx="102000" sy="102000" algn="ctr" rotWithShape="0">
                <a:prstClr val="black">
                  <a:alpha val="40000"/>
                </a:prstClr>
              </a:outerShdw>
            </a:effectLst>
          </p:grpSpPr>
          <p:sp>
            <p:nvSpPr>
              <p:cNvPr id="58" name="Isosceles Triangle 57"/>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9" name="Rectangle 58"/>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2" name="Group 21"/>
            <p:cNvGrpSpPr/>
            <p:nvPr userDrawn="1"/>
          </p:nvGrpSpPr>
          <p:grpSpPr>
            <a:xfrm>
              <a:off x="11512840" y="61155"/>
              <a:ext cx="113548" cy="134271"/>
              <a:chOff x="5092479" y="1490663"/>
              <a:chExt cx="1025751" cy="1212946"/>
            </a:xfrm>
            <a:effectLst>
              <a:outerShdw blurRad="12700" sx="102000" sy="102000" algn="ctr" rotWithShape="0">
                <a:prstClr val="black">
                  <a:alpha val="40000"/>
                </a:prstClr>
              </a:outerShdw>
            </a:effectLst>
          </p:grpSpPr>
          <p:sp>
            <p:nvSpPr>
              <p:cNvPr id="56" name="Isosceles Triangle 55"/>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7" name="Rectangle 56"/>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3" name="Group 22"/>
            <p:cNvGrpSpPr/>
            <p:nvPr userDrawn="1"/>
          </p:nvGrpSpPr>
          <p:grpSpPr>
            <a:xfrm rot="21540000">
              <a:off x="11625962" y="60101"/>
              <a:ext cx="113548" cy="134271"/>
              <a:chOff x="6076947" y="1490663"/>
              <a:chExt cx="1025751" cy="1212946"/>
            </a:xfrm>
            <a:effectLst>
              <a:outerShdw blurRad="12700" sx="102000" sy="102000" algn="ctr" rotWithShape="0">
                <a:prstClr val="black">
                  <a:alpha val="40000"/>
                </a:prstClr>
              </a:outerShdw>
            </a:effectLst>
          </p:grpSpPr>
          <p:sp>
            <p:nvSpPr>
              <p:cNvPr id="54" name="Isosceles Triangle 53"/>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5" name="Rectangle 54"/>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4" name="Group 23"/>
            <p:cNvGrpSpPr/>
            <p:nvPr userDrawn="1"/>
          </p:nvGrpSpPr>
          <p:grpSpPr>
            <a:xfrm rot="21420000">
              <a:off x="11739085" y="55883"/>
              <a:ext cx="113548" cy="134271"/>
              <a:chOff x="7141259" y="1490663"/>
              <a:chExt cx="1025751" cy="1212946"/>
            </a:xfrm>
            <a:effectLst>
              <a:outerShdw blurRad="12700" sx="102000" sy="102000" algn="ctr" rotWithShape="0">
                <a:prstClr val="black">
                  <a:alpha val="40000"/>
                </a:prstClr>
              </a:outerShdw>
            </a:effectLst>
          </p:grpSpPr>
          <p:sp>
            <p:nvSpPr>
              <p:cNvPr id="52" name="Isosceles Triangle 51"/>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3" name="Rectangle 52"/>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5" name="Group 24"/>
            <p:cNvGrpSpPr/>
            <p:nvPr userDrawn="1"/>
          </p:nvGrpSpPr>
          <p:grpSpPr>
            <a:xfrm rot="21300000">
              <a:off x="11852207" y="47448"/>
              <a:ext cx="113548" cy="134271"/>
              <a:chOff x="5092479" y="1490663"/>
              <a:chExt cx="1025751" cy="1212946"/>
            </a:xfrm>
            <a:effectLst>
              <a:outerShdw blurRad="12700" sx="102000" sy="102000" algn="ctr" rotWithShape="0">
                <a:prstClr val="black">
                  <a:alpha val="40000"/>
                </a:prstClr>
              </a:outerShdw>
            </a:effectLst>
          </p:grpSpPr>
          <p:sp>
            <p:nvSpPr>
              <p:cNvPr id="50" name="Isosceles Triangle 49"/>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1" name="Rectangle 50"/>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6" name="Group 25"/>
            <p:cNvGrpSpPr/>
            <p:nvPr userDrawn="1"/>
          </p:nvGrpSpPr>
          <p:grpSpPr>
            <a:xfrm rot="21180000">
              <a:off x="11965330" y="35850"/>
              <a:ext cx="113548" cy="134271"/>
              <a:chOff x="6076947" y="1490663"/>
              <a:chExt cx="1025751" cy="1212946"/>
            </a:xfrm>
            <a:effectLst>
              <a:outerShdw blurRad="12700" sx="102000" sy="102000" algn="ctr" rotWithShape="0">
                <a:prstClr val="black">
                  <a:alpha val="40000"/>
                </a:prstClr>
              </a:outerShdw>
            </a:effectLst>
          </p:grpSpPr>
          <p:sp>
            <p:nvSpPr>
              <p:cNvPr id="48" name="Isosceles Triangle 47"/>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9" name="Rectangle 48"/>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7" name="Group 26"/>
            <p:cNvGrpSpPr/>
            <p:nvPr userDrawn="1"/>
          </p:nvGrpSpPr>
          <p:grpSpPr>
            <a:xfrm rot="21060000">
              <a:off x="12078452" y="20034"/>
              <a:ext cx="113548" cy="134271"/>
              <a:chOff x="7141259" y="1490663"/>
              <a:chExt cx="1025751" cy="1212946"/>
            </a:xfrm>
            <a:effectLst>
              <a:outerShdw blurRad="12700" sx="102000" sy="102000" algn="ctr" rotWithShape="0">
                <a:prstClr val="black">
                  <a:alpha val="40000"/>
                </a:prstClr>
              </a:outerShdw>
            </a:effectLst>
          </p:grpSpPr>
          <p:sp>
            <p:nvSpPr>
              <p:cNvPr id="46" name="Isosceles Triangle 45"/>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7" name="Rectangle 46"/>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8" name="Group 27"/>
            <p:cNvGrpSpPr/>
            <p:nvPr userDrawn="1"/>
          </p:nvGrpSpPr>
          <p:grpSpPr>
            <a:xfrm rot="660000">
              <a:off x="10841090" y="0"/>
              <a:ext cx="113548" cy="134271"/>
              <a:chOff x="5092479" y="1490663"/>
              <a:chExt cx="1025751" cy="1212946"/>
            </a:xfrm>
            <a:effectLst>
              <a:outerShdw blurRad="12700" sx="102000" sy="102000" algn="ctr" rotWithShape="0">
                <a:prstClr val="black">
                  <a:alpha val="40000"/>
                </a:prstClr>
              </a:outerShdw>
            </a:effectLst>
          </p:grpSpPr>
          <p:sp>
            <p:nvSpPr>
              <p:cNvPr id="44" name="Isosceles Triangle 43"/>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5" name="Rectangle 44"/>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9" name="Group 28"/>
            <p:cNvGrpSpPr/>
            <p:nvPr userDrawn="1"/>
          </p:nvGrpSpPr>
          <p:grpSpPr>
            <a:xfrm rot="540000">
              <a:off x="10954212" y="20034"/>
              <a:ext cx="113548" cy="134271"/>
              <a:chOff x="6076947" y="1490663"/>
              <a:chExt cx="1025751" cy="1212946"/>
            </a:xfrm>
            <a:effectLst>
              <a:outerShdw blurRad="12700" sx="102000" sy="102000" algn="ctr" rotWithShape="0">
                <a:prstClr val="black">
                  <a:alpha val="40000"/>
                </a:prstClr>
              </a:outerShdw>
            </a:effectLst>
          </p:grpSpPr>
          <p:sp>
            <p:nvSpPr>
              <p:cNvPr id="42" name="Isosceles Triangle 41"/>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3" name="Rectangle 42"/>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30" name="Group 29"/>
            <p:cNvGrpSpPr/>
            <p:nvPr userDrawn="1"/>
          </p:nvGrpSpPr>
          <p:grpSpPr>
            <a:xfrm rot="420000">
              <a:off x="11067335" y="35850"/>
              <a:ext cx="113548" cy="134271"/>
              <a:chOff x="7141259" y="1490663"/>
              <a:chExt cx="1025751" cy="1212946"/>
            </a:xfrm>
            <a:effectLst>
              <a:outerShdw blurRad="12700" sx="102000" sy="102000" algn="ctr" rotWithShape="0">
                <a:prstClr val="black">
                  <a:alpha val="40000"/>
                </a:prstClr>
              </a:outerShdw>
            </a:effectLst>
          </p:grpSpPr>
          <p:sp>
            <p:nvSpPr>
              <p:cNvPr id="40" name="Isosceles Triangle 39"/>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1" name="Rectangle 40"/>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31" name="Group 30"/>
            <p:cNvGrpSpPr/>
            <p:nvPr userDrawn="1"/>
          </p:nvGrpSpPr>
          <p:grpSpPr>
            <a:xfrm rot="300000">
              <a:off x="11180457" y="47448"/>
              <a:ext cx="113548" cy="134271"/>
              <a:chOff x="5092479" y="1490663"/>
              <a:chExt cx="1025751" cy="1212946"/>
            </a:xfrm>
            <a:effectLst>
              <a:outerShdw blurRad="12700" sx="102000" sy="102000" algn="ctr" rotWithShape="0">
                <a:prstClr val="black">
                  <a:alpha val="40000"/>
                </a:prstClr>
              </a:outerShdw>
            </a:effectLst>
          </p:grpSpPr>
          <p:sp>
            <p:nvSpPr>
              <p:cNvPr id="38" name="Isosceles Triangle 37"/>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9" name="Rectangle 38"/>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32" name="Group 31"/>
            <p:cNvGrpSpPr/>
            <p:nvPr userDrawn="1"/>
          </p:nvGrpSpPr>
          <p:grpSpPr>
            <a:xfrm rot="180000">
              <a:off x="11293580" y="55883"/>
              <a:ext cx="113548" cy="134271"/>
              <a:chOff x="6076947" y="1490663"/>
              <a:chExt cx="1025751" cy="1212946"/>
            </a:xfrm>
            <a:effectLst>
              <a:outerShdw blurRad="12700" sx="102000" sy="102000" algn="ctr" rotWithShape="0">
                <a:prstClr val="black">
                  <a:alpha val="40000"/>
                </a:prstClr>
              </a:outerShdw>
            </a:effectLst>
          </p:grpSpPr>
          <p:sp>
            <p:nvSpPr>
              <p:cNvPr id="36" name="Isosceles Triangle 35"/>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7" name="Rectangle 36"/>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33" name="Group 32"/>
            <p:cNvGrpSpPr/>
            <p:nvPr userDrawn="1"/>
          </p:nvGrpSpPr>
          <p:grpSpPr>
            <a:xfrm rot="60000">
              <a:off x="11406702" y="60101"/>
              <a:ext cx="113548" cy="134271"/>
              <a:chOff x="7141259" y="1490663"/>
              <a:chExt cx="1025751" cy="1212946"/>
            </a:xfrm>
            <a:effectLst>
              <a:outerShdw blurRad="12700" sx="102000" sy="102000" algn="ctr" rotWithShape="0">
                <a:prstClr val="black">
                  <a:alpha val="40000"/>
                </a:prstClr>
              </a:outerShdw>
            </a:effectLst>
          </p:grpSpPr>
          <p:sp>
            <p:nvSpPr>
              <p:cNvPr id="34" name="Isosceles Triangle 33"/>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Rectangle 34"/>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 Layout 3 x 2 Square">
    <p:spTree>
      <p:nvGrpSpPr>
        <p:cNvPr id="1" name=""/>
        <p:cNvGrpSpPr/>
        <p:nvPr/>
      </p:nvGrpSpPr>
      <p:grpSpPr>
        <a:xfrm>
          <a:off x="0" y="0"/>
          <a:ext cx="0" cy="0"/>
          <a:chOff x="0" y="0"/>
          <a:chExt cx="0" cy="0"/>
        </a:xfrm>
      </p:grpSpPr>
      <p:sp>
        <p:nvSpPr>
          <p:cNvPr id="5" name="Rectangle 4"/>
          <p:cNvSpPr/>
          <p:nvPr userDrawn="1"/>
        </p:nvSpPr>
        <p:spPr>
          <a:xfrm>
            <a:off x="229803" y="1215500"/>
            <a:ext cx="274197" cy="3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92" name="Picture 91" descr="Jack-o-lantern"/>
          <p:cNvPicPr>
            <a:picLocks noChangeAspect="1"/>
          </p:cNvPicPr>
          <p:nvPr userDrawn="1"/>
        </p:nvPicPr>
        <p:blipFill>
          <a:blip r:embed="rId2" cstate="email"/>
          <a:stretch>
            <a:fillRect/>
          </a:stretch>
        </p:blipFill>
        <p:spPr>
          <a:xfrm>
            <a:off x="229803" y="2720565"/>
            <a:ext cx="3371380" cy="3639627"/>
          </a:xfrm>
          <a:prstGeom prst="rect">
            <a:avLst/>
          </a:prstGeom>
        </p:spPr>
      </p:pic>
      <p:sp>
        <p:nvSpPr>
          <p:cNvPr id="4" name="Oval 3" descr="Glow"/>
          <p:cNvSpPr/>
          <p:nvPr userDrawn="1"/>
        </p:nvSpPr>
        <p:spPr>
          <a:xfrm>
            <a:off x="0" y="1320478"/>
            <a:ext cx="5733143" cy="5733143"/>
          </a:xfrm>
          <a:prstGeom prst="ellipse">
            <a:avLst/>
          </a:prstGeom>
          <a:gradFill>
            <a:gsLst>
              <a:gs pos="0">
                <a:schemeClr val="accent2">
                  <a:alpha val="43000"/>
                </a:schemeClr>
              </a:gs>
              <a:gs pos="54000">
                <a:schemeClr val="accent1">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05" name="Picture 104" descr="Moon behind a eerie tree"/>
          <p:cNvPicPr>
            <a:picLocks noChangeAspect="1"/>
          </p:cNvPicPr>
          <p:nvPr userDrawn="1"/>
        </p:nvPicPr>
        <p:blipFill rotWithShape="1">
          <a:blip r:embed="rId3" cstate="email"/>
          <a:srcRect/>
          <a:stretch>
            <a:fillRect/>
          </a:stretch>
        </p:blipFill>
        <p:spPr>
          <a:xfrm>
            <a:off x="8089657" y="1516100"/>
            <a:ext cx="4102344" cy="5341900"/>
          </a:xfrm>
          <a:prstGeom prst="rect">
            <a:avLst/>
          </a:prstGeom>
        </p:spPr>
      </p:pic>
      <p:sp>
        <p:nvSpPr>
          <p:cNvPr id="99" name="Picture Placeholder 98" descr="Image Placeholder"/>
          <p:cNvSpPr>
            <a:spLocks noGrp="1"/>
          </p:cNvSpPr>
          <p:nvPr>
            <p:ph type="pic" sz="quarter" idx="13" hasCustomPrompt="1"/>
          </p:nvPr>
        </p:nvSpPr>
        <p:spPr>
          <a:xfrm>
            <a:off x="3637200" y="1215500"/>
            <a:ext cx="2237844" cy="2376000"/>
          </a:xfrm>
          <a:custGeom>
            <a:avLst/>
            <a:gdLst>
              <a:gd name="connsiteX0" fmla="*/ 2237844 w 2237844"/>
              <a:gd name="connsiteY0" fmla="*/ 0 h 2376000"/>
              <a:gd name="connsiteX1" fmla="*/ 2237844 w 2237844"/>
              <a:gd name="connsiteY1" fmla="*/ 2376000 h 2376000"/>
              <a:gd name="connsiteX2" fmla="*/ 207234 w 2237844"/>
              <a:gd name="connsiteY2" fmla="*/ 2297054 h 2376000"/>
              <a:gd name="connsiteX3" fmla="*/ 0 w 2237844"/>
              <a:gd name="connsiteY3" fmla="*/ 138156 h 2376000"/>
            </a:gdLst>
            <a:ahLst/>
            <a:cxnLst>
              <a:cxn ang="0">
                <a:pos x="connsiteX0" y="connsiteY0"/>
              </a:cxn>
              <a:cxn ang="0">
                <a:pos x="connsiteX1" y="connsiteY1"/>
              </a:cxn>
              <a:cxn ang="0">
                <a:pos x="connsiteX2" y="connsiteY2"/>
              </a:cxn>
              <a:cxn ang="0">
                <a:pos x="connsiteX3" y="connsiteY3"/>
              </a:cxn>
            </a:cxnLst>
            <a:rect l="l" t="t" r="r" b="b"/>
            <a:pathLst>
              <a:path w="2237844" h="2376000">
                <a:moveTo>
                  <a:pt x="2237844" y="0"/>
                </a:moveTo>
                <a:lnTo>
                  <a:pt x="2237844" y="2376000"/>
                </a:lnTo>
                <a:lnTo>
                  <a:pt x="207234" y="2297054"/>
                </a:lnTo>
                <a:lnTo>
                  <a:pt x="0" y="138156"/>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wrap="square"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100" name="Picture Placeholder 99" descr="Image Placeholder"/>
          <p:cNvSpPr>
            <a:spLocks noGrp="1"/>
          </p:cNvSpPr>
          <p:nvPr>
            <p:ph type="pic" sz="quarter" idx="14" hasCustomPrompt="1"/>
          </p:nvPr>
        </p:nvSpPr>
        <p:spPr>
          <a:xfrm>
            <a:off x="6178800" y="1215500"/>
            <a:ext cx="2376000" cy="2376000"/>
          </a:xfrm>
          <a:custGeom>
            <a:avLst/>
            <a:gdLst>
              <a:gd name="connsiteX0" fmla="*/ 0 w 2376000"/>
              <a:gd name="connsiteY0" fmla="*/ 0 h 2376000"/>
              <a:gd name="connsiteX1" fmla="*/ 2376000 w 2376000"/>
              <a:gd name="connsiteY1" fmla="*/ 0 h 2376000"/>
              <a:gd name="connsiteX2" fmla="*/ 2376000 w 2376000"/>
              <a:gd name="connsiteY2" fmla="*/ 2376000 h 2376000"/>
              <a:gd name="connsiteX3" fmla="*/ 20955 w 2376000"/>
              <a:gd name="connsiteY3" fmla="*/ 2323613 h 2376000"/>
            </a:gdLst>
            <a:ahLst/>
            <a:cxnLst>
              <a:cxn ang="0">
                <a:pos x="connsiteX0" y="connsiteY0"/>
              </a:cxn>
              <a:cxn ang="0">
                <a:pos x="connsiteX1" y="connsiteY1"/>
              </a:cxn>
              <a:cxn ang="0">
                <a:pos x="connsiteX2" y="connsiteY2"/>
              </a:cxn>
              <a:cxn ang="0">
                <a:pos x="connsiteX3" y="connsiteY3"/>
              </a:cxn>
            </a:cxnLst>
            <a:rect l="l" t="t" r="r" b="b"/>
            <a:pathLst>
              <a:path w="2376000" h="2376000">
                <a:moveTo>
                  <a:pt x="0" y="0"/>
                </a:moveTo>
                <a:lnTo>
                  <a:pt x="2376000" y="0"/>
                </a:lnTo>
                <a:lnTo>
                  <a:pt x="2376000" y="2376000"/>
                </a:lnTo>
                <a:lnTo>
                  <a:pt x="20955" y="2323613"/>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wrap="square"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101" name="Picture Placeholder 100" descr="Image Placeholder"/>
          <p:cNvSpPr>
            <a:spLocks noGrp="1"/>
          </p:cNvSpPr>
          <p:nvPr>
            <p:ph type="pic" sz="quarter" idx="15" hasCustomPrompt="1"/>
          </p:nvPr>
        </p:nvSpPr>
        <p:spPr>
          <a:xfrm>
            <a:off x="8720400" y="1215500"/>
            <a:ext cx="2376000" cy="2376000"/>
          </a:xfrm>
          <a:custGeom>
            <a:avLst/>
            <a:gdLst>
              <a:gd name="connsiteX0" fmla="*/ 2376000 w 2376000"/>
              <a:gd name="connsiteY0" fmla="*/ 0 h 2376000"/>
              <a:gd name="connsiteX1" fmla="*/ 2187405 w 2376000"/>
              <a:gd name="connsiteY1" fmla="*/ 2187405 h 2376000"/>
              <a:gd name="connsiteX2" fmla="*/ 0 w 2376000"/>
              <a:gd name="connsiteY2" fmla="*/ 2376000 h 2376000"/>
              <a:gd name="connsiteX3" fmla="*/ 20955 w 2376000"/>
              <a:gd name="connsiteY3" fmla="*/ 94298 h 2376000"/>
            </a:gdLst>
            <a:ahLst/>
            <a:cxnLst>
              <a:cxn ang="0">
                <a:pos x="connsiteX0" y="connsiteY0"/>
              </a:cxn>
              <a:cxn ang="0">
                <a:pos x="connsiteX1" y="connsiteY1"/>
              </a:cxn>
              <a:cxn ang="0">
                <a:pos x="connsiteX2" y="connsiteY2"/>
              </a:cxn>
              <a:cxn ang="0">
                <a:pos x="connsiteX3" y="connsiteY3"/>
              </a:cxn>
            </a:cxnLst>
            <a:rect l="l" t="t" r="r" b="b"/>
            <a:pathLst>
              <a:path w="2376000" h="2376000">
                <a:moveTo>
                  <a:pt x="2376000" y="0"/>
                </a:moveTo>
                <a:lnTo>
                  <a:pt x="2187405" y="2187405"/>
                </a:lnTo>
                <a:lnTo>
                  <a:pt x="0" y="2376000"/>
                </a:lnTo>
                <a:lnTo>
                  <a:pt x="20955" y="94298"/>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wrap="square"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102" name="Picture Placeholder 101" descr="Image Placeholder"/>
          <p:cNvSpPr>
            <a:spLocks noGrp="1"/>
          </p:cNvSpPr>
          <p:nvPr>
            <p:ph type="pic" sz="quarter" idx="18" hasCustomPrompt="1"/>
          </p:nvPr>
        </p:nvSpPr>
        <p:spPr>
          <a:xfrm>
            <a:off x="3637200" y="3757100"/>
            <a:ext cx="2376000" cy="2376000"/>
          </a:xfrm>
          <a:custGeom>
            <a:avLst/>
            <a:gdLst>
              <a:gd name="connsiteX0" fmla="*/ 0 w 2376000"/>
              <a:gd name="connsiteY0" fmla="*/ 0 h 2376000"/>
              <a:gd name="connsiteX1" fmla="*/ 2376000 w 2376000"/>
              <a:gd name="connsiteY1" fmla="*/ 0 h 2376000"/>
              <a:gd name="connsiteX2" fmla="*/ 2302658 w 2376000"/>
              <a:gd name="connsiteY2" fmla="*/ 2365523 h 2376000"/>
              <a:gd name="connsiteX3" fmla="*/ 83820 w 2376000"/>
              <a:gd name="connsiteY3" fmla="*/ 2376000 h 2376000"/>
            </a:gdLst>
            <a:ahLst/>
            <a:cxnLst>
              <a:cxn ang="0">
                <a:pos x="connsiteX0" y="connsiteY0"/>
              </a:cxn>
              <a:cxn ang="0">
                <a:pos x="connsiteX1" y="connsiteY1"/>
              </a:cxn>
              <a:cxn ang="0">
                <a:pos x="connsiteX2" y="connsiteY2"/>
              </a:cxn>
              <a:cxn ang="0">
                <a:pos x="connsiteX3" y="connsiteY3"/>
              </a:cxn>
            </a:cxnLst>
            <a:rect l="l" t="t" r="r" b="b"/>
            <a:pathLst>
              <a:path w="2376000" h="2376000">
                <a:moveTo>
                  <a:pt x="0" y="0"/>
                </a:moveTo>
                <a:lnTo>
                  <a:pt x="2376000" y="0"/>
                </a:lnTo>
                <a:lnTo>
                  <a:pt x="2302658" y="2365523"/>
                </a:lnTo>
                <a:lnTo>
                  <a:pt x="83820" y="2376000"/>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wrap="square"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103" name="Picture Placeholder 102" descr="Image Placeholder"/>
          <p:cNvSpPr>
            <a:spLocks noGrp="1"/>
          </p:cNvSpPr>
          <p:nvPr>
            <p:ph type="pic" sz="quarter" idx="19" hasCustomPrompt="1"/>
          </p:nvPr>
        </p:nvSpPr>
        <p:spPr>
          <a:xfrm>
            <a:off x="6178801" y="3757100"/>
            <a:ext cx="2365569" cy="2376000"/>
          </a:xfrm>
          <a:custGeom>
            <a:avLst/>
            <a:gdLst>
              <a:gd name="connsiteX0" fmla="*/ 2261254 w 2365569"/>
              <a:gd name="connsiteY0" fmla="*/ 0 h 2376000"/>
              <a:gd name="connsiteX1" fmla="*/ 2365569 w 2365569"/>
              <a:gd name="connsiteY1" fmla="*/ 2376000 h 2376000"/>
              <a:gd name="connsiteX2" fmla="*/ 0 w 2365569"/>
              <a:gd name="connsiteY2" fmla="*/ 2376000 h 2376000"/>
              <a:gd name="connsiteX3" fmla="*/ 93884 w 2365569"/>
              <a:gd name="connsiteY3" fmla="*/ 10432 h 2376000"/>
            </a:gdLst>
            <a:ahLst/>
            <a:cxnLst>
              <a:cxn ang="0">
                <a:pos x="connsiteX0" y="connsiteY0"/>
              </a:cxn>
              <a:cxn ang="0">
                <a:pos x="connsiteX1" y="connsiteY1"/>
              </a:cxn>
              <a:cxn ang="0">
                <a:pos x="connsiteX2" y="connsiteY2"/>
              </a:cxn>
              <a:cxn ang="0">
                <a:pos x="connsiteX3" y="connsiteY3"/>
              </a:cxn>
            </a:cxnLst>
            <a:rect l="l" t="t" r="r" b="b"/>
            <a:pathLst>
              <a:path w="2365569" h="2376000">
                <a:moveTo>
                  <a:pt x="2261254" y="0"/>
                </a:moveTo>
                <a:lnTo>
                  <a:pt x="2365569" y="2376000"/>
                </a:lnTo>
                <a:lnTo>
                  <a:pt x="0" y="2376000"/>
                </a:lnTo>
                <a:lnTo>
                  <a:pt x="93884" y="10432"/>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wrap="square"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104" name="Picture Placeholder 103" descr="Image Placeholder"/>
          <p:cNvSpPr>
            <a:spLocks noGrp="1"/>
          </p:cNvSpPr>
          <p:nvPr>
            <p:ph type="pic" sz="quarter" idx="20" hasCustomPrompt="1"/>
          </p:nvPr>
        </p:nvSpPr>
        <p:spPr>
          <a:xfrm>
            <a:off x="8720401" y="3757100"/>
            <a:ext cx="2355045" cy="2376000"/>
          </a:xfrm>
          <a:custGeom>
            <a:avLst/>
            <a:gdLst>
              <a:gd name="connsiteX0" fmla="*/ 0 w 2355045"/>
              <a:gd name="connsiteY0" fmla="*/ 0 h 2376000"/>
              <a:gd name="connsiteX1" fmla="*/ 2355045 w 2355045"/>
              <a:gd name="connsiteY1" fmla="*/ 115253 h 2376000"/>
              <a:gd name="connsiteX2" fmla="*/ 2124540 w 2355045"/>
              <a:gd name="connsiteY2" fmla="*/ 2239793 h 2376000"/>
              <a:gd name="connsiteX3" fmla="*/ 0 w 2355045"/>
              <a:gd name="connsiteY3" fmla="*/ 2376000 h 2376000"/>
            </a:gdLst>
            <a:ahLst/>
            <a:cxnLst>
              <a:cxn ang="0">
                <a:pos x="connsiteX0" y="connsiteY0"/>
              </a:cxn>
              <a:cxn ang="0">
                <a:pos x="connsiteX1" y="connsiteY1"/>
              </a:cxn>
              <a:cxn ang="0">
                <a:pos x="connsiteX2" y="connsiteY2"/>
              </a:cxn>
              <a:cxn ang="0">
                <a:pos x="connsiteX3" y="connsiteY3"/>
              </a:cxn>
            </a:cxnLst>
            <a:rect l="l" t="t" r="r" b="b"/>
            <a:pathLst>
              <a:path w="2355045" h="2376000">
                <a:moveTo>
                  <a:pt x="0" y="0"/>
                </a:moveTo>
                <a:lnTo>
                  <a:pt x="2355045" y="115253"/>
                </a:lnTo>
                <a:lnTo>
                  <a:pt x="2124540" y="2239793"/>
                </a:lnTo>
                <a:lnTo>
                  <a:pt x="0" y="2376000"/>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wrap="square"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6" name="Footer Placeholder 5"/>
          <p:cNvSpPr>
            <a:spLocks noGrp="1"/>
          </p:cNvSpPr>
          <p:nvPr>
            <p:ph type="ftr" sz="quarter" idx="10"/>
          </p:nvPr>
        </p:nvSpPr>
        <p:spPr/>
        <p:txBody>
          <a:bodyPr/>
          <a:lstStyle/>
          <a:p>
            <a:endParaRPr lang="en-US" noProof="0" dirty="0"/>
          </a:p>
        </p:txBody>
      </p:sp>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3" name="Slide Number Placeholder 2"/>
          <p:cNvSpPr>
            <a:spLocks noGrp="1"/>
          </p:cNvSpPr>
          <p:nvPr>
            <p:ph type="sldNum" sz="quarter" idx="21"/>
          </p:nvPr>
        </p:nvSpPr>
        <p:spPr/>
        <p:txBody>
          <a:bodyPr/>
          <a:lstStyle>
            <a:lvl1pPr>
              <a:defRPr>
                <a:solidFill>
                  <a:schemeClr val="bg1"/>
                </a:solidFill>
              </a:defRPr>
            </a:lvl1pPr>
          </a:lstStyle>
          <a:p>
            <a:r>
              <a:rPr lang="en-US" noProof="0" dirty="0"/>
              <a:t> Page </a:t>
            </a:r>
            <a:fld id="{26699011-AD31-4C1E-9097-A1CA72DD0DA4}" type="slidenum">
              <a:rPr lang="en-US" noProof="0" smtClean="0"/>
            </a:fld>
            <a:endParaRPr lang="en-US" noProof="0" dirty="0"/>
          </a:p>
        </p:txBody>
      </p:sp>
      <p:grpSp>
        <p:nvGrpSpPr>
          <p:cNvPr id="16" name="Group 15" descr="Banting"/>
          <p:cNvGrpSpPr/>
          <p:nvPr userDrawn="1"/>
        </p:nvGrpSpPr>
        <p:grpSpPr>
          <a:xfrm>
            <a:off x="9681613" y="-1537"/>
            <a:ext cx="2510387" cy="555099"/>
            <a:chOff x="9681613" y="-1537"/>
            <a:chExt cx="2510387" cy="555099"/>
          </a:xfrm>
        </p:grpSpPr>
        <p:grpSp>
          <p:nvGrpSpPr>
            <p:cNvPr id="17" name="Group 16"/>
            <p:cNvGrpSpPr/>
            <p:nvPr userDrawn="1"/>
          </p:nvGrpSpPr>
          <p:grpSpPr>
            <a:xfrm rot="398390">
              <a:off x="10903668" y="254690"/>
              <a:ext cx="210191" cy="248550"/>
              <a:chOff x="5092479" y="1490663"/>
              <a:chExt cx="1025751" cy="1212946"/>
            </a:xfrm>
            <a:effectLst>
              <a:outerShdw blurRad="12700" sx="102000" sy="102000" algn="ctr" rotWithShape="0">
                <a:prstClr val="black">
                  <a:alpha val="40000"/>
                </a:prstClr>
              </a:outerShdw>
            </a:effectLst>
          </p:grpSpPr>
          <p:sp>
            <p:nvSpPr>
              <p:cNvPr id="90" name="Isosceles Triangle 89"/>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1" name="Rectangle 90"/>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9" name="Group 18"/>
            <p:cNvGrpSpPr/>
            <p:nvPr userDrawn="1"/>
          </p:nvGrpSpPr>
          <p:grpSpPr>
            <a:xfrm rot="338390">
              <a:off x="11111892" y="276964"/>
              <a:ext cx="210191" cy="248550"/>
              <a:chOff x="6076947" y="1490663"/>
              <a:chExt cx="1025751" cy="1212946"/>
            </a:xfrm>
            <a:effectLst>
              <a:outerShdw blurRad="12700" sx="102000" sy="102000" algn="ctr" rotWithShape="0">
                <a:prstClr val="black">
                  <a:alpha val="40000"/>
                </a:prstClr>
              </a:outerShdw>
            </a:effectLst>
          </p:grpSpPr>
          <p:sp>
            <p:nvSpPr>
              <p:cNvPr id="88" name="Isosceles Triangle 87"/>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9" name="Rectangle 88"/>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1" name="Group 20"/>
            <p:cNvGrpSpPr/>
            <p:nvPr userDrawn="1"/>
          </p:nvGrpSpPr>
          <p:grpSpPr>
            <a:xfrm rot="218390">
              <a:off x="11320792" y="293422"/>
              <a:ext cx="210191" cy="248550"/>
              <a:chOff x="7141259" y="1490663"/>
              <a:chExt cx="1025751" cy="1212946"/>
            </a:xfrm>
            <a:effectLst>
              <a:outerShdw blurRad="12700" sx="102000" sy="102000" algn="ctr" rotWithShape="0">
                <a:prstClr val="black">
                  <a:alpha val="40000"/>
                </a:prstClr>
              </a:outerShdw>
            </a:effectLst>
          </p:grpSpPr>
          <p:sp>
            <p:nvSpPr>
              <p:cNvPr id="86" name="Isosceles Triangle 85"/>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7" name="Rectangle 86"/>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3" name="Group 22"/>
            <p:cNvGrpSpPr/>
            <p:nvPr userDrawn="1"/>
          </p:nvGrpSpPr>
          <p:grpSpPr>
            <a:xfrm rot="98390">
              <a:off x="11530596" y="302125"/>
              <a:ext cx="210191" cy="248550"/>
              <a:chOff x="5092479" y="1490663"/>
              <a:chExt cx="1025751" cy="1212946"/>
            </a:xfrm>
            <a:effectLst>
              <a:outerShdw blurRad="12700" sx="102000" sy="102000" algn="ctr" rotWithShape="0">
                <a:prstClr val="black">
                  <a:alpha val="40000"/>
                </a:prstClr>
              </a:outerShdw>
            </a:effectLst>
          </p:grpSpPr>
          <p:sp>
            <p:nvSpPr>
              <p:cNvPr id="84" name="Isosceles Triangle 83"/>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5" name="Rectangle 84"/>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4" name="Group 23"/>
            <p:cNvGrpSpPr/>
            <p:nvPr userDrawn="1"/>
          </p:nvGrpSpPr>
          <p:grpSpPr>
            <a:xfrm rot="21578390">
              <a:off x="11741076" y="305012"/>
              <a:ext cx="210191" cy="248550"/>
              <a:chOff x="6076947" y="1490663"/>
              <a:chExt cx="1025751" cy="1212946"/>
            </a:xfrm>
            <a:effectLst>
              <a:outerShdw blurRad="12700" sx="102000" sy="102000" algn="ctr" rotWithShape="0">
                <a:prstClr val="black">
                  <a:alpha val="40000"/>
                </a:prstClr>
              </a:outerShdw>
            </a:effectLst>
          </p:grpSpPr>
          <p:sp>
            <p:nvSpPr>
              <p:cNvPr id="82" name="Isosceles Triangle 81"/>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3" name="Rectangle 82"/>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5" name="Group 24"/>
            <p:cNvGrpSpPr/>
            <p:nvPr userDrawn="1"/>
          </p:nvGrpSpPr>
          <p:grpSpPr>
            <a:xfrm rot="21458390">
              <a:off x="11952458" y="300144"/>
              <a:ext cx="210191" cy="248550"/>
              <a:chOff x="7141259" y="1490663"/>
              <a:chExt cx="1025751" cy="1212946"/>
            </a:xfrm>
            <a:effectLst>
              <a:outerShdw blurRad="12700" sx="102000" sy="102000" algn="ctr" rotWithShape="0">
                <a:prstClr val="black">
                  <a:alpha val="40000"/>
                </a:prstClr>
              </a:outerShdw>
            </a:effectLst>
          </p:grpSpPr>
          <p:sp>
            <p:nvSpPr>
              <p:cNvPr id="80" name="Isosceles Triangle 79"/>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1" name="Rectangle 80"/>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6" name="Group 25"/>
            <p:cNvGrpSpPr/>
            <p:nvPr userDrawn="1"/>
          </p:nvGrpSpPr>
          <p:grpSpPr>
            <a:xfrm rot="1058390">
              <a:off x="9681613" y="-1537"/>
              <a:ext cx="210191" cy="248550"/>
              <a:chOff x="5092479" y="1490663"/>
              <a:chExt cx="1025751" cy="1212946"/>
            </a:xfrm>
            <a:effectLst>
              <a:outerShdw blurRad="12700" sx="102000" sy="102000" algn="ctr" rotWithShape="0">
                <a:prstClr val="black">
                  <a:alpha val="40000"/>
                </a:prstClr>
              </a:outerShdw>
            </a:effectLst>
          </p:grpSpPr>
          <p:sp>
            <p:nvSpPr>
              <p:cNvPr id="78" name="Isosceles Triangle 77"/>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9" name="Rectangle 78"/>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7" name="Group 26"/>
            <p:cNvGrpSpPr/>
            <p:nvPr userDrawn="1"/>
          </p:nvGrpSpPr>
          <p:grpSpPr>
            <a:xfrm rot="938390">
              <a:off x="9885323" y="59512"/>
              <a:ext cx="210191" cy="248550"/>
              <a:chOff x="6076947" y="1490663"/>
              <a:chExt cx="1025751" cy="1212946"/>
            </a:xfrm>
            <a:effectLst>
              <a:outerShdw blurRad="12700" sx="102000" sy="102000" algn="ctr" rotWithShape="0">
                <a:prstClr val="black">
                  <a:alpha val="40000"/>
                </a:prstClr>
              </a:outerShdw>
            </a:effectLst>
          </p:grpSpPr>
          <p:sp>
            <p:nvSpPr>
              <p:cNvPr id="76" name="Isosceles Triangle 75"/>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7" name="Rectangle 76"/>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8" name="Group 27"/>
            <p:cNvGrpSpPr/>
            <p:nvPr userDrawn="1"/>
          </p:nvGrpSpPr>
          <p:grpSpPr>
            <a:xfrm rot="818390">
              <a:off x="10089936" y="112805"/>
              <a:ext cx="210191" cy="248550"/>
              <a:chOff x="7141259" y="1490663"/>
              <a:chExt cx="1025751" cy="1212946"/>
            </a:xfrm>
            <a:effectLst>
              <a:outerShdw blurRad="12700" sx="102000" sy="102000" algn="ctr" rotWithShape="0">
                <a:prstClr val="black">
                  <a:alpha val="40000"/>
                </a:prstClr>
              </a:outerShdw>
            </a:effectLst>
          </p:grpSpPr>
          <p:sp>
            <p:nvSpPr>
              <p:cNvPr id="74" name="Isosceles Triangle 73"/>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5" name="Rectangle 74"/>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9" name="Group 28"/>
            <p:cNvGrpSpPr/>
            <p:nvPr userDrawn="1"/>
          </p:nvGrpSpPr>
          <p:grpSpPr>
            <a:xfrm rot="698390">
              <a:off x="10295451" y="158344"/>
              <a:ext cx="210191" cy="248550"/>
              <a:chOff x="5092479" y="1490663"/>
              <a:chExt cx="1025751" cy="1212946"/>
            </a:xfrm>
            <a:effectLst>
              <a:outerShdw blurRad="12700" sx="102000" sy="102000" algn="ctr" rotWithShape="0">
                <a:prstClr val="black">
                  <a:alpha val="40000"/>
                </a:prstClr>
              </a:outerShdw>
            </a:effectLst>
          </p:grpSpPr>
          <p:sp>
            <p:nvSpPr>
              <p:cNvPr id="72" name="Isosceles Triangle 71"/>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3" name="Rectangle 72"/>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30" name="Group 29"/>
            <p:cNvGrpSpPr/>
            <p:nvPr userDrawn="1"/>
          </p:nvGrpSpPr>
          <p:grpSpPr>
            <a:xfrm rot="578390">
              <a:off x="10501643" y="198066"/>
              <a:ext cx="210191" cy="248550"/>
              <a:chOff x="6076947" y="1490663"/>
              <a:chExt cx="1025751" cy="1212946"/>
            </a:xfrm>
            <a:effectLst>
              <a:outerShdw blurRad="12700" sx="102000" sy="102000" algn="ctr" rotWithShape="0">
                <a:prstClr val="black">
                  <a:alpha val="40000"/>
                </a:prstClr>
              </a:outerShdw>
            </a:effectLst>
          </p:grpSpPr>
          <p:sp>
            <p:nvSpPr>
              <p:cNvPr id="70" name="Isosceles Triangle 69"/>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1" name="Rectangle 70"/>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31" name="Group 30"/>
            <p:cNvGrpSpPr/>
            <p:nvPr userDrawn="1"/>
          </p:nvGrpSpPr>
          <p:grpSpPr>
            <a:xfrm rot="458390">
              <a:off x="10708738" y="230034"/>
              <a:ext cx="210191" cy="248550"/>
              <a:chOff x="7141259" y="1490663"/>
              <a:chExt cx="1025751" cy="1212946"/>
            </a:xfrm>
            <a:effectLst>
              <a:outerShdw blurRad="12700" sx="102000" sy="102000" algn="ctr" rotWithShape="0">
                <a:prstClr val="black">
                  <a:alpha val="40000"/>
                </a:prstClr>
              </a:outerShdw>
            </a:effectLst>
          </p:grpSpPr>
          <p:sp>
            <p:nvSpPr>
              <p:cNvPr id="68" name="Isosceles Triangle 67"/>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9" name="Rectangle 68"/>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32" name="Group 31"/>
            <p:cNvGrpSpPr/>
            <p:nvPr userDrawn="1"/>
          </p:nvGrpSpPr>
          <p:grpSpPr>
            <a:xfrm>
              <a:off x="11512840" y="61155"/>
              <a:ext cx="113548" cy="134271"/>
              <a:chOff x="5092479" y="1490663"/>
              <a:chExt cx="1025751" cy="1212946"/>
            </a:xfrm>
            <a:effectLst>
              <a:outerShdw blurRad="12700" sx="102000" sy="102000" algn="ctr" rotWithShape="0">
                <a:prstClr val="black">
                  <a:alpha val="40000"/>
                </a:prstClr>
              </a:outerShdw>
            </a:effectLst>
          </p:grpSpPr>
          <p:sp>
            <p:nvSpPr>
              <p:cNvPr id="66" name="Isosceles Triangle 65"/>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7" name="Rectangle 66"/>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33" name="Group 32"/>
            <p:cNvGrpSpPr/>
            <p:nvPr userDrawn="1"/>
          </p:nvGrpSpPr>
          <p:grpSpPr>
            <a:xfrm rot="21540000">
              <a:off x="11625962" y="60101"/>
              <a:ext cx="113548" cy="134271"/>
              <a:chOff x="6076947" y="1490663"/>
              <a:chExt cx="1025751" cy="1212946"/>
            </a:xfrm>
            <a:effectLst>
              <a:outerShdw blurRad="12700" sx="102000" sy="102000" algn="ctr" rotWithShape="0">
                <a:prstClr val="black">
                  <a:alpha val="40000"/>
                </a:prstClr>
              </a:outerShdw>
            </a:effectLst>
          </p:grpSpPr>
          <p:sp>
            <p:nvSpPr>
              <p:cNvPr id="64" name="Isosceles Triangle 63"/>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5" name="Rectangle 64"/>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34" name="Group 33"/>
            <p:cNvGrpSpPr/>
            <p:nvPr userDrawn="1"/>
          </p:nvGrpSpPr>
          <p:grpSpPr>
            <a:xfrm rot="21420000">
              <a:off x="11739085" y="55883"/>
              <a:ext cx="113548" cy="134271"/>
              <a:chOff x="7141259" y="1490663"/>
              <a:chExt cx="1025751" cy="1212946"/>
            </a:xfrm>
            <a:effectLst>
              <a:outerShdw blurRad="12700" sx="102000" sy="102000" algn="ctr" rotWithShape="0">
                <a:prstClr val="black">
                  <a:alpha val="40000"/>
                </a:prstClr>
              </a:outerShdw>
            </a:effectLst>
          </p:grpSpPr>
          <p:sp>
            <p:nvSpPr>
              <p:cNvPr id="62" name="Isosceles Triangle 61"/>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3" name="Rectangle 62"/>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35" name="Group 34"/>
            <p:cNvGrpSpPr/>
            <p:nvPr userDrawn="1"/>
          </p:nvGrpSpPr>
          <p:grpSpPr>
            <a:xfrm rot="21300000">
              <a:off x="11852207" y="47448"/>
              <a:ext cx="113548" cy="134271"/>
              <a:chOff x="5092479" y="1490663"/>
              <a:chExt cx="1025751" cy="1212946"/>
            </a:xfrm>
            <a:effectLst>
              <a:outerShdw blurRad="12700" sx="102000" sy="102000" algn="ctr" rotWithShape="0">
                <a:prstClr val="black">
                  <a:alpha val="40000"/>
                </a:prstClr>
              </a:outerShdw>
            </a:effectLst>
          </p:grpSpPr>
          <p:sp>
            <p:nvSpPr>
              <p:cNvPr id="60" name="Isosceles Triangle 59"/>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1" name="Rectangle 60"/>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36" name="Group 35"/>
            <p:cNvGrpSpPr/>
            <p:nvPr userDrawn="1"/>
          </p:nvGrpSpPr>
          <p:grpSpPr>
            <a:xfrm rot="21180000">
              <a:off x="11965330" y="35850"/>
              <a:ext cx="113548" cy="134271"/>
              <a:chOff x="6076947" y="1490663"/>
              <a:chExt cx="1025751" cy="1212946"/>
            </a:xfrm>
            <a:effectLst>
              <a:outerShdw blurRad="12700" sx="102000" sy="102000" algn="ctr" rotWithShape="0">
                <a:prstClr val="black">
                  <a:alpha val="40000"/>
                </a:prstClr>
              </a:outerShdw>
            </a:effectLst>
          </p:grpSpPr>
          <p:sp>
            <p:nvSpPr>
              <p:cNvPr id="58" name="Isosceles Triangle 57"/>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9" name="Rectangle 58"/>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37" name="Group 36"/>
            <p:cNvGrpSpPr/>
            <p:nvPr userDrawn="1"/>
          </p:nvGrpSpPr>
          <p:grpSpPr>
            <a:xfrm rot="21060000">
              <a:off x="12078452" y="20034"/>
              <a:ext cx="113548" cy="134271"/>
              <a:chOff x="7141259" y="1490663"/>
              <a:chExt cx="1025751" cy="1212946"/>
            </a:xfrm>
            <a:effectLst>
              <a:outerShdw blurRad="12700" sx="102000" sy="102000" algn="ctr" rotWithShape="0">
                <a:prstClr val="black">
                  <a:alpha val="40000"/>
                </a:prstClr>
              </a:outerShdw>
            </a:effectLst>
          </p:grpSpPr>
          <p:sp>
            <p:nvSpPr>
              <p:cNvPr id="56" name="Isosceles Triangle 55"/>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7" name="Rectangle 56"/>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38" name="Group 37"/>
            <p:cNvGrpSpPr/>
            <p:nvPr userDrawn="1"/>
          </p:nvGrpSpPr>
          <p:grpSpPr>
            <a:xfrm rot="660000">
              <a:off x="10841090" y="0"/>
              <a:ext cx="113548" cy="134271"/>
              <a:chOff x="5092479" y="1490663"/>
              <a:chExt cx="1025751" cy="1212946"/>
            </a:xfrm>
            <a:effectLst>
              <a:outerShdw blurRad="12700" sx="102000" sy="102000" algn="ctr" rotWithShape="0">
                <a:prstClr val="black">
                  <a:alpha val="40000"/>
                </a:prstClr>
              </a:outerShdw>
            </a:effectLst>
          </p:grpSpPr>
          <p:sp>
            <p:nvSpPr>
              <p:cNvPr id="54" name="Isosceles Triangle 53"/>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5" name="Rectangle 54"/>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39" name="Group 38"/>
            <p:cNvGrpSpPr/>
            <p:nvPr userDrawn="1"/>
          </p:nvGrpSpPr>
          <p:grpSpPr>
            <a:xfrm rot="540000">
              <a:off x="10954212" y="20034"/>
              <a:ext cx="113548" cy="134271"/>
              <a:chOff x="6076947" y="1490663"/>
              <a:chExt cx="1025751" cy="1212946"/>
            </a:xfrm>
            <a:effectLst>
              <a:outerShdw blurRad="12700" sx="102000" sy="102000" algn="ctr" rotWithShape="0">
                <a:prstClr val="black">
                  <a:alpha val="40000"/>
                </a:prstClr>
              </a:outerShdw>
            </a:effectLst>
          </p:grpSpPr>
          <p:sp>
            <p:nvSpPr>
              <p:cNvPr id="52" name="Isosceles Triangle 51"/>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3" name="Rectangle 52"/>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40" name="Group 39"/>
            <p:cNvGrpSpPr/>
            <p:nvPr userDrawn="1"/>
          </p:nvGrpSpPr>
          <p:grpSpPr>
            <a:xfrm rot="420000">
              <a:off x="11067335" y="35850"/>
              <a:ext cx="113548" cy="134271"/>
              <a:chOff x="7141259" y="1490663"/>
              <a:chExt cx="1025751" cy="1212946"/>
            </a:xfrm>
            <a:effectLst>
              <a:outerShdw blurRad="12700" sx="102000" sy="102000" algn="ctr" rotWithShape="0">
                <a:prstClr val="black">
                  <a:alpha val="40000"/>
                </a:prstClr>
              </a:outerShdw>
            </a:effectLst>
          </p:grpSpPr>
          <p:sp>
            <p:nvSpPr>
              <p:cNvPr id="50" name="Isosceles Triangle 49"/>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1" name="Rectangle 50"/>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41" name="Group 40"/>
            <p:cNvGrpSpPr/>
            <p:nvPr userDrawn="1"/>
          </p:nvGrpSpPr>
          <p:grpSpPr>
            <a:xfrm rot="300000">
              <a:off x="11180457" y="47448"/>
              <a:ext cx="113548" cy="134271"/>
              <a:chOff x="5092479" y="1490663"/>
              <a:chExt cx="1025751" cy="1212946"/>
            </a:xfrm>
            <a:effectLst>
              <a:outerShdw blurRad="12700" sx="102000" sy="102000" algn="ctr" rotWithShape="0">
                <a:prstClr val="black">
                  <a:alpha val="40000"/>
                </a:prstClr>
              </a:outerShdw>
            </a:effectLst>
          </p:grpSpPr>
          <p:sp>
            <p:nvSpPr>
              <p:cNvPr id="48" name="Isosceles Triangle 47"/>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9" name="Rectangle 48"/>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42" name="Group 41"/>
            <p:cNvGrpSpPr/>
            <p:nvPr userDrawn="1"/>
          </p:nvGrpSpPr>
          <p:grpSpPr>
            <a:xfrm rot="180000">
              <a:off x="11293580" y="55883"/>
              <a:ext cx="113548" cy="134271"/>
              <a:chOff x="6076947" y="1490663"/>
              <a:chExt cx="1025751" cy="1212946"/>
            </a:xfrm>
            <a:effectLst>
              <a:outerShdw blurRad="12700" sx="102000" sy="102000" algn="ctr" rotWithShape="0">
                <a:prstClr val="black">
                  <a:alpha val="40000"/>
                </a:prstClr>
              </a:outerShdw>
            </a:effectLst>
          </p:grpSpPr>
          <p:sp>
            <p:nvSpPr>
              <p:cNvPr id="46" name="Isosceles Triangle 45"/>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7" name="Rectangle 46"/>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43" name="Group 42"/>
            <p:cNvGrpSpPr/>
            <p:nvPr userDrawn="1"/>
          </p:nvGrpSpPr>
          <p:grpSpPr>
            <a:xfrm rot="60000">
              <a:off x="11406702" y="60101"/>
              <a:ext cx="113548" cy="134271"/>
              <a:chOff x="7141259" y="1490663"/>
              <a:chExt cx="1025751" cy="1212946"/>
            </a:xfrm>
            <a:effectLst>
              <a:outerShdw blurRad="12700" sx="102000" sy="102000" algn="ctr" rotWithShape="0">
                <a:prstClr val="black">
                  <a:alpha val="40000"/>
                </a:prstClr>
              </a:outerShdw>
            </a:effectLst>
          </p:grpSpPr>
          <p:sp>
            <p:nvSpPr>
              <p:cNvPr id="44" name="Isosceles Triangle 43"/>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5" name="Rectangle 44"/>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descr="Image Placeholder"/>
          <p:cNvSpPr>
            <a:spLocks noGrp="1"/>
          </p:cNvSpPr>
          <p:nvPr>
            <p:ph type="pic" idx="1" hasCustomPrompt="1"/>
          </p:nvPr>
        </p:nvSpPr>
        <p:spPr>
          <a:xfrm>
            <a:off x="4139999" y="1308099"/>
            <a:ext cx="7692000" cy="4816837"/>
          </a:xfr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lIns="288000" tIns="0" rIns="288000" bIns="0" rtlCol="0" anchor="ctr">
            <a:noAutofit/>
          </a:bodyPr>
          <a:lstStyle>
            <a:lvl1pPr>
              <a:defRPr lang="en-ZA" sz="1200" i="1" dirty="0">
                <a:latin typeface="+mn-lt"/>
                <a:cs typeface="Times New Roman" panose="02020603050405020304" pitchFamily="18" charset="0"/>
              </a:defRPr>
            </a:lvl1pPr>
          </a:lstStyle>
          <a:p>
            <a:pPr marL="0" lvl="0" indent="0" algn="ctr">
              <a:buNone/>
            </a:pPr>
            <a:r>
              <a:rPr lang="en-US" noProof="0" dirty="0"/>
              <a:t>Insert or Drag &amp; Drop your Photo</a:t>
            </a:r>
            <a:endParaRPr lang="en-US" noProof="0" dirty="0"/>
          </a:p>
        </p:txBody>
      </p:sp>
      <p:sp>
        <p:nvSpPr>
          <p:cNvPr id="2" name="Title 1"/>
          <p:cNvSpPr>
            <a:spLocks noGrp="1"/>
          </p:cNvSpPr>
          <p:nvPr>
            <p:ph type="title"/>
          </p:nvPr>
        </p:nvSpPr>
        <p:spPr>
          <a:xfrm>
            <a:off x="360001" y="1308098"/>
            <a:ext cx="3600000" cy="2452127"/>
          </a:xfrm>
        </p:spPr>
        <p:txBody>
          <a:bodyPr anchor="b"/>
          <a:lstStyle>
            <a:lvl1pPr>
              <a:defRPr sz="3200"/>
            </a:lvl1pPr>
          </a:lstStyle>
          <a:p>
            <a:r>
              <a:rPr lang="en-US" noProof="0" smtClean="0"/>
              <a:t>Click to edit Master title style</a:t>
            </a:r>
            <a:endParaRPr lang="en-US" noProof="0"/>
          </a:p>
        </p:txBody>
      </p:sp>
      <p:sp>
        <p:nvSpPr>
          <p:cNvPr id="8" name="Footer Placeholder 7"/>
          <p:cNvSpPr>
            <a:spLocks noGrp="1"/>
          </p:cNvSpPr>
          <p:nvPr>
            <p:ph type="ftr" sz="quarter" idx="10"/>
          </p:nvPr>
        </p:nvSpPr>
        <p:spPr/>
        <p:txBody>
          <a:bodyPr/>
          <a:lstStyle/>
          <a:p>
            <a:endParaRPr lang="en-US" noProof="0" dirty="0"/>
          </a:p>
        </p:txBody>
      </p:sp>
      <p:sp>
        <p:nvSpPr>
          <p:cNvPr id="4" name="Slide Number Placeholder 3"/>
          <p:cNvSpPr>
            <a:spLocks noGrp="1"/>
          </p:cNvSpPr>
          <p:nvPr>
            <p:ph type="sldNum" sz="quarter" idx="14"/>
          </p:nvPr>
        </p:nvSpPr>
        <p:spPr/>
        <p:txBody>
          <a:bodyPr/>
          <a:lstStyle>
            <a:lvl1pPr>
              <a:defRPr>
                <a:solidFill>
                  <a:schemeClr val="bg1"/>
                </a:solidFill>
              </a:defRPr>
            </a:lvl1pPr>
          </a:lstStyle>
          <a:p>
            <a:r>
              <a:rPr lang="en-US" noProof="0" dirty="0"/>
              <a:t> Page </a:t>
            </a:r>
            <a:fld id="{26699011-AD31-4C1E-9097-A1CA72DD0DA4}" type="slidenum">
              <a:rPr lang="en-US" noProof="0" smtClean="0"/>
            </a:fld>
            <a:endParaRPr lang="en-US" noProof="0" dirty="0"/>
          </a:p>
        </p:txBody>
      </p:sp>
      <p:grpSp>
        <p:nvGrpSpPr>
          <p:cNvPr id="7" name="Group 6" descr="Banting"/>
          <p:cNvGrpSpPr/>
          <p:nvPr userDrawn="1"/>
        </p:nvGrpSpPr>
        <p:grpSpPr>
          <a:xfrm>
            <a:off x="9681613" y="-1537"/>
            <a:ext cx="2510387" cy="555099"/>
            <a:chOff x="9681613" y="-1537"/>
            <a:chExt cx="2510387" cy="555099"/>
          </a:xfrm>
        </p:grpSpPr>
        <p:grpSp>
          <p:nvGrpSpPr>
            <p:cNvPr id="9" name="Group 8"/>
            <p:cNvGrpSpPr/>
            <p:nvPr userDrawn="1"/>
          </p:nvGrpSpPr>
          <p:grpSpPr>
            <a:xfrm rot="398390">
              <a:off x="10903668" y="254690"/>
              <a:ext cx="210191" cy="248550"/>
              <a:chOff x="5092479" y="1490663"/>
              <a:chExt cx="1025751" cy="1212946"/>
            </a:xfrm>
            <a:effectLst>
              <a:outerShdw blurRad="12700" sx="102000" sy="102000" algn="ctr" rotWithShape="0">
                <a:prstClr val="black">
                  <a:alpha val="40000"/>
                </a:prstClr>
              </a:outerShdw>
            </a:effectLst>
          </p:grpSpPr>
          <p:sp>
            <p:nvSpPr>
              <p:cNvPr id="80" name="Isosceles Triangle 79"/>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1" name="Rectangle 80"/>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0" name="Group 9"/>
            <p:cNvGrpSpPr/>
            <p:nvPr userDrawn="1"/>
          </p:nvGrpSpPr>
          <p:grpSpPr>
            <a:xfrm rot="338390">
              <a:off x="11111892" y="276964"/>
              <a:ext cx="210191" cy="248550"/>
              <a:chOff x="6076947" y="1490663"/>
              <a:chExt cx="1025751" cy="1212946"/>
            </a:xfrm>
            <a:effectLst>
              <a:outerShdw blurRad="12700" sx="102000" sy="102000" algn="ctr" rotWithShape="0">
                <a:prstClr val="black">
                  <a:alpha val="40000"/>
                </a:prstClr>
              </a:outerShdw>
            </a:effectLst>
          </p:grpSpPr>
          <p:sp>
            <p:nvSpPr>
              <p:cNvPr id="78" name="Isosceles Triangle 77"/>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9" name="Rectangle 78"/>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2" name="Group 11"/>
            <p:cNvGrpSpPr/>
            <p:nvPr userDrawn="1"/>
          </p:nvGrpSpPr>
          <p:grpSpPr>
            <a:xfrm rot="218390">
              <a:off x="11320792" y="293422"/>
              <a:ext cx="210191" cy="248550"/>
              <a:chOff x="7141259" y="1490663"/>
              <a:chExt cx="1025751" cy="1212946"/>
            </a:xfrm>
            <a:effectLst>
              <a:outerShdw blurRad="12700" sx="102000" sy="102000" algn="ctr" rotWithShape="0">
                <a:prstClr val="black">
                  <a:alpha val="40000"/>
                </a:prstClr>
              </a:outerShdw>
            </a:effectLst>
          </p:grpSpPr>
          <p:sp>
            <p:nvSpPr>
              <p:cNvPr id="76" name="Isosceles Triangle 75"/>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7" name="Rectangle 76"/>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3" name="Group 12"/>
            <p:cNvGrpSpPr/>
            <p:nvPr userDrawn="1"/>
          </p:nvGrpSpPr>
          <p:grpSpPr>
            <a:xfrm rot="98390">
              <a:off x="11530596" y="302125"/>
              <a:ext cx="210191" cy="248550"/>
              <a:chOff x="5092479" y="1490663"/>
              <a:chExt cx="1025751" cy="1212946"/>
            </a:xfrm>
            <a:effectLst>
              <a:outerShdw blurRad="12700" sx="102000" sy="102000" algn="ctr" rotWithShape="0">
                <a:prstClr val="black">
                  <a:alpha val="40000"/>
                </a:prstClr>
              </a:outerShdw>
            </a:effectLst>
          </p:grpSpPr>
          <p:sp>
            <p:nvSpPr>
              <p:cNvPr id="74" name="Isosceles Triangle 73"/>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5" name="Rectangle 74"/>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4" name="Group 13"/>
            <p:cNvGrpSpPr/>
            <p:nvPr userDrawn="1"/>
          </p:nvGrpSpPr>
          <p:grpSpPr>
            <a:xfrm rot="21578390">
              <a:off x="11741076" y="305012"/>
              <a:ext cx="210191" cy="248550"/>
              <a:chOff x="6076947" y="1490663"/>
              <a:chExt cx="1025751" cy="1212946"/>
            </a:xfrm>
            <a:effectLst>
              <a:outerShdw blurRad="12700" sx="102000" sy="102000" algn="ctr" rotWithShape="0">
                <a:prstClr val="black">
                  <a:alpha val="40000"/>
                </a:prstClr>
              </a:outerShdw>
            </a:effectLst>
          </p:grpSpPr>
          <p:sp>
            <p:nvSpPr>
              <p:cNvPr id="72" name="Isosceles Triangle 71"/>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3" name="Rectangle 72"/>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5" name="Group 14"/>
            <p:cNvGrpSpPr/>
            <p:nvPr userDrawn="1"/>
          </p:nvGrpSpPr>
          <p:grpSpPr>
            <a:xfrm rot="21458390">
              <a:off x="11952458" y="300144"/>
              <a:ext cx="210191" cy="248550"/>
              <a:chOff x="7141259" y="1490663"/>
              <a:chExt cx="1025751" cy="1212946"/>
            </a:xfrm>
            <a:effectLst>
              <a:outerShdw blurRad="12700" sx="102000" sy="102000" algn="ctr" rotWithShape="0">
                <a:prstClr val="black">
                  <a:alpha val="40000"/>
                </a:prstClr>
              </a:outerShdw>
            </a:effectLst>
          </p:grpSpPr>
          <p:sp>
            <p:nvSpPr>
              <p:cNvPr id="70" name="Isosceles Triangle 69"/>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1" name="Rectangle 70"/>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6" name="Group 15"/>
            <p:cNvGrpSpPr/>
            <p:nvPr userDrawn="1"/>
          </p:nvGrpSpPr>
          <p:grpSpPr>
            <a:xfrm rot="1058390">
              <a:off x="9681613" y="-1537"/>
              <a:ext cx="210191" cy="248550"/>
              <a:chOff x="5092479" y="1490663"/>
              <a:chExt cx="1025751" cy="1212946"/>
            </a:xfrm>
            <a:effectLst>
              <a:outerShdw blurRad="12700" sx="102000" sy="102000" algn="ctr" rotWithShape="0">
                <a:prstClr val="black">
                  <a:alpha val="40000"/>
                </a:prstClr>
              </a:outerShdw>
            </a:effectLst>
          </p:grpSpPr>
          <p:sp>
            <p:nvSpPr>
              <p:cNvPr id="68" name="Isosceles Triangle 67"/>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9" name="Rectangle 68"/>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7" name="Group 16"/>
            <p:cNvGrpSpPr/>
            <p:nvPr userDrawn="1"/>
          </p:nvGrpSpPr>
          <p:grpSpPr>
            <a:xfrm rot="938390">
              <a:off x="9885323" y="59512"/>
              <a:ext cx="210191" cy="248550"/>
              <a:chOff x="6076947" y="1490663"/>
              <a:chExt cx="1025751" cy="1212946"/>
            </a:xfrm>
            <a:effectLst>
              <a:outerShdw blurRad="12700" sx="102000" sy="102000" algn="ctr" rotWithShape="0">
                <a:prstClr val="black">
                  <a:alpha val="40000"/>
                </a:prstClr>
              </a:outerShdw>
            </a:effectLst>
          </p:grpSpPr>
          <p:sp>
            <p:nvSpPr>
              <p:cNvPr id="66" name="Isosceles Triangle 65"/>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7" name="Rectangle 66"/>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8" name="Group 17"/>
            <p:cNvGrpSpPr/>
            <p:nvPr userDrawn="1"/>
          </p:nvGrpSpPr>
          <p:grpSpPr>
            <a:xfrm rot="818390">
              <a:off x="10089936" y="112805"/>
              <a:ext cx="210191" cy="248550"/>
              <a:chOff x="7141259" y="1490663"/>
              <a:chExt cx="1025751" cy="1212946"/>
            </a:xfrm>
            <a:effectLst>
              <a:outerShdw blurRad="12700" sx="102000" sy="102000" algn="ctr" rotWithShape="0">
                <a:prstClr val="black">
                  <a:alpha val="40000"/>
                </a:prstClr>
              </a:outerShdw>
            </a:effectLst>
          </p:grpSpPr>
          <p:sp>
            <p:nvSpPr>
              <p:cNvPr id="64" name="Isosceles Triangle 63"/>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5" name="Rectangle 64"/>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9" name="Group 18"/>
            <p:cNvGrpSpPr/>
            <p:nvPr userDrawn="1"/>
          </p:nvGrpSpPr>
          <p:grpSpPr>
            <a:xfrm rot="698390">
              <a:off x="10295451" y="158344"/>
              <a:ext cx="210191" cy="248550"/>
              <a:chOff x="5092479" y="1490663"/>
              <a:chExt cx="1025751" cy="1212946"/>
            </a:xfrm>
            <a:effectLst>
              <a:outerShdw blurRad="12700" sx="102000" sy="102000" algn="ctr" rotWithShape="0">
                <a:prstClr val="black">
                  <a:alpha val="40000"/>
                </a:prstClr>
              </a:outerShdw>
            </a:effectLst>
          </p:grpSpPr>
          <p:sp>
            <p:nvSpPr>
              <p:cNvPr id="62" name="Isosceles Triangle 61"/>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3" name="Rectangle 62"/>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0" name="Group 19"/>
            <p:cNvGrpSpPr/>
            <p:nvPr userDrawn="1"/>
          </p:nvGrpSpPr>
          <p:grpSpPr>
            <a:xfrm rot="578390">
              <a:off x="10501643" y="198066"/>
              <a:ext cx="210191" cy="248550"/>
              <a:chOff x="6076947" y="1490663"/>
              <a:chExt cx="1025751" cy="1212946"/>
            </a:xfrm>
            <a:effectLst>
              <a:outerShdw blurRad="12700" sx="102000" sy="102000" algn="ctr" rotWithShape="0">
                <a:prstClr val="black">
                  <a:alpha val="40000"/>
                </a:prstClr>
              </a:outerShdw>
            </a:effectLst>
          </p:grpSpPr>
          <p:sp>
            <p:nvSpPr>
              <p:cNvPr id="60" name="Isosceles Triangle 59"/>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1" name="Rectangle 60"/>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1" name="Group 20"/>
            <p:cNvGrpSpPr/>
            <p:nvPr userDrawn="1"/>
          </p:nvGrpSpPr>
          <p:grpSpPr>
            <a:xfrm rot="458390">
              <a:off x="10708738" y="230034"/>
              <a:ext cx="210191" cy="248550"/>
              <a:chOff x="7141259" y="1490663"/>
              <a:chExt cx="1025751" cy="1212946"/>
            </a:xfrm>
            <a:effectLst>
              <a:outerShdw blurRad="12700" sx="102000" sy="102000" algn="ctr" rotWithShape="0">
                <a:prstClr val="black">
                  <a:alpha val="40000"/>
                </a:prstClr>
              </a:outerShdw>
            </a:effectLst>
          </p:grpSpPr>
          <p:sp>
            <p:nvSpPr>
              <p:cNvPr id="58" name="Isosceles Triangle 57"/>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9" name="Rectangle 58"/>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2" name="Group 21"/>
            <p:cNvGrpSpPr/>
            <p:nvPr userDrawn="1"/>
          </p:nvGrpSpPr>
          <p:grpSpPr>
            <a:xfrm>
              <a:off x="11512840" y="61155"/>
              <a:ext cx="113548" cy="134271"/>
              <a:chOff x="5092479" y="1490663"/>
              <a:chExt cx="1025751" cy="1212946"/>
            </a:xfrm>
            <a:effectLst>
              <a:outerShdw blurRad="12700" sx="102000" sy="102000" algn="ctr" rotWithShape="0">
                <a:prstClr val="black">
                  <a:alpha val="40000"/>
                </a:prstClr>
              </a:outerShdw>
            </a:effectLst>
          </p:grpSpPr>
          <p:sp>
            <p:nvSpPr>
              <p:cNvPr id="56" name="Isosceles Triangle 55"/>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7" name="Rectangle 56"/>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3" name="Group 22"/>
            <p:cNvGrpSpPr/>
            <p:nvPr userDrawn="1"/>
          </p:nvGrpSpPr>
          <p:grpSpPr>
            <a:xfrm rot="21540000">
              <a:off x="11625962" y="60101"/>
              <a:ext cx="113548" cy="134271"/>
              <a:chOff x="6076947" y="1490663"/>
              <a:chExt cx="1025751" cy="1212946"/>
            </a:xfrm>
            <a:effectLst>
              <a:outerShdw blurRad="12700" sx="102000" sy="102000" algn="ctr" rotWithShape="0">
                <a:prstClr val="black">
                  <a:alpha val="40000"/>
                </a:prstClr>
              </a:outerShdw>
            </a:effectLst>
          </p:grpSpPr>
          <p:sp>
            <p:nvSpPr>
              <p:cNvPr id="54" name="Isosceles Triangle 53"/>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5" name="Rectangle 54"/>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4" name="Group 23"/>
            <p:cNvGrpSpPr/>
            <p:nvPr userDrawn="1"/>
          </p:nvGrpSpPr>
          <p:grpSpPr>
            <a:xfrm rot="21420000">
              <a:off x="11739085" y="55883"/>
              <a:ext cx="113548" cy="134271"/>
              <a:chOff x="7141259" y="1490663"/>
              <a:chExt cx="1025751" cy="1212946"/>
            </a:xfrm>
            <a:effectLst>
              <a:outerShdw blurRad="12700" sx="102000" sy="102000" algn="ctr" rotWithShape="0">
                <a:prstClr val="black">
                  <a:alpha val="40000"/>
                </a:prstClr>
              </a:outerShdw>
            </a:effectLst>
          </p:grpSpPr>
          <p:sp>
            <p:nvSpPr>
              <p:cNvPr id="52" name="Isosceles Triangle 51"/>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3" name="Rectangle 52"/>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5" name="Group 24"/>
            <p:cNvGrpSpPr/>
            <p:nvPr userDrawn="1"/>
          </p:nvGrpSpPr>
          <p:grpSpPr>
            <a:xfrm rot="21300000">
              <a:off x="11852207" y="47448"/>
              <a:ext cx="113548" cy="134271"/>
              <a:chOff x="5092479" y="1490663"/>
              <a:chExt cx="1025751" cy="1212946"/>
            </a:xfrm>
            <a:effectLst>
              <a:outerShdw blurRad="12700" sx="102000" sy="102000" algn="ctr" rotWithShape="0">
                <a:prstClr val="black">
                  <a:alpha val="40000"/>
                </a:prstClr>
              </a:outerShdw>
            </a:effectLst>
          </p:grpSpPr>
          <p:sp>
            <p:nvSpPr>
              <p:cNvPr id="50" name="Isosceles Triangle 49"/>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1" name="Rectangle 50"/>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6" name="Group 25"/>
            <p:cNvGrpSpPr/>
            <p:nvPr userDrawn="1"/>
          </p:nvGrpSpPr>
          <p:grpSpPr>
            <a:xfrm rot="21180000">
              <a:off x="11965330" y="35850"/>
              <a:ext cx="113548" cy="134271"/>
              <a:chOff x="6076947" y="1490663"/>
              <a:chExt cx="1025751" cy="1212946"/>
            </a:xfrm>
            <a:effectLst>
              <a:outerShdw blurRad="12700" sx="102000" sy="102000" algn="ctr" rotWithShape="0">
                <a:prstClr val="black">
                  <a:alpha val="40000"/>
                </a:prstClr>
              </a:outerShdw>
            </a:effectLst>
          </p:grpSpPr>
          <p:sp>
            <p:nvSpPr>
              <p:cNvPr id="48" name="Isosceles Triangle 47"/>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9" name="Rectangle 48"/>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7" name="Group 26"/>
            <p:cNvGrpSpPr/>
            <p:nvPr userDrawn="1"/>
          </p:nvGrpSpPr>
          <p:grpSpPr>
            <a:xfrm rot="21060000">
              <a:off x="12078452" y="20034"/>
              <a:ext cx="113548" cy="134271"/>
              <a:chOff x="7141259" y="1490663"/>
              <a:chExt cx="1025751" cy="1212946"/>
            </a:xfrm>
            <a:effectLst>
              <a:outerShdw blurRad="12700" sx="102000" sy="102000" algn="ctr" rotWithShape="0">
                <a:prstClr val="black">
                  <a:alpha val="40000"/>
                </a:prstClr>
              </a:outerShdw>
            </a:effectLst>
          </p:grpSpPr>
          <p:sp>
            <p:nvSpPr>
              <p:cNvPr id="46" name="Isosceles Triangle 45"/>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7" name="Rectangle 46"/>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8" name="Group 27"/>
            <p:cNvGrpSpPr/>
            <p:nvPr userDrawn="1"/>
          </p:nvGrpSpPr>
          <p:grpSpPr>
            <a:xfrm rot="660000">
              <a:off x="10841090" y="0"/>
              <a:ext cx="113548" cy="134271"/>
              <a:chOff x="5092479" y="1490663"/>
              <a:chExt cx="1025751" cy="1212946"/>
            </a:xfrm>
            <a:effectLst>
              <a:outerShdw blurRad="12700" sx="102000" sy="102000" algn="ctr" rotWithShape="0">
                <a:prstClr val="black">
                  <a:alpha val="40000"/>
                </a:prstClr>
              </a:outerShdw>
            </a:effectLst>
          </p:grpSpPr>
          <p:sp>
            <p:nvSpPr>
              <p:cNvPr id="44" name="Isosceles Triangle 43"/>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5" name="Rectangle 44"/>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9" name="Group 28"/>
            <p:cNvGrpSpPr/>
            <p:nvPr userDrawn="1"/>
          </p:nvGrpSpPr>
          <p:grpSpPr>
            <a:xfrm rot="540000">
              <a:off x="10954212" y="20034"/>
              <a:ext cx="113548" cy="134271"/>
              <a:chOff x="6076947" y="1490663"/>
              <a:chExt cx="1025751" cy="1212946"/>
            </a:xfrm>
            <a:effectLst>
              <a:outerShdw blurRad="12700" sx="102000" sy="102000" algn="ctr" rotWithShape="0">
                <a:prstClr val="black">
                  <a:alpha val="40000"/>
                </a:prstClr>
              </a:outerShdw>
            </a:effectLst>
          </p:grpSpPr>
          <p:sp>
            <p:nvSpPr>
              <p:cNvPr id="42" name="Isosceles Triangle 41"/>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3" name="Rectangle 42"/>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30" name="Group 29"/>
            <p:cNvGrpSpPr/>
            <p:nvPr userDrawn="1"/>
          </p:nvGrpSpPr>
          <p:grpSpPr>
            <a:xfrm rot="420000">
              <a:off x="11067335" y="35850"/>
              <a:ext cx="113548" cy="134271"/>
              <a:chOff x="7141259" y="1490663"/>
              <a:chExt cx="1025751" cy="1212946"/>
            </a:xfrm>
            <a:effectLst>
              <a:outerShdw blurRad="12700" sx="102000" sy="102000" algn="ctr" rotWithShape="0">
                <a:prstClr val="black">
                  <a:alpha val="40000"/>
                </a:prstClr>
              </a:outerShdw>
            </a:effectLst>
          </p:grpSpPr>
          <p:sp>
            <p:nvSpPr>
              <p:cNvPr id="40" name="Isosceles Triangle 39"/>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1" name="Rectangle 40"/>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31" name="Group 30"/>
            <p:cNvGrpSpPr/>
            <p:nvPr userDrawn="1"/>
          </p:nvGrpSpPr>
          <p:grpSpPr>
            <a:xfrm rot="300000">
              <a:off x="11180457" y="47448"/>
              <a:ext cx="113548" cy="134271"/>
              <a:chOff x="5092479" y="1490663"/>
              <a:chExt cx="1025751" cy="1212946"/>
            </a:xfrm>
            <a:effectLst>
              <a:outerShdw blurRad="12700" sx="102000" sy="102000" algn="ctr" rotWithShape="0">
                <a:prstClr val="black">
                  <a:alpha val="40000"/>
                </a:prstClr>
              </a:outerShdw>
            </a:effectLst>
          </p:grpSpPr>
          <p:sp>
            <p:nvSpPr>
              <p:cNvPr id="38" name="Isosceles Triangle 37"/>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9" name="Rectangle 38"/>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32" name="Group 31"/>
            <p:cNvGrpSpPr/>
            <p:nvPr userDrawn="1"/>
          </p:nvGrpSpPr>
          <p:grpSpPr>
            <a:xfrm rot="180000">
              <a:off x="11293580" y="55883"/>
              <a:ext cx="113548" cy="134271"/>
              <a:chOff x="6076947" y="1490663"/>
              <a:chExt cx="1025751" cy="1212946"/>
            </a:xfrm>
            <a:effectLst>
              <a:outerShdw blurRad="12700" sx="102000" sy="102000" algn="ctr" rotWithShape="0">
                <a:prstClr val="black">
                  <a:alpha val="40000"/>
                </a:prstClr>
              </a:outerShdw>
            </a:effectLst>
          </p:grpSpPr>
          <p:sp>
            <p:nvSpPr>
              <p:cNvPr id="36" name="Isosceles Triangle 35"/>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7" name="Rectangle 36"/>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33" name="Group 32"/>
            <p:cNvGrpSpPr/>
            <p:nvPr userDrawn="1"/>
          </p:nvGrpSpPr>
          <p:grpSpPr>
            <a:xfrm rot="60000">
              <a:off x="11406702" y="60101"/>
              <a:ext cx="113548" cy="134271"/>
              <a:chOff x="7141259" y="1490663"/>
              <a:chExt cx="1025751" cy="1212946"/>
            </a:xfrm>
            <a:effectLst>
              <a:outerShdw blurRad="12700" sx="102000" sy="102000" algn="ctr" rotWithShape="0">
                <a:prstClr val="black">
                  <a:alpha val="40000"/>
                </a:prstClr>
              </a:outerShdw>
            </a:effectLst>
          </p:grpSpPr>
          <p:sp>
            <p:nvSpPr>
              <p:cNvPr id="34" name="Isosceles Triangle 33"/>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Rectangle 34"/>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sp>
        <p:nvSpPr>
          <p:cNvPr id="82" name="Text Placeholder 3"/>
          <p:cNvSpPr>
            <a:spLocks noGrp="1"/>
          </p:cNvSpPr>
          <p:nvPr>
            <p:ph type="body" sz="half" idx="2"/>
          </p:nvPr>
        </p:nvSpPr>
        <p:spPr>
          <a:xfrm>
            <a:off x="360000" y="3960000"/>
            <a:ext cx="3600000" cy="2164938"/>
          </a:xfrm>
        </p:spPr>
        <p:txBody>
          <a:bodyPr/>
          <a:lstStyle>
            <a:lvl1pPr marL="0" indent="0">
              <a:buNone/>
              <a:defRPr sz="1600">
                <a:solidFill>
                  <a:schemeClr val="bg1">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endParaRPr lang="en-US"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Layout 5 x 2">
    <p:spTree>
      <p:nvGrpSpPr>
        <p:cNvPr id="1" name=""/>
        <p:cNvGrpSpPr/>
        <p:nvPr/>
      </p:nvGrpSpPr>
      <p:grpSpPr>
        <a:xfrm>
          <a:off x="0" y="0"/>
          <a:ext cx="0" cy="0"/>
          <a:chOff x="0" y="0"/>
          <a:chExt cx="0" cy="0"/>
        </a:xfrm>
      </p:grpSpPr>
      <p:pic>
        <p:nvPicPr>
          <p:cNvPr id="77" name="Picture 76" descr="Flying bats with red eyes"/>
          <p:cNvPicPr>
            <a:picLocks noChangeAspect="1"/>
          </p:cNvPicPr>
          <p:nvPr userDrawn="1"/>
        </p:nvPicPr>
        <p:blipFill>
          <a:blip r:embed="rId2" cstate="email"/>
          <a:stretch>
            <a:fillRect/>
          </a:stretch>
        </p:blipFill>
        <p:spPr>
          <a:xfrm flipH="1">
            <a:off x="8545067" y="411783"/>
            <a:ext cx="1881565" cy="1391368"/>
          </a:xfrm>
          <a:prstGeom prst="rect">
            <a:avLst/>
          </a:prstGeom>
        </p:spPr>
      </p:pic>
      <p:pic>
        <p:nvPicPr>
          <p:cNvPr id="76" name="Picture 75" descr="Scary cat"/>
          <p:cNvPicPr>
            <a:picLocks noChangeAspect="1"/>
          </p:cNvPicPr>
          <p:nvPr userDrawn="1"/>
        </p:nvPicPr>
        <p:blipFill rotWithShape="1">
          <a:blip r:embed="rId3" cstate="email"/>
          <a:srcRect l="-508"/>
          <a:stretch>
            <a:fillRect/>
          </a:stretch>
        </p:blipFill>
        <p:spPr>
          <a:xfrm>
            <a:off x="1247869" y="4781910"/>
            <a:ext cx="1876020" cy="2086259"/>
          </a:xfrm>
          <a:prstGeom prst="rect">
            <a:avLst/>
          </a:prstGeom>
        </p:spPr>
      </p:pic>
      <p:grpSp>
        <p:nvGrpSpPr>
          <p:cNvPr id="132" name="Group 131" descr="Banting"/>
          <p:cNvGrpSpPr/>
          <p:nvPr userDrawn="1"/>
        </p:nvGrpSpPr>
        <p:grpSpPr>
          <a:xfrm rot="-60000">
            <a:off x="3096631" y="5761240"/>
            <a:ext cx="6733805" cy="971203"/>
            <a:chOff x="7411964" y="186225"/>
            <a:chExt cx="4716055" cy="682236"/>
          </a:xfrm>
        </p:grpSpPr>
        <p:grpSp>
          <p:nvGrpSpPr>
            <p:cNvPr id="133" name="Group 132"/>
            <p:cNvGrpSpPr/>
            <p:nvPr userDrawn="1"/>
          </p:nvGrpSpPr>
          <p:grpSpPr>
            <a:xfrm>
              <a:off x="9757057" y="399718"/>
              <a:ext cx="396398" cy="468743"/>
              <a:chOff x="5092479" y="1490663"/>
              <a:chExt cx="1025751" cy="1212946"/>
            </a:xfrm>
            <a:effectLst>
              <a:outerShdw blurRad="12700" sx="102000" sy="102000" algn="ctr" rotWithShape="0">
                <a:prstClr val="black">
                  <a:alpha val="40000"/>
                </a:prstClr>
              </a:outerShdw>
            </a:effectLst>
          </p:grpSpPr>
          <p:sp>
            <p:nvSpPr>
              <p:cNvPr id="167" name="Isosceles Triangle 166"/>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8" name="Rectangle 167"/>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34" name="Group 133"/>
            <p:cNvGrpSpPr/>
            <p:nvPr userDrawn="1"/>
          </p:nvGrpSpPr>
          <p:grpSpPr>
            <a:xfrm rot="21540000">
              <a:off x="10151969" y="396039"/>
              <a:ext cx="396398" cy="468743"/>
              <a:chOff x="6076947" y="1490663"/>
              <a:chExt cx="1025751" cy="1212946"/>
            </a:xfrm>
            <a:effectLst>
              <a:outerShdw blurRad="12700" sx="102000" sy="102000" algn="ctr" rotWithShape="0">
                <a:prstClr val="black">
                  <a:alpha val="40000"/>
                </a:prstClr>
              </a:outerShdw>
            </a:effectLst>
          </p:grpSpPr>
          <p:sp>
            <p:nvSpPr>
              <p:cNvPr id="165" name="Isosceles Triangle 164"/>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6" name="Rectangle 165"/>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35" name="Group 134"/>
            <p:cNvGrpSpPr/>
            <p:nvPr userDrawn="1"/>
          </p:nvGrpSpPr>
          <p:grpSpPr>
            <a:xfrm rot="21420000">
              <a:off x="10546883" y="381313"/>
              <a:ext cx="396398" cy="468743"/>
              <a:chOff x="7141259" y="1490663"/>
              <a:chExt cx="1025751" cy="1212946"/>
            </a:xfrm>
            <a:effectLst>
              <a:outerShdw blurRad="12700" sx="102000" sy="102000" algn="ctr" rotWithShape="0">
                <a:prstClr val="black">
                  <a:alpha val="40000"/>
                </a:prstClr>
              </a:outerShdw>
            </a:effectLst>
          </p:grpSpPr>
          <p:sp>
            <p:nvSpPr>
              <p:cNvPr id="163" name="Isosceles Triangle 162"/>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4" name="Rectangle 163"/>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36" name="Group 135"/>
            <p:cNvGrpSpPr/>
            <p:nvPr userDrawn="1"/>
          </p:nvGrpSpPr>
          <p:grpSpPr>
            <a:xfrm rot="21300000">
              <a:off x="10941795" y="351867"/>
              <a:ext cx="396398" cy="468743"/>
              <a:chOff x="5092479" y="1490663"/>
              <a:chExt cx="1025751" cy="1212946"/>
            </a:xfrm>
            <a:effectLst>
              <a:outerShdw blurRad="12700" sx="102000" sy="102000" algn="ctr" rotWithShape="0">
                <a:prstClr val="black">
                  <a:alpha val="40000"/>
                </a:prstClr>
              </a:outerShdw>
            </a:effectLst>
          </p:grpSpPr>
          <p:sp>
            <p:nvSpPr>
              <p:cNvPr id="161" name="Isosceles Triangle 160"/>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2" name="Rectangle 161"/>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37" name="Group 136"/>
            <p:cNvGrpSpPr/>
            <p:nvPr userDrawn="1"/>
          </p:nvGrpSpPr>
          <p:grpSpPr>
            <a:xfrm rot="21180000">
              <a:off x="11336709" y="311378"/>
              <a:ext cx="396398" cy="468743"/>
              <a:chOff x="6076947" y="1490663"/>
              <a:chExt cx="1025751" cy="1212946"/>
            </a:xfrm>
            <a:effectLst>
              <a:outerShdw blurRad="12700" sx="102000" sy="102000" algn="ctr" rotWithShape="0">
                <a:prstClr val="black">
                  <a:alpha val="40000"/>
                </a:prstClr>
              </a:outerShdw>
            </a:effectLst>
          </p:grpSpPr>
          <p:sp>
            <p:nvSpPr>
              <p:cNvPr id="159" name="Isosceles Triangle 158"/>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0" name="Rectangle 159"/>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38" name="Group 137"/>
            <p:cNvGrpSpPr/>
            <p:nvPr userDrawn="1"/>
          </p:nvGrpSpPr>
          <p:grpSpPr>
            <a:xfrm rot="21060000">
              <a:off x="11731621" y="256164"/>
              <a:ext cx="396398" cy="468743"/>
              <a:chOff x="7141259" y="1490663"/>
              <a:chExt cx="1025751" cy="1212946"/>
            </a:xfrm>
            <a:effectLst>
              <a:outerShdw blurRad="12700" sx="102000" sy="102000" algn="ctr" rotWithShape="0">
                <a:prstClr val="black">
                  <a:alpha val="40000"/>
                </a:prstClr>
              </a:outerShdw>
            </a:effectLst>
          </p:grpSpPr>
          <p:sp>
            <p:nvSpPr>
              <p:cNvPr id="157" name="Isosceles Triangle 156"/>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8" name="Rectangle 157"/>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39" name="Group 138"/>
            <p:cNvGrpSpPr/>
            <p:nvPr userDrawn="1"/>
          </p:nvGrpSpPr>
          <p:grpSpPr>
            <a:xfrm rot="660000">
              <a:off x="7411964" y="186225"/>
              <a:ext cx="396398" cy="468743"/>
              <a:chOff x="5092479" y="1490663"/>
              <a:chExt cx="1025751" cy="1212946"/>
            </a:xfrm>
            <a:effectLst>
              <a:outerShdw blurRad="12700" sx="102000" sy="102000" algn="ctr" rotWithShape="0">
                <a:prstClr val="black">
                  <a:alpha val="40000"/>
                </a:prstClr>
              </a:outerShdw>
            </a:effectLst>
          </p:grpSpPr>
          <p:sp>
            <p:nvSpPr>
              <p:cNvPr id="155" name="Isosceles Triangle 154"/>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6" name="Rectangle 155"/>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40" name="Group 139"/>
            <p:cNvGrpSpPr/>
            <p:nvPr userDrawn="1"/>
          </p:nvGrpSpPr>
          <p:grpSpPr>
            <a:xfrm rot="540000">
              <a:off x="7806875" y="256164"/>
              <a:ext cx="396398" cy="468743"/>
              <a:chOff x="6076947" y="1490663"/>
              <a:chExt cx="1025751" cy="1212946"/>
            </a:xfrm>
            <a:effectLst>
              <a:outerShdw blurRad="12700" sx="102000" sy="102000" algn="ctr" rotWithShape="0">
                <a:prstClr val="black">
                  <a:alpha val="40000"/>
                </a:prstClr>
              </a:outerShdw>
            </a:effectLst>
          </p:grpSpPr>
          <p:sp>
            <p:nvSpPr>
              <p:cNvPr id="153" name="Isosceles Triangle 152"/>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4" name="Rectangle 153"/>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41" name="Group 140"/>
            <p:cNvGrpSpPr/>
            <p:nvPr userDrawn="1"/>
          </p:nvGrpSpPr>
          <p:grpSpPr>
            <a:xfrm rot="420000">
              <a:off x="8201790" y="311378"/>
              <a:ext cx="396398" cy="468743"/>
              <a:chOff x="7141259" y="1490663"/>
              <a:chExt cx="1025751" cy="1212946"/>
            </a:xfrm>
            <a:effectLst>
              <a:outerShdw blurRad="12700" sx="102000" sy="102000" algn="ctr" rotWithShape="0">
                <a:prstClr val="black">
                  <a:alpha val="40000"/>
                </a:prstClr>
              </a:outerShdw>
            </a:effectLst>
          </p:grpSpPr>
          <p:sp>
            <p:nvSpPr>
              <p:cNvPr id="151" name="Isosceles Triangle 150"/>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2" name="Rectangle 151"/>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42" name="Group 141"/>
            <p:cNvGrpSpPr/>
            <p:nvPr userDrawn="1"/>
          </p:nvGrpSpPr>
          <p:grpSpPr>
            <a:xfrm rot="300000">
              <a:off x="8596701" y="351867"/>
              <a:ext cx="396398" cy="468743"/>
              <a:chOff x="5092479" y="1490663"/>
              <a:chExt cx="1025751" cy="1212946"/>
            </a:xfrm>
            <a:effectLst>
              <a:outerShdw blurRad="12700" sx="102000" sy="102000" algn="ctr" rotWithShape="0">
                <a:prstClr val="black">
                  <a:alpha val="40000"/>
                </a:prstClr>
              </a:outerShdw>
            </a:effectLst>
          </p:grpSpPr>
          <p:sp>
            <p:nvSpPr>
              <p:cNvPr id="149" name="Isosceles Triangle 148"/>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0" name="Rectangle 149"/>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43" name="Group 142"/>
            <p:cNvGrpSpPr/>
            <p:nvPr userDrawn="1"/>
          </p:nvGrpSpPr>
          <p:grpSpPr>
            <a:xfrm rot="180000">
              <a:off x="8991616" y="381313"/>
              <a:ext cx="396398" cy="468743"/>
              <a:chOff x="6076947" y="1490663"/>
              <a:chExt cx="1025751" cy="1212946"/>
            </a:xfrm>
            <a:effectLst>
              <a:outerShdw blurRad="12700" sx="102000" sy="102000" algn="ctr" rotWithShape="0">
                <a:prstClr val="black">
                  <a:alpha val="40000"/>
                </a:prstClr>
              </a:outerShdw>
            </a:effectLst>
          </p:grpSpPr>
          <p:sp>
            <p:nvSpPr>
              <p:cNvPr id="147" name="Isosceles Triangle 146"/>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8" name="Rectangle 147"/>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44" name="Group 143"/>
            <p:cNvGrpSpPr/>
            <p:nvPr userDrawn="1"/>
          </p:nvGrpSpPr>
          <p:grpSpPr>
            <a:xfrm rot="60000">
              <a:off x="9386527" y="396039"/>
              <a:ext cx="396398" cy="468743"/>
              <a:chOff x="7141259" y="1490663"/>
              <a:chExt cx="1025751" cy="1212946"/>
            </a:xfrm>
            <a:effectLst>
              <a:outerShdw blurRad="12700" sx="102000" sy="102000" algn="ctr" rotWithShape="0">
                <a:prstClr val="black">
                  <a:alpha val="40000"/>
                </a:prstClr>
              </a:outerShdw>
            </a:effectLst>
          </p:grpSpPr>
          <p:sp>
            <p:nvSpPr>
              <p:cNvPr id="145" name="Isosceles Triangle 144"/>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6" name="Rectangle 145"/>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sp>
        <p:nvSpPr>
          <p:cNvPr id="65" name="Picture Placeholder 64" descr="Image Placeholder"/>
          <p:cNvSpPr>
            <a:spLocks noGrp="1"/>
          </p:cNvSpPr>
          <p:nvPr>
            <p:ph type="pic" sz="quarter" idx="12" hasCustomPrompt="1"/>
          </p:nvPr>
        </p:nvSpPr>
        <p:spPr>
          <a:xfrm>
            <a:off x="360000" y="1406000"/>
            <a:ext cx="2160000" cy="2160000"/>
          </a:xfrm>
          <a:custGeom>
            <a:avLst/>
            <a:gdLst>
              <a:gd name="connsiteX0" fmla="*/ 0 w 2160000"/>
              <a:gd name="connsiteY0" fmla="*/ 0 h 2160000"/>
              <a:gd name="connsiteX1" fmla="*/ 2074275 w 2160000"/>
              <a:gd name="connsiteY1" fmla="*/ 47625 h 2160000"/>
              <a:gd name="connsiteX2" fmla="*/ 2160000 w 2160000"/>
              <a:gd name="connsiteY2" fmla="*/ 2160000 h 2160000"/>
              <a:gd name="connsiteX3" fmla="*/ 0 w 2160000"/>
              <a:gd name="connsiteY3" fmla="*/ 2160000 h 2160000"/>
            </a:gdLst>
            <a:ahLst/>
            <a:cxnLst>
              <a:cxn ang="0">
                <a:pos x="connsiteX0" y="connsiteY0"/>
              </a:cxn>
              <a:cxn ang="0">
                <a:pos x="connsiteX1" y="connsiteY1"/>
              </a:cxn>
              <a:cxn ang="0">
                <a:pos x="connsiteX2" y="connsiteY2"/>
              </a:cxn>
              <a:cxn ang="0">
                <a:pos x="connsiteX3" y="connsiteY3"/>
              </a:cxn>
            </a:cxnLst>
            <a:rect l="l" t="t" r="r" b="b"/>
            <a:pathLst>
              <a:path w="2160000" h="2160000">
                <a:moveTo>
                  <a:pt x="0" y="0"/>
                </a:moveTo>
                <a:lnTo>
                  <a:pt x="2074275" y="47625"/>
                </a:lnTo>
                <a:lnTo>
                  <a:pt x="2160000" y="2160000"/>
                </a:lnTo>
                <a:lnTo>
                  <a:pt x="0" y="2160000"/>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wrap="square" lIns="288000" rIns="288000" anchor="ctr">
            <a:noAutofit/>
          </a:bodyPr>
          <a:lstStyle>
            <a:lvl1pPr marL="0" indent="0" algn="ctr">
              <a:buFont typeface="Arial" panose="020B0604020202020204" pitchFamily="34" charset="0"/>
              <a:buNone/>
              <a:defRPr sz="1200" i="1">
                <a:latin typeface="+mn-lt"/>
                <a:cs typeface="Times New Roman" panose="02020603050405020304" pitchFamily="18" charset="0"/>
              </a:defRPr>
            </a:lvl1pPr>
          </a:lstStyle>
          <a:p>
            <a:r>
              <a:rPr lang="en-US" noProof="0" dirty="0"/>
              <a:t>Insert or Drag &amp; Drop Your Photo</a:t>
            </a:r>
            <a:endParaRPr lang="en-US" noProof="0" dirty="0"/>
          </a:p>
        </p:txBody>
      </p:sp>
      <p:sp>
        <p:nvSpPr>
          <p:cNvPr id="66" name="Picture Placeholder 65" descr="Image Placeholder"/>
          <p:cNvSpPr>
            <a:spLocks noGrp="1"/>
          </p:cNvSpPr>
          <p:nvPr>
            <p:ph type="pic" sz="quarter" idx="13" hasCustomPrompt="1"/>
          </p:nvPr>
        </p:nvSpPr>
        <p:spPr>
          <a:xfrm>
            <a:off x="2688300" y="1406000"/>
            <a:ext cx="2160000" cy="2160000"/>
          </a:xfrm>
          <a:custGeom>
            <a:avLst/>
            <a:gdLst>
              <a:gd name="connsiteX0" fmla="*/ 0 w 2160000"/>
              <a:gd name="connsiteY0" fmla="*/ 0 h 2160000"/>
              <a:gd name="connsiteX1" fmla="*/ 2160000 w 2160000"/>
              <a:gd name="connsiteY1" fmla="*/ 0 h 2160000"/>
              <a:gd name="connsiteX2" fmla="*/ 2160000 w 2160000"/>
              <a:gd name="connsiteY2" fmla="*/ 2160000 h 2160000"/>
              <a:gd name="connsiteX3" fmla="*/ 200025 w 2160000"/>
              <a:gd name="connsiteY3" fmla="*/ 2083800 h 2160000"/>
            </a:gdLst>
            <a:ahLst/>
            <a:cxnLst>
              <a:cxn ang="0">
                <a:pos x="connsiteX0" y="connsiteY0"/>
              </a:cxn>
              <a:cxn ang="0">
                <a:pos x="connsiteX1" y="connsiteY1"/>
              </a:cxn>
              <a:cxn ang="0">
                <a:pos x="connsiteX2" y="connsiteY2"/>
              </a:cxn>
              <a:cxn ang="0">
                <a:pos x="connsiteX3" y="connsiteY3"/>
              </a:cxn>
            </a:cxnLst>
            <a:rect l="l" t="t" r="r" b="b"/>
            <a:pathLst>
              <a:path w="2160000" h="2160000">
                <a:moveTo>
                  <a:pt x="0" y="0"/>
                </a:moveTo>
                <a:lnTo>
                  <a:pt x="2160000" y="0"/>
                </a:lnTo>
                <a:lnTo>
                  <a:pt x="2160000" y="2160000"/>
                </a:lnTo>
                <a:lnTo>
                  <a:pt x="200025" y="2083800"/>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wrap="square" lIns="288000" rIns="288000" anchor="ctr">
            <a:noAutofit/>
          </a:bodyPr>
          <a:lstStyle>
            <a:lvl1pPr marL="0" indent="0" algn="ctr">
              <a:buFont typeface="Arial" panose="020B0604020202020204" pitchFamily="34" charset="0"/>
              <a:buNone/>
              <a:defRPr sz="1200" i="1">
                <a:latin typeface="+mn-lt"/>
                <a:cs typeface="Times New Roman" panose="02020603050405020304" pitchFamily="18" charset="0"/>
              </a:defRPr>
            </a:lvl1pPr>
          </a:lstStyle>
          <a:p>
            <a:r>
              <a:rPr lang="en-US" noProof="0" dirty="0"/>
              <a:t>Insert or Drag &amp; Drop Your Photo</a:t>
            </a:r>
            <a:endParaRPr lang="en-US" noProof="0" dirty="0"/>
          </a:p>
        </p:txBody>
      </p:sp>
      <p:sp>
        <p:nvSpPr>
          <p:cNvPr id="67" name="Picture Placeholder 66" descr="Image Placeholder"/>
          <p:cNvSpPr>
            <a:spLocks noGrp="1"/>
          </p:cNvSpPr>
          <p:nvPr>
            <p:ph type="pic" sz="quarter" idx="14" hasCustomPrompt="1"/>
          </p:nvPr>
        </p:nvSpPr>
        <p:spPr>
          <a:xfrm>
            <a:off x="5016000" y="1406000"/>
            <a:ext cx="2160000" cy="2160000"/>
          </a:xfrm>
          <a:custGeom>
            <a:avLst/>
            <a:gdLst>
              <a:gd name="connsiteX0" fmla="*/ 0 w 2160000"/>
              <a:gd name="connsiteY0" fmla="*/ 0 h 2160000"/>
              <a:gd name="connsiteX1" fmla="*/ 2160000 w 2160000"/>
              <a:gd name="connsiteY1" fmla="*/ 0 h 2160000"/>
              <a:gd name="connsiteX2" fmla="*/ 2160000 w 2160000"/>
              <a:gd name="connsiteY2" fmla="*/ 2160000 h 2160000"/>
              <a:gd name="connsiteX3" fmla="*/ 19050 w 2160000"/>
              <a:gd name="connsiteY3" fmla="*/ 2112375 h 2160000"/>
            </a:gdLst>
            <a:ahLst/>
            <a:cxnLst>
              <a:cxn ang="0">
                <a:pos x="connsiteX0" y="connsiteY0"/>
              </a:cxn>
              <a:cxn ang="0">
                <a:pos x="connsiteX1" y="connsiteY1"/>
              </a:cxn>
              <a:cxn ang="0">
                <a:pos x="connsiteX2" y="connsiteY2"/>
              </a:cxn>
              <a:cxn ang="0">
                <a:pos x="connsiteX3" y="connsiteY3"/>
              </a:cxn>
            </a:cxnLst>
            <a:rect l="l" t="t" r="r" b="b"/>
            <a:pathLst>
              <a:path w="2160000" h="2160000">
                <a:moveTo>
                  <a:pt x="0" y="0"/>
                </a:moveTo>
                <a:lnTo>
                  <a:pt x="2160000" y="0"/>
                </a:lnTo>
                <a:lnTo>
                  <a:pt x="2160000" y="2160000"/>
                </a:lnTo>
                <a:lnTo>
                  <a:pt x="19050" y="2112375"/>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wrap="square" lIns="288000" rIns="288000" anchor="ctr">
            <a:noAutofit/>
          </a:bodyPr>
          <a:lstStyle>
            <a:lvl1pPr marL="0" indent="0" algn="ctr">
              <a:buFont typeface="Arial" panose="020B0604020202020204" pitchFamily="34" charset="0"/>
              <a:buNone/>
              <a:defRPr sz="1200" i="1">
                <a:latin typeface="+mn-lt"/>
                <a:cs typeface="Times New Roman" panose="02020603050405020304" pitchFamily="18" charset="0"/>
              </a:defRPr>
            </a:lvl1pPr>
          </a:lstStyle>
          <a:p>
            <a:r>
              <a:rPr lang="en-US" noProof="0" dirty="0"/>
              <a:t>Insert or Drag &amp; Drop Your Photo</a:t>
            </a:r>
            <a:endParaRPr lang="en-US" noProof="0" dirty="0"/>
          </a:p>
        </p:txBody>
      </p:sp>
      <p:sp>
        <p:nvSpPr>
          <p:cNvPr id="68" name="Picture Placeholder 67" descr="Image Placeholder"/>
          <p:cNvSpPr>
            <a:spLocks noGrp="1"/>
          </p:cNvSpPr>
          <p:nvPr>
            <p:ph type="pic" sz="quarter" idx="15" hasCustomPrompt="1"/>
          </p:nvPr>
        </p:nvSpPr>
        <p:spPr>
          <a:xfrm>
            <a:off x="7344900" y="1406000"/>
            <a:ext cx="2160000" cy="2160000"/>
          </a:xfrm>
          <a:custGeom>
            <a:avLst/>
            <a:gdLst>
              <a:gd name="connsiteX0" fmla="*/ 2160000 w 2160000"/>
              <a:gd name="connsiteY0" fmla="*/ 0 h 2160000"/>
              <a:gd name="connsiteX1" fmla="*/ 1988550 w 2160000"/>
              <a:gd name="connsiteY1" fmla="*/ 1988550 h 2160000"/>
              <a:gd name="connsiteX2" fmla="*/ 0 w 2160000"/>
              <a:gd name="connsiteY2" fmla="*/ 2160000 h 2160000"/>
              <a:gd name="connsiteX3" fmla="*/ 19050 w 2160000"/>
              <a:gd name="connsiteY3" fmla="*/ 85725 h 2160000"/>
            </a:gdLst>
            <a:ahLst/>
            <a:cxnLst>
              <a:cxn ang="0">
                <a:pos x="connsiteX0" y="connsiteY0"/>
              </a:cxn>
              <a:cxn ang="0">
                <a:pos x="connsiteX1" y="connsiteY1"/>
              </a:cxn>
              <a:cxn ang="0">
                <a:pos x="connsiteX2" y="connsiteY2"/>
              </a:cxn>
              <a:cxn ang="0">
                <a:pos x="connsiteX3" y="connsiteY3"/>
              </a:cxn>
            </a:cxnLst>
            <a:rect l="l" t="t" r="r" b="b"/>
            <a:pathLst>
              <a:path w="2160000" h="2160000">
                <a:moveTo>
                  <a:pt x="2160000" y="0"/>
                </a:moveTo>
                <a:lnTo>
                  <a:pt x="1988550" y="1988550"/>
                </a:lnTo>
                <a:lnTo>
                  <a:pt x="0" y="2160000"/>
                </a:lnTo>
                <a:lnTo>
                  <a:pt x="19050" y="85725"/>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wrap="square" lIns="288000" rIns="288000" anchor="ctr">
            <a:noAutofit/>
          </a:bodyPr>
          <a:lstStyle>
            <a:lvl1pPr marL="0" indent="0" algn="ctr">
              <a:buFont typeface="Arial" panose="020B0604020202020204" pitchFamily="34" charset="0"/>
              <a:buNone/>
              <a:defRPr sz="1200" i="1">
                <a:latin typeface="+mn-lt"/>
                <a:cs typeface="Times New Roman" panose="02020603050405020304" pitchFamily="18" charset="0"/>
              </a:defRPr>
            </a:lvl1pPr>
          </a:lstStyle>
          <a:p>
            <a:r>
              <a:rPr lang="en-US" noProof="0" dirty="0"/>
              <a:t>Insert or Drag &amp; Drop Your Photo</a:t>
            </a:r>
            <a:endParaRPr lang="en-US" noProof="0" dirty="0"/>
          </a:p>
        </p:txBody>
      </p:sp>
      <p:sp>
        <p:nvSpPr>
          <p:cNvPr id="69" name="Picture Placeholder 68" descr="Image Placeholder"/>
          <p:cNvSpPr>
            <a:spLocks noGrp="1"/>
          </p:cNvSpPr>
          <p:nvPr>
            <p:ph type="pic" sz="quarter" idx="16" hasCustomPrompt="1"/>
          </p:nvPr>
        </p:nvSpPr>
        <p:spPr>
          <a:xfrm>
            <a:off x="9673200" y="1406000"/>
            <a:ext cx="2160000" cy="2160000"/>
          </a:xfrm>
          <a:custGeom>
            <a:avLst/>
            <a:gdLst>
              <a:gd name="connsiteX0" fmla="*/ 0 w 2160000"/>
              <a:gd name="connsiteY0" fmla="*/ 0 h 2160000"/>
              <a:gd name="connsiteX1" fmla="*/ 2160000 w 2160000"/>
              <a:gd name="connsiteY1" fmla="*/ 0 h 2160000"/>
              <a:gd name="connsiteX2" fmla="*/ 2160000 w 2160000"/>
              <a:gd name="connsiteY2" fmla="*/ 2160000 h 2160000"/>
              <a:gd name="connsiteX3" fmla="*/ 19050 w 2160000"/>
              <a:gd name="connsiteY3" fmla="*/ 2112375 h 2160000"/>
            </a:gdLst>
            <a:ahLst/>
            <a:cxnLst>
              <a:cxn ang="0">
                <a:pos x="connsiteX0" y="connsiteY0"/>
              </a:cxn>
              <a:cxn ang="0">
                <a:pos x="connsiteX1" y="connsiteY1"/>
              </a:cxn>
              <a:cxn ang="0">
                <a:pos x="connsiteX2" y="connsiteY2"/>
              </a:cxn>
              <a:cxn ang="0">
                <a:pos x="connsiteX3" y="connsiteY3"/>
              </a:cxn>
            </a:cxnLst>
            <a:rect l="l" t="t" r="r" b="b"/>
            <a:pathLst>
              <a:path w="2160000" h="2160000">
                <a:moveTo>
                  <a:pt x="0" y="0"/>
                </a:moveTo>
                <a:lnTo>
                  <a:pt x="2160000" y="0"/>
                </a:lnTo>
                <a:lnTo>
                  <a:pt x="2160000" y="2160000"/>
                </a:lnTo>
                <a:lnTo>
                  <a:pt x="19050" y="2112375"/>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wrap="square" lIns="288000" rIns="288000" anchor="ctr">
            <a:noAutofit/>
          </a:bodyPr>
          <a:lstStyle>
            <a:lvl1pPr marL="0" indent="0" algn="ctr">
              <a:buFont typeface="Arial" panose="020B0604020202020204" pitchFamily="34" charset="0"/>
              <a:buNone/>
              <a:defRPr sz="1200" i="1">
                <a:latin typeface="+mn-lt"/>
                <a:cs typeface="Times New Roman" panose="02020603050405020304" pitchFamily="18" charset="0"/>
              </a:defRPr>
            </a:lvl1pPr>
          </a:lstStyle>
          <a:p>
            <a:r>
              <a:rPr lang="en-US" noProof="0" dirty="0"/>
              <a:t>Insert or Drag &amp; Drop Your Photo</a:t>
            </a:r>
            <a:endParaRPr lang="en-US" noProof="0" dirty="0"/>
          </a:p>
        </p:txBody>
      </p:sp>
      <p:sp>
        <p:nvSpPr>
          <p:cNvPr id="70" name="Picture Placeholder 69" descr="Image Placeholder"/>
          <p:cNvSpPr>
            <a:spLocks noGrp="1"/>
          </p:cNvSpPr>
          <p:nvPr>
            <p:ph type="pic" sz="quarter" idx="17" hasCustomPrompt="1"/>
          </p:nvPr>
        </p:nvSpPr>
        <p:spPr>
          <a:xfrm>
            <a:off x="360000" y="3733100"/>
            <a:ext cx="2160000" cy="2160000"/>
          </a:xfrm>
          <a:custGeom>
            <a:avLst/>
            <a:gdLst>
              <a:gd name="connsiteX0" fmla="*/ 223668 w 2160000"/>
              <a:gd name="connsiteY0" fmla="*/ 0 h 2160000"/>
              <a:gd name="connsiteX1" fmla="*/ 2160000 w 2160000"/>
              <a:gd name="connsiteY1" fmla="*/ 0 h 2160000"/>
              <a:gd name="connsiteX2" fmla="*/ 1883775 w 2160000"/>
              <a:gd name="connsiteY2" fmla="*/ 1626600 h 2160000"/>
              <a:gd name="connsiteX3" fmla="*/ 0 w 2160000"/>
              <a:gd name="connsiteY3" fmla="*/ 2160000 h 2160000"/>
            </a:gdLst>
            <a:ahLst/>
            <a:cxnLst>
              <a:cxn ang="0">
                <a:pos x="connsiteX0" y="connsiteY0"/>
              </a:cxn>
              <a:cxn ang="0">
                <a:pos x="connsiteX1" y="connsiteY1"/>
              </a:cxn>
              <a:cxn ang="0">
                <a:pos x="connsiteX2" y="connsiteY2"/>
              </a:cxn>
              <a:cxn ang="0">
                <a:pos x="connsiteX3" y="connsiteY3"/>
              </a:cxn>
            </a:cxnLst>
            <a:rect l="l" t="t" r="r" b="b"/>
            <a:pathLst>
              <a:path w="2160000" h="2160000">
                <a:moveTo>
                  <a:pt x="223668" y="0"/>
                </a:moveTo>
                <a:lnTo>
                  <a:pt x="2160000" y="0"/>
                </a:lnTo>
                <a:lnTo>
                  <a:pt x="1883775" y="1626600"/>
                </a:lnTo>
                <a:lnTo>
                  <a:pt x="0" y="2160000"/>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wrap="square" lIns="288000" rIns="288000" anchor="ctr">
            <a:noAutofit/>
          </a:bodyPr>
          <a:lstStyle>
            <a:lvl1pPr marL="0" indent="0" algn="ctr">
              <a:buFont typeface="Arial" panose="020B0604020202020204" pitchFamily="34" charset="0"/>
              <a:buNone/>
              <a:defRPr sz="1200" i="1">
                <a:latin typeface="+mn-lt"/>
                <a:cs typeface="Times New Roman" panose="02020603050405020304" pitchFamily="18" charset="0"/>
              </a:defRPr>
            </a:lvl1pPr>
          </a:lstStyle>
          <a:p>
            <a:r>
              <a:rPr lang="en-US" noProof="0" dirty="0"/>
              <a:t>Insert or Drag &amp; Drop Your Photo</a:t>
            </a:r>
            <a:endParaRPr lang="en-US" noProof="0" dirty="0"/>
          </a:p>
        </p:txBody>
      </p:sp>
      <p:sp>
        <p:nvSpPr>
          <p:cNvPr id="71" name="Picture Placeholder 70" descr="Image Placeholder"/>
          <p:cNvSpPr>
            <a:spLocks noGrp="1"/>
          </p:cNvSpPr>
          <p:nvPr>
            <p:ph type="pic" sz="quarter" idx="18" hasCustomPrompt="1"/>
          </p:nvPr>
        </p:nvSpPr>
        <p:spPr>
          <a:xfrm>
            <a:off x="2688300" y="3733100"/>
            <a:ext cx="2160000" cy="2160000"/>
          </a:xfrm>
          <a:custGeom>
            <a:avLst/>
            <a:gdLst>
              <a:gd name="connsiteX0" fmla="*/ 0 w 2160000"/>
              <a:gd name="connsiteY0" fmla="*/ 0 h 2160000"/>
              <a:gd name="connsiteX1" fmla="*/ 2160000 w 2160000"/>
              <a:gd name="connsiteY1" fmla="*/ 0 h 2160000"/>
              <a:gd name="connsiteX2" fmla="*/ 2093325 w 2160000"/>
              <a:gd name="connsiteY2" fmla="*/ 2150475 h 2160000"/>
              <a:gd name="connsiteX3" fmla="*/ 76200 w 2160000"/>
              <a:gd name="connsiteY3" fmla="*/ 2160000 h 2160000"/>
            </a:gdLst>
            <a:ahLst/>
            <a:cxnLst>
              <a:cxn ang="0">
                <a:pos x="connsiteX0" y="connsiteY0"/>
              </a:cxn>
              <a:cxn ang="0">
                <a:pos x="connsiteX1" y="connsiteY1"/>
              </a:cxn>
              <a:cxn ang="0">
                <a:pos x="connsiteX2" y="connsiteY2"/>
              </a:cxn>
              <a:cxn ang="0">
                <a:pos x="connsiteX3" y="connsiteY3"/>
              </a:cxn>
            </a:cxnLst>
            <a:rect l="l" t="t" r="r" b="b"/>
            <a:pathLst>
              <a:path w="2160000" h="2160000">
                <a:moveTo>
                  <a:pt x="0" y="0"/>
                </a:moveTo>
                <a:lnTo>
                  <a:pt x="2160000" y="0"/>
                </a:lnTo>
                <a:lnTo>
                  <a:pt x="2093325" y="2150475"/>
                </a:lnTo>
                <a:lnTo>
                  <a:pt x="76200" y="2160000"/>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wrap="square" lIns="288000" rIns="288000" anchor="ctr">
            <a:noAutofit/>
          </a:bodyPr>
          <a:lstStyle>
            <a:lvl1pPr marL="0" indent="0" algn="ctr">
              <a:buFont typeface="Arial" panose="020B0604020202020204" pitchFamily="34" charset="0"/>
              <a:buNone/>
              <a:defRPr sz="1200" i="1">
                <a:latin typeface="+mn-lt"/>
                <a:cs typeface="Times New Roman" panose="02020603050405020304" pitchFamily="18" charset="0"/>
              </a:defRPr>
            </a:lvl1pPr>
          </a:lstStyle>
          <a:p>
            <a:r>
              <a:rPr lang="en-US" noProof="0" dirty="0"/>
              <a:t>Insert or Drag &amp; Drop Your Photo</a:t>
            </a:r>
            <a:endParaRPr lang="en-US" noProof="0" dirty="0"/>
          </a:p>
        </p:txBody>
      </p:sp>
      <p:sp>
        <p:nvSpPr>
          <p:cNvPr id="72" name="Picture Placeholder 71" descr="Image Placeholder"/>
          <p:cNvSpPr>
            <a:spLocks noGrp="1"/>
          </p:cNvSpPr>
          <p:nvPr>
            <p:ph type="pic" sz="quarter" idx="19" hasCustomPrompt="1"/>
          </p:nvPr>
        </p:nvSpPr>
        <p:spPr>
          <a:xfrm>
            <a:off x="5016600" y="3733100"/>
            <a:ext cx="2160000" cy="2160000"/>
          </a:xfrm>
          <a:custGeom>
            <a:avLst/>
            <a:gdLst>
              <a:gd name="connsiteX0" fmla="*/ 85725 w 2160000"/>
              <a:gd name="connsiteY0" fmla="*/ 0 h 2160000"/>
              <a:gd name="connsiteX1" fmla="*/ 2065168 w 2160000"/>
              <a:gd name="connsiteY1" fmla="*/ 0 h 2160000"/>
              <a:gd name="connsiteX2" fmla="*/ 2160000 w 2160000"/>
              <a:gd name="connsiteY2" fmla="*/ 2160000 h 2160000"/>
              <a:gd name="connsiteX3" fmla="*/ 0 w 2160000"/>
              <a:gd name="connsiteY3" fmla="*/ 2160000 h 2160000"/>
            </a:gdLst>
            <a:ahLst/>
            <a:cxnLst>
              <a:cxn ang="0">
                <a:pos x="connsiteX0" y="connsiteY0"/>
              </a:cxn>
              <a:cxn ang="0">
                <a:pos x="connsiteX1" y="connsiteY1"/>
              </a:cxn>
              <a:cxn ang="0">
                <a:pos x="connsiteX2" y="connsiteY2"/>
              </a:cxn>
              <a:cxn ang="0">
                <a:pos x="connsiteX3" y="connsiteY3"/>
              </a:cxn>
            </a:cxnLst>
            <a:rect l="l" t="t" r="r" b="b"/>
            <a:pathLst>
              <a:path w="2160000" h="2160000">
                <a:moveTo>
                  <a:pt x="85725" y="0"/>
                </a:moveTo>
                <a:lnTo>
                  <a:pt x="2065168" y="0"/>
                </a:lnTo>
                <a:lnTo>
                  <a:pt x="2160000" y="2160000"/>
                </a:lnTo>
                <a:lnTo>
                  <a:pt x="0" y="2160000"/>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wrap="square" lIns="288000" rIns="288000" anchor="ctr">
            <a:noAutofit/>
          </a:bodyPr>
          <a:lstStyle>
            <a:lvl1pPr marL="0" indent="0" algn="ctr">
              <a:buFont typeface="Arial" panose="020B0604020202020204" pitchFamily="34" charset="0"/>
              <a:buNone/>
              <a:defRPr sz="1200" i="1">
                <a:latin typeface="+mn-lt"/>
                <a:cs typeface="Times New Roman" panose="02020603050405020304" pitchFamily="18" charset="0"/>
              </a:defRPr>
            </a:lvl1pPr>
          </a:lstStyle>
          <a:p>
            <a:r>
              <a:rPr lang="en-US" noProof="0" dirty="0"/>
              <a:t>Insert or Drag &amp; Drop Your Photo</a:t>
            </a:r>
            <a:endParaRPr lang="en-US" noProof="0" dirty="0"/>
          </a:p>
        </p:txBody>
      </p:sp>
      <p:sp>
        <p:nvSpPr>
          <p:cNvPr id="73" name="Picture Placeholder 72" descr="Image Placeholder"/>
          <p:cNvSpPr>
            <a:spLocks noGrp="1"/>
          </p:cNvSpPr>
          <p:nvPr>
            <p:ph type="pic" sz="quarter" idx="20" hasCustomPrompt="1"/>
          </p:nvPr>
        </p:nvSpPr>
        <p:spPr>
          <a:xfrm>
            <a:off x="7344900" y="3733100"/>
            <a:ext cx="2140950" cy="2160000"/>
          </a:xfrm>
          <a:custGeom>
            <a:avLst/>
            <a:gdLst>
              <a:gd name="connsiteX0" fmla="*/ 0 w 2140950"/>
              <a:gd name="connsiteY0" fmla="*/ 0 h 2160000"/>
              <a:gd name="connsiteX1" fmla="*/ 2140950 w 2140950"/>
              <a:gd name="connsiteY1" fmla="*/ 104775 h 2160000"/>
              <a:gd name="connsiteX2" fmla="*/ 1931400 w 2140950"/>
              <a:gd name="connsiteY2" fmla="*/ 2036175 h 2160000"/>
              <a:gd name="connsiteX3" fmla="*/ 0 w 2140950"/>
              <a:gd name="connsiteY3" fmla="*/ 2160000 h 2160000"/>
            </a:gdLst>
            <a:ahLst/>
            <a:cxnLst>
              <a:cxn ang="0">
                <a:pos x="connsiteX0" y="connsiteY0"/>
              </a:cxn>
              <a:cxn ang="0">
                <a:pos x="connsiteX1" y="connsiteY1"/>
              </a:cxn>
              <a:cxn ang="0">
                <a:pos x="connsiteX2" y="connsiteY2"/>
              </a:cxn>
              <a:cxn ang="0">
                <a:pos x="connsiteX3" y="connsiteY3"/>
              </a:cxn>
            </a:cxnLst>
            <a:rect l="l" t="t" r="r" b="b"/>
            <a:pathLst>
              <a:path w="2140950" h="2160000">
                <a:moveTo>
                  <a:pt x="0" y="0"/>
                </a:moveTo>
                <a:lnTo>
                  <a:pt x="2140950" y="104775"/>
                </a:lnTo>
                <a:lnTo>
                  <a:pt x="1931400" y="2036175"/>
                </a:lnTo>
                <a:lnTo>
                  <a:pt x="0" y="2160000"/>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wrap="square" lIns="288000" rIns="288000" anchor="ctr">
            <a:noAutofit/>
          </a:bodyPr>
          <a:lstStyle>
            <a:lvl1pPr marL="0" indent="0" algn="ctr">
              <a:buFont typeface="Arial" panose="020B0604020202020204" pitchFamily="34" charset="0"/>
              <a:buNone/>
              <a:defRPr sz="1200" i="1">
                <a:latin typeface="+mn-lt"/>
                <a:cs typeface="Times New Roman" panose="02020603050405020304" pitchFamily="18" charset="0"/>
              </a:defRPr>
            </a:lvl1pPr>
          </a:lstStyle>
          <a:p>
            <a:r>
              <a:rPr lang="en-US" noProof="0" dirty="0"/>
              <a:t>Insert or Drag &amp; Drop Your Photo</a:t>
            </a:r>
            <a:endParaRPr lang="en-US" noProof="0" dirty="0"/>
          </a:p>
        </p:txBody>
      </p:sp>
      <p:sp>
        <p:nvSpPr>
          <p:cNvPr id="74" name="Picture Placeholder 73" descr="Image Placeholder"/>
          <p:cNvSpPr>
            <a:spLocks noGrp="1"/>
          </p:cNvSpPr>
          <p:nvPr>
            <p:ph type="pic" sz="quarter" idx="21" hasCustomPrompt="1"/>
          </p:nvPr>
        </p:nvSpPr>
        <p:spPr>
          <a:xfrm>
            <a:off x="9673200" y="3733100"/>
            <a:ext cx="2160000" cy="2160000"/>
          </a:xfrm>
          <a:custGeom>
            <a:avLst/>
            <a:gdLst>
              <a:gd name="connsiteX0" fmla="*/ 0 w 2160000"/>
              <a:gd name="connsiteY0" fmla="*/ 0 h 2160000"/>
              <a:gd name="connsiteX1" fmla="*/ 2160000 w 2160000"/>
              <a:gd name="connsiteY1" fmla="*/ 0 h 2160000"/>
              <a:gd name="connsiteX2" fmla="*/ 2093325 w 2160000"/>
              <a:gd name="connsiteY2" fmla="*/ 2150475 h 2160000"/>
              <a:gd name="connsiteX3" fmla="*/ 76200 w 2160000"/>
              <a:gd name="connsiteY3" fmla="*/ 2160000 h 2160000"/>
            </a:gdLst>
            <a:ahLst/>
            <a:cxnLst>
              <a:cxn ang="0">
                <a:pos x="connsiteX0" y="connsiteY0"/>
              </a:cxn>
              <a:cxn ang="0">
                <a:pos x="connsiteX1" y="connsiteY1"/>
              </a:cxn>
              <a:cxn ang="0">
                <a:pos x="connsiteX2" y="connsiteY2"/>
              </a:cxn>
              <a:cxn ang="0">
                <a:pos x="connsiteX3" y="connsiteY3"/>
              </a:cxn>
            </a:cxnLst>
            <a:rect l="l" t="t" r="r" b="b"/>
            <a:pathLst>
              <a:path w="2160000" h="2160000">
                <a:moveTo>
                  <a:pt x="0" y="0"/>
                </a:moveTo>
                <a:lnTo>
                  <a:pt x="2160000" y="0"/>
                </a:lnTo>
                <a:lnTo>
                  <a:pt x="2093325" y="2150475"/>
                </a:lnTo>
                <a:lnTo>
                  <a:pt x="76200" y="2160000"/>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wrap="square" lIns="288000" rIns="288000" anchor="ctr">
            <a:noAutofit/>
          </a:bodyPr>
          <a:lstStyle>
            <a:lvl1pPr marL="0" indent="0" algn="ctr">
              <a:buFont typeface="Arial" panose="020B0604020202020204" pitchFamily="34" charset="0"/>
              <a:buNone/>
              <a:defRPr sz="1200" i="1">
                <a:latin typeface="+mn-lt"/>
                <a:cs typeface="Times New Roman" panose="02020603050405020304" pitchFamily="18" charset="0"/>
              </a:defRPr>
            </a:lvl1pPr>
          </a:lstStyle>
          <a:p>
            <a:r>
              <a:rPr lang="en-US" noProof="0" dirty="0"/>
              <a:t>Insert or Drag &amp; Drop Your Photo</a:t>
            </a:r>
            <a:endParaRPr lang="en-US" noProof="0" dirty="0"/>
          </a:p>
        </p:txBody>
      </p:sp>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4" name="Footer Placeholder 3"/>
          <p:cNvSpPr>
            <a:spLocks noGrp="1"/>
          </p:cNvSpPr>
          <p:nvPr>
            <p:ph type="ftr" sz="quarter" idx="22"/>
          </p:nvPr>
        </p:nvSpPr>
        <p:spPr/>
        <p:txBody>
          <a:bodyPr/>
          <a:lstStyle/>
          <a:p>
            <a:endParaRPr lang="en-US" noProof="0" dirty="0"/>
          </a:p>
        </p:txBody>
      </p:sp>
      <p:sp>
        <p:nvSpPr>
          <p:cNvPr id="8" name="Slide Number Placeholder 7"/>
          <p:cNvSpPr>
            <a:spLocks noGrp="1"/>
          </p:cNvSpPr>
          <p:nvPr>
            <p:ph type="sldNum" sz="quarter" idx="23"/>
          </p:nvPr>
        </p:nvSpPr>
        <p:spPr/>
        <p:txBody>
          <a:bodyPr/>
          <a:lstStyle>
            <a:lvl1pPr>
              <a:defRPr>
                <a:solidFill>
                  <a:schemeClr val="bg1"/>
                </a:solidFill>
              </a:defRPr>
            </a:lvl1pPr>
          </a:lstStyle>
          <a:p>
            <a:r>
              <a:rPr lang="en-US" noProof="0" dirty="0"/>
              <a:t> Page </a:t>
            </a:r>
            <a:fld id="{26699011-AD31-4C1E-9097-A1CA72DD0DA4}" type="slidenum">
              <a:rPr lang="en-US" noProof="0" smtClean="0"/>
            </a:fld>
            <a:endParaRPr lang="en-US"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Layout 5 x 1">
    <p:spTree>
      <p:nvGrpSpPr>
        <p:cNvPr id="1" name=""/>
        <p:cNvGrpSpPr/>
        <p:nvPr/>
      </p:nvGrpSpPr>
      <p:grpSpPr>
        <a:xfrm>
          <a:off x="0" y="0"/>
          <a:ext cx="0" cy="0"/>
          <a:chOff x="0" y="0"/>
          <a:chExt cx="0" cy="0"/>
        </a:xfrm>
      </p:grpSpPr>
      <p:pic>
        <p:nvPicPr>
          <p:cNvPr id="72" name="Picture 71" descr="Bat flying to moon"/>
          <p:cNvPicPr>
            <a:picLocks noChangeAspect="1"/>
          </p:cNvPicPr>
          <p:nvPr userDrawn="1"/>
        </p:nvPicPr>
        <p:blipFill>
          <a:blip r:embed="rId2" cstate="email"/>
          <a:stretch>
            <a:fillRect/>
          </a:stretch>
        </p:blipFill>
        <p:spPr>
          <a:xfrm>
            <a:off x="3785416" y="-344178"/>
            <a:ext cx="4621169" cy="3792041"/>
          </a:xfrm>
          <a:prstGeom prst="rect">
            <a:avLst/>
          </a:prstGeom>
        </p:spPr>
      </p:pic>
      <p:grpSp>
        <p:nvGrpSpPr>
          <p:cNvPr id="11" name="Group 10"/>
          <p:cNvGrpSpPr/>
          <p:nvPr userDrawn="1"/>
        </p:nvGrpSpPr>
        <p:grpSpPr>
          <a:xfrm rot="-60000">
            <a:off x="3033785" y="4438889"/>
            <a:ext cx="6733805" cy="971203"/>
            <a:chOff x="7411964" y="186225"/>
            <a:chExt cx="4716055" cy="682236"/>
          </a:xfrm>
        </p:grpSpPr>
        <p:grpSp>
          <p:nvGrpSpPr>
            <p:cNvPr id="13" name="Group 12"/>
            <p:cNvGrpSpPr/>
            <p:nvPr userDrawn="1"/>
          </p:nvGrpSpPr>
          <p:grpSpPr>
            <a:xfrm>
              <a:off x="9757057" y="399718"/>
              <a:ext cx="396398" cy="468743"/>
              <a:chOff x="5092479" y="1490663"/>
              <a:chExt cx="1025751" cy="1212946"/>
            </a:xfrm>
            <a:effectLst>
              <a:outerShdw blurRad="12700" sx="102000" sy="102000" algn="ctr" rotWithShape="0">
                <a:prstClr val="black">
                  <a:alpha val="40000"/>
                </a:prstClr>
              </a:outerShdw>
            </a:effectLst>
          </p:grpSpPr>
          <p:sp>
            <p:nvSpPr>
              <p:cNvPr id="48" name="Isosceles Triangle 47"/>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9" name="Rectangle 48"/>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5" name="Group 14"/>
            <p:cNvGrpSpPr/>
            <p:nvPr userDrawn="1"/>
          </p:nvGrpSpPr>
          <p:grpSpPr>
            <a:xfrm rot="21540000">
              <a:off x="10151969" y="396039"/>
              <a:ext cx="396398" cy="468743"/>
              <a:chOff x="6076947" y="1490663"/>
              <a:chExt cx="1025751" cy="1212946"/>
            </a:xfrm>
            <a:effectLst>
              <a:outerShdw blurRad="12700" sx="102000" sy="102000" algn="ctr" rotWithShape="0">
                <a:prstClr val="black">
                  <a:alpha val="40000"/>
                </a:prstClr>
              </a:outerShdw>
            </a:effectLst>
          </p:grpSpPr>
          <p:sp>
            <p:nvSpPr>
              <p:cNvPr id="46" name="Isosceles Triangle 45"/>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7" name="Rectangle 46"/>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6" name="Group 15"/>
            <p:cNvGrpSpPr/>
            <p:nvPr userDrawn="1"/>
          </p:nvGrpSpPr>
          <p:grpSpPr>
            <a:xfrm rot="21420000">
              <a:off x="10546883" y="381313"/>
              <a:ext cx="396398" cy="468743"/>
              <a:chOff x="7141259" y="1490663"/>
              <a:chExt cx="1025751" cy="1212946"/>
            </a:xfrm>
            <a:effectLst>
              <a:outerShdw blurRad="12700" sx="102000" sy="102000" algn="ctr" rotWithShape="0">
                <a:prstClr val="black">
                  <a:alpha val="40000"/>
                </a:prstClr>
              </a:outerShdw>
            </a:effectLst>
          </p:grpSpPr>
          <p:sp>
            <p:nvSpPr>
              <p:cNvPr id="44" name="Isosceles Triangle 43"/>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5" name="Rectangle 44"/>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7" name="Group 16"/>
            <p:cNvGrpSpPr/>
            <p:nvPr userDrawn="1"/>
          </p:nvGrpSpPr>
          <p:grpSpPr>
            <a:xfrm rot="21300000">
              <a:off x="10941795" y="351867"/>
              <a:ext cx="396398" cy="468743"/>
              <a:chOff x="5092479" y="1490663"/>
              <a:chExt cx="1025751" cy="1212946"/>
            </a:xfrm>
            <a:effectLst>
              <a:outerShdw blurRad="12700" sx="102000" sy="102000" algn="ctr" rotWithShape="0">
                <a:prstClr val="black">
                  <a:alpha val="40000"/>
                </a:prstClr>
              </a:outerShdw>
            </a:effectLst>
          </p:grpSpPr>
          <p:sp>
            <p:nvSpPr>
              <p:cNvPr id="42" name="Isosceles Triangle 41"/>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3" name="Rectangle 42"/>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8" name="Group 17"/>
            <p:cNvGrpSpPr/>
            <p:nvPr userDrawn="1"/>
          </p:nvGrpSpPr>
          <p:grpSpPr>
            <a:xfrm rot="21180000">
              <a:off x="11336709" y="311378"/>
              <a:ext cx="396398" cy="468743"/>
              <a:chOff x="6076947" y="1490663"/>
              <a:chExt cx="1025751" cy="1212946"/>
            </a:xfrm>
            <a:effectLst>
              <a:outerShdw blurRad="12700" sx="102000" sy="102000" algn="ctr" rotWithShape="0">
                <a:prstClr val="black">
                  <a:alpha val="40000"/>
                </a:prstClr>
              </a:outerShdw>
            </a:effectLst>
          </p:grpSpPr>
          <p:sp>
            <p:nvSpPr>
              <p:cNvPr id="40" name="Isosceles Triangle 39"/>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1" name="Rectangle 40"/>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9" name="Group 18"/>
            <p:cNvGrpSpPr/>
            <p:nvPr userDrawn="1"/>
          </p:nvGrpSpPr>
          <p:grpSpPr>
            <a:xfrm rot="21060000">
              <a:off x="11731621" y="256164"/>
              <a:ext cx="396398" cy="468743"/>
              <a:chOff x="7141259" y="1490663"/>
              <a:chExt cx="1025751" cy="1212946"/>
            </a:xfrm>
            <a:effectLst>
              <a:outerShdw blurRad="12700" sx="102000" sy="102000" algn="ctr" rotWithShape="0">
                <a:prstClr val="black">
                  <a:alpha val="40000"/>
                </a:prstClr>
              </a:outerShdw>
            </a:effectLst>
          </p:grpSpPr>
          <p:sp>
            <p:nvSpPr>
              <p:cNvPr id="38" name="Isosceles Triangle 37"/>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9" name="Rectangle 38"/>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0" name="Group 19"/>
            <p:cNvGrpSpPr/>
            <p:nvPr userDrawn="1"/>
          </p:nvGrpSpPr>
          <p:grpSpPr>
            <a:xfrm rot="660000">
              <a:off x="7411964" y="186225"/>
              <a:ext cx="396398" cy="468743"/>
              <a:chOff x="5092479" y="1490663"/>
              <a:chExt cx="1025751" cy="1212946"/>
            </a:xfrm>
            <a:effectLst>
              <a:outerShdw blurRad="12700" sx="102000" sy="102000" algn="ctr" rotWithShape="0">
                <a:prstClr val="black">
                  <a:alpha val="40000"/>
                </a:prstClr>
              </a:outerShdw>
            </a:effectLst>
          </p:grpSpPr>
          <p:sp>
            <p:nvSpPr>
              <p:cNvPr id="36" name="Isosceles Triangle 35"/>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7" name="Rectangle 36"/>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1" name="Group 20"/>
            <p:cNvGrpSpPr/>
            <p:nvPr userDrawn="1"/>
          </p:nvGrpSpPr>
          <p:grpSpPr>
            <a:xfrm rot="540000">
              <a:off x="7806875" y="256164"/>
              <a:ext cx="396398" cy="468743"/>
              <a:chOff x="6076947" y="1490663"/>
              <a:chExt cx="1025751" cy="1212946"/>
            </a:xfrm>
            <a:effectLst>
              <a:outerShdw blurRad="12700" sx="102000" sy="102000" algn="ctr" rotWithShape="0">
                <a:prstClr val="black">
                  <a:alpha val="40000"/>
                </a:prstClr>
              </a:outerShdw>
            </a:effectLst>
          </p:grpSpPr>
          <p:sp>
            <p:nvSpPr>
              <p:cNvPr id="34" name="Isosceles Triangle 33"/>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Rectangle 34"/>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2" name="Group 21"/>
            <p:cNvGrpSpPr/>
            <p:nvPr userDrawn="1"/>
          </p:nvGrpSpPr>
          <p:grpSpPr>
            <a:xfrm rot="420000">
              <a:off x="8201790" y="311378"/>
              <a:ext cx="396398" cy="468743"/>
              <a:chOff x="7141259" y="1490663"/>
              <a:chExt cx="1025751" cy="1212946"/>
            </a:xfrm>
            <a:effectLst>
              <a:outerShdw blurRad="12700" sx="102000" sy="102000" algn="ctr" rotWithShape="0">
                <a:prstClr val="black">
                  <a:alpha val="40000"/>
                </a:prstClr>
              </a:outerShdw>
            </a:effectLst>
          </p:grpSpPr>
          <p:sp>
            <p:nvSpPr>
              <p:cNvPr id="32" name="Isosceles Triangle 31"/>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Rectangle 32"/>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3" name="Group 22"/>
            <p:cNvGrpSpPr/>
            <p:nvPr userDrawn="1"/>
          </p:nvGrpSpPr>
          <p:grpSpPr>
            <a:xfrm rot="300000">
              <a:off x="8596701" y="351867"/>
              <a:ext cx="396398" cy="468743"/>
              <a:chOff x="5092479" y="1490663"/>
              <a:chExt cx="1025751" cy="1212946"/>
            </a:xfrm>
            <a:effectLst>
              <a:outerShdw blurRad="12700" sx="102000" sy="102000" algn="ctr" rotWithShape="0">
                <a:prstClr val="black">
                  <a:alpha val="40000"/>
                </a:prstClr>
              </a:outerShdw>
            </a:effectLst>
          </p:grpSpPr>
          <p:sp>
            <p:nvSpPr>
              <p:cNvPr id="30" name="Isosceles Triangle 29"/>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Rectangle 30"/>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4" name="Group 23"/>
            <p:cNvGrpSpPr/>
            <p:nvPr userDrawn="1"/>
          </p:nvGrpSpPr>
          <p:grpSpPr>
            <a:xfrm rot="180000">
              <a:off x="8991616" y="381313"/>
              <a:ext cx="396398" cy="468743"/>
              <a:chOff x="6076947" y="1490663"/>
              <a:chExt cx="1025751" cy="1212946"/>
            </a:xfrm>
            <a:effectLst>
              <a:outerShdw blurRad="12700" sx="102000" sy="102000" algn="ctr" rotWithShape="0">
                <a:prstClr val="black">
                  <a:alpha val="40000"/>
                </a:prstClr>
              </a:outerShdw>
            </a:effectLst>
          </p:grpSpPr>
          <p:sp>
            <p:nvSpPr>
              <p:cNvPr id="28" name="Isosceles Triangle 27"/>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Rectangle 28"/>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5" name="Group 24"/>
            <p:cNvGrpSpPr/>
            <p:nvPr userDrawn="1"/>
          </p:nvGrpSpPr>
          <p:grpSpPr>
            <a:xfrm rot="60000">
              <a:off x="9386527" y="396039"/>
              <a:ext cx="396398" cy="468743"/>
              <a:chOff x="7141259" y="1490663"/>
              <a:chExt cx="1025751" cy="1212946"/>
            </a:xfrm>
            <a:effectLst>
              <a:outerShdw blurRad="12700" sx="102000" sy="102000" algn="ctr" rotWithShape="0">
                <a:prstClr val="black">
                  <a:alpha val="40000"/>
                </a:prstClr>
              </a:outerShdw>
            </a:effectLst>
          </p:grpSpPr>
          <p:sp>
            <p:nvSpPr>
              <p:cNvPr id="26" name="Isosceles Triangle 25"/>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Rectangle 26"/>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sp>
        <p:nvSpPr>
          <p:cNvPr id="6" name="Footer Placeholder 5"/>
          <p:cNvSpPr>
            <a:spLocks noGrp="1"/>
          </p:cNvSpPr>
          <p:nvPr>
            <p:ph type="ftr" sz="quarter" idx="10"/>
          </p:nvPr>
        </p:nvSpPr>
        <p:spPr/>
        <p:txBody>
          <a:bodyPr/>
          <a:lstStyle/>
          <a:p>
            <a:endParaRPr lang="en-US" noProof="0" dirty="0"/>
          </a:p>
        </p:txBody>
      </p:sp>
      <p:sp>
        <p:nvSpPr>
          <p:cNvPr id="58" name="Picture Placeholder 57" descr="Image Placeholder"/>
          <p:cNvSpPr>
            <a:spLocks noGrp="1"/>
          </p:cNvSpPr>
          <p:nvPr>
            <p:ph type="pic" sz="quarter" idx="12" hasCustomPrompt="1"/>
          </p:nvPr>
        </p:nvSpPr>
        <p:spPr>
          <a:xfrm>
            <a:off x="458182" y="2574182"/>
            <a:ext cx="1963636" cy="1963636"/>
          </a:xfrm>
          <a:custGeom>
            <a:avLst/>
            <a:gdLst>
              <a:gd name="connsiteX0" fmla="*/ 0 w 2160000"/>
              <a:gd name="connsiteY0" fmla="*/ 0 h 2160000"/>
              <a:gd name="connsiteX1" fmla="*/ 2074275 w 2160000"/>
              <a:gd name="connsiteY1" fmla="*/ 47625 h 2160000"/>
              <a:gd name="connsiteX2" fmla="*/ 2160000 w 2160000"/>
              <a:gd name="connsiteY2" fmla="*/ 2160000 h 2160000"/>
              <a:gd name="connsiteX3" fmla="*/ 0 w 2160000"/>
              <a:gd name="connsiteY3" fmla="*/ 2160000 h 2160000"/>
            </a:gdLst>
            <a:ahLst/>
            <a:cxnLst>
              <a:cxn ang="0">
                <a:pos x="connsiteX0" y="connsiteY0"/>
              </a:cxn>
              <a:cxn ang="0">
                <a:pos x="connsiteX1" y="connsiteY1"/>
              </a:cxn>
              <a:cxn ang="0">
                <a:pos x="connsiteX2" y="connsiteY2"/>
              </a:cxn>
              <a:cxn ang="0">
                <a:pos x="connsiteX3" y="connsiteY3"/>
              </a:cxn>
            </a:cxnLst>
            <a:rect l="l" t="t" r="r" b="b"/>
            <a:pathLst>
              <a:path w="2160000" h="2160000">
                <a:moveTo>
                  <a:pt x="0" y="0"/>
                </a:moveTo>
                <a:lnTo>
                  <a:pt x="2074275" y="47625"/>
                </a:lnTo>
                <a:lnTo>
                  <a:pt x="2160000" y="2160000"/>
                </a:lnTo>
                <a:lnTo>
                  <a:pt x="0" y="2160000"/>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wrap="square"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59" name="Picture Placeholder 58" descr="Image Placeholder"/>
          <p:cNvSpPr>
            <a:spLocks noGrp="1"/>
          </p:cNvSpPr>
          <p:nvPr>
            <p:ph type="pic" sz="quarter" idx="13" hasCustomPrompt="1"/>
          </p:nvPr>
        </p:nvSpPr>
        <p:spPr>
          <a:xfrm rot="-120000">
            <a:off x="2580300" y="2368000"/>
            <a:ext cx="2376000" cy="2376000"/>
          </a:xfrm>
          <a:custGeom>
            <a:avLst/>
            <a:gdLst>
              <a:gd name="connsiteX0" fmla="*/ 0 w 2160000"/>
              <a:gd name="connsiteY0" fmla="*/ 0 h 2160000"/>
              <a:gd name="connsiteX1" fmla="*/ 2160000 w 2160000"/>
              <a:gd name="connsiteY1" fmla="*/ 0 h 2160000"/>
              <a:gd name="connsiteX2" fmla="*/ 2160000 w 2160000"/>
              <a:gd name="connsiteY2" fmla="*/ 2160000 h 2160000"/>
              <a:gd name="connsiteX3" fmla="*/ 200025 w 2160000"/>
              <a:gd name="connsiteY3" fmla="*/ 2083800 h 2160000"/>
            </a:gdLst>
            <a:ahLst/>
            <a:cxnLst>
              <a:cxn ang="0">
                <a:pos x="connsiteX0" y="connsiteY0"/>
              </a:cxn>
              <a:cxn ang="0">
                <a:pos x="connsiteX1" y="connsiteY1"/>
              </a:cxn>
              <a:cxn ang="0">
                <a:pos x="connsiteX2" y="connsiteY2"/>
              </a:cxn>
              <a:cxn ang="0">
                <a:pos x="connsiteX3" y="connsiteY3"/>
              </a:cxn>
            </a:cxnLst>
            <a:rect l="l" t="t" r="r" b="b"/>
            <a:pathLst>
              <a:path w="2160000" h="2160000">
                <a:moveTo>
                  <a:pt x="0" y="0"/>
                </a:moveTo>
                <a:lnTo>
                  <a:pt x="2160000" y="0"/>
                </a:lnTo>
                <a:lnTo>
                  <a:pt x="2160000" y="2160000"/>
                </a:lnTo>
                <a:lnTo>
                  <a:pt x="200025" y="2083800"/>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wrap="square"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60" name="Picture Placeholder 59" descr="Image Placeholder"/>
          <p:cNvSpPr>
            <a:spLocks noGrp="1"/>
          </p:cNvSpPr>
          <p:nvPr>
            <p:ph type="pic" sz="quarter" idx="14" hasCustomPrompt="1"/>
          </p:nvPr>
        </p:nvSpPr>
        <p:spPr>
          <a:xfrm>
            <a:off x="5114182" y="2574182"/>
            <a:ext cx="1963636" cy="1963636"/>
          </a:xfrm>
          <a:custGeom>
            <a:avLst/>
            <a:gdLst>
              <a:gd name="connsiteX0" fmla="*/ 0 w 2160000"/>
              <a:gd name="connsiteY0" fmla="*/ 0 h 2160000"/>
              <a:gd name="connsiteX1" fmla="*/ 2160000 w 2160000"/>
              <a:gd name="connsiteY1" fmla="*/ 0 h 2160000"/>
              <a:gd name="connsiteX2" fmla="*/ 2160000 w 2160000"/>
              <a:gd name="connsiteY2" fmla="*/ 2160000 h 2160000"/>
              <a:gd name="connsiteX3" fmla="*/ 19050 w 2160000"/>
              <a:gd name="connsiteY3" fmla="*/ 2112375 h 2160000"/>
            </a:gdLst>
            <a:ahLst/>
            <a:cxnLst>
              <a:cxn ang="0">
                <a:pos x="connsiteX0" y="connsiteY0"/>
              </a:cxn>
              <a:cxn ang="0">
                <a:pos x="connsiteX1" y="connsiteY1"/>
              </a:cxn>
              <a:cxn ang="0">
                <a:pos x="connsiteX2" y="connsiteY2"/>
              </a:cxn>
              <a:cxn ang="0">
                <a:pos x="connsiteX3" y="connsiteY3"/>
              </a:cxn>
            </a:cxnLst>
            <a:rect l="l" t="t" r="r" b="b"/>
            <a:pathLst>
              <a:path w="2160000" h="2160000">
                <a:moveTo>
                  <a:pt x="0" y="0"/>
                </a:moveTo>
                <a:lnTo>
                  <a:pt x="2160000" y="0"/>
                </a:lnTo>
                <a:lnTo>
                  <a:pt x="2160000" y="2160000"/>
                </a:lnTo>
                <a:lnTo>
                  <a:pt x="19050" y="2112375"/>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wrap="square"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61" name="Picture Placeholder 60" descr="Image Placeholder"/>
          <p:cNvSpPr>
            <a:spLocks noGrp="1"/>
          </p:cNvSpPr>
          <p:nvPr>
            <p:ph type="pic" sz="quarter" idx="15" hasCustomPrompt="1"/>
          </p:nvPr>
        </p:nvSpPr>
        <p:spPr>
          <a:xfrm>
            <a:off x="7344900" y="2476000"/>
            <a:ext cx="2160000" cy="2160000"/>
          </a:xfrm>
          <a:custGeom>
            <a:avLst/>
            <a:gdLst>
              <a:gd name="connsiteX0" fmla="*/ 2160000 w 2160000"/>
              <a:gd name="connsiteY0" fmla="*/ 0 h 2160000"/>
              <a:gd name="connsiteX1" fmla="*/ 1988550 w 2160000"/>
              <a:gd name="connsiteY1" fmla="*/ 1988550 h 2160000"/>
              <a:gd name="connsiteX2" fmla="*/ 0 w 2160000"/>
              <a:gd name="connsiteY2" fmla="*/ 2160000 h 2160000"/>
              <a:gd name="connsiteX3" fmla="*/ 19050 w 2160000"/>
              <a:gd name="connsiteY3" fmla="*/ 85725 h 2160000"/>
            </a:gdLst>
            <a:ahLst/>
            <a:cxnLst>
              <a:cxn ang="0">
                <a:pos x="connsiteX0" y="connsiteY0"/>
              </a:cxn>
              <a:cxn ang="0">
                <a:pos x="connsiteX1" y="connsiteY1"/>
              </a:cxn>
              <a:cxn ang="0">
                <a:pos x="connsiteX2" y="connsiteY2"/>
              </a:cxn>
              <a:cxn ang="0">
                <a:pos x="connsiteX3" y="connsiteY3"/>
              </a:cxn>
            </a:cxnLst>
            <a:rect l="l" t="t" r="r" b="b"/>
            <a:pathLst>
              <a:path w="2160000" h="2160000">
                <a:moveTo>
                  <a:pt x="2160000" y="0"/>
                </a:moveTo>
                <a:lnTo>
                  <a:pt x="1988550" y="1988550"/>
                </a:lnTo>
                <a:lnTo>
                  <a:pt x="0" y="2160000"/>
                </a:lnTo>
                <a:lnTo>
                  <a:pt x="19050" y="85725"/>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wrap="square"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62" name="Picture Placeholder 61" descr="Image Placeholder"/>
          <p:cNvSpPr>
            <a:spLocks noGrp="1"/>
          </p:cNvSpPr>
          <p:nvPr>
            <p:ph type="pic" sz="quarter" idx="16" hasCustomPrompt="1"/>
          </p:nvPr>
        </p:nvSpPr>
        <p:spPr>
          <a:xfrm>
            <a:off x="9673200" y="2476000"/>
            <a:ext cx="2160000" cy="2160000"/>
          </a:xfrm>
          <a:custGeom>
            <a:avLst/>
            <a:gdLst>
              <a:gd name="connsiteX0" fmla="*/ 85725 w 2160000"/>
              <a:gd name="connsiteY0" fmla="*/ 0 h 2160000"/>
              <a:gd name="connsiteX1" fmla="*/ 2065168 w 2160000"/>
              <a:gd name="connsiteY1" fmla="*/ 0 h 2160000"/>
              <a:gd name="connsiteX2" fmla="*/ 2160000 w 2160000"/>
              <a:gd name="connsiteY2" fmla="*/ 2160000 h 2160000"/>
              <a:gd name="connsiteX3" fmla="*/ 0 w 2160000"/>
              <a:gd name="connsiteY3" fmla="*/ 2160000 h 2160000"/>
            </a:gdLst>
            <a:ahLst/>
            <a:cxnLst>
              <a:cxn ang="0">
                <a:pos x="connsiteX0" y="connsiteY0"/>
              </a:cxn>
              <a:cxn ang="0">
                <a:pos x="connsiteX1" y="connsiteY1"/>
              </a:cxn>
              <a:cxn ang="0">
                <a:pos x="connsiteX2" y="connsiteY2"/>
              </a:cxn>
              <a:cxn ang="0">
                <a:pos x="connsiteX3" y="connsiteY3"/>
              </a:cxn>
            </a:cxnLst>
            <a:rect l="l" t="t" r="r" b="b"/>
            <a:pathLst>
              <a:path w="2160000" h="2160000">
                <a:moveTo>
                  <a:pt x="85725" y="0"/>
                </a:moveTo>
                <a:lnTo>
                  <a:pt x="2065168" y="0"/>
                </a:lnTo>
                <a:lnTo>
                  <a:pt x="2160000" y="2160000"/>
                </a:lnTo>
                <a:lnTo>
                  <a:pt x="0" y="2160000"/>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wrap="square"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4" name="Slide Number Placeholder 3"/>
          <p:cNvSpPr>
            <a:spLocks noGrp="1"/>
          </p:cNvSpPr>
          <p:nvPr>
            <p:ph type="sldNum" sz="quarter" idx="17"/>
          </p:nvPr>
        </p:nvSpPr>
        <p:spPr/>
        <p:txBody>
          <a:bodyPr/>
          <a:lstStyle>
            <a:lvl1pPr>
              <a:defRPr>
                <a:solidFill>
                  <a:schemeClr val="bg1"/>
                </a:solidFill>
              </a:defRPr>
            </a:lvl1pPr>
          </a:lstStyle>
          <a:p>
            <a:r>
              <a:rPr lang="en-US" noProof="0" dirty="0"/>
              <a:t> Page </a:t>
            </a:r>
            <a:fld id="{26699011-AD31-4C1E-9097-A1CA72DD0DA4}" type="slidenum">
              <a:rPr lang="en-US" noProof="0" smtClean="0"/>
            </a:fld>
            <a:endParaRPr lang="en-US"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Layout 3 X Fill Square">
    <p:spTree>
      <p:nvGrpSpPr>
        <p:cNvPr id="1" name=""/>
        <p:cNvGrpSpPr/>
        <p:nvPr/>
      </p:nvGrpSpPr>
      <p:grpSpPr>
        <a:xfrm>
          <a:off x="0" y="0"/>
          <a:ext cx="0" cy="0"/>
          <a:chOff x="0" y="0"/>
          <a:chExt cx="0" cy="0"/>
        </a:xfrm>
      </p:grpSpPr>
      <p:pic>
        <p:nvPicPr>
          <p:cNvPr id="53" name="Picture 52" descr="Bat flying to moon"/>
          <p:cNvPicPr>
            <a:picLocks noChangeAspect="1"/>
          </p:cNvPicPr>
          <p:nvPr userDrawn="1"/>
        </p:nvPicPr>
        <p:blipFill>
          <a:blip r:embed="rId2" cstate="email"/>
          <a:stretch>
            <a:fillRect/>
          </a:stretch>
        </p:blipFill>
        <p:spPr>
          <a:xfrm>
            <a:off x="4478647" y="-113391"/>
            <a:ext cx="3471953" cy="2849016"/>
          </a:xfrm>
          <a:prstGeom prst="rect">
            <a:avLst/>
          </a:prstGeom>
        </p:spPr>
      </p:pic>
      <p:grpSp>
        <p:nvGrpSpPr>
          <p:cNvPr id="9" name="Group 8" descr="Banting"/>
          <p:cNvGrpSpPr/>
          <p:nvPr userDrawn="1"/>
        </p:nvGrpSpPr>
        <p:grpSpPr>
          <a:xfrm rot="-60000">
            <a:off x="2729097" y="5264434"/>
            <a:ext cx="6733805" cy="971203"/>
            <a:chOff x="7411964" y="186225"/>
            <a:chExt cx="4716055" cy="682236"/>
          </a:xfrm>
        </p:grpSpPr>
        <p:grpSp>
          <p:nvGrpSpPr>
            <p:cNvPr id="11" name="Group 10"/>
            <p:cNvGrpSpPr/>
            <p:nvPr userDrawn="1"/>
          </p:nvGrpSpPr>
          <p:grpSpPr>
            <a:xfrm>
              <a:off x="9757057" y="399718"/>
              <a:ext cx="396398" cy="468743"/>
              <a:chOff x="5092479" y="1490663"/>
              <a:chExt cx="1025751" cy="1212946"/>
            </a:xfrm>
            <a:effectLst>
              <a:outerShdw blurRad="12700" sx="102000" sy="102000" algn="ctr" rotWithShape="0">
                <a:prstClr val="black">
                  <a:alpha val="40000"/>
                </a:prstClr>
              </a:outerShdw>
            </a:effectLst>
          </p:grpSpPr>
          <p:sp>
            <p:nvSpPr>
              <p:cNvPr id="45" name="Isosceles Triangle 44"/>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6" name="Rectangle 45"/>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2" name="Group 11"/>
            <p:cNvGrpSpPr/>
            <p:nvPr userDrawn="1"/>
          </p:nvGrpSpPr>
          <p:grpSpPr>
            <a:xfrm rot="21540000">
              <a:off x="10151969" y="396039"/>
              <a:ext cx="396398" cy="468743"/>
              <a:chOff x="6076947" y="1490663"/>
              <a:chExt cx="1025751" cy="1212946"/>
            </a:xfrm>
            <a:effectLst>
              <a:outerShdw blurRad="12700" sx="102000" sy="102000" algn="ctr" rotWithShape="0">
                <a:prstClr val="black">
                  <a:alpha val="40000"/>
                </a:prstClr>
              </a:outerShdw>
            </a:effectLst>
          </p:grpSpPr>
          <p:sp>
            <p:nvSpPr>
              <p:cNvPr id="43" name="Isosceles Triangle 42"/>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4" name="Rectangle 43"/>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3" name="Group 12"/>
            <p:cNvGrpSpPr/>
            <p:nvPr userDrawn="1"/>
          </p:nvGrpSpPr>
          <p:grpSpPr>
            <a:xfrm rot="21420000">
              <a:off x="10546883" y="381313"/>
              <a:ext cx="396398" cy="468743"/>
              <a:chOff x="7141259" y="1490663"/>
              <a:chExt cx="1025751" cy="1212946"/>
            </a:xfrm>
            <a:effectLst>
              <a:outerShdw blurRad="12700" sx="102000" sy="102000" algn="ctr" rotWithShape="0">
                <a:prstClr val="black">
                  <a:alpha val="40000"/>
                </a:prstClr>
              </a:outerShdw>
            </a:effectLst>
          </p:grpSpPr>
          <p:sp>
            <p:nvSpPr>
              <p:cNvPr id="41" name="Isosceles Triangle 40"/>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2" name="Rectangle 41"/>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4" name="Group 13"/>
            <p:cNvGrpSpPr/>
            <p:nvPr userDrawn="1"/>
          </p:nvGrpSpPr>
          <p:grpSpPr>
            <a:xfrm rot="21300000">
              <a:off x="10941795" y="351867"/>
              <a:ext cx="396398" cy="468743"/>
              <a:chOff x="5092479" y="1490663"/>
              <a:chExt cx="1025751" cy="1212946"/>
            </a:xfrm>
            <a:effectLst>
              <a:outerShdw blurRad="12700" sx="102000" sy="102000" algn="ctr" rotWithShape="0">
                <a:prstClr val="black">
                  <a:alpha val="40000"/>
                </a:prstClr>
              </a:outerShdw>
            </a:effectLst>
          </p:grpSpPr>
          <p:sp>
            <p:nvSpPr>
              <p:cNvPr id="39" name="Isosceles Triangle 38"/>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0" name="Rectangle 39"/>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5" name="Group 14"/>
            <p:cNvGrpSpPr/>
            <p:nvPr userDrawn="1"/>
          </p:nvGrpSpPr>
          <p:grpSpPr>
            <a:xfrm rot="21180000">
              <a:off x="11336709" y="311378"/>
              <a:ext cx="396398" cy="468743"/>
              <a:chOff x="6076947" y="1490663"/>
              <a:chExt cx="1025751" cy="1212946"/>
            </a:xfrm>
            <a:effectLst>
              <a:outerShdw blurRad="12700" sx="102000" sy="102000" algn="ctr" rotWithShape="0">
                <a:prstClr val="black">
                  <a:alpha val="40000"/>
                </a:prstClr>
              </a:outerShdw>
            </a:effectLst>
          </p:grpSpPr>
          <p:sp>
            <p:nvSpPr>
              <p:cNvPr id="37" name="Isosceles Triangle 36"/>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8" name="Rectangle 37"/>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6" name="Group 15"/>
            <p:cNvGrpSpPr/>
            <p:nvPr userDrawn="1"/>
          </p:nvGrpSpPr>
          <p:grpSpPr>
            <a:xfrm rot="21060000">
              <a:off x="11731621" y="256164"/>
              <a:ext cx="396398" cy="468743"/>
              <a:chOff x="7141259" y="1490663"/>
              <a:chExt cx="1025751" cy="1212946"/>
            </a:xfrm>
            <a:effectLst>
              <a:outerShdw blurRad="12700" sx="102000" sy="102000" algn="ctr" rotWithShape="0">
                <a:prstClr val="black">
                  <a:alpha val="40000"/>
                </a:prstClr>
              </a:outerShdw>
            </a:effectLst>
          </p:grpSpPr>
          <p:sp>
            <p:nvSpPr>
              <p:cNvPr id="35" name="Isosceles Triangle 34"/>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Rectangle 35"/>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7" name="Group 16"/>
            <p:cNvGrpSpPr/>
            <p:nvPr userDrawn="1"/>
          </p:nvGrpSpPr>
          <p:grpSpPr>
            <a:xfrm rot="660000">
              <a:off x="7411964" y="186225"/>
              <a:ext cx="396398" cy="468743"/>
              <a:chOff x="5092479" y="1490663"/>
              <a:chExt cx="1025751" cy="1212946"/>
            </a:xfrm>
            <a:effectLst>
              <a:outerShdw blurRad="12700" sx="102000" sy="102000" algn="ctr" rotWithShape="0">
                <a:prstClr val="black">
                  <a:alpha val="40000"/>
                </a:prstClr>
              </a:outerShdw>
            </a:effectLst>
          </p:grpSpPr>
          <p:sp>
            <p:nvSpPr>
              <p:cNvPr id="33" name="Isosceles Triangle 32"/>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Rectangle 33"/>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8" name="Group 17"/>
            <p:cNvGrpSpPr/>
            <p:nvPr userDrawn="1"/>
          </p:nvGrpSpPr>
          <p:grpSpPr>
            <a:xfrm rot="540000">
              <a:off x="7806875" y="256164"/>
              <a:ext cx="396398" cy="468743"/>
              <a:chOff x="6076947" y="1490663"/>
              <a:chExt cx="1025751" cy="1212946"/>
            </a:xfrm>
            <a:effectLst>
              <a:outerShdw blurRad="12700" sx="102000" sy="102000" algn="ctr" rotWithShape="0">
                <a:prstClr val="black">
                  <a:alpha val="40000"/>
                </a:prstClr>
              </a:outerShdw>
            </a:effectLst>
          </p:grpSpPr>
          <p:sp>
            <p:nvSpPr>
              <p:cNvPr id="31" name="Isosceles Triangle 30"/>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Rectangle 31"/>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9" name="Group 18"/>
            <p:cNvGrpSpPr/>
            <p:nvPr userDrawn="1"/>
          </p:nvGrpSpPr>
          <p:grpSpPr>
            <a:xfrm rot="420000">
              <a:off x="8201790" y="311378"/>
              <a:ext cx="396398" cy="468743"/>
              <a:chOff x="7141259" y="1490663"/>
              <a:chExt cx="1025751" cy="1212946"/>
            </a:xfrm>
            <a:effectLst>
              <a:outerShdw blurRad="12700" sx="102000" sy="102000" algn="ctr" rotWithShape="0">
                <a:prstClr val="black">
                  <a:alpha val="40000"/>
                </a:prstClr>
              </a:outerShdw>
            </a:effectLst>
          </p:grpSpPr>
          <p:sp>
            <p:nvSpPr>
              <p:cNvPr id="29" name="Isosceles Triangle 28"/>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Rectangle 29"/>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0" name="Group 19"/>
            <p:cNvGrpSpPr/>
            <p:nvPr userDrawn="1"/>
          </p:nvGrpSpPr>
          <p:grpSpPr>
            <a:xfrm rot="300000">
              <a:off x="8596701" y="351867"/>
              <a:ext cx="396398" cy="468743"/>
              <a:chOff x="5092479" y="1490663"/>
              <a:chExt cx="1025751" cy="1212946"/>
            </a:xfrm>
            <a:effectLst>
              <a:outerShdw blurRad="12700" sx="102000" sy="102000" algn="ctr" rotWithShape="0">
                <a:prstClr val="black">
                  <a:alpha val="40000"/>
                </a:prstClr>
              </a:outerShdw>
            </a:effectLst>
          </p:grpSpPr>
          <p:sp>
            <p:nvSpPr>
              <p:cNvPr id="27" name="Isosceles Triangle 26"/>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Rectangle 27"/>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1" name="Group 20"/>
            <p:cNvGrpSpPr/>
            <p:nvPr userDrawn="1"/>
          </p:nvGrpSpPr>
          <p:grpSpPr>
            <a:xfrm rot="180000">
              <a:off x="8991616" y="381313"/>
              <a:ext cx="396398" cy="468743"/>
              <a:chOff x="6076947" y="1490663"/>
              <a:chExt cx="1025751" cy="1212946"/>
            </a:xfrm>
            <a:effectLst>
              <a:outerShdw blurRad="12700" sx="102000" sy="102000" algn="ctr" rotWithShape="0">
                <a:prstClr val="black">
                  <a:alpha val="40000"/>
                </a:prstClr>
              </a:outerShdw>
            </a:effectLst>
          </p:grpSpPr>
          <p:sp>
            <p:nvSpPr>
              <p:cNvPr id="25" name="Isosceles Triangle 24"/>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Rectangle 25"/>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2" name="Group 21"/>
            <p:cNvGrpSpPr/>
            <p:nvPr userDrawn="1"/>
          </p:nvGrpSpPr>
          <p:grpSpPr>
            <a:xfrm rot="60000">
              <a:off x="9386527" y="396039"/>
              <a:ext cx="396398" cy="468743"/>
              <a:chOff x="7141259" y="1490663"/>
              <a:chExt cx="1025751" cy="1212946"/>
            </a:xfrm>
            <a:effectLst>
              <a:outerShdw blurRad="12700" sx="102000" sy="102000" algn="ctr" rotWithShape="0">
                <a:prstClr val="black">
                  <a:alpha val="40000"/>
                </a:prstClr>
              </a:outerShdw>
            </a:effectLst>
          </p:grpSpPr>
          <p:sp>
            <p:nvSpPr>
              <p:cNvPr id="23" name="Isosceles Triangle 22"/>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Rectangle 23"/>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sp>
        <p:nvSpPr>
          <p:cNvPr id="6" name="Footer Placeholder 5"/>
          <p:cNvSpPr>
            <a:spLocks noGrp="1"/>
          </p:cNvSpPr>
          <p:nvPr>
            <p:ph type="ftr" sz="quarter" idx="10"/>
          </p:nvPr>
        </p:nvSpPr>
        <p:spPr/>
        <p:txBody>
          <a:bodyPr/>
          <a:lstStyle/>
          <a:p>
            <a:endParaRPr lang="en-US" noProof="0" dirty="0"/>
          </a:p>
        </p:txBody>
      </p:sp>
      <p:sp>
        <p:nvSpPr>
          <p:cNvPr id="3" name="Picture Placeholder 2" descr="Image Placeholder"/>
          <p:cNvSpPr>
            <a:spLocks noGrp="1"/>
          </p:cNvSpPr>
          <p:nvPr>
            <p:ph type="pic" sz="quarter" idx="12" hasCustomPrompt="1"/>
          </p:nvPr>
        </p:nvSpPr>
        <p:spPr>
          <a:xfrm>
            <a:off x="528546" y="1934046"/>
            <a:ext cx="3370909" cy="3370909"/>
          </a:xfr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52" name="Picture Placeholder 51" descr="Image Placeholder"/>
          <p:cNvSpPr>
            <a:spLocks noGrp="1"/>
          </p:cNvSpPr>
          <p:nvPr>
            <p:ph type="pic" sz="quarter" idx="13" hasCustomPrompt="1"/>
          </p:nvPr>
        </p:nvSpPr>
        <p:spPr>
          <a:xfrm>
            <a:off x="4242600" y="1886036"/>
            <a:ext cx="3708000" cy="3708000"/>
          </a:xfrm>
          <a:custGeom>
            <a:avLst/>
            <a:gdLst>
              <a:gd name="connsiteX0" fmla="*/ 0 w 3708000"/>
              <a:gd name="connsiteY0" fmla="*/ 0 h 3708000"/>
              <a:gd name="connsiteX1" fmla="*/ 3708000 w 3708000"/>
              <a:gd name="connsiteY1" fmla="*/ 0 h 3708000"/>
              <a:gd name="connsiteX2" fmla="*/ 3708000 w 3708000"/>
              <a:gd name="connsiteY2" fmla="*/ 3708000 h 3708000"/>
              <a:gd name="connsiteX3" fmla="*/ 32703 w 3708000"/>
              <a:gd name="connsiteY3" fmla="*/ 3626244 h 3708000"/>
            </a:gdLst>
            <a:ahLst/>
            <a:cxnLst>
              <a:cxn ang="0">
                <a:pos x="connsiteX0" y="connsiteY0"/>
              </a:cxn>
              <a:cxn ang="0">
                <a:pos x="connsiteX1" y="connsiteY1"/>
              </a:cxn>
              <a:cxn ang="0">
                <a:pos x="connsiteX2" y="connsiteY2"/>
              </a:cxn>
              <a:cxn ang="0">
                <a:pos x="connsiteX3" y="connsiteY3"/>
              </a:cxn>
            </a:cxnLst>
            <a:rect l="l" t="t" r="r" b="b"/>
            <a:pathLst>
              <a:path w="3708000" h="3708000">
                <a:moveTo>
                  <a:pt x="0" y="0"/>
                </a:moveTo>
                <a:lnTo>
                  <a:pt x="3708000" y="0"/>
                </a:lnTo>
                <a:lnTo>
                  <a:pt x="3708000" y="3708000"/>
                </a:lnTo>
                <a:lnTo>
                  <a:pt x="32703" y="3626244"/>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wrap="square"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10" name="Picture Placeholder 9" descr="Image Placeholder"/>
          <p:cNvSpPr>
            <a:spLocks noGrp="1"/>
          </p:cNvSpPr>
          <p:nvPr>
            <p:ph type="pic" sz="quarter" idx="14" hasCustomPrompt="1"/>
          </p:nvPr>
        </p:nvSpPr>
        <p:spPr>
          <a:xfrm>
            <a:off x="8293746" y="1934046"/>
            <a:ext cx="3370909" cy="3370909"/>
          </a:xfr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4" name="Slide Number Placeholder 3"/>
          <p:cNvSpPr>
            <a:spLocks noGrp="1"/>
          </p:cNvSpPr>
          <p:nvPr>
            <p:ph type="sldNum" sz="quarter" idx="15"/>
          </p:nvPr>
        </p:nvSpPr>
        <p:spPr/>
        <p:txBody>
          <a:bodyPr/>
          <a:lstStyle>
            <a:lvl1pPr>
              <a:defRPr>
                <a:solidFill>
                  <a:schemeClr val="bg1"/>
                </a:solidFill>
              </a:defRPr>
            </a:lvl1pPr>
          </a:lstStyle>
          <a:p>
            <a:r>
              <a:rPr lang="en-US" noProof="0" dirty="0"/>
              <a:t> Page </a:t>
            </a:r>
            <a:fld id="{26699011-AD31-4C1E-9097-A1CA72DD0DA4}" type="slidenum">
              <a:rPr lang="en-US" noProof="0" smtClean="0"/>
            </a:fld>
            <a:endParaRPr lang="en-US" noProof="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Layout 2 X Square Centered">
    <p:spTree>
      <p:nvGrpSpPr>
        <p:cNvPr id="1" name=""/>
        <p:cNvGrpSpPr/>
        <p:nvPr/>
      </p:nvGrpSpPr>
      <p:grpSpPr>
        <a:xfrm>
          <a:off x="0" y="0"/>
          <a:ext cx="0" cy="0"/>
          <a:chOff x="0" y="0"/>
          <a:chExt cx="0" cy="0"/>
        </a:xfrm>
      </p:grpSpPr>
      <p:sp>
        <p:nvSpPr>
          <p:cNvPr id="3" name="Rectangle 2"/>
          <p:cNvSpPr/>
          <p:nvPr userDrawn="1"/>
        </p:nvSpPr>
        <p:spPr>
          <a:xfrm>
            <a:off x="437072" y="5630174"/>
            <a:ext cx="299049" cy="2530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7" name="Oval 86" descr="Glow"/>
          <p:cNvSpPr/>
          <p:nvPr userDrawn="1"/>
        </p:nvSpPr>
        <p:spPr>
          <a:xfrm>
            <a:off x="9637462" y="4198553"/>
            <a:ext cx="3035973" cy="3035973"/>
          </a:xfrm>
          <a:prstGeom prst="ellipse">
            <a:avLst/>
          </a:prstGeom>
          <a:gradFill>
            <a:gsLst>
              <a:gs pos="0">
                <a:schemeClr val="bg1">
                  <a:alpha val="46000"/>
                </a:schemeClr>
              </a:gs>
              <a:gs pos="54000">
                <a:schemeClr val="accent1">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88" name="Picture 87" descr="Scary cat by tree"/>
          <p:cNvPicPr>
            <a:picLocks noChangeAspect="1"/>
          </p:cNvPicPr>
          <p:nvPr userDrawn="1"/>
        </p:nvPicPr>
        <p:blipFill>
          <a:blip r:embed="rId2" cstate="email"/>
          <a:stretch>
            <a:fillRect/>
          </a:stretch>
        </p:blipFill>
        <p:spPr>
          <a:xfrm>
            <a:off x="10692254" y="4138948"/>
            <a:ext cx="1499746" cy="2719052"/>
          </a:xfrm>
          <a:prstGeom prst="rect">
            <a:avLst/>
          </a:prstGeom>
        </p:spPr>
      </p:pic>
      <p:pic>
        <p:nvPicPr>
          <p:cNvPr id="86" name="Picture 85" descr="Bat flying to moon"/>
          <p:cNvPicPr>
            <a:picLocks noChangeAspect="1"/>
          </p:cNvPicPr>
          <p:nvPr userDrawn="1"/>
        </p:nvPicPr>
        <p:blipFill>
          <a:blip r:embed="rId3" cstate="email"/>
          <a:stretch>
            <a:fillRect/>
          </a:stretch>
        </p:blipFill>
        <p:spPr>
          <a:xfrm>
            <a:off x="37981" y="-202559"/>
            <a:ext cx="4621169" cy="3792041"/>
          </a:xfrm>
          <a:prstGeom prst="rect">
            <a:avLst/>
          </a:prstGeom>
        </p:spPr>
      </p:pic>
      <p:sp>
        <p:nvSpPr>
          <p:cNvPr id="6" name="Footer Placeholder 5"/>
          <p:cNvSpPr>
            <a:spLocks noGrp="1"/>
          </p:cNvSpPr>
          <p:nvPr>
            <p:ph type="ftr" sz="quarter" idx="10"/>
          </p:nvPr>
        </p:nvSpPr>
        <p:spPr/>
        <p:txBody>
          <a:bodyPr/>
          <a:lstStyle/>
          <a:p>
            <a:endParaRPr lang="en-US" noProof="0" dirty="0"/>
          </a:p>
        </p:txBody>
      </p:sp>
      <p:sp>
        <p:nvSpPr>
          <p:cNvPr id="85" name="Picture Placeholder 84" descr="Image Placeholder"/>
          <p:cNvSpPr>
            <a:spLocks noGrp="1"/>
          </p:cNvSpPr>
          <p:nvPr>
            <p:ph type="pic" sz="quarter" idx="12" hasCustomPrompt="1"/>
          </p:nvPr>
        </p:nvSpPr>
        <p:spPr>
          <a:xfrm rot="21410715">
            <a:off x="3089853" y="2166265"/>
            <a:ext cx="3708000" cy="3708000"/>
          </a:xfrm>
          <a:custGeom>
            <a:avLst/>
            <a:gdLst>
              <a:gd name="connsiteX0" fmla="*/ 0 w 3708000"/>
              <a:gd name="connsiteY0" fmla="*/ 0 h 3708000"/>
              <a:gd name="connsiteX1" fmla="*/ 3708000 w 3708000"/>
              <a:gd name="connsiteY1" fmla="*/ 0 h 3708000"/>
              <a:gd name="connsiteX2" fmla="*/ 3708000 w 3708000"/>
              <a:gd name="connsiteY2" fmla="*/ 3708000 h 3708000"/>
              <a:gd name="connsiteX3" fmla="*/ 32703 w 3708000"/>
              <a:gd name="connsiteY3" fmla="*/ 3626244 h 3708000"/>
            </a:gdLst>
            <a:ahLst/>
            <a:cxnLst>
              <a:cxn ang="0">
                <a:pos x="connsiteX0" y="connsiteY0"/>
              </a:cxn>
              <a:cxn ang="0">
                <a:pos x="connsiteX1" y="connsiteY1"/>
              </a:cxn>
              <a:cxn ang="0">
                <a:pos x="connsiteX2" y="connsiteY2"/>
              </a:cxn>
              <a:cxn ang="0">
                <a:pos x="connsiteX3" y="connsiteY3"/>
              </a:cxn>
            </a:cxnLst>
            <a:rect l="l" t="t" r="r" b="b"/>
            <a:pathLst>
              <a:path w="3708000" h="3708000">
                <a:moveTo>
                  <a:pt x="0" y="0"/>
                </a:moveTo>
                <a:lnTo>
                  <a:pt x="3708000" y="0"/>
                </a:lnTo>
                <a:lnTo>
                  <a:pt x="3708000" y="3708000"/>
                </a:lnTo>
                <a:lnTo>
                  <a:pt x="32703" y="3626244"/>
                </a:lnTo>
                <a:close/>
              </a:path>
            </a:pathLst>
          </a:custGeo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wrap="square"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5" name="Picture Placeholder 4" descr="Image Placeholder"/>
          <p:cNvSpPr>
            <a:spLocks noGrp="1"/>
          </p:cNvSpPr>
          <p:nvPr>
            <p:ph type="pic" sz="quarter" idx="13" hasCustomPrompt="1"/>
          </p:nvPr>
        </p:nvSpPr>
        <p:spPr>
          <a:xfrm rot="60000">
            <a:off x="7073107" y="1502205"/>
            <a:ext cx="3708000" cy="3708000"/>
          </a:xfr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4" name="Slide Number Placeholder 3"/>
          <p:cNvSpPr>
            <a:spLocks noGrp="1"/>
          </p:cNvSpPr>
          <p:nvPr>
            <p:ph type="sldNum" sz="quarter" idx="14"/>
          </p:nvPr>
        </p:nvSpPr>
        <p:spPr/>
        <p:txBody>
          <a:bodyPr/>
          <a:lstStyle/>
          <a:p>
            <a:r>
              <a:rPr lang="en-US" noProof="0" dirty="0"/>
              <a:t> Page </a:t>
            </a:r>
            <a:fld id="{26699011-AD31-4C1E-9097-A1CA72DD0DA4}" type="slidenum">
              <a:rPr lang="en-US" noProof="0" smtClean="0"/>
            </a:fld>
            <a:endParaRPr lang="en-US" noProof="0" dirty="0"/>
          </a:p>
        </p:txBody>
      </p:sp>
      <p:grpSp>
        <p:nvGrpSpPr>
          <p:cNvPr id="9" name="Group 8" descr="Banting"/>
          <p:cNvGrpSpPr/>
          <p:nvPr userDrawn="1"/>
        </p:nvGrpSpPr>
        <p:grpSpPr>
          <a:xfrm>
            <a:off x="9681613" y="-1537"/>
            <a:ext cx="2510387" cy="555099"/>
            <a:chOff x="9681613" y="-1537"/>
            <a:chExt cx="2510387" cy="555099"/>
          </a:xfrm>
        </p:grpSpPr>
        <p:grpSp>
          <p:nvGrpSpPr>
            <p:cNvPr id="10" name="Group 9"/>
            <p:cNvGrpSpPr/>
            <p:nvPr userDrawn="1"/>
          </p:nvGrpSpPr>
          <p:grpSpPr>
            <a:xfrm rot="398390">
              <a:off x="10903668" y="254690"/>
              <a:ext cx="210191" cy="248550"/>
              <a:chOff x="5092479" y="1490663"/>
              <a:chExt cx="1025751" cy="1212946"/>
            </a:xfrm>
            <a:effectLst>
              <a:outerShdw blurRad="12700" sx="102000" sy="102000" algn="ctr" rotWithShape="0">
                <a:prstClr val="black">
                  <a:alpha val="40000"/>
                </a:prstClr>
              </a:outerShdw>
            </a:effectLst>
          </p:grpSpPr>
          <p:sp>
            <p:nvSpPr>
              <p:cNvPr id="80" name="Isosceles Triangle 79"/>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1" name="Rectangle 80"/>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1" name="Group 10"/>
            <p:cNvGrpSpPr/>
            <p:nvPr userDrawn="1"/>
          </p:nvGrpSpPr>
          <p:grpSpPr>
            <a:xfrm rot="338390">
              <a:off x="11111892" y="276964"/>
              <a:ext cx="210191" cy="248550"/>
              <a:chOff x="6076947" y="1490663"/>
              <a:chExt cx="1025751" cy="1212946"/>
            </a:xfrm>
            <a:effectLst>
              <a:outerShdw blurRad="12700" sx="102000" sy="102000" algn="ctr" rotWithShape="0">
                <a:prstClr val="black">
                  <a:alpha val="40000"/>
                </a:prstClr>
              </a:outerShdw>
            </a:effectLst>
          </p:grpSpPr>
          <p:sp>
            <p:nvSpPr>
              <p:cNvPr id="78" name="Isosceles Triangle 77"/>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9" name="Rectangle 78"/>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2" name="Group 11"/>
            <p:cNvGrpSpPr/>
            <p:nvPr userDrawn="1"/>
          </p:nvGrpSpPr>
          <p:grpSpPr>
            <a:xfrm rot="218390">
              <a:off x="11320792" y="293422"/>
              <a:ext cx="210191" cy="248550"/>
              <a:chOff x="7141259" y="1490663"/>
              <a:chExt cx="1025751" cy="1212946"/>
            </a:xfrm>
            <a:effectLst>
              <a:outerShdw blurRad="12700" sx="102000" sy="102000" algn="ctr" rotWithShape="0">
                <a:prstClr val="black">
                  <a:alpha val="40000"/>
                </a:prstClr>
              </a:outerShdw>
            </a:effectLst>
          </p:grpSpPr>
          <p:sp>
            <p:nvSpPr>
              <p:cNvPr id="76" name="Isosceles Triangle 75"/>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7" name="Rectangle 76"/>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3" name="Group 12"/>
            <p:cNvGrpSpPr/>
            <p:nvPr userDrawn="1"/>
          </p:nvGrpSpPr>
          <p:grpSpPr>
            <a:xfrm rot="98390">
              <a:off x="11530596" y="302125"/>
              <a:ext cx="210191" cy="248550"/>
              <a:chOff x="5092479" y="1490663"/>
              <a:chExt cx="1025751" cy="1212946"/>
            </a:xfrm>
            <a:effectLst>
              <a:outerShdw blurRad="12700" sx="102000" sy="102000" algn="ctr" rotWithShape="0">
                <a:prstClr val="black">
                  <a:alpha val="40000"/>
                </a:prstClr>
              </a:outerShdw>
            </a:effectLst>
          </p:grpSpPr>
          <p:sp>
            <p:nvSpPr>
              <p:cNvPr id="74" name="Isosceles Triangle 73"/>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5" name="Rectangle 74"/>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4" name="Group 13"/>
            <p:cNvGrpSpPr/>
            <p:nvPr userDrawn="1"/>
          </p:nvGrpSpPr>
          <p:grpSpPr>
            <a:xfrm rot="21578390">
              <a:off x="11741076" y="305012"/>
              <a:ext cx="210191" cy="248550"/>
              <a:chOff x="6076947" y="1490663"/>
              <a:chExt cx="1025751" cy="1212946"/>
            </a:xfrm>
            <a:effectLst>
              <a:outerShdw blurRad="12700" sx="102000" sy="102000" algn="ctr" rotWithShape="0">
                <a:prstClr val="black">
                  <a:alpha val="40000"/>
                </a:prstClr>
              </a:outerShdw>
            </a:effectLst>
          </p:grpSpPr>
          <p:sp>
            <p:nvSpPr>
              <p:cNvPr id="72" name="Isosceles Triangle 71"/>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3" name="Rectangle 72"/>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5" name="Group 14"/>
            <p:cNvGrpSpPr/>
            <p:nvPr userDrawn="1"/>
          </p:nvGrpSpPr>
          <p:grpSpPr>
            <a:xfrm rot="21458390">
              <a:off x="11952458" y="300144"/>
              <a:ext cx="210191" cy="248550"/>
              <a:chOff x="7141259" y="1490663"/>
              <a:chExt cx="1025751" cy="1212946"/>
            </a:xfrm>
            <a:effectLst>
              <a:outerShdw blurRad="12700" sx="102000" sy="102000" algn="ctr" rotWithShape="0">
                <a:prstClr val="black">
                  <a:alpha val="40000"/>
                </a:prstClr>
              </a:outerShdw>
            </a:effectLst>
          </p:grpSpPr>
          <p:sp>
            <p:nvSpPr>
              <p:cNvPr id="70" name="Isosceles Triangle 69"/>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1" name="Rectangle 70"/>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6" name="Group 15"/>
            <p:cNvGrpSpPr/>
            <p:nvPr userDrawn="1"/>
          </p:nvGrpSpPr>
          <p:grpSpPr>
            <a:xfrm rot="1058390">
              <a:off x="9681613" y="-1537"/>
              <a:ext cx="210191" cy="248550"/>
              <a:chOff x="5092479" y="1490663"/>
              <a:chExt cx="1025751" cy="1212946"/>
            </a:xfrm>
            <a:effectLst>
              <a:outerShdw blurRad="12700" sx="102000" sy="102000" algn="ctr" rotWithShape="0">
                <a:prstClr val="black">
                  <a:alpha val="40000"/>
                </a:prstClr>
              </a:outerShdw>
            </a:effectLst>
          </p:grpSpPr>
          <p:sp>
            <p:nvSpPr>
              <p:cNvPr id="68" name="Isosceles Triangle 67"/>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9" name="Rectangle 68"/>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7" name="Group 16"/>
            <p:cNvGrpSpPr/>
            <p:nvPr userDrawn="1"/>
          </p:nvGrpSpPr>
          <p:grpSpPr>
            <a:xfrm rot="938390">
              <a:off x="9885323" y="59512"/>
              <a:ext cx="210191" cy="248550"/>
              <a:chOff x="6076947" y="1490663"/>
              <a:chExt cx="1025751" cy="1212946"/>
            </a:xfrm>
            <a:effectLst>
              <a:outerShdw blurRad="12700" sx="102000" sy="102000" algn="ctr" rotWithShape="0">
                <a:prstClr val="black">
                  <a:alpha val="40000"/>
                </a:prstClr>
              </a:outerShdw>
            </a:effectLst>
          </p:grpSpPr>
          <p:sp>
            <p:nvSpPr>
              <p:cNvPr id="66" name="Isosceles Triangle 65"/>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7" name="Rectangle 66"/>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8" name="Group 17"/>
            <p:cNvGrpSpPr/>
            <p:nvPr userDrawn="1"/>
          </p:nvGrpSpPr>
          <p:grpSpPr>
            <a:xfrm rot="818390">
              <a:off x="10089936" y="112805"/>
              <a:ext cx="210191" cy="248550"/>
              <a:chOff x="7141259" y="1490663"/>
              <a:chExt cx="1025751" cy="1212946"/>
            </a:xfrm>
            <a:effectLst>
              <a:outerShdw blurRad="12700" sx="102000" sy="102000" algn="ctr" rotWithShape="0">
                <a:prstClr val="black">
                  <a:alpha val="40000"/>
                </a:prstClr>
              </a:outerShdw>
            </a:effectLst>
          </p:grpSpPr>
          <p:sp>
            <p:nvSpPr>
              <p:cNvPr id="64" name="Isosceles Triangle 63"/>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5" name="Rectangle 64"/>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9" name="Group 18"/>
            <p:cNvGrpSpPr/>
            <p:nvPr userDrawn="1"/>
          </p:nvGrpSpPr>
          <p:grpSpPr>
            <a:xfrm rot="698390">
              <a:off x="10295451" y="158344"/>
              <a:ext cx="210191" cy="248550"/>
              <a:chOff x="5092479" y="1490663"/>
              <a:chExt cx="1025751" cy="1212946"/>
            </a:xfrm>
            <a:effectLst>
              <a:outerShdw blurRad="12700" sx="102000" sy="102000" algn="ctr" rotWithShape="0">
                <a:prstClr val="black">
                  <a:alpha val="40000"/>
                </a:prstClr>
              </a:outerShdw>
            </a:effectLst>
          </p:grpSpPr>
          <p:sp>
            <p:nvSpPr>
              <p:cNvPr id="62" name="Isosceles Triangle 61"/>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3" name="Rectangle 62"/>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0" name="Group 19"/>
            <p:cNvGrpSpPr/>
            <p:nvPr userDrawn="1"/>
          </p:nvGrpSpPr>
          <p:grpSpPr>
            <a:xfrm rot="578390">
              <a:off x="10501643" y="198066"/>
              <a:ext cx="210191" cy="248550"/>
              <a:chOff x="6076947" y="1490663"/>
              <a:chExt cx="1025751" cy="1212946"/>
            </a:xfrm>
            <a:effectLst>
              <a:outerShdw blurRad="12700" sx="102000" sy="102000" algn="ctr" rotWithShape="0">
                <a:prstClr val="black">
                  <a:alpha val="40000"/>
                </a:prstClr>
              </a:outerShdw>
            </a:effectLst>
          </p:grpSpPr>
          <p:sp>
            <p:nvSpPr>
              <p:cNvPr id="60" name="Isosceles Triangle 59"/>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1" name="Rectangle 60"/>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1" name="Group 20"/>
            <p:cNvGrpSpPr/>
            <p:nvPr userDrawn="1"/>
          </p:nvGrpSpPr>
          <p:grpSpPr>
            <a:xfrm rot="458390">
              <a:off x="10708738" y="230034"/>
              <a:ext cx="210191" cy="248550"/>
              <a:chOff x="7141259" y="1490663"/>
              <a:chExt cx="1025751" cy="1212946"/>
            </a:xfrm>
            <a:effectLst>
              <a:outerShdw blurRad="12700" sx="102000" sy="102000" algn="ctr" rotWithShape="0">
                <a:prstClr val="black">
                  <a:alpha val="40000"/>
                </a:prstClr>
              </a:outerShdw>
            </a:effectLst>
          </p:grpSpPr>
          <p:sp>
            <p:nvSpPr>
              <p:cNvPr id="58" name="Isosceles Triangle 57"/>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9" name="Rectangle 58"/>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2" name="Group 21"/>
            <p:cNvGrpSpPr/>
            <p:nvPr userDrawn="1"/>
          </p:nvGrpSpPr>
          <p:grpSpPr>
            <a:xfrm>
              <a:off x="11512840" y="61155"/>
              <a:ext cx="113548" cy="134271"/>
              <a:chOff x="5092479" y="1490663"/>
              <a:chExt cx="1025751" cy="1212946"/>
            </a:xfrm>
            <a:effectLst>
              <a:outerShdw blurRad="12700" sx="102000" sy="102000" algn="ctr" rotWithShape="0">
                <a:prstClr val="black">
                  <a:alpha val="40000"/>
                </a:prstClr>
              </a:outerShdw>
            </a:effectLst>
          </p:grpSpPr>
          <p:sp>
            <p:nvSpPr>
              <p:cNvPr id="56" name="Isosceles Triangle 55"/>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7" name="Rectangle 56"/>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3" name="Group 22"/>
            <p:cNvGrpSpPr/>
            <p:nvPr userDrawn="1"/>
          </p:nvGrpSpPr>
          <p:grpSpPr>
            <a:xfrm rot="21540000">
              <a:off x="11625962" y="60101"/>
              <a:ext cx="113548" cy="134271"/>
              <a:chOff x="6076947" y="1490663"/>
              <a:chExt cx="1025751" cy="1212946"/>
            </a:xfrm>
            <a:effectLst>
              <a:outerShdw blurRad="12700" sx="102000" sy="102000" algn="ctr" rotWithShape="0">
                <a:prstClr val="black">
                  <a:alpha val="40000"/>
                </a:prstClr>
              </a:outerShdw>
            </a:effectLst>
          </p:grpSpPr>
          <p:sp>
            <p:nvSpPr>
              <p:cNvPr id="54" name="Isosceles Triangle 53"/>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5" name="Rectangle 54"/>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4" name="Group 23"/>
            <p:cNvGrpSpPr/>
            <p:nvPr userDrawn="1"/>
          </p:nvGrpSpPr>
          <p:grpSpPr>
            <a:xfrm rot="21420000">
              <a:off x="11739085" y="55883"/>
              <a:ext cx="113548" cy="134271"/>
              <a:chOff x="7141259" y="1490663"/>
              <a:chExt cx="1025751" cy="1212946"/>
            </a:xfrm>
            <a:effectLst>
              <a:outerShdw blurRad="12700" sx="102000" sy="102000" algn="ctr" rotWithShape="0">
                <a:prstClr val="black">
                  <a:alpha val="40000"/>
                </a:prstClr>
              </a:outerShdw>
            </a:effectLst>
          </p:grpSpPr>
          <p:sp>
            <p:nvSpPr>
              <p:cNvPr id="52" name="Isosceles Triangle 51"/>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3" name="Rectangle 52"/>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5" name="Group 24"/>
            <p:cNvGrpSpPr/>
            <p:nvPr userDrawn="1"/>
          </p:nvGrpSpPr>
          <p:grpSpPr>
            <a:xfrm rot="21300000">
              <a:off x="11852207" y="47448"/>
              <a:ext cx="113548" cy="134271"/>
              <a:chOff x="5092479" y="1490663"/>
              <a:chExt cx="1025751" cy="1212946"/>
            </a:xfrm>
            <a:effectLst>
              <a:outerShdw blurRad="12700" sx="102000" sy="102000" algn="ctr" rotWithShape="0">
                <a:prstClr val="black">
                  <a:alpha val="40000"/>
                </a:prstClr>
              </a:outerShdw>
            </a:effectLst>
          </p:grpSpPr>
          <p:sp>
            <p:nvSpPr>
              <p:cNvPr id="50" name="Isosceles Triangle 49"/>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1" name="Rectangle 50"/>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6" name="Group 25"/>
            <p:cNvGrpSpPr/>
            <p:nvPr userDrawn="1"/>
          </p:nvGrpSpPr>
          <p:grpSpPr>
            <a:xfrm rot="21180000">
              <a:off x="11965330" y="35850"/>
              <a:ext cx="113548" cy="134271"/>
              <a:chOff x="6076947" y="1490663"/>
              <a:chExt cx="1025751" cy="1212946"/>
            </a:xfrm>
            <a:effectLst>
              <a:outerShdw blurRad="12700" sx="102000" sy="102000" algn="ctr" rotWithShape="0">
                <a:prstClr val="black">
                  <a:alpha val="40000"/>
                </a:prstClr>
              </a:outerShdw>
            </a:effectLst>
          </p:grpSpPr>
          <p:sp>
            <p:nvSpPr>
              <p:cNvPr id="48" name="Isosceles Triangle 47"/>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9" name="Rectangle 48"/>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7" name="Group 26"/>
            <p:cNvGrpSpPr/>
            <p:nvPr userDrawn="1"/>
          </p:nvGrpSpPr>
          <p:grpSpPr>
            <a:xfrm rot="21060000">
              <a:off x="12078452" y="20034"/>
              <a:ext cx="113548" cy="134271"/>
              <a:chOff x="7141259" y="1490663"/>
              <a:chExt cx="1025751" cy="1212946"/>
            </a:xfrm>
            <a:effectLst>
              <a:outerShdw blurRad="12700" sx="102000" sy="102000" algn="ctr" rotWithShape="0">
                <a:prstClr val="black">
                  <a:alpha val="40000"/>
                </a:prstClr>
              </a:outerShdw>
            </a:effectLst>
          </p:grpSpPr>
          <p:sp>
            <p:nvSpPr>
              <p:cNvPr id="46" name="Isosceles Triangle 45"/>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7" name="Rectangle 46"/>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8" name="Group 27"/>
            <p:cNvGrpSpPr/>
            <p:nvPr userDrawn="1"/>
          </p:nvGrpSpPr>
          <p:grpSpPr>
            <a:xfrm rot="660000">
              <a:off x="10841090" y="0"/>
              <a:ext cx="113548" cy="134271"/>
              <a:chOff x="5092479" y="1490663"/>
              <a:chExt cx="1025751" cy="1212946"/>
            </a:xfrm>
            <a:effectLst>
              <a:outerShdw blurRad="12700" sx="102000" sy="102000" algn="ctr" rotWithShape="0">
                <a:prstClr val="black">
                  <a:alpha val="40000"/>
                </a:prstClr>
              </a:outerShdw>
            </a:effectLst>
          </p:grpSpPr>
          <p:sp>
            <p:nvSpPr>
              <p:cNvPr id="44" name="Isosceles Triangle 43"/>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5" name="Rectangle 44"/>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9" name="Group 28"/>
            <p:cNvGrpSpPr/>
            <p:nvPr userDrawn="1"/>
          </p:nvGrpSpPr>
          <p:grpSpPr>
            <a:xfrm rot="540000">
              <a:off x="10954212" y="20034"/>
              <a:ext cx="113548" cy="134271"/>
              <a:chOff x="6076947" y="1490663"/>
              <a:chExt cx="1025751" cy="1212946"/>
            </a:xfrm>
            <a:effectLst>
              <a:outerShdw blurRad="12700" sx="102000" sy="102000" algn="ctr" rotWithShape="0">
                <a:prstClr val="black">
                  <a:alpha val="40000"/>
                </a:prstClr>
              </a:outerShdw>
            </a:effectLst>
          </p:grpSpPr>
          <p:sp>
            <p:nvSpPr>
              <p:cNvPr id="42" name="Isosceles Triangle 41"/>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3" name="Rectangle 42"/>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30" name="Group 29"/>
            <p:cNvGrpSpPr/>
            <p:nvPr userDrawn="1"/>
          </p:nvGrpSpPr>
          <p:grpSpPr>
            <a:xfrm rot="420000">
              <a:off x="11067335" y="35850"/>
              <a:ext cx="113548" cy="134271"/>
              <a:chOff x="7141259" y="1490663"/>
              <a:chExt cx="1025751" cy="1212946"/>
            </a:xfrm>
            <a:effectLst>
              <a:outerShdw blurRad="12700" sx="102000" sy="102000" algn="ctr" rotWithShape="0">
                <a:prstClr val="black">
                  <a:alpha val="40000"/>
                </a:prstClr>
              </a:outerShdw>
            </a:effectLst>
          </p:grpSpPr>
          <p:sp>
            <p:nvSpPr>
              <p:cNvPr id="40" name="Isosceles Triangle 39"/>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1" name="Rectangle 40"/>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31" name="Group 30"/>
            <p:cNvGrpSpPr/>
            <p:nvPr userDrawn="1"/>
          </p:nvGrpSpPr>
          <p:grpSpPr>
            <a:xfrm rot="300000">
              <a:off x="11180457" y="47448"/>
              <a:ext cx="113548" cy="134271"/>
              <a:chOff x="5092479" y="1490663"/>
              <a:chExt cx="1025751" cy="1212946"/>
            </a:xfrm>
            <a:effectLst>
              <a:outerShdw blurRad="12700" sx="102000" sy="102000" algn="ctr" rotWithShape="0">
                <a:prstClr val="black">
                  <a:alpha val="40000"/>
                </a:prstClr>
              </a:outerShdw>
            </a:effectLst>
          </p:grpSpPr>
          <p:sp>
            <p:nvSpPr>
              <p:cNvPr id="38" name="Isosceles Triangle 37"/>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9" name="Rectangle 38"/>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32" name="Group 31"/>
            <p:cNvGrpSpPr/>
            <p:nvPr userDrawn="1"/>
          </p:nvGrpSpPr>
          <p:grpSpPr>
            <a:xfrm rot="180000">
              <a:off x="11293580" y="55883"/>
              <a:ext cx="113548" cy="134271"/>
              <a:chOff x="6076947" y="1490663"/>
              <a:chExt cx="1025751" cy="1212946"/>
            </a:xfrm>
            <a:effectLst>
              <a:outerShdw blurRad="12700" sx="102000" sy="102000" algn="ctr" rotWithShape="0">
                <a:prstClr val="black">
                  <a:alpha val="40000"/>
                </a:prstClr>
              </a:outerShdw>
            </a:effectLst>
          </p:grpSpPr>
          <p:sp>
            <p:nvSpPr>
              <p:cNvPr id="36" name="Isosceles Triangle 35"/>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7" name="Rectangle 36"/>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33" name="Group 32"/>
            <p:cNvGrpSpPr/>
            <p:nvPr userDrawn="1"/>
          </p:nvGrpSpPr>
          <p:grpSpPr>
            <a:xfrm rot="60000">
              <a:off x="11406702" y="60101"/>
              <a:ext cx="113548" cy="134271"/>
              <a:chOff x="7141259" y="1490663"/>
              <a:chExt cx="1025751" cy="1212946"/>
            </a:xfrm>
            <a:effectLst>
              <a:outerShdw blurRad="12700" sx="102000" sy="102000" algn="ctr" rotWithShape="0">
                <a:prstClr val="black">
                  <a:alpha val="40000"/>
                </a:prstClr>
              </a:outerShdw>
            </a:effectLst>
          </p:grpSpPr>
          <p:sp>
            <p:nvSpPr>
              <p:cNvPr id="34" name="Isosceles Triangle 33"/>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Rectangle 34"/>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Layout Full">
    <p:spTree>
      <p:nvGrpSpPr>
        <p:cNvPr id="1" name=""/>
        <p:cNvGrpSpPr/>
        <p:nvPr/>
      </p:nvGrpSpPr>
      <p:grpSpPr>
        <a:xfrm>
          <a:off x="0" y="0"/>
          <a:ext cx="0" cy="0"/>
          <a:chOff x="0" y="0"/>
          <a:chExt cx="0" cy="0"/>
        </a:xfrm>
      </p:grpSpPr>
      <p:sp>
        <p:nvSpPr>
          <p:cNvPr id="122" name="Oval 121" descr="Glow"/>
          <p:cNvSpPr/>
          <p:nvPr userDrawn="1"/>
        </p:nvSpPr>
        <p:spPr>
          <a:xfrm>
            <a:off x="10239349" y="4901862"/>
            <a:ext cx="3085337" cy="3085337"/>
          </a:xfrm>
          <a:prstGeom prst="ellipse">
            <a:avLst/>
          </a:prstGeom>
          <a:gradFill>
            <a:gsLst>
              <a:gs pos="0">
                <a:schemeClr val="bg1">
                  <a:alpha val="46000"/>
                </a:schemeClr>
              </a:gs>
              <a:gs pos="54000">
                <a:schemeClr val="accent1">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8" name="Group 7" descr="Jack-o-lantern and banting"/>
          <p:cNvGrpSpPr/>
          <p:nvPr userDrawn="1"/>
        </p:nvGrpSpPr>
        <p:grpSpPr>
          <a:xfrm>
            <a:off x="7607579" y="5911514"/>
            <a:ext cx="4584421" cy="1015641"/>
            <a:chOff x="7607579" y="5911514"/>
            <a:chExt cx="4584421" cy="1015641"/>
          </a:xfrm>
        </p:grpSpPr>
        <p:grpSp>
          <p:nvGrpSpPr>
            <p:cNvPr id="48" name="Group 47"/>
            <p:cNvGrpSpPr>
              <a:grpSpLocks noChangeAspect="1"/>
            </p:cNvGrpSpPr>
            <p:nvPr userDrawn="1"/>
          </p:nvGrpSpPr>
          <p:grpSpPr>
            <a:xfrm rot="21180000">
              <a:off x="7607579" y="5911514"/>
              <a:ext cx="4539452" cy="1015641"/>
              <a:chOff x="9681613" y="-1537"/>
              <a:chExt cx="2481036" cy="555099"/>
            </a:xfrm>
          </p:grpSpPr>
          <p:grpSp>
            <p:nvGrpSpPr>
              <p:cNvPr id="50" name="Group 49"/>
              <p:cNvGrpSpPr/>
              <p:nvPr userDrawn="1"/>
            </p:nvGrpSpPr>
            <p:grpSpPr>
              <a:xfrm rot="398390">
                <a:off x="10903668" y="254690"/>
                <a:ext cx="210191" cy="248550"/>
                <a:chOff x="5092479" y="1490663"/>
                <a:chExt cx="1025751" cy="1212946"/>
              </a:xfrm>
              <a:effectLst>
                <a:outerShdw blurRad="12700" sx="102000" sy="102000" algn="ctr" rotWithShape="0">
                  <a:prstClr val="black">
                    <a:alpha val="40000"/>
                  </a:prstClr>
                </a:outerShdw>
              </a:effectLst>
            </p:grpSpPr>
            <p:sp>
              <p:nvSpPr>
                <p:cNvPr id="84" name="Isosceles Triangle 83"/>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5" name="Rectangle 84"/>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51" name="Group 50"/>
              <p:cNvGrpSpPr/>
              <p:nvPr userDrawn="1"/>
            </p:nvGrpSpPr>
            <p:grpSpPr>
              <a:xfrm rot="338390">
                <a:off x="11111892" y="276964"/>
                <a:ext cx="210191" cy="248550"/>
                <a:chOff x="6076947" y="1490663"/>
                <a:chExt cx="1025751" cy="1212946"/>
              </a:xfrm>
              <a:effectLst>
                <a:outerShdw blurRad="12700" sx="102000" sy="102000" algn="ctr" rotWithShape="0">
                  <a:prstClr val="black">
                    <a:alpha val="40000"/>
                  </a:prstClr>
                </a:outerShdw>
              </a:effectLst>
            </p:grpSpPr>
            <p:sp>
              <p:nvSpPr>
                <p:cNvPr id="82" name="Isosceles Triangle 81"/>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3" name="Rectangle 82"/>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52" name="Group 51"/>
              <p:cNvGrpSpPr/>
              <p:nvPr userDrawn="1"/>
            </p:nvGrpSpPr>
            <p:grpSpPr>
              <a:xfrm rot="218390">
                <a:off x="11320792" y="293422"/>
                <a:ext cx="210191" cy="248550"/>
                <a:chOff x="7141259" y="1490663"/>
                <a:chExt cx="1025751" cy="1212946"/>
              </a:xfrm>
              <a:effectLst>
                <a:outerShdw blurRad="12700" sx="102000" sy="102000" algn="ctr" rotWithShape="0">
                  <a:prstClr val="black">
                    <a:alpha val="40000"/>
                  </a:prstClr>
                </a:outerShdw>
              </a:effectLst>
            </p:grpSpPr>
            <p:sp>
              <p:nvSpPr>
                <p:cNvPr id="80" name="Isosceles Triangle 79"/>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1" name="Rectangle 80"/>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53" name="Group 52"/>
              <p:cNvGrpSpPr/>
              <p:nvPr userDrawn="1"/>
            </p:nvGrpSpPr>
            <p:grpSpPr>
              <a:xfrm rot="98390">
                <a:off x="11530596" y="302125"/>
                <a:ext cx="210191" cy="248550"/>
                <a:chOff x="5092479" y="1490663"/>
                <a:chExt cx="1025751" cy="1212946"/>
              </a:xfrm>
              <a:effectLst>
                <a:outerShdw blurRad="12700" sx="102000" sy="102000" algn="ctr" rotWithShape="0">
                  <a:prstClr val="black">
                    <a:alpha val="40000"/>
                  </a:prstClr>
                </a:outerShdw>
              </a:effectLst>
            </p:grpSpPr>
            <p:sp>
              <p:nvSpPr>
                <p:cNvPr id="78" name="Isosceles Triangle 77"/>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9" name="Rectangle 78"/>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54" name="Group 53"/>
              <p:cNvGrpSpPr/>
              <p:nvPr userDrawn="1"/>
            </p:nvGrpSpPr>
            <p:grpSpPr>
              <a:xfrm rot="21578390">
                <a:off x="11741076" y="305012"/>
                <a:ext cx="210191" cy="248550"/>
                <a:chOff x="6076947" y="1490663"/>
                <a:chExt cx="1025751" cy="1212946"/>
              </a:xfrm>
              <a:effectLst>
                <a:outerShdw blurRad="12700" sx="102000" sy="102000" algn="ctr" rotWithShape="0">
                  <a:prstClr val="black">
                    <a:alpha val="40000"/>
                  </a:prstClr>
                </a:outerShdw>
              </a:effectLst>
            </p:grpSpPr>
            <p:sp>
              <p:nvSpPr>
                <p:cNvPr id="76" name="Isosceles Triangle 75"/>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7" name="Rectangle 76"/>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55" name="Group 54"/>
              <p:cNvGrpSpPr/>
              <p:nvPr userDrawn="1"/>
            </p:nvGrpSpPr>
            <p:grpSpPr>
              <a:xfrm rot="21458390">
                <a:off x="11952458" y="300144"/>
                <a:ext cx="210191" cy="248550"/>
                <a:chOff x="7141259" y="1490663"/>
                <a:chExt cx="1025751" cy="1212946"/>
              </a:xfrm>
              <a:effectLst>
                <a:outerShdw blurRad="12700" sx="102000" sy="102000" algn="ctr" rotWithShape="0">
                  <a:prstClr val="black">
                    <a:alpha val="40000"/>
                  </a:prstClr>
                </a:outerShdw>
              </a:effectLst>
            </p:grpSpPr>
            <p:sp>
              <p:nvSpPr>
                <p:cNvPr id="74" name="Isosceles Triangle 73"/>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5" name="Rectangle 74"/>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56" name="Group 55"/>
              <p:cNvGrpSpPr/>
              <p:nvPr userDrawn="1"/>
            </p:nvGrpSpPr>
            <p:grpSpPr>
              <a:xfrm rot="1058390">
                <a:off x="9681613" y="-1537"/>
                <a:ext cx="210191" cy="248550"/>
                <a:chOff x="5092479" y="1490663"/>
                <a:chExt cx="1025751" cy="1212946"/>
              </a:xfrm>
              <a:effectLst>
                <a:outerShdw blurRad="12700" sx="102000" sy="102000" algn="ctr" rotWithShape="0">
                  <a:prstClr val="black">
                    <a:alpha val="40000"/>
                  </a:prstClr>
                </a:outerShdw>
              </a:effectLst>
            </p:grpSpPr>
            <p:sp>
              <p:nvSpPr>
                <p:cNvPr id="72" name="Isosceles Triangle 71"/>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3" name="Rectangle 72"/>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57" name="Group 56"/>
              <p:cNvGrpSpPr/>
              <p:nvPr userDrawn="1"/>
            </p:nvGrpSpPr>
            <p:grpSpPr>
              <a:xfrm rot="938390">
                <a:off x="9885323" y="59512"/>
                <a:ext cx="210191" cy="248550"/>
                <a:chOff x="6076947" y="1490663"/>
                <a:chExt cx="1025751" cy="1212946"/>
              </a:xfrm>
              <a:effectLst>
                <a:outerShdw blurRad="12700" sx="102000" sy="102000" algn="ctr" rotWithShape="0">
                  <a:prstClr val="black">
                    <a:alpha val="40000"/>
                  </a:prstClr>
                </a:outerShdw>
              </a:effectLst>
            </p:grpSpPr>
            <p:sp>
              <p:nvSpPr>
                <p:cNvPr id="70" name="Isosceles Triangle 69"/>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1" name="Rectangle 70"/>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58" name="Group 57"/>
              <p:cNvGrpSpPr/>
              <p:nvPr userDrawn="1"/>
            </p:nvGrpSpPr>
            <p:grpSpPr>
              <a:xfrm rot="818390">
                <a:off x="10089936" y="112805"/>
                <a:ext cx="210191" cy="248550"/>
                <a:chOff x="7141259" y="1490663"/>
                <a:chExt cx="1025751" cy="1212946"/>
              </a:xfrm>
              <a:effectLst>
                <a:outerShdw blurRad="12700" sx="102000" sy="102000" algn="ctr" rotWithShape="0">
                  <a:prstClr val="black">
                    <a:alpha val="40000"/>
                  </a:prstClr>
                </a:outerShdw>
              </a:effectLst>
            </p:grpSpPr>
            <p:sp>
              <p:nvSpPr>
                <p:cNvPr id="68" name="Isosceles Triangle 67"/>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9" name="Rectangle 68"/>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59" name="Group 58"/>
              <p:cNvGrpSpPr/>
              <p:nvPr userDrawn="1"/>
            </p:nvGrpSpPr>
            <p:grpSpPr>
              <a:xfrm rot="698390">
                <a:off x="10295451" y="158344"/>
                <a:ext cx="210191" cy="248550"/>
                <a:chOff x="5092479" y="1490663"/>
                <a:chExt cx="1025751" cy="1212946"/>
              </a:xfrm>
              <a:effectLst>
                <a:outerShdw blurRad="12700" sx="102000" sy="102000" algn="ctr" rotWithShape="0">
                  <a:prstClr val="black">
                    <a:alpha val="40000"/>
                  </a:prstClr>
                </a:outerShdw>
              </a:effectLst>
            </p:grpSpPr>
            <p:sp>
              <p:nvSpPr>
                <p:cNvPr id="66" name="Isosceles Triangle 65"/>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7" name="Rectangle 66"/>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0" name="Group 59"/>
              <p:cNvGrpSpPr/>
              <p:nvPr userDrawn="1"/>
            </p:nvGrpSpPr>
            <p:grpSpPr>
              <a:xfrm rot="578390">
                <a:off x="10501643" y="198066"/>
                <a:ext cx="210191" cy="248550"/>
                <a:chOff x="6076947" y="1490663"/>
                <a:chExt cx="1025751" cy="1212946"/>
              </a:xfrm>
              <a:effectLst>
                <a:outerShdw blurRad="12700" sx="102000" sy="102000" algn="ctr" rotWithShape="0">
                  <a:prstClr val="black">
                    <a:alpha val="40000"/>
                  </a:prstClr>
                </a:outerShdw>
              </a:effectLst>
            </p:grpSpPr>
            <p:sp>
              <p:nvSpPr>
                <p:cNvPr id="64" name="Isosceles Triangle 63"/>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5" name="Rectangle 64"/>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1" name="Group 60"/>
              <p:cNvGrpSpPr/>
              <p:nvPr userDrawn="1"/>
            </p:nvGrpSpPr>
            <p:grpSpPr>
              <a:xfrm rot="458390">
                <a:off x="10708738" y="230034"/>
                <a:ext cx="210191" cy="248550"/>
                <a:chOff x="7141259" y="1490663"/>
                <a:chExt cx="1025751" cy="1212946"/>
              </a:xfrm>
              <a:effectLst>
                <a:outerShdw blurRad="12700" sx="102000" sy="102000" algn="ctr" rotWithShape="0">
                  <a:prstClr val="black">
                    <a:alpha val="40000"/>
                  </a:prstClr>
                </a:outerShdw>
              </a:effectLst>
            </p:grpSpPr>
            <p:sp>
              <p:nvSpPr>
                <p:cNvPr id="62" name="Isosceles Triangle 61"/>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3" name="Rectangle 62"/>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pic>
          <p:nvPicPr>
            <p:cNvPr id="7" name="Picture 6" descr="Jac-o-lantern"/>
            <p:cNvPicPr>
              <a:picLocks noChangeAspect="1"/>
            </p:cNvPicPr>
            <p:nvPr userDrawn="1"/>
          </p:nvPicPr>
          <p:blipFill rotWithShape="1">
            <a:blip r:embed="rId2" cstate="email"/>
            <a:srcRect/>
            <a:stretch>
              <a:fillRect/>
            </a:stretch>
          </p:blipFill>
          <p:spPr>
            <a:xfrm>
              <a:off x="11322073" y="5929093"/>
              <a:ext cx="869927" cy="928908"/>
            </a:xfrm>
            <a:prstGeom prst="rect">
              <a:avLst/>
            </a:prstGeom>
          </p:spPr>
        </p:pic>
      </p:grpSp>
      <p:grpSp>
        <p:nvGrpSpPr>
          <p:cNvPr id="47" name="Group 46"/>
          <p:cNvGrpSpPr>
            <a:grpSpLocks noChangeAspect="1"/>
          </p:cNvGrpSpPr>
          <p:nvPr userDrawn="1"/>
        </p:nvGrpSpPr>
        <p:grpSpPr>
          <a:xfrm rot="21180000">
            <a:off x="9193339" y="6026286"/>
            <a:ext cx="2208089" cy="494030"/>
            <a:chOff x="9681613" y="-1537"/>
            <a:chExt cx="2481036" cy="555099"/>
          </a:xfrm>
        </p:grpSpPr>
        <p:grpSp>
          <p:nvGrpSpPr>
            <p:cNvPr id="86" name="Group 85"/>
            <p:cNvGrpSpPr/>
            <p:nvPr userDrawn="1"/>
          </p:nvGrpSpPr>
          <p:grpSpPr>
            <a:xfrm rot="398390">
              <a:off x="10903668" y="254690"/>
              <a:ext cx="210191" cy="248550"/>
              <a:chOff x="5092479" y="1490663"/>
              <a:chExt cx="1025751" cy="1212946"/>
            </a:xfrm>
            <a:effectLst>
              <a:outerShdw blurRad="12700" sx="102000" sy="102000" algn="ctr" rotWithShape="0">
                <a:prstClr val="black">
                  <a:alpha val="40000"/>
                </a:prstClr>
              </a:outerShdw>
            </a:effectLst>
          </p:grpSpPr>
          <p:sp>
            <p:nvSpPr>
              <p:cNvPr id="120" name="Isosceles Triangle 119"/>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1" name="Rectangle 120"/>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87" name="Group 86"/>
            <p:cNvGrpSpPr/>
            <p:nvPr userDrawn="1"/>
          </p:nvGrpSpPr>
          <p:grpSpPr>
            <a:xfrm rot="338390">
              <a:off x="11111892" y="276964"/>
              <a:ext cx="210191" cy="248550"/>
              <a:chOff x="6076947" y="1490663"/>
              <a:chExt cx="1025751" cy="1212946"/>
            </a:xfrm>
            <a:effectLst>
              <a:outerShdw blurRad="12700" sx="102000" sy="102000" algn="ctr" rotWithShape="0">
                <a:prstClr val="black">
                  <a:alpha val="40000"/>
                </a:prstClr>
              </a:outerShdw>
            </a:effectLst>
          </p:grpSpPr>
          <p:sp>
            <p:nvSpPr>
              <p:cNvPr id="118" name="Isosceles Triangle 117"/>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9" name="Rectangle 118"/>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88" name="Group 87"/>
            <p:cNvGrpSpPr/>
            <p:nvPr userDrawn="1"/>
          </p:nvGrpSpPr>
          <p:grpSpPr>
            <a:xfrm rot="218390">
              <a:off x="11320792" y="293422"/>
              <a:ext cx="210191" cy="248550"/>
              <a:chOff x="7141259" y="1490663"/>
              <a:chExt cx="1025751" cy="1212946"/>
            </a:xfrm>
            <a:effectLst>
              <a:outerShdw blurRad="12700" sx="102000" sy="102000" algn="ctr" rotWithShape="0">
                <a:prstClr val="black">
                  <a:alpha val="40000"/>
                </a:prstClr>
              </a:outerShdw>
            </a:effectLst>
          </p:grpSpPr>
          <p:sp>
            <p:nvSpPr>
              <p:cNvPr id="116" name="Isosceles Triangle 115"/>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7" name="Rectangle 116"/>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89" name="Group 88"/>
            <p:cNvGrpSpPr/>
            <p:nvPr userDrawn="1"/>
          </p:nvGrpSpPr>
          <p:grpSpPr>
            <a:xfrm rot="98390">
              <a:off x="11530596" y="302125"/>
              <a:ext cx="210191" cy="248550"/>
              <a:chOff x="5092479" y="1490663"/>
              <a:chExt cx="1025751" cy="1212946"/>
            </a:xfrm>
            <a:effectLst>
              <a:outerShdw blurRad="12700" sx="102000" sy="102000" algn="ctr" rotWithShape="0">
                <a:prstClr val="black">
                  <a:alpha val="40000"/>
                </a:prstClr>
              </a:outerShdw>
            </a:effectLst>
          </p:grpSpPr>
          <p:sp>
            <p:nvSpPr>
              <p:cNvPr id="114" name="Isosceles Triangle 113"/>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5" name="Rectangle 114"/>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90" name="Group 89"/>
            <p:cNvGrpSpPr/>
            <p:nvPr userDrawn="1"/>
          </p:nvGrpSpPr>
          <p:grpSpPr>
            <a:xfrm rot="21578390">
              <a:off x="11741076" y="305012"/>
              <a:ext cx="210191" cy="248550"/>
              <a:chOff x="6076947" y="1490663"/>
              <a:chExt cx="1025751" cy="1212946"/>
            </a:xfrm>
            <a:effectLst>
              <a:outerShdw blurRad="12700" sx="102000" sy="102000" algn="ctr" rotWithShape="0">
                <a:prstClr val="black">
                  <a:alpha val="40000"/>
                </a:prstClr>
              </a:outerShdw>
            </a:effectLst>
          </p:grpSpPr>
          <p:sp>
            <p:nvSpPr>
              <p:cNvPr id="112" name="Isosceles Triangle 111"/>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3" name="Rectangle 112"/>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91" name="Group 90"/>
            <p:cNvGrpSpPr/>
            <p:nvPr userDrawn="1"/>
          </p:nvGrpSpPr>
          <p:grpSpPr>
            <a:xfrm rot="21458390">
              <a:off x="11952458" y="300144"/>
              <a:ext cx="210191" cy="248550"/>
              <a:chOff x="7141259" y="1490663"/>
              <a:chExt cx="1025751" cy="1212946"/>
            </a:xfrm>
            <a:effectLst>
              <a:outerShdw blurRad="12700" sx="102000" sy="102000" algn="ctr" rotWithShape="0">
                <a:prstClr val="black">
                  <a:alpha val="40000"/>
                </a:prstClr>
              </a:outerShdw>
            </a:effectLst>
          </p:grpSpPr>
          <p:sp>
            <p:nvSpPr>
              <p:cNvPr id="110" name="Isosceles Triangle 109"/>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1" name="Rectangle 110"/>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92" name="Group 91"/>
            <p:cNvGrpSpPr/>
            <p:nvPr userDrawn="1"/>
          </p:nvGrpSpPr>
          <p:grpSpPr>
            <a:xfrm rot="1058390">
              <a:off x="9681613" y="-1537"/>
              <a:ext cx="210191" cy="248550"/>
              <a:chOff x="5092479" y="1490663"/>
              <a:chExt cx="1025751" cy="1212946"/>
            </a:xfrm>
            <a:effectLst>
              <a:outerShdw blurRad="12700" sx="102000" sy="102000" algn="ctr" rotWithShape="0">
                <a:prstClr val="black">
                  <a:alpha val="40000"/>
                </a:prstClr>
              </a:outerShdw>
            </a:effectLst>
          </p:grpSpPr>
          <p:sp>
            <p:nvSpPr>
              <p:cNvPr id="108" name="Isosceles Triangle 107"/>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9" name="Rectangle 108"/>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93" name="Group 92"/>
            <p:cNvGrpSpPr/>
            <p:nvPr userDrawn="1"/>
          </p:nvGrpSpPr>
          <p:grpSpPr>
            <a:xfrm rot="938390">
              <a:off x="9885323" y="59512"/>
              <a:ext cx="210191" cy="248550"/>
              <a:chOff x="6076947" y="1490663"/>
              <a:chExt cx="1025751" cy="1212946"/>
            </a:xfrm>
            <a:effectLst>
              <a:outerShdw blurRad="12700" sx="102000" sy="102000" algn="ctr" rotWithShape="0">
                <a:prstClr val="black">
                  <a:alpha val="40000"/>
                </a:prstClr>
              </a:outerShdw>
            </a:effectLst>
          </p:grpSpPr>
          <p:sp>
            <p:nvSpPr>
              <p:cNvPr id="106" name="Isosceles Triangle 105"/>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7" name="Rectangle 106"/>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94" name="Group 93"/>
            <p:cNvGrpSpPr/>
            <p:nvPr userDrawn="1"/>
          </p:nvGrpSpPr>
          <p:grpSpPr>
            <a:xfrm rot="818390">
              <a:off x="10089936" y="112805"/>
              <a:ext cx="210191" cy="248550"/>
              <a:chOff x="7141259" y="1490663"/>
              <a:chExt cx="1025751" cy="1212946"/>
            </a:xfrm>
            <a:effectLst>
              <a:outerShdw blurRad="12700" sx="102000" sy="102000" algn="ctr" rotWithShape="0">
                <a:prstClr val="black">
                  <a:alpha val="40000"/>
                </a:prstClr>
              </a:outerShdw>
            </a:effectLst>
          </p:grpSpPr>
          <p:sp>
            <p:nvSpPr>
              <p:cNvPr id="104" name="Isosceles Triangle 103"/>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5" name="Rectangle 104"/>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95" name="Group 94"/>
            <p:cNvGrpSpPr/>
            <p:nvPr userDrawn="1"/>
          </p:nvGrpSpPr>
          <p:grpSpPr>
            <a:xfrm rot="698390">
              <a:off x="10295451" y="158344"/>
              <a:ext cx="210191" cy="248550"/>
              <a:chOff x="5092479" y="1490663"/>
              <a:chExt cx="1025751" cy="1212946"/>
            </a:xfrm>
            <a:effectLst>
              <a:outerShdw blurRad="12700" sx="102000" sy="102000" algn="ctr" rotWithShape="0">
                <a:prstClr val="black">
                  <a:alpha val="40000"/>
                </a:prstClr>
              </a:outerShdw>
            </a:effectLst>
          </p:grpSpPr>
          <p:sp>
            <p:nvSpPr>
              <p:cNvPr id="102" name="Isosceles Triangle 101"/>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3" name="Rectangle 102"/>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96" name="Group 95"/>
            <p:cNvGrpSpPr/>
            <p:nvPr userDrawn="1"/>
          </p:nvGrpSpPr>
          <p:grpSpPr>
            <a:xfrm rot="578390">
              <a:off x="10501643" y="198066"/>
              <a:ext cx="210191" cy="248550"/>
              <a:chOff x="6076947" y="1490663"/>
              <a:chExt cx="1025751" cy="1212946"/>
            </a:xfrm>
            <a:effectLst>
              <a:outerShdw blurRad="12700" sx="102000" sy="102000" algn="ctr" rotWithShape="0">
                <a:prstClr val="black">
                  <a:alpha val="40000"/>
                </a:prstClr>
              </a:outerShdw>
            </a:effectLst>
          </p:grpSpPr>
          <p:sp>
            <p:nvSpPr>
              <p:cNvPr id="100" name="Isosceles Triangle 99"/>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1" name="Rectangle 100"/>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97" name="Group 96"/>
            <p:cNvGrpSpPr/>
            <p:nvPr userDrawn="1"/>
          </p:nvGrpSpPr>
          <p:grpSpPr>
            <a:xfrm rot="458390">
              <a:off x="10708738" y="230034"/>
              <a:ext cx="210191" cy="248550"/>
              <a:chOff x="7141259" y="1490663"/>
              <a:chExt cx="1025751" cy="1212946"/>
            </a:xfrm>
            <a:effectLst>
              <a:outerShdw blurRad="12700" sx="102000" sy="102000" algn="ctr" rotWithShape="0">
                <a:prstClr val="black">
                  <a:alpha val="40000"/>
                </a:prstClr>
              </a:outerShdw>
            </a:effectLst>
          </p:grpSpPr>
          <p:sp>
            <p:nvSpPr>
              <p:cNvPr id="98" name="Isosceles Triangle 97"/>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9" name="Rectangle 98"/>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sp>
        <p:nvSpPr>
          <p:cNvPr id="3" name="Picture Placeholder 2" descr="Image Placeholder"/>
          <p:cNvSpPr>
            <a:spLocks noGrp="1"/>
          </p:cNvSpPr>
          <p:nvPr userDrawn="1">
            <p:ph type="pic" sz="quarter" idx="12" hasCustomPrompt="1"/>
          </p:nvPr>
        </p:nvSpPr>
        <p:spPr>
          <a:xfrm rot="-60000">
            <a:off x="358800" y="1190100"/>
            <a:ext cx="11473200" cy="4972938"/>
          </a:xfr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lIns="288000" tIns="0" rIns="288000" bIns="0" rtlCol="0" anchor="ctr">
            <a:noAutofit/>
          </a:bodyPr>
          <a:lstStyle>
            <a:lvl1pPr marL="0" indent="0" algn="ctr">
              <a:buNone/>
              <a:defRPr lang="en-ZA" sz="1200" i="1" dirty="0">
                <a:latin typeface="+mn-lt"/>
                <a:cs typeface="Times New Roman" panose="02020603050405020304" pitchFamily="18" charset="0"/>
              </a:defRPr>
            </a:lvl1pPr>
          </a:lstStyle>
          <a:p>
            <a:pPr marL="228600" lvl="0" indent="-228600" algn="ctr"/>
            <a:r>
              <a:rPr lang="en-US" noProof="0" dirty="0"/>
              <a:t>Insert or Drag &amp; Drop Your Photo</a:t>
            </a:r>
            <a:endParaRPr lang="en-US" noProof="0" dirty="0"/>
          </a:p>
        </p:txBody>
      </p:sp>
      <p:sp>
        <p:nvSpPr>
          <p:cNvPr id="6" name="Footer Placeholder 5"/>
          <p:cNvSpPr>
            <a:spLocks noGrp="1"/>
          </p:cNvSpPr>
          <p:nvPr userDrawn="1">
            <p:ph type="ftr" sz="quarter" idx="10"/>
          </p:nvPr>
        </p:nvSpPr>
        <p:spPr/>
        <p:txBody>
          <a:bodyPr/>
          <a:lstStyle/>
          <a:p>
            <a:endParaRPr lang="en-US" noProof="0" dirty="0"/>
          </a:p>
        </p:txBody>
      </p:sp>
      <p:sp>
        <p:nvSpPr>
          <p:cNvPr id="2" name="Title 1"/>
          <p:cNvSpPr>
            <a:spLocks noGrp="1"/>
          </p:cNvSpPr>
          <p:nvPr userDrawn="1">
            <p:ph type="title"/>
          </p:nvPr>
        </p:nvSpPr>
        <p:spPr/>
        <p:txBody>
          <a:bodyPr/>
          <a:lstStyle/>
          <a:p>
            <a:r>
              <a:rPr lang="en-US" noProof="0" smtClean="0"/>
              <a:t>Click to edit Master title style</a:t>
            </a:r>
            <a:endParaRPr lang="en-US" noProof="0"/>
          </a:p>
        </p:txBody>
      </p:sp>
      <p:sp>
        <p:nvSpPr>
          <p:cNvPr id="4" name="Slide Number Placeholder 3"/>
          <p:cNvSpPr>
            <a:spLocks noGrp="1"/>
          </p:cNvSpPr>
          <p:nvPr userDrawn="1">
            <p:ph type="sldNum" sz="quarter" idx="13"/>
          </p:nvPr>
        </p:nvSpPr>
        <p:spPr/>
        <p:txBody>
          <a:bodyPr/>
          <a:lstStyle/>
          <a:p>
            <a:r>
              <a:rPr lang="en-US" noProof="0" dirty="0"/>
              <a:t> Page </a:t>
            </a:r>
            <a:fld id="{26699011-AD31-4C1E-9097-A1CA72DD0DA4}" type="slidenum">
              <a:rPr lang="en-US" noProof="0" smtClean="0"/>
            </a:fld>
            <a:endParaRPr lang="en-US" noProof="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122" name="Oval 121" descr="Glow"/>
          <p:cNvSpPr/>
          <p:nvPr userDrawn="1"/>
        </p:nvSpPr>
        <p:spPr>
          <a:xfrm>
            <a:off x="10239349" y="4901862"/>
            <a:ext cx="3085337" cy="3085337"/>
          </a:xfrm>
          <a:prstGeom prst="ellipse">
            <a:avLst/>
          </a:prstGeom>
          <a:gradFill>
            <a:gsLst>
              <a:gs pos="0">
                <a:schemeClr val="bg1">
                  <a:alpha val="46000"/>
                </a:schemeClr>
              </a:gs>
              <a:gs pos="54000">
                <a:schemeClr val="accent1">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8" name="Group 7" descr="Jack-o-lantern and banting"/>
          <p:cNvGrpSpPr/>
          <p:nvPr userDrawn="1"/>
        </p:nvGrpSpPr>
        <p:grpSpPr>
          <a:xfrm>
            <a:off x="7607579" y="5911514"/>
            <a:ext cx="4584421" cy="1015641"/>
            <a:chOff x="7607579" y="5911514"/>
            <a:chExt cx="4584421" cy="1015641"/>
          </a:xfrm>
        </p:grpSpPr>
        <p:grpSp>
          <p:nvGrpSpPr>
            <p:cNvPr id="48" name="Group 47"/>
            <p:cNvGrpSpPr>
              <a:grpSpLocks noChangeAspect="1"/>
            </p:cNvGrpSpPr>
            <p:nvPr userDrawn="1"/>
          </p:nvGrpSpPr>
          <p:grpSpPr>
            <a:xfrm rot="21180000">
              <a:off x="7607579" y="5911514"/>
              <a:ext cx="4539452" cy="1015641"/>
              <a:chOff x="9681613" y="-1537"/>
              <a:chExt cx="2481036" cy="555099"/>
            </a:xfrm>
          </p:grpSpPr>
          <p:grpSp>
            <p:nvGrpSpPr>
              <p:cNvPr id="50" name="Group 49"/>
              <p:cNvGrpSpPr/>
              <p:nvPr userDrawn="1"/>
            </p:nvGrpSpPr>
            <p:grpSpPr>
              <a:xfrm rot="398390">
                <a:off x="10903668" y="254690"/>
                <a:ext cx="210191" cy="248550"/>
                <a:chOff x="5092479" y="1490663"/>
                <a:chExt cx="1025751" cy="1212946"/>
              </a:xfrm>
              <a:effectLst>
                <a:outerShdw blurRad="12700" sx="102000" sy="102000" algn="ctr" rotWithShape="0">
                  <a:prstClr val="black">
                    <a:alpha val="40000"/>
                  </a:prstClr>
                </a:outerShdw>
              </a:effectLst>
            </p:grpSpPr>
            <p:sp>
              <p:nvSpPr>
                <p:cNvPr id="84" name="Isosceles Triangle 83"/>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5" name="Rectangle 84"/>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51" name="Group 50"/>
              <p:cNvGrpSpPr/>
              <p:nvPr userDrawn="1"/>
            </p:nvGrpSpPr>
            <p:grpSpPr>
              <a:xfrm rot="338390">
                <a:off x="11111892" y="276964"/>
                <a:ext cx="210191" cy="248550"/>
                <a:chOff x="6076947" y="1490663"/>
                <a:chExt cx="1025751" cy="1212946"/>
              </a:xfrm>
              <a:effectLst>
                <a:outerShdw blurRad="12700" sx="102000" sy="102000" algn="ctr" rotWithShape="0">
                  <a:prstClr val="black">
                    <a:alpha val="40000"/>
                  </a:prstClr>
                </a:outerShdw>
              </a:effectLst>
            </p:grpSpPr>
            <p:sp>
              <p:nvSpPr>
                <p:cNvPr id="82" name="Isosceles Triangle 81"/>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3" name="Rectangle 82"/>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52" name="Group 51"/>
              <p:cNvGrpSpPr/>
              <p:nvPr userDrawn="1"/>
            </p:nvGrpSpPr>
            <p:grpSpPr>
              <a:xfrm rot="218390">
                <a:off x="11320792" y="293422"/>
                <a:ext cx="210191" cy="248550"/>
                <a:chOff x="7141259" y="1490663"/>
                <a:chExt cx="1025751" cy="1212946"/>
              </a:xfrm>
              <a:effectLst>
                <a:outerShdw blurRad="12700" sx="102000" sy="102000" algn="ctr" rotWithShape="0">
                  <a:prstClr val="black">
                    <a:alpha val="40000"/>
                  </a:prstClr>
                </a:outerShdw>
              </a:effectLst>
            </p:grpSpPr>
            <p:sp>
              <p:nvSpPr>
                <p:cNvPr id="80" name="Isosceles Triangle 79"/>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1" name="Rectangle 80"/>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53" name="Group 52"/>
              <p:cNvGrpSpPr/>
              <p:nvPr userDrawn="1"/>
            </p:nvGrpSpPr>
            <p:grpSpPr>
              <a:xfrm rot="98390">
                <a:off x="11530596" y="302125"/>
                <a:ext cx="210191" cy="248550"/>
                <a:chOff x="5092479" y="1490663"/>
                <a:chExt cx="1025751" cy="1212946"/>
              </a:xfrm>
              <a:effectLst>
                <a:outerShdw blurRad="12700" sx="102000" sy="102000" algn="ctr" rotWithShape="0">
                  <a:prstClr val="black">
                    <a:alpha val="40000"/>
                  </a:prstClr>
                </a:outerShdw>
              </a:effectLst>
            </p:grpSpPr>
            <p:sp>
              <p:nvSpPr>
                <p:cNvPr id="78" name="Isosceles Triangle 77"/>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9" name="Rectangle 78"/>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54" name="Group 53"/>
              <p:cNvGrpSpPr/>
              <p:nvPr userDrawn="1"/>
            </p:nvGrpSpPr>
            <p:grpSpPr>
              <a:xfrm rot="21578390">
                <a:off x="11741076" y="305012"/>
                <a:ext cx="210191" cy="248550"/>
                <a:chOff x="6076947" y="1490663"/>
                <a:chExt cx="1025751" cy="1212946"/>
              </a:xfrm>
              <a:effectLst>
                <a:outerShdw blurRad="12700" sx="102000" sy="102000" algn="ctr" rotWithShape="0">
                  <a:prstClr val="black">
                    <a:alpha val="40000"/>
                  </a:prstClr>
                </a:outerShdw>
              </a:effectLst>
            </p:grpSpPr>
            <p:sp>
              <p:nvSpPr>
                <p:cNvPr id="76" name="Isosceles Triangle 75"/>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7" name="Rectangle 76"/>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55" name="Group 54"/>
              <p:cNvGrpSpPr/>
              <p:nvPr userDrawn="1"/>
            </p:nvGrpSpPr>
            <p:grpSpPr>
              <a:xfrm rot="21458390">
                <a:off x="11952458" y="300144"/>
                <a:ext cx="210191" cy="248550"/>
                <a:chOff x="7141259" y="1490663"/>
                <a:chExt cx="1025751" cy="1212946"/>
              </a:xfrm>
              <a:effectLst>
                <a:outerShdw blurRad="12700" sx="102000" sy="102000" algn="ctr" rotWithShape="0">
                  <a:prstClr val="black">
                    <a:alpha val="40000"/>
                  </a:prstClr>
                </a:outerShdw>
              </a:effectLst>
            </p:grpSpPr>
            <p:sp>
              <p:nvSpPr>
                <p:cNvPr id="74" name="Isosceles Triangle 73"/>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5" name="Rectangle 74"/>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56" name="Group 55"/>
              <p:cNvGrpSpPr/>
              <p:nvPr userDrawn="1"/>
            </p:nvGrpSpPr>
            <p:grpSpPr>
              <a:xfrm rot="1058390">
                <a:off x="9681613" y="-1537"/>
                <a:ext cx="210191" cy="248550"/>
                <a:chOff x="5092479" y="1490663"/>
                <a:chExt cx="1025751" cy="1212946"/>
              </a:xfrm>
              <a:effectLst>
                <a:outerShdw blurRad="12700" sx="102000" sy="102000" algn="ctr" rotWithShape="0">
                  <a:prstClr val="black">
                    <a:alpha val="40000"/>
                  </a:prstClr>
                </a:outerShdw>
              </a:effectLst>
            </p:grpSpPr>
            <p:sp>
              <p:nvSpPr>
                <p:cNvPr id="72" name="Isosceles Triangle 71"/>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3" name="Rectangle 72"/>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57" name="Group 56"/>
              <p:cNvGrpSpPr/>
              <p:nvPr userDrawn="1"/>
            </p:nvGrpSpPr>
            <p:grpSpPr>
              <a:xfrm rot="938390">
                <a:off x="9885323" y="59512"/>
                <a:ext cx="210191" cy="248550"/>
                <a:chOff x="6076947" y="1490663"/>
                <a:chExt cx="1025751" cy="1212946"/>
              </a:xfrm>
              <a:effectLst>
                <a:outerShdw blurRad="12700" sx="102000" sy="102000" algn="ctr" rotWithShape="0">
                  <a:prstClr val="black">
                    <a:alpha val="40000"/>
                  </a:prstClr>
                </a:outerShdw>
              </a:effectLst>
            </p:grpSpPr>
            <p:sp>
              <p:nvSpPr>
                <p:cNvPr id="70" name="Isosceles Triangle 69"/>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1" name="Rectangle 70"/>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58" name="Group 57"/>
              <p:cNvGrpSpPr/>
              <p:nvPr userDrawn="1"/>
            </p:nvGrpSpPr>
            <p:grpSpPr>
              <a:xfrm rot="818390">
                <a:off x="10089936" y="112805"/>
                <a:ext cx="210191" cy="248550"/>
                <a:chOff x="7141259" y="1490663"/>
                <a:chExt cx="1025751" cy="1212946"/>
              </a:xfrm>
              <a:effectLst>
                <a:outerShdw blurRad="12700" sx="102000" sy="102000" algn="ctr" rotWithShape="0">
                  <a:prstClr val="black">
                    <a:alpha val="40000"/>
                  </a:prstClr>
                </a:outerShdw>
              </a:effectLst>
            </p:grpSpPr>
            <p:sp>
              <p:nvSpPr>
                <p:cNvPr id="68" name="Isosceles Triangle 67"/>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9" name="Rectangle 68"/>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59" name="Group 58"/>
              <p:cNvGrpSpPr/>
              <p:nvPr userDrawn="1"/>
            </p:nvGrpSpPr>
            <p:grpSpPr>
              <a:xfrm rot="698390">
                <a:off x="10295451" y="158344"/>
                <a:ext cx="210191" cy="248550"/>
                <a:chOff x="5092479" y="1490663"/>
                <a:chExt cx="1025751" cy="1212946"/>
              </a:xfrm>
              <a:effectLst>
                <a:outerShdw blurRad="12700" sx="102000" sy="102000" algn="ctr" rotWithShape="0">
                  <a:prstClr val="black">
                    <a:alpha val="40000"/>
                  </a:prstClr>
                </a:outerShdw>
              </a:effectLst>
            </p:grpSpPr>
            <p:sp>
              <p:nvSpPr>
                <p:cNvPr id="66" name="Isosceles Triangle 65"/>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7" name="Rectangle 66"/>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0" name="Group 59"/>
              <p:cNvGrpSpPr/>
              <p:nvPr userDrawn="1"/>
            </p:nvGrpSpPr>
            <p:grpSpPr>
              <a:xfrm rot="578390">
                <a:off x="10501643" y="198066"/>
                <a:ext cx="210191" cy="248550"/>
                <a:chOff x="6076947" y="1490663"/>
                <a:chExt cx="1025751" cy="1212946"/>
              </a:xfrm>
              <a:effectLst>
                <a:outerShdw blurRad="12700" sx="102000" sy="102000" algn="ctr" rotWithShape="0">
                  <a:prstClr val="black">
                    <a:alpha val="40000"/>
                  </a:prstClr>
                </a:outerShdw>
              </a:effectLst>
            </p:grpSpPr>
            <p:sp>
              <p:nvSpPr>
                <p:cNvPr id="64" name="Isosceles Triangle 63"/>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5" name="Rectangle 64"/>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1" name="Group 60"/>
              <p:cNvGrpSpPr/>
              <p:nvPr userDrawn="1"/>
            </p:nvGrpSpPr>
            <p:grpSpPr>
              <a:xfrm rot="458390">
                <a:off x="10708738" y="230034"/>
                <a:ext cx="210191" cy="248550"/>
                <a:chOff x="7141259" y="1490663"/>
                <a:chExt cx="1025751" cy="1212946"/>
              </a:xfrm>
              <a:effectLst>
                <a:outerShdw blurRad="12700" sx="102000" sy="102000" algn="ctr" rotWithShape="0">
                  <a:prstClr val="black">
                    <a:alpha val="40000"/>
                  </a:prstClr>
                </a:outerShdw>
              </a:effectLst>
            </p:grpSpPr>
            <p:sp>
              <p:nvSpPr>
                <p:cNvPr id="62" name="Isosceles Triangle 61"/>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3" name="Rectangle 62"/>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pic>
          <p:nvPicPr>
            <p:cNvPr id="7" name="Picture 6" descr="Jac-o-lantern"/>
            <p:cNvPicPr>
              <a:picLocks noChangeAspect="1"/>
            </p:cNvPicPr>
            <p:nvPr userDrawn="1"/>
          </p:nvPicPr>
          <p:blipFill rotWithShape="1">
            <a:blip r:embed="rId2" cstate="email"/>
            <a:srcRect/>
            <a:stretch>
              <a:fillRect/>
            </a:stretch>
          </p:blipFill>
          <p:spPr>
            <a:xfrm>
              <a:off x="11322073" y="5929093"/>
              <a:ext cx="869927" cy="928908"/>
            </a:xfrm>
            <a:prstGeom prst="rect">
              <a:avLst/>
            </a:prstGeom>
          </p:spPr>
        </p:pic>
      </p:grpSp>
      <p:grpSp>
        <p:nvGrpSpPr>
          <p:cNvPr id="47" name="Group 46"/>
          <p:cNvGrpSpPr>
            <a:grpSpLocks noChangeAspect="1"/>
          </p:cNvGrpSpPr>
          <p:nvPr userDrawn="1"/>
        </p:nvGrpSpPr>
        <p:grpSpPr>
          <a:xfrm rot="21180000">
            <a:off x="9193339" y="6026286"/>
            <a:ext cx="2208089" cy="494030"/>
            <a:chOff x="9681613" y="-1537"/>
            <a:chExt cx="2481036" cy="555099"/>
          </a:xfrm>
        </p:grpSpPr>
        <p:grpSp>
          <p:nvGrpSpPr>
            <p:cNvPr id="86" name="Group 85"/>
            <p:cNvGrpSpPr/>
            <p:nvPr userDrawn="1"/>
          </p:nvGrpSpPr>
          <p:grpSpPr>
            <a:xfrm rot="398390">
              <a:off x="10903668" y="254690"/>
              <a:ext cx="210191" cy="248550"/>
              <a:chOff x="5092479" y="1490663"/>
              <a:chExt cx="1025751" cy="1212946"/>
            </a:xfrm>
            <a:effectLst>
              <a:outerShdw blurRad="12700" sx="102000" sy="102000" algn="ctr" rotWithShape="0">
                <a:prstClr val="black">
                  <a:alpha val="40000"/>
                </a:prstClr>
              </a:outerShdw>
            </a:effectLst>
          </p:grpSpPr>
          <p:sp>
            <p:nvSpPr>
              <p:cNvPr id="120" name="Isosceles Triangle 119"/>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1" name="Rectangle 120"/>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87" name="Group 86"/>
            <p:cNvGrpSpPr/>
            <p:nvPr userDrawn="1"/>
          </p:nvGrpSpPr>
          <p:grpSpPr>
            <a:xfrm rot="338390">
              <a:off x="11111892" y="276964"/>
              <a:ext cx="210191" cy="248550"/>
              <a:chOff x="6076947" y="1490663"/>
              <a:chExt cx="1025751" cy="1212946"/>
            </a:xfrm>
            <a:effectLst>
              <a:outerShdw blurRad="12700" sx="102000" sy="102000" algn="ctr" rotWithShape="0">
                <a:prstClr val="black">
                  <a:alpha val="40000"/>
                </a:prstClr>
              </a:outerShdw>
            </a:effectLst>
          </p:grpSpPr>
          <p:sp>
            <p:nvSpPr>
              <p:cNvPr id="118" name="Isosceles Triangle 117"/>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9" name="Rectangle 118"/>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88" name="Group 87"/>
            <p:cNvGrpSpPr/>
            <p:nvPr userDrawn="1"/>
          </p:nvGrpSpPr>
          <p:grpSpPr>
            <a:xfrm rot="218390">
              <a:off x="11320792" y="293422"/>
              <a:ext cx="210191" cy="248550"/>
              <a:chOff x="7141259" y="1490663"/>
              <a:chExt cx="1025751" cy="1212946"/>
            </a:xfrm>
            <a:effectLst>
              <a:outerShdw blurRad="12700" sx="102000" sy="102000" algn="ctr" rotWithShape="0">
                <a:prstClr val="black">
                  <a:alpha val="40000"/>
                </a:prstClr>
              </a:outerShdw>
            </a:effectLst>
          </p:grpSpPr>
          <p:sp>
            <p:nvSpPr>
              <p:cNvPr id="116" name="Isosceles Triangle 115"/>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7" name="Rectangle 116"/>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89" name="Group 88"/>
            <p:cNvGrpSpPr/>
            <p:nvPr userDrawn="1"/>
          </p:nvGrpSpPr>
          <p:grpSpPr>
            <a:xfrm rot="98390">
              <a:off x="11530596" y="302125"/>
              <a:ext cx="210191" cy="248550"/>
              <a:chOff x="5092479" y="1490663"/>
              <a:chExt cx="1025751" cy="1212946"/>
            </a:xfrm>
            <a:effectLst>
              <a:outerShdw blurRad="12700" sx="102000" sy="102000" algn="ctr" rotWithShape="0">
                <a:prstClr val="black">
                  <a:alpha val="40000"/>
                </a:prstClr>
              </a:outerShdw>
            </a:effectLst>
          </p:grpSpPr>
          <p:sp>
            <p:nvSpPr>
              <p:cNvPr id="114" name="Isosceles Triangle 113"/>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5" name="Rectangle 114"/>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90" name="Group 89"/>
            <p:cNvGrpSpPr/>
            <p:nvPr userDrawn="1"/>
          </p:nvGrpSpPr>
          <p:grpSpPr>
            <a:xfrm rot="21578390">
              <a:off x="11741076" y="305012"/>
              <a:ext cx="210191" cy="248550"/>
              <a:chOff x="6076947" y="1490663"/>
              <a:chExt cx="1025751" cy="1212946"/>
            </a:xfrm>
            <a:effectLst>
              <a:outerShdw blurRad="12700" sx="102000" sy="102000" algn="ctr" rotWithShape="0">
                <a:prstClr val="black">
                  <a:alpha val="40000"/>
                </a:prstClr>
              </a:outerShdw>
            </a:effectLst>
          </p:grpSpPr>
          <p:sp>
            <p:nvSpPr>
              <p:cNvPr id="112" name="Isosceles Triangle 111"/>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3" name="Rectangle 112"/>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91" name="Group 90"/>
            <p:cNvGrpSpPr/>
            <p:nvPr userDrawn="1"/>
          </p:nvGrpSpPr>
          <p:grpSpPr>
            <a:xfrm rot="21458390">
              <a:off x="11952458" y="300144"/>
              <a:ext cx="210191" cy="248550"/>
              <a:chOff x="7141259" y="1490663"/>
              <a:chExt cx="1025751" cy="1212946"/>
            </a:xfrm>
            <a:effectLst>
              <a:outerShdw blurRad="12700" sx="102000" sy="102000" algn="ctr" rotWithShape="0">
                <a:prstClr val="black">
                  <a:alpha val="40000"/>
                </a:prstClr>
              </a:outerShdw>
            </a:effectLst>
          </p:grpSpPr>
          <p:sp>
            <p:nvSpPr>
              <p:cNvPr id="110" name="Isosceles Triangle 109"/>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1" name="Rectangle 110"/>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92" name="Group 91"/>
            <p:cNvGrpSpPr/>
            <p:nvPr userDrawn="1"/>
          </p:nvGrpSpPr>
          <p:grpSpPr>
            <a:xfrm rot="1058390">
              <a:off x="9681613" y="-1537"/>
              <a:ext cx="210191" cy="248550"/>
              <a:chOff x="5092479" y="1490663"/>
              <a:chExt cx="1025751" cy="1212946"/>
            </a:xfrm>
            <a:effectLst>
              <a:outerShdw blurRad="12700" sx="102000" sy="102000" algn="ctr" rotWithShape="0">
                <a:prstClr val="black">
                  <a:alpha val="40000"/>
                </a:prstClr>
              </a:outerShdw>
            </a:effectLst>
          </p:grpSpPr>
          <p:sp>
            <p:nvSpPr>
              <p:cNvPr id="108" name="Isosceles Triangle 107"/>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9" name="Rectangle 108"/>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93" name="Group 92"/>
            <p:cNvGrpSpPr/>
            <p:nvPr userDrawn="1"/>
          </p:nvGrpSpPr>
          <p:grpSpPr>
            <a:xfrm rot="938390">
              <a:off x="9885323" y="59512"/>
              <a:ext cx="210191" cy="248550"/>
              <a:chOff x="6076947" y="1490663"/>
              <a:chExt cx="1025751" cy="1212946"/>
            </a:xfrm>
            <a:effectLst>
              <a:outerShdw blurRad="12700" sx="102000" sy="102000" algn="ctr" rotWithShape="0">
                <a:prstClr val="black">
                  <a:alpha val="40000"/>
                </a:prstClr>
              </a:outerShdw>
            </a:effectLst>
          </p:grpSpPr>
          <p:sp>
            <p:nvSpPr>
              <p:cNvPr id="106" name="Isosceles Triangle 105"/>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7" name="Rectangle 106"/>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94" name="Group 93"/>
            <p:cNvGrpSpPr/>
            <p:nvPr userDrawn="1"/>
          </p:nvGrpSpPr>
          <p:grpSpPr>
            <a:xfrm rot="818390">
              <a:off x="10089936" y="112805"/>
              <a:ext cx="210191" cy="248550"/>
              <a:chOff x="7141259" y="1490663"/>
              <a:chExt cx="1025751" cy="1212946"/>
            </a:xfrm>
            <a:effectLst>
              <a:outerShdw blurRad="12700" sx="102000" sy="102000" algn="ctr" rotWithShape="0">
                <a:prstClr val="black">
                  <a:alpha val="40000"/>
                </a:prstClr>
              </a:outerShdw>
            </a:effectLst>
          </p:grpSpPr>
          <p:sp>
            <p:nvSpPr>
              <p:cNvPr id="104" name="Isosceles Triangle 103"/>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5" name="Rectangle 104"/>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95" name="Group 94"/>
            <p:cNvGrpSpPr/>
            <p:nvPr userDrawn="1"/>
          </p:nvGrpSpPr>
          <p:grpSpPr>
            <a:xfrm rot="698390">
              <a:off x="10295451" y="158344"/>
              <a:ext cx="210191" cy="248550"/>
              <a:chOff x="5092479" y="1490663"/>
              <a:chExt cx="1025751" cy="1212946"/>
            </a:xfrm>
            <a:effectLst>
              <a:outerShdw blurRad="12700" sx="102000" sy="102000" algn="ctr" rotWithShape="0">
                <a:prstClr val="black">
                  <a:alpha val="40000"/>
                </a:prstClr>
              </a:outerShdw>
            </a:effectLst>
          </p:grpSpPr>
          <p:sp>
            <p:nvSpPr>
              <p:cNvPr id="102" name="Isosceles Triangle 101"/>
              <p:cNvSpPr/>
              <p:nvPr/>
            </p:nvSpPr>
            <p:spPr>
              <a:xfrm rot="10800000">
                <a:off x="5141249" y="1538585"/>
                <a:ext cx="928211" cy="1165024"/>
              </a:xfrm>
              <a:prstGeom prst="triangle">
                <a:avLst/>
              </a:prstGeom>
              <a:pattFill prst="lgCheck">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3" name="Rectangle 102"/>
              <p:cNvSpPr/>
              <p:nvPr/>
            </p:nvSpPr>
            <p:spPr>
              <a:xfrm>
                <a:off x="509247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96" name="Group 95"/>
            <p:cNvGrpSpPr/>
            <p:nvPr userDrawn="1"/>
          </p:nvGrpSpPr>
          <p:grpSpPr>
            <a:xfrm rot="578390">
              <a:off x="10501643" y="198066"/>
              <a:ext cx="210191" cy="248550"/>
              <a:chOff x="6076947" y="1490663"/>
              <a:chExt cx="1025751" cy="1212946"/>
            </a:xfrm>
            <a:effectLst>
              <a:outerShdw blurRad="12700" sx="102000" sy="102000" algn="ctr" rotWithShape="0">
                <a:prstClr val="black">
                  <a:alpha val="40000"/>
                </a:prstClr>
              </a:outerShdw>
            </a:effectLst>
          </p:grpSpPr>
          <p:sp>
            <p:nvSpPr>
              <p:cNvPr id="100" name="Isosceles Triangle 99"/>
              <p:cNvSpPr/>
              <p:nvPr/>
            </p:nvSpPr>
            <p:spPr>
              <a:xfrm rot="10800000">
                <a:off x="6125717" y="1538585"/>
                <a:ext cx="928211" cy="1165024"/>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1" name="Rectangle 100"/>
              <p:cNvSpPr/>
              <p:nvPr/>
            </p:nvSpPr>
            <p:spPr>
              <a:xfrm>
                <a:off x="6076947"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97" name="Group 96"/>
            <p:cNvGrpSpPr/>
            <p:nvPr userDrawn="1"/>
          </p:nvGrpSpPr>
          <p:grpSpPr>
            <a:xfrm rot="458390">
              <a:off x="10708738" y="230034"/>
              <a:ext cx="210191" cy="248550"/>
              <a:chOff x="7141259" y="1490663"/>
              <a:chExt cx="1025751" cy="1212946"/>
            </a:xfrm>
            <a:effectLst>
              <a:outerShdw blurRad="12700" sx="102000" sy="102000" algn="ctr" rotWithShape="0">
                <a:prstClr val="black">
                  <a:alpha val="40000"/>
                </a:prstClr>
              </a:outerShdw>
            </a:effectLst>
          </p:grpSpPr>
          <p:sp>
            <p:nvSpPr>
              <p:cNvPr id="98" name="Isosceles Triangle 97"/>
              <p:cNvSpPr/>
              <p:nvPr/>
            </p:nvSpPr>
            <p:spPr>
              <a:xfrm rot="10800000">
                <a:off x="7190029" y="1538585"/>
                <a:ext cx="928211" cy="1165024"/>
              </a:xfrm>
              <a:prstGeom prst="triangle">
                <a:avLst/>
              </a:prstGeom>
              <a:pattFill prst="pct5">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9" name="Rectangle 98"/>
              <p:cNvSpPr/>
              <p:nvPr/>
            </p:nvSpPr>
            <p:spPr>
              <a:xfrm>
                <a:off x="7141259" y="1490663"/>
                <a:ext cx="1025751" cy="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sp>
        <p:nvSpPr>
          <p:cNvPr id="6" name="Footer Placeholder 5"/>
          <p:cNvSpPr>
            <a:spLocks noGrp="1"/>
          </p:cNvSpPr>
          <p:nvPr userDrawn="1">
            <p:ph type="ftr" sz="quarter" idx="10"/>
          </p:nvPr>
        </p:nvSpPr>
        <p:spPr/>
        <p:txBody>
          <a:bodyPr/>
          <a:lstStyle/>
          <a:p>
            <a:endParaRPr lang="en-US" noProof="0" dirty="0"/>
          </a:p>
        </p:txBody>
      </p:sp>
      <p:sp>
        <p:nvSpPr>
          <p:cNvPr id="2" name="Title 1"/>
          <p:cNvSpPr>
            <a:spLocks noGrp="1"/>
          </p:cNvSpPr>
          <p:nvPr userDrawn="1">
            <p:ph type="title"/>
          </p:nvPr>
        </p:nvSpPr>
        <p:spPr/>
        <p:txBody>
          <a:bodyPr/>
          <a:lstStyle/>
          <a:p>
            <a:r>
              <a:rPr lang="en-US" noProof="0" smtClean="0"/>
              <a:t>Click to edit Master title style</a:t>
            </a:r>
            <a:endParaRPr lang="en-US" noProof="0"/>
          </a:p>
        </p:txBody>
      </p:sp>
      <p:sp>
        <p:nvSpPr>
          <p:cNvPr id="4" name="Slide Number Placeholder 3"/>
          <p:cNvSpPr>
            <a:spLocks noGrp="1"/>
          </p:cNvSpPr>
          <p:nvPr userDrawn="1">
            <p:ph type="sldNum" sz="quarter" idx="13"/>
          </p:nvPr>
        </p:nvSpPr>
        <p:spPr/>
        <p:txBody>
          <a:bodyPr/>
          <a:lstStyle/>
          <a:p>
            <a:r>
              <a:rPr lang="en-US" noProof="0" dirty="0"/>
              <a:t> Page </a:t>
            </a:r>
            <a:fld id="{26699011-AD31-4C1E-9097-A1CA72DD0DA4}" type="slidenum">
              <a:rPr lang="en-US" noProof="0" smtClean="0"/>
            </a:fld>
            <a:endParaRPr lang="en-US" noProof="0" dirty="0"/>
          </a:p>
        </p:txBody>
      </p:sp>
      <p:sp>
        <p:nvSpPr>
          <p:cNvPr id="9" name="Media Placeholder 8"/>
          <p:cNvSpPr>
            <a:spLocks noGrp="1"/>
          </p:cNvSpPr>
          <p:nvPr>
            <p:ph type="media" sz="quarter" idx="14" hasCustomPrompt="1"/>
          </p:nvPr>
        </p:nvSpPr>
        <p:spPr>
          <a:xfrm rot="60000">
            <a:off x="358800" y="1190100"/>
            <a:ext cx="11432485" cy="4929061"/>
          </a:xfrm>
          <a:solidFill>
            <a:schemeClr val="tx1"/>
          </a:solidFill>
          <a:ln w="76200" cap="sq">
            <a:solidFill>
              <a:schemeClr val="tx1">
                <a:lumMod val="75000"/>
                <a:lumOff val="25000"/>
              </a:schemeClr>
            </a:solidFill>
            <a:miter lim="800000"/>
          </a:ln>
          <a:effectLst>
            <a:outerShdw blurRad="50800" dist="38100" dir="5400000" algn="t" rotWithShape="0">
              <a:prstClr val="black">
                <a:alpha val="40000"/>
              </a:prstClr>
            </a:outerShdw>
          </a:effectLst>
        </p:spPr>
        <p:txBody>
          <a:bodyPr vert="horz" lIns="288000" tIns="0" rIns="288000" bIns="0" rtlCol="0" anchor="ctr">
            <a:noAutofit/>
          </a:bodyPr>
          <a:lstStyle>
            <a:lvl1pPr marL="0" indent="0" algn="ctr">
              <a:buNone/>
              <a:defRPr lang="en-US" sz="1200" i="1" dirty="0">
                <a:cs typeface="Times New Roman" panose="02020603050405020304" pitchFamily="18" charset="0"/>
              </a:defRPr>
            </a:lvl1pPr>
          </a:lstStyle>
          <a:p>
            <a:pPr marL="228600" lvl="0" indent="-228600" algn="ctr"/>
            <a:r>
              <a:rPr lang="en-US" noProof="0" smtClean="0"/>
              <a:t>Click icon to add media</a:t>
            </a:r>
            <a:endParaRPr lang="en-US" noProof="0"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1" Type="http://schemas.openxmlformats.org/officeDocument/2006/relationships/theme" Target="../theme/theme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17" name="Rectangle 16"/>
          <p:cNvSpPr/>
          <p:nvPr userDrawn="1"/>
        </p:nvSpPr>
        <p:spPr>
          <a:xfrm>
            <a:off x="0" y="-1"/>
            <a:ext cx="12192000" cy="1080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noProof="0" dirty="0"/>
              <a:t> </a:t>
            </a:r>
            <a:endParaRPr lang="en-US" noProof="0" dirty="0"/>
          </a:p>
        </p:txBody>
      </p:sp>
      <p:sp>
        <p:nvSpPr>
          <p:cNvPr id="12" name="Rectangle 11"/>
          <p:cNvSpPr/>
          <p:nvPr userDrawn="1"/>
        </p:nvSpPr>
        <p:spPr>
          <a:xfrm>
            <a:off x="0" y="6674825"/>
            <a:ext cx="12192000" cy="183175"/>
          </a:xfrm>
          <a:prstGeom prst="rect">
            <a:avLst/>
          </a:prstGeom>
          <a:gradFill>
            <a:gsLst>
              <a:gs pos="100000">
                <a:schemeClr val="accent1"/>
              </a:gs>
              <a:gs pos="0">
                <a:schemeClr val="accent6">
                  <a:lumMod val="7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p:cNvSpPr/>
          <p:nvPr userDrawn="1"/>
        </p:nvSpPr>
        <p:spPr>
          <a:xfrm rot="5400000">
            <a:off x="-3399817" y="3399817"/>
            <a:ext cx="6858000" cy="58366"/>
          </a:xfrm>
          <a:prstGeom prst="rect">
            <a:avLst/>
          </a:prstGeom>
          <a:gradFill>
            <a:gsLst>
              <a:gs pos="100000">
                <a:schemeClr val="accent1"/>
              </a:gs>
              <a:gs pos="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p:cNvSpPr/>
          <p:nvPr userDrawn="1"/>
        </p:nvSpPr>
        <p:spPr>
          <a:xfrm rot="5400000">
            <a:off x="8734199" y="3400201"/>
            <a:ext cx="6858001" cy="57600"/>
          </a:xfrm>
          <a:prstGeom prst="rect">
            <a:avLst/>
          </a:prstGeom>
          <a:gradFill>
            <a:gsLst>
              <a:gs pos="100000">
                <a:schemeClr val="accent1"/>
              </a:gs>
              <a:gs pos="0">
                <a:schemeClr val="accent6">
                  <a:lumMod val="7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p:cNvSpPr/>
          <p:nvPr userDrawn="1"/>
        </p:nvSpPr>
        <p:spPr>
          <a:xfrm>
            <a:off x="0" y="0"/>
            <a:ext cx="12192000" cy="183175"/>
          </a:xfrm>
          <a:prstGeom prst="rect">
            <a:avLst/>
          </a:prstGeom>
          <a:gradFill>
            <a:gsLst>
              <a:gs pos="100000">
                <a:schemeClr val="accent1"/>
              </a:gs>
              <a:gs pos="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p:cNvCxnSpPr/>
          <p:nvPr userDrawn="1"/>
        </p:nvCxnSpPr>
        <p:spPr>
          <a:xfrm flipH="1">
            <a:off x="190501" y="6524625"/>
            <a:ext cx="11251405" cy="0"/>
          </a:xfrm>
          <a:prstGeom prst="line">
            <a:avLst/>
          </a:prstGeom>
          <a:ln>
            <a:solidFill>
              <a:schemeClr val="bg1">
                <a:lumMod val="8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504000" y="359999"/>
            <a:ext cx="11268000" cy="432000"/>
          </a:xfrm>
          <a:prstGeom prst="rect">
            <a:avLst/>
          </a:prstGeom>
        </p:spPr>
        <p:txBody>
          <a:bodyPr vert="horz" lIns="0" tIns="0" rIns="0" bIns="0" rtlCol="0" anchor="t">
            <a:noAutofit/>
          </a:bodyPr>
          <a:lstStyle/>
          <a:p>
            <a:r>
              <a:rPr lang="en-US" noProof="0" smtClean="0"/>
              <a:t>Click to edit Master title style</a:t>
            </a:r>
            <a:endParaRPr lang="en-US" noProof="0"/>
          </a:p>
        </p:txBody>
      </p:sp>
      <p:sp>
        <p:nvSpPr>
          <p:cNvPr id="3" name="Text Placeholder 2"/>
          <p:cNvSpPr>
            <a:spLocks noGrp="1"/>
          </p:cNvSpPr>
          <p:nvPr>
            <p:ph type="body" idx="1"/>
          </p:nvPr>
        </p:nvSpPr>
        <p:spPr>
          <a:xfrm>
            <a:off x="504000" y="1152000"/>
            <a:ext cx="11268000" cy="4972938"/>
          </a:xfrm>
          <a:prstGeom prst="rect">
            <a:avLst/>
          </a:prstGeom>
        </p:spPr>
        <p:txBody>
          <a:bodyPr vert="horz" lIns="0" tIns="0" rIns="0" bIns="0" rtlCol="0">
            <a:noAutofit/>
          </a:bodyPr>
          <a:lstStyle/>
          <a:p>
            <a:pPr lvl="0"/>
            <a:r>
              <a:rPr lang="en-US" noProof="0"/>
              <a:t>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
        <p:nvSpPr>
          <p:cNvPr id="5" name="Footer Placeholder 4"/>
          <p:cNvSpPr>
            <a:spLocks noGrp="1"/>
          </p:cNvSpPr>
          <p:nvPr>
            <p:ph type="ftr" sz="quarter" idx="3"/>
          </p:nvPr>
        </p:nvSpPr>
        <p:spPr>
          <a:xfrm>
            <a:off x="284925" y="6275137"/>
            <a:ext cx="6336000" cy="170111"/>
          </a:xfrm>
          <a:prstGeom prst="rect">
            <a:avLst/>
          </a:prstGeom>
        </p:spPr>
        <p:txBody>
          <a:bodyPr vert="horz" lIns="0" tIns="0" rIns="0" bIns="0" rtlCol="0" anchor="t"/>
          <a:lstStyle>
            <a:lvl1pPr algn="l">
              <a:defRPr sz="900" i="1">
                <a:solidFill>
                  <a:schemeClr val="bg1"/>
                </a:solidFill>
              </a:defRPr>
            </a:lvl1pPr>
          </a:lstStyle>
          <a:p>
            <a:endParaRPr lang="en-US" noProof="0" dirty="0"/>
          </a:p>
        </p:txBody>
      </p:sp>
      <p:sp>
        <p:nvSpPr>
          <p:cNvPr id="6" name="Slide Number Placeholder 5"/>
          <p:cNvSpPr>
            <a:spLocks noGrp="1"/>
          </p:cNvSpPr>
          <p:nvPr>
            <p:ph type="sldNum" sz="quarter" idx="4"/>
          </p:nvPr>
        </p:nvSpPr>
        <p:spPr>
          <a:xfrm>
            <a:off x="11000164" y="6705533"/>
            <a:ext cx="469985" cy="121759"/>
          </a:xfrm>
          <a:prstGeom prst="octagon">
            <a:avLst/>
          </a:prstGeom>
          <a:solidFill>
            <a:schemeClr val="tx1"/>
          </a:solidFill>
        </p:spPr>
        <p:txBody>
          <a:bodyPr vert="horz" lIns="0" tIns="0" rIns="36000" bIns="0" rtlCol="0" anchor="ctr"/>
          <a:lstStyle>
            <a:lvl1pPr algn="r">
              <a:defRPr sz="700" b="1" i="1">
                <a:solidFill>
                  <a:schemeClr val="bg1"/>
                </a:solidFill>
              </a:defRPr>
            </a:lvl1pPr>
          </a:lstStyle>
          <a:p>
            <a:r>
              <a:rPr lang="en-US" noProof="0" dirty="0"/>
              <a:t> Page </a:t>
            </a:r>
            <a:fld id="{26699011-AD31-4C1E-9097-A1CA72DD0DA4}" type="slidenum">
              <a:rPr lang="en-US" noProof="0" smtClean="0"/>
            </a:fld>
            <a:endParaRPr lang="en-US" noProof="0" dirty="0"/>
          </a:p>
        </p:txBody>
      </p:sp>
      <p:cxnSp>
        <p:nvCxnSpPr>
          <p:cNvPr id="90" name="Straight Connector 89"/>
          <p:cNvCxnSpPr/>
          <p:nvPr userDrawn="1"/>
        </p:nvCxnSpPr>
        <p:spPr>
          <a:xfrm flipH="1">
            <a:off x="11620499" y="6766412"/>
            <a:ext cx="454026" cy="0"/>
          </a:xfrm>
          <a:prstGeom prst="line">
            <a:avLst/>
          </a:prstGeom>
          <a:ln>
            <a:solidFill>
              <a:schemeClr val="bg1">
                <a:alpha val="34000"/>
              </a:schemeClr>
            </a:solidFill>
            <a:headEnd type="none"/>
            <a:tailEnd type="none"/>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hf hdr="0" ftr="0" dt="0"/>
  <p:txStyles>
    <p:titleStyle>
      <a:lvl1pPr algn="l" defTabSz="914400" rtl="0" eaLnBrk="1" latinLnBrk="0" hangingPunct="1">
        <a:lnSpc>
          <a:spcPct val="90000"/>
        </a:lnSpc>
        <a:spcBef>
          <a:spcPct val="0"/>
        </a:spcBef>
        <a:buNone/>
        <a:defRPr sz="3200" b="1" kern="1200" spc="-15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spcAft>
          <a:spcPts val="500"/>
        </a:spcAft>
        <a:buFont typeface="Arial" panose="020B0604020202020204" pitchFamily="34" charset="0"/>
        <a:buChar char="•"/>
        <a:defRPr sz="2000" kern="1200">
          <a:solidFill>
            <a:schemeClr val="bg1"/>
          </a:solidFill>
          <a:latin typeface="+mn-lt"/>
          <a:ea typeface="+mn-ea"/>
          <a:cs typeface="+mn-cs"/>
        </a:defRPr>
      </a:lvl1pPr>
      <a:lvl2pPr marL="542925" indent="-276225" algn="l" defTabSz="914400" rtl="0" eaLnBrk="1" latinLnBrk="0" hangingPunct="1">
        <a:lnSpc>
          <a:spcPct val="90000"/>
        </a:lnSpc>
        <a:spcBef>
          <a:spcPts val="500"/>
        </a:spcBef>
        <a:spcAft>
          <a:spcPts val="500"/>
        </a:spcAft>
        <a:buFont typeface="Arial" panose="020B0604020202020204" pitchFamily="34" charset="0"/>
        <a:buChar char="•"/>
        <a:defRPr sz="1600" kern="1200">
          <a:solidFill>
            <a:schemeClr val="bg1"/>
          </a:solidFill>
          <a:latin typeface="+mn-lt"/>
          <a:ea typeface="+mn-ea"/>
          <a:cs typeface="+mn-cs"/>
        </a:defRPr>
      </a:lvl2pPr>
      <a:lvl3pPr marL="809625" indent="-266700" algn="l" defTabSz="914400" rtl="0" eaLnBrk="1" latinLnBrk="0" hangingPunct="1">
        <a:lnSpc>
          <a:spcPct val="90000"/>
        </a:lnSpc>
        <a:spcBef>
          <a:spcPts val="500"/>
        </a:spcBef>
        <a:spcAft>
          <a:spcPts val="500"/>
        </a:spcAft>
        <a:buFont typeface="Arial" panose="020B0604020202020204" pitchFamily="34" charset="0"/>
        <a:buChar char="•"/>
        <a:defRPr sz="1400" kern="1200">
          <a:solidFill>
            <a:schemeClr val="bg1"/>
          </a:solidFill>
          <a:latin typeface="+mn-lt"/>
          <a:ea typeface="+mn-ea"/>
          <a:cs typeface="+mn-cs"/>
        </a:defRPr>
      </a:lvl3pPr>
      <a:lvl4pPr marL="1076325" indent="-266700" algn="l" defTabSz="914400" rtl="0" eaLnBrk="1" latinLnBrk="0" hangingPunct="1">
        <a:lnSpc>
          <a:spcPct val="90000"/>
        </a:lnSpc>
        <a:spcBef>
          <a:spcPts val="500"/>
        </a:spcBef>
        <a:spcAft>
          <a:spcPts val="500"/>
        </a:spcAft>
        <a:buFont typeface="Arial" panose="020B0604020202020204" pitchFamily="34" charset="0"/>
        <a:buChar char="•"/>
        <a:defRPr sz="1200" kern="1200">
          <a:solidFill>
            <a:schemeClr val="bg1"/>
          </a:solidFill>
          <a:latin typeface="+mn-lt"/>
          <a:ea typeface="+mn-ea"/>
          <a:cs typeface="+mn-cs"/>
        </a:defRPr>
      </a:lvl4pPr>
      <a:lvl5pPr marL="1343025" indent="-266700" algn="l" defTabSz="914400" rtl="0" eaLnBrk="1" latinLnBrk="0" hangingPunct="1">
        <a:lnSpc>
          <a:spcPct val="90000"/>
        </a:lnSpc>
        <a:spcBef>
          <a:spcPts val="500"/>
        </a:spcBef>
        <a:spcAft>
          <a:spcPts val="500"/>
        </a:spcAft>
        <a:buFont typeface="Arial" panose="020B0604020202020204" pitchFamily="34" charset="0"/>
        <a:buChar char="•"/>
        <a:defRPr sz="11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hyperlink" Target="https://www.huffpost.com/entry/predatory-adoption-practices-what-is-an-adoptoraptor_b_59d1521ae4b0f3c468060fbc" TargetMode="External"/><Relationship Id="rId1"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04190" y="360045"/>
            <a:ext cx="11268075" cy="1026795"/>
          </a:xfrm>
        </p:spPr>
        <p:txBody>
          <a:bodyPr/>
          <a:lstStyle/>
          <a:p>
            <a:r>
              <a:rPr lang="en-US" sz="4000">
                <a:sym typeface="+mn-ea"/>
              </a:rPr>
              <a:t>    CPS/DHS The worlds Deadliest Predators</a:t>
            </a:r>
            <a:br>
              <a:rPr lang="en-US" sz="4000"/>
            </a:br>
            <a:endParaRPr lang="en-US" sz="4000" b="0" dirty="0"/>
          </a:p>
        </p:txBody>
      </p:sp>
      <p:sp>
        <p:nvSpPr>
          <p:cNvPr id="6" name="Slide Number Placeholder 5"/>
          <p:cNvSpPr>
            <a:spLocks noGrp="1"/>
          </p:cNvSpPr>
          <p:nvPr>
            <p:ph type="sldNum" sz="quarter" idx="16"/>
          </p:nvPr>
        </p:nvSpPr>
        <p:spPr/>
        <p:txBody>
          <a:bodyPr/>
          <a:lstStyle/>
          <a:p>
            <a:r>
              <a:rPr lang="en-US" dirty="0"/>
              <a:t> Page </a:t>
            </a:r>
            <a:fld id="{26699011-AD31-4C1E-9097-A1CA72DD0DA4}" type="slidenum">
              <a:rPr lang="en-US" smtClean="0"/>
            </a:fld>
            <a:endParaRPr lang="en-US" dirty="0"/>
          </a:p>
        </p:txBody>
      </p:sp>
      <p:pic>
        <p:nvPicPr>
          <p:cNvPr id="19" name="Picture 1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949512" y="3560405"/>
            <a:ext cx="1294769" cy="1522228"/>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
        <p:nvSpPr>
          <p:cNvPr id="22" name="TextBox 21"/>
          <p:cNvSpPr txBox="1"/>
          <p:nvPr/>
        </p:nvSpPr>
        <p:spPr>
          <a:xfrm>
            <a:off x="2949793" y="1382665"/>
            <a:ext cx="8933793" cy="706755"/>
          </a:xfrm>
          <a:prstGeom prst="rect">
            <a:avLst/>
          </a:prstGeom>
          <a:noFill/>
        </p:spPr>
        <p:txBody>
          <a:bodyPr wrap="square" rtlCol="0">
            <a:spAutoFit/>
          </a:bodyPr>
          <a:lstStyle/>
          <a:p>
            <a:pPr algn="l"/>
            <a:endParaRPr lang="en-US" sz="2000" dirty="0" smtClean="0">
              <a:solidFill>
                <a:schemeClr val="bg1"/>
              </a:solidFill>
            </a:endParaRPr>
          </a:p>
          <a:p>
            <a:pPr algn="ctr"/>
            <a:endParaRPr lang="en-US" sz="2000" dirty="0">
              <a:solidFill>
                <a:schemeClr val="bg1"/>
              </a:solidFill>
            </a:endParaRPr>
          </a:p>
        </p:txBody>
      </p:sp>
      <p:sp>
        <p:nvSpPr>
          <p:cNvPr id="2" name="Text Box 1"/>
          <p:cNvSpPr txBox="1"/>
          <p:nvPr/>
        </p:nvSpPr>
        <p:spPr>
          <a:xfrm>
            <a:off x="2759075" y="1468120"/>
            <a:ext cx="9250045" cy="1198880"/>
          </a:xfrm>
          <a:prstGeom prst="rect">
            <a:avLst/>
          </a:prstGeom>
          <a:solidFill>
            <a:schemeClr val="tx1"/>
          </a:solidFill>
        </p:spPr>
        <p:txBody>
          <a:bodyPr wrap="square" rtlCol="0" anchor="t">
            <a:spAutoFit/>
          </a:bodyPr>
          <a:p>
            <a:r>
              <a:rPr lang="en-US" dirty="0" smtClean="0">
                <a:solidFill>
                  <a:schemeClr val="bg1"/>
                </a:solidFill>
                <a:sym typeface="+mn-ea"/>
              </a:rPr>
              <a:t>Halloween conjures up visions of Charlie Brown’s “Great Pumpkin” and candy, while Halloween for other children and families it brings nightmares of “Predator” and kidnapping witches. If you have ever had that knock on the door and hear, “It’s DCS; with the police, then you know a “Nightmare”</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9EE256"/>
            </a:gs>
            <a:gs pos="100000">
              <a:srgbClr val="52762D"/>
            </a:gs>
          </a:gsLst>
          <a:lin scaled="0"/>
        </a:gradFill>
        <a:effectLst/>
      </p:bgPr>
    </p:bg>
    <p:spTree>
      <p:nvGrpSpPr>
        <p:cNvPr id="1" name=""/>
        <p:cNvGrpSpPr/>
        <p:nvPr/>
      </p:nvGrpSpPr>
      <p:grpSpPr/>
      <p:sp>
        <p:nvSpPr>
          <p:cNvPr id="6" name="Title 5"/>
          <p:cNvSpPr>
            <a:spLocks noGrp="1"/>
          </p:cNvSpPr>
          <p:nvPr>
            <p:ph type="title"/>
          </p:nvPr>
        </p:nvSpPr>
        <p:spPr/>
        <p:txBody>
          <a:bodyPr/>
          <a:p>
            <a:r>
              <a:rPr lang="en-US">
                <a:sym typeface="+mn-ea"/>
              </a:rPr>
              <a:t>           CPS/DHS The worlds Deadliest Predators</a:t>
            </a:r>
            <a:br>
              <a:rPr lang="en-US"/>
            </a:br>
            <a:endParaRPr lang="en-US"/>
          </a:p>
        </p:txBody>
      </p:sp>
      <p:sp>
        <p:nvSpPr>
          <p:cNvPr id="7" name="Slide Number Placeholder 6"/>
          <p:cNvSpPr>
            <a:spLocks noGrp="1"/>
          </p:cNvSpPr>
          <p:nvPr>
            <p:ph type="sldNum" sz="quarter" idx="19"/>
          </p:nvPr>
        </p:nvSpPr>
        <p:spPr/>
        <p:txBody>
          <a:bodyPr/>
          <a:p>
            <a:r>
              <a:rPr lang="en-US" noProof="0" dirty="0"/>
              <a:t> Page </a:t>
            </a:r>
            <a:fld id="{26699011-AD31-4C1E-9097-A1CA72DD0DA4}" type="slidenum">
              <a:rPr lang="en-US" noProof="0" smtClean="0"/>
            </a:fld>
            <a:endParaRPr lang="en-US" noProof="0" dirty="0"/>
          </a:p>
        </p:txBody>
      </p:sp>
      <p:sp>
        <p:nvSpPr>
          <p:cNvPr id="8" name="Text Box 7"/>
          <p:cNvSpPr txBox="1"/>
          <p:nvPr/>
        </p:nvSpPr>
        <p:spPr>
          <a:xfrm>
            <a:off x="4470400" y="1506855"/>
            <a:ext cx="6007735" cy="3692525"/>
          </a:xfrm>
          <a:prstGeom prst="rect">
            <a:avLst/>
          </a:prstGeom>
          <a:noFill/>
        </p:spPr>
        <p:txBody>
          <a:bodyPr wrap="square" rtlCol="0" anchor="t">
            <a:spAutoFit/>
          </a:bodyPr>
          <a:p>
            <a:pPr algn="ctr"/>
            <a:r>
              <a:rPr lang="en-US" dirty="0" smtClean="0">
                <a:sym typeface="+mn-ea"/>
              </a:rPr>
              <a:t>Closing</a:t>
            </a:r>
            <a:endParaRPr lang="en-US" dirty="0" smtClean="0"/>
          </a:p>
          <a:p>
            <a:r>
              <a:rPr lang="en-US" b="1" dirty="0">
                <a:sym typeface="+mn-ea"/>
              </a:rPr>
              <a:t>It is racist and cruel to adopt a black child/children, really any child of color and stripe them of their culture, heritage, and language and put them into an all-white community. Where no one looks like them. These children are put in a situation that forces them to deal with racism on all levels. Even in your white homes racism is inescapable.</a:t>
            </a:r>
            <a:endParaRPr lang="en-US" b="1" dirty="0"/>
          </a:p>
          <a:p>
            <a:endParaRPr lang="en-US" dirty="0" smtClean="0"/>
          </a:p>
          <a:p>
            <a:r>
              <a:rPr lang="en-US" b="1" i="1" dirty="0" smtClean="0">
                <a:sym typeface="+mn-ea"/>
              </a:rPr>
              <a:t>Silent Voices Speak Loud </a:t>
            </a:r>
            <a:endParaRPr lang="en-US" b="1" i="1" dirty="0" smtClean="0">
              <a:sym typeface="+mn-ea"/>
            </a:endParaRPr>
          </a:p>
          <a:p>
            <a:r>
              <a:rPr lang="en-US" b="1" i="1" dirty="0" smtClean="0">
                <a:sym typeface="+mn-ea"/>
              </a:rPr>
              <a:t>www.svsloud.org</a:t>
            </a:r>
            <a:endParaRPr lang="en-US" b="1" i="1" dirty="0" smtClean="0">
              <a:sym typeface="+mn-ea"/>
            </a:endParaRPr>
          </a:p>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04190" y="360045"/>
            <a:ext cx="11268075" cy="1026795"/>
          </a:xfrm>
        </p:spPr>
        <p:txBody>
          <a:bodyPr/>
          <a:lstStyle/>
          <a:p>
            <a:r>
              <a:rPr lang="en-US" sz="4000">
                <a:sym typeface="+mn-ea"/>
              </a:rPr>
              <a:t> CPS/DHS The worlds Deadliest Predators</a:t>
            </a:r>
            <a:br>
              <a:rPr lang="en-US" sz="4000"/>
            </a:br>
            <a:endParaRPr lang="en-US" sz="4000" b="0" dirty="0"/>
          </a:p>
        </p:txBody>
      </p:sp>
      <p:sp>
        <p:nvSpPr>
          <p:cNvPr id="6" name="Slide Number Placeholder 5"/>
          <p:cNvSpPr>
            <a:spLocks noGrp="1"/>
          </p:cNvSpPr>
          <p:nvPr>
            <p:ph type="sldNum" sz="quarter" idx="16"/>
          </p:nvPr>
        </p:nvSpPr>
        <p:spPr/>
        <p:txBody>
          <a:bodyPr/>
          <a:lstStyle/>
          <a:p>
            <a:r>
              <a:rPr lang="en-US" dirty="0"/>
              <a:t> Page </a:t>
            </a:r>
            <a:fld id="{26699011-AD31-4C1E-9097-A1CA72DD0DA4}" type="slidenum">
              <a:rPr lang="en-US" smtClean="0"/>
            </a:fld>
            <a:endParaRPr lang="en-US" dirty="0"/>
          </a:p>
        </p:txBody>
      </p:sp>
      <p:pic>
        <p:nvPicPr>
          <p:cNvPr id="19" name="Picture 1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025462" y="4791035"/>
            <a:ext cx="1294769" cy="1522228"/>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
        <p:nvSpPr>
          <p:cNvPr id="22" name="TextBox 21"/>
          <p:cNvSpPr txBox="1"/>
          <p:nvPr/>
        </p:nvSpPr>
        <p:spPr>
          <a:xfrm>
            <a:off x="2998053" y="1597295"/>
            <a:ext cx="8933793" cy="3169285"/>
          </a:xfrm>
          <a:prstGeom prst="rect">
            <a:avLst/>
          </a:prstGeom>
          <a:noFill/>
        </p:spPr>
        <p:txBody>
          <a:bodyPr wrap="square" rtlCol="0">
            <a:spAutoFit/>
          </a:bodyPr>
          <a:lstStyle/>
          <a:p>
            <a:pPr algn="l"/>
            <a:r>
              <a:rPr lang="en-US" sz="2000">
                <a:sym typeface="+mn-ea"/>
              </a:rPr>
              <a:t>There is no code of ethics in American Adoption Practice. The babies you buy are the babies you own. There is no code of ethics in Department of Child Safety/Child Protective Services. They steal and sell children. There is no ethics in the State and Federal government. There is no ethics in the hospital. There is no ethics in the court room and there is no ethics in the law. All of these groups are in partnership to steal children and destroy innocent families for profit. </a:t>
            </a:r>
            <a:endParaRPr lang="en-US" sz="2000"/>
          </a:p>
          <a:p>
            <a:pPr algn="l"/>
            <a:endParaRPr lang="en-US" sz="2000"/>
          </a:p>
          <a:p>
            <a:pPr algn="l"/>
            <a:endParaRPr lang="en-US" sz="2000" dirty="0" smtClean="0">
              <a:solidFill>
                <a:schemeClr val="bg1"/>
              </a:solidFill>
            </a:endParaRPr>
          </a:p>
          <a:p>
            <a:pPr algn="ctr"/>
            <a:endParaRPr lang="en-US" sz="20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BFB11"/>
            </a:gs>
            <a:gs pos="100000">
              <a:srgbClr val="838309"/>
            </a:gs>
          </a:gsLst>
          <a:lin scaled="0"/>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04190" y="360045"/>
            <a:ext cx="11268075" cy="1026795"/>
          </a:xfrm>
        </p:spPr>
        <p:txBody>
          <a:bodyPr/>
          <a:lstStyle/>
          <a:p>
            <a:r>
              <a:rPr lang="en-US" sz="4000">
                <a:sym typeface="+mn-ea"/>
              </a:rPr>
              <a:t>    CPS/DHS The worlds Deadliest Predators</a:t>
            </a:r>
            <a:br>
              <a:rPr lang="en-US" sz="4000"/>
            </a:br>
            <a:endParaRPr lang="en-US" sz="4000" b="0" dirty="0"/>
          </a:p>
        </p:txBody>
      </p:sp>
      <p:sp>
        <p:nvSpPr>
          <p:cNvPr id="6" name="Slide Number Placeholder 5"/>
          <p:cNvSpPr>
            <a:spLocks noGrp="1"/>
          </p:cNvSpPr>
          <p:nvPr>
            <p:ph type="sldNum" sz="quarter" idx="16"/>
          </p:nvPr>
        </p:nvSpPr>
        <p:spPr/>
        <p:txBody>
          <a:bodyPr/>
          <a:lstStyle/>
          <a:p>
            <a:r>
              <a:rPr lang="en-US" dirty="0"/>
              <a:t> Page </a:t>
            </a:r>
            <a:fld id="{26699011-AD31-4C1E-9097-A1CA72DD0DA4}" type="slidenum">
              <a:rPr lang="en-US" smtClean="0"/>
            </a:fld>
            <a:endParaRPr lang="en-US" dirty="0"/>
          </a:p>
        </p:txBody>
      </p:sp>
      <p:pic>
        <p:nvPicPr>
          <p:cNvPr id="19" name="Picture 1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287332" y="5069165"/>
            <a:ext cx="1294769" cy="1522228"/>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
        <p:nvSpPr>
          <p:cNvPr id="22" name="TextBox 21"/>
          <p:cNvSpPr txBox="1"/>
          <p:nvPr/>
        </p:nvSpPr>
        <p:spPr>
          <a:xfrm>
            <a:off x="2949793" y="1382665"/>
            <a:ext cx="8933793" cy="3169285"/>
          </a:xfrm>
          <a:prstGeom prst="rect">
            <a:avLst/>
          </a:prstGeom>
          <a:noFill/>
        </p:spPr>
        <p:txBody>
          <a:bodyPr wrap="square" rtlCol="0">
            <a:spAutoFit/>
          </a:bodyPr>
          <a:lstStyle/>
          <a:p>
            <a:pPr algn="l"/>
            <a:endParaRPr lang="en-US" sz="2000"/>
          </a:p>
          <a:p>
            <a:pPr algn="l"/>
            <a:r>
              <a:rPr lang="en-US" sz="2000">
                <a:sym typeface="+mn-ea"/>
              </a:rPr>
              <a:t>These unethical predators work within the secret framework of State corruption for profit. Adoption agencies are no more than baby brokers that sale babies for the highest price for adopters. CPS steals and funnels children through the foster care system. This is illegal and a crime against humanity. Hundreds of thousand of children have been separated from families and these issues need to be addressed especially in areas of protecting families and children. </a:t>
            </a:r>
            <a:endParaRPr lang="en-US" sz="2000"/>
          </a:p>
          <a:p>
            <a:pPr algn="l"/>
            <a:endParaRPr lang="en-US" sz="2000" dirty="0" smtClean="0">
              <a:solidFill>
                <a:schemeClr val="bg1"/>
              </a:solidFill>
            </a:endParaRPr>
          </a:p>
          <a:p>
            <a:pPr algn="ctr"/>
            <a:endParaRPr lang="en-US" sz="20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9EE256"/>
            </a:gs>
            <a:gs pos="100000">
              <a:srgbClr val="52762D"/>
            </a:gs>
          </a:gsLst>
          <a:lin ang="0" scaled="0"/>
        </a:gradFill>
        <a:effectLst/>
      </p:bgPr>
    </p:bg>
    <p:spTree>
      <p:nvGrpSpPr>
        <p:cNvPr id="1" name=""/>
        <p:cNvGrpSpPr/>
        <p:nvPr/>
      </p:nvGrpSpPr>
      <p:grpSpPr/>
      <p:sp>
        <p:nvSpPr>
          <p:cNvPr id="6" name="Title 5"/>
          <p:cNvSpPr>
            <a:spLocks noGrp="1"/>
          </p:cNvSpPr>
          <p:nvPr>
            <p:ph type="title"/>
          </p:nvPr>
        </p:nvSpPr>
        <p:spPr/>
        <p:txBody>
          <a:bodyPr/>
          <a:p>
            <a:r>
              <a:rPr lang="en-US"/>
              <a:t>           </a:t>
            </a:r>
            <a:r>
              <a:rPr lang="en-US">
                <a:sym typeface="+mn-ea"/>
              </a:rPr>
              <a:t> CPS/DHS The worlds Deadliest Predators</a:t>
            </a:r>
            <a:endParaRPr lang="en-US"/>
          </a:p>
        </p:txBody>
      </p:sp>
      <p:sp>
        <p:nvSpPr>
          <p:cNvPr id="7" name="Slide Number Placeholder 6"/>
          <p:cNvSpPr>
            <a:spLocks noGrp="1"/>
          </p:cNvSpPr>
          <p:nvPr>
            <p:ph type="sldNum" sz="quarter" idx="19"/>
          </p:nvPr>
        </p:nvSpPr>
        <p:spPr/>
        <p:txBody>
          <a:bodyPr/>
          <a:p>
            <a:r>
              <a:rPr lang="en-US" noProof="0" dirty="0"/>
              <a:t> Page </a:t>
            </a:r>
            <a:fld id="{26699011-AD31-4C1E-9097-A1CA72DD0DA4}" type="slidenum">
              <a:rPr lang="en-US" noProof="0" smtClean="0"/>
            </a:fld>
            <a:endParaRPr lang="en-US" noProof="0" dirty="0"/>
          </a:p>
        </p:txBody>
      </p:sp>
      <p:sp>
        <p:nvSpPr>
          <p:cNvPr id="8" name="Text Box 7"/>
          <p:cNvSpPr txBox="1"/>
          <p:nvPr/>
        </p:nvSpPr>
        <p:spPr>
          <a:xfrm>
            <a:off x="4324985" y="1214755"/>
            <a:ext cx="7145020" cy="4246245"/>
          </a:xfrm>
          <a:prstGeom prst="rect">
            <a:avLst/>
          </a:prstGeom>
          <a:noFill/>
        </p:spPr>
        <p:txBody>
          <a:bodyPr wrap="square" rtlCol="0" anchor="t">
            <a:spAutoFit/>
          </a:bodyPr>
          <a:p>
            <a:r>
              <a:rPr lang="en-US">
                <a:sym typeface="+mn-ea"/>
              </a:rPr>
              <a:t>The stories are horrific and the damage is for life. The perpetrators who commit these crimes leave a trail so clear anyone who wants to know can easily follow the crimes. They are well documented. They control laws.  They control the lies and the narrative and paint a perfect situation for kids by promoting and misleading the public by promoting FOREVER homes saying “we just want to love the kids.” T</a:t>
            </a:r>
            <a:r>
              <a:rPr lang="en-US">
                <a:sym typeface="+mn-ea"/>
              </a:rPr>
              <a:t>hat is a cleaver way to steal and sell the children. Children are stolen and forced into isolation from all family members. They are quickly absorbed into white/mainstream society to be assimilated. This involves losing their heritage, culture, history, language and opens all doors to be exploited and abused without anyone outside of the system from ever knowing what really goes on inside.</a:t>
            </a:r>
            <a:endParaRPr lang="en-US">
              <a:sym typeface="+mn-ea"/>
            </a:endParaRPr>
          </a:p>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BFB11"/>
            </a:gs>
            <a:gs pos="100000">
              <a:srgbClr val="838309"/>
            </a:gs>
          </a:gsLst>
          <a:lin ang="5400000" scaled="0"/>
        </a:gradFill>
        <a:effectLst/>
      </p:bgPr>
    </p:bg>
    <p:spTree>
      <p:nvGrpSpPr>
        <p:cNvPr id="1" name=""/>
        <p:cNvGrpSpPr/>
        <p:nvPr/>
      </p:nvGrpSpPr>
      <p:grpSpPr/>
      <p:sp>
        <p:nvSpPr>
          <p:cNvPr id="6" name="Title 5"/>
          <p:cNvSpPr>
            <a:spLocks noGrp="1"/>
          </p:cNvSpPr>
          <p:nvPr>
            <p:ph type="title"/>
          </p:nvPr>
        </p:nvSpPr>
        <p:spPr/>
        <p:txBody>
          <a:bodyPr/>
          <a:p>
            <a:r>
              <a:rPr lang="en-US">
                <a:sym typeface="+mn-ea"/>
              </a:rPr>
              <a:t> </a:t>
            </a:r>
            <a:r>
              <a:rPr lang="en-US">
                <a:sym typeface="+mn-ea"/>
              </a:rPr>
              <a:t>              CPS/DHS The worlds Deadliest Predators</a:t>
            </a:r>
            <a:endParaRPr lang="en-US"/>
          </a:p>
        </p:txBody>
      </p:sp>
      <p:sp>
        <p:nvSpPr>
          <p:cNvPr id="7" name="Slide Number Placeholder 6"/>
          <p:cNvSpPr>
            <a:spLocks noGrp="1"/>
          </p:cNvSpPr>
          <p:nvPr>
            <p:ph type="sldNum" sz="quarter" idx="19"/>
          </p:nvPr>
        </p:nvSpPr>
        <p:spPr/>
        <p:txBody>
          <a:bodyPr/>
          <a:p>
            <a:r>
              <a:rPr lang="en-US" noProof="0" dirty="0"/>
              <a:t> Page </a:t>
            </a:r>
            <a:fld id="{26699011-AD31-4C1E-9097-A1CA72DD0DA4}" type="slidenum">
              <a:rPr lang="en-US" noProof="0" smtClean="0"/>
            </a:fld>
            <a:endParaRPr lang="en-US" noProof="0" dirty="0"/>
          </a:p>
        </p:txBody>
      </p:sp>
      <p:sp>
        <p:nvSpPr>
          <p:cNvPr id="8" name="Text Box 7"/>
          <p:cNvSpPr txBox="1"/>
          <p:nvPr/>
        </p:nvSpPr>
        <p:spPr>
          <a:xfrm>
            <a:off x="3291205" y="1090295"/>
            <a:ext cx="8802370" cy="2306955"/>
          </a:xfrm>
          <a:prstGeom prst="rect">
            <a:avLst/>
          </a:prstGeom>
          <a:noFill/>
        </p:spPr>
        <p:txBody>
          <a:bodyPr wrap="square" rtlCol="0" anchor="t">
            <a:spAutoFit/>
          </a:bodyPr>
          <a:p>
            <a:r>
              <a:rPr lang="en-US">
                <a:sym typeface="+mn-ea"/>
              </a:rPr>
              <a:t>These children are alienated, from their sense of being, who they are and this takes away any chance of having their own identity nurtured. This has a profound impact on their identity and will cause unresolved grief and trauma for the rest of their lives. Children who become adults live with the aftermath of a system that is well designed to destroy human lives for profit. There is no laws that protects parents, children and extended family members from this corruption. With no code of ethics, no rights, no civil rights, no constitutional rights and no rights of any kind. </a:t>
            </a:r>
            <a:endParaRPr lang="en-US"/>
          </a:p>
        </p:txBody>
      </p:sp>
      <p:sp>
        <p:nvSpPr>
          <p:cNvPr id="9" name="Text Box 8"/>
          <p:cNvSpPr txBox="1"/>
          <p:nvPr/>
        </p:nvSpPr>
        <p:spPr>
          <a:xfrm>
            <a:off x="85090" y="5027295"/>
            <a:ext cx="11809095" cy="1198880"/>
          </a:xfrm>
          <a:prstGeom prst="rect">
            <a:avLst/>
          </a:prstGeom>
          <a:noFill/>
        </p:spPr>
        <p:txBody>
          <a:bodyPr wrap="square" rtlCol="0" anchor="t">
            <a:spAutoFit/>
          </a:bodyPr>
          <a:p>
            <a:r>
              <a:rPr lang="en-US">
                <a:sym typeface="+mn-ea"/>
              </a:rPr>
              <a:t> The thieves and baby brokers have the free will to Kidnap, Price and Sell your children right in your face. CPS/DCS Foster care, pretend parents, adoption agencies are all guilty of violations of children human rights. Every child they steal has a price on their head. Innocent parents and children live in this world of reality. </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5"/>
          <p:cNvSpPr>
            <a:spLocks noGrp="1"/>
          </p:cNvSpPr>
          <p:nvPr>
            <p:ph type="title"/>
          </p:nvPr>
        </p:nvSpPr>
        <p:spPr/>
        <p:txBody>
          <a:bodyPr/>
          <a:p>
            <a:r>
              <a:rPr lang="en-US">
                <a:sym typeface="+mn-ea"/>
              </a:rPr>
              <a:t>               The Arizona Department of Child Safety</a:t>
            </a:r>
            <a:endParaRPr lang="en-US"/>
          </a:p>
        </p:txBody>
      </p:sp>
      <p:sp>
        <p:nvSpPr>
          <p:cNvPr id="7" name="Slide Number Placeholder 6"/>
          <p:cNvSpPr>
            <a:spLocks noGrp="1"/>
          </p:cNvSpPr>
          <p:nvPr>
            <p:ph type="sldNum" sz="quarter" idx="19"/>
          </p:nvPr>
        </p:nvSpPr>
        <p:spPr/>
        <p:txBody>
          <a:bodyPr/>
          <a:p>
            <a:r>
              <a:rPr lang="en-US" noProof="0" dirty="0"/>
              <a:t> Page </a:t>
            </a:r>
            <a:fld id="{26699011-AD31-4C1E-9097-A1CA72DD0DA4}" type="slidenum">
              <a:rPr lang="en-US" noProof="0" smtClean="0"/>
            </a:fld>
            <a:endParaRPr lang="en-US" noProof="0" dirty="0"/>
          </a:p>
        </p:txBody>
      </p:sp>
      <p:sp>
        <p:nvSpPr>
          <p:cNvPr id="8" name="Text Box 7"/>
          <p:cNvSpPr txBox="1"/>
          <p:nvPr/>
        </p:nvSpPr>
        <p:spPr>
          <a:xfrm>
            <a:off x="4488180" y="1212215"/>
            <a:ext cx="5955665" cy="4523105"/>
          </a:xfrm>
          <a:prstGeom prst="rect">
            <a:avLst/>
          </a:prstGeom>
          <a:gradFill>
            <a:gsLst>
              <a:gs pos="0">
                <a:srgbClr val="FBFB11"/>
              </a:gs>
              <a:gs pos="100000">
                <a:srgbClr val="838309"/>
              </a:gs>
            </a:gsLst>
            <a:lin ang="5400000" scaled="0"/>
          </a:gradFill>
        </p:spPr>
        <p:txBody>
          <a:bodyPr wrap="square" rtlCol="0" anchor="t">
            <a:spAutoFit/>
          </a:bodyPr>
          <a:p>
            <a:pPr algn="l"/>
            <a:r>
              <a:rPr lang="en-US" i="1" dirty="0" smtClean="0">
                <a:sym typeface="+mn-ea"/>
              </a:rPr>
              <a:t>State advertises on </a:t>
            </a:r>
            <a:r>
              <a:rPr lang="en-US" i="1" dirty="0" err="1" smtClean="0">
                <a:sym typeface="+mn-ea"/>
              </a:rPr>
              <a:t>TV</a:t>
            </a:r>
            <a:r>
              <a:rPr lang="en-US" i="1" dirty="0" smtClean="0">
                <a:sym typeface="+mn-ea"/>
              </a:rPr>
              <a:t>/radio/internet</a:t>
            </a:r>
            <a:endParaRPr lang="en-US" i="1" dirty="0" smtClean="0">
              <a:solidFill>
                <a:schemeClr val="tx1"/>
              </a:solidFill>
            </a:endParaRPr>
          </a:p>
          <a:p>
            <a:pPr algn="l"/>
            <a:r>
              <a:rPr lang="en-US">
                <a:sym typeface="+mn-ea"/>
              </a:rPr>
              <a:t>Arizona advertises daily on the radio that you can adopt up to 4 children and get incentives, that means they are selling children to the public. The States also offer Federal Tax breaks. Some States offer cash for Education.</a:t>
            </a:r>
            <a:endParaRPr lang="en-US"/>
          </a:p>
          <a:p>
            <a:pPr algn="l"/>
            <a:r>
              <a:rPr lang="en-US">
                <a:sym typeface="+mn-ea"/>
              </a:rPr>
              <a:t>One of the most expensive malls in the State. Scottsdale Fashion Square has a billboard advertising the same promotion that you can adopt 4 children with incentives with the State symbol on it. Who are buying the children? </a:t>
            </a:r>
            <a:endParaRPr lang="en-US">
              <a:sym typeface="+mn-ea"/>
            </a:endParaRPr>
          </a:p>
          <a:p>
            <a:pPr algn="l"/>
            <a:r>
              <a:rPr lang="en-US" b="1" i="1" dirty="0" smtClean="0">
                <a:sym typeface="+mn-ea"/>
              </a:rPr>
              <a:t>Note: </a:t>
            </a:r>
            <a:r>
              <a:rPr lang="en-US" i="1" dirty="0" smtClean="0">
                <a:sym typeface="+mn-ea"/>
              </a:rPr>
              <a:t>CPS always talks about confidentiality for the child and yet they advertise children’s pictures and information on television, news papers, and billboards</a:t>
            </a:r>
            <a:endParaRPr lang="en-US" i="1" dirty="0" smtClean="0">
              <a:solidFill>
                <a:schemeClr val="tx1"/>
              </a:solidFill>
            </a:endParaRPr>
          </a:p>
          <a:p>
            <a:pPr algn="l"/>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E30000"/>
            </a:gs>
            <a:gs pos="100000">
              <a:srgbClr val="760303"/>
            </a:gs>
          </a:gsLst>
          <a:lin scaled="0"/>
        </a:gradFill>
        <a:effectLst/>
      </p:bgPr>
    </p:bg>
    <p:spTree>
      <p:nvGrpSpPr>
        <p:cNvPr id="1" name=""/>
        <p:cNvGrpSpPr/>
        <p:nvPr/>
      </p:nvGrpSpPr>
      <p:grpSpPr/>
      <p:sp>
        <p:nvSpPr>
          <p:cNvPr id="6" name="Title 5"/>
          <p:cNvSpPr>
            <a:spLocks noGrp="1"/>
          </p:cNvSpPr>
          <p:nvPr>
            <p:ph type="title"/>
          </p:nvPr>
        </p:nvSpPr>
        <p:spPr/>
        <p:txBody>
          <a:bodyPr/>
          <a:p>
            <a:r>
              <a:rPr lang="en-US">
                <a:sym typeface="+mn-ea"/>
              </a:rPr>
              <a:t>           CPS/DHS The worlds Deadliest Predators</a:t>
            </a:r>
            <a:br>
              <a:rPr lang="en-US"/>
            </a:br>
            <a:endParaRPr lang="en-US"/>
          </a:p>
        </p:txBody>
      </p:sp>
      <p:sp>
        <p:nvSpPr>
          <p:cNvPr id="7" name="Slide Number Placeholder 6"/>
          <p:cNvSpPr>
            <a:spLocks noGrp="1"/>
          </p:cNvSpPr>
          <p:nvPr>
            <p:ph type="sldNum" sz="quarter" idx="19"/>
          </p:nvPr>
        </p:nvSpPr>
        <p:spPr/>
        <p:txBody>
          <a:bodyPr/>
          <a:p>
            <a:r>
              <a:rPr lang="en-US" noProof="0" dirty="0"/>
              <a:t> Page </a:t>
            </a:r>
            <a:fld id="{26699011-AD31-4C1E-9097-A1CA72DD0DA4}" type="slidenum">
              <a:rPr lang="en-US" noProof="0" smtClean="0"/>
            </a:fld>
            <a:endParaRPr lang="en-US" noProof="0" dirty="0"/>
          </a:p>
        </p:txBody>
      </p:sp>
      <p:sp>
        <p:nvSpPr>
          <p:cNvPr id="8" name="Text Box 7"/>
          <p:cNvSpPr txBox="1"/>
          <p:nvPr/>
        </p:nvSpPr>
        <p:spPr>
          <a:xfrm>
            <a:off x="4250690" y="1389380"/>
            <a:ext cx="6240145" cy="4246245"/>
          </a:xfrm>
          <a:prstGeom prst="rect">
            <a:avLst/>
          </a:prstGeom>
          <a:noFill/>
        </p:spPr>
        <p:txBody>
          <a:bodyPr wrap="square" rtlCol="0" anchor="t">
            <a:spAutoFit/>
          </a:bodyPr>
          <a:p>
            <a:endParaRPr lang="en-US"/>
          </a:p>
          <a:p>
            <a:r>
              <a:rPr lang="en-US" b="1"/>
              <a:t>Are you advertising foster children to be adopted </a:t>
            </a:r>
            <a:endParaRPr lang="en-US" b="1"/>
          </a:p>
          <a:p>
            <a:r>
              <a:rPr lang="en-US" b="1"/>
              <a:t>in African American or Hispanic communities or </a:t>
            </a:r>
            <a:endParaRPr lang="en-US" b="1"/>
          </a:p>
          <a:p>
            <a:r>
              <a:rPr lang="en-US" b="1"/>
              <a:t>advertising on black and Hispanic radio stations?</a:t>
            </a:r>
            <a:endParaRPr lang="en-US" b="1"/>
          </a:p>
          <a:p>
            <a:r>
              <a:rPr lang="en-US" b="1"/>
              <a:t>Or are you only advertising in wealthy white communities?</a:t>
            </a:r>
            <a:endParaRPr lang="en-US" b="1"/>
          </a:p>
          <a:p>
            <a:endParaRPr lang="en-US" b="1"/>
          </a:p>
          <a:p>
            <a:r>
              <a:rPr lang="en-US" b="1"/>
              <a:t>The below picture was at a high end retail mall called Scottsdale Fashion Mall.</a:t>
            </a:r>
            <a:endParaRPr lang="en-US" b="1"/>
          </a:p>
          <a:p>
            <a:endParaRPr lang="en-US" b="1"/>
          </a:p>
          <a:p>
            <a:r>
              <a:rPr lang="en-US" b="1"/>
              <a:t>Why are these children not placed with families with the same cultural background?</a:t>
            </a:r>
            <a:endParaRPr lang="en-US" b="1"/>
          </a:p>
          <a:p>
            <a:endParaRPr lang="en-US" b="1"/>
          </a:p>
          <a:p>
            <a:r>
              <a:rPr lang="en-US" b="1"/>
              <a:t>Why can’t other ethnic groups adopt Caucasian children?</a:t>
            </a:r>
            <a:endParaRPr lang="en-US"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14CD68"/>
            </a:gs>
            <a:gs pos="100000">
              <a:srgbClr val="0B6E38"/>
            </a:gs>
          </a:gsLst>
          <a:lin scaled="0"/>
        </a:gradFill>
        <a:effectLst/>
      </p:bgPr>
    </p:bg>
    <p:spTree>
      <p:nvGrpSpPr>
        <p:cNvPr id="1" name=""/>
        <p:cNvGrpSpPr/>
        <p:nvPr/>
      </p:nvGrpSpPr>
      <p:grpSpPr/>
      <p:sp>
        <p:nvSpPr>
          <p:cNvPr id="9" name="Title 8"/>
          <p:cNvSpPr>
            <a:spLocks noGrp="1"/>
          </p:cNvSpPr>
          <p:nvPr>
            <p:ph type="title"/>
          </p:nvPr>
        </p:nvSpPr>
        <p:spPr/>
        <p:txBody>
          <a:bodyPr/>
          <a:p>
            <a:r>
              <a:rPr lang="en-US">
                <a:sym typeface="+mn-ea"/>
              </a:rPr>
              <a:t>         CPS/DHS The worlds Deadliest Predators</a:t>
            </a:r>
            <a:br>
              <a:rPr lang="en-US"/>
            </a:br>
            <a:endParaRPr lang="en-US"/>
          </a:p>
        </p:txBody>
      </p:sp>
      <p:sp>
        <p:nvSpPr>
          <p:cNvPr id="7" name="Slide Number Placeholder 6"/>
          <p:cNvSpPr>
            <a:spLocks noGrp="1"/>
          </p:cNvSpPr>
          <p:nvPr>
            <p:ph type="sldNum" sz="quarter" idx="13"/>
          </p:nvPr>
        </p:nvSpPr>
        <p:spPr/>
        <p:txBody>
          <a:bodyPr/>
          <a:p>
            <a:r>
              <a:rPr lang="en-US" noProof="0" dirty="0"/>
              <a:t> Page </a:t>
            </a:r>
            <a:fld id="{26699011-AD31-4C1E-9097-A1CA72DD0DA4}" type="slidenum">
              <a:rPr lang="en-US" noProof="0" smtClean="0"/>
            </a:fld>
            <a:endParaRPr lang="en-US" noProof="0" dirty="0"/>
          </a:p>
        </p:txBody>
      </p:sp>
      <p:pic>
        <p:nvPicPr>
          <p:cNvPr id="8" name="Media Placeholder 7"/>
          <p:cNvPicPr>
            <a:picLocks noChangeAspect="1"/>
          </p:cNvPicPr>
          <p:nvPr>
            <p:ph type="media" sz="quarter" idx="14"/>
          </p:nvPr>
        </p:nvPicPr>
        <p:blipFill>
          <a:blip r:embed="rId1"/>
          <a:stretch>
            <a:fillRect/>
          </a:stretch>
        </p:blipFill>
        <p:spPr>
          <a:xfrm>
            <a:off x="4219575" y="1189990"/>
            <a:ext cx="3710305" cy="492887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E30000"/>
            </a:gs>
            <a:gs pos="100000">
              <a:srgbClr val="760303"/>
            </a:gs>
          </a:gsLst>
          <a:lin ang="5400000" scaled="0"/>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04000" y="359999"/>
            <a:ext cx="11268000" cy="631674"/>
          </a:xfrm>
          <a:solidFill>
            <a:schemeClr val="tx1"/>
          </a:solidFill>
        </p:spPr>
        <p:txBody>
          <a:bodyPr/>
          <a:lstStyle/>
          <a:p>
            <a:r>
              <a:rPr lang="en-US" dirty="0" smtClean="0"/>
              <a:t>                  The Arizona Department of Child Safety</a:t>
            </a:r>
            <a:endParaRPr lang="en-US" dirty="0"/>
          </a:p>
        </p:txBody>
      </p:sp>
      <p:sp>
        <p:nvSpPr>
          <p:cNvPr id="4" name="Slide Number Placeholder 3"/>
          <p:cNvSpPr>
            <a:spLocks noGrp="1"/>
          </p:cNvSpPr>
          <p:nvPr>
            <p:ph type="sldNum" sz="quarter" idx="13"/>
          </p:nvPr>
        </p:nvSpPr>
        <p:spPr/>
        <p:txBody>
          <a:bodyPr/>
          <a:lstStyle/>
          <a:p>
            <a:r>
              <a:rPr lang="en-US" dirty="0"/>
              <a:t> Page </a:t>
            </a:r>
            <a:fld id="{26699011-AD31-4C1E-9097-A1CA72DD0DA4}" type="slidenum">
              <a:rPr lang="en-US" smtClean="0"/>
            </a:fld>
            <a:endParaRPr lang="en-US" dirty="0"/>
          </a:p>
        </p:txBody>
      </p:sp>
      <p:pic>
        <p:nvPicPr>
          <p:cNvPr id="2" name="Picture 1"/>
          <p:cNvPicPr>
            <a:picLocks noChangeAspect="1"/>
          </p:cNvPicPr>
          <p:nvPr/>
        </p:nvPicPr>
        <p:blipFill>
          <a:blip r:embed="rId1"/>
          <a:stretch>
            <a:fillRect/>
          </a:stretch>
        </p:blipFill>
        <p:spPr>
          <a:xfrm>
            <a:off x="2770298" y="1206735"/>
            <a:ext cx="7422713" cy="4606378"/>
          </a:xfrm>
          <a:prstGeom prst="rect">
            <a:avLst/>
          </a:prstGeom>
        </p:spPr>
      </p:pic>
      <p:sp>
        <p:nvSpPr>
          <p:cNvPr id="6" name="TextBox 5"/>
          <p:cNvSpPr txBox="1"/>
          <p:nvPr/>
        </p:nvSpPr>
        <p:spPr>
          <a:xfrm>
            <a:off x="394763" y="6027313"/>
            <a:ext cx="905833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hlinkClick r:id="rId2"/>
              </a:rPr>
              <a:t>https://</a:t>
            </a:r>
            <a:r>
              <a:rPr lang="en-US" dirty="0" smtClean="0">
                <a:hlinkClick r:id="rId2"/>
              </a:rPr>
              <a:t>www.huffpost.com/entry/predatory-adoption-practices-what-is-an-adoptoraptor_b_59d1521ae4b0f3c468060fbc</a:t>
            </a:r>
            <a:r>
              <a:rPr lang="en-US" dirty="0" smtClean="0"/>
              <a:t> </a:t>
            </a:r>
            <a:endParaRPr lang="en-US" dirty="0"/>
          </a:p>
        </p:txBody>
      </p:sp>
    </p:spTree>
  </p:cSld>
  <p:clrMapOvr>
    <a:masterClrMapping/>
  </p:clrMapOvr>
</p:sld>
</file>

<file path=ppt/theme/theme1.xml><?xml version="1.0" encoding="utf-8"?>
<a:theme xmlns:a="http://schemas.openxmlformats.org/drawingml/2006/main" name="Office Theme">
  <a:themeElements>
    <a:clrScheme name="Custom 167">
      <a:dk1>
        <a:sysClr val="windowText" lastClr="000000"/>
      </a:dk1>
      <a:lt1>
        <a:sysClr val="window" lastClr="FFFFFF"/>
      </a:lt1>
      <a:dk2>
        <a:srgbClr val="3F3F3F"/>
      </a:dk2>
      <a:lt2>
        <a:srgbClr val="D8D8D8"/>
      </a:lt2>
      <a:accent1>
        <a:srgbClr val="E86C17"/>
      </a:accent1>
      <a:accent2>
        <a:srgbClr val="DD7E0E"/>
      </a:accent2>
      <a:accent3>
        <a:srgbClr val="E7BC29"/>
      </a:accent3>
      <a:accent4>
        <a:srgbClr val="D092A7"/>
      </a:accent4>
      <a:accent5>
        <a:srgbClr val="9C85C0"/>
      </a:accent5>
      <a:accent6>
        <a:srgbClr val="809EC2"/>
      </a:accent6>
      <a:hlink>
        <a:srgbClr val="8E58B6"/>
      </a:hlink>
      <a:folHlink>
        <a:srgbClr val="7F6F6F"/>
      </a:folHlink>
    </a:clrScheme>
    <a:fontScheme name="Custom 176">
      <a:majorFont>
        <a:latin typeface="Bookman Old Style"/>
        <a:ea typeface=""/>
        <a:cs typeface=""/>
      </a:majorFont>
      <a:minorFont>
        <a:latin typeface="Lucida Br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Halloween photo album</Template>
  <TotalTime>0</TotalTime>
  <Words>5070</Words>
  <Application>WPS Presentation</Application>
  <PresentationFormat>Widescreen</PresentationFormat>
  <Paragraphs>86</Paragraphs>
  <Slides>10</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10</vt:i4>
      </vt:variant>
    </vt:vector>
  </HeadingPairs>
  <TitlesOfParts>
    <vt:vector size="20" baseType="lpstr">
      <vt:lpstr>Arial</vt:lpstr>
      <vt:lpstr>SimSun</vt:lpstr>
      <vt:lpstr>Wingdings</vt:lpstr>
      <vt:lpstr>Times New Roman</vt:lpstr>
      <vt:lpstr>Lucida Bright</vt:lpstr>
      <vt:lpstr>Bookman Old Style</vt:lpstr>
      <vt:lpstr>Microsoft YaHei</vt:lpstr>
      <vt:lpstr>Arial Unicode MS</vt:lpstr>
      <vt:lpstr>Calibri</vt:lpstr>
      <vt:lpstr>Office Theme</vt:lpstr>
      <vt:lpstr>    CPS/DHS The worlds Deadliest Predators </vt:lpstr>
      <vt:lpstr> CPS/DHS The worlds Deadliest Predators </vt:lpstr>
      <vt:lpstr>    CPS/DHS The worlds Deadliest Predators </vt:lpstr>
      <vt:lpstr>            CPS/DHS The worlds Deadliest Predators</vt:lpstr>
      <vt:lpstr>               CPS/DHS The worlds Deadliest Predators</vt:lpstr>
      <vt:lpstr>               The Arizona Department of Child Safety</vt:lpstr>
      <vt:lpstr>           CPS/DHS The worlds Deadliest Predators </vt:lpstr>
      <vt:lpstr>         CPS/DHS The worlds Deadliest Predators </vt:lpstr>
      <vt:lpstr>                  The Arizona Department of Child Safety</vt:lpstr>
      <vt:lpstr>           CPS/DHS The worlds Deadliest Predators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Leanna ms</cp:lastModifiedBy>
  <cp:revision>19</cp:revision>
  <dcterms:created xsi:type="dcterms:W3CDTF">2022-10-10T01:49:00Z</dcterms:created>
  <dcterms:modified xsi:type="dcterms:W3CDTF">2022-10-19T16:34:00Z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ICV">
    <vt:lpwstr>FFC70747279449B0B961753C42A8C1BF</vt:lpwstr>
  </property>
  <property fmtid="{D5CDD505-2E9C-101B-9397-08002B2CF9AE}" pid="4" name="KSOProductBuildVer">
    <vt:lpwstr>1033-11.2.0.11341</vt:lpwstr>
  </property>
</Properties>
</file>