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738" r:id="rId3"/>
  </p:sldMasterIdLst>
  <p:notesMasterIdLst>
    <p:notesMasterId r:id="rId23"/>
  </p:notesMasterIdLst>
  <p:handoutMasterIdLst>
    <p:handoutMasterId r:id="rId24"/>
  </p:handoutMasterIdLst>
  <p:sldIdLst>
    <p:sldId id="256" r:id="rId4"/>
    <p:sldId id="293" r:id="rId5"/>
    <p:sldId id="280" r:id="rId6"/>
    <p:sldId id="299" r:id="rId7"/>
    <p:sldId id="284" r:id="rId8"/>
    <p:sldId id="285" r:id="rId9"/>
    <p:sldId id="286" r:id="rId10"/>
    <p:sldId id="287" r:id="rId11"/>
    <p:sldId id="300" r:id="rId12"/>
    <p:sldId id="288" r:id="rId13"/>
    <p:sldId id="283" r:id="rId14"/>
    <p:sldId id="291" r:id="rId15"/>
    <p:sldId id="303" r:id="rId16"/>
    <p:sldId id="289" r:id="rId17"/>
    <p:sldId id="290" r:id="rId18"/>
    <p:sldId id="292" r:id="rId19"/>
    <p:sldId id="302" r:id="rId20"/>
    <p:sldId id="270" r:id="rId21"/>
    <p:sldId id="29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CFCF"/>
    <a:srgbClr val="898989"/>
    <a:srgbClr val="6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EAB6D6-230F-4AF4-9945-7C5A2BA24D86}" v="36" dt="2026-04-24T20:59:49.0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40" d="100"/>
          <a:sy n="40" d="100"/>
        </p:scale>
        <p:origin x="346" y="1145"/>
      </p:cViewPr>
      <p:guideLst>
        <p:guide orient="horz" pos="2112"/>
        <p:guide pos="3840"/>
      </p:guideLst>
    </p:cSldViewPr>
  </p:slideViewPr>
  <p:notesTextViewPr>
    <p:cViewPr>
      <p:scale>
        <a:sx n="1" d="1"/>
        <a:sy n="1" d="1"/>
      </p:scale>
      <p:origin x="0" y="0"/>
    </p:cViewPr>
  </p:notesTextViewPr>
  <p:notesViewPr>
    <p:cSldViewPr snapToGrid="0">
      <p:cViewPr>
        <p:scale>
          <a:sx n="1" d="2"/>
          <a:sy n="1" d="2"/>
        </p:scale>
        <p:origin x="3478" y="6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0BFE5A-1F0A-4DFB-891C-3908636852DF}"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59E80EE0-CDE9-4AA9-97D3-9BB606B6D227}">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en-US" sz="1600" dirty="0">
              <a:solidFill>
                <a:sysClr val="windowText" lastClr="000000"/>
              </a:solidFill>
              <a:latin typeface="Arial Narrow" panose="020B0606020202030204" pitchFamily="34" charset="0"/>
            </a:rPr>
            <a:t>Grazing Permittee Consent</a:t>
          </a:r>
        </a:p>
      </dgm:t>
    </dgm:pt>
    <dgm:pt modelId="{6670E171-FF80-48A1-8B3E-B650418B5201}" type="parTrans" cxnId="{B3CCA781-07A0-4906-B664-A6D14AE5F282}">
      <dgm:prSet/>
      <dgm:spPr/>
      <dgm:t>
        <a:bodyPr/>
        <a:lstStyle/>
        <a:p>
          <a:endParaRPr lang="en-US"/>
        </a:p>
      </dgm:t>
    </dgm:pt>
    <dgm:pt modelId="{4F073ED5-34F1-4E20-9392-935D38D89E5E}" type="sibTrans" cxnId="{B3CCA781-07A0-4906-B664-A6D14AE5F282}">
      <dgm:prSet/>
      <dgm:spPr>
        <a:solidFill>
          <a:schemeClr val="tx2"/>
        </a:solidFill>
      </dgm:spPr>
      <dgm:t>
        <a:bodyPr/>
        <a:lstStyle/>
        <a:p>
          <a:endParaRPr lang="en-US"/>
        </a:p>
      </dgm:t>
    </dgm:pt>
    <dgm:pt modelId="{F6357EC5-6134-40F7-B019-BE0A778123F0}">
      <dgm:prSet phldrT="[Text]" custT="1">
        <dgm:style>
          <a:lnRef idx="0">
            <a:schemeClr val="accent4"/>
          </a:lnRef>
          <a:fillRef idx="3">
            <a:schemeClr val="accent4"/>
          </a:fillRef>
          <a:effectRef idx="3">
            <a:schemeClr val="accent4"/>
          </a:effectRef>
          <a:fontRef idx="minor">
            <a:schemeClr val="lt1"/>
          </a:fontRef>
        </dgm:style>
      </dgm:prSet>
      <dgm:spPr/>
      <dgm:t>
        <a:bodyPr/>
        <a:lstStyle/>
        <a:p>
          <a:r>
            <a:rPr lang="en-US" sz="1600" dirty="0">
              <a:solidFill>
                <a:schemeClr val="bg1"/>
              </a:solidFill>
              <a:latin typeface="Arial Narrow" panose="020B0606020202030204" pitchFamily="34" charset="0"/>
            </a:rPr>
            <a:t>Resolution (RDCJN-33-15) </a:t>
          </a:r>
        </a:p>
      </dgm:t>
    </dgm:pt>
    <dgm:pt modelId="{474EBB91-75E8-481F-AF30-8F8B068AECCF}" type="parTrans" cxnId="{12020A03-C7D8-4BF8-909D-AB0BDD1C0BD5}">
      <dgm:prSet/>
      <dgm:spPr/>
      <dgm:t>
        <a:bodyPr/>
        <a:lstStyle/>
        <a:p>
          <a:endParaRPr lang="en-US"/>
        </a:p>
      </dgm:t>
    </dgm:pt>
    <dgm:pt modelId="{261EFE98-0318-4013-AB5E-AC99228E53AB}" type="sibTrans" cxnId="{12020A03-C7D8-4BF8-909D-AB0BDD1C0BD5}">
      <dgm:prSet/>
      <dgm:spPr>
        <a:solidFill>
          <a:schemeClr val="bg1">
            <a:lumMod val="65000"/>
          </a:schemeClr>
        </a:solidFill>
      </dgm:spPr>
      <dgm:t>
        <a:bodyPr/>
        <a:lstStyle/>
        <a:p>
          <a:endParaRPr lang="en-US"/>
        </a:p>
      </dgm:t>
    </dgm:pt>
    <dgm:pt modelId="{01E64ED7-93D6-4062-B52F-8801C12579D1}">
      <dgm:prSet phldrT="[Text]" custT="1">
        <dgm:style>
          <a:lnRef idx="0">
            <a:schemeClr val="accent4"/>
          </a:lnRef>
          <a:fillRef idx="3">
            <a:schemeClr val="accent4"/>
          </a:fillRef>
          <a:effectRef idx="3">
            <a:schemeClr val="accent4"/>
          </a:effectRef>
          <a:fontRef idx="minor">
            <a:schemeClr val="lt1"/>
          </a:fontRef>
        </dgm:style>
      </dgm:prSet>
      <dgm:spPr/>
      <dgm:t>
        <a:bodyPr/>
        <a:lstStyle/>
        <a:p>
          <a:r>
            <a:rPr lang="en-US" sz="1600" dirty="0">
              <a:solidFill>
                <a:schemeClr val="bg1"/>
              </a:solidFill>
              <a:latin typeface="Arial Narrow" panose="020B0606020202030204" pitchFamily="34" charset="0"/>
            </a:rPr>
            <a:t>Land Support Agent</a:t>
          </a:r>
        </a:p>
      </dgm:t>
    </dgm:pt>
    <dgm:pt modelId="{3E907A79-1173-4C5F-BF4D-68BFF93553BB}" type="parTrans" cxnId="{23D005B3-490D-40C0-BB32-03A71ED3E645}">
      <dgm:prSet/>
      <dgm:spPr/>
      <dgm:t>
        <a:bodyPr/>
        <a:lstStyle/>
        <a:p>
          <a:endParaRPr lang="en-US"/>
        </a:p>
      </dgm:t>
    </dgm:pt>
    <dgm:pt modelId="{A1C7AA67-6F43-47A3-A763-3DAD0DDEFFE7}" type="sibTrans" cxnId="{23D005B3-490D-40C0-BB32-03A71ED3E645}">
      <dgm:prSet/>
      <dgm:spPr>
        <a:solidFill>
          <a:schemeClr val="bg1">
            <a:lumMod val="65000"/>
          </a:schemeClr>
        </a:solidFill>
      </dgm:spPr>
      <dgm:t>
        <a:bodyPr/>
        <a:lstStyle/>
        <a:p>
          <a:endParaRPr lang="en-US"/>
        </a:p>
      </dgm:t>
    </dgm:pt>
    <dgm:pt modelId="{5DCE9365-F3C0-4144-8EEE-5F3BBF7BA184}">
      <dgm:prSet phldrT="[Text]" custT="1">
        <dgm:style>
          <a:lnRef idx="0">
            <a:schemeClr val="accent4"/>
          </a:lnRef>
          <a:fillRef idx="3">
            <a:schemeClr val="accent4"/>
          </a:fillRef>
          <a:effectRef idx="3">
            <a:schemeClr val="accent4"/>
          </a:effectRef>
          <a:fontRef idx="minor">
            <a:schemeClr val="lt1"/>
          </a:fontRef>
        </dgm:style>
      </dgm:prSet>
      <dgm:spPr/>
      <dgm:t>
        <a:bodyPr/>
        <a:lstStyle/>
        <a:p>
          <a:r>
            <a:rPr lang="en-US" sz="1600" dirty="0">
              <a:solidFill>
                <a:schemeClr val="bg1"/>
              </a:solidFill>
              <a:latin typeface="Arial Narrow" panose="020B0606020202030204" pitchFamily="34" charset="0"/>
            </a:rPr>
            <a:t>Land Status Review</a:t>
          </a:r>
        </a:p>
      </dgm:t>
    </dgm:pt>
    <dgm:pt modelId="{5BD4F463-98F2-4F9C-B58F-4784B9300293}" type="parTrans" cxnId="{D6DE773D-9E2A-4A78-B4D7-D79FE99174A0}">
      <dgm:prSet/>
      <dgm:spPr/>
      <dgm:t>
        <a:bodyPr/>
        <a:lstStyle/>
        <a:p>
          <a:endParaRPr lang="en-US"/>
        </a:p>
      </dgm:t>
    </dgm:pt>
    <dgm:pt modelId="{D572605D-0BE8-4A4A-88A7-0D49DD44807D}" type="sibTrans" cxnId="{D6DE773D-9E2A-4A78-B4D7-D79FE99174A0}">
      <dgm:prSet/>
      <dgm:spPr>
        <a:solidFill>
          <a:schemeClr val="bg1">
            <a:lumMod val="65000"/>
          </a:schemeClr>
        </a:solidFill>
      </dgm:spPr>
      <dgm:t>
        <a:bodyPr/>
        <a:lstStyle/>
        <a:p>
          <a:endParaRPr lang="en-US"/>
        </a:p>
      </dgm:t>
    </dgm:pt>
    <dgm:pt modelId="{5335B828-E2AB-4FD7-A529-D4B53BBFF549}">
      <dgm:prSet phldrT="[Text]" custT="1">
        <dgm:style>
          <a:lnRef idx="0">
            <a:schemeClr val="accent4"/>
          </a:lnRef>
          <a:fillRef idx="3">
            <a:schemeClr val="accent4"/>
          </a:fillRef>
          <a:effectRef idx="3">
            <a:schemeClr val="accent4"/>
          </a:effectRef>
          <a:fontRef idx="minor">
            <a:schemeClr val="lt1"/>
          </a:fontRef>
        </dgm:style>
      </dgm:prSet>
      <dgm:spPr/>
      <dgm:t>
        <a:bodyPr/>
        <a:lstStyle/>
        <a:p>
          <a:r>
            <a:rPr lang="en-US" sz="1600" dirty="0">
              <a:solidFill>
                <a:schemeClr val="bg1"/>
              </a:solidFill>
              <a:latin typeface="Arial Narrow" panose="020B0606020202030204" pitchFamily="34" charset="0"/>
            </a:rPr>
            <a:t>Environmental Compliance Determination</a:t>
          </a:r>
        </a:p>
      </dgm:t>
    </dgm:pt>
    <dgm:pt modelId="{683DB150-8B0F-4F3C-BEFB-D0EC2D6263F6}" type="parTrans" cxnId="{68EF899F-33F9-4701-9585-2FF79E7A71DC}">
      <dgm:prSet/>
      <dgm:spPr/>
      <dgm:t>
        <a:bodyPr/>
        <a:lstStyle/>
        <a:p>
          <a:endParaRPr lang="en-US"/>
        </a:p>
      </dgm:t>
    </dgm:pt>
    <dgm:pt modelId="{3B854DEE-9F6D-4628-A375-5442B04CDB3F}" type="sibTrans" cxnId="{68EF899F-33F9-4701-9585-2FF79E7A71DC}">
      <dgm:prSet/>
      <dgm:spPr>
        <a:solidFill>
          <a:schemeClr val="accent5">
            <a:lumMod val="60000"/>
            <a:lumOff val="40000"/>
          </a:schemeClr>
        </a:solidFill>
      </dgm:spPr>
      <dgm:t>
        <a:bodyPr/>
        <a:lstStyle/>
        <a:p>
          <a:endParaRPr lang="en-US"/>
        </a:p>
      </dgm:t>
    </dgm:pt>
    <dgm:pt modelId="{785EF78D-812D-45C6-86D0-D0B81197B94D}">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1600" dirty="0">
              <a:solidFill>
                <a:sysClr val="windowText" lastClr="000000"/>
              </a:solidFill>
              <a:latin typeface="Arial Narrow" panose="020B0606020202030204" pitchFamily="34" charset="0"/>
            </a:rPr>
            <a:t>Biological Resource Compliance Form</a:t>
          </a:r>
        </a:p>
      </dgm:t>
    </dgm:pt>
    <dgm:pt modelId="{F737923A-533B-4FBE-84FB-D114819188A4}" type="parTrans" cxnId="{C306F823-FFF3-42C1-8720-091D6E4E3C69}">
      <dgm:prSet/>
      <dgm:spPr/>
      <dgm:t>
        <a:bodyPr/>
        <a:lstStyle/>
        <a:p>
          <a:endParaRPr lang="en-US"/>
        </a:p>
      </dgm:t>
    </dgm:pt>
    <dgm:pt modelId="{0E7B513F-592D-4935-9A7C-6A2910A286E5}" type="sibTrans" cxnId="{C306F823-FFF3-42C1-8720-091D6E4E3C69}">
      <dgm:prSet/>
      <dgm:spPr>
        <a:solidFill>
          <a:schemeClr val="tx2"/>
        </a:solidFill>
      </dgm:spPr>
      <dgm:t>
        <a:bodyPr/>
        <a:lstStyle/>
        <a:p>
          <a:endParaRPr lang="en-US"/>
        </a:p>
      </dgm:t>
    </dgm:pt>
    <dgm:pt modelId="{1F23A472-5420-41A8-9146-D49B01E3E3FD}">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1600" dirty="0">
              <a:solidFill>
                <a:sysClr val="windowText" lastClr="000000"/>
              </a:solidFill>
              <a:latin typeface="Arial Narrow" panose="020B0606020202030204" pitchFamily="34" charset="0"/>
            </a:rPr>
            <a:t>Cultural Resource Compliance Form</a:t>
          </a:r>
        </a:p>
      </dgm:t>
    </dgm:pt>
    <dgm:pt modelId="{6BFDC88E-9149-4A2D-85DE-8480F5D22202}" type="parTrans" cxnId="{BAD00489-9DF5-4D03-A7F0-3D3113106C76}">
      <dgm:prSet/>
      <dgm:spPr/>
      <dgm:t>
        <a:bodyPr/>
        <a:lstStyle/>
        <a:p>
          <a:endParaRPr lang="en-US"/>
        </a:p>
      </dgm:t>
    </dgm:pt>
    <dgm:pt modelId="{7811FA5D-3A86-40D4-ACFB-4597CA58D0A8}" type="sibTrans" cxnId="{BAD00489-9DF5-4D03-A7F0-3D3113106C76}">
      <dgm:prSet/>
      <dgm:spPr>
        <a:solidFill>
          <a:schemeClr val="accent1">
            <a:lumMod val="75000"/>
          </a:schemeClr>
        </a:solidFill>
      </dgm:spPr>
      <dgm:t>
        <a:bodyPr/>
        <a:lstStyle/>
        <a:p>
          <a:endParaRPr lang="en-US"/>
        </a:p>
      </dgm:t>
    </dgm:pt>
    <dgm:pt modelId="{C7852EE2-1CD5-427E-A9D7-CFFE7D80CBF5}">
      <dgm:prSet phldrT="[Text]" custT="1">
        <dgm:style>
          <a:lnRef idx="0">
            <a:schemeClr val="accent3"/>
          </a:lnRef>
          <a:fillRef idx="3">
            <a:schemeClr val="accent3"/>
          </a:fillRef>
          <a:effectRef idx="3">
            <a:schemeClr val="accent3"/>
          </a:effectRef>
          <a:fontRef idx="minor">
            <a:schemeClr val="lt1"/>
          </a:fontRef>
        </dgm:style>
      </dgm:prSet>
      <dgm:spPr/>
      <dgm:t>
        <a:bodyPr/>
        <a:lstStyle/>
        <a:p>
          <a:r>
            <a:rPr lang="en-US" sz="1600">
              <a:solidFill>
                <a:sysClr val="windowText" lastClr="000000"/>
              </a:solidFill>
              <a:latin typeface="Arial Narrow" panose="020B0606020202030204" pitchFamily="34" charset="0"/>
            </a:rPr>
            <a:t>Submit Packet to GLDD</a:t>
          </a:r>
        </a:p>
      </dgm:t>
    </dgm:pt>
    <dgm:pt modelId="{FD5E40E4-655F-4217-8E0E-5480EFCFEE11}" type="parTrans" cxnId="{5FCFDFBD-A2F8-4A5E-86E1-26951F55D93E}">
      <dgm:prSet/>
      <dgm:spPr/>
      <dgm:t>
        <a:bodyPr/>
        <a:lstStyle/>
        <a:p>
          <a:endParaRPr lang="en-US"/>
        </a:p>
      </dgm:t>
    </dgm:pt>
    <dgm:pt modelId="{AF897C82-50B1-46A3-B5B0-4EB4D848F986}" type="sibTrans" cxnId="{5FCFDFBD-A2F8-4A5E-86E1-26951F55D93E}">
      <dgm:prSet/>
      <dgm:spPr>
        <a:solidFill>
          <a:schemeClr val="tx2">
            <a:lumMod val="60000"/>
            <a:lumOff val="40000"/>
          </a:schemeClr>
        </a:solidFill>
      </dgm:spPr>
      <dgm:t>
        <a:bodyPr/>
        <a:lstStyle/>
        <a:p>
          <a:endParaRPr lang="en-US"/>
        </a:p>
      </dgm:t>
    </dgm:pt>
    <dgm:pt modelId="{CF2AB7FE-81EE-4CC7-94E2-95EE6AA1C065}">
      <dgm:prSet phldrT="[Text]" custT="1">
        <dgm:style>
          <a:lnRef idx="0">
            <a:schemeClr val="accent3"/>
          </a:lnRef>
          <a:fillRef idx="3">
            <a:schemeClr val="accent3"/>
          </a:fillRef>
          <a:effectRef idx="3">
            <a:schemeClr val="accent3"/>
          </a:effectRef>
          <a:fontRef idx="minor">
            <a:schemeClr val="lt1"/>
          </a:fontRef>
        </dgm:style>
      </dgm:prSet>
      <dgm:spPr/>
      <dgm:t>
        <a:bodyPr/>
        <a:lstStyle/>
        <a:p>
          <a:r>
            <a:rPr lang="en-US" sz="1600" dirty="0">
              <a:solidFill>
                <a:sysClr val="windowText" lastClr="000000"/>
              </a:solidFill>
              <a:latin typeface="Arial Narrow" panose="020B0606020202030204" pitchFamily="34" charset="0"/>
            </a:rPr>
            <a:t>Internal Review</a:t>
          </a:r>
        </a:p>
        <a:p>
          <a:r>
            <a:rPr lang="en-US" sz="1600" dirty="0">
              <a:solidFill>
                <a:sysClr val="windowText" lastClr="000000"/>
              </a:solidFill>
              <a:latin typeface="Arial Narrow" panose="020B0606020202030204" pitchFamily="34" charset="0"/>
            </a:rPr>
            <a:t>(GLDD)</a:t>
          </a:r>
        </a:p>
      </dgm:t>
    </dgm:pt>
    <dgm:pt modelId="{0C3EA428-CFCF-4B53-A739-442FE949EA50}" type="parTrans" cxnId="{001D7D44-35AB-4177-9E8A-DA8EE2B80A9D}">
      <dgm:prSet/>
      <dgm:spPr/>
      <dgm:t>
        <a:bodyPr/>
        <a:lstStyle/>
        <a:p>
          <a:endParaRPr lang="en-US"/>
        </a:p>
      </dgm:t>
    </dgm:pt>
    <dgm:pt modelId="{1F3B0FC9-A700-4A2F-98D6-33E82A7D0D12}" type="sibTrans" cxnId="{001D7D44-35AB-4177-9E8A-DA8EE2B80A9D}">
      <dgm:prSet/>
      <dgm:spPr>
        <a:solidFill>
          <a:schemeClr val="accent3">
            <a:lumMod val="60000"/>
            <a:lumOff val="40000"/>
          </a:schemeClr>
        </a:solidFill>
      </dgm:spPr>
      <dgm:t>
        <a:bodyPr/>
        <a:lstStyle/>
        <a:p>
          <a:endParaRPr lang="en-US"/>
        </a:p>
      </dgm:t>
    </dgm:pt>
    <dgm:pt modelId="{4C25E794-2B9C-414A-B5A3-EA338FD7111B}">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en-US" sz="1600" dirty="0">
              <a:solidFill>
                <a:sysClr val="windowText" lastClr="000000"/>
              </a:solidFill>
              <a:latin typeface="Arial Narrow" panose="020B0606020202030204" pitchFamily="34" charset="0"/>
            </a:rPr>
            <a:t>Supporting Chapter Resolution</a:t>
          </a:r>
        </a:p>
      </dgm:t>
    </dgm:pt>
    <dgm:pt modelId="{341B77ED-FA1C-4BA5-983D-E20D22141C8F}" type="parTrans" cxnId="{A9912922-6FC0-4052-A2AE-0F0350779B53}">
      <dgm:prSet/>
      <dgm:spPr/>
      <dgm:t>
        <a:bodyPr/>
        <a:lstStyle/>
        <a:p>
          <a:endParaRPr lang="en-US"/>
        </a:p>
      </dgm:t>
    </dgm:pt>
    <dgm:pt modelId="{52AA53DF-78BC-4CAB-B861-2660BE9EE7F9}" type="sibTrans" cxnId="{A9912922-6FC0-4052-A2AE-0F0350779B53}">
      <dgm:prSet/>
      <dgm:spPr>
        <a:solidFill>
          <a:schemeClr val="tx2"/>
        </a:solidFill>
      </dgm:spPr>
      <dgm:t>
        <a:bodyPr/>
        <a:lstStyle/>
        <a:p>
          <a:endParaRPr lang="en-US"/>
        </a:p>
      </dgm:t>
    </dgm:pt>
    <dgm:pt modelId="{442D3851-F41D-44E3-89E2-BB11DE3BF534}">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en-US" sz="1600" dirty="0">
              <a:solidFill>
                <a:sysClr val="windowText" lastClr="000000"/>
              </a:solidFill>
              <a:latin typeface="Arial Narrow" panose="020B0606020202030204" pitchFamily="34" charset="0"/>
            </a:rPr>
            <a:t>GPS Coordinates Legal Land Survey</a:t>
          </a:r>
        </a:p>
      </dgm:t>
    </dgm:pt>
    <dgm:pt modelId="{84B9275E-119A-4341-A31F-24C3BC5FF2C8}" type="parTrans" cxnId="{ED96FDA1-E7C4-4F08-A72E-7E558FD4782A}">
      <dgm:prSet/>
      <dgm:spPr/>
      <dgm:t>
        <a:bodyPr/>
        <a:lstStyle/>
        <a:p>
          <a:endParaRPr lang="en-US"/>
        </a:p>
      </dgm:t>
    </dgm:pt>
    <dgm:pt modelId="{9E1AA68C-62B3-4CB6-ACB2-26F2980C5E9D}" type="sibTrans" cxnId="{ED96FDA1-E7C4-4F08-A72E-7E558FD4782A}">
      <dgm:prSet/>
      <dgm:spPr>
        <a:solidFill>
          <a:schemeClr val="tx2"/>
        </a:solidFill>
      </dgm:spPr>
      <dgm:t>
        <a:bodyPr/>
        <a:lstStyle/>
        <a:p>
          <a:endParaRPr lang="en-US"/>
        </a:p>
      </dgm:t>
    </dgm:pt>
    <dgm:pt modelId="{EBB081A4-43E4-4260-87B8-D19C63B2B003}">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en-US" sz="1600" dirty="0">
              <a:solidFill>
                <a:sysClr val="windowText" lastClr="000000"/>
              </a:solidFill>
              <a:latin typeface="Arial Narrow" panose="020B0606020202030204" pitchFamily="34" charset="0"/>
            </a:rPr>
            <a:t>Cover Letter / </a:t>
          </a:r>
        </a:p>
        <a:p>
          <a:r>
            <a:rPr lang="en-US" sz="1600" dirty="0">
              <a:solidFill>
                <a:sysClr val="windowText" lastClr="000000"/>
              </a:solidFill>
              <a:latin typeface="Arial Narrow" panose="020B0606020202030204" pitchFamily="34" charset="0"/>
            </a:rPr>
            <a:t>Plan of Operations</a:t>
          </a:r>
        </a:p>
      </dgm:t>
    </dgm:pt>
    <dgm:pt modelId="{6BA5CAAA-8EBA-467D-B308-D62E84738703}" type="parTrans" cxnId="{A388AF31-709B-4AC1-AA98-DC122E1D1425}">
      <dgm:prSet/>
      <dgm:spPr/>
      <dgm:t>
        <a:bodyPr/>
        <a:lstStyle/>
        <a:p>
          <a:endParaRPr lang="en-US"/>
        </a:p>
      </dgm:t>
    </dgm:pt>
    <dgm:pt modelId="{8DC3E9D0-A622-4995-A3F1-B55C004925B8}" type="sibTrans" cxnId="{A388AF31-709B-4AC1-AA98-DC122E1D1425}">
      <dgm:prSet/>
      <dgm:spPr>
        <a:solidFill>
          <a:schemeClr val="tx2"/>
        </a:solidFill>
      </dgm:spPr>
      <dgm:t>
        <a:bodyPr/>
        <a:lstStyle/>
        <a:p>
          <a:endParaRPr lang="en-US"/>
        </a:p>
      </dgm:t>
    </dgm:pt>
    <dgm:pt modelId="{48F38FAC-09F8-477A-86A5-F798C00D74AA}">
      <dgm:prSet phldrT="[Text]">
        <dgm:style>
          <a:lnRef idx="0">
            <a:schemeClr val="dk1"/>
          </a:lnRef>
          <a:fillRef idx="3">
            <a:schemeClr val="dk1"/>
          </a:fillRef>
          <a:effectRef idx="3">
            <a:schemeClr val="dk1"/>
          </a:effectRef>
          <a:fontRef idx="minor">
            <a:schemeClr val="lt1"/>
          </a:fontRef>
        </dgm:style>
      </dgm:prSet>
      <dgm:spPr/>
      <dgm:t>
        <a:bodyPr/>
        <a:lstStyle/>
        <a:p>
          <a:r>
            <a:rPr lang="en-US" dirty="0"/>
            <a:t>Final Land Withdrawal signed by Navajo Nation Land Department Manager</a:t>
          </a:r>
        </a:p>
      </dgm:t>
    </dgm:pt>
    <dgm:pt modelId="{E63A2B2C-0C1F-4D40-97C0-3FEAB5E62654}" type="parTrans" cxnId="{8308272D-960B-43C3-924D-CA4477ACC225}">
      <dgm:prSet/>
      <dgm:spPr/>
      <dgm:t>
        <a:bodyPr/>
        <a:lstStyle/>
        <a:p>
          <a:endParaRPr lang="en-US"/>
        </a:p>
      </dgm:t>
    </dgm:pt>
    <dgm:pt modelId="{8EAEBC26-D1DC-4671-853C-E29C1ABC3C9D}" type="sibTrans" cxnId="{8308272D-960B-43C3-924D-CA4477ACC225}">
      <dgm:prSet/>
      <dgm:spPr/>
      <dgm:t>
        <a:bodyPr/>
        <a:lstStyle/>
        <a:p>
          <a:endParaRPr lang="en-US"/>
        </a:p>
      </dgm:t>
    </dgm:pt>
    <dgm:pt modelId="{0BF0EFE4-E29B-451D-B75C-A85080E743A8}" type="pres">
      <dgm:prSet presAssocID="{460BFE5A-1F0A-4DFB-891C-3908636852DF}" presName="Name0" presStyleCnt="0">
        <dgm:presLayoutVars>
          <dgm:dir/>
          <dgm:resizeHandles/>
        </dgm:presLayoutVars>
      </dgm:prSet>
      <dgm:spPr/>
    </dgm:pt>
    <dgm:pt modelId="{1E0C0505-148A-4528-95AF-4639598726DE}" type="pres">
      <dgm:prSet presAssocID="{EBB081A4-43E4-4260-87B8-D19C63B2B003}" presName="compNode" presStyleCnt="0"/>
      <dgm:spPr/>
    </dgm:pt>
    <dgm:pt modelId="{2577F6D6-206F-4ABD-BB3B-72E2B263D543}" type="pres">
      <dgm:prSet presAssocID="{EBB081A4-43E4-4260-87B8-D19C63B2B003}" presName="dummyConnPt" presStyleCnt="0"/>
      <dgm:spPr/>
    </dgm:pt>
    <dgm:pt modelId="{7615F73F-1B61-49BB-94F5-BA72407D24E1}" type="pres">
      <dgm:prSet presAssocID="{EBB081A4-43E4-4260-87B8-D19C63B2B003}" presName="node" presStyleLbl="node1" presStyleIdx="0" presStyleCnt="13" custScaleX="213568" custScaleY="168606" custLinFactX="-43512" custLinFactY="-66505" custLinFactNeighborX="-100000" custLinFactNeighborY="-100000">
        <dgm:presLayoutVars>
          <dgm:bulletEnabled val="1"/>
        </dgm:presLayoutVars>
      </dgm:prSet>
      <dgm:spPr/>
    </dgm:pt>
    <dgm:pt modelId="{0CB08129-31D5-424B-8308-22AE822708C9}" type="pres">
      <dgm:prSet presAssocID="{8DC3E9D0-A622-4995-A3F1-B55C004925B8}" presName="sibTrans" presStyleLbl="bgSibTrans2D1" presStyleIdx="0" presStyleCnt="12" custAng="70611" custLinFactY="41429" custLinFactNeighborX="21246" custLinFactNeighborY="100000"/>
      <dgm:spPr/>
    </dgm:pt>
    <dgm:pt modelId="{36D19E7E-5115-4C1B-85F6-F887989C1EFD}" type="pres">
      <dgm:prSet presAssocID="{442D3851-F41D-44E3-89E2-BB11DE3BF534}" presName="compNode" presStyleCnt="0"/>
      <dgm:spPr/>
    </dgm:pt>
    <dgm:pt modelId="{785FF8CA-905C-429A-9D5F-0504C70397CC}" type="pres">
      <dgm:prSet presAssocID="{442D3851-F41D-44E3-89E2-BB11DE3BF534}" presName="dummyConnPt" presStyleCnt="0"/>
      <dgm:spPr/>
    </dgm:pt>
    <dgm:pt modelId="{077DD58A-E26F-4DEB-9716-1C2B0353A43F}" type="pres">
      <dgm:prSet presAssocID="{442D3851-F41D-44E3-89E2-BB11DE3BF534}" presName="node" presStyleLbl="node1" presStyleIdx="1" presStyleCnt="13" custScaleX="223241" custScaleY="168607" custLinFactX="-991" custLinFactY="-100000" custLinFactNeighborX="-100000" custLinFactNeighborY="-116464">
        <dgm:presLayoutVars>
          <dgm:bulletEnabled val="1"/>
        </dgm:presLayoutVars>
      </dgm:prSet>
      <dgm:spPr/>
    </dgm:pt>
    <dgm:pt modelId="{BD3837A8-FC67-4BD4-83B4-BCAF8EB3EED2}" type="pres">
      <dgm:prSet presAssocID="{9E1AA68C-62B3-4CB6-ACB2-26F2980C5E9D}" presName="sibTrans" presStyleLbl="bgSibTrans2D1" presStyleIdx="1" presStyleCnt="12" custAng="21585852" custLinFactNeighborX="19300" custLinFactNeighborY="68995"/>
      <dgm:spPr/>
    </dgm:pt>
    <dgm:pt modelId="{5C6B7D3E-4E79-44F1-9FCB-BD15745CE3F1}" type="pres">
      <dgm:prSet presAssocID="{4C25E794-2B9C-414A-B5A3-EA338FD7111B}" presName="compNode" presStyleCnt="0"/>
      <dgm:spPr/>
    </dgm:pt>
    <dgm:pt modelId="{48381E60-6D29-41C0-A492-AD75F0D6CC5B}" type="pres">
      <dgm:prSet presAssocID="{4C25E794-2B9C-414A-B5A3-EA338FD7111B}" presName="dummyConnPt" presStyleCnt="0"/>
      <dgm:spPr/>
    </dgm:pt>
    <dgm:pt modelId="{6B207A05-86DD-4725-B6F1-8CD21CDA55F3}" type="pres">
      <dgm:prSet presAssocID="{4C25E794-2B9C-414A-B5A3-EA338FD7111B}" presName="node" presStyleLbl="node1" presStyleIdx="2" presStyleCnt="13" custScaleX="224477" custScaleY="168606" custLinFactY="-100000" custLinFactNeighborX="-82243" custLinFactNeighborY="-161987">
        <dgm:presLayoutVars>
          <dgm:bulletEnabled val="1"/>
        </dgm:presLayoutVars>
      </dgm:prSet>
      <dgm:spPr/>
    </dgm:pt>
    <dgm:pt modelId="{5E5C7B1A-116F-4535-8991-54511D838F2A}" type="pres">
      <dgm:prSet presAssocID="{52AA53DF-78BC-4CAB-B861-2660BE9EE7F9}" presName="sibTrans" presStyleLbl="bgSibTrans2D1" presStyleIdx="2" presStyleCnt="12" custAng="21499099" custLinFactY="86889" custLinFactNeighborX="20244" custLinFactNeighborY="100000"/>
      <dgm:spPr/>
    </dgm:pt>
    <dgm:pt modelId="{F5C6F491-99E2-489A-A05D-95F13401335F}" type="pres">
      <dgm:prSet presAssocID="{59E80EE0-CDE9-4AA9-97D3-9BB606B6D227}" presName="compNode" presStyleCnt="0"/>
      <dgm:spPr/>
    </dgm:pt>
    <dgm:pt modelId="{28C64AE6-E293-4CE0-9BF2-6598247DE78D}" type="pres">
      <dgm:prSet presAssocID="{59E80EE0-CDE9-4AA9-97D3-9BB606B6D227}" presName="dummyConnPt" presStyleCnt="0"/>
      <dgm:spPr/>
    </dgm:pt>
    <dgm:pt modelId="{871C53F4-C406-4C72-8EA0-E99B29845EDD}" type="pres">
      <dgm:prSet presAssocID="{59E80EE0-CDE9-4AA9-97D3-9BB606B6D227}" presName="node" presStyleLbl="node1" presStyleIdx="3" presStyleCnt="13" custScaleX="213568" custScaleY="168606" custLinFactY="-111294" custLinFactNeighborX="-64916" custLinFactNeighborY="-200000">
        <dgm:presLayoutVars>
          <dgm:bulletEnabled val="1"/>
        </dgm:presLayoutVars>
      </dgm:prSet>
      <dgm:spPr/>
    </dgm:pt>
    <dgm:pt modelId="{F47DE27F-03F9-4793-B0AB-0E187162E978}" type="pres">
      <dgm:prSet presAssocID="{4F073ED5-34F1-4E20-9392-935D38D89E5E}" presName="sibTrans" presStyleLbl="bgSibTrans2D1" presStyleIdx="3" presStyleCnt="12" custAng="112815" custLinFactY="45099" custLinFactNeighborX="19206" custLinFactNeighborY="100000"/>
      <dgm:spPr/>
    </dgm:pt>
    <dgm:pt modelId="{AA1B9F47-F474-4B9B-8F88-1DFD27F9512C}" type="pres">
      <dgm:prSet presAssocID="{785EF78D-812D-45C6-86D0-D0B81197B94D}" presName="compNode" presStyleCnt="0"/>
      <dgm:spPr/>
    </dgm:pt>
    <dgm:pt modelId="{910A10CC-F41D-46B9-806B-D6A19C7A2BE3}" type="pres">
      <dgm:prSet presAssocID="{785EF78D-812D-45C6-86D0-D0B81197B94D}" presName="dummyConnPt" presStyleCnt="0"/>
      <dgm:spPr/>
    </dgm:pt>
    <dgm:pt modelId="{3A08C63D-4948-46CC-A8F7-827357E0D4F0}" type="pres">
      <dgm:prSet presAssocID="{785EF78D-812D-45C6-86D0-D0B81197B94D}" presName="node" presStyleLbl="node1" presStyleIdx="4" presStyleCnt="13" custScaleX="228245" custScaleY="171373" custLinFactX="-126820" custLinFactY="-6028" custLinFactNeighborX="-200000" custLinFactNeighborY="-100000">
        <dgm:presLayoutVars>
          <dgm:bulletEnabled val="1"/>
        </dgm:presLayoutVars>
      </dgm:prSet>
      <dgm:spPr/>
    </dgm:pt>
    <dgm:pt modelId="{C261AE76-BA78-4B9D-9618-3E46D08BCF12}" type="pres">
      <dgm:prSet presAssocID="{0E7B513F-592D-4935-9A7C-6A2910A286E5}" presName="sibTrans" presStyleLbl="bgSibTrans2D1" presStyleIdx="4" presStyleCnt="12" custAng="21493823" custLinFactY="85033" custLinFactNeighborX="20252" custLinFactNeighborY="100000"/>
      <dgm:spPr/>
    </dgm:pt>
    <dgm:pt modelId="{AD94C455-1D0C-4ECE-999B-2D581C60C324}" type="pres">
      <dgm:prSet presAssocID="{1F23A472-5420-41A8-9146-D49B01E3E3FD}" presName="compNode" presStyleCnt="0"/>
      <dgm:spPr/>
    </dgm:pt>
    <dgm:pt modelId="{4BF1036A-C152-4130-A440-6D0783A0D6B5}" type="pres">
      <dgm:prSet presAssocID="{1F23A472-5420-41A8-9146-D49B01E3E3FD}" presName="dummyConnPt" presStyleCnt="0"/>
      <dgm:spPr/>
    </dgm:pt>
    <dgm:pt modelId="{850B855C-ADEC-485B-8678-95398FD3C1B2}" type="pres">
      <dgm:prSet presAssocID="{1F23A472-5420-41A8-9146-D49B01E3E3FD}" presName="node" presStyleLbl="node1" presStyleIdx="5" presStyleCnt="13" custScaleX="217073" custScaleY="171373" custLinFactX="-127542" custLinFactY="100000" custLinFactNeighborX="-200000" custLinFactNeighborY="173465">
        <dgm:presLayoutVars>
          <dgm:bulletEnabled val="1"/>
        </dgm:presLayoutVars>
      </dgm:prSet>
      <dgm:spPr/>
    </dgm:pt>
    <dgm:pt modelId="{72C56286-D518-4222-9F7B-E4E45596797B}" type="pres">
      <dgm:prSet presAssocID="{7811FA5D-3A86-40D4-ACFB-4597CA58D0A8}" presName="sibTrans" presStyleLbl="bgSibTrans2D1" presStyleIdx="5" presStyleCnt="12" custAng="21433501" custLinFactY="69453" custLinFactNeighborX="10003" custLinFactNeighborY="100000"/>
      <dgm:spPr/>
    </dgm:pt>
    <dgm:pt modelId="{3050C9F7-50B0-41A7-8A2E-69E7E5996A84}" type="pres">
      <dgm:prSet presAssocID="{C7852EE2-1CD5-427E-A9D7-CFFE7D80CBF5}" presName="compNode" presStyleCnt="0"/>
      <dgm:spPr/>
    </dgm:pt>
    <dgm:pt modelId="{D78557D4-8CCD-46C7-A266-801CE6E69310}" type="pres">
      <dgm:prSet presAssocID="{C7852EE2-1CD5-427E-A9D7-CFFE7D80CBF5}" presName="dummyConnPt" presStyleCnt="0"/>
      <dgm:spPr/>
    </dgm:pt>
    <dgm:pt modelId="{D6B58A1F-77F0-453C-BA2F-CF4DF75A5FB9}" type="pres">
      <dgm:prSet presAssocID="{C7852EE2-1CD5-427E-A9D7-CFFE7D80CBF5}" presName="node" presStyleLbl="node1" presStyleIdx="6" presStyleCnt="13" custScaleX="137099" custScaleY="207435" custLinFactY="182935" custLinFactNeighborX="-61343" custLinFactNeighborY="200000">
        <dgm:presLayoutVars>
          <dgm:bulletEnabled val="1"/>
        </dgm:presLayoutVars>
      </dgm:prSet>
      <dgm:spPr/>
    </dgm:pt>
    <dgm:pt modelId="{218685EF-254A-4348-9BC7-69CFAAE4297C}" type="pres">
      <dgm:prSet presAssocID="{AF897C82-50B1-46A3-B5B0-4EB4D848F986}" presName="sibTrans" presStyleLbl="bgSibTrans2D1" presStyleIdx="6" presStyleCnt="12" custAng="21585105" custLinFactNeighborX="7760" custLinFactNeighborY="-55973"/>
      <dgm:spPr/>
    </dgm:pt>
    <dgm:pt modelId="{8D4B9245-9035-4A1B-9364-9E27CF260DBF}" type="pres">
      <dgm:prSet presAssocID="{CF2AB7FE-81EE-4CC7-94E2-95EE6AA1C065}" presName="compNode" presStyleCnt="0"/>
      <dgm:spPr/>
    </dgm:pt>
    <dgm:pt modelId="{675D345F-E7E3-4F24-863D-29664822200A}" type="pres">
      <dgm:prSet presAssocID="{CF2AB7FE-81EE-4CC7-94E2-95EE6AA1C065}" presName="dummyConnPt" presStyleCnt="0"/>
      <dgm:spPr/>
    </dgm:pt>
    <dgm:pt modelId="{518E8184-8EBE-4525-8AE8-5596674093CA}" type="pres">
      <dgm:prSet presAssocID="{CF2AB7FE-81EE-4CC7-94E2-95EE6AA1C065}" presName="node" presStyleLbl="node1" presStyleIdx="7" presStyleCnt="13" custScaleX="137099" custScaleY="290409" custLinFactY="100000" custLinFactNeighborX="-63237" custLinFactNeighborY="139132">
        <dgm:presLayoutVars>
          <dgm:bulletEnabled val="1"/>
        </dgm:presLayoutVars>
      </dgm:prSet>
      <dgm:spPr/>
    </dgm:pt>
    <dgm:pt modelId="{AEA90991-83B2-4537-B7AF-AC27E53FE217}" type="pres">
      <dgm:prSet presAssocID="{1F3B0FC9-A700-4A2F-98D6-33E82A7D0D12}" presName="sibTrans" presStyleLbl="bgSibTrans2D1" presStyleIdx="7" presStyleCnt="12" custAng="833598" custLinFactNeighborX="13435" custLinFactNeighborY="14121"/>
      <dgm:spPr/>
    </dgm:pt>
    <dgm:pt modelId="{2F2349B8-5B56-4DF5-855C-5F80FDC84E82}" type="pres">
      <dgm:prSet presAssocID="{F6357EC5-6134-40F7-B019-BE0A778123F0}" presName="compNode" presStyleCnt="0"/>
      <dgm:spPr/>
    </dgm:pt>
    <dgm:pt modelId="{2356A8F1-2269-49AA-A67F-D18755787A78}" type="pres">
      <dgm:prSet presAssocID="{F6357EC5-6134-40F7-B019-BE0A778123F0}" presName="dummyConnPt" presStyleCnt="0"/>
      <dgm:spPr/>
    </dgm:pt>
    <dgm:pt modelId="{67A62B2C-9DD7-4BC8-9852-BC186EE18EDE}" type="pres">
      <dgm:prSet presAssocID="{F6357EC5-6134-40F7-B019-BE0A778123F0}" presName="node" presStyleLbl="node1" presStyleIdx="8" presStyleCnt="13" custScaleX="190472" custScaleY="190806" custLinFactX="-5608" custLinFactNeighborX="-100000" custLinFactNeighborY="83963">
        <dgm:presLayoutVars>
          <dgm:bulletEnabled val="1"/>
        </dgm:presLayoutVars>
      </dgm:prSet>
      <dgm:spPr/>
    </dgm:pt>
    <dgm:pt modelId="{8F151FD6-3890-4DB3-B200-AE9575F3C7C7}" type="pres">
      <dgm:prSet presAssocID="{261EFE98-0318-4013-AB5E-AC99228E53AB}" presName="sibTrans" presStyleLbl="bgSibTrans2D1" presStyleIdx="8" presStyleCnt="12" custLinFactY="11872" custLinFactNeighborX="14524" custLinFactNeighborY="100000"/>
      <dgm:spPr/>
    </dgm:pt>
    <dgm:pt modelId="{7FB80F9A-0FD7-4BAA-BF5C-E37915DB7823}" type="pres">
      <dgm:prSet presAssocID="{01E64ED7-93D6-4062-B52F-8801C12579D1}" presName="compNode" presStyleCnt="0"/>
      <dgm:spPr/>
    </dgm:pt>
    <dgm:pt modelId="{B3B444DD-4D63-4058-878E-8F3C7E251D5E}" type="pres">
      <dgm:prSet presAssocID="{01E64ED7-93D6-4062-B52F-8801C12579D1}" presName="dummyConnPt" presStyleCnt="0"/>
      <dgm:spPr/>
    </dgm:pt>
    <dgm:pt modelId="{0FA588C7-4014-41E1-8DF1-2E7C08421E68}" type="pres">
      <dgm:prSet presAssocID="{01E64ED7-93D6-4062-B52F-8801C12579D1}" presName="node" presStyleLbl="node1" presStyleIdx="9" presStyleCnt="13" custScaleX="114720" custScaleY="248559" custLinFactX="19882" custLinFactNeighborX="100000" custLinFactNeighborY="-18357">
        <dgm:presLayoutVars>
          <dgm:bulletEnabled val="1"/>
        </dgm:presLayoutVars>
      </dgm:prSet>
      <dgm:spPr/>
    </dgm:pt>
    <dgm:pt modelId="{95AB48E0-35CC-4DCA-ABD3-DF13B4F2B6F1}" type="pres">
      <dgm:prSet presAssocID="{A1C7AA67-6F43-47A3-A763-3DAD0DDEFFE7}" presName="sibTrans" presStyleLbl="bgSibTrans2D1" presStyleIdx="9" presStyleCnt="12" custLinFactNeighborX="13214" custLinFactNeighborY="-34271"/>
      <dgm:spPr/>
    </dgm:pt>
    <dgm:pt modelId="{7AAFD32E-4159-460E-9B9B-79CB4FFB2585}" type="pres">
      <dgm:prSet presAssocID="{5DCE9365-F3C0-4144-8EEE-5F3BBF7BA184}" presName="compNode" presStyleCnt="0"/>
      <dgm:spPr/>
    </dgm:pt>
    <dgm:pt modelId="{707C4159-90CC-425F-9226-3774109E6924}" type="pres">
      <dgm:prSet presAssocID="{5DCE9365-F3C0-4144-8EEE-5F3BBF7BA184}" presName="dummyConnPt" presStyleCnt="0"/>
      <dgm:spPr/>
    </dgm:pt>
    <dgm:pt modelId="{A497037A-D0A0-4485-8890-9097936D2692}" type="pres">
      <dgm:prSet presAssocID="{5DCE9365-F3C0-4144-8EEE-5F3BBF7BA184}" presName="node" presStyleLbl="node1" presStyleIdx="10" presStyleCnt="13" custScaleX="114720" custScaleY="248559" custLinFactX="15966" custLinFactNeighborX="100000" custLinFactNeighborY="-19412">
        <dgm:presLayoutVars>
          <dgm:bulletEnabled val="1"/>
        </dgm:presLayoutVars>
      </dgm:prSet>
      <dgm:spPr/>
    </dgm:pt>
    <dgm:pt modelId="{95B0DDF2-903E-41E0-9CE1-4465BD304E6D}" type="pres">
      <dgm:prSet presAssocID="{D572605D-0BE8-4A4A-88A7-0D49DD44807D}" presName="sibTrans" presStyleLbl="bgSibTrans2D1" presStyleIdx="10" presStyleCnt="12" custAng="74517" custLinFactNeighborX="11490" custLinFactNeighborY="38304"/>
      <dgm:spPr/>
    </dgm:pt>
    <dgm:pt modelId="{7A232E38-56FA-43B6-8D1A-51F3E6167A8B}" type="pres">
      <dgm:prSet presAssocID="{5335B828-E2AB-4FD7-A529-D4B53BBFF549}" presName="compNode" presStyleCnt="0"/>
      <dgm:spPr/>
    </dgm:pt>
    <dgm:pt modelId="{6CF04041-E930-48E1-8C22-9476BBE12DD3}" type="pres">
      <dgm:prSet presAssocID="{5335B828-E2AB-4FD7-A529-D4B53BBFF549}" presName="dummyConnPt" presStyleCnt="0"/>
      <dgm:spPr/>
    </dgm:pt>
    <dgm:pt modelId="{40DF36D1-38D0-460F-9112-44A8AD838145}" type="pres">
      <dgm:prSet presAssocID="{5335B828-E2AB-4FD7-A529-D4B53BBFF549}" presName="node" presStyleLbl="node1" presStyleIdx="11" presStyleCnt="13" custScaleX="157576" custScaleY="237024" custLinFactX="20337" custLinFactNeighborX="100000" custLinFactNeighborY="-22031">
        <dgm:presLayoutVars>
          <dgm:bulletEnabled val="1"/>
        </dgm:presLayoutVars>
      </dgm:prSet>
      <dgm:spPr/>
    </dgm:pt>
    <dgm:pt modelId="{E8CC35C3-5DFC-4D0A-BBA3-24727B5CAD95}" type="pres">
      <dgm:prSet presAssocID="{3B854DEE-9F6D-4628-A375-5442B04CDB3F}" presName="sibTrans" presStyleLbl="bgSibTrans2D1" presStyleIdx="11" presStyleCnt="12" custAng="20846219" custLinFactNeighborX="3900" custLinFactNeighborY="-28242"/>
      <dgm:spPr/>
    </dgm:pt>
    <dgm:pt modelId="{CC194BCE-F392-41C5-9DF3-023721E94268}" type="pres">
      <dgm:prSet presAssocID="{48F38FAC-09F8-477A-86A5-F798C00D74AA}" presName="compNode" presStyleCnt="0"/>
      <dgm:spPr/>
    </dgm:pt>
    <dgm:pt modelId="{1747F946-C1BF-4B66-8988-4E67555DB2CE}" type="pres">
      <dgm:prSet presAssocID="{48F38FAC-09F8-477A-86A5-F798C00D74AA}" presName="dummyConnPt" presStyleCnt="0"/>
      <dgm:spPr/>
    </dgm:pt>
    <dgm:pt modelId="{CC109FD4-FB3A-4D9B-B21F-4CC4271F2F22}" type="pres">
      <dgm:prSet presAssocID="{48F38FAC-09F8-477A-86A5-F798C00D74AA}" presName="node" presStyleLbl="node1" presStyleIdx="12" presStyleCnt="13" custScaleX="172320" custScaleY="622305" custLinFactX="52204" custLinFactY="-100000" custLinFactNeighborX="100000" custLinFactNeighborY="-146567">
        <dgm:presLayoutVars>
          <dgm:bulletEnabled val="1"/>
        </dgm:presLayoutVars>
      </dgm:prSet>
      <dgm:spPr/>
    </dgm:pt>
  </dgm:ptLst>
  <dgm:cxnLst>
    <dgm:cxn modelId="{F5D22101-D655-496A-BDF6-37D4BD8692CE}" type="presOf" srcId="{7811FA5D-3A86-40D4-ACFB-4597CA58D0A8}" destId="{72C56286-D518-4222-9F7B-E4E45596797B}" srcOrd="0" destOrd="0" presId="urn:microsoft.com/office/officeart/2005/8/layout/bProcess4"/>
    <dgm:cxn modelId="{07FE9E01-2219-40DC-9B4B-8383722F10C1}" type="presOf" srcId="{52AA53DF-78BC-4CAB-B861-2660BE9EE7F9}" destId="{5E5C7B1A-116F-4535-8991-54511D838F2A}" srcOrd="0" destOrd="0" presId="urn:microsoft.com/office/officeart/2005/8/layout/bProcess4"/>
    <dgm:cxn modelId="{12020A03-C7D8-4BF8-909D-AB0BDD1C0BD5}" srcId="{460BFE5A-1F0A-4DFB-891C-3908636852DF}" destId="{F6357EC5-6134-40F7-B019-BE0A778123F0}" srcOrd="8" destOrd="0" parTransId="{474EBB91-75E8-481F-AF30-8F8B068AECCF}" sibTransId="{261EFE98-0318-4013-AB5E-AC99228E53AB}"/>
    <dgm:cxn modelId="{8BBBD303-942A-48F8-A6BB-3D92752974F1}" type="presOf" srcId="{59E80EE0-CDE9-4AA9-97D3-9BB606B6D227}" destId="{871C53F4-C406-4C72-8EA0-E99B29845EDD}" srcOrd="0" destOrd="0" presId="urn:microsoft.com/office/officeart/2005/8/layout/bProcess4"/>
    <dgm:cxn modelId="{A5375709-6526-47D6-9072-32A6626AFCF3}" type="presOf" srcId="{AF897C82-50B1-46A3-B5B0-4EB4D848F986}" destId="{218685EF-254A-4348-9BC7-69CFAAE4297C}" srcOrd="0" destOrd="0" presId="urn:microsoft.com/office/officeart/2005/8/layout/bProcess4"/>
    <dgm:cxn modelId="{D9D4AD10-ADA2-4531-B878-C45F8D42612E}" type="presOf" srcId="{8DC3E9D0-A622-4995-A3F1-B55C004925B8}" destId="{0CB08129-31D5-424B-8308-22AE822708C9}" srcOrd="0" destOrd="0" presId="urn:microsoft.com/office/officeart/2005/8/layout/bProcess4"/>
    <dgm:cxn modelId="{F3FBE711-4E44-43B6-809A-5A81CF64733D}" type="presOf" srcId="{1F3B0FC9-A700-4A2F-98D6-33E82A7D0D12}" destId="{AEA90991-83B2-4537-B7AF-AC27E53FE217}" srcOrd="0" destOrd="0" presId="urn:microsoft.com/office/officeart/2005/8/layout/bProcess4"/>
    <dgm:cxn modelId="{A772DB17-CFBE-42BF-9756-40769E781FF3}" type="presOf" srcId="{5DCE9365-F3C0-4144-8EEE-5F3BBF7BA184}" destId="{A497037A-D0A0-4485-8890-9097936D2692}" srcOrd="0" destOrd="0" presId="urn:microsoft.com/office/officeart/2005/8/layout/bProcess4"/>
    <dgm:cxn modelId="{1DA1351D-D386-45AE-9FE8-6B118515E86A}" type="presOf" srcId="{442D3851-F41D-44E3-89E2-BB11DE3BF534}" destId="{077DD58A-E26F-4DEB-9716-1C2B0353A43F}" srcOrd="0" destOrd="0" presId="urn:microsoft.com/office/officeart/2005/8/layout/bProcess4"/>
    <dgm:cxn modelId="{A9912922-6FC0-4052-A2AE-0F0350779B53}" srcId="{460BFE5A-1F0A-4DFB-891C-3908636852DF}" destId="{4C25E794-2B9C-414A-B5A3-EA338FD7111B}" srcOrd="2" destOrd="0" parTransId="{341B77ED-FA1C-4BA5-983D-E20D22141C8F}" sibTransId="{52AA53DF-78BC-4CAB-B861-2660BE9EE7F9}"/>
    <dgm:cxn modelId="{C306F823-FFF3-42C1-8720-091D6E4E3C69}" srcId="{460BFE5A-1F0A-4DFB-891C-3908636852DF}" destId="{785EF78D-812D-45C6-86D0-D0B81197B94D}" srcOrd="4" destOrd="0" parTransId="{F737923A-533B-4FBE-84FB-D114819188A4}" sibTransId="{0E7B513F-592D-4935-9A7C-6A2910A286E5}"/>
    <dgm:cxn modelId="{8B0F5F24-EECE-45DC-BFC5-00709A003C98}" type="presOf" srcId="{48F38FAC-09F8-477A-86A5-F798C00D74AA}" destId="{CC109FD4-FB3A-4D9B-B21F-4CC4271F2F22}" srcOrd="0" destOrd="0" presId="urn:microsoft.com/office/officeart/2005/8/layout/bProcess4"/>
    <dgm:cxn modelId="{8308272D-960B-43C3-924D-CA4477ACC225}" srcId="{460BFE5A-1F0A-4DFB-891C-3908636852DF}" destId="{48F38FAC-09F8-477A-86A5-F798C00D74AA}" srcOrd="12" destOrd="0" parTransId="{E63A2B2C-0C1F-4D40-97C0-3FEAB5E62654}" sibTransId="{8EAEBC26-D1DC-4671-853C-E29C1ABC3C9D}"/>
    <dgm:cxn modelId="{A388AF31-709B-4AC1-AA98-DC122E1D1425}" srcId="{460BFE5A-1F0A-4DFB-891C-3908636852DF}" destId="{EBB081A4-43E4-4260-87B8-D19C63B2B003}" srcOrd="0" destOrd="0" parTransId="{6BA5CAAA-8EBA-467D-B308-D62E84738703}" sibTransId="{8DC3E9D0-A622-4995-A3F1-B55C004925B8}"/>
    <dgm:cxn modelId="{D6DE773D-9E2A-4A78-B4D7-D79FE99174A0}" srcId="{460BFE5A-1F0A-4DFB-891C-3908636852DF}" destId="{5DCE9365-F3C0-4144-8EEE-5F3BBF7BA184}" srcOrd="10" destOrd="0" parTransId="{5BD4F463-98F2-4F9C-B58F-4784B9300293}" sibTransId="{D572605D-0BE8-4A4A-88A7-0D49DD44807D}"/>
    <dgm:cxn modelId="{25A30E62-2780-4E50-B832-038239C2A56E}" type="presOf" srcId="{EBB081A4-43E4-4260-87B8-D19C63B2B003}" destId="{7615F73F-1B61-49BB-94F5-BA72407D24E1}" srcOrd="0" destOrd="0" presId="urn:microsoft.com/office/officeart/2005/8/layout/bProcess4"/>
    <dgm:cxn modelId="{001D7D44-35AB-4177-9E8A-DA8EE2B80A9D}" srcId="{460BFE5A-1F0A-4DFB-891C-3908636852DF}" destId="{CF2AB7FE-81EE-4CC7-94E2-95EE6AA1C065}" srcOrd="7" destOrd="0" parTransId="{0C3EA428-CFCF-4B53-A739-442FE949EA50}" sibTransId="{1F3B0FC9-A700-4A2F-98D6-33E82A7D0D12}"/>
    <dgm:cxn modelId="{3EC2CE77-9B89-4B4F-8F03-9535BEF5BEDE}" type="presOf" srcId="{F6357EC5-6134-40F7-B019-BE0A778123F0}" destId="{67A62B2C-9DD7-4BC8-9852-BC186EE18EDE}" srcOrd="0" destOrd="0" presId="urn:microsoft.com/office/officeart/2005/8/layout/bProcess4"/>
    <dgm:cxn modelId="{4621E677-1804-40B8-8E44-16B9C61C40AE}" type="presOf" srcId="{01E64ED7-93D6-4062-B52F-8801C12579D1}" destId="{0FA588C7-4014-41E1-8DF1-2E7C08421E68}" srcOrd="0" destOrd="0" presId="urn:microsoft.com/office/officeart/2005/8/layout/bProcess4"/>
    <dgm:cxn modelId="{B3CCA781-07A0-4906-B664-A6D14AE5F282}" srcId="{460BFE5A-1F0A-4DFB-891C-3908636852DF}" destId="{59E80EE0-CDE9-4AA9-97D3-9BB606B6D227}" srcOrd="3" destOrd="0" parTransId="{6670E171-FF80-48A1-8B3E-B650418B5201}" sibTransId="{4F073ED5-34F1-4E20-9392-935D38D89E5E}"/>
    <dgm:cxn modelId="{CA1AEC81-12FE-490F-BE10-A5683E46FCC8}" type="presOf" srcId="{5335B828-E2AB-4FD7-A529-D4B53BBFF549}" destId="{40DF36D1-38D0-460F-9112-44A8AD838145}" srcOrd="0" destOrd="0" presId="urn:microsoft.com/office/officeart/2005/8/layout/bProcess4"/>
    <dgm:cxn modelId="{BAD00489-9DF5-4D03-A7F0-3D3113106C76}" srcId="{460BFE5A-1F0A-4DFB-891C-3908636852DF}" destId="{1F23A472-5420-41A8-9146-D49B01E3E3FD}" srcOrd="5" destOrd="0" parTransId="{6BFDC88E-9149-4A2D-85DE-8480F5D22202}" sibTransId="{7811FA5D-3A86-40D4-ACFB-4597CA58D0A8}"/>
    <dgm:cxn modelId="{0751D491-D73E-467C-B8D3-35F52E2D4B96}" type="presOf" srcId="{1F23A472-5420-41A8-9146-D49B01E3E3FD}" destId="{850B855C-ADEC-485B-8678-95398FD3C1B2}" srcOrd="0" destOrd="0" presId="urn:microsoft.com/office/officeart/2005/8/layout/bProcess4"/>
    <dgm:cxn modelId="{68EF899F-33F9-4701-9585-2FF79E7A71DC}" srcId="{460BFE5A-1F0A-4DFB-891C-3908636852DF}" destId="{5335B828-E2AB-4FD7-A529-D4B53BBFF549}" srcOrd="11" destOrd="0" parTransId="{683DB150-8B0F-4F3C-BEFB-D0EC2D6263F6}" sibTransId="{3B854DEE-9F6D-4628-A375-5442B04CDB3F}"/>
    <dgm:cxn modelId="{ED96FDA1-E7C4-4F08-A72E-7E558FD4782A}" srcId="{460BFE5A-1F0A-4DFB-891C-3908636852DF}" destId="{442D3851-F41D-44E3-89E2-BB11DE3BF534}" srcOrd="1" destOrd="0" parTransId="{84B9275E-119A-4341-A31F-24C3BC5FF2C8}" sibTransId="{9E1AA68C-62B3-4CB6-ACB2-26F2980C5E9D}"/>
    <dgm:cxn modelId="{1CFB5CA2-3F90-45E1-943B-0CCB44D9E6EF}" type="presOf" srcId="{9E1AA68C-62B3-4CB6-ACB2-26F2980C5E9D}" destId="{BD3837A8-FC67-4BD4-83B4-BCAF8EB3EED2}" srcOrd="0" destOrd="0" presId="urn:microsoft.com/office/officeart/2005/8/layout/bProcess4"/>
    <dgm:cxn modelId="{8F1524A7-9BCF-43AC-9F6C-3B2536FFC197}" type="presOf" srcId="{C7852EE2-1CD5-427E-A9D7-CFFE7D80CBF5}" destId="{D6B58A1F-77F0-453C-BA2F-CF4DF75A5FB9}" srcOrd="0" destOrd="0" presId="urn:microsoft.com/office/officeart/2005/8/layout/bProcess4"/>
    <dgm:cxn modelId="{98FEFDAA-7CE3-4FBA-A9D3-EC6E942638C2}" type="presOf" srcId="{4C25E794-2B9C-414A-B5A3-EA338FD7111B}" destId="{6B207A05-86DD-4725-B6F1-8CD21CDA55F3}" srcOrd="0" destOrd="0" presId="urn:microsoft.com/office/officeart/2005/8/layout/bProcess4"/>
    <dgm:cxn modelId="{751B4BAF-8D7D-48B7-ACA8-03210A908162}" type="presOf" srcId="{460BFE5A-1F0A-4DFB-891C-3908636852DF}" destId="{0BF0EFE4-E29B-451D-B75C-A85080E743A8}" srcOrd="0" destOrd="0" presId="urn:microsoft.com/office/officeart/2005/8/layout/bProcess4"/>
    <dgm:cxn modelId="{23D005B3-490D-40C0-BB32-03A71ED3E645}" srcId="{460BFE5A-1F0A-4DFB-891C-3908636852DF}" destId="{01E64ED7-93D6-4062-B52F-8801C12579D1}" srcOrd="9" destOrd="0" parTransId="{3E907A79-1173-4C5F-BF4D-68BFF93553BB}" sibTransId="{A1C7AA67-6F43-47A3-A763-3DAD0DDEFFE7}"/>
    <dgm:cxn modelId="{9E5A23B6-3E01-488D-B45A-D32A97A1E241}" type="presOf" srcId="{261EFE98-0318-4013-AB5E-AC99228E53AB}" destId="{8F151FD6-3890-4DB3-B200-AE9575F3C7C7}" srcOrd="0" destOrd="0" presId="urn:microsoft.com/office/officeart/2005/8/layout/bProcess4"/>
    <dgm:cxn modelId="{32EDAABD-FE52-4F32-8519-6FF8114D7EC3}" type="presOf" srcId="{0E7B513F-592D-4935-9A7C-6A2910A286E5}" destId="{C261AE76-BA78-4B9D-9618-3E46D08BCF12}" srcOrd="0" destOrd="0" presId="urn:microsoft.com/office/officeart/2005/8/layout/bProcess4"/>
    <dgm:cxn modelId="{5FCFDFBD-A2F8-4A5E-86E1-26951F55D93E}" srcId="{460BFE5A-1F0A-4DFB-891C-3908636852DF}" destId="{C7852EE2-1CD5-427E-A9D7-CFFE7D80CBF5}" srcOrd="6" destOrd="0" parTransId="{FD5E40E4-655F-4217-8E0E-5480EFCFEE11}" sibTransId="{AF897C82-50B1-46A3-B5B0-4EB4D848F986}"/>
    <dgm:cxn modelId="{706B95CE-EC72-48AE-A7FF-D69FBC8A6A5A}" type="presOf" srcId="{A1C7AA67-6F43-47A3-A763-3DAD0DDEFFE7}" destId="{95AB48E0-35CC-4DCA-ABD3-DF13B4F2B6F1}" srcOrd="0" destOrd="0" presId="urn:microsoft.com/office/officeart/2005/8/layout/bProcess4"/>
    <dgm:cxn modelId="{217174E4-586B-4B80-A044-DFB049FC201D}" type="presOf" srcId="{4F073ED5-34F1-4E20-9392-935D38D89E5E}" destId="{F47DE27F-03F9-4793-B0AB-0E187162E978}" srcOrd="0" destOrd="0" presId="urn:microsoft.com/office/officeart/2005/8/layout/bProcess4"/>
    <dgm:cxn modelId="{B82356EF-0526-493D-AC55-E9F2081F7FFE}" type="presOf" srcId="{3B854DEE-9F6D-4628-A375-5442B04CDB3F}" destId="{E8CC35C3-5DFC-4D0A-BBA3-24727B5CAD95}" srcOrd="0" destOrd="0" presId="urn:microsoft.com/office/officeart/2005/8/layout/bProcess4"/>
    <dgm:cxn modelId="{106C8CF2-727F-4143-A9FB-616E1FFF05DF}" type="presOf" srcId="{CF2AB7FE-81EE-4CC7-94E2-95EE6AA1C065}" destId="{518E8184-8EBE-4525-8AE8-5596674093CA}" srcOrd="0" destOrd="0" presId="urn:microsoft.com/office/officeart/2005/8/layout/bProcess4"/>
    <dgm:cxn modelId="{B5D9D6F4-5AEA-48EC-8330-2CE867DC9A64}" type="presOf" srcId="{D572605D-0BE8-4A4A-88A7-0D49DD44807D}" destId="{95B0DDF2-903E-41E0-9CE1-4465BD304E6D}" srcOrd="0" destOrd="0" presId="urn:microsoft.com/office/officeart/2005/8/layout/bProcess4"/>
    <dgm:cxn modelId="{ECFC58FF-CE91-4DE8-9C5B-BD2E6FF843A0}" type="presOf" srcId="{785EF78D-812D-45C6-86D0-D0B81197B94D}" destId="{3A08C63D-4948-46CC-A8F7-827357E0D4F0}" srcOrd="0" destOrd="0" presId="urn:microsoft.com/office/officeart/2005/8/layout/bProcess4"/>
    <dgm:cxn modelId="{773E2307-C637-47F2-93EE-CB37C27166AD}" type="presParOf" srcId="{0BF0EFE4-E29B-451D-B75C-A85080E743A8}" destId="{1E0C0505-148A-4528-95AF-4639598726DE}" srcOrd="0" destOrd="0" presId="urn:microsoft.com/office/officeart/2005/8/layout/bProcess4"/>
    <dgm:cxn modelId="{29E07872-A549-4A64-B64F-299CCC740336}" type="presParOf" srcId="{1E0C0505-148A-4528-95AF-4639598726DE}" destId="{2577F6D6-206F-4ABD-BB3B-72E2B263D543}" srcOrd="0" destOrd="0" presId="urn:microsoft.com/office/officeart/2005/8/layout/bProcess4"/>
    <dgm:cxn modelId="{9D15A1E7-5CB3-4F50-B1D5-0644EFAA6215}" type="presParOf" srcId="{1E0C0505-148A-4528-95AF-4639598726DE}" destId="{7615F73F-1B61-49BB-94F5-BA72407D24E1}" srcOrd="1" destOrd="0" presId="urn:microsoft.com/office/officeart/2005/8/layout/bProcess4"/>
    <dgm:cxn modelId="{32A1FB99-E8CE-4957-8B15-E58CE2E5A3F6}" type="presParOf" srcId="{0BF0EFE4-E29B-451D-B75C-A85080E743A8}" destId="{0CB08129-31D5-424B-8308-22AE822708C9}" srcOrd="1" destOrd="0" presId="urn:microsoft.com/office/officeart/2005/8/layout/bProcess4"/>
    <dgm:cxn modelId="{747C5828-5055-4E06-A6DF-A9863651700C}" type="presParOf" srcId="{0BF0EFE4-E29B-451D-B75C-A85080E743A8}" destId="{36D19E7E-5115-4C1B-85F6-F887989C1EFD}" srcOrd="2" destOrd="0" presId="urn:microsoft.com/office/officeart/2005/8/layout/bProcess4"/>
    <dgm:cxn modelId="{50C09917-5477-4EB0-B24F-C2551000ED4D}" type="presParOf" srcId="{36D19E7E-5115-4C1B-85F6-F887989C1EFD}" destId="{785FF8CA-905C-429A-9D5F-0504C70397CC}" srcOrd="0" destOrd="0" presId="urn:microsoft.com/office/officeart/2005/8/layout/bProcess4"/>
    <dgm:cxn modelId="{62A78F7C-6F57-4B70-BE82-612BD1831603}" type="presParOf" srcId="{36D19E7E-5115-4C1B-85F6-F887989C1EFD}" destId="{077DD58A-E26F-4DEB-9716-1C2B0353A43F}" srcOrd="1" destOrd="0" presId="urn:microsoft.com/office/officeart/2005/8/layout/bProcess4"/>
    <dgm:cxn modelId="{D058A3BD-8C9A-4382-A86B-E80FA0647014}" type="presParOf" srcId="{0BF0EFE4-E29B-451D-B75C-A85080E743A8}" destId="{BD3837A8-FC67-4BD4-83B4-BCAF8EB3EED2}" srcOrd="3" destOrd="0" presId="urn:microsoft.com/office/officeart/2005/8/layout/bProcess4"/>
    <dgm:cxn modelId="{73A4A4F7-9D1B-4AAD-B773-708494123BD0}" type="presParOf" srcId="{0BF0EFE4-E29B-451D-B75C-A85080E743A8}" destId="{5C6B7D3E-4E79-44F1-9FCB-BD15745CE3F1}" srcOrd="4" destOrd="0" presId="urn:microsoft.com/office/officeart/2005/8/layout/bProcess4"/>
    <dgm:cxn modelId="{77B78B2E-91C8-4A6C-AB7E-BB21D7C7040C}" type="presParOf" srcId="{5C6B7D3E-4E79-44F1-9FCB-BD15745CE3F1}" destId="{48381E60-6D29-41C0-A492-AD75F0D6CC5B}" srcOrd="0" destOrd="0" presId="urn:microsoft.com/office/officeart/2005/8/layout/bProcess4"/>
    <dgm:cxn modelId="{DC55AFB5-8265-4021-BBE7-4E9189C2281F}" type="presParOf" srcId="{5C6B7D3E-4E79-44F1-9FCB-BD15745CE3F1}" destId="{6B207A05-86DD-4725-B6F1-8CD21CDA55F3}" srcOrd="1" destOrd="0" presId="urn:microsoft.com/office/officeart/2005/8/layout/bProcess4"/>
    <dgm:cxn modelId="{C65BC528-947D-45A9-B9D7-507B25CBF824}" type="presParOf" srcId="{0BF0EFE4-E29B-451D-B75C-A85080E743A8}" destId="{5E5C7B1A-116F-4535-8991-54511D838F2A}" srcOrd="5" destOrd="0" presId="urn:microsoft.com/office/officeart/2005/8/layout/bProcess4"/>
    <dgm:cxn modelId="{96374A7A-E7C5-4FC4-A6B1-1065CE529247}" type="presParOf" srcId="{0BF0EFE4-E29B-451D-B75C-A85080E743A8}" destId="{F5C6F491-99E2-489A-A05D-95F13401335F}" srcOrd="6" destOrd="0" presId="urn:microsoft.com/office/officeart/2005/8/layout/bProcess4"/>
    <dgm:cxn modelId="{86957F05-C4A2-40F9-9A3D-B5EB116EA0DB}" type="presParOf" srcId="{F5C6F491-99E2-489A-A05D-95F13401335F}" destId="{28C64AE6-E293-4CE0-9BF2-6598247DE78D}" srcOrd="0" destOrd="0" presId="urn:microsoft.com/office/officeart/2005/8/layout/bProcess4"/>
    <dgm:cxn modelId="{9B55CBB2-E5FD-45E0-8FE8-E5B5A61AF750}" type="presParOf" srcId="{F5C6F491-99E2-489A-A05D-95F13401335F}" destId="{871C53F4-C406-4C72-8EA0-E99B29845EDD}" srcOrd="1" destOrd="0" presId="urn:microsoft.com/office/officeart/2005/8/layout/bProcess4"/>
    <dgm:cxn modelId="{C03FA8CC-CDB8-4DBB-ABAB-F115017C5A66}" type="presParOf" srcId="{0BF0EFE4-E29B-451D-B75C-A85080E743A8}" destId="{F47DE27F-03F9-4793-B0AB-0E187162E978}" srcOrd="7" destOrd="0" presId="urn:microsoft.com/office/officeart/2005/8/layout/bProcess4"/>
    <dgm:cxn modelId="{4F43577F-8559-4629-BEBE-306DB41BFBD9}" type="presParOf" srcId="{0BF0EFE4-E29B-451D-B75C-A85080E743A8}" destId="{AA1B9F47-F474-4B9B-8F88-1DFD27F9512C}" srcOrd="8" destOrd="0" presId="urn:microsoft.com/office/officeart/2005/8/layout/bProcess4"/>
    <dgm:cxn modelId="{4F1FFB40-8113-44BD-BEAE-0BAACEF6A2A5}" type="presParOf" srcId="{AA1B9F47-F474-4B9B-8F88-1DFD27F9512C}" destId="{910A10CC-F41D-46B9-806B-D6A19C7A2BE3}" srcOrd="0" destOrd="0" presId="urn:microsoft.com/office/officeart/2005/8/layout/bProcess4"/>
    <dgm:cxn modelId="{F8BB19E6-1C94-49B0-AEAB-1CAF9D9323F6}" type="presParOf" srcId="{AA1B9F47-F474-4B9B-8F88-1DFD27F9512C}" destId="{3A08C63D-4948-46CC-A8F7-827357E0D4F0}" srcOrd="1" destOrd="0" presId="urn:microsoft.com/office/officeart/2005/8/layout/bProcess4"/>
    <dgm:cxn modelId="{D310D5D4-6C74-4763-A868-3840FBF5B761}" type="presParOf" srcId="{0BF0EFE4-E29B-451D-B75C-A85080E743A8}" destId="{C261AE76-BA78-4B9D-9618-3E46D08BCF12}" srcOrd="9" destOrd="0" presId="urn:microsoft.com/office/officeart/2005/8/layout/bProcess4"/>
    <dgm:cxn modelId="{1CDADE4C-735E-45D5-830C-E27BED3443A6}" type="presParOf" srcId="{0BF0EFE4-E29B-451D-B75C-A85080E743A8}" destId="{AD94C455-1D0C-4ECE-999B-2D581C60C324}" srcOrd="10" destOrd="0" presId="urn:microsoft.com/office/officeart/2005/8/layout/bProcess4"/>
    <dgm:cxn modelId="{3D8A3AF2-F8D4-4919-870D-E56554DC4D00}" type="presParOf" srcId="{AD94C455-1D0C-4ECE-999B-2D581C60C324}" destId="{4BF1036A-C152-4130-A440-6D0783A0D6B5}" srcOrd="0" destOrd="0" presId="urn:microsoft.com/office/officeart/2005/8/layout/bProcess4"/>
    <dgm:cxn modelId="{02F8A412-91E0-4A7F-A7CA-A315E80435BD}" type="presParOf" srcId="{AD94C455-1D0C-4ECE-999B-2D581C60C324}" destId="{850B855C-ADEC-485B-8678-95398FD3C1B2}" srcOrd="1" destOrd="0" presId="urn:microsoft.com/office/officeart/2005/8/layout/bProcess4"/>
    <dgm:cxn modelId="{3FCB6FF6-B4D9-453E-89AE-009C30682F55}" type="presParOf" srcId="{0BF0EFE4-E29B-451D-B75C-A85080E743A8}" destId="{72C56286-D518-4222-9F7B-E4E45596797B}" srcOrd="11" destOrd="0" presId="urn:microsoft.com/office/officeart/2005/8/layout/bProcess4"/>
    <dgm:cxn modelId="{19181D5C-12B2-4A08-9C21-E6EB585C8A54}" type="presParOf" srcId="{0BF0EFE4-E29B-451D-B75C-A85080E743A8}" destId="{3050C9F7-50B0-41A7-8A2E-69E7E5996A84}" srcOrd="12" destOrd="0" presId="urn:microsoft.com/office/officeart/2005/8/layout/bProcess4"/>
    <dgm:cxn modelId="{AA56A7D3-BE2C-4CF4-9570-1E069C95F8D4}" type="presParOf" srcId="{3050C9F7-50B0-41A7-8A2E-69E7E5996A84}" destId="{D78557D4-8CCD-46C7-A266-801CE6E69310}" srcOrd="0" destOrd="0" presId="urn:microsoft.com/office/officeart/2005/8/layout/bProcess4"/>
    <dgm:cxn modelId="{EFE53658-3BF0-4AC6-A8C7-595C6C1EDC75}" type="presParOf" srcId="{3050C9F7-50B0-41A7-8A2E-69E7E5996A84}" destId="{D6B58A1F-77F0-453C-BA2F-CF4DF75A5FB9}" srcOrd="1" destOrd="0" presId="urn:microsoft.com/office/officeart/2005/8/layout/bProcess4"/>
    <dgm:cxn modelId="{EDB13393-9D07-48DD-95EA-0B25BDC188DB}" type="presParOf" srcId="{0BF0EFE4-E29B-451D-B75C-A85080E743A8}" destId="{218685EF-254A-4348-9BC7-69CFAAE4297C}" srcOrd="13" destOrd="0" presId="urn:microsoft.com/office/officeart/2005/8/layout/bProcess4"/>
    <dgm:cxn modelId="{AC21CAED-129F-40A9-8CCE-2E62530AC08A}" type="presParOf" srcId="{0BF0EFE4-E29B-451D-B75C-A85080E743A8}" destId="{8D4B9245-9035-4A1B-9364-9E27CF260DBF}" srcOrd="14" destOrd="0" presId="urn:microsoft.com/office/officeart/2005/8/layout/bProcess4"/>
    <dgm:cxn modelId="{B3414BC9-B204-407D-9F9C-3CA99036F6A5}" type="presParOf" srcId="{8D4B9245-9035-4A1B-9364-9E27CF260DBF}" destId="{675D345F-E7E3-4F24-863D-29664822200A}" srcOrd="0" destOrd="0" presId="urn:microsoft.com/office/officeart/2005/8/layout/bProcess4"/>
    <dgm:cxn modelId="{076414ED-F05A-47B8-9498-9864795D754E}" type="presParOf" srcId="{8D4B9245-9035-4A1B-9364-9E27CF260DBF}" destId="{518E8184-8EBE-4525-8AE8-5596674093CA}" srcOrd="1" destOrd="0" presId="urn:microsoft.com/office/officeart/2005/8/layout/bProcess4"/>
    <dgm:cxn modelId="{D1D77C67-2391-4849-AC4E-9D4F716B505E}" type="presParOf" srcId="{0BF0EFE4-E29B-451D-B75C-A85080E743A8}" destId="{AEA90991-83B2-4537-B7AF-AC27E53FE217}" srcOrd="15" destOrd="0" presId="urn:microsoft.com/office/officeart/2005/8/layout/bProcess4"/>
    <dgm:cxn modelId="{8F0856D8-FB2F-4FBF-AD6C-A81BF9907883}" type="presParOf" srcId="{0BF0EFE4-E29B-451D-B75C-A85080E743A8}" destId="{2F2349B8-5B56-4DF5-855C-5F80FDC84E82}" srcOrd="16" destOrd="0" presId="urn:microsoft.com/office/officeart/2005/8/layout/bProcess4"/>
    <dgm:cxn modelId="{75569CE8-DE3A-457D-AD11-6BADDBE40ADF}" type="presParOf" srcId="{2F2349B8-5B56-4DF5-855C-5F80FDC84E82}" destId="{2356A8F1-2269-49AA-A67F-D18755787A78}" srcOrd="0" destOrd="0" presId="urn:microsoft.com/office/officeart/2005/8/layout/bProcess4"/>
    <dgm:cxn modelId="{9873219B-160F-4435-97A5-49CAA91626A7}" type="presParOf" srcId="{2F2349B8-5B56-4DF5-855C-5F80FDC84E82}" destId="{67A62B2C-9DD7-4BC8-9852-BC186EE18EDE}" srcOrd="1" destOrd="0" presId="urn:microsoft.com/office/officeart/2005/8/layout/bProcess4"/>
    <dgm:cxn modelId="{9C33795F-FA21-4CB8-BCB8-3B5A60F8ED32}" type="presParOf" srcId="{0BF0EFE4-E29B-451D-B75C-A85080E743A8}" destId="{8F151FD6-3890-4DB3-B200-AE9575F3C7C7}" srcOrd="17" destOrd="0" presId="urn:microsoft.com/office/officeart/2005/8/layout/bProcess4"/>
    <dgm:cxn modelId="{B7FBC80E-72DE-4DF9-AE3D-A577BBAA7F5F}" type="presParOf" srcId="{0BF0EFE4-E29B-451D-B75C-A85080E743A8}" destId="{7FB80F9A-0FD7-4BAA-BF5C-E37915DB7823}" srcOrd="18" destOrd="0" presId="urn:microsoft.com/office/officeart/2005/8/layout/bProcess4"/>
    <dgm:cxn modelId="{D6320CEE-F0D3-4C1C-8FA6-0CF02BD0809B}" type="presParOf" srcId="{7FB80F9A-0FD7-4BAA-BF5C-E37915DB7823}" destId="{B3B444DD-4D63-4058-878E-8F3C7E251D5E}" srcOrd="0" destOrd="0" presId="urn:microsoft.com/office/officeart/2005/8/layout/bProcess4"/>
    <dgm:cxn modelId="{4584EEF9-A538-4848-BA43-115D86328C3A}" type="presParOf" srcId="{7FB80F9A-0FD7-4BAA-BF5C-E37915DB7823}" destId="{0FA588C7-4014-41E1-8DF1-2E7C08421E68}" srcOrd="1" destOrd="0" presId="urn:microsoft.com/office/officeart/2005/8/layout/bProcess4"/>
    <dgm:cxn modelId="{94AE6A06-4EEB-49F1-B236-23C31C55BCA4}" type="presParOf" srcId="{0BF0EFE4-E29B-451D-B75C-A85080E743A8}" destId="{95AB48E0-35CC-4DCA-ABD3-DF13B4F2B6F1}" srcOrd="19" destOrd="0" presId="urn:microsoft.com/office/officeart/2005/8/layout/bProcess4"/>
    <dgm:cxn modelId="{DDD35522-C92E-4173-A37E-72199B1EDCD4}" type="presParOf" srcId="{0BF0EFE4-E29B-451D-B75C-A85080E743A8}" destId="{7AAFD32E-4159-460E-9B9B-79CB4FFB2585}" srcOrd="20" destOrd="0" presId="urn:microsoft.com/office/officeart/2005/8/layout/bProcess4"/>
    <dgm:cxn modelId="{F2EC6DB8-93EF-4E86-B5AC-40D3052D09F5}" type="presParOf" srcId="{7AAFD32E-4159-460E-9B9B-79CB4FFB2585}" destId="{707C4159-90CC-425F-9226-3774109E6924}" srcOrd="0" destOrd="0" presId="urn:microsoft.com/office/officeart/2005/8/layout/bProcess4"/>
    <dgm:cxn modelId="{2894FA2B-7F1B-4A22-A58C-BA35CCD9FA1C}" type="presParOf" srcId="{7AAFD32E-4159-460E-9B9B-79CB4FFB2585}" destId="{A497037A-D0A0-4485-8890-9097936D2692}" srcOrd="1" destOrd="0" presId="urn:microsoft.com/office/officeart/2005/8/layout/bProcess4"/>
    <dgm:cxn modelId="{1F1CFF9D-106B-438F-A4EA-9934A2BB4962}" type="presParOf" srcId="{0BF0EFE4-E29B-451D-B75C-A85080E743A8}" destId="{95B0DDF2-903E-41E0-9CE1-4465BD304E6D}" srcOrd="21" destOrd="0" presId="urn:microsoft.com/office/officeart/2005/8/layout/bProcess4"/>
    <dgm:cxn modelId="{767F99FE-AACF-4202-9034-BE040A8E5505}" type="presParOf" srcId="{0BF0EFE4-E29B-451D-B75C-A85080E743A8}" destId="{7A232E38-56FA-43B6-8D1A-51F3E6167A8B}" srcOrd="22" destOrd="0" presId="urn:microsoft.com/office/officeart/2005/8/layout/bProcess4"/>
    <dgm:cxn modelId="{2D099B88-EC60-464E-8FCE-F12094D32BAF}" type="presParOf" srcId="{7A232E38-56FA-43B6-8D1A-51F3E6167A8B}" destId="{6CF04041-E930-48E1-8C22-9476BBE12DD3}" srcOrd="0" destOrd="0" presId="urn:microsoft.com/office/officeart/2005/8/layout/bProcess4"/>
    <dgm:cxn modelId="{AFDF16F6-58F6-4F78-B62E-ECC83BF74AA9}" type="presParOf" srcId="{7A232E38-56FA-43B6-8D1A-51F3E6167A8B}" destId="{40DF36D1-38D0-460F-9112-44A8AD838145}" srcOrd="1" destOrd="0" presId="urn:microsoft.com/office/officeart/2005/8/layout/bProcess4"/>
    <dgm:cxn modelId="{69AF5254-058D-4021-9440-465D6BE7B2F1}" type="presParOf" srcId="{0BF0EFE4-E29B-451D-B75C-A85080E743A8}" destId="{E8CC35C3-5DFC-4D0A-BBA3-24727B5CAD95}" srcOrd="23" destOrd="0" presId="urn:microsoft.com/office/officeart/2005/8/layout/bProcess4"/>
    <dgm:cxn modelId="{8A123805-8DA5-4D4A-A93C-194B8F484B77}" type="presParOf" srcId="{0BF0EFE4-E29B-451D-B75C-A85080E743A8}" destId="{CC194BCE-F392-41C5-9DF3-023721E94268}" srcOrd="24" destOrd="0" presId="urn:microsoft.com/office/officeart/2005/8/layout/bProcess4"/>
    <dgm:cxn modelId="{F782C09C-047D-46C4-8B3E-1B1517CDC64F}" type="presParOf" srcId="{CC194BCE-F392-41C5-9DF3-023721E94268}" destId="{1747F946-C1BF-4B66-8988-4E67555DB2CE}" srcOrd="0" destOrd="0" presId="urn:microsoft.com/office/officeart/2005/8/layout/bProcess4"/>
    <dgm:cxn modelId="{12DA492E-FA50-4667-B3AA-D3DC307032E5}" type="presParOf" srcId="{CC194BCE-F392-41C5-9DF3-023721E94268}" destId="{CC109FD4-FB3A-4D9B-B21F-4CC4271F2F22}"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08129-31D5-424B-8308-22AE822708C9}">
      <dsp:nvSpPr>
        <dsp:cNvPr id="0" name=""/>
        <dsp:cNvSpPr/>
      </dsp:nvSpPr>
      <dsp:spPr>
        <a:xfrm rot="4739071">
          <a:off x="646124" y="914718"/>
          <a:ext cx="930817" cy="9500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7615F73F-1B61-49BB-94F5-BA72407D24E1}">
      <dsp:nvSpPr>
        <dsp:cNvPr id="0" name=""/>
        <dsp:cNvSpPr/>
      </dsp:nvSpPr>
      <dsp:spPr>
        <a:xfrm>
          <a:off x="0" y="1040"/>
          <a:ext cx="2254465" cy="1067902"/>
        </a:xfrm>
        <a:prstGeom prst="roundRect">
          <a:avLst>
            <a:gd name="adj" fmla="val 10000"/>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Arial Narrow" panose="020B0606020202030204" pitchFamily="34" charset="0"/>
            </a:rPr>
            <a:t>Cover Letter / </a:t>
          </a:r>
        </a:p>
        <a:p>
          <a:pPr marL="0" lvl="0" indent="0" algn="ctr" defTabSz="711200">
            <a:lnSpc>
              <a:spcPct val="90000"/>
            </a:lnSpc>
            <a:spcBef>
              <a:spcPct val="0"/>
            </a:spcBef>
            <a:spcAft>
              <a:spcPct val="35000"/>
            </a:spcAft>
            <a:buNone/>
          </a:pPr>
          <a:r>
            <a:rPr lang="en-US" sz="1600" kern="1200" dirty="0">
              <a:solidFill>
                <a:sysClr val="windowText" lastClr="000000"/>
              </a:solidFill>
              <a:latin typeface="Arial Narrow" panose="020B0606020202030204" pitchFamily="34" charset="0"/>
            </a:rPr>
            <a:t>Plan of Operations</a:t>
          </a:r>
        </a:p>
      </dsp:txBody>
      <dsp:txXfrm>
        <a:off x="31278" y="32318"/>
        <a:ext cx="2191909" cy="1005346"/>
      </dsp:txXfrm>
    </dsp:sp>
    <dsp:sp modelId="{BD3837A8-FC67-4BD4-83B4-BCAF8EB3EED2}">
      <dsp:nvSpPr>
        <dsp:cNvPr id="0" name=""/>
        <dsp:cNvSpPr/>
      </dsp:nvSpPr>
      <dsp:spPr>
        <a:xfrm rot="4695704">
          <a:off x="820676" y="1769772"/>
          <a:ext cx="957142" cy="9500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077DD58A-E26F-4DEB-9716-1C2B0353A43F}">
      <dsp:nvSpPr>
        <dsp:cNvPr id="0" name=""/>
        <dsp:cNvSpPr/>
      </dsp:nvSpPr>
      <dsp:spPr>
        <a:xfrm>
          <a:off x="152400" y="910859"/>
          <a:ext cx="2356575" cy="1067908"/>
        </a:xfrm>
        <a:prstGeom prst="roundRect">
          <a:avLst>
            <a:gd name="adj" fmla="val 10000"/>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Arial Narrow" panose="020B0606020202030204" pitchFamily="34" charset="0"/>
            </a:rPr>
            <a:t>GPS Coordinates Legal Land Survey</a:t>
          </a:r>
        </a:p>
      </dsp:txBody>
      <dsp:txXfrm>
        <a:off x="183678" y="942137"/>
        <a:ext cx="2294019" cy="1005352"/>
      </dsp:txXfrm>
    </dsp:sp>
    <dsp:sp modelId="{5E5C7B1A-116F-4535-8991-54511D838F2A}">
      <dsp:nvSpPr>
        <dsp:cNvPr id="0" name=""/>
        <dsp:cNvSpPr/>
      </dsp:nvSpPr>
      <dsp:spPr>
        <a:xfrm rot="4645038">
          <a:off x="1028070" y="2807712"/>
          <a:ext cx="930743" cy="9500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6B207A05-86DD-4725-B6F1-8CD21CDA55F3}">
      <dsp:nvSpPr>
        <dsp:cNvPr id="0" name=""/>
        <dsp:cNvSpPr/>
      </dsp:nvSpPr>
      <dsp:spPr>
        <a:xfrm>
          <a:off x="343783" y="1848781"/>
          <a:ext cx="2369622" cy="1067902"/>
        </a:xfrm>
        <a:prstGeom prst="roundRect">
          <a:avLst>
            <a:gd name="adj" fmla="val 10000"/>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Arial Narrow" panose="020B0606020202030204" pitchFamily="34" charset="0"/>
            </a:rPr>
            <a:t>Supporting Chapter Resolution</a:t>
          </a:r>
        </a:p>
      </dsp:txBody>
      <dsp:txXfrm>
        <a:off x="375061" y="1880059"/>
        <a:ext cx="2307066" cy="1005346"/>
      </dsp:txXfrm>
    </dsp:sp>
    <dsp:sp modelId="{F47DE27F-03F9-4793-B0AB-0E187162E978}">
      <dsp:nvSpPr>
        <dsp:cNvPr id="0" name=""/>
        <dsp:cNvSpPr/>
      </dsp:nvSpPr>
      <dsp:spPr>
        <a:xfrm rot="5584566">
          <a:off x="986875" y="3870629"/>
          <a:ext cx="1286265" cy="9500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871C53F4-C406-4C72-8EA0-E99B29845EDD}">
      <dsp:nvSpPr>
        <dsp:cNvPr id="0" name=""/>
        <dsp:cNvSpPr/>
      </dsp:nvSpPr>
      <dsp:spPr>
        <a:xfrm>
          <a:off x="584269" y="2762730"/>
          <a:ext cx="2254465" cy="1067902"/>
        </a:xfrm>
        <a:prstGeom prst="roundRect">
          <a:avLst>
            <a:gd name="adj" fmla="val 10000"/>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Arial Narrow" panose="020B0606020202030204" pitchFamily="34" charset="0"/>
            </a:rPr>
            <a:t>Grazing Permittee Consent</a:t>
          </a:r>
        </a:p>
      </dsp:txBody>
      <dsp:txXfrm>
        <a:off x="615547" y="2794008"/>
        <a:ext cx="2191909" cy="1005346"/>
      </dsp:txXfrm>
    </dsp:sp>
    <dsp:sp modelId="{C261AE76-BA78-4B9D-9618-3E46D08BCF12}">
      <dsp:nvSpPr>
        <dsp:cNvPr id="0" name=""/>
        <dsp:cNvSpPr/>
      </dsp:nvSpPr>
      <dsp:spPr>
        <a:xfrm rot="5316519">
          <a:off x="1022305" y="5134172"/>
          <a:ext cx="1154463" cy="9500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3A08C63D-4948-46CC-A8F7-827357E0D4F0}">
      <dsp:nvSpPr>
        <dsp:cNvPr id="0" name=""/>
        <dsp:cNvSpPr/>
      </dsp:nvSpPr>
      <dsp:spPr>
        <a:xfrm>
          <a:off x="479958" y="4045302"/>
          <a:ext cx="2409398" cy="1085427"/>
        </a:xfrm>
        <a:prstGeom prst="roundRect">
          <a:avLst>
            <a:gd name="adj" fmla="val 10000"/>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Arial Narrow" panose="020B0606020202030204" pitchFamily="34" charset="0"/>
            </a:rPr>
            <a:t>Biological Resource Compliance Form</a:t>
          </a:r>
        </a:p>
      </dsp:txBody>
      <dsp:txXfrm>
        <a:off x="511749" y="4077093"/>
        <a:ext cx="2345816" cy="1021845"/>
      </dsp:txXfrm>
    </dsp:sp>
    <dsp:sp modelId="{72C56286-D518-4222-9F7B-E4E45596797B}">
      <dsp:nvSpPr>
        <dsp:cNvPr id="0" name=""/>
        <dsp:cNvSpPr/>
      </dsp:nvSpPr>
      <dsp:spPr>
        <a:xfrm rot="20637939">
          <a:off x="1615341" y="5368606"/>
          <a:ext cx="2883502" cy="95005"/>
        </a:xfrm>
        <a:prstGeom prst="rect">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50B855C-ADEC-485B-8678-95398FD3C1B2}">
      <dsp:nvSpPr>
        <dsp:cNvPr id="0" name=""/>
        <dsp:cNvSpPr/>
      </dsp:nvSpPr>
      <dsp:spPr>
        <a:xfrm>
          <a:off x="531304" y="5205132"/>
          <a:ext cx="2291464" cy="1085427"/>
        </a:xfrm>
        <a:prstGeom prst="roundRect">
          <a:avLst>
            <a:gd name="adj" fmla="val 10000"/>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Arial Narrow" panose="020B0606020202030204" pitchFamily="34" charset="0"/>
            </a:rPr>
            <a:t>Cultural Resource Compliance Form</a:t>
          </a:r>
        </a:p>
      </dsp:txBody>
      <dsp:txXfrm>
        <a:off x="563095" y="5236923"/>
        <a:ext cx="2227882" cy="1021845"/>
      </dsp:txXfrm>
    </dsp:sp>
    <dsp:sp modelId="{218685EF-254A-4348-9BC7-69CFAAE4297C}">
      <dsp:nvSpPr>
        <dsp:cNvPr id="0" name=""/>
        <dsp:cNvSpPr/>
      </dsp:nvSpPr>
      <dsp:spPr>
        <a:xfrm rot="16159050">
          <a:off x="3047686" y="3498272"/>
          <a:ext cx="2637995" cy="95005"/>
        </a:xfrm>
        <a:prstGeom prst="rect">
          <a:avLst/>
        </a:prstGeom>
        <a:solidFill>
          <a:schemeClr val="tx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D6B58A1F-77F0-453C-BA2F-CF4DF75A5FB9}">
      <dsp:nvSpPr>
        <dsp:cNvPr id="0" name=""/>
        <dsp:cNvSpPr/>
      </dsp:nvSpPr>
      <dsp:spPr>
        <a:xfrm>
          <a:off x="3763462" y="4426306"/>
          <a:ext cx="1447243" cy="1313834"/>
        </a:xfrm>
        <a:prstGeom prst="roundRect">
          <a:avLst>
            <a:gd name="adj" fmla="val 10000"/>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Text" lastClr="000000"/>
              </a:solidFill>
              <a:latin typeface="Arial Narrow" panose="020B0606020202030204" pitchFamily="34" charset="0"/>
            </a:rPr>
            <a:t>Submit Packet to GLDD</a:t>
          </a:r>
        </a:p>
      </dsp:txBody>
      <dsp:txXfrm>
        <a:off x="3801943" y="4464787"/>
        <a:ext cx="1370281" cy="1236872"/>
      </dsp:txXfrm>
    </dsp:sp>
    <dsp:sp modelId="{AEA90991-83B2-4537-B7AF-AC27E53FE217}">
      <dsp:nvSpPr>
        <dsp:cNvPr id="0" name=""/>
        <dsp:cNvSpPr/>
      </dsp:nvSpPr>
      <dsp:spPr>
        <a:xfrm rot="20547192">
          <a:off x="4302774" y="1591441"/>
          <a:ext cx="2474380" cy="95005"/>
        </a:xfrm>
        <a:prstGeom prst="rect">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518E8184-8EBE-4525-8AE8-5596674093CA}">
      <dsp:nvSpPr>
        <dsp:cNvPr id="0" name=""/>
        <dsp:cNvSpPr/>
      </dsp:nvSpPr>
      <dsp:spPr>
        <a:xfrm>
          <a:off x="3743469" y="1517788"/>
          <a:ext cx="1447243" cy="1839368"/>
        </a:xfrm>
        <a:prstGeom prst="roundRect">
          <a:avLst>
            <a:gd name="adj" fmla="val 10000"/>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Arial Narrow" panose="020B0606020202030204" pitchFamily="34" charset="0"/>
            </a:rPr>
            <a:t>Internal Review</a:t>
          </a:r>
        </a:p>
        <a:p>
          <a:pPr marL="0" lvl="0" indent="0" algn="ctr" defTabSz="711200">
            <a:lnSpc>
              <a:spcPct val="90000"/>
            </a:lnSpc>
            <a:spcBef>
              <a:spcPct val="0"/>
            </a:spcBef>
            <a:spcAft>
              <a:spcPct val="35000"/>
            </a:spcAft>
            <a:buNone/>
          </a:pPr>
          <a:r>
            <a:rPr lang="en-US" sz="1600" kern="1200" dirty="0">
              <a:solidFill>
                <a:sysClr val="windowText" lastClr="000000"/>
              </a:solidFill>
              <a:latin typeface="Arial Narrow" panose="020B0606020202030204" pitchFamily="34" charset="0"/>
            </a:rPr>
            <a:t>(GLDD)</a:t>
          </a:r>
        </a:p>
      </dsp:txBody>
      <dsp:txXfrm>
        <a:off x="3785857" y="1560176"/>
        <a:ext cx="1362467" cy="1754592"/>
      </dsp:txXfrm>
    </dsp:sp>
    <dsp:sp modelId="{8F151FD6-3890-4DB3-B200-AE9575F3C7C7}">
      <dsp:nvSpPr>
        <dsp:cNvPr id="0" name=""/>
        <dsp:cNvSpPr/>
      </dsp:nvSpPr>
      <dsp:spPr>
        <a:xfrm rot="1236088">
          <a:off x="6551111" y="1486369"/>
          <a:ext cx="2542935" cy="95005"/>
        </a:xfrm>
        <a:prstGeom prst="rect">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sp>
    <dsp:sp modelId="{67A62B2C-9DD7-4BC8-9852-BC186EE18EDE}">
      <dsp:nvSpPr>
        <dsp:cNvPr id="0" name=""/>
        <dsp:cNvSpPr/>
      </dsp:nvSpPr>
      <dsp:spPr>
        <a:xfrm>
          <a:off x="5572868" y="534991"/>
          <a:ext cx="2010659" cy="1208511"/>
        </a:xfrm>
        <a:prstGeom prst="roundRect">
          <a:avLst>
            <a:gd name="adj" fmla="val 10000"/>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Narrow" panose="020B0606020202030204" pitchFamily="34" charset="0"/>
            </a:rPr>
            <a:t>Resolution (RDCJN-33-15) </a:t>
          </a:r>
        </a:p>
      </dsp:txBody>
      <dsp:txXfrm>
        <a:off x="5608264" y="570387"/>
        <a:ext cx="1939867" cy="1137719"/>
      </dsp:txXfrm>
    </dsp:sp>
    <dsp:sp modelId="{95AB48E0-35CC-4DCA-ABD3-DF13B4F2B6F1}">
      <dsp:nvSpPr>
        <dsp:cNvPr id="0" name=""/>
        <dsp:cNvSpPr/>
      </dsp:nvSpPr>
      <dsp:spPr>
        <a:xfrm rot="5482695">
          <a:off x="7990513" y="2661802"/>
          <a:ext cx="1718639" cy="95005"/>
        </a:xfrm>
        <a:prstGeom prst="rect">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sp>
    <dsp:sp modelId="{0FA588C7-4014-41E1-8DF1-2E7C08421E68}">
      <dsp:nvSpPr>
        <dsp:cNvPr id="0" name=""/>
        <dsp:cNvSpPr/>
      </dsp:nvSpPr>
      <dsp:spPr>
        <a:xfrm>
          <a:off x="8353010" y="1253779"/>
          <a:ext cx="1211006" cy="1574302"/>
        </a:xfrm>
        <a:prstGeom prst="roundRect">
          <a:avLst>
            <a:gd name="adj" fmla="val 10000"/>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Narrow" panose="020B0606020202030204" pitchFamily="34" charset="0"/>
            </a:rPr>
            <a:t>Land Support Agent</a:t>
          </a:r>
        </a:p>
      </dsp:txBody>
      <dsp:txXfrm>
        <a:off x="8388479" y="1289248"/>
        <a:ext cx="1140068" cy="1503364"/>
      </dsp:txXfrm>
    </dsp:sp>
    <dsp:sp modelId="{95B0DDF2-903E-41E0-9CE1-4465BD304E6D}">
      <dsp:nvSpPr>
        <dsp:cNvPr id="0" name=""/>
        <dsp:cNvSpPr/>
      </dsp:nvSpPr>
      <dsp:spPr>
        <a:xfrm rot="5379665">
          <a:off x="7981044" y="4433588"/>
          <a:ext cx="1672524" cy="95005"/>
        </a:xfrm>
        <a:prstGeom prst="rect">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sp>
    <dsp:sp modelId="{A497037A-D0A0-4485-8890-9097936D2692}">
      <dsp:nvSpPr>
        <dsp:cNvPr id="0" name=""/>
        <dsp:cNvSpPr/>
      </dsp:nvSpPr>
      <dsp:spPr>
        <a:xfrm>
          <a:off x="8311672" y="2979743"/>
          <a:ext cx="1211006" cy="1574302"/>
        </a:xfrm>
        <a:prstGeom prst="roundRect">
          <a:avLst>
            <a:gd name="adj" fmla="val 10000"/>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Narrow" panose="020B0606020202030204" pitchFamily="34" charset="0"/>
            </a:rPr>
            <a:t>Land Status Review</a:t>
          </a:r>
        </a:p>
      </dsp:txBody>
      <dsp:txXfrm>
        <a:off x="8347141" y="3015212"/>
        <a:ext cx="1140068" cy="1503364"/>
      </dsp:txXfrm>
    </dsp:sp>
    <dsp:sp modelId="{E8CC35C3-5DFC-4D0A-BBA3-24727B5CAD95}">
      <dsp:nvSpPr>
        <dsp:cNvPr id="0" name=""/>
        <dsp:cNvSpPr/>
      </dsp:nvSpPr>
      <dsp:spPr>
        <a:xfrm rot="17845507">
          <a:off x="8168943" y="3891931"/>
          <a:ext cx="3431003" cy="95005"/>
        </a:xfrm>
        <a:prstGeom prst="rect">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40DF36D1-38D0-460F-9112-44A8AD838145}">
      <dsp:nvSpPr>
        <dsp:cNvPr id="0" name=""/>
        <dsp:cNvSpPr/>
      </dsp:nvSpPr>
      <dsp:spPr>
        <a:xfrm>
          <a:off x="8131615" y="4695800"/>
          <a:ext cx="1663402" cy="1501242"/>
        </a:xfrm>
        <a:prstGeom prst="roundRect">
          <a:avLst>
            <a:gd name="adj" fmla="val 10000"/>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Narrow" panose="020B0606020202030204" pitchFamily="34" charset="0"/>
            </a:rPr>
            <a:t>Environmental Compliance Determination</a:t>
          </a:r>
        </a:p>
      </dsp:txBody>
      <dsp:txXfrm>
        <a:off x="8175585" y="4739770"/>
        <a:ext cx="1575462" cy="1413302"/>
      </dsp:txXfrm>
    </dsp:sp>
    <dsp:sp modelId="{CC109FD4-FB3A-4D9B-B21F-4CC4271F2F22}">
      <dsp:nvSpPr>
        <dsp:cNvPr id="0" name=""/>
        <dsp:cNvSpPr/>
      </dsp:nvSpPr>
      <dsp:spPr>
        <a:xfrm>
          <a:off x="10258657" y="833392"/>
          <a:ext cx="1819043" cy="3941503"/>
        </a:xfrm>
        <a:prstGeom prst="roundRect">
          <a:avLst>
            <a:gd name="adj" fmla="val 10000"/>
          </a:avLst>
        </a:prstGeom>
        <a:gradFill rotWithShape="1">
          <a:gsLst>
            <a:gs pos="0">
              <a:schemeClr val="dk1">
                <a:satMod val="103000"/>
                <a:lumMod val="102000"/>
                <a:tint val="94000"/>
              </a:schemeClr>
            </a:gs>
            <a:gs pos="50000">
              <a:schemeClr val="dk1">
                <a:satMod val="110000"/>
                <a:lumMod val="100000"/>
                <a:shade val="100000"/>
              </a:schemeClr>
            </a:gs>
            <a:gs pos="100000">
              <a:schemeClr val="dk1">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dk1"/>
        </a:lnRef>
        <a:fillRef idx="3">
          <a:schemeClr val="dk1"/>
        </a:fillRef>
        <a:effectRef idx="3">
          <a:schemeClr val="dk1"/>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Final Land Withdrawal signed by Navajo Nation Land Department Manager</a:t>
          </a:r>
        </a:p>
      </dsp:txBody>
      <dsp:txXfrm>
        <a:off x="10311935" y="886670"/>
        <a:ext cx="1712487" cy="3834947"/>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04BB9B-865C-4A95-AA61-DD3B234A23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DEEF462-B4EC-4CEB-8597-5929E7F9DB7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EADE1D-FBBD-4966-8B2E-2B9F020F6E18}" type="datetimeFigureOut">
              <a:rPr lang="en-US" smtClean="0"/>
              <a:t>6/30/2026</a:t>
            </a:fld>
            <a:endParaRPr lang="en-US"/>
          </a:p>
        </p:txBody>
      </p:sp>
      <p:sp>
        <p:nvSpPr>
          <p:cNvPr id="4" name="Footer Placeholder 3">
            <a:extLst>
              <a:ext uri="{FF2B5EF4-FFF2-40B4-BE49-F238E27FC236}">
                <a16:creationId xmlns:a16="http://schemas.microsoft.com/office/drawing/2014/main" id="{ACE11259-C05B-4D2B-84BF-2EFC7E2A05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33022A4-26EB-410B-9FB7-68B3CBBE124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A552D1-DD76-4FED-A695-B350EBBFA11D}" type="slidenum">
              <a:rPr lang="en-US" smtClean="0"/>
              <a:t>‹#›</a:t>
            </a:fld>
            <a:endParaRPr lang="en-US"/>
          </a:p>
        </p:txBody>
      </p:sp>
    </p:spTree>
    <p:extLst>
      <p:ext uri="{BB962C8B-B14F-4D97-AF65-F5344CB8AC3E}">
        <p14:creationId xmlns:p14="http://schemas.microsoft.com/office/powerpoint/2010/main" val="25497489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ED5DD-C645-4B07-BFD0-F20762284D0E}"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CC814C-7D57-4797-9DD8-472A5B77A262}" type="slidenum">
              <a:rPr lang="en-US" smtClean="0"/>
              <a:t>‹#›</a:t>
            </a:fld>
            <a:endParaRPr lang="en-US"/>
          </a:p>
        </p:txBody>
      </p:sp>
    </p:spTree>
    <p:extLst>
      <p:ext uri="{BB962C8B-B14F-4D97-AF65-F5344CB8AC3E}">
        <p14:creationId xmlns:p14="http://schemas.microsoft.com/office/powerpoint/2010/main" val="3185682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CC814C-7D57-4797-9DD8-472A5B77A262}" type="slidenum">
              <a:rPr lang="en-US" smtClean="0"/>
              <a:t>6</a:t>
            </a:fld>
            <a:endParaRPr lang="en-US"/>
          </a:p>
        </p:txBody>
      </p:sp>
    </p:spTree>
    <p:extLst>
      <p:ext uri="{BB962C8B-B14F-4D97-AF65-F5344CB8AC3E}">
        <p14:creationId xmlns:p14="http://schemas.microsoft.com/office/powerpoint/2010/main" val="182607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CC814C-7D57-4797-9DD8-472A5B77A262}" type="slidenum">
              <a:rPr lang="en-US" smtClean="0"/>
              <a:t>8</a:t>
            </a:fld>
            <a:endParaRPr lang="en-US"/>
          </a:p>
        </p:txBody>
      </p:sp>
    </p:spTree>
    <p:extLst>
      <p:ext uri="{BB962C8B-B14F-4D97-AF65-F5344CB8AC3E}">
        <p14:creationId xmlns:p14="http://schemas.microsoft.com/office/powerpoint/2010/main" val="1349301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CC814C-7D57-4797-9DD8-472A5B77A262}" type="slidenum">
              <a:rPr lang="en-US" smtClean="0"/>
              <a:t>15</a:t>
            </a:fld>
            <a:endParaRPr lang="en-US"/>
          </a:p>
        </p:txBody>
      </p:sp>
    </p:spTree>
    <p:extLst>
      <p:ext uri="{BB962C8B-B14F-4D97-AF65-F5344CB8AC3E}">
        <p14:creationId xmlns:p14="http://schemas.microsoft.com/office/powerpoint/2010/main" val="515241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7FB3C69-38DA-47A5-B859-40FB221FB7D5}"/>
              </a:ext>
            </a:extLst>
          </p:cNvPr>
          <p:cNvSpPr/>
          <p:nvPr userDrawn="1"/>
        </p:nvSpPr>
        <p:spPr>
          <a:xfrm>
            <a:off x="381001" y="381001"/>
            <a:ext cx="11430000" cy="6095999"/>
          </a:xfrm>
          <a:custGeom>
            <a:avLst/>
            <a:gdLst>
              <a:gd name="connsiteX0" fmla="*/ 0 w 11430000"/>
              <a:gd name="connsiteY0" fmla="*/ 0 h 6095999"/>
              <a:gd name="connsiteX1" fmla="*/ 11430000 w 11430000"/>
              <a:gd name="connsiteY1" fmla="*/ 0 h 6095999"/>
              <a:gd name="connsiteX2" fmla="*/ 11430000 w 11430000"/>
              <a:gd name="connsiteY2" fmla="*/ 6095999 h 6095999"/>
              <a:gd name="connsiteX3" fmla="*/ 0 w 11430000"/>
              <a:gd name="connsiteY3" fmla="*/ 6095999 h 6095999"/>
            </a:gdLst>
            <a:ahLst/>
            <a:cxnLst>
              <a:cxn ang="0">
                <a:pos x="connsiteX0" y="connsiteY0"/>
              </a:cxn>
              <a:cxn ang="0">
                <a:pos x="connsiteX1" y="connsiteY1"/>
              </a:cxn>
              <a:cxn ang="0">
                <a:pos x="connsiteX2" y="connsiteY2"/>
              </a:cxn>
              <a:cxn ang="0">
                <a:pos x="connsiteX3" y="connsiteY3"/>
              </a:cxn>
            </a:cxnLst>
            <a:rect l="l" t="t" r="r" b="b"/>
            <a:pathLst>
              <a:path w="11430000" h="6095999">
                <a:moveTo>
                  <a:pt x="0" y="0"/>
                </a:moveTo>
                <a:lnTo>
                  <a:pt x="11430000" y="0"/>
                </a:lnTo>
                <a:lnTo>
                  <a:pt x="11430000" y="6095999"/>
                </a:lnTo>
                <a:lnTo>
                  <a:pt x="0" y="6095999"/>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688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with Logo">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E8D30891-044A-4B6F-9E44-2C5CD52CAE5A}"/>
              </a:ext>
            </a:extLst>
          </p:cNvPr>
          <p:cNvSpPr/>
          <p:nvPr userDrawn="1"/>
        </p:nvSpPr>
        <p:spPr>
          <a:xfrm>
            <a:off x="4117848" y="0"/>
            <a:ext cx="8074152"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570061FC-03E6-461D-AD5E-F586206AB6DB}"/>
              </a:ext>
            </a:extLst>
          </p:cNvPr>
          <p:cNvSpPr>
            <a:spLocks noGrp="1"/>
          </p:cNvSpPr>
          <p:nvPr>
            <p:ph type="title" hasCustomPrompt="1"/>
          </p:nvPr>
        </p:nvSpPr>
        <p:spPr>
          <a:xfrm>
            <a:off x="839788" y="2839695"/>
            <a:ext cx="5879592" cy="2113385"/>
          </a:xfrm>
          <a:solidFill>
            <a:schemeClr val="tx1"/>
          </a:solidFill>
        </p:spPr>
        <p:txBody>
          <a:bodyPr lIns="432000" tIns="1332000" rIns="288000" bIns="1188000">
            <a:normAutofit/>
          </a:bodyPr>
          <a:lstStyle>
            <a:lvl1pPr>
              <a:defRPr lang="ru-RU" sz="6000" b="1" kern="1200" dirty="0">
                <a:solidFill>
                  <a:schemeClr val="bg2"/>
                </a:solidFill>
                <a:latin typeface="+mj-lt"/>
                <a:ea typeface="+mn-ea"/>
                <a:cs typeface="+mn-cs"/>
              </a:defRPr>
            </a:lvl1pPr>
          </a:lstStyle>
          <a:p>
            <a:r>
              <a:rPr lang="en-US" noProof="0"/>
              <a:t>CLICK TO EDIT</a:t>
            </a:r>
          </a:p>
        </p:txBody>
      </p:sp>
      <p:sp>
        <p:nvSpPr>
          <p:cNvPr id="7" name="Slide Number Placeholder 6">
            <a:extLst>
              <a:ext uri="{FF2B5EF4-FFF2-40B4-BE49-F238E27FC236}">
                <a16:creationId xmlns:a16="http://schemas.microsoft.com/office/drawing/2014/main" id="{62F291F5-706F-4B04-9757-B8F1D883D295}"/>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13" name="Text Placeholder 10">
            <a:extLst>
              <a:ext uri="{FF2B5EF4-FFF2-40B4-BE49-F238E27FC236}">
                <a16:creationId xmlns:a16="http://schemas.microsoft.com/office/drawing/2014/main" id="{C5CBDFFE-A853-4C67-8FC4-53F81449E8B0}"/>
              </a:ext>
            </a:extLst>
          </p:cNvPr>
          <p:cNvSpPr>
            <a:spLocks noGrp="1"/>
          </p:cNvSpPr>
          <p:nvPr>
            <p:ph type="body" sz="quarter" idx="15"/>
          </p:nvPr>
        </p:nvSpPr>
        <p:spPr>
          <a:xfrm>
            <a:off x="839788" y="5158018"/>
            <a:ext cx="5879592" cy="899882"/>
          </a:xfrm>
          <a:solidFill>
            <a:schemeClr val="tx1"/>
          </a:solidFill>
        </p:spPr>
        <p:txBody>
          <a:bodyPr lIns="432000" tIns="144000" rIns="144000" bIns="144000" anchor="ctr" anchorCtr="0">
            <a:normAutofit/>
          </a:bodyPr>
          <a:lstStyle>
            <a:lvl1pPr marL="0" indent="0">
              <a:lnSpc>
                <a:spcPct val="85000"/>
              </a:lnSpc>
              <a:spcBef>
                <a:spcPts val="0"/>
              </a:spcBef>
              <a:buNone/>
              <a:defRPr sz="2800" i="0">
                <a:solidFill>
                  <a:schemeClr val="bg1"/>
                </a:solidFill>
                <a:latin typeface="+mn-lt"/>
              </a:defRPr>
            </a:lvl1pPr>
            <a:lvl2pPr marL="457200" indent="0">
              <a:buNone/>
              <a:defRPr sz="6000">
                <a:solidFill>
                  <a:schemeClr val="bg2"/>
                </a:solidFill>
                <a:latin typeface="+mj-lt"/>
              </a:defRPr>
            </a:lvl2pPr>
          </a:lstStyle>
          <a:p>
            <a:pPr lvl="0"/>
            <a:r>
              <a:rPr lang="en-US" noProof="0"/>
              <a:t>Edit Master text styles</a:t>
            </a:r>
          </a:p>
        </p:txBody>
      </p:sp>
      <p:sp>
        <p:nvSpPr>
          <p:cNvPr id="14" name="Picture Placeholder 13">
            <a:extLst>
              <a:ext uri="{FF2B5EF4-FFF2-40B4-BE49-F238E27FC236}">
                <a16:creationId xmlns:a16="http://schemas.microsoft.com/office/drawing/2014/main" id="{ABA6C74E-3778-471F-9477-D823F7D6AC24}"/>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8" name="Rectangle 6" descr="Rectangle shape">
            <a:extLst>
              <a:ext uri="{FF2B5EF4-FFF2-40B4-BE49-F238E27FC236}">
                <a16:creationId xmlns:a16="http://schemas.microsoft.com/office/drawing/2014/main" id="{34F9E77E-D12E-44C4-BDFA-352E61E1D14C}"/>
              </a:ext>
            </a:extLst>
          </p:cNvPr>
          <p:cNvSpPr/>
          <p:nvPr userDrawn="1"/>
        </p:nvSpPr>
        <p:spPr>
          <a:xfrm>
            <a:off x="1266000" y="4956850"/>
            <a:ext cx="1092600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Rectangle 6" descr="Rectangle shape">
            <a:extLst>
              <a:ext uri="{FF2B5EF4-FFF2-40B4-BE49-F238E27FC236}">
                <a16:creationId xmlns:a16="http://schemas.microsoft.com/office/drawing/2014/main" id="{4C5077D8-7618-454B-9F54-DDC6AF1C8BE9}"/>
              </a:ext>
            </a:extLst>
          </p:cNvPr>
          <p:cNvSpPr/>
          <p:nvPr userDrawn="1"/>
        </p:nvSpPr>
        <p:spPr>
          <a:xfrm>
            <a:off x="839789" y="4953080"/>
            <a:ext cx="426211" cy="2087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115755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Picture and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Title 1">
            <a:extLst>
              <a:ext uri="{FF2B5EF4-FFF2-40B4-BE49-F238E27FC236}">
                <a16:creationId xmlns:a16="http://schemas.microsoft.com/office/drawing/2014/main" id="{17D975D9-06B9-4C78-AD70-6CDDD65987DA}"/>
              </a:ext>
            </a:extLst>
          </p:cNvPr>
          <p:cNvSpPr>
            <a:spLocks noGrp="1"/>
          </p:cNvSpPr>
          <p:nvPr>
            <p:ph type="title" hasCustomPrompt="1"/>
          </p:nvPr>
        </p:nvSpPr>
        <p:spPr>
          <a:xfrm>
            <a:off x="6958722" y="2193928"/>
            <a:ext cx="4405067" cy="1325563"/>
          </a:xfrm>
        </p:spPr>
        <p:txBody>
          <a:bodyPr lIns="0" tIns="0" rIns="0" bIns="0" anchor="b" anchorCtr="0">
            <a:normAutofit/>
          </a:bodyPr>
          <a:lstStyle>
            <a:lvl1pPr>
              <a:defRPr sz="3600" b="1"/>
            </a:lvl1pPr>
          </a:lstStyle>
          <a:p>
            <a:r>
              <a:rPr lang="en-US" noProof="0"/>
              <a:t>CLICK TO EDIT MASTER TITLE</a:t>
            </a:r>
          </a:p>
        </p:txBody>
      </p:sp>
      <p:sp>
        <p:nvSpPr>
          <p:cNvPr id="20" name="Text Placeholder 2">
            <a:extLst>
              <a:ext uri="{FF2B5EF4-FFF2-40B4-BE49-F238E27FC236}">
                <a16:creationId xmlns:a16="http://schemas.microsoft.com/office/drawing/2014/main" id="{F8424E24-3E04-4F28-8CE4-6A20781987A7}"/>
              </a:ext>
            </a:extLst>
          </p:cNvPr>
          <p:cNvSpPr>
            <a:spLocks noGrp="1"/>
          </p:cNvSpPr>
          <p:nvPr>
            <p:ph type="body" idx="1"/>
          </p:nvPr>
        </p:nvSpPr>
        <p:spPr>
          <a:xfrm>
            <a:off x="6958722" y="3937409"/>
            <a:ext cx="4412151" cy="539496"/>
          </a:xfrm>
        </p:spPr>
        <p:txBody>
          <a:bodyPr lIns="0" tIns="0" rIns="0" bIns="0" anchor="b">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1" name="Text Placeholder 2">
            <a:extLst>
              <a:ext uri="{FF2B5EF4-FFF2-40B4-BE49-F238E27FC236}">
                <a16:creationId xmlns:a16="http://schemas.microsoft.com/office/drawing/2014/main" id="{5AA4AD4A-8E8A-4E95-9E11-6FE9B001838A}"/>
              </a:ext>
            </a:extLst>
          </p:cNvPr>
          <p:cNvSpPr>
            <a:spLocks noGrp="1"/>
          </p:cNvSpPr>
          <p:nvPr>
            <p:ph type="body" idx="13"/>
          </p:nvPr>
        </p:nvSpPr>
        <p:spPr>
          <a:xfrm>
            <a:off x="6958722" y="4669416"/>
            <a:ext cx="4405066" cy="1159884"/>
          </a:xfrm>
        </p:spPr>
        <p:txBody>
          <a:bodyPr lIns="0" tIns="0" rIns="0" bIns="0" anchor="t" anchorCtr="0">
            <a:normAutofit/>
          </a:bodyPr>
          <a:lstStyle>
            <a:lvl1pPr marL="0" indent="0">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2" name="Picture Placeholder 7">
            <a:extLst>
              <a:ext uri="{FF2B5EF4-FFF2-40B4-BE49-F238E27FC236}">
                <a16:creationId xmlns:a16="http://schemas.microsoft.com/office/drawing/2014/main" id="{D8E759F5-A035-4785-8820-32AD1B0FD021}"/>
              </a:ext>
            </a:extLst>
          </p:cNvPr>
          <p:cNvSpPr>
            <a:spLocks noGrp="1"/>
          </p:cNvSpPr>
          <p:nvPr>
            <p:ph type="pic" sz="quarter" idx="14"/>
          </p:nvPr>
        </p:nvSpPr>
        <p:spPr>
          <a:xfrm>
            <a:off x="0" y="1028700"/>
            <a:ext cx="6103084" cy="4800600"/>
          </a:xfrm>
        </p:spPr>
        <p:txBody>
          <a:bodyPr lIns="0" tIns="0" rIns="0" bIns="0" anchor="ctr" anchorCtr="0">
            <a:noAutofit/>
          </a:bodyPr>
          <a:lstStyle>
            <a:lvl1pPr marL="0" indent="0" algn="ctr">
              <a:buNone/>
              <a:defRPr sz="1800"/>
            </a:lvl1pPr>
          </a:lstStyle>
          <a:p>
            <a:r>
              <a:rPr lang="en-US" noProof="0"/>
              <a:t>Click icon to add picture</a:t>
            </a:r>
          </a:p>
        </p:txBody>
      </p:sp>
      <p:sp>
        <p:nvSpPr>
          <p:cNvPr id="23" name="Picture Placeholder 13">
            <a:extLst>
              <a:ext uri="{FF2B5EF4-FFF2-40B4-BE49-F238E27FC236}">
                <a16:creationId xmlns:a16="http://schemas.microsoft.com/office/drawing/2014/main" id="{027A9CD4-070D-43A3-88C7-FA9F42DA277C}"/>
              </a:ext>
            </a:extLst>
          </p:cNvPr>
          <p:cNvSpPr>
            <a:spLocks noGrp="1"/>
          </p:cNvSpPr>
          <p:nvPr>
            <p:ph type="pic" sz="quarter" idx="16"/>
          </p:nvPr>
        </p:nvSpPr>
        <p:spPr>
          <a:xfrm>
            <a:off x="9013409"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1" name="Rectangle 22" descr="Rectangle shape">
            <a:extLst>
              <a:ext uri="{FF2B5EF4-FFF2-40B4-BE49-F238E27FC236}">
                <a16:creationId xmlns:a16="http://schemas.microsoft.com/office/drawing/2014/main" id="{7BAA7414-D7E1-4BB4-98C3-E169FD560880}"/>
              </a:ext>
            </a:extLst>
          </p:cNvPr>
          <p:cNvSpPr/>
          <p:nvPr userDrawn="1"/>
        </p:nvSpPr>
        <p:spPr>
          <a:xfrm>
            <a:off x="6102067" y="3654638"/>
            <a:ext cx="3264408"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055381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ight Picture  and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095993"/>
            <a:ext cx="5242160" cy="539496"/>
          </a:xfrm>
        </p:spPr>
        <p:txBody>
          <a:bodyPr lIns="0" tIns="0" rIns="0" bIns="0" anchor="b">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2">
            <a:extLst>
              <a:ext uri="{FF2B5EF4-FFF2-40B4-BE49-F238E27FC236}">
                <a16:creationId xmlns:a16="http://schemas.microsoft.com/office/drawing/2014/main" id="{1F5FB13D-D6DC-4762-A443-A1E33781FA69}"/>
              </a:ext>
            </a:extLst>
          </p:cNvPr>
          <p:cNvSpPr>
            <a:spLocks noGrp="1"/>
          </p:cNvSpPr>
          <p:nvPr>
            <p:ph type="body" idx="13"/>
          </p:nvPr>
        </p:nvSpPr>
        <p:spPr>
          <a:xfrm>
            <a:off x="862258" y="3828000"/>
            <a:ext cx="5233742" cy="2175392"/>
          </a:xfrm>
        </p:spPr>
        <p:txBody>
          <a:bodyPr lIns="0" tIns="0" rIns="0" bIns="0" anchor="t" anchorCtr="0">
            <a:normAutofit/>
          </a:bodyPr>
          <a:lstStyle>
            <a:lvl1pPr marL="216000" indent="-216000">
              <a:spcBef>
                <a:spcPts val="600"/>
              </a:spcBef>
              <a:buClr>
                <a:schemeClr val="bg2"/>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0" y="1391821"/>
            <a:ext cx="5262327"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3" name="Picture Placeholder 7">
            <a:extLst>
              <a:ext uri="{FF2B5EF4-FFF2-40B4-BE49-F238E27FC236}">
                <a16:creationId xmlns:a16="http://schemas.microsoft.com/office/drawing/2014/main" id="{BDF13B40-70E6-4C5A-858B-DC39631DE0F6}"/>
              </a:ext>
            </a:extLst>
          </p:cNvPr>
          <p:cNvSpPr>
            <a:spLocks noGrp="1"/>
          </p:cNvSpPr>
          <p:nvPr>
            <p:ph type="pic" sz="quarter" idx="17"/>
          </p:nvPr>
        </p:nvSpPr>
        <p:spPr>
          <a:xfrm>
            <a:off x="6959600" y="0"/>
            <a:ext cx="4370388" cy="6057900"/>
          </a:xfrm>
        </p:spPr>
        <p:txBody>
          <a:bodyPr tIns="756000" rIns="72000" anchor="ctr" anchorCtr="0">
            <a:normAutofit/>
          </a:bodyPr>
          <a:lstStyle>
            <a:lvl1pPr marL="0" indent="0" algn="ctr">
              <a:buNone/>
              <a:defRPr sz="1800"/>
            </a:lvl1pPr>
          </a:lstStyle>
          <a:p>
            <a:r>
              <a:rPr lang="en-US" noProof="0"/>
              <a:t>Click icon to add picture</a:t>
            </a:r>
          </a:p>
        </p:txBody>
      </p:sp>
      <p:sp>
        <p:nvSpPr>
          <p:cNvPr id="14" name="Rectangle 9" descr="Rectangle shape">
            <a:extLst>
              <a:ext uri="{FF2B5EF4-FFF2-40B4-BE49-F238E27FC236}">
                <a16:creationId xmlns:a16="http://schemas.microsoft.com/office/drawing/2014/main" id="{A7050B34-5735-49CB-A564-B50456B9E4D8}"/>
              </a:ext>
            </a:extLst>
          </p:cNvPr>
          <p:cNvSpPr/>
          <p:nvPr userDrawn="1"/>
        </p:nvSpPr>
        <p:spPr>
          <a:xfrm>
            <a:off x="0" y="2816577"/>
            <a:ext cx="306447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19963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Left Picture Layout">
    <p:spTree>
      <p:nvGrpSpPr>
        <p:cNvPr id="1" name=""/>
        <p:cNvGrpSpPr/>
        <p:nvPr/>
      </p:nvGrpSpPr>
      <p:grpSpPr>
        <a:xfrm>
          <a:off x="0" y="0"/>
          <a:ext cx="0" cy="0"/>
          <a:chOff x="0" y="0"/>
          <a:chExt cx="0" cy="0"/>
        </a:xfrm>
      </p:grpSpPr>
      <p:sp>
        <p:nvSpPr>
          <p:cNvPr id="10" name="Rectangle 18" descr="Rectangle shape">
            <a:extLst>
              <a:ext uri="{FF2B5EF4-FFF2-40B4-BE49-F238E27FC236}">
                <a16:creationId xmlns:a16="http://schemas.microsoft.com/office/drawing/2014/main" id="{D2154103-FC4F-4381-B8F8-EBD2FE883B77}"/>
              </a:ext>
            </a:extLst>
          </p:cNvPr>
          <p:cNvSpPr/>
          <p:nvPr userDrawn="1"/>
        </p:nvSpPr>
        <p:spPr>
          <a:xfrm>
            <a:off x="-1" y="2816577"/>
            <a:ext cx="852334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 name="Picture Placeholder 7">
            <a:extLst>
              <a:ext uri="{FF2B5EF4-FFF2-40B4-BE49-F238E27FC236}">
                <a16:creationId xmlns:a16="http://schemas.microsoft.com/office/drawing/2014/main" id="{7BF30168-0B34-44BC-AACE-89DE62358C88}"/>
              </a:ext>
            </a:extLst>
          </p:cNvPr>
          <p:cNvSpPr>
            <a:spLocks noGrp="1"/>
          </p:cNvSpPr>
          <p:nvPr>
            <p:ph type="pic" sz="quarter" idx="14"/>
          </p:nvPr>
        </p:nvSpPr>
        <p:spPr>
          <a:xfrm>
            <a:off x="838200" y="765174"/>
            <a:ext cx="4429125" cy="6092825"/>
          </a:xfrm>
        </p:spPr>
        <p:txBody>
          <a:bodyPr lIns="0" tIns="0" rIns="0" bIns="0" anchor="ctr" anchorCtr="0">
            <a:noAutofit/>
          </a:bodyPr>
          <a:lstStyle>
            <a:lvl1pPr marL="0" indent="0" algn="ctr">
              <a:buNone/>
              <a:defRPr sz="1800"/>
            </a:lvl1pPr>
          </a:lstStyle>
          <a:p>
            <a:r>
              <a:rPr lang="en-US" noProof="0"/>
              <a:t>Click icon to add picture</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6079061" y="1391821"/>
            <a:ext cx="5252202"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9024423"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3" name="Text Placeholder 2">
            <a:extLst>
              <a:ext uri="{FF2B5EF4-FFF2-40B4-BE49-F238E27FC236}">
                <a16:creationId xmlns:a16="http://schemas.microsoft.com/office/drawing/2014/main" id="{BEB1C6EE-FA97-4634-A102-9B45058E9E25}"/>
              </a:ext>
            </a:extLst>
          </p:cNvPr>
          <p:cNvSpPr>
            <a:spLocks noGrp="1"/>
          </p:cNvSpPr>
          <p:nvPr>
            <p:ph type="body" idx="13"/>
          </p:nvPr>
        </p:nvSpPr>
        <p:spPr>
          <a:xfrm>
            <a:off x="6107591" y="3203259"/>
            <a:ext cx="5223672" cy="2880344"/>
          </a:xfrm>
        </p:spPr>
        <p:txBody>
          <a:bodyPr lIns="0" tIns="0" rIns="0" bIns="0" anchor="t" anchorCtr="0">
            <a:normAutofit/>
          </a:bodyPr>
          <a:lstStyle>
            <a:lvl1pPr marL="216000" indent="-216000">
              <a:spcBef>
                <a:spcPts val="600"/>
              </a:spcBef>
              <a:buClr>
                <a:schemeClr val="bg2"/>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Tree>
    <p:extLst>
      <p:ext uri="{BB962C8B-B14F-4D97-AF65-F5344CB8AC3E}">
        <p14:creationId xmlns:p14="http://schemas.microsoft.com/office/powerpoint/2010/main" val="855815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cons and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721639"/>
            <a:ext cx="4405067" cy="539496"/>
          </a:xfrm>
        </p:spPr>
        <p:txBody>
          <a:bodyPr lIns="0" tIns="0" rIns="0" bIns="0" anchor="b">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2">
            <a:extLst>
              <a:ext uri="{FF2B5EF4-FFF2-40B4-BE49-F238E27FC236}">
                <a16:creationId xmlns:a16="http://schemas.microsoft.com/office/drawing/2014/main" id="{1F5FB13D-D6DC-4762-A443-A1E33781FA69}"/>
              </a:ext>
            </a:extLst>
          </p:cNvPr>
          <p:cNvSpPr>
            <a:spLocks noGrp="1"/>
          </p:cNvSpPr>
          <p:nvPr>
            <p:ph type="body" idx="13"/>
          </p:nvPr>
        </p:nvSpPr>
        <p:spPr>
          <a:xfrm>
            <a:off x="6284490" y="1648384"/>
            <a:ext cx="4955429" cy="386922"/>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1985383"/>
            <a:ext cx="442201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3" name="Picture Placeholder 7">
            <a:extLst>
              <a:ext uri="{FF2B5EF4-FFF2-40B4-BE49-F238E27FC236}">
                <a16:creationId xmlns:a16="http://schemas.microsoft.com/office/drawing/2014/main" id="{BDF13B40-70E6-4C5A-858B-DC39631DE0F6}"/>
              </a:ext>
            </a:extLst>
          </p:cNvPr>
          <p:cNvSpPr>
            <a:spLocks noGrp="1"/>
          </p:cNvSpPr>
          <p:nvPr>
            <p:ph type="pic" sz="quarter" idx="17"/>
          </p:nvPr>
        </p:nvSpPr>
        <p:spPr>
          <a:xfrm>
            <a:off x="5295403" y="1303786"/>
            <a:ext cx="731520" cy="731520"/>
          </a:xfrm>
        </p:spPr>
        <p:txBody>
          <a:bodyPr lIns="0" tIns="0" rIns="0" bIns="0" anchor="ctr" anchorCtr="0">
            <a:noAutofit/>
          </a:bodyPr>
          <a:lstStyle>
            <a:lvl1pPr marL="0" indent="0" algn="ctr">
              <a:buNone/>
              <a:defRPr sz="400"/>
            </a:lvl1pPr>
          </a:lstStyle>
          <a:p>
            <a:r>
              <a:rPr lang="en-US" noProof="0"/>
              <a:t>Click icon to add picture</a:t>
            </a:r>
          </a:p>
        </p:txBody>
      </p:sp>
      <p:sp>
        <p:nvSpPr>
          <p:cNvPr id="14" name="Picture Placeholder 7">
            <a:extLst>
              <a:ext uri="{FF2B5EF4-FFF2-40B4-BE49-F238E27FC236}">
                <a16:creationId xmlns:a16="http://schemas.microsoft.com/office/drawing/2014/main" id="{0AFA18C9-04D0-44DF-808A-2C34FCE9E7D7}"/>
              </a:ext>
            </a:extLst>
          </p:cNvPr>
          <p:cNvSpPr>
            <a:spLocks noGrp="1"/>
          </p:cNvSpPr>
          <p:nvPr>
            <p:ph type="pic" sz="quarter" idx="18"/>
          </p:nvPr>
        </p:nvSpPr>
        <p:spPr>
          <a:xfrm>
            <a:off x="5295403" y="4838737"/>
            <a:ext cx="731520" cy="731520"/>
          </a:xfrm>
        </p:spPr>
        <p:txBody>
          <a:bodyPr lIns="0" tIns="0" rIns="0" bIns="0" anchor="ctr" anchorCtr="0">
            <a:noAutofit/>
          </a:bodyPr>
          <a:lstStyle>
            <a:lvl1pPr marL="0" indent="0" algn="ctr">
              <a:buNone/>
              <a:defRPr sz="400"/>
            </a:lvl1pPr>
          </a:lstStyle>
          <a:p>
            <a:r>
              <a:rPr lang="en-US" noProof="0"/>
              <a:t>Click icon to add picture</a:t>
            </a:r>
          </a:p>
        </p:txBody>
      </p:sp>
      <p:sp>
        <p:nvSpPr>
          <p:cNvPr id="15" name="Picture Placeholder 7">
            <a:extLst>
              <a:ext uri="{FF2B5EF4-FFF2-40B4-BE49-F238E27FC236}">
                <a16:creationId xmlns:a16="http://schemas.microsoft.com/office/drawing/2014/main" id="{6588C383-1FFC-421F-B64D-C20A8FF1D912}"/>
              </a:ext>
            </a:extLst>
          </p:cNvPr>
          <p:cNvSpPr>
            <a:spLocks noGrp="1"/>
          </p:cNvSpPr>
          <p:nvPr>
            <p:ph type="pic" sz="quarter" idx="19"/>
          </p:nvPr>
        </p:nvSpPr>
        <p:spPr>
          <a:xfrm>
            <a:off x="5295403" y="3660420"/>
            <a:ext cx="731520" cy="731520"/>
          </a:xfrm>
        </p:spPr>
        <p:txBody>
          <a:bodyPr lIns="0" tIns="0" rIns="0" bIns="0" anchor="ctr" anchorCtr="0">
            <a:noAutofit/>
          </a:bodyPr>
          <a:lstStyle>
            <a:lvl1pPr marL="0" indent="0" algn="ctr">
              <a:buNone/>
              <a:defRPr sz="400"/>
            </a:lvl1pPr>
          </a:lstStyle>
          <a:p>
            <a:r>
              <a:rPr lang="en-US" noProof="0"/>
              <a:t>Click icon to add picture</a:t>
            </a:r>
          </a:p>
        </p:txBody>
      </p:sp>
      <p:sp>
        <p:nvSpPr>
          <p:cNvPr id="16" name="Picture Placeholder 7">
            <a:extLst>
              <a:ext uri="{FF2B5EF4-FFF2-40B4-BE49-F238E27FC236}">
                <a16:creationId xmlns:a16="http://schemas.microsoft.com/office/drawing/2014/main" id="{41C4D3D8-E6E7-4E66-B661-6F7F594B2B8E}"/>
              </a:ext>
            </a:extLst>
          </p:cNvPr>
          <p:cNvSpPr>
            <a:spLocks noGrp="1"/>
          </p:cNvSpPr>
          <p:nvPr>
            <p:ph type="pic" sz="quarter" idx="20"/>
          </p:nvPr>
        </p:nvSpPr>
        <p:spPr>
          <a:xfrm>
            <a:off x="5295403" y="2482103"/>
            <a:ext cx="731520" cy="731520"/>
          </a:xfrm>
        </p:spPr>
        <p:txBody>
          <a:bodyPr lIns="0" tIns="0" rIns="0" bIns="0" anchor="ctr" anchorCtr="0">
            <a:noAutofit/>
          </a:bodyPr>
          <a:lstStyle>
            <a:lvl1pPr marL="0" indent="0" algn="ctr">
              <a:buNone/>
              <a:defRPr sz="400"/>
            </a:lvl1pPr>
          </a:lstStyle>
          <a:p>
            <a:r>
              <a:rPr lang="en-US" noProof="0"/>
              <a:t>Click icon to add picture</a:t>
            </a:r>
          </a:p>
        </p:txBody>
      </p:sp>
      <p:sp>
        <p:nvSpPr>
          <p:cNvPr id="17" name="Text Placeholder 2">
            <a:extLst>
              <a:ext uri="{FF2B5EF4-FFF2-40B4-BE49-F238E27FC236}">
                <a16:creationId xmlns:a16="http://schemas.microsoft.com/office/drawing/2014/main" id="{F0D239C0-D332-4295-B0D2-EE7E153AEF85}"/>
              </a:ext>
            </a:extLst>
          </p:cNvPr>
          <p:cNvSpPr>
            <a:spLocks noGrp="1"/>
          </p:cNvSpPr>
          <p:nvPr>
            <p:ph type="body" idx="21"/>
          </p:nvPr>
        </p:nvSpPr>
        <p:spPr>
          <a:xfrm>
            <a:off x="6284490" y="1026327"/>
            <a:ext cx="4955429" cy="539496"/>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Text Placeholder 2">
            <a:extLst>
              <a:ext uri="{FF2B5EF4-FFF2-40B4-BE49-F238E27FC236}">
                <a16:creationId xmlns:a16="http://schemas.microsoft.com/office/drawing/2014/main" id="{3F24AAA0-C33F-4C49-B5BA-CCA4DF164082}"/>
              </a:ext>
            </a:extLst>
          </p:cNvPr>
          <p:cNvSpPr>
            <a:spLocks noGrp="1"/>
          </p:cNvSpPr>
          <p:nvPr>
            <p:ph type="body" idx="22"/>
          </p:nvPr>
        </p:nvSpPr>
        <p:spPr>
          <a:xfrm>
            <a:off x="6284490" y="5186182"/>
            <a:ext cx="4955429" cy="386922"/>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9" name="Text Placeholder 2">
            <a:extLst>
              <a:ext uri="{FF2B5EF4-FFF2-40B4-BE49-F238E27FC236}">
                <a16:creationId xmlns:a16="http://schemas.microsoft.com/office/drawing/2014/main" id="{F15EA430-9504-4CC7-90B9-8BAC49418BCE}"/>
              </a:ext>
            </a:extLst>
          </p:cNvPr>
          <p:cNvSpPr>
            <a:spLocks noGrp="1"/>
          </p:cNvSpPr>
          <p:nvPr>
            <p:ph type="body" idx="23"/>
          </p:nvPr>
        </p:nvSpPr>
        <p:spPr>
          <a:xfrm>
            <a:off x="6284490" y="4564125"/>
            <a:ext cx="4955429" cy="539496"/>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Text Placeholder 2">
            <a:extLst>
              <a:ext uri="{FF2B5EF4-FFF2-40B4-BE49-F238E27FC236}">
                <a16:creationId xmlns:a16="http://schemas.microsoft.com/office/drawing/2014/main" id="{2452F643-0A90-42B8-A436-966F84D9136B}"/>
              </a:ext>
            </a:extLst>
          </p:cNvPr>
          <p:cNvSpPr>
            <a:spLocks noGrp="1"/>
          </p:cNvSpPr>
          <p:nvPr>
            <p:ph type="body" idx="24"/>
          </p:nvPr>
        </p:nvSpPr>
        <p:spPr>
          <a:xfrm>
            <a:off x="6284490" y="4006916"/>
            <a:ext cx="4955429" cy="386922"/>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1" name="Text Placeholder 2">
            <a:extLst>
              <a:ext uri="{FF2B5EF4-FFF2-40B4-BE49-F238E27FC236}">
                <a16:creationId xmlns:a16="http://schemas.microsoft.com/office/drawing/2014/main" id="{08A7C240-D1B7-4005-B9AF-81E3B026A242}"/>
              </a:ext>
            </a:extLst>
          </p:cNvPr>
          <p:cNvSpPr>
            <a:spLocks noGrp="1"/>
          </p:cNvSpPr>
          <p:nvPr>
            <p:ph type="body" idx="25"/>
          </p:nvPr>
        </p:nvSpPr>
        <p:spPr>
          <a:xfrm>
            <a:off x="6284490" y="3384859"/>
            <a:ext cx="4955429" cy="539496"/>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2" name="Text Placeholder 2">
            <a:extLst>
              <a:ext uri="{FF2B5EF4-FFF2-40B4-BE49-F238E27FC236}">
                <a16:creationId xmlns:a16="http://schemas.microsoft.com/office/drawing/2014/main" id="{6E6F2B4F-B958-4180-9985-068471C0E34E}"/>
              </a:ext>
            </a:extLst>
          </p:cNvPr>
          <p:cNvSpPr>
            <a:spLocks noGrp="1"/>
          </p:cNvSpPr>
          <p:nvPr>
            <p:ph type="body" idx="26"/>
          </p:nvPr>
        </p:nvSpPr>
        <p:spPr>
          <a:xfrm>
            <a:off x="6284490" y="2827650"/>
            <a:ext cx="4955429" cy="386922"/>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3" name="Text Placeholder 2">
            <a:extLst>
              <a:ext uri="{FF2B5EF4-FFF2-40B4-BE49-F238E27FC236}">
                <a16:creationId xmlns:a16="http://schemas.microsoft.com/office/drawing/2014/main" id="{09A84110-1CE1-45A4-BFE9-E44A4D9F4FF5}"/>
              </a:ext>
            </a:extLst>
          </p:cNvPr>
          <p:cNvSpPr>
            <a:spLocks noGrp="1"/>
          </p:cNvSpPr>
          <p:nvPr>
            <p:ph type="body" idx="27"/>
          </p:nvPr>
        </p:nvSpPr>
        <p:spPr>
          <a:xfrm>
            <a:off x="6284490" y="2205593"/>
            <a:ext cx="4955429" cy="539496"/>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4" name="Rectangle 13" descr="Rectangle shape">
            <a:extLst>
              <a:ext uri="{FF2B5EF4-FFF2-40B4-BE49-F238E27FC236}">
                <a16:creationId xmlns:a16="http://schemas.microsoft.com/office/drawing/2014/main" id="{4553F3B7-CCC3-488E-B551-867E00CF0DB6}"/>
              </a:ext>
            </a:extLst>
          </p:cNvPr>
          <p:cNvSpPr/>
          <p:nvPr userDrawn="1"/>
        </p:nvSpPr>
        <p:spPr>
          <a:xfrm>
            <a:off x="0" y="3442217"/>
            <a:ext cx="309600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452329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uter and Content Layout">
    <p:spTree>
      <p:nvGrpSpPr>
        <p:cNvPr id="1" name=""/>
        <p:cNvGrpSpPr/>
        <p:nvPr/>
      </p:nvGrpSpPr>
      <p:grpSpPr>
        <a:xfrm>
          <a:off x="0" y="0"/>
          <a:ext cx="0" cy="0"/>
          <a:chOff x="0" y="0"/>
          <a:chExt cx="0" cy="0"/>
        </a:xfrm>
      </p:grpSpPr>
      <p:sp>
        <p:nvSpPr>
          <p:cNvPr id="14" name="Rectangle 13" descr="Rectangle shape">
            <a:extLst>
              <a:ext uri="{FF2B5EF4-FFF2-40B4-BE49-F238E27FC236}">
                <a16:creationId xmlns:a16="http://schemas.microsoft.com/office/drawing/2014/main" id="{0348B992-DA91-41CC-A9C7-B1E6405BB768}"/>
              </a:ext>
            </a:extLst>
          </p:cNvPr>
          <p:cNvSpPr/>
          <p:nvPr userDrawn="1"/>
        </p:nvSpPr>
        <p:spPr>
          <a:xfrm>
            <a:off x="1" y="3120256"/>
            <a:ext cx="922396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864" y="871857"/>
            <a:ext cx="5076191" cy="5114286"/>
          </a:xfrm>
          <a:prstGeom prst="rect">
            <a:avLst/>
          </a:prstGeom>
        </p:spPr>
      </p:pic>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Title 1">
            <a:extLst>
              <a:ext uri="{FF2B5EF4-FFF2-40B4-BE49-F238E27FC236}">
                <a16:creationId xmlns:a16="http://schemas.microsoft.com/office/drawing/2014/main" id="{17D975D9-06B9-4C78-AD70-6CDDD65987DA}"/>
              </a:ext>
            </a:extLst>
          </p:cNvPr>
          <p:cNvSpPr>
            <a:spLocks noGrp="1"/>
          </p:cNvSpPr>
          <p:nvPr>
            <p:ph type="title" hasCustomPrompt="1"/>
          </p:nvPr>
        </p:nvSpPr>
        <p:spPr>
          <a:xfrm>
            <a:off x="6958722" y="1656048"/>
            <a:ext cx="4405067" cy="1325563"/>
          </a:xfrm>
        </p:spPr>
        <p:txBody>
          <a:bodyPr lIns="0" tIns="0" rIns="0" bIns="0" anchor="b" anchorCtr="0">
            <a:normAutofit/>
          </a:bodyPr>
          <a:lstStyle>
            <a:lvl1pPr>
              <a:defRPr sz="3600" b="1"/>
            </a:lvl1pPr>
          </a:lstStyle>
          <a:p>
            <a:r>
              <a:rPr lang="en-US" noProof="0"/>
              <a:t>CLICK TO EDIT MASTER TITLE</a:t>
            </a:r>
          </a:p>
        </p:txBody>
      </p:sp>
      <p:sp>
        <p:nvSpPr>
          <p:cNvPr id="20" name="Text Placeholder 2">
            <a:extLst>
              <a:ext uri="{FF2B5EF4-FFF2-40B4-BE49-F238E27FC236}">
                <a16:creationId xmlns:a16="http://schemas.microsoft.com/office/drawing/2014/main" id="{F8424E24-3E04-4F28-8CE4-6A20781987A7}"/>
              </a:ext>
            </a:extLst>
          </p:cNvPr>
          <p:cNvSpPr>
            <a:spLocks noGrp="1"/>
          </p:cNvSpPr>
          <p:nvPr>
            <p:ph type="body" idx="1"/>
          </p:nvPr>
        </p:nvSpPr>
        <p:spPr>
          <a:xfrm>
            <a:off x="6958722" y="3495781"/>
            <a:ext cx="4412151" cy="539496"/>
          </a:xfrm>
        </p:spPr>
        <p:txBody>
          <a:bodyPr lIns="0" tIns="0" rIns="0" bIns="0" anchor="b"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1" name="Text Placeholder 2">
            <a:extLst>
              <a:ext uri="{FF2B5EF4-FFF2-40B4-BE49-F238E27FC236}">
                <a16:creationId xmlns:a16="http://schemas.microsoft.com/office/drawing/2014/main" id="{5AA4AD4A-8E8A-4E95-9E11-6FE9B001838A}"/>
              </a:ext>
            </a:extLst>
          </p:cNvPr>
          <p:cNvSpPr>
            <a:spLocks noGrp="1"/>
          </p:cNvSpPr>
          <p:nvPr>
            <p:ph type="body" idx="13"/>
          </p:nvPr>
        </p:nvSpPr>
        <p:spPr>
          <a:xfrm>
            <a:off x="6942680" y="4179662"/>
            <a:ext cx="4405066" cy="1159884"/>
          </a:xfrm>
        </p:spPr>
        <p:txBody>
          <a:bodyPr lIns="0" tIns="0" rIns="0" bIns="0" anchor="t" anchorCtr="0">
            <a:normAutofit/>
          </a:bodyPr>
          <a:lstStyle>
            <a:lvl1pPr marL="216000" indent="-216000">
              <a:spcBef>
                <a:spcPts val="600"/>
              </a:spcBef>
              <a:buClr>
                <a:schemeClr val="accent1"/>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2" name="Picture Placeholder 7">
            <a:extLst>
              <a:ext uri="{FF2B5EF4-FFF2-40B4-BE49-F238E27FC236}">
                <a16:creationId xmlns:a16="http://schemas.microsoft.com/office/drawing/2014/main" id="{D8E759F5-A035-4785-8820-32AD1B0FD021}"/>
              </a:ext>
            </a:extLst>
          </p:cNvPr>
          <p:cNvSpPr>
            <a:spLocks noGrp="1"/>
          </p:cNvSpPr>
          <p:nvPr>
            <p:ph type="pic" sz="quarter" idx="14"/>
          </p:nvPr>
        </p:nvSpPr>
        <p:spPr>
          <a:xfrm>
            <a:off x="1284270" y="1243173"/>
            <a:ext cx="4387066" cy="2427874"/>
          </a:xfrm>
        </p:spPr>
        <p:txBody>
          <a:bodyPr lIns="0" tIns="0" rIns="0" bIns="0" anchor="ctr" anchorCtr="0">
            <a:noAutofit/>
          </a:bodyPr>
          <a:lstStyle>
            <a:lvl1pPr marL="0" indent="0" algn="ctr">
              <a:buNone/>
              <a:defRPr sz="1800"/>
            </a:lvl1pPr>
          </a:lstStyle>
          <a:p>
            <a:r>
              <a:rPr lang="en-US" noProof="0"/>
              <a:t>Click icon to add picture</a:t>
            </a:r>
          </a:p>
        </p:txBody>
      </p:sp>
      <p:sp>
        <p:nvSpPr>
          <p:cNvPr id="23" name="Picture Placeholder 13">
            <a:extLst>
              <a:ext uri="{FF2B5EF4-FFF2-40B4-BE49-F238E27FC236}">
                <a16:creationId xmlns:a16="http://schemas.microsoft.com/office/drawing/2014/main" id="{027A9CD4-070D-43A3-88C7-FA9F42DA277C}"/>
              </a:ext>
            </a:extLst>
          </p:cNvPr>
          <p:cNvSpPr>
            <a:spLocks noGrp="1"/>
          </p:cNvSpPr>
          <p:nvPr>
            <p:ph type="pic" sz="quarter" idx="16"/>
          </p:nvPr>
        </p:nvSpPr>
        <p:spPr>
          <a:xfrm>
            <a:off x="9013409"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Tree>
    <p:extLst>
      <p:ext uri="{BB962C8B-B14F-4D97-AF65-F5344CB8AC3E}">
        <p14:creationId xmlns:p14="http://schemas.microsoft.com/office/powerpoint/2010/main" val="2368924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and Title Layout">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252D122-994D-483A-BEAE-EB42A0E0961E}"/>
              </a:ext>
            </a:extLst>
          </p:cNvPr>
          <p:cNvSpPr/>
          <p:nvPr userDrawn="1"/>
        </p:nvSpPr>
        <p:spPr>
          <a:xfrm>
            <a:off x="3919728" y="-1"/>
            <a:ext cx="4352400" cy="1819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Picture Placeholder 7">
            <a:extLst>
              <a:ext uri="{FF2B5EF4-FFF2-40B4-BE49-F238E27FC236}">
                <a16:creationId xmlns:a16="http://schemas.microsoft.com/office/drawing/2014/main" id="{BDF13B40-70E6-4C5A-858B-DC39631DE0F6}"/>
              </a:ext>
            </a:extLst>
          </p:cNvPr>
          <p:cNvSpPr>
            <a:spLocks noGrp="1"/>
          </p:cNvSpPr>
          <p:nvPr>
            <p:ph type="pic" sz="quarter" idx="17"/>
          </p:nvPr>
        </p:nvSpPr>
        <p:spPr>
          <a:xfrm>
            <a:off x="0" y="2299716"/>
            <a:ext cx="11352213" cy="3758184"/>
          </a:xfrm>
        </p:spPr>
        <p:txBody>
          <a:bodyPr tIns="756000" rIns="72000" anchor="ctr" anchorCtr="0">
            <a:normAutofit/>
          </a:bodyPr>
          <a:lstStyle>
            <a:lvl1pPr marL="0" indent="0" algn="ctr">
              <a:buNone/>
              <a:defRPr sz="1800"/>
            </a:lvl1pPr>
          </a:lstStyle>
          <a:p>
            <a:r>
              <a:rPr lang="en-US" noProof="0"/>
              <a:t>Click icon to add picture</a:t>
            </a:r>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919728" y="0"/>
            <a:ext cx="4352544" cy="1737360"/>
          </a:xfrm>
          <a:noFill/>
        </p:spPr>
        <p:txBody>
          <a:bodyPr lIns="0" tIns="180000" rIns="0" bIns="0" anchor="ctr" anchorCtr="0">
            <a:normAutofit/>
          </a:bodyPr>
          <a:lstStyle>
            <a:lvl1pPr marL="0" algn="ctr" defTabSz="914400" rtl="0" eaLnBrk="1" latinLnBrk="0" hangingPunct="1">
              <a:lnSpc>
                <a:spcPct val="90000"/>
              </a:lnSpc>
              <a:spcBef>
                <a:spcPct val="0"/>
              </a:spcBef>
              <a:buNone/>
              <a:defRPr lang="ru-RU" sz="3600" b="1" kern="1200" dirty="0">
                <a:solidFill>
                  <a:schemeClr val="bg2"/>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7" name="Text Placeholder 6">
            <a:extLst>
              <a:ext uri="{FF2B5EF4-FFF2-40B4-BE49-F238E27FC236}">
                <a16:creationId xmlns:a16="http://schemas.microsoft.com/office/drawing/2014/main" id="{2685A6CA-852E-4D31-8861-0347B4869D82}"/>
              </a:ext>
            </a:extLst>
          </p:cNvPr>
          <p:cNvSpPr>
            <a:spLocks noGrp="1"/>
          </p:cNvSpPr>
          <p:nvPr>
            <p:ph type="body" sz="quarter" idx="18"/>
          </p:nvPr>
        </p:nvSpPr>
        <p:spPr>
          <a:xfrm>
            <a:off x="3919728" y="1732572"/>
            <a:ext cx="4352400" cy="1404000"/>
          </a:xfrm>
          <a:solidFill>
            <a:schemeClr val="tx1"/>
          </a:solidFill>
        </p:spPr>
        <p:txBody>
          <a:bodyPr lIns="180000" tIns="360000" rIns="180000" bIns="0">
            <a:normAutofit/>
          </a:bodyPr>
          <a:lstStyle>
            <a:lvl1pPr marL="0" indent="0" algn="ctr">
              <a:buNone/>
              <a:defRPr sz="1800" b="1" i="0">
                <a:solidFill>
                  <a:schemeClr val="bg1"/>
                </a:solidFill>
              </a:defRPr>
            </a:lvl1pPr>
            <a:lvl2pPr marL="457200" indent="0">
              <a:buNone/>
              <a:defRPr i="1">
                <a:solidFill>
                  <a:schemeClr val="bg1"/>
                </a:solidFill>
              </a:defRPr>
            </a:lvl2pPr>
            <a:lvl3pPr>
              <a:defRPr i="1">
                <a:solidFill>
                  <a:schemeClr val="bg1"/>
                </a:solidFill>
              </a:defRPr>
            </a:lvl3pPr>
            <a:lvl4pPr>
              <a:defRPr i="1">
                <a:solidFill>
                  <a:schemeClr val="bg1"/>
                </a:solidFill>
              </a:defRPr>
            </a:lvl4pPr>
            <a:lvl5pPr>
              <a:defRPr i="1">
                <a:solidFill>
                  <a:schemeClr val="bg1"/>
                </a:solidFill>
              </a:defRPr>
            </a:lvl5pPr>
          </a:lstStyle>
          <a:p>
            <a:pPr lvl="0"/>
            <a:r>
              <a:rPr lang="en-US" noProof="0"/>
              <a:t>Edit Master text styles</a:t>
            </a:r>
          </a:p>
        </p:txBody>
      </p:sp>
      <p:sp>
        <p:nvSpPr>
          <p:cNvPr id="10" name="Rectangle 23" descr="Rectangle shape">
            <a:extLst>
              <a:ext uri="{FF2B5EF4-FFF2-40B4-BE49-F238E27FC236}">
                <a16:creationId xmlns:a16="http://schemas.microsoft.com/office/drawing/2014/main" id="{A5229D97-30B4-42B0-8D6E-5BE4A017D8F7}"/>
              </a:ext>
            </a:extLst>
          </p:cNvPr>
          <p:cNvSpPr/>
          <p:nvPr userDrawn="1"/>
        </p:nvSpPr>
        <p:spPr>
          <a:xfrm>
            <a:off x="5089200" y="1528090"/>
            <a:ext cx="710280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178215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Blocks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1740127"/>
            <a:ext cx="7800832" cy="939606"/>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2">
            <a:extLst>
              <a:ext uri="{FF2B5EF4-FFF2-40B4-BE49-F238E27FC236}">
                <a16:creationId xmlns:a16="http://schemas.microsoft.com/office/drawing/2014/main" id="{1F5FB13D-D6DC-4762-A443-A1E33781FA69}"/>
              </a:ext>
            </a:extLst>
          </p:cNvPr>
          <p:cNvSpPr>
            <a:spLocks noGrp="1"/>
          </p:cNvSpPr>
          <p:nvPr>
            <p:ph type="body" idx="13"/>
          </p:nvPr>
        </p:nvSpPr>
        <p:spPr>
          <a:xfrm>
            <a:off x="1216020" y="4552664"/>
            <a:ext cx="2926080" cy="1135351"/>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617258"/>
            <a:ext cx="7800832" cy="594132"/>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7" name="Text Placeholder 2">
            <a:extLst>
              <a:ext uri="{FF2B5EF4-FFF2-40B4-BE49-F238E27FC236}">
                <a16:creationId xmlns:a16="http://schemas.microsoft.com/office/drawing/2014/main" id="{F0D239C0-D332-4295-B0D2-EE7E153AEF85}"/>
              </a:ext>
            </a:extLst>
          </p:cNvPr>
          <p:cNvSpPr>
            <a:spLocks noGrp="1"/>
          </p:cNvSpPr>
          <p:nvPr>
            <p:ph type="body" idx="21" hasCustomPrompt="1"/>
          </p:nvPr>
        </p:nvSpPr>
        <p:spPr>
          <a:xfrm>
            <a:off x="1216020" y="4002722"/>
            <a:ext cx="2926080" cy="467382"/>
          </a:xfrm>
        </p:spPr>
        <p:txBody>
          <a:bodyPr lIns="0" tIns="0" rIns="0" bIns="0" anchor="b">
            <a:normAutofit/>
          </a:bodyPr>
          <a:lstStyle>
            <a:lvl1pPr marL="0" indent="0">
              <a:buNone/>
              <a:defRPr sz="22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24" name="Picture Placeholder 13">
            <a:extLst>
              <a:ext uri="{FF2B5EF4-FFF2-40B4-BE49-F238E27FC236}">
                <a16:creationId xmlns:a16="http://schemas.microsoft.com/office/drawing/2014/main" id="{6CFA9DC2-8816-4504-9E78-0D6A51A4ABBE}"/>
              </a:ext>
            </a:extLst>
          </p:cNvPr>
          <p:cNvSpPr>
            <a:spLocks noGrp="1"/>
          </p:cNvSpPr>
          <p:nvPr>
            <p:ph type="pic" sz="quarter" idx="16"/>
          </p:nvPr>
        </p:nvSpPr>
        <p:spPr>
          <a:xfrm>
            <a:off x="9013409"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8" name="Text Placeholder 7">
            <a:extLst>
              <a:ext uri="{FF2B5EF4-FFF2-40B4-BE49-F238E27FC236}">
                <a16:creationId xmlns:a16="http://schemas.microsoft.com/office/drawing/2014/main" id="{2C9DB526-D20B-406D-B9C4-1B2FE4922375}"/>
              </a:ext>
            </a:extLst>
          </p:cNvPr>
          <p:cNvSpPr>
            <a:spLocks noGrp="1"/>
          </p:cNvSpPr>
          <p:nvPr>
            <p:ph type="body" sz="quarter" idx="28" hasCustomPrompt="1"/>
          </p:nvPr>
        </p:nvSpPr>
        <p:spPr>
          <a:xfrm>
            <a:off x="862258" y="2780485"/>
            <a:ext cx="1188720" cy="1188720"/>
          </a:xfrm>
          <a:solidFill>
            <a:schemeClr val="bg2">
              <a:alpha val="50000"/>
            </a:schemeClr>
          </a:solidFill>
        </p:spPr>
        <p:txBody>
          <a:bodyPr lIns="0" tIns="0" rIns="0" bIns="0" anchor="ctr" anchorCtr="0">
            <a:normAutofit/>
          </a:bodyPr>
          <a:lstStyle>
            <a:lvl1pPr marL="0" indent="0" algn="ctr">
              <a:buNone/>
              <a:defRPr sz="7000" b="1">
                <a:solidFill>
                  <a:schemeClr val="tx1"/>
                </a:solidFill>
                <a:latin typeface="+mj-lt"/>
              </a:defRPr>
            </a:lvl1pPr>
          </a:lstStyle>
          <a:p>
            <a:pPr lvl="0"/>
            <a:r>
              <a:rPr lang="en-US" noProof="0"/>
              <a:t>1</a:t>
            </a:r>
          </a:p>
        </p:txBody>
      </p:sp>
      <p:sp>
        <p:nvSpPr>
          <p:cNvPr id="25" name="Text Placeholder 2">
            <a:extLst>
              <a:ext uri="{FF2B5EF4-FFF2-40B4-BE49-F238E27FC236}">
                <a16:creationId xmlns:a16="http://schemas.microsoft.com/office/drawing/2014/main" id="{76963D45-FFEE-47B2-BF3C-EF83D09DA715}"/>
              </a:ext>
            </a:extLst>
          </p:cNvPr>
          <p:cNvSpPr>
            <a:spLocks noGrp="1"/>
          </p:cNvSpPr>
          <p:nvPr>
            <p:ph type="body" idx="29"/>
          </p:nvPr>
        </p:nvSpPr>
        <p:spPr>
          <a:xfrm>
            <a:off x="4834375" y="4552664"/>
            <a:ext cx="2926080" cy="1135351"/>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6" name="Text Placeholder 2">
            <a:extLst>
              <a:ext uri="{FF2B5EF4-FFF2-40B4-BE49-F238E27FC236}">
                <a16:creationId xmlns:a16="http://schemas.microsoft.com/office/drawing/2014/main" id="{F0C6A052-44FB-4766-A715-5F60A7AEF0AD}"/>
              </a:ext>
            </a:extLst>
          </p:cNvPr>
          <p:cNvSpPr>
            <a:spLocks noGrp="1"/>
          </p:cNvSpPr>
          <p:nvPr>
            <p:ph type="body" idx="30" hasCustomPrompt="1"/>
          </p:nvPr>
        </p:nvSpPr>
        <p:spPr>
          <a:xfrm>
            <a:off x="4834375" y="4002722"/>
            <a:ext cx="2926080" cy="467382"/>
          </a:xfrm>
        </p:spPr>
        <p:txBody>
          <a:bodyPr lIns="0" tIns="0" rIns="0" bIns="0" anchor="b">
            <a:normAutofit/>
          </a:bodyPr>
          <a:lstStyle>
            <a:lvl1pPr marL="0" indent="0">
              <a:buNone/>
              <a:defRPr sz="22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27" name="Text Placeholder 7">
            <a:extLst>
              <a:ext uri="{FF2B5EF4-FFF2-40B4-BE49-F238E27FC236}">
                <a16:creationId xmlns:a16="http://schemas.microsoft.com/office/drawing/2014/main" id="{26217025-86DB-4E40-9AE4-98C2F14CA8DA}"/>
              </a:ext>
            </a:extLst>
          </p:cNvPr>
          <p:cNvSpPr>
            <a:spLocks noGrp="1"/>
          </p:cNvSpPr>
          <p:nvPr>
            <p:ph type="body" sz="quarter" idx="31" hasCustomPrompt="1"/>
          </p:nvPr>
        </p:nvSpPr>
        <p:spPr>
          <a:xfrm>
            <a:off x="4480613" y="2780485"/>
            <a:ext cx="1188720" cy="1188720"/>
          </a:xfrm>
          <a:solidFill>
            <a:schemeClr val="bg2">
              <a:alpha val="50000"/>
            </a:schemeClr>
          </a:solidFill>
        </p:spPr>
        <p:txBody>
          <a:bodyPr lIns="0" tIns="0" rIns="0" bIns="0" anchor="ctr" anchorCtr="0">
            <a:normAutofit/>
          </a:bodyPr>
          <a:lstStyle>
            <a:lvl1pPr marL="0" indent="0" algn="ctr">
              <a:buNone/>
              <a:defRPr sz="7000" b="1">
                <a:solidFill>
                  <a:schemeClr val="tx1"/>
                </a:solidFill>
                <a:latin typeface="+mj-lt"/>
              </a:defRPr>
            </a:lvl1pPr>
          </a:lstStyle>
          <a:p>
            <a:pPr lvl="0"/>
            <a:r>
              <a:rPr lang="en-US" noProof="0"/>
              <a:t>2</a:t>
            </a:r>
          </a:p>
        </p:txBody>
      </p:sp>
      <p:sp>
        <p:nvSpPr>
          <p:cNvPr id="28" name="Text Placeholder 2">
            <a:extLst>
              <a:ext uri="{FF2B5EF4-FFF2-40B4-BE49-F238E27FC236}">
                <a16:creationId xmlns:a16="http://schemas.microsoft.com/office/drawing/2014/main" id="{5CDA6EA2-A642-4AE3-88FA-F776A7BE3CA8}"/>
              </a:ext>
            </a:extLst>
          </p:cNvPr>
          <p:cNvSpPr>
            <a:spLocks noGrp="1"/>
          </p:cNvSpPr>
          <p:nvPr>
            <p:ph type="body" idx="32"/>
          </p:nvPr>
        </p:nvSpPr>
        <p:spPr>
          <a:xfrm>
            <a:off x="8452731" y="4552664"/>
            <a:ext cx="2926080" cy="1135351"/>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9" name="Text Placeholder 2">
            <a:extLst>
              <a:ext uri="{FF2B5EF4-FFF2-40B4-BE49-F238E27FC236}">
                <a16:creationId xmlns:a16="http://schemas.microsoft.com/office/drawing/2014/main" id="{FCF657BA-97D6-465F-8436-31FB0B884C8B}"/>
              </a:ext>
            </a:extLst>
          </p:cNvPr>
          <p:cNvSpPr>
            <a:spLocks noGrp="1"/>
          </p:cNvSpPr>
          <p:nvPr>
            <p:ph type="body" idx="33" hasCustomPrompt="1"/>
          </p:nvPr>
        </p:nvSpPr>
        <p:spPr>
          <a:xfrm>
            <a:off x="8452731" y="4002722"/>
            <a:ext cx="2926080" cy="467382"/>
          </a:xfrm>
        </p:spPr>
        <p:txBody>
          <a:bodyPr lIns="0" tIns="0" rIns="0" bIns="0" anchor="b">
            <a:normAutofit/>
          </a:bodyPr>
          <a:lstStyle>
            <a:lvl1pPr marL="0" indent="0">
              <a:buNone/>
              <a:defRPr sz="22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30" name="Text Placeholder 7">
            <a:extLst>
              <a:ext uri="{FF2B5EF4-FFF2-40B4-BE49-F238E27FC236}">
                <a16:creationId xmlns:a16="http://schemas.microsoft.com/office/drawing/2014/main" id="{CBAA4180-32A5-4A82-BFBA-8673723FAAEA}"/>
              </a:ext>
            </a:extLst>
          </p:cNvPr>
          <p:cNvSpPr>
            <a:spLocks noGrp="1"/>
          </p:cNvSpPr>
          <p:nvPr>
            <p:ph type="body" sz="quarter" idx="34" hasCustomPrompt="1"/>
          </p:nvPr>
        </p:nvSpPr>
        <p:spPr>
          <a:xfrm>
            <a:off x="8098969" y="2780485"/>
            <a:ext cx="1188720" cy="1188720"/>
          </a:xfrm>
          <a:solidFill>
            <a:schemeClr val="bg2">
              <a:alpha val="50000"/>
            </a:schemeClr>
          </a:solidFill>
        </p:spPr>
        <p:txBody>
          <a:bodyPr lIns="0" tIns="0" rIns="0" bIns="0" anchor="ctr" anchorCtr="0">
            <a:normAutofit/>
          </a:bodyPr>
          <a:lstStyle>
            <a:lvl1pPr marL="0" indent="0" algn="ctr">
              <a:buNone/>
              <a:defRPr sz="7000" b="1">
                <a:solidFill>
                  <a:schemeClr val="tx1"/>
                </a:solidFill>
                <a:latin typeface="+mj-lt"/>
              </a:defRPr>
            </a:lvl1pPr>
          </a:lstStyle>
          <a:p>
            <a:pPr lvl="0"/>
            <a:r>
              <a:rPr lang="en-US" noProof="0"/>
              <a:t>3</a:t>
            </a:r>
          </a:p>
        </p:txBody>
      </p:sp>
      <p:sp>
        <p:nvSpPr>
          <p:cNvPr id="19" name="Rectangle 9" descr="Rectangle shape">
            <a:extLst>
              <a:ext uri="{FF2B5EF4-FFF2-40B4-BE49-F238E27FC236}">
                <a16:creationId xmlns:a16="http://schemas.microsoft.com/office/drawing/2014/main" id="{84AA79D8-8858-41AA-9B86-D0B5BA4AEB05}"/>
              </a:ext>
            </a:extLst>
          </p:cNvPr>
          <p:cNvSpPr/>
          <p:nvPr userDrawn="1"/>
        </p:nvSpPr>
        <p:spPr>
          <a:xfrm>
            <a:off x="7543800" y="1058575"/>
            <a:ext cx="4648200" cy="1459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34539571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umbers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689555"/>
            <a:ext cx="4405067" cy="1737210"/>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2">
            <a:extLst>
              <a:ext uri="{FF2B5EF4-FFF2-40B4-BE49-F238E27FC236}">
                <a16:creationId xmlns:a16="http://schemas.microsoft.com/office/drawing/2014/main" id="{1F5FB13D-D6DC-4762-A443-A1E33781FA69}"/>
              </a:ext>
            </a:extLst>
          </p:cNvPr>
          <p:cNvSpPr>
            <a:spLocks noGrp="1"/>
          </p:cNvSpPr>
          <p:nvPr>
            <p:ph type="body" idx="13"/>
          </p:nvPr>
        </p:nvSpPr>
        <p:spPr>
          <a:xfrm>
            <a:off x="6284490" y="2620884"/>
            <a:ext cx="4955429" cy="808115"/>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1904701"/>
            <a:ext cx="442201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7" name="Text Placeholder 2">
            <a:extLst>
              <a:ext uri="{FF2B5EF4-FFF2-40B4-BE49-F238E27FC236}">
                <a16:creationId xmlns:a16="http://schemas.microsoft.com/office/drawing/2014/main" id="{F0D239C0-D332-4295-B0D2-EE7E153AEF85}"/>
              </a:ext>
            </a:extLst>
          </p:cNvPr>
          <p:cNvSpPr>
            <a:spLocks noGrp="1"/>
          </p:cNvSpPr>
          <p:nvPr>
            <p:ph type="body" idx="21"/>
          </p:nvPr>
        </p:nvSpPr>
        <p:spPr>
          <a:xfrm>
            <a:off x="6284490" y="2107734"/>
            <a:ext cx="4955429" cy="430592"/>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4" name="Text Placeholder 2">
            <a:extLst>
              <a:ext uri="{FF2B5EF4-FFF2-40B4-BE49-F238E27FC236}">
                <a16:creationId xmlns:a16="http://schemas.microsoft.com/office/drawing/2014/main" id="{260CEEAE-673F-4CB5-B22D-3567AE8002CC}"/>
              </a:ext>
            </a:extLst>
          </p:cNvPr>
          <p:cNvSpPr>
            <a:spLocks noGrp="1"/>
          </p:cNvSpPr>
          <p:nvPr>
            <p:ph type="body" idx="28" hasCustomPrompt="1"/>
          </p:nvPr>
        </p:nvSpPr>
        <p:spPr>
          <a:xfrm>
            <a:off x="6284489" y="976103"/>
            <a:ext cx="4955429" cy="1128424"/>
          </a:xfrm>
        </p:spPr>
        <p:txBody>
          <a:bodyPr lIns="0" tIns="0" rIns="0" bIns="0" anchor="b">
            <a:noAutofit/>
          </a:bodyPr>
          <a:lstStyle>
            <a:lvl1pPr marL="0" indent="0">
              <a:buNone/>
              <a:defRPr sz="70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$12,345</a:t>
            </a:r>
          </a:p>
        </p:txBody>
      </p:sp>
      <p:sp>
        <p:nvSpPr>
          <p:cNvPr id="25" name="Text Placeholder 2">
            <a:extLst>
              <a:ext uri="{FF2B5EF4-FFF2-40B4-BE49-F238E27FC236}">
                <a16:creationId xmlns:a16="http://schemas.microsoft.com/office/drawing/2014/main" id="{B4825933-91D2-4FC0-BB9B-5D124BF9D51B}"/>
              </a:ext>
            </a:extLst>
          </p:cNvPr>
          <p:cNvSpPr>
            <a:spLocks noGrp="1"/>
          </p:cNvSpPr>
          <p:nvPr>
            <p:ph type="body" idx="29"/>
          </p:nvPr>
        </p:nvSpPr>
        <p:spPr>
          <a:xfrm>
            <a:off x="6284490" y="5321068"/>
            <a:ext cx="4955429" cy="548574"/>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6" name="Text Placeholder 2">
            <a:extLst>
              <a:ext uri="{FF2B5EF4-FFF2-40B4-BE49-F238E27FC236}">
                <a16:creationId xmlns:a16="http://schemas.microsoft.com/office/drawing/2014/main" id="{6D20445D-98AF-47B2-9FBD-AF19976FE079}"/>
              </a:ext>
            </a:extLst>
          </p:cNvPr>
          <p:cNvSpPr>
            <a:spLocks noGrp="1"/>
          </p:cNvSpPr>
          <p:nvPr>
            <p:ph type="body" idx="30"/>
          </p:nvPr>
        </p:nvSpPr>
        <p:spPr>
          <a:xfrm>
            <a:off x="6284490" y="4807915"/>
            <a:ext cx="4955429" cy="430592"/>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7" name="Text Placeholder 2">
            <a:extLst>
              <a:ext uri="{FF2B5EF4-FFF2-40B4-BE49-F238E27FC236}">
                <a16:creationId xmlns:a16="http://schemas.microsoft.com/office/drawing/2014/main" id="{26B4ED62-0191-4136-BE3C-958CFAB7AC9B}"/>
              </a:ext>
            </a:extLst>
          </p:cNvPr>
          <p:cNvSpPr>
            <a:spLocks noGrp="1"/>
          </p:cNvSpPr>
          <p:nvPr>
            <p:ph type="body" idx="31" hasCustomPrompt="1"/>
          </p:nvPr>
        </p:nvSpPr>
        <p:spPr>
          <a:xfrm>
            <a:off x="6284489" y="3676284"/>
            <a:ext cx="4955429" cy="1128424"/>
          </a:xfrm>
        </p:spPr>
        <p:txBody>
          <a:bodyPr lIns="0" tIns="0" rIns="0" bIns="0" anchor="b">
            <a:noAutofit/>
          </a:bodyPr>
          <a:lstStyle>
            <a:lvl1pPr marL="0" indent="0">
              <a:buNone/>
              <a:defRPr sz="70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$6,789</a:t>
            </a:r>
          </a:p>
        </p:txBody>
      </p:sp>
      <p:sp>
        <p:nvSpPr>
          <p:cNvPr id="15" name="Rectangle 13" descr="Rectangle shape">
            <a:extLst>
              <a:ext uri="{FF2B5EF4-FFF2-40B4-BE49-F238E27FC236}">
                <a16:creationId xmlns:a16="http://schemas.microsoft.com/office/drawing/2014/main" id="{7A6E2CC8-AD16-49DE-83C6-DA0AA5063E1D}"/>
              </a:ext>
            </a:extLst>
          </p:cNvPr>
          <p:cNvSpPr/>
          <p:nvPr userDrawn="1"/>
        </p:nvSpPr>
        <p:spPr>
          <a:xfrm>
            <a:off x="-1" y="3341010"/>
            <a:ext cx="4246123"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3144127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tistic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9A7BA7-C33A-4105-8F53-B8940C0A3F83}"/>
              </a:ext>
            </a:extLst>
          </p:cNvPr>
          <p:cNvSpPr/>
          <p:nvPr userDrawn="1"/>
        </p:nvSpPr>
        <p:spPr>
          <a:xfrm>
            <a:off x="4408227" y="-9144"/>
            <a:ext cx="1353312" cy="343814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Rectangle 15">
            <a:extLst>
              <a:ext uri="{FF2B5EF4-FFF2-40B4-BE49-F238E27FC236}">
                <a16:creationId xmlns:a16="http://schemas.microsoft.com/office/drawing/2014/main" id="{995FDDE8-E604-43B2-9010-7650176DFE1B}"/>
              </a:ext>
            </a:extLst>
          </p:cNvPr>
          <p:cNvSpPr/>
          <p:nvPr userDrawn="1"/>
        </p:nvSpPr>
        <p:spPr>
          <a:xfrm>
            <a:off x="6051420" y="0"/>
            <a:ext cx="2039112" cy="343814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Rectangle 17">
            <a:extLst>
              <a:ext uri="{FF2B5EF4-FFF2-40B4-BE49-F238E27FC236}">
                <a16:creationId xmlns:a16="http://schemas.microsoft.com/office/drawing/2014/main" id="{9DC30695-97E1-4601-8C7B-961D69628644}"/>
              </a:ext>
            </a:extLst>
          </p:cNvPr>
          <p:cNvSpPr/>
          <p:nvPr userDrawn="1"/>
        </p:nvSpPr>
        <p:spPr>
          <a:xfrm>
            <a:off x="8380413" y="0"/>
            <a:ext cx="2971800" cy="343814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4571999"/>
            <a:ext cx="4422014" cy="150882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7" name="Text Placeholder 2">
            <a:extLst>
              <a:ext uri="{FF2B5EF4-FFF2-40B4-BE49-F238E27FC236}">
                <a16:creationId xmlns:a16="http://schemas.microsoft.com/office/drawing/2014/main" id="{F0D239C0-D332-4295-B0D2-EE7E153AEF85}"/>
              </a:ext>
            </a:extLst>
          </p:cNvPr>
          <p:cNvSpPr>
            <a:spLocks noGrp="1"/>
          </p:cNvSpPr>
          <p:nvPr>
            <p:ph type="body" idx="21" hasCustomPrompt="1"/>
          </p:nvPr>
        </p:nvSpPr>
        <p:spPr>
          <a:xfrm>
            <a:off x="4408227" y="2494818"/>
            <a:ext cx="1353314" cy="430592"/>
          </a:xfrm>
        </p:spPr>
        <p:txBody>
          <a:bodyPr lIns="0" tIns="0" rIns="0" bIns="0" anchor="b">
            <a:normAutofit/>
          </a:bodyPr>
          <a:lstStyle>
            <a:lvl1pPr marL="0" indent="0" algn="ctr">
              <a:buNone/>
              <a:defRPr sz="28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Billion</a:t>
            </a:r>
          </a:p>
        </p:txBody>
      </p:sp>
      <p:sp>
        <p:nvSpPr>
          <p:cNvPr id="24" name="Text Placeholder 2">
            <a:extLst>
              <a:ext uri="{FF2B5EF4-FFF2-40B4-BE49-F238E27FC236}">
                <a16:creationId xmlns:a16="http://schemas.microsoft.com/office/drawing/2014/main" id="{260CEEAE-673F-4CB5-B22D-3567AE8002CC}"/>
              </a:ext>
            </a:extLst>
          </p:cNvPr>
          <p:cNvSpPr>
            <a:spLocks noGrp="1"/>
          </p:cNvSpPr>
          <p:nvPr>
            <p:ph type="body" idx="28" hasCustomPrompt="1"/>
          </p:nvPr>
        </p:nvSpPr>
        <p:spPr>
          <a:xfrm>
            <a:off x="3779480" y="1520399"/>
            <a:ext cx="1982060" cy="1019338"/>
          </a:xfrm>
        </p:spPr>
        <p:txBody>
          <a:bodyPr lIns="0" tIns="0" rIns="0" bIns="0" anchor="b">
            <a:noAutofit/>
          </a:bodyPr>
          <a:lstStyle>
            <a:lvl1pPr marL="0" indent="0">
              <a:buNone/>
              <a:defRPr sz="7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$25</a:t>
            </a:r>
          </a:p>
        </p:txBody>
      </p:sp>
      <p:sp>
        <p:nvSpPr>
          <p:cNvPr id="25" name="Text Placeholder 2">
            <a:extLst>
              <a:ext uri="{FF2B5EF4-FFF2-40B4-BE49-F238E27FC236}">
                <a16:creationId xmlns:a16="http://schemas.microsoft.com/office/drawing/2014/main" id="{B4825933-91D2-4FC0-BB9B-5D124BF9D51B}"/>
              </a:ext>
            </a:extLst>
          </p:cNvPr>
          <p:cNvSpPr>
            <a:spLocks noGrp="1"/>
          </p:cNvSpPr>
          <p:nvPr>
            <p:ph type="body" idx="29"/>
          </p:nvPr>
        </p:nvSpPr>
        <p:spPr>
          <a:xfrm>
            <a:off x="5984239" y="4599296"/>
            <a:ext cx="5367974" cy="1019338"/>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9" name="Text Placeholder 2">
            <a:extLst>
              <a:ext uri="{FF2B5EF4-FFF2-40B4-BE49-F238E27FC236}">
                <a16:creationId xmlns:a16="http://schemas.microsoft.com/office/drawing/2014/main" id="{D1F95E71-8CFB-47D8-857E-5CF7D091CCFE}"/>
              </a:ext>
            </a:extLst>
          </p:cNvPr>
          <p:cNvSpPr>
            <a:spLocks noGrp="1"/>
          </p:cNvSpPr>
          <p:nvPr>
            <p:ph type="body" idx="30" hasCustomPrompt="1"/>
          </p:nvPr>
        </p:nvSpPr>
        <p:spPr>
          <a:xfrm>
            <a:off x="6639221" y="2494818"/>
            <a:ext cx="1353314" cy="430592"/>
          </a:xfrm>
        </p:spPr>
        <p:txBody>
          <a:bodyPr lIns="0" tIns="0" rIns="0" bIns="0" anchor="b">
            <a:normAutofit/>
          </a:bodyPr>
          <a:lstStyle>
            <a:lvl1pPr marL="0" indent="0" algn="ctr">
              <a:buNone/>
              <a:defRPr sz="28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Billion</a:t>
            </a:r>
          </a:p>
        </p:txBody>
      </p:sp>
      <p:sp>
        <p:nvSpPr>
          <p:cNvPr id="20" name="Text Placeholder 2">
            <a:extLst>
              <a:ext uri="{FF2B5EF4-FFF2-40B4-BE49-F238E27FC236}">
                <a16:creationId xmlns:a16="http://schemas.microsoft.com/office/drawing/2014/main" id="{4220BB32-08C4-4A57-831F-A25F6DD5F662}"/>
              </a:ext>
            </a:extLst>
          </p:cNvPr>
          <p:cNvSpPr>
            <a:spLocks noGrp="1"/>
          </p:cNvSpPr>
          <p:nvPr>
            <p:ph type="body" idx="31" hasCustomPrompt="1"/>
          </p:nvPr>
        </p:nvSpPr>
        <p:spPr>
          <a:xfrm>
            <a:off x="6010474" y="1520399"/>
            <a:ext cx="1982060" cy="1019338"/>
          </a:xfrm>
        </p:spPr>
        <p:txBody>
          <a:bodyPr lIns="0" tIns="0" rIns="0" bIns="0" anchor="b">
            <a:noAutofit/>
          </a:bodyPr>
          <a:lstStyle>
            <a:lvl1pPr marL="0" indent="0">
              <a:buNone/>
              <a:defRPr sz="7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$50</a:t>
            </a:r>
          </a:p>
        </p:txBody>
      </p:sp>
      <p:sp>
        <p:nvSpPr>
          <p:cNvPr id="23" name="Text Placeholder 2">
            <a:extLst>
              <a:ext uri="{FF2B5EF4-FFF2-40B4-BE49-F238E27FC236}">
                <a16:creationId xmlns:a16="http://schemas.microsoft.com/office/drawing/2014/main" id="{694EBB8B-63BC-49D7-A4A6-810321F08ECE}"/>
              </a:ext>
            </a:extLst>
          </p:cNvPr>
          <p:cNvSpPr>
            <a:spLocks noGrp="1"/>
          </p:cNvSpPr>
          <p:nvPr>
            <p:ph type="body" idx="32" hasCustomPrompt="1"/>
          </p:nvPr>
        </p:nvSpPr>
        <p:spPr>
          <a:xfrm>
            <a:off x="9950851" y="2494818"/>
            <a:ext cx="1401361" cy="430592"/>
          </a:xfrm>
        </p:spPr>
        <p:txBody>
          <a:bodyPr lIns="0" tIns="0" rIns="0" bIns="0" anchor="b">
            <a:normAutofit/>
          </a:bodyPr>
          <a:lstStyle>
            <a:lvl1pPr marL="0" indent="0" algn="ctr">
              <a:buNone/>
              <a:defRPr sz="28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Billion</a:t>
            </a:r>
          </a:p>
        </p:txBody>
      </p:sp>
      <p:sp>
        <p:nvSpPr>
          <p:cNvPr id="28" name="Text Placeholder 2">
            <a:extLst>
              <a:ext uri="{FF2B5EF4-FFF2-40B4-BE49-F238E27FC236}">
                <a16:creationId xmlns:a16="http://schemas.microsoft.com/office/drawing/2014/main" id="{1DC8524C-8473-476B-9727-B88579F5C6D1}"/>
              </a:ext>
            </a:extLst>
          </p:cNvPr>
          <p:cNvSpPr>
            <a:spLocks noGrp="1"/>
          </p:cNvSpPr>
          <p:nvPr>
            <p:ph type="body" idx="33" hasCustomPrompt="1"/>
          </p:nvPr>
        </p:nvSpPr>
        <p:spPr>
          <a:xfrm>
            <a:off x="8339466" y="1520399"/>
            <a:ext cx="2401321" cy="1019338"/>
          </a:xfrm>
        </p:spPr>
        <p:txBody>
          <a:bodyPr lIns="0" tIns="0" rIns="0" bIns="0" anchor="b">
            <a:noAutofit/>
          </a:bodyPr>
          <a:lstStyle>
            <a:lvl1pPr marL="0" indent="0">
              <a:buNone/>
              <a:defRPr sz="7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$100</a:t>
            </a:r>
          </a:p>
        </p:txBody>
      </p:sp>
      <p:sp>
        <p:nvSpPr>
          <p:cNvPr id="29" name="Text Placeholder 2">
            <a:extLst>
              <a:ext uri="{FF2B5EF4-FFF2-40B4-BE49-F238E27FC236}">
                <a16:creationId xmlns:a16="http://schemas.microsoft.com/office/drawing/2014/main" id="{E2B5B824-F1E4-4ADF-B1C2-3DBA2FC66495}"/>
              </a:ext>
            </a:extLst>
          </p:cNvPr>
          <p:cNvSpPr>
            <a:spLocks noGrp="1"/>
          </p:cNvSpPr>
          <p:nvPr>
            <p:ph type="body" idx="34" hasCustomPrompt="1"/>
          </p:nvPr>
        </p:nvSpPr>
        <p:spPr>
          <a:xfrm>
            <a:off x="4408227" y="3684893"/>
            <a:ext cx="1353314" cy="612000"/>
          </a:xfrm>
        </p:spPr>
        <p:txBody>
          <a:bodyPr lIns="0" tIns="0" rIns="0" bIns="0" anchor="b">
            <a:normAutofit/>
          </a:bodyPr>
          <a:lstStyle>
            <a:lvl1pPr marL="0" indent="0" algn="r">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a:t>
            </a:r>
            <a:br>
              <a:rPr lang="en-US" noProof="0"/>
            </a:br>
            <a:r>
              <a:rPr lang="en-US" noProof="0"/>
              <a:t>Title</a:t>
            </a:r>
          </a:p>
        </p:txBody>
      </p:sp>
      <p:sp>
        <p:nvSpPr>
          <p:cNvPr id="30" name="Text Placeholder 2">
            <a:extLst>
              <a:ext uri="{FF2B5EF4-FFF2-40B4-BE49-F238E27FC236}">
                <a16:creationId xmlns:a16="http://schemas.microsoft.com/office/drawing/2014/main" id="{38AB304D-0212-48B1-9FA2-FFFBBA300663}"/>
              </a:ext>
            </a:extLst>
          </p:cNvPr>
          <p:cNvSpPr>
            <a:spLocks noGrp="1"/>
          </p:cNvSpPr>
          <p:nvPr>
            <p:ph type="body" idx="35" hasCustomPrompt="1"/>
          </p:nvPr>
        </p:nvSpPr>
        <p:spPr>
          <a:xfrm>
            <a:off x="6732363" y="3684893"/>
            <a:ext cx="1353314" cy="612000"/>
          </a:xfrm>
        </p:spPr>
        <p:txBody>
          <a:bodyPr lIns="0" tIns="0" rIns="0" bIns="0" anchor="b">
            <a:normAutofit/>
          </a:bodyPr>
          <a:lstStyle>
            <a:lvl1pPr marL="0" marR="0" indent="0" algn="r" defTabSz="914400" rtl="0" eaLnBrk="1" fontAlgn="auto" latinLnBrk="0" hangingPunct="1">
              <a:lnSpc>
                <a:spcPct val="90000"/>
              </a:lnSpc>
              <a:spcBef>
                <a:spcPts val="600"/>
              </a:spcBef>
              <a:spcAft>
                <a:spcPts val="0"/>
              </a:spcAft>
              <a:buClrTx/>
              <a:buSzTx/>
              <a:buFont typeface="Arial" panose="020B0604020202020204" pitchFamily="34" charset="0"/>
              <a:buNone/>
              <a:tabLst/>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2</a:t>
            </a:r>
            <a:br>
              <a:rPr lang="en-US" noProof="0"/>
            </a:br>
            <a:r>
              <a:rPr lang="en-US" noProof="0"/>
              <a:t>Title</a:t>
            </a:r>
          </a:p>
        </p:txBody>
      </p:sp>
      <p:sp>
        <p:nvSpPr>
          <p:cNvPr id="31" name="Text Placeholder 2">
            <a:extLst>
              <a:ext uri="{FF2B5EF4-FFF2-40B4-BE49-F238E27FC236}">
                <a16:creationId xmlns:a16="http://schemas.microsoft.com/office/drawing/2014/main" id="{DC3FB435-A0E9-4DB4-97CD-CD4676D2A60B}"/>
              </a:ext>
            </a:extLst>
          </p:cNvPr>
          <p:cNvSpPr>
            <a:spLocks noGrp="1"/>
          </p:cNvSpPr>
          <p:nvPr>
            <p:ph type="body" idx="36" hasCustomPrompt="1"/>
          </p:nvPr>
        </p:nvSpPr>
        <p:spPr>
          <a:xfrm>
            <a:off x="9966893" y="3684893"/>
            <a:ext cx="1401361" cy="612000"/>
          </a:xfrm>
        </p:spPr>
        <p:txBody>
          <a:bodyPr lIns="0" tIns="0" rIns="0" bIns="0" anchor="b">
            <a:normAutofit/>
          </a:bodyPr>
          <a:lstStyle>
            <a:lvl1pPr marL="0" indent="0" algn="r">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3</a:t>
            </a:r>
            <a:br>
              <a:rPr lang="en-US" noProof="0"/>
            </a:br>
            <a:r>
              <a:rPr lang="en-US" noProof="0"/>
              <a:t>Title</a:t>
            </a:r>
          </a:p>
        </p:txBody>
      </p:sp>
      <p:sp>
        <p:nvSpPr>
          <p:cNvPr id="21" name="Rectangle 31" descr="Rectangle shape">
            <a:extLst>
              <a:ext uri="{FF2B5EF4-FFF2-40B4-BE49-F238E27FC236}">
                <a16:creationId xmlns:a16="http://schemas.microsoft.com/office/drawing/2014/main" id="{98B8BA77-4925-481F-93A8-D07826A9C50C}"/>
              </a:ext>
            </a:extLst>
          </p:cNvPr>
          <p:cNvSpPr/>
          <p:nvPr userDrawn="1"/>
        </p:nvSpPr>
        <p:spPr>
          <a:xfrm>
            <a:off x="0" y="4252116"/>
            <a:ext cx="2786185"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304516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07F28-B842-4F89-96C3-E74D8E8132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57FC3-E350-4061-AFC1-1979F0299AD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550B49-4D07-4F53-B59A-5B9B87B4D976}"/>
              </a:ext>
            </a:extLst>
          </p:cNvPr>
          <p:cNvSpPr>
            <a:spLocks noGrp="1"/>
          </p:cNvSpPr>
          <p:nvPr>
            <p:ph type="dt" sz="half" idx="10"/>
          </p:nvPr>
        </p:nvSpPr>
        <p:spPr/>
        <p:txBody>
          <a:bodyPr/>
          <a:lstStyle/>
          <a:p>
            <a:fld id="{4DC85383-88DB-45B6-BD02-19DB20CFD0AD}" type="datetimeFigureOut">
              <a:rPr lang="en-US" smtClean="0"/>
              <a:t>6/30/2026</a:t>
            </a:fld>
            <a:endParaRPr lang="en-US"/>
          </a:p>
        </p:txBody>
      </p:sp>
      <p:sp>
        <p:nvSpPr>
          <p:cNvPr id="5" name="Footer Placeholder 4">
            <a:extLst>
              <a:ext uri="{FF2B5EF4-FFF2-40B4-BE49-F238E27FC236}">
                <a16:creationId xmlns:a16="http://schemas.microsoft.com/office/drawing/2014/main" id="{6ACB8BE0-08CE-4DA5-95EB-1FD9027931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D7760D-1649-4330-A49C-8534DBC47CAB}"/>
              </a:ext>
            </a:extLst>
          </p:cNvPr>
          <p:cNvSpPr>
            <a:spLocks noGrp="1"/>
          </p:cNvSpPr>
          <p:nvPr>
            <p:ph type="sldNum" sz="quarter" idx="12"/>
          </p:nvPr>
        </p:nvSpPr>
        <p:spPr/>
        <p:txBody>
          <a:bodyPr/>
          <a:lstStyle/>
          <a:p>
            <a:fld id="{D727E916-E97C-4353-A646-4BDD01C9AB5E}" type="slidenum">
              <a:rPr lang="en-US" smtClean="0"/>
              <a:t>‹#›</a:t>
            </a:fld>
            <a:endParaRPr lang="en-US"/>
          </a:p>
        </p:txBody>
      </p:sp>
    </p:spTree>
    <p:extLst>
      <p:ext uri="{BB962C8B-B14F-4D97-AF65-F5344CB8AC3E}">
        <p14:creationId xmlns:p14="http://schemas.microsoft.com/office/powerpoint/2010/main" val="37755169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Layou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DC30695-97E1-4601-8C7B-961D69628644}"/>
              </a:ext>
            </a:extLst>
          </p:cNvPr>
          <p:cNvSpPr/>
          <p:nvPr userDrawn="1"/>
        </p:nvSpPr>
        <p:spPr>
          <a:xfrm>
            <a:off x="838200" y="2688336"/>
            <a:ext cx="5256213" cy="416966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6959600" y="814742"/>
            <a:ext cx="4422014" cy="619448"/>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9" name="Text Placeholder 2">
            <a:extLst>
              <a:ext uri="{FF2B5EF4-FFF2-40B4-BE49-F238E27FC236}">
                <a16:creationId xmlns:a16="http://schemas.microsoft.com/office/drawing/2014/main" id="{E2B5B824-F1E4-4ADF-B1C2-3DBA2FC66495}"/>
              </a:ext>
            </a:extLst>
          </p:cNvPr>
          <p:cNvSpPr>
            <a:spLocks noGrp="1"/>
          </p:cNvSpPr>
          <p:nvPr>
            <p:ph type="body" idx="34" hasCustomPrompt="1"/>
          </p:nvPr>
        </p:nvSpPr>
        <p:spPr>
          <a:xfrm>
            <a:off x="1275346" y="3015916"/>
            <a:ext cx="4371473" cy="478453"/>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30" name="Text Placeholder 2">
            <a:extLst>
              <a:ext uri="{FF2B5EF4-FFF2-40B4-BE49-F238E27FC236}">
                <a16:creationId xmlns:a16="http://schemas.microsoft.com/office/drawing/2014/main" id="{38AB304D-0212-48B1-9FA2-FFFBBA300663}"/>
              </a:ext>
            </a:extLst>
          </p:cNvPr>
          <p:cNvSpPr>
            <a:spLocks noGrp="1"/>
          </p:cNvSpPr>
          <p:nvPr>
            <p:ph type="body" idx="35" hasCustomPrompt="1"/>
          </p:nvPr>
        </p:nvSpPr>
        <p:spPr>
          <a:xfrm>
            <a:off x="6486281" y="3015916"/>
            <a:ext cx="2716437" cy="478800"/>
          </a:xfrm>
        </p:spPr>
        <p:txBody>
          <a:bodyPr lIns="0" tIns="0" rIns="0" bIns="0" anchor="b">
            <a:normAutofit/>
          </a:bodyPr>
          <a:lstStyle>
            <a:lvl1pPr marL="0" marR="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2 Title</a:t>
            </a:r>
          </a:p>
        </p:txBody>
      </p:sp>
      <p:sp>
        <p:nvSpPr>
          <p:cNvPr id="22" name="Text Placeholder 2">
            <a:extLst>
              <a:ext uri="{FF2B5EF4-FFF2-40B4-BE49-F238E27FC236}">
                <a16:creationId xmlns:a16="http://schemas.microsoft.com/office/drawing/2014/main" id="{CADBF3A0-15C9-427F-8FD2-15ED840D4E0D}"/>
              </a:ext>
            </a:extLst>
          </p:cNvPr>
          <p:cNvSpPr>
            <a:spLocks noGrp="1"/>
          </p:cNvSpPr>
          <p:nvPr>
            <p:ph type="body" idx="13"/>
          </p:nvPr>
        </p:nvSpPr>
        <p:spPr>
          <a:xfrm>
            <a:off x="1275345" y="3585385"/>
            <a:ext cx="4371473" cy="2214444"/>
          </a:xfrm>
        </p:spPr>
        <p:txBody>
          <a:bodyPr lIns="0" tIns="0" rIns="0" bIns="0" anchor="t" anchorCtr="0">
            <a:normAutofit/>
          </a:bodyPr>
          <a:lstStyle>
            <a:lvl1pPr marL="216000" indent="-216000">
              <a:spcBef>
                <a:spcPts val="600"/>
              </a:spcBef>
              <a:buClr>
                <a:schemeClr val="bg1"/>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7" name="Text Placeholder 2">
            <a:extLst>
              <a:ext uri="{FF2B5EF4-FFF2-40B4-BE49-F238E27FC236}">
                <a16:creationId xmlns:a16="http://schemas.microsoft.com/office/drawing/2014/main" id="{262C7EF8-2FB4-4ED0-A661-3328AF0A0220}"/>
              </a:ext>
            </a:extLst>
          </p:cNvPr>
          <p:cNvSpPr>
            <a:spLocks noGrp="1"/>
          </p:cNvSpPr>
          <p:nvPr>
            <p:ph type="body" idx="1"/>
          </p:nvPr>
        </p:nvSpPr>
        <p:spPr>
          <a:xfrm>
            <a:off x="6959600" y="1979605"/>
            <a:ext cx="4412151" cy="1006331"/>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32" name="Text Placeholder 2">
            <a:extLst>
              <a:ext uri="{FF2B5EF4-FFF2-40B4-BE49-F238E27FC236}">
                <a16:creationId xmlns:a16="http://schemas.microsoft.com/office/drawing/2014/main" id="{8A0F49E4-92A1-4E95-B557-32CC712F2097}"/>
              </a:ext>
            </a:extLst>
          </p:cNvPr>
          <p:cNvSpPr>
            <a:spLocks noGrp="1"/>
          </p:cNvSpPr>
          <p:nvPr>
            <p:ph type="body" idx="36"/>
          </p:nvPr>
        </p:nvSpPr>
        <p:spPr>
          <a:xfrm>
            <a:off x="6486281" y="3585385"/>
            <a:ext cx="4865932" cy="2214444"/>
          </a:xfrm>
        </p:spPr>
        <p:txBody>
          <a:bodyPr lIns="0" tIns="0" rIns="0" bIns="0" anchor="t" anchorCtr="0">
            <a:normAutofit/>
          </a:bodyPr>
          <a:lstStyle>
            <a:lvl1pPr marL="216000" indent="-216000">
              <a:spcBef>
                <a:spcPts val="600"/>
              </a:spcBef>
              <a:buClr>
                <a:schemeClr val="accent1"/>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1593587"/>
            <a:ext cx="1028588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0687407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DC30695-97E1-4601-8C7B-961D69628644}"/>
              </a:ext>
            </a:extLst>
          </p:cNvPr>
          <p:cNvSpPr/>
          <p:nvPr userDrawn="1"/>
        </p:nvSpPr>
        <p:spPr>
          <a:xfrm>
            <a:off x="0" y="1581912"/>
            <a:ext cx="12192000" cy="5276088"/>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256085" y="797157"/>
            <a:ext cx="5679831" cy="619448"/>
          </a:xfrm>
        </p:spPr>
        <p:txBody>
          <a:bodyPr lIns="0" tIns="0" rIns="0" bIns="0" anchor="b" anchorCtr="0">
            <a:normAutofit/>
          </a:bodyPr>
          <a:lstStyle>
            <a:lvl1pPr marL="0" algn="ctr"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cxnSp>
        <p:nvCxnSpPr>
          <p:cNvPr id="7" name="Straight Arrow Connector 6">
            <a:extLst>
              <a:ext uri="{FF2B5EF4-FFF2-40B4-BE49-F238E27FC236}">
                <a16:creationId xmlns:a16="http://schemas.microsoft.com/office/drawing/2014/main" id="{D97EC15B-6ADB-43E7-8D3D-9CA1B60F918F}"/>
              </a:ext>
            </a:extLst>
          </p:cNvPr>
          <p:cNvCxnSpPr/>
          <p:nvPr userDrawn="1"/>
        </p:nvCxnSpPr>
        <p:spPr>
          <a:xfrm>
            <a:off x="-1" y="4642338"/>
            <a:ext cx="11731752" cy="0"/>
          </a:xfrm>
          <a:prstGeom prst="straightConnector1">
            <a:avLst/>
          </a:prstGeom>
          <a:ln w="190500">
            <a:tailEnd type="stealth"/>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26D8E99-1988-42A8-9F1C-95B986DC31E3}"/>
              </a:ext>
            </a:extLst>
          </p:cNvPr>
          <p:cNvCxnSpPr>
            <a:cxnSpLocks/>
          </p:cNvCxnSpPr>
          <p:nvPr userDrawn="1"/>
        </p:nvCxnSpPr>
        <p:spPr>
          <a:xfrm rot="16200000">
            <a:off x="3649981" y="4411980"/>
            <a:ext cx="4892040" cy="0"/>
          </a:xfrm>
          <a:prstGeom prst="straightConnector1">
            <a:avLst/>
          </a:prstGeom>
          <a:ln w="190500">
            <a:tailEnd type="stealth"/>
          </a:ln>
        </p:spPr>
        <p:style>
          <a:lnRef idx="1">
            <a:schemeClr val="accent1"/>
          </a:lnRef>
          <a:fillRef idx="0">
            <a:schemeClr val="accent1"/>
          </a:fillRef>
          <a:effectRef idx="0">
            <a:schemeClr val="accent1"/>
          </a:effectRef>
          <a:fontRef idx="minor">
            <a:schemeClr val="tx1"/>
          </a:fontRef>
        </p:style>
      </p:cxnSp>
      <p:sp>
        <p:nvSpPr>
          <p:cNvPr id="19" name="Picture Placeholder 11" descr="Competitors logos quadrant">
            <a:extLst>
              <a:ext uri="{FF2B5EF4-FFF2-40B4-BE49-F238E27FC236}">
                <a16:creationId xmlns:a16="http://schemas.microsoft.com/office/drawing/2014/main" id="{9E7B5F5C-D6CB-40DA-9AEA-4945FD67068A}"/>
              </a:ext>
            </a:extLst>
          </p:cNvPr>
          <p:cNvSpPr>
            <a:spLocks noGrp="1"/>
          </p:cNvSpPr>
          <p:nvPr>
            <p:ph type="pic" sz="quarter" idx="39" hasCustomPrompt="1"/>
          </p:nvPr>
        </p:nvSpPr>
        <p:spPr>
          <a:xfrm>
            <a:off x="3930305" y="2948388"/>
            <a:ext cx="1772153"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2</a:t>
            </a:r>
          </a:p>
          <a:p>
            <a:r>
              <a:rPr lang="en-US" noProof="0"/>
              <a:t>Logo</a:t>
            </a:r>
          </a:p>
        </p:txBody>
      </p:sp>
      <p:sp>
        <p:nvSpPr>
          <p:cNvPr id="20" name="Picture Placeholder 11" descr="Competitors logos quadrant">
            <a:extLst>
              <a:ext uri="{FF2B5EF4-FFF2-40B4-BE49-F238E27FC236}">
                <a16:creationId xmlns:a16="http://schemas.microsoft.com/office/drawing/2014/main" id="{5E7FCEE1-8543-48D2-92BF-C15B856518F7}"/>
              </a:ext>
            </a:extLst>
          </p:cNvPr>
          <p:cNvSpPr>
            <a:spLocks noGrp="1"/>
          </p:cNvSpPr>
          <p:nvPr>
            <p:ph type="pic" sz="quarter" idx="40" hasCustomPrompt="1"/>
          </p:nvPr>
        </p:nvSpPr>
        <p:spPr>
          <a:xfrm>
            <a:off x="872933" y="2218387"/>
            <a:ext cx="1655064"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1</a:t>
            </a:r>
          </a:p>
          <a:p>
            <a:r>
              <a:rPr lang="en-US" noProof="0"/>
              <a:t>Logo</a:t>
            </a:r>
          </a:p>
        </p:txBody>
      </p:sp>
      <p:sp>
        <p:nvSpPr>
          <p:cNvPr id="21" name="Picture Placeholder 11" descr="Competitors logos quadrant">
            <a:extLst>
              <a:ext uri="{FF2B5EF4-FFF2-40B4-BE49-F238E27FC236}">
                <a16:creationId xmlns:a16="http://schemas.microsoft.com/office/drawing/2014/main" id="{F1D6EC72-CD23-4FB2-B57B-639BD1321824}"/>
              </a:ext>
            </a:extLst>
          </p:cNvPr>
          <p:cNvSpPr>
            <a:spLocks noGrp="1"/>
          </p:cNvSpPr>
          <p:nvPr>
            <p:ph type="pic" sz="quarter" idx="41" hasCustomPrompt="1"/>
          </p:nvPr>
        </p:nvSpPr>
        <p:spPr>
          <a:xfrm>
            <a:off x="2521461" y="4889390"/>
            <a:ext cx="1772153"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3</a:t>
            </a:r>
          </a:p>
          <a:p>
            <a:r>
              <a:rPr lang="en-US" noProof="0"/>
              <a:t>Logo</a:t>
            </a:r>
          </a:p>
        </p:txBody>
      </p:sp>
      <p:sp>
        <p:nvSpPr>
          <p:cNvPr id="23" name="Picture Placeholder 11" descr="Competitors logos quadrant">
            <a:extLst>
              <a:ext uri="{FF2B5EF4-FFF2-40B4-BE49-F238E27FC236}">
                <a16:creationId xmlns:a16="http://schemas.microsoft.com/office/drawing/2014/main" id="{9ECFB104-72C8-4C8F-9892-D63C32BDB4C4}"/>
              </a:ext>
            </a:extLst>
          </p:cNvPr>
          <p:cNvSpPr>
            <a:spLocks noGrp="1"/>
          </p:cNvSpPr>
          <p:nvPr>
            <p:ph type="pic" sz="quarter" idx="42" hasCustomPrompt="1"/>
          </p:nvPr>
        </p:nvSpPr>
        <p:spPr>
          <a:xfrm>
            <a:off x="6829546" y="2770168"/>
            <a:ext cx="1772153"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4</a:t>
            </a:r>
          </a:p>
          <a:p>
            <a:r>
              <a:rPr lang="en-US" noProof="0"/>
              <a:t>Logo</a:t>
            </a:r>
          </a:p>
        </p:txBody>
      </p:sp>
      <p:sp>
        <p:nvSpPr>
          <p:cNvPr id="24" name="Picture Placeholder 11" descr="Competitors logos quadrant">
            <a:extLst>
              <a:ext uri="{FF2B5EF4-FFF2-40B4-BE49-F238E27FC236}">
                <a16:creationId xmlns:a16="http://schemas.microsoft.com/office/drawing/2014/main" id="{EB1BE7C2-D7E1-44FC-9E2F-07D83234A287}"/>
              </a:ext>
            </a:extLst>
          </p:cNvPr>
          <p:cNvSpPr>
            <a:spLocks noGrp="1"/>
          </p:cNvSpPr>
          <p:nvPr>
            <p:ph type="pic" sz="quarter" idx="43" hasCustomPrompt="1"/>
          </p:nvPr>
        </p:nvSpPr>
        <p:spPr>
          <a:xfrm>
            <a:off x="6496986" y="5026288"/>
            <a:ext cx="1772153"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5</a:t>
            </a:r>
          </a:p>
          <a:p>
            <a:r>
              <a:rPr lang="en-US" noProof="0"/>
              <a:t>Logo</a:t>
            </a:r>
          </a:p>
        </p:txBody>
      </p:sp>
      <p:sp>
        <p:nvSpPr>
          <p:cNvPr id="25" name="Picture Placeholder 11" descr="Competitors logos quadrant">
            <a:extLst>
              <a:ext uri="{FF2B5EF4-FFF2-40B4-BE49-F238E27FC236}">
                <a16:creationId xmlns:a16="http://schemas.microsoft.com/office/drawing/2014/main" id="{CC78793E-2DD2-4C95-911F-5128AE36DF8B}"/>
              </a:ext>
            </a:extLst>
          </p:cNvPr>
          <p:cNvSpPr>
            <a:spLocks noGrp="1"/>
          </p:cNvSpPr>
          <p:nvPr>
            <p:ph type="pic" sz="quarter" idx="44" hasCustomPrompt="1"/>
          </p:nvPr>
        </p:nvSpPr>
        <p:spPr>
          <a:xfrm>
            <a:off x="9571158" y="5289302"/>
            <a:ext cx="1772153"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6</a:t>
            </a:r>
          </a:p>
          <a:p>
            <a:r>
              <a:rPr lang="en-US" noProof="0"/>
              <a:t>Logo</a:t>
            </a:r>
          </a:p>
        </p:txBody>
      </p:sp>
      <p:sp>
        <p:nvSpPr>
          <p:cNvPr id="26" name="Text Placeholder 7">
            <a:extLst>
              <a:ext uri="{FF2B5EF4-FFF2-40B4-BE49-F238E27FC236}">
                <a16:creationId xmlns:a16="http://schemas.microsoft.com/office/drawing/2014/main" id="{242F0CC5-5779-42DA-8794-6726B62CC769}"/>
              </a:ext>
            </a:extLst>
          </p:cNvPr>
          <p:cNvSpPr>
            <a:spLocks noGrp="1"/>
          </p:cNvSpPr>
          <p:nvPr>
            <p:ph type="body" sz="quarter" idx="46" hasCustomPrompt="1"/>
          </p:nvPr>
        </p:nvSpPr>
        <p:spPr>
          <a:xfrm>
            <a:off x="788628" y="4089581"/>
            <a:ext cx="2741612" cy="248888"/>
          </a:xfrm>
        </p:spPr>
        <p:txBody>
          <a:bodyPr>
            <a:noAutofit/>
          </a:bodyPr>
          <a:lstStyle>
            <a:lvl1pPr marL="0" indent="0">
              <a:buNone/>
              <a:defRPr sz="1400" b="1">
                <a:solidFill>
                  <a:schemeClr val="tx1"/>
                </a:solidFill>
              </a:defRPr>
            </a:lvl1pPr>
            <a:lvl2pPr marL="457200" indent="0">
              <a:buNone/>
              <a:defRPr sz="1200" b="1"/>
            </a:lvl2pPr>
            <a:lvl3pPr>
              <a:defRPr sz="1200" b="1"/>
            </a:lvl3pPr>
            <a:lvl4pPr>
              <a:defRPr sz="1200" b="1"/>
            </a:lvl4pPr>
            <a:lvl5pPr>
              <a:defRPr sz="1200" b="1"/>
            </a:lvl5pPr>
          </a:lstStyle>
          <a:p>
            <a:pPr lvl="0"/>
            <a:r>
              <a:rPr lang="en-US" noProof="0"/>
              <a:t>More expensive</a:t>
            </a:r>
          </a:p>
        </p:txBody>
      </p:sp>
      <p:sp>
        <p:nvSpPr>
          <p:cNvPr id="31" name="Text Placeholder 7">
            <a:extLst>
              <a:ext uri="{FF2B5EF4-FFF2-40B4-BE49-F238E27FC236}">
                <a16:creationId xmlns:a16="http://schemas.microsoft.com/office/drawing/2014/main" id="{A1687596-F4AA-47A2-B151-DE1D2D317A9F}"/>
              </a:ext>
            </a:extLst>
          </p:cNvPr>
          <p:cNvSpPr>
            <a:spLocks noGrp="1"/>
          </p:cNvSpPr>
          <p:nvPr>
            <p:ph type="body" sz="quarter" idx="47" hasCustomPrompt="1"/>
          </p:nvPr>
        </p:nvSpPr>
        <p:spPr>
          <a:xfrm>
            <a:off x="8730592" y="4089581"/>
            <a:ext cx="2741612" cy="248888"/>
          </a:xfrm>
        </p:spPr>
        <p:txBody>
          <a:bodyPr>
            <a:noAutofit/>
          </a:bodyPr>
          <a:lstStyle>
            <a:lvl1pPr marL="0" indent="0" algn="r">
              <a:buNone/>
              <a:defRPr sz="1400" b="1">
                <a:solidFill>
                  <a:schemeClr val="tx1"/>
                </a:solidFill>
              </a:defRPr>
            </a:lvl1pPr>
            <a:lvl2pPr marL="457200" indent="0">
              <a:buNone/>
              <a:defRPr sz="1200" b="1"/>
            </a:lvl2pPr>
            <a:lvl3pPr>
              <a:defRPr sz="1200" b="1"/>
            </a:lvl3pPr>
            <a:lvl4pPr>
              <a:defRPr sz="1200" b="1"/>
            </a:lvl4pPr>
            <a:lvl5pPr>
              <a:defRPr sz="1200" b="1"/>
            </a:lvl5pPr>
          </a:lstStyle>
          <a:p>
            <a:pPr lvl="0"/>
            <a:r>
              <a:rPr lang="en-US" noProof="0"/>
              <a:t>Less expensive</a:t>
            </a:r>
          </a:p>
        </p:txBody>
      </p:sp>
      <p:sp>
        <p:nvSpPr>
          <p:cNvPr id="33" name="Text Placeholder 7">
            <a:extLst>
              <a:ext uri="{FF2B5EF4-FFF2-40B4-BE49-F238E27FC236}">
                <a16:creationId xmlns:a16="http://schemas.microsoft.com/office/drawing/2014/main" id="{70B300A8-8F26-4803-B75B-4109631B8AD7}"/>
              </a:ext>
            </a:extLst>
          </p:cNvPr>
          <p:cNvSpPr>
            <a:spLocks noGrp="1"/>
          </p:cNvSpPr>
          <p:nvPr>
            <p:ph type="body" sz="quarter" idx="48" hasCustomPrompt="1"/>
          </p:nvPr>
        </p:nvSpPr>
        <p:spPr>
          <a:xfrm>
            <a:off x="3716416" y="6208556"/>
            <a:ext cx="2741612" cy="248888"/>
          </a:xfrm>
        </p:spPr>
        <p:txBody>
          <a:bodyPr>
            <a:noAutofit/>
          </a:bodyPr>
          <a:lstStyle>
            <a:lvl1pPr marL="0" indent="0" algn="ctr">
              <a:buNone/>
              <a:defRPr sz="1400" b="1">
                <a:solidFill>
                  <a:schemeClr val="tx1"/>
                </a:solidFill>
              </a:defRPr>
            </a:lvl1pPr>
            <a:lvl2pPr marL="457200" indent="0">
              <a:buNone/>
              <a:defRPr sz="1200" b="1"/>
            </a:lvl2pPr>
            <a:lvl3pPr>
              <a:defRPr sz="1200" b="1"/>
            </a:lvl3pPr>
            <a:lvl4pPr>
              <a:defRPr sz="1200" b="1"/>
            </a:lvl4pPr>
            <a:lvl5pPr>
              <a:defRPr sz="1200" b="1"/>
            </a:lvl5pPr>
          </a:lstStyle>
          <a:p>
            <a:pPr lvl="0"/>
            <a:r>
              <a:rPr lang="en-US" noProof="0"/>
              <a:t>Less convenient</a:t>
            </a:r>
          </a:p>
        </p:txBody>
      </p:sp>
      <p:sp>
        <p:nvSpPr>
          <p:cNvPr id="34" name="Text Placeholder 7">
            <a:extLst>
              <a:ext uri="{FF2B5EF4-FFF2-40B4-BE49-F238E27FC236}">
                <a16:creationId xmlns:a16="http://schemas.microsoft.com/office/drawing/2014/main" id="{652D52EF-59ED-4ADC-B2F9-DFFB875F5A5F}"/>
              </a:ext>
            </a:extLst>
          </p:cNvPr>
          <p:cNvSpPr>
            <a:spLocks noGrp="1"/>
          </p:cNvSpPr>
          <p:nvPr>
            <p:ph type="body" sz="quarter" idx="49" hasCustomPrompt="1"/>
          </p:nvPr>
        </p:nvSpPr>
        <p:spPr>
          <a:xfrm>
            <a:off x="3716416" y="1876140"/>
            <a:ext cx="2741612" cy="248888"/>
          </a:xfrm>
        </p:spPr>
        <p:txBody>
          <a:bodyPr>
            <a:noAutofit/>
          </a:bodyPr>
          <a:lstStyle>
            <a:lvl1pPr marL="0" indent="0" algn="ctr">
              <a:buNone/>
              <a:defRPr sz="1400" b="1">
                <a:solidFill>
                  <a:schemeClr val="tx1"/>
                </a:solidFill>
              </a:defRPr>
            </a:lvl1pPr>
            <a:lvl2pPr marL="457200" indent="0">
              <a:buNone/>
              <a:defRPr sz="1200" b="1"/>
            </a:lvl2pPr>
            <a:lvl3pPr>
              <a:defRPr sz="1200" b="1"/>
            </a:lvl3pPr>
            <a:lvl4pPr>
              <a:defRPr sz="1200" b="1"/>
            </a:lvl4pPr>
            <a:lvl5pPr>
              <a:defRPr sz="1200" b="1"/>
            </a:lvl5pPr>
          </a:lstStyle>
          <a:p>
            <a:pPr lvl="0"/>
            <a:r>
              <a:rPr lang="en-US" noProof="0"/>
              <a:t>More convenient</a:t>
            </a:r>
          </a:p>
        </p:txBody>
      </p:sp>
      <p:sp>
        <p:nvSpPr>
          <p:cNvPr id="35" name="Picture Placeholder 13">
            <a:extLst>
              <a:ext uri="{FF2B5EF4-FFF2-40B4-BE49-F238E27FC236}">
                <a16:creationId xmlns:a16="http://schemas.microsoft.com/office/drawing/2014/main" id="{2126427F-C54E-4B7F-9641-938D9541923F}"/>
              </a:ext>
            </a:extLst>
          </p:cNvPr>
          <p:cNvSpPr>
            <a:spLocks noGrp="1"/>
          </p:cNvSpPr>
          <p:nvPr>
            <p:ph type="pic" sz="quarter" idx="50"/>
          </p:nvPr>
        </p:nvSpPr>
        <p:spPr>
          <a:xfrm>
            <a:off x="9013409" y="1981647"/>
            <a:ext cx="2331720" cy="539496"/>
          </a:xfrm>
          <a:solidFill>
            <a:schemeClr val="bg1"/>
          </a:solidFill>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Tree>
    <p:extLst>
      <p:ext uri="{BB962C8B-B14F-4D97-AF65-F5344CB8AC3E}">
        <p14:creationId xmlns:p14="http://schemas.microsoft.com/office/powerpoint/2010/main" val="34668260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Steps Content Layou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E1BF711-AD1E-4C2A-92AA-123A8E0CCD99}"/>
              </a:ext>
            </a:extLst>
          </p:cNvPr>
          <p:cNvSpPr>
            <a:spLocks noGrp="1"/>
          </p:cNvSpPr>
          <p:nvPr>
            <p:ph type="title" hasCustomPrompt="1"/>
          </p:nvPr>
        </p:nvSpPr>
        <p:spPr>
          <a:xfrm>
            <a:off x="838200" y="1506660"/>
            <a:ext cx="6121400" cy="761540"/>
          </a:xfrm>
        </p:spPr>
        <p:txBody>
          <a:bodyPr lIns="0" tIns="0" rIns="0" bIns="0" anchor="b" anchorCtr="0">
            <a:normAutofit/>
          </a:bodyPr>
          <a:lstStyle>
            <a:lvl1pPr>
              <a:defRPr sz="3600" b="1"/>
            </a:lvl1pPr>
          </a:lstStyle>
          <a:p>
            <a:r>
              <a:rPr lang="en-US" noProof="0"/>
              <a:t>CLICK TO EDIT</a:t>
            </a:r>
          </a:p>
        </p:txBody>
      </p:sp>
      <p:sp>
        <p:nvSpPr>
          <p:cNvPr id="18" name="Rectangle 17">
            <a:extLst>
              <a:ext uri="{FF2B5EF4-FFF2-40B4-BE49-F238E27FC236}">
                <a16:creationId xmlns:a16="http://schemas.microsoft.com/office/drawing/2014/main" id="{9DC30695-97E1-4601-8C7B-961D69628644}"/>
              </a:ext>
            </a:extLst>
          </p:cNvPr>
          <p:cNvSpPr/>
          <p:nvPr userDrawn="1"/>
        </p:nvSpPr>
        <p:spPr>
          <a:xfrm>
            <a:off x="838200" y="3703320"/>
            <a:ext cx="3528000" cy="315468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9" name="Text Placeholder 2">
            <a:extLst>
              <a:ext uri="{FF2B5EF4-FFF2-40B4-BE49-F238E27FC236}">
                <a16:creationId xmlns:a16="http://schemas.microsoft.com/office/drawing/2014/main" id="{E2B5B824-F1E4-4ADF-B1C2-3DBA2FC66495}"/>
              </a:ext>
            </a:extLst>
          </p:cNvPr>
          <p:cNvSpPr>
            <a:spLocks noGrp="1"/>
          </p:cNvSpPr>
          <p:nvPr>
            <p:ph type="body" idx="34" hasCustomPrompt="1"/>
          </p:nvPr>
        </p:nvSpPr>
        <p:spPr>
          <a:xfrm>
            <a:off x="1279896" y="3829204"/>
            <a:ext cx="2737417" cy="478453"/>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22" name="Text Placeholder 2">
            <a:extLst>
              <a:ext uri="{FF2B5EF4-FFF2-40B4-BE49-F238E27FC236}">
                <a16:creationId xmlns:a16="http://schemas.microsoft.com/office/drawing/2014/main" id="{CADBF3A0-15C9-427F-8FD2-15ED840D4E0D}"/>
              </a:ext>
            </a:extLst>
          </p:cNvPr>
          <p:cNvSpPr>
            <a:spLocks noGrp="1"/>
          </p:cNvSpPr>
          <p:nvPr>
            <p:ph type="body" idx="13"/>
          </p:nvPr>
        </p:nvSpPr>
        <p:spPr>
          <a:xfrm>
            <a:off x="1275701" y="4617038"/>
            <a:ext cx="2741612" cy="1463785"/>
          </a:xfrm>
        </p:spPr>
        <p:txBody>
          <a:bodyPr lIns="0" tIns="0" rIns="0" bIns="0" anchor="t" anchorCtr="0">
            <a:normAutofit/>
          </a:bodyPr>
          <a:lstStyle>
            <a:lvl1pPr marL="216000" indent="-216000">
              <a:spcBef>
                <a:spcPts val="600"/>
              </a:spcBef>
              <a:buClr>
                <a:schemeClr val="accent4">
                  <a:lumMod val="60000"/>
                  <a:lumOff val="40000"/>
                </a:schemeClr>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4" name="Text Placeholder 2">
            <a:extLst>
              <a:ext uri="{FF2B5EF4-FFF2-40B4-BE49-F238E27FC236}">
                <a16:creationId xmlns:a16="http://schemas.microsoft.com/office/drawing/2014/main" id="{C5E37954-2587-4B97-88B7-FA4C7604AC87}"/>
              </a:ext>
            </a:extLst>
          </p:cNvPr>
          <p:cNvSpPr>
            <a:spLocks noGrp="1"/>
          </p:cNvSpPr>
          <p:nvPr>
            <p:ph type="body" idx="37"/>
          </p:nvPr>
        </p:nvSpPr>
        <p:spPr>
          <a:xfrm>
            <a:off x="862259" y="2739982"/>
            <a:ext cx="3432374" cy="845403"/>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9" name="Rectangle 18">
            <a:extLst>
              <a:ext uri="{FF2B5EF4-FFF2-40B4-BE49-F238E27FC236}">
                <a16:creationId xmlns:a16="http://schemas.microsoft.com/office/drawing/2014/main" id="{E250C9FB-EE54-4D19-932C-4EF9C7CC93B4}"/>
              </a:ext>
            </a:extLst>
          </p:cNvPr>
          <p:cNvSpPr/>
          <p:nvPr userDrawn="1"/>
        </p:nvSpPr>
        <p:spPr>
          <a:xfrm>
            <a:off x="4368003" y="2944943"/>
            <a:ext cx="3510000" cy="3154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Text Placeholder 2">
            <a:extLst>
              <a:ext uri="{FF2B5EF4-FFF2-40B4-BE49-F238E27FC236}">
                <a16:creationId xmlns:a16="http://schemas.microsoft.com/office/drawing/2014/main" id="{0DA829CB-8433-4580-B34A-C48512DF4776}"/>
              </a:ext>
            </a:extLst>
          </p:cNvPr>
          <p:cNvSpPr>
            <a:spLocks noGrp="1"/>
          </p:cNvSpPr>
          <p:nvPr>
            <p:ph type="body" idx="38" hasCustomPrompt="1"/>
          </p:nvPr>
        </p:nvSpPr>
        <p:spPr>
          <a:xfrm>
            <a:off x="4813818" y="3070827"/>
            <a:ext cx="2718357" cy="478453"/>
          </a:xfrm>
        </p:spPr>
        <p:txBody>
          <a:bodyPr lIns="0" tIns="0" rIns="0" bIns="0" anchor="b">
            <a:normAutofit/>
          </a:bodyPr>
          <a:lstStyle>
            <a:lvl1pPr marL="0" indent="0" algn="l">
              <a:spcBef>
                <a:spcPts val="600"/>
              </a:spcBef>
              <a:buNone/>
              <a:defRPr sz="20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21" name="Text Placeholder 2">
            <a:extLst>
              <a:ext uri="{FF2B5EF4-FFF2-40B4-BE49-F238E27FC236}">
                <a16:creationId xmlns:a16="http://schemas.microsoft.com/office/drawing/2014/main" id="{2B17A0E8-5FE1-4EDB-9912-D15DE0F515CA}"/>
              </a:ext>
            </a:extLst>
          </p:cNvPr>
          <p:cNvSpPr>
            <a:spLocks noGrp="1"/>
          </p:cNvSpPr>
          <p:nvPr>
            <p:ph type="body" idx="39"/>
          </p:nvPr>
        </p:nvSpPr>
        <p:spPr>
          <a:xfrm>
            <a:off x="4809623" y="3858661"/>
            <a:ext cx="2718358" cy="2077777"/>
          </a:xfrm>
        </p:spPr>
        <p:txBody>
          <a:bodyPr lIns="0" tIns="0" rIns="0" bIns="0" anchor="t" anchorCtr="0">
            <a:normAutofit/>
          </a:bodyPr>
          <a:lstStyle>
            <a:lvl1pPr marL="216000" indent="-216000">
              <a:spcBef>
                <a:spcPts val="600"/>
              </a:spcBef>
              <a:buClr>
                <a:schemeClr val="accent4">
                  <a:lumMod val="60000"/>
                  <a:lumOff val="40000"/>
                </a:schemeClr>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3" name="Rectangle 22">
            <a:extLst>
              <a:ext uri="{FF2B5EF4-FFF2-40B4-BE49-F238E27FC236}">
                <a16:creationId xmlns:a16="http://schemas.microsoft.com/office/drawing/2014/main" id="{5F78EA48-44FB-466C-808A-654F878A2BE5}"/>
              </a:ext>
            </a:extLst>
          </p:cNvPr>
          <p:cNvSpPr/>
          <p:nvPr userDrawn="1"/>
        </p:nvSpPr>
        <p:spPr>
          <a:xfrm>
            <a:off x="7859550" y="914400"/>
            <a:ext cx="3492000" cy="419709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Text Placeholder 2">
            <a:extLst>
              <a:ext uri="{FF2B5EF4-FFF2-40B4-BE49-F238E27FC236}">
                <a16:creationId xmlns:a16="http://schemas.microsoft.com/office/drawing/2014/main" id="{858E05EE-476C-464F-97E9-AB4404E1031E}"/>
              </a:ext>
            </a:extLst>
          </p:cNvPr>
          <p:cNvSpPr>
            <a:spLocks noGrp="1"/>
          </p:cNvSpPr>
          <p:nvPr>
            <p:ph type="body" idx="40" hasCustomPrompt="1"/>
          </p:nvPr>
        </p:nvSpPr>
        <p:spPr>
          <a:xfrm>
            <a:off x="8301247" y="1040284"/>
            <a:ext cx="2728138" cy="478453"/>
          </a:xfrm>
        </p:spPr>
        <p:txBody>
          <a:bodyPr lIns="0" tIns="0" rIns="0" bIns="0" anchor="b">
            <a:normAutofit/>
          </a:bodyPr>
          <a:lstStyle>
            <a:lvl1pPr marL="0" indent="0" algn="l">
              <a:spcBef>
                <a:spcPts val="600"/>
              </a:spcBef>
              <a:buNone/>
              <a:defRPr sz="2000" b="1" i="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25" name="Text Placeholder 2">
            <a:extLst>
              <a:ext uri="{FF2B5EF4-FFF2-40B4-BE49-F238E27FC236}">
                <a16:creationId xmlns:a16="http://schemas.microsoft.com/office/drawing/2014/main" id="{3A2B7032-E785-4A36-9ADB-097498F9D09B}"/>
              </a:ext>
            </a:extLst>
          </p:cNvPr>
          <p:cNvSpPr>
            <a:spLocks noGrp="1"/>
          </p:cNvSpPr>
          <p:nvPr>
            <p:ph type="body" idx="41"/>
          </p:nvPr>
        </p:nvSpPr>
        <p:spPr>
          <a:xfrm>
            <a:off x="8292856" y="1828117"/>
            <a:ext cx="2731930" cy="3112371"/>
          </a:xfrm>
        </p:spPr>
        <p:txBody>
          <a:bodyPr lIns="0" tIns="0" rIns="0" bIns="0" anchor="t" anchorCtr="0">
            <a:normAutofit/>
          </a:bodyPr>
          <a:lstStyle>
            <a:lvl1pPr marL="216000" indent="-216000">
              <a:spcBef>
                <a:spcPts val="600"/>
              </a:spcBef>
              <a:buClr>
                <a:schemeClr val="accent1"/>
              </a:buClr>
              <a:buFont typeface="Wingdings" panose="05000000000000000000" pitchFamily="2" charset="2"/>
              <a:buChar char="§"/>
              <a:defRPr sz="1400" b="0" i="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6" name="Text Placeholder 2">
            <a:extLst>
              <a:ext uri="{FF2B5EF4-FFF2-40B4-BE49-F238E27FC236}">
                <a16:creationId xmlns:a16="http://schemas.microsoft.com/office/drawing/2014/main" id="{C978BB3C-0EC9-4911-AF98-3B17C4CE8FA3}"/>
              </a:ext>
            </a:extLst>
          </p:cNvPr>
          <p:cNvSpPr>
            <a:spLocks noGrp="1"/>
          </p:cNvSpPr>
          <p:nvPr>
            <p:ph type="body" idx="42" hasCustomPrompt="1"/>
          </p:nvPr>
        </p:nvSpPr>
        <p:spPr>
          <a:xfrm>
            <a:off x="1279896" y="4348591"/>
            <a:ext cx="2741611" cy="246279"/>
          </a:xfrm>
        </p:spPr>
        <p:txBody>
          <a:bodyPr lIns="0" tIns="0" rIns="0" bIns="0" anchor="b">
            <a:normAutofit/>
          </a:bodyPr>
          <a:lstStyle>
            <a:lvl1pPr marL="0" indent="0" algn="l">
              <a:spcBef>
                <a:spcPts val="600"/>
              </a:spcBef>
              <a:buNone/>
              <a:defRPr sz="1400" b="1"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28" name="Text Placeholder 2">
            <a:extLst>
              <a:ext uri="{FF2B5EF4-FFF2-40B4-BE49-F238E27FC236}">
                <a16:creationId xmlns:a16="http://schemas.microsoft.com/office/drawing/2014/main" id="{FF3182A3-A2A8-4CAF-9CB8-8D2AFF31639B}"/>
              </a:ext>
            </a:extLst>
          </p:cNvPr>
          <p:cNvSpPr>
            <a:spLocks noGrp="1"/>
          </p:cNvSpPr>
          <p:nvPr>
            <p:ph type="body" idx="43" hasCustomPrompt="1"/>
          </p:nvPr>
        </p:nvSpPr>
        <p:spPr>
          <a:xfrm>
            <a:off x="4813818" y="3590214"/>
            <a:ext cx="2718357" cy="246279"/>
          </a:xfrm>
        </p:spPr>
        <p:txBody>
          <a:bodyPr lIns="0" tIns="0" rIns="0" bIns="0" anchor="b">
            <a:normAutofit/>
          </a:bodyPr>
          <a:lstStyle>
            <a:lvl1pPr marL="0" indent="0" algn="l">
              <a:spcBef>
                <a:spcPts val="600"/>
              </a:spcBef>
              <a:buNone/>
              <a:defRPr sz="1400" b="1" i="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31" name="Text Placeholder 2">
            <a:extLst>
              <a:ext uri="{FF2B5EF4-FFF2-40B4-BE49-F238E27FC236}">
                <a16:creationId xmlns:a16="http://schemas.microsoft.com/office/drawing/2014/main" id="{EAE2A6B1-5D4C-4E87-A1F9-92B4CC63D18E}"/>
              </a:ext>
            </a:extLst>
          </p:cNvPr>
          <p:cNvSpPr>
            <a:spLocks noGrp="1"/>
          </p:cNvSpPr>
          <p:nvPr>
            <p:ph type="body" idx="44" hasCustomPrompt="1"/>
          </p:nvPr>
        </p:nvSpPr>
        <p:spPr>
          <a:xfrm>
            <a:off x="8301247" y="1559671"/>
            <a:ext cx="2728138" cy="246279"/>
          </a:xfrm>
        </p:spPr>
        <p:txBody>
          <a:bodyPr lIns="0" tIns="0" rIns="0" bIns="0" anchor="b">
            <a:normAutofit/>
          </a:bodyPr>
          <a:lstStyle>
            <a:lvl1pPr marL="0" indent="0" algn="l">
              <a:spcBef>
                <a:spcPts val="600"/>
              </a:spcBef>
              <a:buNone/>
              <a:defRPr sz="1400" b="1" i="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27" name="Rectangle 30" descr="Rectangle shape">
            <a:extLst>
              <a:ext uri="{FF2B5EF4-FFF2-40B4-BE49-F238E27FC236}">
                <a16:creationId xmlns:a16="http://schemas.microsoft.com/office/drawing/2014/main" id="{3FD4F881-8EF1-46B0-A01F-F145F6EA85C6}"/>
              </a:ext>
            </a:extLst>
          </p:cNvPr>
          <p:cNvSpPr/>
          <p:nvPr userDrawn="1"/>
        </p:nvSpPr>
        <p:spPr>
          <a:xfrm>
            <a:off x="0" y="2395688"/>
            <a:ext cx="5518372"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9762405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1740127"/>
            <a:ext cx="7800832" cy="481465"/>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617258"/>
            <a:ext cx="7800832" cy="594132"/>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7" name="Text Placeholder 2">
            <a:extLst>
              <a:ext uri="{FF2B5EF4-FFF2-40B4-BE49-F238E27FC236}">
                <a16:creationId xmlns:a16="http://schemas.microsoft.com/office/drawing/2014/main" id="{F0D239C0-D332-4295-B0D2-EE7E153AEF85}"/>
              </a:ext>
            </a:extLst>
          </p:cNvPr>
          <p:cNvSpPr>
            <a:spLocks noGrp="1"/>
          </p:cNvSpPr>
          <p:nvPr>
            <p:ph type="body" idx="21"/>
          </p:nvPr>
        </p:nvSpPr>
        <p:spPr>
          <a:xfrm>
            <a:off x="867819" y="2345281"/>
            <a:ext cx="4399506" cy="467382"/>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4" name="Picture Placeholder 13">
            <a:extLst>
              <a:ext uri="{FF2B5EF4-FFF2-40B4-BE49-F238E27FC236}">
                <a16:creationId xmlns:a16="http://schemas.microsoft.com/office/drawing/2014/main" id="{6CFA9DC2-8816-4504-9E78-0D6A51A4ABBE}"/>
              </a:ext>
            </a:extLst>
          </p:cNvPr>
          <p:cNvSpPr>
            <a:spLocks noGrp="1"/>
          </p:cNvSpPr>
          <p:nvPr>
            <p:ph type="pic" sz="quarter" idx="16"/>
          </p:nvPr>
        </p:nvSpPr>
        <p:spPr>
          <a:xfrm>
            <a:off x="9013409"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6" name="Text Placeholder 2">
            <a:extLst>
              <a:ext uri="{FF2B5EF4-FFF2-40B4-BE49-F238E27FC236}">
                <a16:creationId xmlns:a16="http://schemas.microsoft.com/office/drawing/2014/main" id="{F0C6A052-44FB-4766-A715-5F60A7AEF0AD}"/>
              </a:ext>
            </a:extLst>
          </p:cNvPr>
          <p:cNvSpPr>
            <a:spLocks noGrp="1"/>
          </p:cNvSpPr>
          <p:nvPr>
            <p:ph type="body" idx="30"/>
          </p:nvPr>
        </p:nvSpPr>
        <p:spPr>
          <a:xfrm>
            <a:off x="6245711" y="2345281"/>
            <a:ext cx="5078469" cy="467382"/>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3" name="Content Placeholder 12">
            <a:extLst>
              <a:ext uri="{FF2B5EF4-FFF2-40B4-BE49-F238E27FC236}">
                <a16:creationId xmlns:a16="http://schemas.microsoft.com/office/drawing/2014/main" id="{68C1D2FC-82D4-4984-A285-D297EC46F0D8}"/>
              </a:ext>
            </a:extLst>
          </p:cNvPr>
          <p:cNvSpPr>
            <a:spLocks noGrp="1"/>
          </p:cNvSpPr>
          <p:nvPr>
            <p:ph sz="quarter" idx="31"/>
          </p:nvPr>
        </p:nvSpPr>
        <p:spPr>
          <a:xfrm>
            <a:off x="862013" y="2998120"/>
            <a:ext cx="4818062" cy="2687637"/>
          </a:xfrm>
        </p:spPr>
        <p:txBody>
          <a:bodyPr>
            <a:normAutofit/>
          </a:bodyPr>
          <a:lstStyle>
            <a:lvl1pPr marL="0" indent="0">
              <a:buNone/>
              <a:defRPr sz="1400">
                <a:solidFill>
                  <a:schemeClr val="tx1"/>
                </a:solidFill>
              </a:defRPr>
            </a:lvl1pPr>
            <a:lvl2pPr marL="457200" indent="0">
              <a:buNone/>
              <a:defRPr sz="1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Edit Master text styles</a:t>
            </a:r>
          </a:p>
          <a:p>
            <a:pPr lvl="1"/>
            <a:r>
              <a:rPr lang="en-US" noProof="0"/>
              <a:t>Second level</a:t>
            </a:r>
          </a:p>
        </p:txBody>
      </p:sp>
      <p:sp>
        <p:nvSpPr>
          <p:cNvPr id="22" name="Content Placeholder 12">
            <a:extLst>
              <a:ext uri="{FF2B5EF4-FFF2-40B4-BE49-F238E27FC236}">
                <a16:creationId xmlns:a16="http://schemas.microsoft.com/office/drawing/2014/main" id="{C7746309-5494-4FAF-8640-D18D81C82FC1}"/>
              </a:ext>
            </a:extLst>
          </p:cNvPr>
          <p:cNvSpPr>
            <a:spLocks noGrp="1"/>
          </p:cNvSpPr>
          <p:nvPr>
            <p:ph sz="quarter" idx="32"/>
          </p:nvPr>
        </p:nvSpPr>
        <p:spPr>
          <a:xfrm>
            <a:off x="6230001" y="2998120"/>
            <a:ext cx="5122211" cy="2687637"/>
          </a:xfrm>
        </p:spPr>
        <p:txBody>
          <a:bodyPr/>
          <a:lstStyle>
            <a:lvl1pPr marL="0" indent="0">
              <a:buNone/>
              <a:defRPr sz="14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Edit Master text styles</a:t>
            </a:r>
          </a:p>
        </p:txBody>
      </p:sp>
      <p:sp>
        <p:nvSpPr>
          <p:cNvPr id="14" name="Rectangle 17" descr="Rectangle shape">
            <a:extLst>
              <a:ext uri="{FF2B5EF4-FFF2-40B4-BE49-F238E27FC236}">
                <a16:creationId xmlns:a16="http://schemas.microsoft.com/office/drawing/2014/main" id="{42F2CA37-EDD0-4C79-960F-D8E91A8352FB}"/>
              </a:ext>
            </a:extLst>
          </p:cNvPr>
          <p:cNvSpPr/>
          <p:nvPr userDrawn="1"/>
        </p:nvSpPr>
        <p:spPr>
          <a:xfrm>
            <a:off x="0" y="1347938"/>
            <a:ext cx="325374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268249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meline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256085" y="774398"/>
            <a:ext cx="5679831" cy="619448"/>
          </a:xfrm>
        </p:spPr>
        <p:txBody>
          <a:bodyPr lIns="0" tIns="0" rIns="0" bIns="0" anchor="b" anchorCtr="0">
            <a:normAutofit/>
          </a:bodyPr>
          <a:lstStyle>
            <a:lvl1pPr marL="0" algn="ctr"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2" name="Text Placeholder 2">
            <a:extLst>
              <a:ext uri="{FF2B5EF4-FFF2-40B4-BE49-F238E27FC236}">
                <a16:creationId xmlns:a16="http://schemas.microsoft.com/office/drawing/2014/main" id="{FBE302E7-5C2F-4624-AD0C-D1495C751BBE}"/>
              </a:ext>
            </a:extLst>
          </p:cNvPr>
          <p:cNvSpPr>
            <a:spLocks noGrp="1"/>
          </p:cNvSpPr>
          <p:nvPr>
            <p:ph type="body" idx="1" hasCustomPrompt="1"/>
          </p:nvPr>
        </p:nvSpPr>
        <p:spPr>
          <a:xfrm>
            <a:off x="836614" y="4307172"/>
            <a:ext cx="1728216" cy="334918"/>
          </a:xfrm>
        </p:spPr>
        <p:txBody>
          <a:bodyPr lIns="36000" tIns="0" rIns="0" bIns="0" anchor="b">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text</a:t>
            </a:r>
          </a:p>
        </p:txBody>
      </p:sp>
      <p:sp>
        <p:nvSpPr>
          <p:cNvPr id="27" name="Text Placeholder 11">
            <a:extLst>
              <a:ext uri="{FF2B5EF4-FFF2-40B4-BE49-F238E27FC236}">
                <a16:creationId xmlns:a16="http://schemas.microsoft.com/office/drawing/2014/main" id="{90E84C90-8C85-4EBD-A0A8-BE41617041D4}"/>
              </a:ext>
            </a:extLst>
          </p:cNvPr>
          <p:cNvSpPr>
            <a:spLocks noGrp="1"/>
          </p:cNvSpPr>
          <p:nvPr>
            <p:ph type="body" sz="quarter" idx="13"/>
          </p:nvPr>
        </p:nvSpPr>
        <p:spPr>
          <a:xfrm>
            <a:off x="836614" y="4692262"/>
            <a:ext cx="1728216" cy="1142011"/>
          </a:xfrm>
        </p:spPr>
        <p:txBody>
          <a:bodyPr lIns="36000" tIns="0" rIns="0" bIns="0">
            <a:normAutofit/>
          </a:bodyPr>
          <a:lstStyle>
            <a:lvl1pPr marL="0" indent="0">
              <a:buClr>
                <a:schemeClr val="tx2"/>
              </a:buClr>
              <a:buSzPct val="125000"/>
              <a:buFont typeface="Wingdings" panose="05000000000000000000" pitchFamily="2" charset="2"/>
              <a:buNone/>
              <a:defRPr sz="12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noProof="0"/>
              <a:t>Edit Master text styles</a:t>
            </a:r>
          </a:p>
        </p:txBody>
      </p:sp>
      <p:sp>
        <p:nvSpPr>
          <p:cNvPr id="28" name="Text Placeholder 7">
            <a:extLst>
              <a:ext uri="{FF2B5EF4-FFF2-40B4-BE49-F238E27FC236}">
                <a16:creationId xmlns:a16="http://schemas.microsoft.com/office/drawing/2014/main" id="{60C2D7C7-DBCB-4597-8620-C8C9C5A76ABD}"/>
              </a:ext>
            </a:extLst>
          </p:cNvPr>
          <p:cNvSpPr>
            <a:spLocks noGrp="1"/>
          </p:cNvSpPr>
          <p:nvPr>
            <p:ph type="body" sz="quarter" idx="25" hasCustomPrompt="1"/>
          </p:nvPr>
        </p:nvSpPr>
        <p:spPr>
          <a:xfrm>
            <a:off x="836614" y="2923572"/>
            <a:ext cx="1728216" cy="604730"/>
          </a:xfrm>
        </p:spPr>
        <p:txBody>
          <a:bodyPr lIns="36000" tIns="0" rIns="0" bIns="0" anchor="t" anchorCtr="0">
            <a:noAutofit/>
          </a:bodyPr>
          <a:lstStyle>
            <a:lvl1pPr marL="0" indent="0" algn="l">
              <a:buNone/>
              <a:defRPr sz="50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noProof="0"/>
              <a:t>20XX</a:t>
            </a:r>
          </a:p>
        </p:txBody>
      </p:sp>
      <p:sp>
        <p:nvSpPr>
          <p:cNvPr id="29" name="Text Placeholder 2">
            <a:extLst>
              <a:ext uri="{FF2B5EF4-FFF2-40B4-BE49-F238E27FC236}">
                <a16:creationId xmlns:a16="http://schemas.microsoft.com/office/drawing/2014/main" id="{99124C08-3E86-444D-B5D0-F3F9BB16C988}"/>
              </a:ext>
            </a:extLst>
          </p:cNvPr>
          <p:cNvSpPr>
            <a:spLocks noGrp="1"/>
          </p:cNvSpPr>
          <p:nvPr>
            <p:ph type="body" idx="32" hasCustomPrompt="1"/>
          </p:nvPr>
        </p:nvSpPr>
        <p:spPr>
          <a:xfrm>
            <a:off x="836614" y="3590954"/>
            <a:ext cx="1728216" cy="228986"/>
          </a:xfrm>
        </p:spPr>
        <p:txBody>
          <a:bodyPr lIns="36000" tIns="0" rIns="0" bIns="0" anchor="t" anchorCtr="0">
            <a:normAutofit/>
          </a:bodyPr>
          <a:lstStyle>
            <a:lvl1pPr marL="0" indent="0">
              <a:buNone/>
              <a:defRPr sz="14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Month</a:t>
            </a:r>
          </a:p>
        </p:txBody>
      </p:sp>
      <p:sp>
        <p:nvSpPr>
          <p:cNvPr id="30" name="Rectangle 29">
            <a:extLst>
              <a:ext uri="{FF2B5EF4-FFF2-40B4-BE49-F238E27FC236}">
                <a16:creationId xmlns:a16="http://schemas.microsoft.com/office/drawing/2014/main" id="{BB56B47F-3E0D-42C1-966E-767F85C6CF80}"/>
              </a:ext>
            </a:extLst>
          </p:cNvPr>
          <p:cNvSpPr/>
          <p:nvPr userDrawn="1"/>
        </p:nvSpPr>
        <p:spPr>
          <a:xfrm>
            <a:off x="0" y="4039354"/>
            <a:ext cx="12192000" cy="548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2" name="Text Placeholder 2">
            <a:extLst>
              <a:ext uri="{FF2B5EF4-FFF2-40B4-BE49-F238E27FC236}">
                <a16:creationId xmlns:a16="http://schemas.microsoft.com/office/drawing/2014/main" id="{0CE94E73-2035-4848-A777-57D121957C57}"/>
              </a:ext>
            </a:extLst>
          </p:cNvPr>
          <p:cNvSpPr>
            <a:spLocks noGrp="1"/>
          </p:cNvSpPr>
          <p:nvPr>
            <p:ph type="body" idx="33" hasCustomPrompt="1"/>
          </p:nvPr>
        </p:nvSpPr>
        <p:spPr>
          <a:xfrm>
            <a:off x="9588108" y="4307172"/>
            <a:ext cx="1728216" cy="334918"/>
          </a:xfrm>
        </p:spPr>
        <p:txBody>
          <a:bodyPr lIns="36000" tIns="0" rIns="0" bIns="0" anchor="b">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text</a:t>
            </a:r>
          </a:p>
        </p:txBody>
      </p:sp>
      <p:sp>
        <p:nvSpPr>
          <p:cNvPr id="36" name="Text Placeholder 11">
            <a:extLst>
              <a:ext uri="{FF2B5EF4-FFF2-40B4-BE49-F238E27FC236}">
                <a16:creationId xmlns:a16="http://schemas.microsoft.com/office/drawing/2014/main" id="{4D2653B7-297D-4579-B765-779B78649A6D}"/>
              </a:ext>
            </a:extLst>
          </p:cNvPr>
          <p:cNvSpPr>
            <a:spLocks noGrp="1"/>
          </p:cNvSpPr>
          <p:nvPr>
            <p:ph type="body" sz="quarter" idx="34"/>
          </p:nvPr>
        </p:nvSpPr>
        <p:spPr>
          <a:xfrm>
            <a:off x="9588108" y="4692262"/>
            <a:ext cx="1728216" cy="1142011"/>
          </a:xfrm>
        </p:spPr>
        <p:txBody>
          <a:bodyPr lIns="36000" tIns="0" rIns="0" bIns="0">
            <a:normAutofit/>
          </a:bodyPr>
          <a:lstStyle>
            <a:lvl1pPr marL="0" indent="0">
              <a:buClr>
                <a:schemeClr val="tx2"/>
              </a:buClr>
              <a:buSzPct val="125000"/>
              <a:buFont typeface="Wingdings" panose="05000000000000000000" pitchFamily="2" charset="2"/>
              <a:buNone/>
              <a:defRPr sz="12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noProof="0"/>
              <a:t>Edit Master text styles</a:t>
            </a:r>
          </a:p>
        </p:txBody>
      </p:sp>
      <p:sp>
        <p:nvSpPr>
          <p:cNvPr id="37" name="Text Placeholder 7">
            <a:extLst>
              <a:ext uri="{FF2B5EF4-FFF2-40B4-BE49-F238E27FC236}">
                <a16:creationId xmlns:a16="http://schemas.microsoft.com/office/drawing/2014/main" id="{F0FDA4BB-A1AC-401D-BF49-12BA8C00A75E}"/>
              </a:ext>
            </a:extLst>
          </p:cNvPr>
          <p:cNvSpPr>
            <a:spLocks noGrp="1"/>
          </p:cNvSpPr>
          <p:nvPr>
            <p:ph type="body" sz="quarter" idx="35" hasCustomPrompt="1"/>
          </p:nvPr>
        </p:nvSpPr>
        <p:spPr>
          <a:xfrm>
            <a:off x="9588108" y="2923572"/>
            <a:ext cx="1728216" cy="604730"/>
          </a:xfrm>
        </p:spPr>
        <p:txBody>
          <a:bodyPr lIns="36000" tIns="0" rIns="0" bIns="0" anchor="t" anchorCtr="0">
            <a:noAutofit/>
          </a:bodyPr>
          <a:lstStyle>
            <a:lvl1pPr marL="0" indent="0" algn="l">
              <a:buNone/>
              <a:defRPr sz="50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noProof="0"/>
              <a:t>20XX</a:t>
            </a:r>
          </a:p>
        </p:txBody>
      </p:sp>
      <p:sp>
        <p:nvSpPr>
          <p:cNvPr id="38" name="Text Placeholder 2">
            <a:extLst>
              <a:ext uri="{FF2B5EF4-FFF2-40B4-BE49-F238E27FC236}">
                <a16:creationId xmlns:a16="http://schemas.microsoft.com/office/drawing/2014/main" id="{201C09CA-AD2D-489D-8280-D5D5CA6F8E05}"/>
              </a:ext>
            </a:extLst>
          </p:cNvPr>
          <p:cNvSpPr>
            <a:spLocks noGrp="1"/>
          </p:cNvSpPr>
          <p:nvPr>
            <p:ph type="body" idx="36" hasCustomPrompt="1"/>
          </p:nvPr>
        </p:nvSpPr>
        <p:spPr>
          <a:xfrm>
            <a:off x="9588108" y="3590954"/>
            <a:ext cx="1728216" cy="228986"/>
          </a:xfrm>
        </p:spPr>
        <p:txBody>
          <a:bodyPr lIns="36000" tIns="0" rIns="0" bIns="0" anchor="t" anchorCtr="0">
            <a:normAutofit/>
          </a:bodyPr>
          <a:lstStyle>
            <a:lvl1pPr marL="0" indent="0">
              <a:buNone/>
              <a:defRPr sz="14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Month</a:t>
            </a:r>
          </a:p>
        </p:txBody>
      </p:sp>
      <p:sp>
        <p:nvSpPr>
          <p:cNvPr id="39" name="Text Placeholder 2">
            <a:extLst>
              <a:ext uri="{FF2B5EF4-FFF2-40B4-BE49-F238E27FC236}">
                <a16:creationId xmlns:a16="http://schemas.microsoft.com/office/drawing/2014/main" id="{31C95C8F-A3B1-4034-8C7E-60D92AD5A5AF}"/>
              </a:ext>
            </a:extLst>
          </p:cNvPr>
          <p:cNvSpPr>
            <a:spLocks noGrp="1"/>
          </p:cNvSpPr>
          <p:nvPr>
            <p:ph type="body" idx="37" hasCustomPrompt="1"/>
          </p:nvPr>
        </p:nvSpPr>
        <p:spPr>
          <a:xfrm>
            <a:off x="3024487" y="4307172"/>
            <a:ext cx="1728216" cy="334918"/>
          </a:xfrm>
        </p:spPr>
        <p:txBody>
          <a:bodyPr lIns="36000" tIns="0" rIns="0" bIns="0" anchor="b">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text</a:t>
            </a:r>
          </a:p>
        </p:txBody>
      </p:sp>
      <p:sp>
        <p:nvSpPr>
          <p:cNvPr id="40" name="Text Placeholder 11">
            <a:extLst>
              <a:ext uri="{FF2B5EF4-FFF2-40B4-BE49-F238E27FC236}">
                <a16:creationId xmlns:a16="http://schemas.microsoft.com/office/drawing/2014/main" id="{2D64408A-F4D2-4911-A50C-294A6E129634}"/>
              </a:ext>
            </a:extLst>
          </p:cNvPr>
          <p:cNvSpPr>
            <a:spLocks noGrp="1"/>
          </p:cNvSpPr>
          <p:nvPr>
            <p:ph type="body" sz="quarter" idx="38"/>
          </p:nvPr>
        </p:nvSpPr>
        <p:spPr>
          <a:xfrm>
            <a:off x="3024487" y="4692262"/>
            <a:ext cx="1728216" cy="1142011"/>
          </a:xfrm>
        </p:spPr>
        <p:txBody>
          <a:bodyPr lIns="36000" tIns="0" rIns="0" bIns="0">
            <a:normAutofit/>
          </a:bodyPr>
          <a:lstStyle>
            <a:lvl1pPr marL="0" indent="0">
              <a:buClr>
                <a:schemeClr val="tx2"/>
              </a:buClr>
              <a:buSzPct val="125000"/>
              <a:buFont typeface="Wingdings" panose="05000000000000000000" pitchFamily="2" charset="2"/>
              <a:buNone/>
              <a:defRPr sz="12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noProof="0"/>
              <a:t>Edit Master text styles</a:t>
            </a:r>
          </a:p>
        </p:txBody>
      </p:sp>
      <p:sp>
        <p:nvSpPr>
          <p:cNvPr id="41" name="Text Placeholder 7">
            <a:extLst>
              <a:ext uri="{FF2B5EF4-FFF2-40B4-BE49-F238E27FC236}">
                <a16:creationId xmlns:a16="http://schemas.microsoft.com/office/drawing/2014/main" id="{714426FB-8D1F-48A3-87B1-6E4475626168}"/>
              </a:ext>
            </a:extLst>
          </p:cNvPr>
          <p:cNvSpPr>
            <a:spLocks noGrp="1"/>
          </p:cNvSpPr>
          <p:nvPr>
            <p:ph type="body" sz="quarter" idx="39" hasCustomPrompt="1"/>
          </p:nvPr>
        </p:nvSpPr>
        <p:spPr>
          <a:xfrm>
            <a:off x="3024487" y="2923572"/>
            <a:ext cx="1728216" cy="604730"/>
          </a:xfrm>
        </p:spPr>
        <p:txBody>
          <a:bodyPr lIns="36000" tIns="0" rIns="0" bIns="0" anchor="t" anchorCtr="0">
            <a:noAutofit/>
          </a:bodyPr>
          <a:lstStyle>
            <a:lvl1pPr marL="0" indent="0" algn="l">
              <a:buNone/>
              <a:defRPr sz="50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noProof="0"/>
              <a:t>20XX</a:t>
            </a:r>
          </a:p>
        </p:txBody>
      </p:sp>
      <p:sp>
        <p:nvSpPr>
          <p:cNvPr id="42" name="Text Placeholder 2">
            <a:extLst>
              <a:ext uri="{FF2B5EF4-FFF2-40B4-BE49-F238E27FC236}">
                <a16:creationId xmlns:a16="http://schemas.microsoft.com/office/drawing/2014/main" id="{113A947D-3189-4C34-A151-25B6735B5765}"/>
              </a:ext>
            </a:extLst>
          </p:cNvPr>
          <p:cNvSpPr>
            <a:spLocks noGrp="1"/>
          </p:cNvSpPr>
          <p:nvPr>
            <p:ph type="body" idx="40" hasCustomPrompt="1"/>
          </p:nvPr>
        </p:nvSpPr>
        <p:spPr>
          <a:xfrm>
            <a:off x="3024487" y="3590954"/>
            <a:ext cx="1728216" cy="228986"/>
          </a:xfrm>
        </p:spPr>
        <p:txBody>
          <a:bodyPr lIns="36000" tIns="0" rIns="0" bIns="0" anchor="t" anchorCtr="0">
            <a:normAutofit/>
          </a:bodyPr>
          <a:lstStyle>
            <a:lvl1pPr marL="0" indent="0">
              <a:buNone/>
              <a:defRPr sz="14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Month</a:t>
            </a:r>
          </a:p>
        </p:txBody>
      </p:sp>
      <p:sp>
        <p:nvSpPr>
          <p:cNvPr id="43" name="Text Placeholder 2">
            <a:extLst>
              <a:ext uri="{FF2B5EF4-FFF2-40B4-BE49-F238E27FC236}">
                <a16:creationId xmlns:a16="http://schemas.microsoft.com/office/drawing/2014/main" id="{8DFAD3D9-CF77-4D07-8D3C-6946F80F500E}"/>
              </a:ext>
            </a:extLst>
          </p:cNvPr>
          <p:cNvSpPr>
            <a:spLocks noGrp="1"/>
          </p:cNvSpPr>
          <p:nvPr>
            <p:ph type="body" idx="41" hasCustomPrompt="1"/>
          </p:nvPr>
        </p:nvSpPr>
        <p:spPr>
          <a:xfrm>
            <a:off x="5212360" y="4307172"/>
            <a:ext cx="1803644" cy="334918"/>
          </a:xfrm>
        </p:spPr>
        <p:txBody>
          <a:bodyPr lIns="36000" tIns="0" rIns="0" bIns="0" anchor="b">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text</a:t>
            </a:r>
          </a:p>
        </p:txBody>
      </p:sp>
      <p:sp>
        <p:nvSpPr>
          <p:cNvPr id="44" name="Text Placeholder 11">
            <a:extLst>
              <a:ext uri="{FF2B5EF4-FFF2-40B4-BE49-F238E27FC236}">
                <a16:creationId xmlns:a16="http://schemas.microsoft.com/office/drawing/2014/main" id="{3A1A4549-1CA1-4925-A715-C3356C3B5389}"/>
              </a:ext>
            </a:extLst>
          </p:cNvPr>
          <p:cNvSpPr>
            <a:spLocks noGrp="1"/>
          </p:cNvSpPr>
          <p:nvPr>
            <p:ph type="body" sz="quarter" idx="42"/>
          </p:nvPr>
        </p:nvSpPr>
        <p:spPr>
          <a:xfrm>
            <a:off x="5212360" y="4692262"/>
            <a:ext cx="1803644" cy="1142011"/>
          </a:xfrm>
        </p:spPr>
        <p:txBody>
          <a:bodyPr lIns="36000" tIns="0" rIns="0" bIns="0">
            <a:normAutofit/>
          </a:bodyPr>
          <a:lstStyle>
            <a:lvl1pPr marL="0" indent="0">
              <a:buClr>
                <a:schemeClr val="tx2"/>
              </a:buClr>
              <a:buSzPct val="125000"/>
              <a:buFont typeface="Wingdings" panose="05000000000000000000" pitchFamily="2" charset="2"/>
              <a:buNone/>
              <a:defRPr sz="12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noProof="0"/>
              <a:t>Edit Master text styles</a:t>
            </a:r>
          </a:p>
        </p:txBody>
      </p:sp>
      <p:sp>
        <p:nvSpPr>
          <p:cNvPr id="45" name="Text Placeholder 7">
            <a:extLst>
              <a:ext uri="{FF2B5EF4-FFF2-40B4-BE49-F238E27FC236}">
                <a16:creationId xmlns:a16="http://schemas.microsoft.com/office/drawing/2014/main" id="{612C4698-25FA-4C20-A9E3-847CD97AEC77}"/>
              </a:ext>
            </a:extLst>
          </p:cNvPr>
          <p:cNvSpPr>
            <a:spLocks noGrp="1"/>
          </p:cNvSpPr>
          <p:nvPr>
            <p:ph type="body" sz="quarter" idx="43" hasCustomPrompt="1"/>
          </p:nvPr>
        </p:nvSpPr>
        <p:spPr>
          <a:xfrm>
            <a:off x="5212360" y="2923572"/>
            <a:ext cx="1728216" cy="604730"/>
          </a:xfrm>
        </p:spPr>
        <p:txBody>
          <a:bodyPr lIns="36000" tIns="0" rIns="0" bIns="0" anchor="t" anchorCtr="0">
            <a:noAutofit/>
          </a:bodyPr>
          <a:lstStyle>
            <a:lvl1pPr marL="0" indent="0" algn="l">
              <a:buNone/>
              <a:defRPr sz="50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noProof="0"/>
              <a:t>20XX</a:t>
            </a:r>
          </a:p>
        </p:txBody>
      </p:sp>
      <p:sp>
        <p:nvSpPr>
          <p:cNvPr id="46" name="Text Placeholder 2">
            <a:extLst>
              <a:ext uri="{FF2B5EF4-FFF2-40B4-BE49-F238E27FC236}">
                <a16:creationId xmlns:a16="http://schemas.microsoft.com/office/drawing/2014/main" id="{24762162-855D-415D-AF6A-C44F05CE7883}"/>
              </a:ext>
            </a:extLst>
          </p:cNvPr>
          <p:cNvSpPr>
            <a:spLocks noGrp="1"/>
          </p:cNvSpPr>
          <p:nvPr>
            <p:ph type="body" idx="44" hasCustomPrompt="1"/>
          </p:nvPr>
        </p:nvSpPr>
        <p:spPr>
          <a:xfrm>
            <a:off x="5212360" y="3590954"/>
            <a:ext cx="1728216" cy="228986"/>
          </a:xfrm>
        </p:spPr>
        <p:txBody>
          <a:bodyPr lIns="36000" tIns="0" rIns="0" bIns="0" anchor="t" anchorCtr="0">
            <a:normAutofit/>
          </a:bodyPr>
          <a:lstStyle>
            <a:lvl1pPr marL="0" indent="0">
              <a:buNone/>
              <a:defRPr sz="14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Month</a:t>
            </a:r>
          </a:p>
        </p:txBody>
      </p:sp>
      <p:sp>
        <p:nvSpPr>
          <p:cNvPr id="47" name="Text Placeholder 2">
            <a:extLst>
              <a:ext uri="{FF2B5EF4-FFF2-40B4-BE49-F238E27FC236}">
                <a16:creationId xmlns:a16="http://schemas.microsoft.com/office/drawing/2014/main" id="{589D11E9-B94E-4CFA-B405-7F22D3AF9794}"/>
              </a:ext>
            </a:extLst>
          </p:cNvPr>
          <p:cNvSpPr>
            <a:spLocks noGrp="1"/>
          </p:cNvSpPr>
          <p:nvPr>
            <p:ph type="body" idx="45" hasCustomPrompt="1"/>
          </p:nvPr>
        </p:nvSpPr>
        <p:spPr>
          <a:xfrm>
            <a:off x="7400234" y="4307172"/>
            <a:ext cx="1728216" cy="334918"/>
          </a:xfrm>
        </p:spPr>
        <p:txBody>
          <a:bodyPr lIns="36000" tIns="0" rIns="0" bIns="0" anchor="b">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text</a:t>
            </a:r>
          </a:p>
        </p:txBody>
      </p:sp>
      <p:sp>
        <p:nvSpPr>
          <p:cNvPr id="48" name="Text Placeholder 11">
            <a:extLst>
              <a:ext uri="{FF2B5EF4-FFF2-40B4-BE49-F238E27FC236}">
                <a16:creationId xmlns:a16="http://schemas.microsoft.com/office/drawing/2014/main" id="{95BF5016-E7B0-47AC-BFE0-E776F860AF36}"/>
              </a:ext>
            </a:extLst>
          </p:cNvPr>
          <p:cNvSpPr>
            <a:spLocks noGrp="1"/>
          </p:cNvSpPr>
          <p:nvPr>
            <p:ph type="body" sz="quarter" idx="46"/>
          </p:nvPr>
        </p:nvSpPr>
        <p:spPr>
          <a:xfrm>
            <a:off x="7400234" y="4692262"/>
            <a:ext cx="1728216" cy="1142011"/>
          </a:xfrm>
        </p:spPr>
        <p:txBody>
          <a:bodyPr lIns="36000" tIns="0" rIns="0" bIns="0">
            <a:normAutofit/>
          </a:bodyPr>
          <a:lstStyle>
            <a:lvl1pPr marL="0" indent="0">
              <a:buClr>
                <a:schemeClr val="tx2"/>
              </a:buClr>
              <a:buSzPct val="125000"/>
              <a:buFont typeface="Wingdings" panose="05000000000000000000" pitchFamily="2" charset="2"/>
              <a:buNone/>
              <a:defRPr sz="12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noProof="0"/>
              <a:t>Edit Master text styles</a:t>
            </a:r>
          </a:p>
        </p:txBody>
      </p:sp>
      <p:sp>
        <p:nvSpPr>
          <p:cNvPr id="49" name="Text Placeholder 7">
            <a:extLst>
              <a:ext uri="{FF2B5EF4-FFF2-40B4-BE49-F238E27FC236}">
                <a16:creationId xmlns:a16="http://schemas.microsoft.com/office/drawing/2014/main" id="{3228A294-7EF5-49C2-B215-AF1AC293EB34}"/>
              </a:ext>
            </a:extLst>
          </p:cNvPr>
          <p:cNvSpPr>
            <a:spLocks noGrp="1"/>
          </p:cNvSpPr>
          <p:nvPr>
            <p:ph type="body" sz="quarter" idx="47" hasCustomPrompt="1"/>
          </p:nvPr>
        </p:nvSpPr>
        <p:spPr>
          <a:xfrm>
            <a:off x="7400234" y="2923572"/>
            <a:ext cx="1728216" cy="604730"/>
          </a:xfrm>
        </p:spPr>
        <p:txBody>
          <a:bodyPr lIns="36000" tIns="0" rIns="0" bIns="0" anchor="t" anchorCtr="0">
            <a:noAutofit/>
          </a:bodyPr>
          <a:lstStyle>
            <a:lvl1pPr marL="0" indent="0" algn="l">
              <a:buNone/>
              <a:defRPr sz="50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noProof="0"/>
              <a:t>20XX</a:t>
            </a:r>
          </a:p>
        </p:txBody>
      </p:sp>
      <p:sp>
        <p:nvSpPr>
          <p:cNvPr id="50" name="Text Placeholder 2">
            <a:extLst>
              <a:ext uri="{FF2B5EF4-FFF2-40B4-BE49-F238E27FC236}">
                <a16:creationId xmlns:a16="http://schemas.microsoft.com/office/drawing/2014/main" id="{BFF32ED7-F60E-49AC-91A1-3034E8EB0B34}"/>
              </a:ext>
            </a:extLst>
          </p:cNvPr>
          <p:cNvSpPr>
            <a:spLocks noGrp="1"/>
          </p:cNvSpPr>
          <p:nvPr>
            <p:ph type="body" idx="48" hasCustomPrompt="1"/>
          </p:nvPr>
        </p:nvSpPr>
        <p:spPr>
          <a:xfrm>
            <a:off x="7400234" y="3590954"/>
            <a:ext cx="1728216" cy="228986"/>
          </a:xfrm>
        </p:spPr>
        <p:txBody>
          <a:bodyPr lIns="36000" tIns="0" rIns="0" bIns="0" anchor="t" anchorCtr="0">
            <a:normAutofit/>
          </a:bodyPr>
          <a:lstStyle>
            <a:lvl1pPr marL="0" indent="0">
              <a:buNone/>
              <a:defRPr sz="14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Month</a:t>
            </a:r>
          </a:p>
        </p:txBody>
      </p:sp>
      <p:sp>
        <p:nvSpPr>
          <p:cNvPr id="2" name="Rectangle 1">
            <a:extLst>
              <a:ext uri="{FF2B5EF4-FFF2-40B4-BE49-F238E27FC236}">
                <a16:creationId xmlns:a16="http://schemas.microsoft.com/office/drawing/2014/main" id="{5129BCBD-EC3D-4652-99F1-83BD8B568FF6}"/>
              </a:ext>
            </a:extLst>
          </p:cNvPr>
          <p:cNvSpPr/>
          <p:nvPr userDrawn="1"/>
        </p:nvSpPr>
        <p:spPr>
          <a:xfrm>
            <a:off x="897298" y="3924107"/>
            <a:ext cx="256032" cy="256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Rectangle 50">
            <a:extLst>
              <a:ext uri="{FF2B5EF4-FFF2-40B4-BE49-F238E27FC236}">
                <a16:creationId xmlns:a16="http://schemas.microsoft.com/office/drawing/2014/main" id="{A2ADE57E-F0D9-4D76-B243-DAC787E66091}"/>
              </a:ext>
            </a:extLst>
          </p:cNvPr>
          <p:cNvSpPr/>
          <p:nvPr userDrawn="1"/>
        </p:nvSpPr>
        <p:spPr>
          <a:xfrm>
            <a:off x="9636748" y="3924107"/>
            <a:ext cx="256032" cy="256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2" name="Rectangle 51">
            <a:extLst>
              <a:ext uri="{FF2B5EF4-FFF2-40B4-BE49-F238E27FC236}">
                <a16:creationId xmlns:a16="http://schemas.microsoft.com/office/drawing/2014/main" id="{3D8F9527-D6F7-47B7-93E6-729FA654E51A}"/>
              </a:ext>
            </a:extLst>
          </p:cNvPr>
          <p:cNvSpPr/>
          <p:nvPr userDrawn="1"/>
        </p:nvSpPr>
        <p:spPr>
          <a:xfrm>
            <a:off x="3082161" y="3924107"/>
            <a:ext cx="256032" cy="256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3" name="Rectangle 52">
            <a:extLst>
              <a:ext uri="{FF2B5EF4-FFF2-40B4-BE49-F238E27FC236}">
                <a16:creationId xmlns:a16="http://schemas.microsoft.com/office/drawing/2014/main" id="{33242D9B-895E-4D79-8BC2-6A934BD109F6}"/>
              </a:ext>
            </a:extLst>
          </p:cNvPr>
          <p:cNvSpPr/>
          <p:nvPr userDrawn="1"/>
        </p:nvSpPr>
        <p:spPr>
          <a:xfrm>
            <a:off x="5267024" y="3924107"/>
            <a:ext cx="256032" cy="256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4" name="Rectangle 53">
            <a:extLst>
              <a:ext uri="{FF2B5EF4-FFF2-40B4-BE49-F238E27FC236}">
                <a16:creationId xmlns:a16="http://schemas.microsoft.com/office/drawing/2014/main" id="{B9B79B76-7626-4584-AE9A-4CDF7F0F6430}"/>
              </a:ext>
            </a:extLst>
          </p:cNvPr>
          <p:cNvSpPr/>
          <p:nvPr userDrawn="1"/>
        </p:nvSpPr>
        <p:spPr>
          <a:xfrm>
            <a:off x="7451887" y="3924107"/>
            <a:ext cx="256032" cy="256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5" name="Text Placeholder 2">
            <a:extLst>
              <a:ext uri="{FF2B5EF4-FFF2-40B4-BE49-F238E27FC236}">
                <a16:creationId xmlns:a16="http://schemas.microsoft.com/office/drawing/2014/main" id="{F59B93CA-5AD1-43A8-AF37-7DA25D3B400E}"/>
              </a:ext>
            </a:extLst>
          </p:cNvPr>
          <p:cNvSpPr>
            <a:spLocks noGrp="1"/>
          </p:cNvSpPr>
          <p:nvPr>
            <p:ph type="body" idx="49"/>
          </p:nvPr>
        </p:nvSpPr>
        <p:spPr>
          <a:xfrm>
            <a:off x="5212360" y="1865304"/>
            <a:ext cx="6103964" cy="815993"/>
          </a:xfrm>
        </p:spPr>
        <p:txBody>
          <a:bodyPr lIns="3600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35" name="Rectangle 27" descr="Rectangle shape">
            <a:extLst>
              <a:ext uri="{FF2B5EF4-FFF2-40B4-BE49-F238E27FC236}">
                <a16:creationId xmlns:a16="http://schemas.microsoft.com/office/drawing/2014/main" id="{DE069B8B-CA4A-46A5-901F-F2C7F60C0C24}"/>
              </a:ext>
            </a:extLst>
          </p:cNvPr>
          <p:cNvSpPr/>
          <p:nvPr userDrawn="1"/>
        </p:nvSpPr>
        <p:spPr>
          <a:xfrm>
            <a:off x="-1" y="1525500"/>
            <a:ext cx="722887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6307249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689555"/>
            <a:ext cx="4405067" cy="1737210"/>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1904701"/>
            <a:ext cx="442201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7" name="Table Placeholder 6">
            <a:extLst>
              <a:ext uri="{FF2B5EF4-FFF2-40B4-BE49-F238E27FC236}">
                <a16:creationId xmlns:a16="http://schemas.microsoft.com/office/drawing/2014/main" id="{71531890-A142-4CE0-8BD5-856FACD08EA9}"/>
              </a:ext>
            </a:extLst>
          </p:cNvPr>
          <p:cNvSpPr>
            <a:spLocks noGrp="1"/>
          </p:cNvSpPr>
          <p:nvPr>
            <p:ph type="tbl" sz="quarter" idx="17"/>
          </p:nvPr>
        </p:nvSpPr>
        <p:spPr>
          <a:xfrm>
            <a:off x="5656217" y="404813"/>
            <a:ext cx="5673771" cy="5653087"/>
          </a:xfrm>
        </p:spPr>
        <p:txBody>
          <a:bodyPr anchor="ctr" anchorCtr="0">
            <a:normAutofit/>
          </a:bodyPr>
          <a:lstStyle>
            <a:lvl1pPr marL="0" indent="0" algn="ctr">
              <a:buNone/>
              <a:defRPr sz="1800">
                <a:solidFill>
                  <a:schemeClr val="tx1"/>
                </a:solidFill>
              </a:defRPr>
            </a:lvl1pPr>
          </a:lstStyle>
          <a:p>
            <a:r>
              <a:rPr lang="en-US" noProof="0"/>
              <a:t>Click icon to add table</a:t>
            </a:r>
          </a:p>
        </p:txBody>
      </p:sp>
      <p:sp>
        <p:nvSpPr>
          <p:cNvPr id="10" name="Rectangle 8" descr="Rectangle shape">
            <a:extLst>
              <a:ext uri="{FF2B5EF4-FFF2-40B4-BE49-F238E27FC236}">
                <a16:creationId xmlns:a16="http://schemas.microsoft.com/office/drawing/2014/main" id="{B429AA89-05C8-451C-B390-2E809555BA84}"/>
              </a:ext>
            </a:extLst>
          </p:cNvPr>
          <p:cNvSpPr/>
          <p:nvPr userDrawn="1"/>
        </p:nvSpPr>
        <p:spPr>
          <a:xfrm>
            <a:off x="0" y="3341010"/>
            <a:ext cx="3723175"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047962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a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EBCE1DF-09FE-457A-9D5E-E7A8E0F5E7AA}"/>
              </a:ext>
            </a:extLst>
          </p:cNvPr>
          <p:cNvSpPr/>
          <p:nvPr userDrawn="1"/>
        </p:nvSpPr>
        <p:spPr>
          <a:xfrm>
            <a:off x="3956795" y="3011796"/>
            <a:ext cx="2286000" cy="245347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Rectangle 14">
            <a:extLst>
              <a:ext uri="{FF2B5EF4-FFF2-40B4-BE49-F238E27FC236}">
                <a16:creationId xmlns:a16="http://schemas.microsoft.com/office/drawing/2014/main" id="{90508111-4A36-4CF7-86F5-0AD3FDEEDDDF}"/>
              </a:ext>
            </a:extLst>
          </p:cNvPr>
          <p:cNvSpPr/>
          <p:nvPr userDrawn="1"/>
        </p:nvSpPr>
        <p:spPr>
          <a:xfrm>
            <a:off x="9066213" y="3027646"/>
            <a:ext cx="2286000" cy="245347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Rectangle 15">
            <a:extLst>
              <a:ext uri="{FF2B5EF4-FFF2-40B4-BE49-F238E27FC236}">
                <a16:creationId xmlns:a16="http://schemas.microsoft.com/office/drawing/2014/main" id="{5C4E182D-C697-44DF-A090-F131D0302405}"/>
              </a:ext>
            </a:extLst>
          </p:cNvPr>
          <p:cNvSpPr/>
          <p:nvPr userDrawn="1"/>
        </p:nvSpPr>
        <p:spPr>
          <a:xfrm>
            <a:off x="6511504" y="3027646"/>
            <a:ext cx="2286000" cy="245347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4812501"/>
            <a:ext cx="2939721" cy="668619"/>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3027646"/>
            <a:ext cx="296257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8" name="Picture Placeholder 7">
            <a:extLst>
              <a:ext uri="{FF2B5EF4-FFF2-40B4-BE49-F238E27FC236}">
                <a16:creationId xmlns:a16="http://schemas.microsoft.com/office/drawing/2014/main" id="{563FB6CB-7DC7-42AB-937B-FACFE1A28AEF}"/>
              </a:ext>
            </a:extLst>
          </p:cNvPr>
          <p:cNvSpPr>
            <a:spLocks noGrp="1"/>
          </p:cNvSpPr>
          <p:nvPr>
            <p:ph type="pic" sz="quarter" idx="17"/>
          </p:nvPr>
        </p:nvSpPr>
        <p:spPr>
          <a:xfrm>
            <a:off x="9066213" y="774398"/>
            <a:ext cx="2286000" cy="2286000"/>
          </a:xfrm>
        </p:spPr>
        <p:txBody>
          <a:bodyPr anchor="ctr" anchorCtr="0">
            <a:normAutofit/>
          </a:bodyPr>
          <a:lstStyle>
            <a:lvl1pPr marL="0" indent="0" algn="ctr">
              <a:buNone/>
              <a:defRPr sz="1800">
                <a:solidFill>
                  <a:schemeClr val="tx1"/>
                </a:solidFill>
              </a:defRPr>
            </a:lvl1pPr>
          </a:lstStyle>
          <a:p>
            <a:r>
              <a:rPr lang="en-US" noProof="0"/>
              <a:t>Click icon to add picture</a:t>
            </a:r>
          </a:p>
        </p:txBody>
      </p:sp>
      <p:sp>
        <p:nvSpPr>
          <p:cNvPr id="13" name="Picture Placeholder 7">
            <a:extLst>
              <a:ext uri="{FF2B5EF4-FFF2-40B4-BE49-F238E27FC236}">
                <a16:creationId xmlns:a16="http://schemas.microsoft.com/office/drawing/2014/main" id="{CE5AE5F8-F053-47AB-BCB2-70F2BF5C44E8}"/>
              </a:ext>
            </a:extLst>
          </p:cNvPr>
          <p:cNvSpPr>
            <a:spLocks noGrp="1"/>
          </p:cNvSpPr>
          <p:nvPr>
            <p:ph type="pic" sz="quarter" idx="18"/>
          </p:nvPr>
        </p:nvSpPr>
        <p:spPr>
          <a:xfrm>
            <a:off x="3956795" y="774398"/>
            <a:ext cx="2286000" cy="2286000"/>
          </a:xfrm>
        </p:spPr>
        <p:txBody>
          <a:bodyPr anchor="ctr" anchorCtr="0">
            <a:normAutofit/>
          </a:bodyPr>
          <a:lstStyle>
            <a:lvl1pPr marL="0" indent="0" algn="ctr">
              <a:buNone/>
              <a:defRPr sz="1800">
                <a:solidFill>
                  <a:schemeClr val="tx1"/>
                </a:solidFill>
              </a:defRPr>
            </a:lvl1pPr>
          </a:lstStyle>
          <a:p>
            <a:r>
              <a:rPr lang="en-US" noProof="0"/>
              <a:t>Click icon to add picture</a:t>
            </a:r>
          </a:p>
        </p:txBody>
      </p:sp>
      <p:sp>
        <p:nvSpPr>
          <p:cNvPr id="14" name="Picture Placeholder 7">
            <a:extLst>
              <a:ext uri="{FF2B5EF4-FFF2-40B4-BE49-F238E27FC236}">
                <a16:creationId xmlns:a16="http://schemas.microsoft.com/office/drawing/2014/main" id="{D86E9819-052E-4932-AD4D-2E6844D40427}"/>
              </a:ext>
            </a:extLst>
          </p:cNvPr>
          <p:cNvSpPr>
            <a:spLocks noGrp="1"/>
          </p:cNvSpPr>
          <p:nvPr>
            <p:ph type="pic" sz="quarter" idx="19"/>
          </p:nvPr>
        </p:nvSpPr>
        <p:spPr>
          <a:xfrm>
            <a:off x="6511504" y="774398"/>
            <a:ext cx="2286000" cy="2286000"/>
          </a:xfrm>
        </p:spPr>
        <p:txBody>
          <a:bodyPr anchor="ctr" anchorCtr="0">
            <a:normAutofit/>
          </a:bodyPr>
          <a:lstStyle>
            <a:lvl1pPr marL="0" indent="0" algn="ctr">
              <a:buNone/>
              <a:defRPr sz="1800">
                <a:solidFill>
                  <a:schemeClr val="tx1"/>
                </a:solidFill>
              </a:defRPr>
            </a:lvl1pPr>
          </a:lstStyle>
          <a:p>
            <a:r>
              <a:rPr lang="en-US" noProof="0"/>
              <a:t>Click icon to add picture</a:t>
            </a:r>
          </a:p>
        </p:txBody>
      </p:sp>
      <p:sp>
        <p:nvSpPr>
          <p:cNvPr id="18" name="Text Placeholder 17">
            <a:extLst>
              <a:ext uri="{FF2B5EF4-FFF2-40B4-BE49-F238E27FC236}">
                <a16:creationId xmlns:a16="http://schemas.microsoft.com/office/drawing/2014/main" id="{1E9CD767-2C5C-4922-8EC2-4DFCB6ECFCB6}"/>
              </a:ext>
            </a:extLst>
          </p:cNvPr>
          <p:cNvSpPr>
            <a:spLocks noGrp="1"/>
          </p:cNvSpPr>
          <p:nvPr>
            <p:ph type="body" sz="quarter" idx="20" hasCustomPrompt="1"/>
          </p:nvPr>
        </p:nvSpPr>
        <p:spPr>
          <a:xfrm>
            <a:off x="4086537" y="3429000"/>
            <a:ext cx="2026516" cy="588620"/>
          </a:xfrm>
        </p:spPr>
        <p:txBody>
          <a:bodyPr>
            <a:noAutofit/>
          </a:bodyPr>
          <a:lstStyle>
            <a:lvl1pPr marL="0" indent="0" algn="ctr">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a:t>
            </a:r>
            <a:br>
              <a:rPr lang="en-US" noProof="0"/>
            </a:br>
            <a:r>
              <a:rPr lang="en-US" noProof="0"/>
              <a:t>Name</a:t>
            </a:r>
          </a:p>
        </p:txBody>
      </p:sp>
      <p:sp>
        <p:nvSpPr>
          <p:cNvPr id="19" name="Text Placeholder 17">
            <a:extLst>
              <a:ext uri="{FF2B5EF4-FFF2-40B4-BE49-F238E27FC236}">
                <a16:creationId xmlns:a16="http://schemas.microsoft.com/office/drawing/2014/main" id="{31851AA2-C176-47A9-A949-3837A394CD94}"/>
              </a:ext>
            </a:extLst>
          </p:cNvPr>
          <p:cNvSpPr>
            <a:spLocks noGrp="1"/>
          </p:cNvSpPr>
          <p:nvPr>
            <p:ph type="body" sz="quarter" idx="21" hasCustomPrompt="1"/>
          </p:nvPr>
        </p:nvSpPr>
        <p:spPr>
          <a:xfrm>
            <a:off x="4087139" y="4051032"/>
            <a:ext cx="2025312" cy="244923"/>
          </a:xfrm>
        </p:spPr>
        <p:txBody>
          <a:bodyPr>
            <a:noAutofit/>
          </a:bodyPr>
          <a:lstStyle>
            <a:lvl1pPr marL="0" indent="0" algn="ctr">
              <a:spcBef>
                <a:spcPts val="600"/>
              </a:spcBef>
              <a:buNone/>
              <a:defRPr sz="1400" b="0" i="1">
                <a:solidFill>
                  <a:schemeClr val="tx1"/>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20" name="Text Placeholder 17">
            <a:extLst>
              <a:ext uri="{FF2B5EF4-FFF2-40B4-BE49-F238E27FC236}">
                <a16:creationId xmlns:a16="http://schemas.microsoft.com/office/drawing/2014/main" id="{879156B3-E019-4A41-8242-F0D70D502559}"/>
              </a:ext>
            </a:extLst>
          </p:cNvPr>
          <p:cNvSpPr>
            <a:spLocks noGrp="1"/>
          </p:cNvSpPr>
          <p:nvPr>
            <p:ph type="body" sz="quarter" idx="22"/>
          </p:nvPr>
        </p:nvSpPr>
        <p:spPr>
          <a:xfrm>
            <a:off x="4087139" y="4347988"/>
            <a:ext cx="2025312" cy="841304"/>
          </a:xfrm>
        </p:spPr>
        <p:txBody>
          <a:bodyPr>
            <a:noAutofit/>
          </a:bodyPr>
          <a:lstStyle>
            <a:lvl1pPr marL="0" indent="0" algn="ctr">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24" name="Text Placeholder 17">
            <a:extLst>
              <a:ext uri="{FF2B5EF4-FFF2-40B4-BE49-F238E27FC236}">
                <a16:creationId xmlns:a16="http://schemas.microsoft.com/office/drawing/2014/main" id="{CB3B3928-67D4-498A-9DED-4FF10BE1A407}"/>
              </a:ext>
            </a:extLst>
          </p:cNvPr>
          <p:cNvSpPr>
            <a:spLocks noGrp="1"/>
          </p:cNvSpPr>
          <p:nvPr>
            <p:ph type="body" sz="quarter" idx="23" hasCustomPrompt="1"/>
          </p:nvPr>
        </p:nvSpPr>
        <p:spPr>
          <a:xfrm>
            <a:off x="6641246" y="3429000"/>
            <a:ext cx="2026516" cy="588620"/>
          </a:xfrm>
        </p:spPr>
        <p:txBody>
          <a:bodyPr>
            <a:noAutofit/>
          </a:bodyPr>
          <a:lstStyle>
            <a:lvl1pPr marL="0" indent="0" algn="ctr">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a:t>
            </a:r>
            <a:br>
              <a:rPr lang="en-US" noProof="0"/>
            </a:br>
            <a:r>
              <a:rPr lang="en-US" noProof="0"/>
              <a:t>Name</a:t>
            </a:r>
          </a:p>
        </p:txBody>
      </p:sp>
      <p:sp>
        <p:nvSpPr>
          <p:cNvPr id="25" name="Text Placeholder 17">
            <a:extLst>
              <a:ext uri="{FF2B5EF4-FFF2-40B4-BE49-F238E27FC236}">
                <a16:creationId xmlns:a16="http://schemas.microsoft.com/office/drawing/2014/main" id="{8464C0AB-BE10-429A-A453-247A538F5D3F}"/>
              </a:ext>
            </a:extLst>
          </p:cNvPr>
          <p:cNvSpPr>
            <a:spLocks noGrp="1"/>
          </p:cNvSpPr>
          <p:nvPr>
            <p:ph type="body" sz="quarter" idx="24" hasCustomPrompt="1"/>
          </p:nvPr>
        </p:nvSpPr>
        <p:spPr>
          <a:xfrm>
            <a:off x="6641848" y="4051032"/>
            <a:ext cx="2025312" cy="244923"/>
          </a:xfrm>
        </p:spPr>
        <p:txBody>
          <a:bodyPr>
            <a:noAutofit/>
          </a:bodyPr>
          <a:lstStyle>
            <a:lvl1pPr marL="0" indent="0" algn="ctr">
              <a:spcBef>
                <a:spcPts val="600"/>
              </a:spcBef>
              <a:buNone/>
              <a:defRPr sz="1400" b="0" i="1">
                <a:solidFill>
                  <a:schemeClr val="tx1"/>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26" name="Text Placeholder 17">
            <a:extLst>
              <a:ext uri="{FF2B5EF4-FFF2-40B4-BE49-F238E27FC236}">
                <a16:creationId xmlns:a16="http://schemas.microsoft.com/office/drawing/2014/main" id="{177BAD76-5C75-4FA2-B792-300193BDC997}"/>
              </a:ext>
            </a:extLst>
          </p:cNvPr>
          <p:cNvSpPr>
            <a:spLocks noGrp="1"/>
          </p:cNvSpPr>
          <p:nvPr>
            <p:ph type="body" sz="quarter" idx="25"/>
          </p:nvPr>
        </p:nvSpPr>
        <p:spPr>
          <a:xfrm>
            <a:off x="6641848" y="4347988"/>
            <a:ext cx="2025312" cy="841304"/>
          </a:xfrm>
        </p:spPr>
        <p:txBody>
          <a:bodyPr>
            <a:noAutofit/>
          </a:bodyPr>
          <a:lstStyle>
            <a:lvl1pPr marL="0" indent="0" algn="ctr">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27" name="Text Placeholder 17">
            <a:extLst>
              <a:ext uri="{FF2B5EF4-FFF2-40B4-BE49-F238E27FC236}">
                <a16:creationId xmlns:a16="http://schemas.microsoft.com/office/drawing/2014/main" id="{ACFBCF6D-5E27-4808-BA1C-6F72DDAAC697}"/>
              </a:ext>
            </a:extLst>
          </p:cNvPr>
          <p:cNvSpPr>
            <a:spLocks noGrp="1"/>
          </p:cNvSpPr>
          <p:nvPr>
            <p:ph type="body" sz="quarter" idx="26" hasCustomPrompt="1"/>
          </p:nvPr>
        </p:nvSpPr>
        <p:spPr>
          <a:xfrm>
            <a:off x="9195955" y="3429000"/>
            <a:ext cx="2026516" cy="588620"/>
          </a:xfrm>
        </p:spPr>
        <p:txBody>
          <a:bodyPr>
            <a:noAutofit/>
          </a:bodyPr>
          <a:lstStyle>
            <a:lvl1pPr marL="0" indent="0" algn="ctr">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a:t>
            </a:r>
            <a:br>
              <a:rPr lang="en-US" noProof="0"/>
            </a:br>
            <a:r>
              <a:rPr lang="en-US" noProof="0"/>
              <a:t>Name</a:t>
            </a:r>
          </a:p>
        </p:txBody>
      </p:sp>
      <p:sp>
        <p:nvSpPr>
          <p:cNvPr id="28" name="Text Placeholder 17">
            <a:extLst>
              <a:ext uri="{FF2B5EF4-FFF2-40B4-BE49-F238E27FC236}">
                <a16:creationId xmlns:a16="http://schemas.microsoft.com/office/drawing/2014/main" id="{8755E469-9B43-406E-BB68-F691A4DF441E}"/>
              </a:ext>
            </a:extLst>
          </p:cNvPr>
          <p:cNvSpPr>
            <a:spLocks noGrp="1"/>
          </p:cNvSpPr>
          <p:nvPr>
            <p:ph type="body" sz="quarter" idx="27" hasCustomPrompt="1"/>
          </p:nvPr>
        </p:nvSpPr>
        <p:spPr>
          <a:xfrm>
            <a:off x="9196557" y="4051032"/>
            <a:ext cx="2025312" cy="244923"/>
          </a:xfrm>
        </p:spPr>
        <p:txBody>
          <a:bodyPr>
            <a:noAutofit/>
          </a:bodyPr>
          <a:lstStyle>
            <a:lvl1pPr marL="0" indent="0" algn="ctr">
              <a:spcBef>
                <a:spcPts val="600"/>
              </a:spcBef>
              <a:buNone/>
              <a:defRPr sz="1400" b="0" i="1">
                <a:solidFill>
                  <a:schemeClr val="tx1"/>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29" name="Text Placeholder 17">
            <a:extLst>
              <a:ext uri="{FF2B5EF4-FFF2-40B4-BE49-F238E27FC236}">
                <a16:creationId xmlns:a16="http://schemas.microsoft.com/office/drawing/2014/main" id="{AE2A9BB2-4A2A-49A1-8337-C26A0EC27E25}"/>
              </a:ext>
            </a:extLst>
          </p:cNvPr>
          <p:cNvSpPr>
            <a:spLocks noGrp="1"/>
          </p:cNvSpPr>
          <p:nvPr>
            <p:ph type="body" sz="quarter" idx="28"/>
          </p:nvPr>
        </p:nvSpPr>
        <p:spPr>
          <a:xfrm>
            <a:off x="9196557" y="4347988"/>
            <a:ext cx="2025312" cy="841304"/>
          </a:xfrm>
        </p:spPr>
        <p:txBody>
          <a:bodyPr>
            <a:noAutofit/>
          </a:bodyPr>
          <a:lstStyle>
            <a:lvl1pPr marL="0" indent="0" algn="ctr">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30" name="Rectangle 13" descr="Rectangle shape">
            <a:extLst>
              <a:ext uri="{FF2B5EF4-FFF2-40B4-BE49-F238E27FC236}">
                <a16:creationId xmlns:a16="http://schemas.microsoft.com/office/drawing/2014/main" id="{4FBD15D4-B1D1-4D03-9259-CE4D7AA955DF}"/>
              </a:ext>
            </a:extLst>
          </p:cNvPr>
          <p:cNvSpPr/>
          <p:nvPr userDrawn="1"/>
        </p:nvSpPr>
        <p:spPr>
          <a:xfrm>
            <a:off x="0" y="4461207"/>
            <a:ext cx="2092411"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3464695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256085" y="797157"/>
            <a:ext cx="5679831" cy="619448"/>
          </a:xfrm>
        </p:spPr>
        <p:txBody>
          <a:bodyPr lIns="0" tIns="0" rIns="0" bIns="0" anchor="b" anchorCtr="0">
            <a:normAutofit/>
          </a:bodyPr>
          <a:lstStyle>
            <a:lvl1pPr marL="0" algn="ctr"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55" name="Text Placeholder 2">
            <a:extLst>
              <a:ext uri="{FF2B5EF4-FFF2-40B4-BE49-F238E27FC236}">
                <a16:creationId xmlns:a16="http://schemas.microsoft.com/office/drawing/2014/main" id="{F59B93CA-5AD1-43A8-AF37-7DA25D3B400E}"/>
              </a:ext>
            </a:extLst>
          </p:cNvPr>
          <p:cNvSpPr>
            <a:spLocks noGrp="1"/>
          </p:cNvSpPr>
          <p:nvPr>
            <p:ph type="body" idx="49"/>
          </p:nvPr>
        </p:nvSpPr>
        <p:spPr>
          <a:xfrm>
            <a:off x="5212360" y="1865304"/>
            <a:ext cx="6103964" cy="815993"/>
          </a:xfrm>
        </p:spPr>
        <p:txBody>
          <a:bodyPr lIns="3600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8" name="Picture Placeholder 7">
            <a:extLst>
              <a:ext uri="{FF2B5EF4-FFF2-40B4-BE49-F238E27FC236}">
                <a16:creationId xmlns:a16="http://schemas.microsoft.com/office/drawing/2014/main" id="{F07EA497-80B1-41E2-8E50-4193B3DBB456}"/>
              </a:ext>
            </a:extLst>
          </p:cNvPr>
          <p:cNvSpPr>
            <a:spLocks noGrp="1"/>
          </p:cNvSpPr>
          <p:nvPr>
            <p:ph type="pic" sz="quarter" idx="50"/>
          </p:nvPr>
        </p:nvSpPr>
        <p:spPr>
          <a:xfrm>
            <a:off x="838200" y="3126698"/>
            <a:ext cx="960120" cy="960120"/>
          </a:xfrm>
        </p:spPr>
        <p:txBody>
          <a:bodyPr anchor="ctr" anchorCtr="0">
            <a:normAutofit/>
          </a:bodyPr>
          <a:lstStyle>
            <a:lvl1pPr marL="0" indent="0" algn="ctr">
              <a:buNone/>
              <a:defRPr sz="1400"/>
            </a:lvl1pPr>
          </a:lstStyle>
          <a:p>
            <a:r>
              <a:rPr lang="en-US" noProof="0"/>
              <a:t>Click icon to add picture</a:t>
            </a:r>
          </a:p>
        </p:txBody>
      </p:sp>
      <p:sp>
        <p:nvSpPr>
          <p:cNvPr id="56" name="Rectangle 55">
            <a:extLst>
              <a:ext uri="{FF2B5EF4-FFF2-40B4-BE49-F238E27FC236}">
                <a16:creationId xmlns:a16="http://schemas.microsoft.com/office/drawing/2014/main" id="{FEA39902-3138-4686-85B5-3FE813B7BD36}"/>
              </a:ext>
            </a:extLst>
          </p:cNvPr>
          <p:cNvSpPr/>
          <p:nvPr userDrawn="1"/>
        </p:nvSpPr>
        <p:spPr>
          <a:xfrm>
            <a:off x="1798320" y="3126698"/>
            <a:ext cx="2395728"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9" name="Text Placeholder 17">
            <a:extLst>
              <a:ext uri="{FF2B5EF4-FFF2-40B4-BE49-F238E27FC236}">
                <a16:creationId xmlns:a16="http://schemas.microsoft.com/office/drawing/2014/main" id="{7D767E78-191D-404C-98CB-C65C651DC67E}"/>
              </a:ext>
            </a:extLst>
          </p:cNvPr>
          <p:cNvSpPr>
            <a:spLocks noGrp="1"/>
          </p:cNvSpPr>
          <p:nvPr>
            <p:ph type="body" sz="quarter" idx="20" hasCustomPrompt="1"/>
          </p:nvPr>
        </p:nvSpPr>
        <p:spPr>
          <a:xfrm>
            <a:off x="1921253" y="3329723"/>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 Name</a:t>
            </a:r>
          </a:p>
        </p:txBody>
      </p:sp>
      <p:sp>
        <p:nvSpPr>
          <p:cNvPr id="60" name="Text Placeholder 17">
            <a:extLst>
              <a:ext uri="{FF2B5EF4-FFF2-40B4-BE49-F238E27FC236}">
                <a16:creationId xmlns:a16="http://schemas.microsoft.com/office/drawing/2014/main" id="{6474358B-E609-4F26-8A11-64E0DC41ADF4}"/>
              </a:ext>
            </a:extLst>
          </p:cNvPr>
          <p:cNvSpPr>
            <a:spLocks noGrp="1"/>
          </p:cNvSpPr>
          <p:nvPr>
            <p:ph type="body" sz="quarter" idx="21" hasCustomPrompt="1"/>
          </p:nvPr>
        </p:nvSpPr>
        <p:spPr>
          <a:xfrm>
            <a:off x="1922832" y="3658532"/>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61" name="Picture Placeholder 7">
            <a:extLst>
              <a:ext uri="{FF2B5EF4-FFF2-40B4-BE49-F238E27FC236}">
                <a16:creationId xmlns:a16="http://schemas.microsoft.com/office/drawing/2014/main" id="{75335C46-548C-42F2-89FC-909F3B24282E}"/>
              </a:ext>
            </a:extLst>
          </p:cNvPr>
          <p:cNvSpPr>
            <a:spLocks noGrp="1"/>
          </p:cNvSpPr>
          <p:nvPr>
            <p:ph type="pic" sz="quarter" idx="51"/>
          </p:nvPr>
        </p:nvSpPr>
        <p:spPr>
          <a:xfrm>
            <a:off x="7977409" y="3126698"/>
            <a:ext cx="960120" cy="960120"/>
          </a:xfrm>
        </p:spPr>
        <p:txBody>
          <a:bodyPr anchor="ctr" anchorCtr="0">
            <a:normAutofit/>
          </a:bodyPr>
          <a:lstStyle>
            <a:lvl1pPr marL="0" indent="0" algn="ctr">
              <a:buNone/>
              <a:defRPr sz="1400"/>
            </a:lvl1pPr>
          </a:lstStyle>
          <a:p>
            <a:r>
              <a:rPr lang="en-US" noProof="0"/>
              <a:t>Click icon to add picture</a:t>
            </a:r>
          </a:p>
        </p:txBody>
      </p:sp>
      <p:sp>
        <p:nvSpPr>
          <p:cNvPr id="62" name="Rectangle 61">
            <a:extLst>
              <a:ext uri="{FF2B5EF4-FFF2-40B4-BE49-F238E27FC236}">
                <a16:creationId xmlns:a16="http://schemas.microsoft.com/office/drawing/2014/main" id="{166A588B-BA73-49FD-9E1E-1F1C51FD3850}"/>
              </a:ext>
            </a:extLst>
          </p:cNvPr>
          <p:cNvSpPr/>
          <p:nvPr userDrawn="1"/>
        </p:nvSpPr>
        <p:spPr>
          <a:xfrm>
            <a:off x="8937529" y="3126698"/>
            <a:ext cx="2395728"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3" name="Text Placeholder 17">
            <a:extLst>
              <a:ext uri="{FF2B5EF4-FFF2-40B4-BE49-F238E27FC236}">
                <a16:creationId xmlns:a16="http://schemas.microsoft.com/office/drawing/2014/main" id="{15790237-9A5F-4A9F-A5BB-E4FF0712C5E8}"/>
              </a:ext>
            </a:extLst>
          </p:cNvPr>
          <p:cNvSpPr>
            <a:spLocks noGrp="1"/>
          </p:cNvSpPr>
          <p:nvPr>
            <p:ph type="body" sz="quarter" idx="52" hasCustomPrompt="1"/>
          </p:nvPr>
        </p:nvSpPr>
        <p:spPr>
          <a:xfrm>
            <a:off x="9060462" y="3329723"/>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3 Name</a:t>
            </a:r>
          </a:p>
        </p:txBody>
      </p:sp>
      <p:sp>
        <p:nvSpPr>
          <p:cNvPr id="64" name="Text Placeholder 17">
            <a:extLst>
              <a:ext uri="{FF2B5EF4-FFF2-40B4-BE49-F238E27FC236}">
                <a16:creationId xmlns:a16="http://schemas.microsoft.com/office/drawing/2014/main" id="{A0554067-4F62-4CE7-AF48-55BBD708AC97}"/>
              </a:ext>
            </a:extLst>
          </p:cNvPr>
          <p:cNvSpPr>
            <a:spLocks noGrp="1"/>
          </p:cNvSpPr>
          <p:nvPr>
            <p:ph type="body" sz="quarter" idx="53" hasCustomPrompt="1"/>
          </p:nvPr>
        </p:nvSpPr>
        <p:spPr>
          <a:xfrm>
            <a:off x="9062041" y="3658532"/>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65" name="Picture Placeholder 7">
            <a:extLst>
              <a:ext uri="{FF2B5EF4-FFF2-40B4-BE49-F238E27FC236}">
                <a16:creationId xmlns:a16="http://schemas.microsoft.com/office/drawing/2014/main" id="{AA1B0DE9-602F-4ECB-AF1E-00D45491BC91}"/>
              </a:ext>
            </a:extLst>
          </p:cNvPr>
          <p:cNvSpPr>
            <a:spLocks noGrp="1"/>
          </p:cNvSpPr>
          <p:nvPr>
            <p:ph type="pic" sz="quarter" idx="54"/>
          </p:nvPr>
        </p:nvSpPr>
        <p:spPr>
          <a:xfrm>
            <a:off x="4403916" y="3126698"/>
            <a:ext cx="960120" cy="960120"/>
          </a:xfrm>
        </p:spPr>
        <p:txBody>
          <a:bodyPr anchor="ctr" anchorCtr="0">
            <a:normAutofit/>
          </a:bodyPr>
          <a:lstStyle>
            <a:lvl1pPr marL="0" indent="0" algn="ctr">
              <a:buNone/>
              <a:defRPr sz="1400"/>
            </a:lvl1pPr>
          </a:lstStyle>
          <a:p>
            <a:r>
              <a:rPr lang="en-US" noProof="0"/>
              <a:t>Click icon to add picture</a:t>
            </a:r>
          </a:p>
        </p:txBody>
      </p:sp>
      <p:sp>
        <p:nvSpPr>
          <p:cNvPr id="66" name="Rectangle 65">
            <a:extLst>
              <a:ext uri="{FF2B5EF4-FFF2-40B4-BE49-F238E27FC236}">
                <a16:creationId xmlns:a16="http://schemas.microsoft.com/office/drawing/2014/main" id="{343DD23D-9D79-4667-BB9E-A3A54505AEDA}"/>
              </a:ext>
            </a:extLst>
          </p:cNvPr>
          <p:cNvSpPr/>
          <p:nvPr userDrawn="1"/>
        </p:nvSpPr>
        <p:spPr>
          <a:xfrm>
            <a:off x="5364036" y="3126698"/>
            <a:ext cx="2399617"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7" name="Text Placeholder 17">
            <a:extLst>
              <a:ext uri="{FF2B5EF4-FFF2-40B4-BE49-F238E27FC236}">
                <a16:creationId xmlns:a16="http://schemas.microsoft.com/office/drawing/2014/main" id="{FFDAE67E-CF93-4600-BFAE-AF6B317A9EB9}"/>
              </a:ext>
            </a:extLst>
          </p:cNvPr>
          <p:cNvSpPr>
            <a:spLocks noGrp="1"/>
          </p:cNvSpPr>
          <p:nvPr>
            <p:ph type="body" sz="quarter" idx="55" hasCustomPrompt="1"/>
          </p:nvPr>
        </p:nvSpPr>
        <p:spPr>
          <a:xfrm>
            <a:off x="5486969" y="3329723"/>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2 Name</a:t>
            </a:r>
          </a:p>
        </p:txBody>
      </p:sp>
      <p:sp>
        <p:nvSpPr>
          <p:cNvPr id="68" name="Text Placeholder 17">
            <a:extLst>
              <a:ext uri="{FF2B5EF4-FFF2-40B4-BE49-F238E27FC236}">
                <a16:creationId xmlns:a16="http://schemas.microsoft.com/office/drawing/2014/main" id="{0F0E3D9A-B0CE-4BF9-A274-1FB704C416ED}"/>
              </a:ext>
            </a:extLst>
          </p:cNvPr>
          <p:cNvSpPr>
            <a:spLocks noGrp="1"/>
          </p:cNvSpPr>
          <p:nvPr>
            <p:ph type="body" sz="quarter" idx="56" hasCustomPrompt="1"/>
          </p:nvPr>
        </p:nvSpPr>
        <p:spPr>
          <a:xfrm>
            <a:off x="5488548" y="3658532"/>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69" name="Picture Placeholder 7">
            <a:extLst>
              <a:ext uri="{FF2B5EF4-FFF2-40B4-BE49-F238E27FC236}">
                <a16:creationId xmlns:a16="http://schemas.microsoft.com/office/drawing/2014/main" id="{36B2F594-9AB1-4C33-86BE-4732609D6B0A}"/>
              </a:ext>
            </a:extLst>
          </p:cNvPr>
          <p:cNvSpPr>
            <a:spLocks noGrp="1"/>
          </p:cNvSpPr>
          <p:nvPr>
            <p:ph type="pic" sz="quarter" idx="57"/>
          </p:nvPr>
        </p:nvSpPr>
        <p:spPr>
          <a:xfrm>
            <a:off x="1278466" y="4316113"/>
            <a:ext cx="960120" cy="960120"/>
          </a:xfrm>
        </p:spPr>
        <p:txBody>
          <a:bodyPr anchor="ctr" anchorCtr="0">
            <a:normAutofit/>
          </a:bodyPr>
          <a:lstStyle>
            <a:lvl1pPr marL="0" indent="0" algn="ctr">
              <a:buNone/>
              <a:defRPr sz="1400"/>
            </a:lvl1pPr>
          </a:lstStyle>
          <a:p>
            <a:r>
              <a:rPr lang="en-US" noProof="0"/>
              <a:t>Click icon to add picture</a:t>
            </a:r>
          </a:p>
        </p:txBody>
      </p:sp>
      <p:sp>
        <p:nvSpPr>
          <p:cNvPr id="70" name="Rectangle 69">
            <a:extLst>
              <a:ext uri="{FF2B5EF4-FFF2-40B4-BE49-F238E27FC236}">
                <a16:creationId xmlns:a16="http://schemas.microsoft.com/office/drawing/2014/main" id="{17FB6684-D013-48BC-9926-29E0BCA889B1}"/>
              </a:ext>
            </a:extLst>
          </p:cNvPr>
          <p:cNvSpPr/>
          <p:nvPr userDrawn="1"/>
        </p:nvSpPr>
        <p:spPr>
          <a:xfrm>
            <a:off x="2238586" y="4316113"/>
            <a:ext cx="2395728"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1" name="Text Placeholder 17">
            <a:extLst>
              <a:ext uri="{FF2B5EF4-FFF2-40B4-BE49-F238E27FC236}">
                <a16:creationId xmlns:a16="http://schemas.microsoft.com/office/drawing/2014/main" id="{EECC50BE-82E8-4ECC-B642-5C11A927A706}"/>
              </a:ext>
            </a:extLst>
          </p:cNvPr>
          <p:cNvSpPr>
            <a:spLocks noGrp="1"/>
          </p:cNvSpPr>
          <p:nvPr>
            <p:ph type="body" sz="quarter" idx="58" hasCustomPrompt="1"/>
          </p:nvPr>
        </p:nvSpPr>
        <p:spPr>
          <a:xfrm>
            <a:off x="2361519" y="4519138"/>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4 Name</a:t>
            </a:r>
          </a:p>
        </p:txBody>
      </p:sp>
      <p:sp>
        <p:nvSpPr>
          <p:cNvPr id="72" name="Text Placeholder 17">
            <a:extLst>
              <a:ext uri="{FF2B5EF4-FFF2-40B4-BE49-F238E27FC236}">
                <a16:creationId xmlns:a16="http://schemas.microsoft.com/office/drawing/2014/main" id="{4D96D406-D0F6-4E2D-BAE8-7B011D620FED}"/>
              </a:ext>
            </a:extLst>
          </p:cNvPr>
          <p:cNvSpPr>
            <a:spLocks noGrp="1"/>
          </p:cNvSpPr>
          <p:nvPr>
            <p:ph type="body" sz="quarter" idx="59" hasCustomPrompt="1"/>
          </p:nvPr>
        </p:nvSpPr>
        <p:spPr>
          <a:xfrm>
            <a:off x="2363098" y="4847947"/>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73" name="Picture Placeholder 7">
            <a:extLst>
              <a:ext uri="{FF2B5EF4-FFF2-40B4-BE49-F238E27FC236}">
                <a16:creationId xmlns:a16="http://schemas.microsoft.com/office/drawing/2014/main" id="{5668E7D0-A78F-45EC-BEC4-CAB0E6F96F3D}"/>
              </a:ext>
            </a:extLst>
          </p:cNvPr>
          <p:cNvSpPr>
            <a:spLocks noGrp="1"/>
          </p:cNvSpPr>
          <p:nvPr>
            <p:ph type="pic" sz="quarter" idx="60"/>
          </p:nvPr>
        </p:nvSpPr>
        <p:spPr>
          <a:xfrm>
            <a:off x="8417675" y="4316113"/>
            <a:ext cx="960120" cy="960120"/>
          </a:xfrm>
        </p:spPr>
        <p:txBody>
          <a:bodyPr anchor="ctr" anchorCtr="0">
            <a:normAutofit/>
          </a:bodyPr>
          <a:lstStyle>
            <a:lvl1pPr marL="0" indent="0" algn="ctr">
              <a:buNone/>
              <a:defRPr sz="1400"/>
            </a:lvl1pPr>
          </a:lstStyle>
          <a:p>
            <a:r>
              <a:rPr lang="en-US" noProof="0"/>
              <a:t>Click icon to add picture</a:t>
            </a:r>
          </a:p>
        </p:txBody>
      </p:sp>
      <p:sp>
        <p:nvSpPr>
          <p:cNvPr id="74" name="Rectangle 73">
            <a:extLst>
              <a:ext uri="{FF2B5EF4-FFF2-40B4-BE49-F238E27FC236}">
                <a16:creationId xmlns:a16="http://schemas.microsoft.com/office/drawing/2014/main" id="{E02DAEE6-8B1C-4222-949F-830F7C3A4E16}"/>
              </a:ext>
            </a:extLst>
          </p:cNvPr>
          <p:cNvSpPr/>
          <p:nvPr userDrawn="1"/>
        </p:nvSpPr>
        <p:spPr>
          <a:xfrm>
            <a:off x="9377795" y="4316113"/>
            <a:ext cx="2395728"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5" name="Text Placeholder 17">
            <a:extLst>
              <a:ext uri="{FF2B5EF4-FFF2-40B4-BE49-F238E27FC236}">
                <a16:creationId xmlns:a16="http://schemas.microsoft.com/office/drawing/2014/main" id="{3CE9A073-35B5-4F1C-85E3-4BB12A5F4358}"/>
              </a:ext>
            </a:extLst>
          </p:cNvPr>
          <p:cNvSpPr>
            <a:spLocks noGrp="1"/>
          </p:cNvSpPr>
          <p:nvPr>
            <p:ph type="body" sz="quarter" idx="61" hasCustomPrompt="1"/>
          </p:nvPr>
        </p:nvSpPr>
        <p:spPr>
          <a:xfrm>
            <a:off x="9500728" y="4519138"/>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6 Name</a:t>
            </a:r>
          </a:p>
        </p:txBody>
      </p:sp>
      <p:sp>
        <p:nvSpPr>
          <p:cNvPr id="76" name="Text Placeholder 17">
            <a:extLst>
              <a:ext uri="{FF2B5EF4-FFF2-40B4-BE49-F238E27FC236}">
                <a16:creationId xmlns:a16="http://schemas.microsoft.com/office/drawing/2014/main" id="{F7309B33-C344-4C68-8156-822D38F43FED}"/>
              </a:ext>
            </a:extLst>
          </p:cNvPr>
          <p:cNvSpPr>
            <a:spLocks noGrp="1"/>
          </p:cNvSpPr>
          <p:nvPr>
            <p:ph type="body" sz="quarter" idx="62" hasCustomPrompt="1"/>
          </p:nvPr>
        </p:nvSpPr>
        <p:spPr>
          <a:xfrm>
            <a:off x="9502307" y="4847947"/>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77" name="Picture Placeholder 7">
            <a:extLst>
              <a:ext uri="{FF2B5EF4-FFF2-40B4-BE49-F238E27FC236}">
                <a16:creationId xmlns:a16="http://schemas.microsoft.com/office/drawing/2014/main" id="{D6B0782E-8C48-4FC4-B086-A5606E01F5DB}"/>
              </a:ext>
            </a:extLst>
          </p:cNvPr>
          <p:cNvSpPr>
            <a:spLocks noGrp="1"/>
          </p:cNvSpPr>
          <p:nvPr>
            <p:ph type="pic" sz="quarter" idx="63"/>
          </p:nvPr>
        </p:nvSpPr>
        <p:spPr>
          <a:xfrm>
            <a:off x="4844182" y="4316113"/>
            <a:ext cx="960120" cy="960120"/>
          </a:xfrm>
        </p:spPr>
        <p:txBody>
          <a:bodyPr anchor="ctr" anchorCtr="0">
            <a:normAutofit/>
          </a:bodyPr>
          <a:lstStyle>
            <a:lvl1pPr marL="0" indent="0" algn="ctr">
              <a:buNone/>
              <a:defRPr sz="1400"/>
            </a:lvl1pPr>
          </a:lstStyle>
          <a:p>
            <a:r>
              <a:rPr lang="en-US" noProof="0"/>
              <a:t>Click icon to add picture</a:t>
            </a:r>
          </a:p>
        </p:txBody>
      </p:sp>
      <p:sp>
        <p:nvSpPr>
          <p:cNvPr id="78" name="Rectangle 77">
            <a:extLst>
              <a:ext uri="{FF2B5EF4-FFF2-40B4-BE49-F238E27FC236}">
                <a16:creationId xmlns:a16="http://schemas.microsoft.com/office/drawing/2014/main" id="{F8A195F5-3125-484A-954D-EB0E743F6947}"/>
              </a:ext>
            </a:extLst>
          </p:cNvPr>
          <p:cNvSpPr/>
          <p:nvPr userDrawn="1"/>
        </p:nvSpPr>
        <p:spPr>
          <a:xfrm>
            <a:off x="5804302" y="4316113"/>
            <a:ext cx="2399617"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9" name="Text Placeholder 17">
            <a:extLst>
              <a:ext uri="{FF2B5EF4-FFF2-40B4-BE49-F238E27FC236}">
                <a16:creationId xmlns:a16="http://schemas.microsoft.com/office/drawing/2014/main" id="{428D2D4B-ED0B-40E0-9ECD-C95A19039902}"/>
              </a:ext>
            </a:extLst>
          </p:cNvPr>
          <p:cNvSpPr>
            <a:spLocks noGrp="1"/>
          </p:cNvSpPr>
          <p:nvPr>
            <p:ph type="body" sz="quarter" idx="64" hasCustomPrompt="1"/>
          </p:nvPr>
        </p:nvSpPr>
        <p:spPr>
          <a:xfrm>
            <a:off x="5927235" y="4519138"/>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5 Name</a:t>
            </a:r>
          </a:p>
        </p:txBody>
      </p:sp>
      <p:sp>
        <p:nvSpPr>
          <p:cNvPr id="80" name="Text Placeholder 17">
            <a:extLst>
              <a:ext uri="{FF2B5EF4-FFF2-40B4-BE49-F238E27FC236}">
                <a16:creationId xmlns:a16="http://schemas.microsoft.com/office/drawing/2014/main" id="{35125C72-EAD5-4723-BBD0-6B22FA07855D}"/>
              </a:ext>
            </a:extLst>
          </p:cNvPr>
          <p:cNvSpPr>
            <a:spLocks noGrp="1"/>
          </p:cNvSpPr>
          <p:nvPr>
            <p:ph type="body" sz="quarter" idx="65" hasCustomPrompt="1"/>
          </p:nvPr>
        </p:nvSpPr>
        <p:spPr>
          <a:xfrm>
            <a:off x="5928814" y="4847947"/>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33" name="Rectangle 63" descr="Rectangle shape">
            <a:extLst>
              <a:ext uri="{FF2B5EF4-FFF2-40B4-BE49-F238E27FC236}">
                <a16:creationId xmlns:a16="http://schemas.microsoft.com/office/drawing/2014/main" id="{ACFA1245-86BF-45AA-B492-5CE7275AFF80}"/>
              </a:ext>
            </a:extLst>
          </p:cNvPr>
          <p:cNvSpPr/>
          <p:nvPr userDrawn="1"/>
        </p:nvSpPr>
        <p:spPr>
          <a:xfrm>
            <a:off x="0" y="1516317"/>
            <a:ext cx="8076794"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7380352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e Chart and Content Layou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E1BF711-AD1E-4C2A-92AA-123A8E0CCD99}"/>
              </a:ext>
            </a:extLst>
          </p:cNvPr>
          <p:cNvSpPr>
            <a:spLocks noGrp="1"/>
          </p:cNvSpPr>
          <p:nvPr>
            <p:ph type="title" hasCustomPrompt="1"/>
          </p:nvPr>
        </p:nvSpPr>
        <p:spPr>
          <a:xfrm>
            <a:off x="838200" y="1506660"/>
            <a:ext cx="6121400" cy="761540"/>
          </a:xfrm>
        </p:spPr>
        <p:txBody>
          <a:bodyPr lIns="0" tIns="0" rIns="0" bIns="0" anchor="b" anchorCtr="0">
            <a:normAutofit/>
          </a:bodyPr>
          <a:lstStyle>
            <a:lvl1pPr>
              <a:defRPr sz="3600" b="1"/>
            </a:lvl1pPr>
          </a:lstStyle>
          <a:p>
            <a:r>
              <a:rPr lang="en-US" noProof="0"/>
              <a:t>CLICK TO EDIT</a:t>
            </a:r>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9" name="Text Placeholder 2">
            <a:extLst>
              <a:ext uri="{FF2B5EF4-FFF2-40B4-BE49-F238E27FC236}">
                <a16:creationId xmlns:a16="http://schemas.microsoft.com/office/drawing/2014/main" id="{E2B5B824-F1E4-4ADF-B1C2-3DBA2FC66495}"/>
              </a:ext>
            </a:extLst>
          </p:cNvPr>
          <p:cNvSpPr>
            <a:spLocks noGrp="1"/>
          </p:cNvSpPr>
          <p:nvPr>
            <p:ph type="body" idx="34" hasCustomPrompt="1"/>
          </p:nvPr>
        </p:nvSpPr>
        <p:spPr>
          <a:xfrm>
            <a:off x="862258" y="4101739"/>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14" name="Text Placeholder 2">
            <a:extLst>
              <a:ext uri="{FF2B5EF4-FFF2-40B4-BE49-F238E27FC236}">
                <a16:creationId xmlns:a16="http://schemas.microsoft.com/office/drawing/2014/main" id="{C5E37954-2587-4B97-88B7-FA4C7604AC87}"/>
              </a:ext>
            </a:extLst>
          </p:cNvPr>
          <p:cNvSpPr>
            <a:spLocks noGrp="1"/>
          </p:cNvSpPr>
          <p:nvPr>
            <p:ph type="body" idx="37"/>
          </p:nvPr>
        </p:nvSpPr>
        <p:spPr>
          <a:xfrm>
            <a:off x="862258" y="2739982"/>
            <a:ext cx="6097341" cy="761541"/>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6" name="Text Placeholder 2">
            <a:extLst>
              <a:ext uri="{FF2B5EF4-FFF2-40B4-BE49-F238E27FC236}">
                <a16:creationId xmlns:a16="http://schemas.microsoft.com/office/drawing/2014/main" id="{C978BB3C-0EC9-4911-AF98-3B17C4CE8FA3}"/>
              </a:ext>
            </a:extLst>
          </p:cNvPr>
          <p:cNvSpPr>
            <a:spLocks noGrp="1"/>
          </p:cNvSpPr>
          <p:nvPr>
            <p:ph type="body" idx="42" hasCustomPrompt="1"/>
          </p:nvPr>
        </p:nvSpPr>
        <p:spPr>
          <a:xfrm>
            <a:off x="862258" y="4463100"/>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7" name="Chart Placeholder 6">
            <a:extLst>
              <a:ext uri="{FF2B5EF4-FFF2-40B4-BE49-F238E27FC236}">
                <a16:creationId xmlns:a16="http://schemas.microsoft.com/office/drawing/2014/main" id="{D9061FDA-6F12-4C6E-8374-F8ED0FF2932A}"/>
              </a:ext>
            </a:extLst>
          </p:cNvPr>
          <p:cNvSpPr>
            <a:spLocks noGrp="1"/>
          </p:cNvSpPr>
          <p:nvPr>
            <p:ph type="chart" sz="quarter" idx="44"/>
          </p:nvPr>
        </p:nvSpPr>
        <p:spPr>
          <a:xfrm>
            <a:off x="6959600" y="765175"/>
            <a:ext cx="4370388" cy="5100638"/>
          </a:xfrm>
        </p:spPr>
        <p:txBody>
          <a:bodyPr anchor="ctr" anchorCtr="0">
            <a:normAutofit/>
          </a:bodyPr>
          <a:lstStyle>
            <a:lvl1pPr marL="0" indent="0" algn="ctr">
              <a:buNone/>
              <a:defRPr sz="1800">
                <a:solidFill>
                  <a:schemeClr val="tx1"/>
                </a:solidFill>
              </a:defRPr>
            </a:lvl1pPr>
          </a:lstStyle>
          <a:p>
            <a:r>
              <a:rPr lang="en-US" noProof="0"/>
              <a:t>Click icon to add chart</a:t>
            </a:r>
          </a:p>
        </p:txBody>
      </p:sp>
      <p:sp>
        <p:nvSpPr>
          <p:cNvPr id="27" name="Text Placeholder 2">
            <a:extLst>
              <a:ext uri="{FF2B5EF4-FFF2-40B4-BE49-F238E27FC236}">
                <a16:creationId xmlns:a16="http://schemas.microsoft.com/office/drawing/2014/main" id="{3C89AD31-EDB3-409A-BB3D-9A2263EA5F9E}"/>
              </a:ext>
            </a:extLst>
          </p:cNvPr>
          <p:cNvSpPr>
            <a:spLocks noGrp="1"/>
          </p:cNvSpPr>
          <p:nvPr>
            <p:ph type="body" idx="45" hasCustomPrompt="1"/>
          </p:nvPr>
        </p:nvSpPr>
        <p:spPr>
          <a:xfrm>
            <a:off x="2869583" y="4101739"/>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30" name="Text Placeholder 2">
            <a:extLst>
              <a:ext uri="{FF2B5EF4-FFF2-40B4-BE49-F238E27FC236}">
                <a16:creationId xmlns:a16="http://schemas.microsoft.com/office/drawing/2014/main" id="{5ECE7C29-B0CF-4459-9010-99944A9D372B}"/>
              </a:ext>
            </a:extLst>
          </p:cNvPr>
          <p:cNvSpPr>
            <a:spLocks noGrp="1"/>
          </p:cNvSpPr>
          <p:nvPr>
            <p:ph type="body" idx="46" hasCustomPrompt="1"/>
          </p:nvPr>
        </p:nvSpPr>
        <p:spPr>
          <a:xfrm>
            <a:off x="2869583" y="4463100"/>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33" name="Text Placeholder 2">
            <a:extLst>
              <a:ext uri="{FF2B5EF4-FFF2-40B4-BE49-F238E27FC236}">
                <a16:creationId xmlns:a16="http://schemas.microsoft.com/office/drawing/2014/main" id="{FAA503CE-740E-471A-BE66-70EF1E5ED0DF}"/>
              </a:ext>
            </a:extLst>
          </p:cNvPr>
          <p:cNvSpPr>
            <a:spLocks noGrp="1"/>
          </p:cNvSpPr>
          <p:nvPr>
            <p:ph type="body" idx="47" hasCustomPrompt="1"/>
          </p:nvPr>
        </p:nvSpPr>
        <p:spPr>
          <a:xfrm>
            <a:off x="4874046" y="4106224"/>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34" name="Text Placeholder 2">
            <a:extLst>
              <a:ext uri="{FF2B5EF4-FFF2-40B4-BE49-F238E27FC236}">
                <a16:creationId xmlns:a16="http://schemas.microsoft.com/office/drawing/2014/main" id="{8ABC95E5-FC26-42BE-B500-AFB5F7AA358F}"/>
              </a:ext>
            </a:extLst>
          </p:cNvPr>
          <p:cNvSpPr>
            <a:spLocks noGrp="1"/>
          </p:cNvSpPr>
          <p:nvPr>
            <p:ph type="body" idx="48" hasCustomPrompt="1"/>
          </p:nvPr>
        </p:nvSpPr>
        <p:spPr>
          <a:xfrm>
            <a:off x="4874046" y="4467585"/>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36" name="Text Placeholder 2">
            <a:extLst>
              <a:ext uri="{FF2B5EF4-FFF2-40B4-BE49-F238E27FC236}">
                <a16:creationId xmlns:a16="http://schemas.microsoft.com/office/drawing/2014/main" id="{E3D6BF30-B139-4A44-8D70-E8B58153D59D}"/>
              </a:ext>
            </a:extLst>
          </p:cNvPr>
          <p:cNvSpPr>
            <a:spLocks noGrp="1"/>
          </p:cNvSpPr>
          <p:nvPr>
            <p:ph type="body" idx="49" hasCustomPrompt="1"/>
          </p:nvPr>
        </p:nvSpPr>
        <p:spPr>
          <a:xfrm>
            <a:off x="862258" y="5110152"/>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37" name="Text Placeholder 2">
            <a:extLst>
              <a:ext uri="{FF2B5EF4-FFF2-40B4-BE49-F238E27FC236}">
                <a16:creationId xmlns:a16="http://schemas.microsoft.com/office/drawing/2014/main" id="{EDC5F966-21F2-4236-8AE2-F83B8916800F}"/>
              </a:ext>
            </a:extLst>
          </p:cNvPr>
          <p:cNvSpPr>
            <a:spLocks noGrp="1"/>
          </p:cNvSpPr>
          <p:nvPr>
            <p:ph type="body" idx="50" hasCustomPrompt="1"/>
          </p:nvPr>
        </p:nvSpPr>
        <p:spPr>
          <a:xfrm>
            <a:off x="862258" y="5471513"/>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39" name="Text Placeholder 2">
            <a:extLst>
              <a:ext uri="{FF2B5EF4-FFF2-40B4-BE49-F238E27FC236}">
                <a16:creationId xmlns:a16="http://schemas.microsoft.com/office/drawing/2014/main" id="{F9094085-3B39-4A4F-B421-083BD603E089}"/>
              </a:ext>
            </a:extLst>
          </p:cNvPr>
          <p:cNvSpPr>
            <a:spLocks noGrp="1"/>
          </p:cNvSpPr>
          <p:nvPr>
            <p:ph type="body" idx="51" hasCustomPrompt="1"/>
          </p:nvPr>
        </p:nvSpPr>
        <p:spPr>
          <a:xfrm>
            <a:off x="2869583" y="5110152"/>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40" name="Text Placeholder 2">
            <a:extLst>
              <a:ext uri="{FF2B5EF4-FFF2-40B4-BE49-F238E27FC236}">
                <a16:creationId xmlns:a16="http://schemas.microsoft.com/office/drawing/2014/main" id="{E87EE246-B30D-4246-BBE0-0BC8EBA99255}"/>
              </a:ext>
            </a:extLst>
          </p:cNvPr>
          <p:cNvSpPr>
            <a:spLocks noGrp="1"/>
          </p:cNvSpPr>
          <p:nvPr>
            <p:ph type="body" idx="52" hasCustomPrompt="1"/>
          </p:nvPr>
        </p:nvSpPr>
        <p:spPr>
          <a:xfrm>
            <a:off x="2869583" y="5471513"/>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42" name="Text Placeholder 2">
            <a:extLst>
              <a:ext uri="{FF2B5EF4-FFF2-40B4-BE49-F238E27FC236}">
                <a16:creationId xmlns:a16="http://schemas.microsoft.com/office/drawing/2014/main" id="{72833A53-1031-4E59-BB69-C21555C45940}"/>
              </a:ext>
            </a:extLst>
          </p:cNvPr>
          <p:cNvSpPr>
            <a:spLocks noGrp="1"/>
          </p:cNvSpPr>
          <p:nvPr>
            <p:ph type="body" idx="53" hasCustomPrompt="1"/>
          </p:nvPr>
        </p:nvSpPr>
        <p:spPr>
          <a:xfrm>
            <a:off x="4874046" y="5114637"/>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43" name="Text Placeholder 2">
            <a:extLst>
              <a:ext uri="{FF2B5EF4-FFF2-40B4-BE49-F238E27FC236}">
                <a16:creationId xmlns:a16="http://schemas.microsoft.com/office/drawing/2014/main" id="{6898A319-33AA-48F0-9D9D-2196528CD257}"/>
              </a:ext>
            </a:extLst>
          </p:cNvPr>
          <p:cNvSpPr>
            <a:spLocks noGrp="1"/>
          </p:cNvSpPr>
          <p:nvPr>
            <p:ph type="body" idx="54" hasCustomPrompt="1"/>
          </p:nvPr>
        </p:nvSpPr>
        <p:spPr>
          <a:xfrm>
            <a:off x="4874046" y="5475998"/>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28" name="Rectangle 25" descr="Rectangle shape">
            <a:extLst>
              <a:ext uri="{FF2B5EF4-FFF2-40B4-BE49-F238E27FC236}">
                <a16:creationId xmlns:a16="http://schemas.microsoft.com/office/drawing/2014/main" id="{536DDC95-2245-400E-87D9-78ACE3EB0369}"/>
              </a:ext>
            </a:extLst>
          </p:cNvPr>
          <p:cNvSpPr/>
          <p:nvPr userDrawn="1"/>
        </p:nvSpPr>
        <p:spPr>
          <a:xfrm>
            <a:off x="1" y="2374094"/>
            <a:ext cx="3042204"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7234430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cture and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Title 1">
            <a:extLst>
              <a:ext uri="{FF2B5EF4-FFF2-40B4-BE49-F238E27FC236}">
                <a16:creationId xmlns:a16="http://schemas.microsoft.com/office/drawing/2014/main" id="{17D975D9-06B9-4C78-AD70-6CDDD65987DA}"/>
              </a:ext>
            </a:extLst>
          </p:cNvPr>
          <p:cNvSpPr>
            <a:spLocks noGrp="1"/>
          </p:cNvSpPr>
          <p:nvPr>
            <p:ph type="title" hasCustomPrompt="1"/>
          </p:nvPr>
        </p:nvSpPr>
        <p:spPr>
          <a:xfrm>
            <a:off x="6096000" y="1404545"/>
            <a:ext cx="5267789" cy="1325563"/>
          </a:xfrm>
        </p:spPr>
        <p:txBody>
          <a:bodyPr lIns="0" tIns="0" rIns="0" bIns="0" anchor="b" anchorCtr="0">
            <a:normAutofit/>
          </a:bodyPr>
          <a:lstStyle>
            <a:lvl1pPr>
              <a:defRPr sz="3600" b="1"/>
            </a:lvl1pPr>
          </a:lstStyle>
          <a:p>
            <a:r>
              <a:rPr lang="en-US" noProof="0"/>
              <a:t>CLICK TO EDIT MASTER TITLE</a:t>
            </a:r>
          </a:p>
        </p:txBody>
      </p:sp>
      <p:sp>
        <p:nvSpPr>
          <p:cNvPr id="20" name="Text Placeholder 2">
            <a:extLst>
              <a:ext uri="{FF2B5EF4-FFF2-40B4-BE49-F238E27FC236}">
                <a16:creationId xmlns:a16="http://schemas.microsoft.com/office/drawing/2014/main" id="{F8424E24-3E04-4F28-8CE4-6A20781987A7}"/>
              </a:ext>
            </a:extLst>
          </p:cNvPr>
          <p:cNvSpPr>
            <a:spLocks noGrp="1"/>
          </p:cNvSpPr>
          <p:nvPr>
            <p:ph type="body" idx="1"/>
          </p:nvPr>
        </p:nvSpPr>
        <p:spPr>
          <a:xfrm>
            <a:off x="6094614" y="3148026"/>
            <a:ext cx="5276260" cy="539496"/>
          </a:xfrm>
        </p:spPr>
        <p:txBody>
          <a:bodyPr lIns="0" tIns="0" rIns="0" bIns="0" anchor="b">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1" name="Text Placeholder 2">
            <a:extLst>
              <a:ext uri="{FF2B5EF4-FFF2-40B4-BE49-F238E27FC236}">
                <a16:creationId xmlns:a16="http://schemas.microsoft.com/office/drawing/2014/main" id="{5AA4AD4A-8E8A-4E95-9E11-6FE9B001838A}"/>
              </a:ext>
            </a:extLst>
          </p:cNvPr>
          <p:cNvSpPr>
            <a:spLocks noGrp="1"/>
          </p:cNvSpPr>
          <p:nvPr>
            <p:ph type="body" idx="13"/>
          </p:nvPr>
        </p:nvSpPr>
        <p:spPr>
          <a:xfrm>
            <a:off x="5834740" y="3880032"/>
            <a:ext cx="5536134" cy="2025307"/>
          </a:xfrm>
        </p:spPr>
        <p:txBody>
          <a:bodyPr lIns="0" tIns="0" rIns="0" bIns="0" anchor="t" anchorCtr="0">
            <a:normAutofit/>
          </a:bodyPr>
          <a:lstStyle>
            <a:lvl1pPr marL="285750" indent="-285750">
              <a:spcBef>
                <a:spcPts val="600"/>
              </a:spcBef>
              <a:buClr>
                <a:schemeClr val="bg2"/>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2" name="Picture Placeholder 7">
            <a:extLst>
              <a:ext uri="{FF2B5EF4-FFF2-40B4-BE49-F238E27FC236}">
                <a16:creationId xmlns:a16="http://schemas.microsoft.com/office/drawing/2014/main" id="{D8E759F5-A035-4785-8820-32AD1B0FD021}"/>
              </a:ext>
            </a:extLst>
          </p:cNvPr>
          <p:cNvSpPr>
            <a:spLocks noGrp="1"/>
          </p:cNvSpPr>
          <p:nvPr>
            <p:ph type="pic" sz="quarter" idx="14"/>
          </p:nvPr>
        </p:nvSpPr>
        <p:spPr>
          <a:xfrm>
            <a:off x="0" y="0"/>
            <a:ext cx="5267325" cy="5829300"/>
          </a:xfrm>
        </p:spPr>
        <p:txBody>
          <a:bodyPr lIns="0" tIns="0" rIns="0" bIns="0" anchor="ctr" anchorCtr="0">
            <a:noAutofit/>
          </a:bodyPr>
          <a:lstStyle>
            <a:lvl1pPr marL="0" indent="0" algn="ctr">
              <a:buNone/>
              <a:defRPr sz="1800"/>
            </a:lvl1pPr>
          </a:lstStyle>
          <a:p>
            <a:r>
              <a:rPr lang="en-US" noProof="0"/>
              <a:t>Click icon to add picture</a:t>
            </a:r>
          </a:p>
        </p:txBody>
      </p:sp>
      <p:sp>
        <p:nvSpPr>
          <p:cNvPr id="23" name="Picture Placeholder 13">
            <a:extLst>
              <a:ext uri="{FF2B5EF4-FFF2-40B4-BE49-F238E27FC236}">
                <a16:creationId xmlns:a16="http://schemas.microsoft.com/office/drawing/2014/main" id="{027A9CD4-070D-43A3-88C7-FA9F42DA277C}"/>
              </a:ext>
            </a:extLst>
          </p:cNvPr>
          <p:cNvSpPr>
            <a:spLocks noGrp="1"/>
          </p:cNvSpPr>
          <p:nvPr>
            <p:ph type="pic" sz="quarter" idx="16"/>
          </p:nvPr>
        </p:nvSpPr>
        <p:spPr>
          <a:xfrm>
            <a:off x="9013409"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1" name="Rectangle 9" descr="Rectangle shape">
            <a:extLst>
              <a:ext uri="{FF2B5EF4-FFF2-40B4-BE49-F238E27FC236}">
                <a16:creationId xmlns:a16="http://schemas.microsoft.com/office/drawing/2014/main" id="{64F4FFEA-1C3D-4C3A-895A-590F2E29B849}"/>
              </a:ext>
            </a:extLst>
          </p:cNvPr>
          <p:cNvSpPr/>
          <p:nvPr userDrawn="1"/>
        </p:nvSpPr>
        <p:spPr>
          <a:xfrm>
            <a:off x="5267325" y="2815120"/>
            <a:ext cx="3232785"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374148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4A812-3CF1-4446-98C9-33A1278271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1E96FB-6341-4E12-8F3C-7154CBAF5C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407C8BD-C7C6-4B8E-AD31-6B28F52EAFAC}"/>
              </a:ext>
            </a:extLst>
          </p:cNvPr>
          <p:cNvSpPr>
            <a:spLocks noGrp="1"/>
          </p:cNvSpPr>
          <p:nvPr>
            <p:ph type="dt" sz="half" idx="10"/>
          </p:nvPr>
        </p:nvSpPr>
        <p:spPr/>
        <p:txBody>
          <a:bodyPr/>
          <a:lstStyle/>
          <a:p>
            <a:fld id="{4DC85383-88DB-45B6-BD02-19DB20CFD0AD}" type="datetimeFigureOut">
              <a:rPr lang="en-US" smtClean="0"/>
              <a:t>6/30/2026</a:t>
            </a:fld>
            <a:endParaRPr lang="en-US"/>
          </a:p>
        </p:txBody>
      </p:sp>
      <p:sp>
        <p:nvSpPr>
          <p:cNvPr id="5" name="Footer Placeholder 4">
            <a:extLst>
              <a:ext uri="{FF2B5EF4-FFF2-40B4-BE49-F238E27FC236}">
                <a16:creationId xmlns:a16="http://schemas.microsoft.com/office/drawing/2014/main" id="{AC149BBE-3317-4C46-A267-F19F8022E7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D4BF6F-BE86-4BE1-8AD7-6560BB1B349D}"/>
              </a:ext>
            </a:extLst>
          </p:cNvPr>
          <p:cNvSpPr>
            <a:spLocks noGrp="1"/>
          </p:cNvSpPr>
          <p:nvPr>
            <p:ph type="sldNum" sz="quarter" idx="12"/>
          </p:nvPr>
        </p:nvSpPr>
        <p:spPr/>
        <p:txBody>
          <a:bodyPr/>
          <a:lstStyle/>
          <a:p>
            <a:fld id="{D727E916-E97C-4353-A646-4BDD01C9AB5E}" type="slidenum">
              <a:rPr lang="en-US" smtClean="0"/>
              <a:t>‹#›</a:t>
            </a:fld>
            <a:endParaRPr lang="en-US"/>
          </a:p>
        </p:txBody>
      </p:sp>
    </p:spTree>
    <p:extLst>
      <p:ext uri="{BB962C8B-B14F-4D97-AF65-F5344CB8AC3E}">
        <p14:creationId xmlns:p14="http://schemas.microsoft.com/office/powerpoint/2010/main" val="35052801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anks Content Layout">
    <p:spTree>
      <p:nvGrpSpPr>
        <p:cNvPr id="1" name=""/>
        <p:cNvGrpSpPr/>
        <p:nvPr/>
      </p:nvGrpSpPr>
      <p:grpSpPr>
        <a:xfrm>
          <a:off x="0" y="0"/>
          <a:ext cx="0" cy="0"/>
          <a:chOff x="0" y="0"/>
          <a:chExt cx="0" cy="0"/>
        </a:xfrm>
      </p:grpSpPr>
      <p:sp>
        <p:nvSpPr>
          <p:cNvPr id="22" name="Прямоугольник 21">
            <a:extLst>
              <a:ext uri="{FF2B5EF4-FFF2-40B4-BE49-F238E27FC236}">
                <a16:creationId xmlns:a16="http://schemas.microsoft.com/office/drawing/2014/main" id="{59E029D3-A2D2-4959-AD45-2926DF4C67CC}"/>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Прямоугольник 2">
            <a:extLst>
              <a:ext uri="{FF2B5EF4-FFF2-40B4-BE49-F238E27FC236}">
                <a16:creationId xmlns:a16="http://schemas.microsoft.com/office/drawing/2014/main" id="{49A919AF-E573-4B3C-8E98-F501EABA1B1B}"/>
              </a:ext>
            </a:extLst>
          </p:cNvPr>
          <p:cNvSpPr/>
          <p:nvPr userDrawn="1"/>
        </p:nvSpPr>
        <p:spPr>
          <a:xfrm>
            <a:off x="4108011" y="765175"/>
            <a:ext cx="3990525" cy="1756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Rectangle 18" descr="Rectangle shape">
            <a:extLst>
              <a:ext uri="{FF2B5EF4-FFF2-40B4-BE49-F238E27FC236}">
                <a16:creationId xmlns:a16="http://schemas.microsoft.com/office/drawing/2014/main" id="{456AD312-1A1E-4043-B08C-1410D3EDEC27}"/>
              </a:ext>
            </a:extLst>
          </p:cNvPr>
          <p:cNvSpPr/>
          <p:nvPr userDrawn="1"/>
        </p:nvSpPr>
        <p:spPr>
          <a:xfrm>
            <a:off x="-1" y="5262290"/>
            <a:ext cx="12191999" cy="7772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6" name="Slide Number Placeholder 5">
            <a:extLst>
              <a:ext uri="{FF2B5EF4-FFF2-40B4-BE49-F238E27FC236}">
                <a16:creationId xmlns:a16="http://schemas.microsoft.com/office/drawing/2014/main" id="{ECEEB3FF-7F57-482E-BA1B-44AD9E95F077}"/>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12" name="Title 1">
            <a:extLst>
              <a:ext uri="{FF2B5EF4-FFF2-40B4-BE49-F238E27FC236}">
                <a16:creationId xmlns:a16="http://schemas.microsoft.com/office/drawing/2014/main" id="{0824308D-CE80-4FF7-81BB-AFBECF7EA2C0}"/>
              </a:ext>
            </a:extLst>
          </p:cNvPr>
          <p:cNvSpPr>
            <a:spLocks noGrp="1"/>
          </p:cNvSpPr>
          <p:nvPr>
            <p:ph type="title" hasCustomPrompt="1"/>
          </p:nvPr>
        </p:nvSpPr>
        <p:spPr>
          <a:xfrm>
            <a:off x="4093464" y="2521329"/>
            <a:ext cx="4005072" cy="2740961"/>
          </a:xfrm>
          <a:solidFill>
            <a:schemeClr val="tx1"/>
          </a:solidFill>
        </p:spPr>
        <p:txBody>
          <a:bodyPr tIns="72000" rIns="72000" bIns="792000" anchor="b">
            <a:normAutofit/>
          </a:bodyPr>
          <a:lstStyle>
            <a:lvl1pPr algn="ctr">
              <a:lnSpc>
                <a:spcPct val="85000"/>
              </a:lnSpc>
              <a:defRPr lang="ru-RU" sz="6000" b="1" kern="1200" dirty="0">
                <a:solidFill>
                  <a:schemeClr val="bg2"/>
                </a:solidFill>
                <a:latin typeface="+mj-lt"/>
                <a:ea typeface="+mn-ea"/>
                <a:cs typeface="+mn-cs"/>
              </a:defRPr>
            </a:lvl1pPr>
          </a:lstStyle>
          <a:p>
            <a:r>
              <a:rPr lang="en-US" noProof="0"/>
              <a:t>THANK</a:t>
            </a:r>
            <a:br>
              <a:rPr lang="en-US" noProof="0"/>
            </a:br>
            <a:r>
              <a:rPr lang="en-US" noProof="0"/>
              <a:t>YOU!</a:t>
            </a:r>
          </a:p>
        </p:txBody>
      </p:sp>
      <p:sp>
        <p:nvSpPr>
          <p:cNvPr id="14" name="Picture Placeholder 13">
            <a:extLst>
              <a:ext uri="{FF2B5EF4-FFF2-40B4-BE49-F238E27FC236}">
                <a16:creationId xmlns:a16="http://schemas.microsoft.com/office/drawing/2014/main" id="{2E46EE0C-8420-4BA8-9E2D-0780DB1E6509}"/>
              </a:ext>
            </a:extLst>
          </p:cNvPr>
          <p:cNvSpPr>
            <a:spLocks noGrp="1"/>
          </p:cNvSpPr>
          <p:nvPr>
            <p:ph type="pic" sz="quarter" idx="16"/>
          </p:nvPr>
        </p:nvSpPr>
        <p:spPr>
          <a:xfrm>
            <a:off x="4930140" y="1338610"/>
            <a:ext cx="2331720" cy="539496"/>
          </a:xfrm>
          <a:ln>
            <a:noFill/>
          </a:ln>
        </p:spPr>
        <p:txBody>
          <a:bodyPr anchor="ctr" anchorCtr="0">
            <a:noAutofit/>
          </a:bodyPr>
          <a:lstStyle>
            <a:lvl1pPr marL="0" indent="0" algn="ctr">
              <a:buNone/>
              <a:defRPr sz="1400">
                <a:solidFill>
                  <a:schemeClr val="bg2"/>
                </a:solidFill>
              </a:defRPr>
            </a:lvl1pPr>
          </a:lstStyle>
          <a:p>
            <a:r>
              <a:rPr lang="en-US" noProof="0"/>
              <a:t>Click icon to add picture</a:t>
            </a:r>
          </a:p>
        </p:txBody>
      </p:sp>
      <p:sp>
        <p:nvSpPr>
          <p:cNvPr id="5" name="Text Placeholder 4">
            <a:extLst>
              <a:ext uri="{FF2B5EF4-FFF2-40B4-BE49-F238E27FC236}">
                <a16:creationId xmlns:a16="http://schemas.microsoft.com/office/drawing/2014/main" id="{181ACAC3-4604-4C09-A60E-353A71E93E1A}"/>
              </a:ext>
            </a:extLst>
          </p:cNvPr>
          <p:cNvSpPr>
            <a:spLocks noGrp="1"/>
          </p:cNvSpPr>
          <p:nvPr>
            <p:ph type="body" sz="quarter" idx="17" hasCustomPrompt="1"/>
          </p:nvPr>
        </p:nvSpPr>
        <p:spPr>
          <a:xfrm>
            <a:off x="4618038" y="4541163"/>
            <a:ext cx="3038475" cy="590550"/>
          </a:xfrm>
        </p:spPr>
        <p:txBody>
          <a:bodyPr/>
          <a:lstStyle>
            <a:lvl1pPr marL="0" indent="0" algn="ctr">
              <a:buNone/>
              <a:defRPr b="1" i="0">
                <a:solidFill>
                  <a:schemeClr val="bg1"/>
                </a:solidFill>
              </a:defRPr>
            </a:lvl1pPr>
          </a:lstStyle>
          <a:p>
            <a:pPr lvl="0"/>
            <a:r>
              <a:rPr lang="en-US" noProof="0"/>
              <a:t>August Bergqvist</a:t>
            </a:r>
          </a:p>
        </p:txBody>
      </p:sp>
      <p:sp>
        <p:nvSpPr>
          <p:cNvPr id="13" name="Text Placeholder 12">
            <a:extLst>
              <a:ext uri="{FF2B5EF4-FFF2-40B4-BE49-F238E27FC236}">
                <a16:creationId xmlns:a16="http://schemas.microsoft.com/office/drawing/2014/main" id="{67AD3B8E-A11F-4EAE-94E5-5A918EEFB778}"/>
              </a:ext>
            </a:extLst>
          </p:cNvPr>
          <p:cNvSpPr>
            <a:spLocks noGrp="1"/>
          </p:cNvSpPr>
          <p:nvPr>
            <p:ph type="body" sz="quarter" idx="15" hasCustomPrompt="1"/>
          </p:nvPr>
        </p:nvSpPr>
        <p:spPr>
          <a:xfrm>
            <a:off x="1078557" y="5378325"/>
            <a:ext cx="1800225" cy="280988"/>
          </a:xfrm>
        </p:spPr>
        <p:txBody>
          <a:bodyPr lIns="0" tIns="0" rIns="0" bIns="0" anchor="ctr" anchorCtr="0">
            <a:noAutofit/>
          </a:bodyPr>
          <a:lstStyle>
            <a:lvl1pPr marL="0" indent="0">
              <a:buNone/>
              <a:defRPr sz="1800" b="1" i="1">
                <a:solidFill>
                  <a:schemeClr val="tx2"/>
                </a:solidFill>
              </a:defRPr>
            </a:lvl1pPr>
            <a:lvl2pPr>
              <a:defRPr sz="1800">
                <a:solidFill>
                  <a:schemeClr val="bg2">
                    <a:lumMod val="40000"/>
                    <a:lumOff val="60000"/>
                  </a:schemeClr>
                </a:solidFill>
              </a:defRPr>
            </a:lvl2pPr>
            <a:lvl3pPr>
              <a:defRPr sz="1800">
                <a:solidFill>
                  <a:schemeClr val="bg2">
                    <a:lumMod val="40000"/>
                    <a:lumOff val="60000"/>
                  </a:schemeClr>
                </a:solidFill>
              </a:defRPr>
            </a:lvl3pPr>
            <a:lvl4pPr>
              <a:defRPr sz="1800">
                <a:solidFill>
                  <a:schemeClr val="bg2">
                    <a:lumMod val="40000"/>
                    <a:lumOff val="60000"/>
                  </a:schemeClr>
                </a:solidFill>
              </a:defRPr>
            </a:lvl4pPr>
            <a:lvl5pPr>
              <a:defRPr sz="1800">
                <a:solidFill>
                  <a:schemeClr val="bg2">
                    <a:lumMod val="40000"/>
                    <a:lumOff val="60000"/>
                  </a:schemeClr>
                </a:solidFill>
              </a:defRPr>
            </a:lvl5pPr>
          </a:lstStyle>
          <a:p>
            <a:pPr lvl="0"/>
            <a:r>
              <a:rPr lang="en-US" noProof="0"/>
              <a:t>Phone:</a:t>
            </a:r>
          </a:p>
        </p:txBody>
      </p:sp>
      <p:sp>
        <p:nvSpPr>
          <p:cNvPr id="15" name="Text Placeholder 16">
            <a:extLst>
              <a:ext uri="{FF2B5EF4-FFF2-40B4-BE49-F238E27FC236}">
                <a16:creationId xmlns:a16="http://schemas.microsoft.com/office/drawing/2014/main" id="{4C7CDA87-1949-494C-94DB-E50024738431}"/>
              </a:ext>
            </a:extLst>
          </p:cNvPr>
          <p:cNvSpPr>
            <a:spLocks noGrp="1"/>
          </p:cNvSpPr>
          <p:nvPr>
            <p:ph type="body" sz="quarter" idx="18" hasCustomPrompt="1"/>
          </p:nvPr>
        </p:nvSpPr>
        <p:spPr>
          <a:xfrm>
            <a:off x="1078557" y="5658102"/>
            <a:ext cx="2858011" cy="280109"/>
          </a:xfrm>
        </p:spPr>
        <p:txBody>
          <a:bodyPr lIns="0" tIns="0" rIns="0" bIns="0">
            <a:noAutofit/>
          </a:bodyPr>
          <a:lstStyle>
            <a:lvl1pPr marL="0" indent="0">
              <a:buNone/>
              <a:defRPr sz="2000" b="1">
                <a:solidFill>
                  <a:schemeClr val="tx1"/>
                </a:solidFill>
                <a:latin typeface="+mj-lt"/>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678-555-0177</a:t>
            </a:r>
          </a:p>
        </p:txBody>
      </p:sp>
      <p:sp>
        <p:nvSpPr>
          <p:cNvPr id="16" name="Text Placeholder 12">
            <a:extLst>
              <a:ext uri="{FF2B5EF4-FFF2-40B4-BE49-F238E27FC236}">
                <a16:creationId xmlns:a16="http://schemas.microsoft.com/office/drawing/2014/main" id="{8D20ADC7-EE42-4D0E-B17A-883FE693D6CF}"/>
              </a:ext>
            </a:extLst>
          </p:cNvPr>
          <p:cNvSpPr>
            <a:spLocks noGrp="1"/>
          </p:cNvSpPr>
          <p:nvPr>
            <p:ph type="body" sz="quarter" idx="19" hasCustomPrompt="1"/>
          </p:nvPr>
        </p:nvSpPr>
        <p:spPr>
          <a:xfrm>
            <a:off x="4108011" y="5377934"/>
            <a:ext cx="1800225" cy="280988"/>
          </a:xfrm>
        </p:spPr>
        <p:txBody>
          <a:bodyPr lIns="0" tIns="0" rIns="0" bIns="0" anchor="ctr" anchorCtr="0">
            <a:noAutofit/>
          </a:bodyPr>
          <a:lstStyle>
            <a:lvl1pPr marL="0" indent="0">
              <a:buNone/>
              <a:defRPr sz="1800" b="1" i="1">
                <a:solidFill>
                  <a:schemeClr val="tx2"/>
                </a:solidFill>
              </a:defRPr>
            </a:lvl1pPr>
            <a:lvl2pPr>
              <a:defRPr sz="1800">
                <a:solidFill>
                  <a:schemeClr val="bg2">
                    <a:lumMod val="40000"/>
                    <a:lumOff val="60000"/>
                  </a:schemeClr>
                </a:solidFill>
              </a:defRPr>
            </a:lvl2pPr>
            <a:lvl3pPr>
              <a:defRPr sz="1800">
                <a:solidFill>
                  <a:schemeClr val="bg2">
                    <a:lumMod val="40000"/>
                    <a:lumOff val="60000"/>
                  </a:schemeClr>
                </a:solidFill>
              </a:defRPr>
            </a:lvl3pPr>
            <a:lvl4pPr>
              <a:defRPr sz="1800">
                <a:solidFill>
                  <a:schemeClr val="bg2">
                    <a:lumMod val="40000"/>
                    <a:lumOff val="60000"/>
                  </a:schemeClr>
                </a:solidFill>
              </a:defRPr>
            </a:lvl4pPr>
            <a:lvl5pPr>
              <a:defRPr sz="1800">
                <a:solidFill>
                  <a:schemeClr val="bg2">
                    <a:lumMod val="40000"/>
                    <a:lumOff val="60000"/>
                  </a:schemeClr>
                </a:solidFill>
              </a:defRPr>
            </a:lvl5pPr>
          </a:lstStyle>
          <a:p>
            <a:pPr lvl="0"/>
            <a:r>
              <a:rPr lang="en-US" noProof="0"/>
              <a:t>Email:</a:t>
            </a:r>
          </a:p>
        </p:txBody>
      </p:sp>
      <p:sp>
        <p:nvSpPr>
          <p:cNvPr id="17" name="Text Placeholder 16">
            <a:extLst>
              <a:ext uri="{FF2B5EF4-FFF2-40B4-BE49-F238E27FC236}">
                <a16:creationId xmlns:a16="http://schemas.microsoft.com/office/drawing/2014/main" id="{AD9FFFDD-8708-4CDD-974F-8A022BB26AA5}"/>
              </a:ext>
            </a:extLst>
          </p:cNvPr>
          <p:cNvSpPr>
            <a:spLocks noGrp="1"/>
          </p:cNvSpPr>
          <p:nvPr>
            <p:ph type="body" sz="quarter" idx="20" hasCustomPrompt="1"/>
          </p:nvPr>
        </p:nvSpPr>
        <p:spPr>
          <a:xfrm>
            <a:off x="4108011" y="5657711"/>
            <a:ext cx="3684587" cy="280500"/>
          </a:xfrm>
        </p:spPr>
        <p:txBody>
          <a:bodyPr lIns="0" tIns="0" rIns="0" bIns="0">
            <a:noAutofit/>
          </a:bodyPr>
          <a:lstStyle>
            <a:lvl1pPr marL="0" indent="0">
              <a:buNone/>
              <a:defRPr sz="2000" b="1">
                <a:solidFill>
                  <a:schemeClr val="tx1"/>
                </a:solidFill>
                <a:latin typeface="+mj-lt"/>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bergqvist@vanarsdelltd.com</a:t>
            </a:r>
          </a:p>
        </p:txBody>
      </p:sp>
      <p:sp>
        <p:nvSpPr>
          <p:cNvPr id="18" name="Text Placeholder 12">
            <a:extLst>
              <a:ext uri="{FF2B5EF4-FFF2-40B4-BE49-F238E27FC236}">
                <a16:creationId xmlns:a16="http://schemas.microsoft.com/office/drawing/2014/main" id="{CDE37318-4A32-4233-997C-CE244B16F5A1}"/>
              </a:ext>
            </a:extLst>
          </p:cNvPr>
          <p:cNvSpPr>
            <a:spLocks noGrp="1"/>
          </p:cNvSpPr>
          <p:nvPr>
            <p:ph type="body" sz="quarter" idx="21" hasCustomPrompt="1"/>
          </p:nvPr>
        </p:nvSpPr>
        <p:spPr>
          <a:xfrm>
            <a:off x="8098536" y="5377934"/>
            <a:ext cx="1800225" cy="280988"/>
          </a:xfrm>
        </p:spPr>
        <p:txBody>
          <a:bodyPr lIns="0" tIns="0" rIns="0" bIns="0" anchor="ctr" anchorCtr="0">
            <a:noAutofit/>
          </a:bodyPr>
          <a:lstStyle>
            <a:lvl1pPr marL="0" indent="0">
              <a:buNone/>
              <a:defRPr sz="1800" b="1" i="1">
                <a:solidFill>
                  <a:schemeClr val="tx2"/>
                </a:solidFill>
              </a:defRPr>
            </a:lvl1pPr>
            <a:lvl2pPr>
              <a:defRPr sz="1800">
                <a:solidFill>
                  <a:schemeClr val="bg2">
                    <a:lumMod val="40000"/>
                    <a:lumOff val="60000"/>
                  </a:schemeClr>
                </a:solidFill>
              </a:defRPr>
            </a:lvl2pPr>
            <a:lvl3pPr>
              <a:defRPr sz="1800">
                <a:solidFill>
                  <a:schemeClr val="bg2">
                    <a:lumMod val="40000"/>
                    <a:lumOff val="60000"/>
                  </a:schemeClr>
                </a:solidFill>
              </a:defRPr>
            </a:lvl3pPr>
            <a:lvl4pPr>
              <a:defRPr sz="1800">
                <a:solidFill>
                  <a:schemeClr val="bg2">
                    <a:lumMod val="40000"/>
                    <a:lumOff val="60000"/>
                  </a:schemeClr>
                </a:solidFill>
              </a:defRPr>
            </a:lvl4pPr>
            <a:lvl5pPr>
              <a:defRPr sz="1800">
                <a:solidFill>
                  <a:schemeClr val="bg2">
                    <a:lumMod val="40000"/>
                    <a:lumOff val="60000"/>
                  </a:schemeClr>
                </a:solidFill>
              </a:defRPr>
            </a:lvl5pPr>
          </a:lstStyle>
          <a:p>
            <a:pPr lvl="0"/>
            <a:r>
              <a:rPr lang="en-US" noProof="0"/>
              <a:t>Website:</a:t>
            </a:r>
          </a:p>
        </p:txBody>
      </p:sp>
      <p:sp>
        <p:nvSpPr>
          <p:cNvPr id="19" name="Text Placeholder 16">
            <a:extLst>
              <a:ext uri="{FF2B5EF4-FFF2-40B4-BE49-F238E27FC236}">
                <a16:creationId xmlns:a16="http://schemas.microsoft.com/office/drawing/2014/main" id="{1F818617-24CC-4E07-ABE4-A23E89FC13DE}"/>
              </a:ext>
            </a:extLst>
          </p:cNvPr>
          <p:cNvSpPr>
            <a:spLocks noGrp="1"/>
          </p:cNvSpPr>
          <p:nvPr>
            <p:ph type="body" sz="quarter" idx="22" hasCustomPrompt="1"/>
          </p:nvPr>
        </p:nvSpPr>
        <p:spPr>
          <a:xfrm>
            <a:off x="8098536" y="5657711"/>
            <a:ext cx="3240000" cy="280500"/>
          </a:xfrm>
        </p:spPr>
        <p:txBody>
          <a:bodyPr lIns="0" tIns="0" rIns="0" bIns="0">
            <a:noAutofit/>
          </a:bodyPr>
          <a:lstStyle>
            <a:lvl1pPr marL="0" indent="0">
              <a:buNone/>
              <a:defRPr sz="2000" b="1">
                <a:solidFill>
                  <a:schemeClr val="tx1"/>
                </a:solidFill>
                <a:latin typeface="+mj-lt"/>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www.vanasdelltd.com</a:t>
            </a:r>
          </a:p>
        </p:txBody>
      </p:sp>
      <p:sp>
        <p:nvSpPr>
          <p:cNvPr id="21" name="Rectangle 12" descr="Rectangle shape">
            <a:extLst>
              <a:ext uri="{FF2B5EF4-FFF2-40B4-BE49-F238E27FC236}">
                <a16:creationId xmlns:a16="http://schemas.microsoft.com/office/drawing/2014/main" id="{F63A6226-0829-4BFB-805E-8B463D763BD0}"/>
              </a:ext>
            </a:extLst>
          </p:cNvPr>
          <p:cNvSpPr/>
          <p:nvPr userDrawn="1"/>
        </p:nvSpPr>
        <p:spPr>
          <a:xfrm>
            <a:off x="4760495" y="2320161"/>
            <a:ext cx="7431505"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046242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ppendix Content Layout">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7B528C4-392E-41C2-861C-D3DC218489B8}"/>
              </a:ext>
            </a:extLst>
          </p:cNvPr>
          <p:cNvSpPr/>
          <p:nvPr userDrawn="1"/>
        </p:nvSpPr>
        <p:spPr>
          <a:xfrm>
            <a:off x="3919728" y="1"/>
            <a:ext cx="4352544" cy="22997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Picture Placeholder 7">
            <a:extLst>
              <a:ext uri="{FF2B5EF4-FFF2-40B4-BE49-F238E27FC236}">
                <a16:creationId xmlns:a16="http://schemas.microsoft.com/office/drawing/2014/main" id="{BDF13B40-70E6-4C5A-858B-DC39631DE0F6}"/>
              </a:ext>
            </a:extLst>
          </p:cNvPr>
          <p:cNvSpPr>
            <a:spLocks noGrp="1"/>
          </p:cNvSpPr>
          <p:nvPr>
            <p:ph type="pic" sz="quarter" idx="17"/>
          </p:nvPr>
        </p:nvSpPr>
        <p:spPr>
          <a:xfrm>
            <a:off x="0" y="2299716"/>
            <a:ext cx="11352213" cy="3758184"/>
          </a:xfrm>
        </p:spPr>
        <p:txBody>
          <a:bodyPr tIns="756000" rIns="72000" anchor="ctr" anchorCtr="0">
            <a:normAutofit/>
          </a:bodyPr>
          <a:lstStyle>
            <a:lvl1pPr marL="0" indent="0" algn="ctr">
              <a:buNone/>
              <a:defRPr sz="1800"/>
            </a:lvl1pPr>
          </a:lstStyle>
          <a:p>
            <a:r>
              <a:rPr lang="en-US" noProof="0"/>
              <a:t>Click icon to add picture</a:t>
            </a:r>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919728" y="0"/>
            <a:ext cx="4352544" cy="2299716"/>
          </a:xfrm>
          <a:noFill/>
        </p:spPr>
        <p:txBody>
          <a:bodyPr lIns="0" tIns="684000" rIns="0" bIns="0" anchor="t" anchorCtr="0">
            <a:normAutofit/>
          </a:bodyPr>
          <a:lstStyle>
            <a:lvl1pPr marL="0" algn="ctr" defTabSz="914400" rtl="0" eaLnBrk="1" latinLnBrk="0" hangingPunct="1">
              <a:lnSpc>
                <a:spcPct val="90000"/>
              </a:lnSpc>
              <a:spcBef>
                <a:spcPct val="0"/>
              </a:spcBef>
              <a:buNone/>
              <a:defRPr lang="ru-RU" sz="3600" b="1" kern="1200" dirty="0">
                <a:solidFill>
                  <a:schemeClr val="bg2"/>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9" name="Rectangle 8" descr="Rectangle shape">
            <a:extLst>
              <a:ext uri="{FF2B5EF4-FFF2-40B4-BE49-F238E27FC236}">
                <a16:creationId xmlns:a16="http://schemas.microsoft.com/office/drawing/2014/main" id="{7427677C-C3DE-49C7-84BE-71D9DB22D7F2}"/>
              </a:ext>
            </a:extLst>
          </p:cNvPr>
          <p:cNvSpPr/>
          <p:nvPr userDrawn="1"/>
        </p:nvSpPr>
        <p:spPr>
          <a:xfrm>
            <a:off x="4868562" y="1548553"/>
            <a:ext cx="7323438"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0500148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eedback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256085" y="707217"/>
            <a:ext cx="5679831" cy="606677"/>
          </a:xfrm>
        </p:spPr>
        <p:txBody>
          <a:bodyPr lIns="0" tIns="0" rIns="0" bIns="0" anchor="t" anchorCtr="0">
            <a:normAutofit/>
          </a:bodyPr>
          <a:lstStyle>
            <a:lvl1pPr marL="0" algn="ctr"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35" name="Picture Placeholder 7">
            <a:extLst>
              <a:ext uri="{FF2B5EF4-FFF2-40B4-BE49-F238E27FC236}">
                <a16:creationId xmlns:a16="http://schemas.microsoft.com/office/drawing/2014/main" id="{152EDA90-0CC6-4B73-9282-68EB15F1A49D}"/>
              </a:ext>
            </a:extLst>
          </p:cNvPr>
          <p:cNvSpPr>
            <a:spLocks noGrp="1"/>
          </p:cNvSpPr>
          <p:nvPr>
            <p:ph type="pic" sz="quarter" idx="50"/>
          </p:nvPr>
        </p:nvSpPr>
        <p:spPr>
          <a:xfrm>
            <a:off x="838200" y="4808540"/>
            <a:ext cx="960120" cy="960120"/>
          </a:xfrm>
        </p:spPr>
        <p:txBody>
          <a:bodyPr anchor="ctr" anchorCtr="0">
            <a:normAutofit/>
          </a:bodyPr>
          <a:lstStyle>
            <a:lvl1pPr marL="0" indent="0" algn="ctr">
              <a:buNone/>
              <a:defRPr sz="1400"/>
            </a:lvl1pPr>
          </a:lstStyle>
          <a:p>
            <a:r>
              <a:rPr lang="en-US" noProof="0"/>
              <a:t>Click icon to add picture</a:t>
            </a:r>
          </a:p>
        </p:txBody>
      </p:sp>
      <p:sp>
        <p:nvSpPr>
          <p:cNvPr id="56" name="Text Placeholder 17">
            <a:extLst>
              <a:ext uri="{FF2B5EF4-FFF2-40B4-BE49-F238E27FC236}">
                <a16:creationId xmlns:a16="http://schemas.microsoft.com/office/drawing/2014/main" id="{CB94CB14-CAFC-4576-85C2-5FE8C5FAC866}"/>
              </a:ext>
            </a:extLst>
          </p:cNvPr>
          <p:cNvSpPr>
            <a:spLocks noGrp="1"/>
          </p:cNvSpPr>
          <p:nvPr>
            <p:ph type="body" sz="quarter" idx="20" hasCustomPrompt="1"/>
          </p:nvPr>
        </p:nvSpPr>
        <p:spPr>
          <a:xfrm>
            <a:off x="1921253" y="4732171"/>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 Name</a:t>
            </a:r>
          </a:p>
        </p:txBody>
      </p:sp>
      <p:sp>
        <p:nvSpPr>
          <p:cNvPr id="57" name="Text Placeholder 17">
            <a:extLst>
              <a:ext uri="{FF2B5EF4-FFF2-40B4-BE49-F238E27FC236}">
                <a16:creationId xmlns:a16="http://schemas.microsoft.com/office/drawing/2014/main" id="{E2FAB85F-45F7-47E2-AB0A-6B37853139DD}"/>
              </a:ext>
            </a:extLst>
          </p:cNvPr>
          <p:cNvSpPr>
            <a:spLocks noGrp="1"/>
          </p:cNvSpPr>
          <p:nvPr>
            <p:ph type="body" sz="quarter" idx="21" hasCustomPrompt="1"/>
          </p:nvPr>
        </p:nvSpPr>
        <p:spPr>
          <a:xfrm>
            <a:off x="1922832" y="5118130"/>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58" name="Picture Placeholder 7">
            <a:extLst>
              <a:ext uri="{FF2B5EF4-FFF2-40B4-BE49-F238E27FC236}">
                <a16:creationId xmlns:a16="http://schemas.microsoft.com/office/drawing/2014/main" id="{9D546B0D-E7A6-4E09-A1E7-4D5FFF42AB7E}"/>
              </a:ext>
            </a:extLst>
          </p:cNvPr>
          <p:cNvSpPr>
            <a:spLocks noGrp="1"/>
          </p:cNvSpPr>
          <p:nvPr>
            <p:ph type="pic" sz="quarter" idx="51"/>
          </p:nvPr>
        </p:nvSpPr>
        <p:spPr>
          <a:xfrm>
            <a:off x="7977409" y="4808540"/>
            <a:ext cx="960120" cy="960120"/>
          </a:xfrm>
        </p:spPr>
        <p:txBody>
          <a:bodyPr anchor="ctr" anchorCtr="0">
            <a:normAutofit/>
          </a:bodyPr>
          <a:lstStyle>
            <a:lvl1pPr marL="0" indent="0" algn="ctr">
              <a:buNone/>
              <a:defRPr sz="1400"/>
            </a:lvl1pPr>
          </a:lstStyle>
          <a:p>
            <a:r>
              <a:rPr lang="en-US" noProof="0"/>
              <a:t>Click icon to add picture</a:t>
            </a:r>
          </a:p>
        </p:txBody>
      </p:sp>
      <p:sp>
        <p:nvSpPr>
          <p:cNvPr id="59" name="Text Placeholder 17">
            <a:extLst>
              <a:ext uri="{FF2B5EF4-FFF2-40B4-BE49-F238E27FC236}">
                <a16:creationId xmlns:a16="http://schemas.microsoft.com/office/drawing/2014/main" id="{BB7C7924-7CD4-4A42-9820-18C41FD7256C}"/>
              </a:ext>
            </a:extLst>
          </p:cNvPr>
          <p:cNvSpPr>
            <a:spLocks noGrp="1"/>
          </p:cNvSpPr>
          <p:nvPr>
            <p:ph type="body" sz="quarter" idx="52" hasCustomPrompt="1"/>
          </p:nvPr>
        </p:nvSpPr>
        <p:spPr>
          <a:xfrm>
            <a:off x="9060462" y="4732171"/>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3 Name</a:t>
            </a:r>
          </a:p>
        </p:txBody>
      </p:sp>
      <p:sp>
        <p:nvSpPr>
          <p:cNvPr id="60" name="Text Placeholder 17">
            <a:extLst>
              <a:ext uri="{FF2B5EF4-FFF2-40B4-BE49-F238E27FC236}">
                <a16:creationId xmlns:a16="http://schemas.microsoft.com/office/drawing/2014/main" id="{16EDFFF7-6CB3-47B7-B8FF-4AD51EBB5F14}"/>
              </a:ext>
            </a:extLst>
          </p:cNvPr>
          <p:cNvSpPr>
            <a:spLocks noGrp="1"/>
          </p:cNvSpPr>
          <p:nvPr>
            <p:ph type="body" sz="quarter" idx="53" hasCustomPrompt="1"/>
          </p:nvPr>
        </p:nvSpPr>
        <p:spPr>
          <a:xfrm>
            <a:off x="9062041" y="5118130"/>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61" name="Picture Placeholder 7">
            <a:extLst>
              <a:ext uri="{FF2B5EF4-FFF2-40B4-BE49-F238E27FC236}">
                <a16:creationId xmlns:a16="http://schemas.microsoft.com/office/drawing/2014/main" id="{998C45EE-D467-409F-8315-0F7C3F55116A}"/>
              </a:ext>
            </a:extLst>
          </p:cNvPr>
          <p:cNvSpPr>
            <a:spLocks noGrp="1"/>
          </p:cNvSpPr>
          <p:nvPr>
            <p:ph type="pic" sz="quarter" idx="54"/>
          </p:nvPr>
        </p:nvSpPr>
        <p:spPr>
          <a:xfrm>
            <a:off x="4403916" y="4808540"/>
            <a:ext cx="960120" cy="960120"/>
          </a:xfrm>
        </p:spPr>
        <p:txBody>
          <a:bodyPr anchor="ctr" anchorCtr="0">
            <a:normAutofit/>
          </a:bodyPr>
          <a:lstStyle>
            <a:lvl1pPr marL="0" indent="0" algn="ctr">
              <a:buNone/>
              <a:defRPr sz="1400"/>
            </a:lvl1pPr>
          </a:lstStyle>
          <a:p>
            <a:r>
              <a:rPr lang="en-US" noProof="0"/>
              <a:t>Click icon to add picture</a:t>
            </a:r>
          </a:p>
        </p:txBody>
      </p:sp>
      <p:sp>
        <p:nvSpPr>
          <p:cNvPr id="63" name="Text Placeholder 17">
            <a:extLst>
              <a:ext uri="{FF2B5EF4-FFF2-40B4-BE49-F238E27FC236}">
                <a16:creationId xmlns:a16="http://schemas.microsoft.com/office/drawing/2014/main" id="{A51F22CB-38F0-4351-97D5-2D8EAFB4F3D6}"/>
              </a:ext>
            </a:extLst>
          </p:cNvPr>
          <p:cNvSpPr>
            <a:spLocks noGrp="1"/>
          </p:cNvSpPr>
          <p:nvPr>
            <p:ph type="body" sz="quarter" idx="55" hasCustomPrompt="1"/>
          </p:nvPr>
        </p:nvSpPr>
        <p:spPr>
          <a:xfrm>
            <a:off x="5486969" y="4732171"/>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2 Name</a:t>
            </a:r>
          </a:p>
        </p:txBody>
      </p:sp>
      <p:sp>
        <p:nvSpPr>
          <p:cNvPr id="64" name="Text Placeholder 17">
            <a:extLst>
              <a:ext uri="{FF2B5EF4-FFF2-40B4-BE49-F238E27FC236}">
                <a16:creationId xmlns:a16="http://schemas.microsoft.com/office/drawing/2014/main" id="{A766E770-E9C2-42A0-B447-1B804F2A2F8D}"/>
              </a:ext>
            </a:extLst>
          </p:cNvPr>
          <p:cNvSpPr>
            <a:spLocks noGrp="1"/>
          </p:cNvSpPr>
          <p:nvPr>
            <p:ph type="body" sz="quarter" idx="56" hasCustomPrompt="1"/>
          </p:nvPr>
        </p:nvSpPr>
        <p:spPr>
          <a:xfrm>
            <a:off x="5488548" y="5118130"/>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65" name="Text Placeholder 8">
            <a:extLst>
              <a:ext uri="{FF2B5EF4-FFF2-40B4-BE49-F238E27FC236}">
                <a16:creationId xmlns:a16="http://schemas.microsoft.com/office/drawing/2014/main" id="{1174E98C-B520-4B09-B2E4-AA73B46C63D5}"/>
              </a:ext>
            </a:extLst>
          </p:cNvPr>
          <p:cNvSpPr>
            <a:spLocks noGrp="1"/>
          </p:cNvSpPr>
          <p:nvPr>
            <p:ph type="body" sz="quarter" idx="13"/>
          </p:nvPr>
        </p:nvSpPr>
        <p:spPr>
          <a:xfrm>
            <a:off x="838200" y="1865313"/>
            <a:ext cx="3529013" cy="2578100"/>
          </a:xfrm>
          <a:solidFill>
            <a:schemeClr val="accent1">
              <a:alpha val="50000"/>
            </a:schemeClr>
          </a:solidFill>
        </p:spPr>
        <p:txBody>
          <a:bodyPr lIns="288000" tIns="288000" rIns="288000" bIns="288000">
            <a:normAutofit/>
          </a:bodyPr>
          <a:lstStyle>
            <a:lvl1pPr marL="0" indent="0">
              <a:buNone/>
              <a:defRPr sz="1400" i="0">
                <a:solidFill>
                  <a:schemeClr val="tx2"/>
                </a:solidFill>
              </a:defRPr>
            </a:lvl1pPr>
            <a:lvl2pPr marL="457200" indent="0">
              <a:buNone/>
              <a:defRPr sz="1400" i="1">
                <a:solidFill>
                  <a:schemeClr val="tx2"/>
                </a:solidFill>
              </a:defRPr>
            </a:lvl2pPr>
            <a:lvl3pPr marL="914400" indent="0">
              <a:buNone/>
              <a:defRPr sz="1400" i="1">
                <a:solidFill>
                  <a:schemeClr val="tx2"/>
                </a:solidFill>
              </a:defRPr>
            </a:lvl3pPr>
            <a:lvl4pPr marL="1371600" indent="0">
              <a:buNone/>
              <a:defRPr sz="1400" i="1">
                <a:solidFill>
                  <a:schemeClr val="tx2"/>
                </a:solidFill>
              </a:defRPr>
            </a:lvl4pPr>
            <a:lvl5pPr marL="1828800" indent="0">
              <a:buNone/>
              <a:defRPr sz="1400" i="1">
                <a:solidFill>
                  <a:schemeClr val="tx2"/>
                </a:solidFill>
              </a:defRPr>
            </a:lvl5pPr>
          </a:lstStyle>
          <a:p>
            <a:pPr lvl="0"/>
            <a:r>
              <a:rPr lang="en-US" noProof="0"/>
              <a:t>Edit Master text styles</a:t>
            </a:r>
          </a:p>
        </p:txBody>
      </p:sp>
      <p:sp>
        <p:nvSpPr>
          <p:cNvPr id="66" name="Rectangle 65">
            <a:extLst>
              <a:ext uri="{FF2B5EF4-FFF2-40B4-BE49-F238E27FC236}">
                <a16:creationId xmlns:a16="http://schemas.microsoft.com/office/drawing/2014/main" id="{129C8CAB-8459-47A3-A66A-8D12B810225F}"/>
              </a:ext>
            </a:extLst>
          </p:cNvPr>
          <p:cNvSpPr/>
          <p:nvPr userDrawn="1"/>
        </p:nvSpPr>
        <p:spPr>
          <a:xfrm>
            <a:off x="4368002" y="2414016"/>
            <a:ext cx="3529011" cy="20299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7" name="Text Placeholder 11">
            <a:extLst>
              <a:ext uri="{FF2B5EF4-FFF2-40B4-BE49-F238E27FC236}">
                <a16:creationId xmlns:a16="http://schemas.microsoft.com/office/drawing/2014/main" id="{6F2EC285-6BFE-478F-A272-ED692974D92B}"/>
              </a:ext>
            </a:extLst>
          </p:cNvPr>
          <p:cNvSpPr>
            <a:spLocks noGrp="1"/>
          </p:cNvSpPr>
          <p:nvPr>
            <p:ph type="body" sz="quarter" idx="14"/>
          </p:nvPr>
        </p:nvSpPr>
        <p:spPr>
          <a:xfrm>
            <a:off x="4357688" y="2400300"/>
            <a:ext cx="3529012" cy="2043113"/>
          </a:xfrm>
        </p:spPr>
        <p:txBody>
          <a:bodyPr lIns="288000" tIns="288000" rIns="288000" bIns="288000"/>
          <a:lstStyle>
            <a:lvl1pPr marL="0" indent="0">
              <a:buNone/>
              <a:defRPr lang="en-US" sz="1400" i="0" kern="1200" dirty="0" smtClean="0">
                <a:solidFill>
                  <a:schemeClr val="tx2"/>
                </a:solidFill>
                <a:latin typeface="+mn-lt"/>
                <a:ea typeface="+mn-ea"/>
                <a:cs typeface="+mn-cs"/>
              </a:defRPr>
            </a:lvl1pPr>
            <a:lvl2pPr marL="457200" indent="0">
              <a:buNone/>
              <a:defRPr lang="en-US" sz="1400" i="1" kern="1200" dirty="0" smtClean="0">
                <a:solidFill>
                  <a:schemeClr val="tx2"/>
                </a:solidFill>
                <a:latin typeface="+mn-lt"/>
                <a:ea typeface="+mn-ea"/>
                <a:cs typeface="+mn-cs"/>
              </a:defRPr>
            </a:lvl2pPr>
            <a:lvl3pPr marL="914400" indent="0">
              <a:buNone/>
              <a:defRPr lang="en-US" sz="1400" i="1" kern="1200" dirty="0" smtClean="0">
                <a:solidFill>
                  <a:schemeClr val="tx2"/>
                </a:solidFill>
                <a:latin typeface="+mn-lt"/>
                <a:ea typeface="+mn-ea"/>
                <a:cs typeface="+mn-cs"/>
              </a:defRPr>
            </a:lvl3pPr>
            <a:lvl4pPr marL="1371600" indent="0">
              <a:buNone/>
              <a:defRPr lang="en-US" sz="1400" i="1" kern="1200" dirty="0" smtClean="0">
                <a:solidFill>
                  <a:schemeClr val="tx2"/>
                </a:solidFill>
                <a:latin typeface="+mn-lt"/>
                <a:ea typeface="+mn-ea"/>
                <a:cs typeface="+mn-cs"/>
              </a:defRPr>
            </a:lvl4pPr>
            <a:lvl5pPr marL="1828800" indent="0">
              <a:buNone/>
              <a:defRPr lang="ru-RU" sz="1400" i="1" kern="1200" dirty="0">
                <a:solidFill>
                  <a:schemeClr val="tx2"/>
                </a:solidFill>
                <a:latin typeface="+mn-lt"/>
                <a:ea typeface="+mn-ea"/>
                <a:cs typeface="+mn-cs"/>
              </a:defRPr>
            </a:lvl5pPr>
          </a:lstStyle>
          <a:p>
            <a:pPr lvl="0"/>
            <a:r>
              <a:rPr lang="en-US" noProof="0"/>
              <a:t>Edit Master text styles</a:t>
            </a:r>
          </a:p>
        </p:txBody>
      </p:sp>
      <p:sp>
        <p:nvSpPr>
          <p:cNvPr id="68" name="Text Placeholder 8">
            <a:extLst>
              <a:ext uri="{FF2B5EF4-FFF2-40B4-BE49-F238E27FC236}">
                <a16:creationId xmlns:a16="http://schemas.microsoft.com/office/drawing/2014/main" id="{C67992FA-0F54-4DA6-AACA-039E6E09DB60}"/>
              </a:ext>
            </a:extLst>
          </p:cNvPr>
          <p:cNvSpPr>
            <a:spLocks noGrp="1"/>
          </p:cNvSpPr>
          <p:nvPr>
            <p:ph type="body" sz="quarter" idx="15"/>
          </p:nvPr>
        </p:nvSpPr>
        <p:spPr>
          <a:xfrm>
            <a:off x="7886700" y="2212277"/>
            <a:ext cx="3467102" cy="2231136"/>
          </a:xfrm>
          <a:solidFill>
            <a:schemeClr val="accent1">
              <a:alpha val="50000"/>
            </a:schemeClr>
          </a:solidFill>
        </p:spPr>
        <p:txBody>
          <a:bodyPr lIns="288000" tIns="288000" rIns="288000" bIns="288000">
            <a:normAutofit/>
          </a:bodyPr>
          <a:lstStyle>
            <a:lvl1pPr marL="0" indent="0">
              <a:buNone/>
              <a:defRPr sz="1400" i="0">
                <a:solidFill>
                  <a:schemeClr val="tx2"/>
                </a:solidFill>
              </a:defRPr>
            </a:lvl1pPr>
            <a:lvl2pPr marL="457200" indent="0">
              <a:buNone/>
              <a:defRPr sz="1400" i="1">
                <a:solidFill>
                  <a:schemeClr val="tx2"/>
                </a:solidFill>
              </a:defRPr>
            </a:lvl2pPr>
            <a:lvl3pPr marL="914400" indent="0">
              <a:buNone/>
              <a:defRPr sz="1400" i="1">
                <a:solidFill>
                  <a:schemeClr val="tx2"/>
                </a:solidFill>
              </a:defRPr>
            </a:lvl3pPr>
            <a:lvl4pPr marL="1371600" indent="0">
              <a:buNone/>
              <a:defRPr sz="1400" i="1">
                <a:solidFill>
                  <a:schemeClr val="tx2"/>
                </a:solidFill>
              </a:defRPr>
            </a:lvl4pPr>
            <a:lvl5pPr marL="1828800" indent="0">
              <a:buNone/>
              <a:defRPr sz="1400" i="1">
                <a:solidFill>
                  <a:schemeClr val="tx2"/>
                </a:solidFill>
              </a:defRPr>
            </a:lvl5pPr>
          </a:lstStyle>
          <a:p>
            <a:pPr lvl="0"/>
            <a:r>
              <a:rPr lang="en-US" noProof="0"/>
              <a:t>Edit Master text styles</a:t>
            </a:r>
          </a:p>
        </p:txBody>
      </p:sp>
      <p:sp>
        <p:nvSpPr>
          <p:cNvPr id="21" name="Rectangle 18" descr="Rectangle shape">
            <a:extLst>
              <a:ext uri="{FF2B5EF4-FFF2-40B4-BE49-F238E27FC236}">
                <a16:creationId xmlns:a16="http://schemas.microsoft.com/office/drawing/2014/main" id="{B791C558-0522-446C-B7FE-6CCCB2676E89}"/>
              </a:ext>
            </a:extLst>
          </p:cNvPr>
          <p:cNvSpPr/>
          <p:nvPr userDrawn="1"/>
        </p:nvSpPr>
        <p:spPr>
          <a:xfrm>
            <a:off x="4304523" y="1373103"/>
            <a:ext cx="7887478"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1136910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636831"/>
            <a:ext cx="2939721" cy="1844288"/>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1851976"/>
            <a:ext cx="296257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6" name="Text Placeholder 17">
            <a:extLst>
              <a:ext uri="{FF2B5EF4-FFF2-40B4-BE49-F238E27FC236}">
                <a16:creationId xmlns:a16="http://schemas.microsoft.com/office/drawing/2014/main" id="{177BAD76-5C75-4FA2-B792-300193BDC997}"/>
              </a:ext>
            </a:extLst>
          </p:cNvPr>
          <p:cNvSpPr>
            <a:spLocks noGrp="1"/>
          </p:cNvSpPr>
          <p:nvPr>
            <p:ph type="body" sz="quarter" idx="25"/>
          </p:nvPr>
        </p:nvSpPr>
        <p:spPr>
          <a:xfrm>
            <a:off x="5267325" y="1588458"/>
            <a:ext cx="6084888" cy="2118127"/>
          </a:xfrm>
        </p:spPr>
        <p:txBody>
          <a:bodyPr>
            <a:noAutofit/>
          </a:bodyPr>
          <a:lstStyle>
            <a:lvl1pPr marL="0" indent="0" algn="l">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29" name="Text Placeholder 17">
            <a:extLst>
              <a:ext uri="{FF2B5EF4-FFF2-40B4-BE49-F238E27FC236}">
                <a16:creationId xmlns:a16="http://schemas.microsoft.com/office/drawing/2014/main" id="{AE2A9BB2-4A2A-49A1-8337-C26A0EC27E25}"/>
              </a:ext>
            </a:extLst>
          </p:cNvPr>
          <p:cNvSpPr>
            <a:spLocks noGrp="1"/>
          </p:cNvSpPr>
          <p:nvPr>
            <p:ph type="body" sz="quarter" idx="28"/>
          </p:nvPr>
        </p:nvSpPr>
        <p:spPr>
          <a:xfrm>
            <a:off x="5267325" y="3932556"/>
            <a:ext cx="6084888" cy="1548563"/>
          </a:xfrm>
        </p:spPr>
        <p:txBody>
          <a:bodyPr>
            <a:noAutofit/>
          </a:bodyPr>
          <a:lstStyle>
            <a:lvl1pPr marL="216000" indent="-216000" algn="l">
              <a:spcBef>
                <a:spcPts val="600"/>
              </a:spcBef>
              <a:buClr>
                <a:schemeClr val="accent1"/>
              </a:buClr>
              <a:buFont typeface="Wingdings" panose="05000000000000000000" pitchFamily="2" charset="2"/>
              <a:buChar char="§"/>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13" name="Rectangle 9" descr="Rectangle shape">
            <a:extLst>
              <a:ext uri="{FF2B5EF4-FFF2-40B4-BE49-F238E27FC236}">
                <a16:creationId xmlns:a16="http://schemas.microsoft.com/office/drawing/2014/main" id="{BAFA4FEF-7A90-4960-976C-29791A7BE2C2}"/>
              </a:ext>
            </a:extLst>
          </p:cNvPr>
          <p:cNvSpPr/>
          <p:nvPr userDrawn="1"/>
        </p:nvSpPr>
        <p:spPr>
          <a:xfrm>
            <a:off x="0" y="3292402"/>
            <a:ext cx="370971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3760164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obile and Content Layout">
    <p:spTree>
      <p:nvGrpSpPr>
        <p:cNvPr id="1" name=""/>
        <p:cNvGrpSpPr/>
        <p:nvPr/>
      </p:nvGrpSpPr>
      <p:grpSpPr>
        <a:xfrm>
          <a:off x="0" y="0"/>
          <a:ext cx="0" cy="0"/>
          <a:chOff x="0" y="0"/>
          <a:chExt cx="0" cy="0"/>
        </a:xfrm>
      </p:grpSpPr>
      <p:sp>
        <p:nvSpPr>
          <p:cNvPr id="14" name="Rectangle 13" descr="Rectangle shape">
            <a:extLst>
              <a:ext uri="{FF2B5EF4-FFF2-40B4-BE49-F238E27FC236}">
                <a16:creationId xmlns:a16="http://schemas.microsoft.com/office/drawing/2014/main" id="{9FF20888-4CCD-4546-BBEE-8012B7FF897A}"/>
              </a:ext>
            </a:extLst>
          </p:cNvPr>
          <p:cNvSpPr/>
          <p:nvPr userDrawn="1"/>
        </p:nvSpPr>
        <p:spPr>
          <a:xfrm>
            <a:off x="862258" y="2808480"/>
            <a:ext cx="11329742"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Rectangle 1">
            <a:extLst>
              <a:ext uri="{FF2B5EF4-FFF2-40B4-BE49-F238E27FC236}">
                <a16:creationId xmlns:a16="http://schemas.microsoft.com/office/drawing/2014/main" id="{04338E56-892A-4A7D-A723-312505412F26}"/>
              </a:ext>
            </a:extLst>
          </p:cNvPr>
          <p:cNvSpPr/>
          <p:nvPr userDrawn="1"/>
        </p:nvSpPr>
        <p:spPr>
          <a:xfrm>
            <a:off x="6757260" y="636516"/>
            <a:ext cx="3291840" cy="5522976"/>
          </a:xfrm>
          <a:prstGeom prst="rect">
            <a:avLst/>
          </a:prstGeom>
          <a:blipFill>
            <a:blip r:embed="rId2"/>
            <a:stretch>
              <a:fillRect l="-1125" r="-112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095993"/>
            <a:ext cx="5242160" cy="539496"/>
          </a:xfrm>
        </p:spPr>
        <p:txBody>
          <a:bodyPr lIns="0" tIns="0" rIns="0" bIns="0" anchor="b">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2">
            <a:extLst>
              <a:ext uri="{FF2B5EF4-FFF2-40B4-BE49-F238E27FC236}">
                <a16:creationId xmlns:a16="http://schemas.microsoft.com/office/drawing/2014/main" id="{1F5FB13D-D6DC-4762-A443-A1E33781FA69}"/>
              </a:ext>
            </a:extLst>
          </p:cNvPr>
          <p:cNvSpPr>
            <a:spLocks noGrp="1"/>
          </p:cNvSpPr>
          <p:nvPr>
            <p:ph type="body" idx="13"/>
          </p:nvPr>
        </p:nvSpPr>
        <p:spPr>
          <a:xfrm>
            <a:off x="862258" y="3828000"/>
            <a:ext cx="5233742" cy="2175392"/>
          </a:xfrm>
        </p:spPr>
        <p:txBody>
          <a:bodyPr lIns="0" tIns="0" rIns="0" bIns="0" anchor="t" anchorCtr="0">
            <a:normAutofit/>
          </a:bodyPr>
          <a:lstStyle>
            <a:lvl1pPr marL="216000" indent="-216000">
              <a:spcBef>
                <a:spcPts val="600"/>
              </a:spcBef>
              <a:buClr>
                <a:schemeClr val="bg2"/>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0" y="1391821"/>
            <a:ext cx="5262327"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3" name="Picture Placeholder 7">
            <a:extLst>
              <a:ext uri="{FF2B5EF4-FFF2-40B4-BE49-F238E27FC236}">
                <a16:creationId xmlns:a16="http://schemas.microsoft.com/office/drawing/2014/main" id="{BDF13B40-70E6-4C5A-858B-DC39631DE0F6}"/>
              </a:ext>
            </a:extLst>
          </p:cNvPr>
          <p:cNvSpPr>
            <a:spLocks noGrp="1"/>
          </p:cNvSpPr>
          <p:nvPr>
            <p:ph type="pic" sz="quarter" idx="17"/>
          </p:nvPr>
        </p:nvSpPr>
        <p:spPr>
          <a:xfrm>
            <a:off x="7114111" y="1485605"/>
            <a:ext cx="2075688" cy="3639312"/>
          </a:xfrm>
        </p:spPr>
        <p:txBody>
          <a:bodyPr tIns="756000" rIns="72000" anchor="ctr" anchorCtr="0">
            <a:normAutofit/>
          </a:bodyPr>
          <a:lstStyle>
            <a:lvl1pPr marL="0" indent="0" algn="ctr">
              <a:buNone/>
              <a:defRPr sz="1800"/>
            </a:lvl1pPr>
          </a:lstStyle>
          <a:p>
            <a:r>
              <a:rPr lang="en-US" noProof="0"/>
              <a:t>Click icon to add picture</a:t>
            </a:r>
          </a:p>
        </p:txBody>
      </p:sp>
    </p:spTree>
    <p:extLst>
      <p:ext uri="{BB962C8B-B14F-4D97-AF65-F5344CB8AC3E}">
        <p14:creationId xmlns:p14="http://schemas.microsoft.com/office/powerpoint/2010/main" val="603790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899954E-D83C-4E03-A51E-E9EFC4CB52C8}"/>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Прямоугольник 3">
            <a:extLst>
              <a:ext uri="{FF2B5EF4-FFF2-40B4-BE49-F238E27FC236}">
                <a16:creationId xmlns:a16="http://schemas.microsoft.com/office/drawing/2014/main" id="{15FAA74F-DE92-4414-B0C7-466184CBCC99}"/>
              </a:ext>
            </a:extLst>
          </p:cNvPr>
          <p:cNvSpPr/>
          <p:nvPr userDrawn="1"/>
        </p:nvSpPr>
        <p:spPr>
          <a:xfrm>
            <a:off x="4093463" y="404813"/>
            <a:ext cx="4005072" cy="17128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 name="Slide Number Placeholder 5">
            <a:extLst>
              <a:ext uri="{FF2B5EF4-FFF2-40B4-BE49-F238E27FC236}">
                <a16:creationId xmlns:a16="http://schemas.microsoft.com/office/drawing/2014/main" id="{ECEEB3FF-7F57-482E-BA1B-44AD9E95F077}"/>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12" name="Title 1">
            <a:extLst>
              <a:ext uri="{FF2B5EF4-FFF2-40B4-BE49-F238E27FC236}">
                <a16:creationId xmlns:a16="http://schemas.microsoft.com/office/drawing/2014/main" id="{0824308D-CE80-4FF7-81BB-AFBECF7EA2C0}"/>
              </a:ext>
            </a:extLst>
          </p:cNvPr>
          <p:cNvSpPr>
            <a:spLocks noGrp="1"/>
          </p:cNvSpPr>
          <p:nvPr>
            <p:ph type="title" hasCustomPrompt="1"/>
          </p:nvPr>
        </p:nvSpPr>
        <p:spPr>
          <a:xfrm>
            <a:off x="4093464" y="2117623"/>
            <a:ext cx="4005072" cy="2977551"/>
          </a:xfrm>
          <a:solidFill>
            <a:schemeClr val="tx1"/>
          </a:solidFill>
        </p:spPr>
        <p:txBody>
          <a:bodyPr tIns="72000" bIns="216000" anchor="b">
            <a:normAutofit/>
          </a:bodyPr>
          <a:lstStyle>
            <a:lvl1pPr algn="ctr">
              <a:lnSpc>
                <a:spcPct val="85000"/>
              </a:lnSpc>
              <a:defRPr lang="ru-RU" sz="6000" b="1" kern="1200" dirty="0">
                <a:solidFill>
                  <a:schemeClr val="bg2"/>
                </a:solidFill>
                <a:latin typeface="+mj-lt"/>
                <a:ea typeface="+mn-ea"/>
                <a:cs typeface="+mn-cs"/>
              </a:defRPr>
            </a:lvl1pPr>
          </a:lstStyle>
          <a:p>
            <a:r>
              <a:rPr lang="en-US" noProof="0"/>
              <a:t>CLICK TO EDIT TITLE</a:t>
            </a:r>
          </a:p>
        </p:txBody>
      </p:sp>
      <p:sp>
        <p:nvSpPr>
          <p:cNvPr id="10" name="Rectangle 6" descr="Rectangle shape">
            <a:extLst>
              <a:ext uri="{FF2B5EF4-FFF2-40B4-BE49-F238E27FC236}">
                <a16:creationId xmlns:a16="http://schemas.microsoft.com/office/drawing/2014/main" id="{0A900D34-4B01-4389-9CFF-FFCB0CF7A3CC}"/>
              </a:ext>
            </a:extLst>
          </p:cNvPr>
          <p:cNvSpPr/>
          <p:nvPr userDrawn="1"/>
        </p:nvSpPr>
        <p:spPr>
          <a:xfrm>
            <a:off x="4922520" y="1916455"/>
            <a:ext cx="726948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Прямоугольник 14">
            <a:extLst>
              <a:ext uri="{FF2B5EF4-FFF2-40B4-BE49-F238E27FC236}">
                <a16:creationId xmlns:a16="http://schemas.microsoft.com/office/drawing/2014/main" id="{18865235-7FA6-4F58-B90E-4404EAE577DF}"/>
              </a:ext>
            </a:extLst>
          </p:cNvPr>
          <p:cNvSpPr/>
          <p:nvPr userDrawn="1"/>
        </p:nvSpPr>
        <p:spPr>
          <a:xfrm>
            <a:off x="4093463" y="5095174"/>
            <a:ext cx="4005072" cy="2240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5" descr="Rectangle shape">
            <a:extLst>
              <a:ext uri="{FF2B5EF4-FFF2-40B4-BE49-F238E27FC236}">
                <a16:creationId xmlns:a16="http://schemas.microsoft.com/office/drawing/2014/main" id="{72ED261F-FABA-4D73-8360-A897A6082FA6}"/>
              </a:ext>
            </a:extLst>
          </p:cNvPr>
          <p:cNvSpPr/>
          <p:nvPr userDrawn="1"/>
        </p:nvSpPr>
        <p:spPr>
          <a:xfrm>
            <a:off x="-1" y="5095175"/>
            <a:ext cx="726948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Subtitle 2">
            <a:extLst>
              <a:ext uri="{FF2B5EF4-FFF2-40B4-BE49-F238E27FC236}">
                <a16:creationId xmlns:a16="http://schemas.microsoft.com/office/drawing/2014/main" id="{36BBECC5-64BD-44F1-A950-4C2D9B613291}"/>
              </a:ext>
            </a:extLst>
          </p:cNvPr>
          <p:cNvSpPr>
            <a:spLocks noGrp="1"/>
          </p:cNvSpPr>
          <p:nvPr>
            <p:ph type="subTitle" idx="1"/>
          </p:nvPr>
        </p:nvSpPr>
        <p:spPr>
          <a:xfrm>
            <a:off x="4093462" y="5296342"/>
            <a:ext cx="4005073" cy="1561658"/>
          </a:xfrm>
          <a:solidFill>
            <a:schemeClr val="tx1"/>
          </a:solidFill>
        </p:spPr>
        <p:txBody>
          <a:bodyPr vert="horz" lIns="91440" tIns="90000" rIns="91440" bIns="90000" rtlCol="0" anchor="ctr" anchorCtr="0">
            <a:noAutofit/>
          </a:bodyPr>
          <a:lstStyle>
            <a:lvl1pPr marL="0" indent="0" algn="ctr">
              <a:buNone/>
              <a:defRPr lang="en-US" sz="2800" i="0">
                <a:solidFill>
                  <a:schemeClr val="bg1"/>
                </a:solidFill>
              </a:defRPr>
            </a:lvl1pPr>
          </a:lstStyle>
          <a:p>
            <a:pPr marL="228600" lvl="0" indent="-228600" algn="ctr">
              <a:spcBef>
                <a:spcPts val="600"/>
              </a:spcBef>
            </a:pPr>
            <a:r>
              <a:rPr lang="en-US" noProof="0"/>
              <a:t>Click to edit Master subtitle style</a:t>
            </a:r>
          </a:p>
        </p:txBody>
      </p:sp>
    </p:spTree>
    <p:extLst>
      <p:ext uri="{BB962C8B-B14F-4D97-AF65-F5344CB8AC3E}">
        <p14:creationId xmlns:p14="http://schemas.microsoft.com/office/powerpoint/2010/main" val="31953533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E8D30891-044A-4B6F-9E44-2C5CD52CAE5A}"/>
              </a:ext>
            </a:extLst>
          </p:cNvPr>
          <p:cNvSpPr/>
          <p:nvPr userDrawn="1"/>
        </p:nvSpPr>
        <p:spPr>
          <a:xfrm>
            <a:off x="4117848" y="0"/>
            <a:ext cx="8074152"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570061FC-03E6-461D-AD5E-F586206AB6DB}"/>
              </a:ext>
            </a:extLst>
          </p:cNvPr>
          <p:cNvSpPr>
            <a:spLocks noGrp="1"/>
          </p:cNvSpPr>
          <p:nvPr>
            <p:ph type="title" hasCustomPrompt="1"/>
          </p:nvPr>
        </p:nvSpPr>
        <p:spPr>
          <a:xfrm>
            <a:off x="839788" y="2839696"/>
            <a:ext cx="5879592" cy="2136164"/>
          </a:xfrm>
          <a:solidFill>
            <a:schemeClr val="tx1"/>
          </a:solidFill>
        </p:spPr>
        <p:txBody>
          <a:bodyPr lIns="432000" tIns="1332000" rIns="288000" bIns="1188000">
            <a:normAutofit/>
          </a:bodyPr>
          <a:lstStyle>
            <a:lvl1pPr>
              <a:defRPr lang="ru-RU" sz="6000" b="1" kern="1200" dirty="0">
                <a:solidFill>
                  <a:schemeClr val="bg2"/>
                </a:solidFill>
                <a:latin typeface="+mj-lt"/>
                <a:ea typeface="+mn-ea"/>
                <a:cs typeface="+mn-cs"/>
              </a:defRPr>
            </a:lvl1pPr>
          </a:lstStyle>
          <a:p>
            <a:r>
              <a:rPr lang="en-US" noProof="0"/>
              <a:t>CLICK TO EDIT</a:t>
            </a:r>
          </a:p>
        </p:txBody>
      </p:sp>
      <p:sp>
        <p:nvSpPr>
          <p:cNvPr id="7" name="Slide Number Placeholder 6">
            <a:extLst>
              <a:ext uri="{FF2B5EF4-FFF2-40B4-BE49-F238E27FC236}">
                <a16:creationId xmlns:a16="http://schemas.microsoft.com/office/drawing/2014/main" id="{62F291F5-706F-4B04-9757-B8F1D883D295}"/>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8" name="Rectangle 6" descr="Rectangle shape">
            <a:extLst>
              <a:ext uri="{FF2B5EF4-FFF2-40B4-BE49-F238E27FC236}">
                <a16:creationId xmlns:a16="http://schemas.microsoft.com/office/drawing/2014/main" id="{34F9E77E-D12E-44C4-BDFA-352E61E1D14C}"/>
              </a:ext>
            </a:extLst>
          </p:cNvPr>
          <p:cNvSpPr/>
          <p:nvPr userDrawn="1"/>
        </p:nvSpPr>
        <p:spPr>
          <a:xfrm>
            <a:off x="1266000" y="4956850"/>
            <a:ext cx="1092600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Rectangle 6" descr="Rectangle shape">
            <a:extLst>
              <a:ext uri="{FF2B5EF4-FFF2-40B4-BE49-F238E27FC236}">
                <a16:creationId xmlns:a16="http://schemas.microsoft.com/office/drawing/2014/main" id="{4C5077D8-7618-454B-9F54-DDC6AF1C8BE9}"/>
              </a:ext>
            </a:extLst>
          </p:cNvPr>
          <p:cNvSpPr/>
          <p:nvPr userDrawn="1"/>
        </p:nvSpPr>
        <p:spPr>
          <a:xfrm>
            <a:off x="839789" y="4953080"/>
            <a:ext cx="426211" cy="2087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7DCA489B-C5F7-4E9C-B3E3-881B0B99FA70}"/>
              </a:ext>
            </a:extLst>
          </p:cNvPr>
          <p:cNvSpPr>
            <a:spLocks noGrp="1"/>
          </p:cNvSpPr>
          <p:nvPr>
            <p:ph type="body" idx="1"/>
          </p:nvPr>
        </p:nvSpPr>
        <p:spPr>
          <a:xfrm>
            <a:off x="836613" y="5165559"/>
            <a:ext cx="5879592" cy="892341"/>
          </a:xfrm>
          <a:solidFill>
            <a:schemeClr val="tx1"/>
          </a:solidFill>
        </p:spPr>
        <p:txBody>
          <a:bodyPr vert="horz" lIns="432000" tIns="144000" rIns="144000" bIns="144000" rtlCol="0" anchor="ctr" anchorCtr="0">
            <a:normAutofit/>
          </a:bodyPr>
          <a:lstStyle>
            <a:lvl1pPr marL="0" indent="0">
              <a:buNone/>
              <a:defRPr lang="en-US" sz="2800" i="0">
                <a:solidFill>
                  <a:schemeClr val="bg1"/>
                </a:solidFill>
              </a:defRPr>
            </a:lvl1pPr>
          </a:lstStyle>
          <a:p>
            <a:pPr marL="228600" lvl="0" indent="-228600">
              <a:lnSpc>
                <a:spcPct val="85000"/>
              </a:lnSpc>
              <a:spcBef>
                <a:spcPts val="0"/>
              </a:spcBef>
            </a:pPr>
            <a:r>
              <a:rPr lang="en-US" noProof="0"/>
              <a:t>Edit Master text styles</a:t>
            </a:r>
          </a:p>
        </p:txBody>
      </p:sp>
    </p:spTree>
    <p:extLst>
      <p:ext uri="{BB962C8B-B14F-4D97-AF65-F5344CB8AC3E}">
        <p14:creationId xmlns:p14="http://schemas.microsoft.com/office/powerpoint/2010/main" val="28362005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1593587"/>
            <a:ext cx="1028588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DF7EF2D-3C1A-424C-A354-A32F5C031732}"/>
              </a:ext>
            </a:extLst>
          </p:cNvPr>
          <p:cNvSpPr>
            <a:spLocks noGrp="1"/>
          </p:cNvSpPr>
          <p:nvPr>
            <p:ph type="title"/>
          </p:nvPr>
        </p:nvSpPr>
        <p:spPr>
          <a:xfrm>
            <a:off x="838200" y="365125"/>
            <a:ext cx="10515600" cy="1187811"/>
          </a:xfrm>
        </p:spPr>
        <p:txBody>
          <a:bodyPr/>
          <a:lstStyle/>
          <a:p>
            <a:r>
              <a:rPr lang="en-US" noProof="0"/>
              <a:t>Click to edit Master title style</a:t>
            </a:r>
          </a:p>
        </p:txBody>
      </p:sp>
      <p:sp>
        <p:nvSpPr>
          <p:cNvPr id="16" name="Content Placeholder 2">
            <a:extLst>
              <a:ext uri="{FF2B5EF4-FFF2-40B4-BE49-F238E27FC236}">
                <a16:creationId xmlns:a16="http://schemas.microsoft.com/office/drawing/2014/main" id="{19C5C32A-5788-45B9-9EE4-6043A12F95C3}"/>
              </a:ext>
            </a:extLst>
          </p:cNvPr>
          <p:cNvSpPr>
            <a:spLocks noGrp="1"/>
          </p:cNvSpPr>
          <p:nvPr>
            <p:ph idx="1"/>
          </p:nvPr>
        </p:nvSpPr>
        <p:spPr>
          <a:xfrm>
            <a:off x="838200" y="1825625"/>
            <a:ext cx="10515600" cy="411326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52088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0" y="959030"/>
            <a:ext cx="5537200" cy="2259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DF7EF2D-3C1A-424C-A354-A32F5C031732}"/>
              </a:ext>
            </a:extLst>
          </p:cNvPr>
          <p:cNvSpPr>
            <a:spLocks noGrp="1"/>
          </p:cNvSpPr>
          <p:nvPr>
            <p:ph type="title"/>
          </p:nvPr>
        </p:nvSpPr>
        <p:spPr>
          <a:xfrm>
            <a:off x="838200" y="365125"/>
            <a:ext cx="10515600" cy="1187811"/>
          </a:xfrm>
        </p:spPr>
        <p:txBody>
          <a:bodyPr/>
          <a:lstStyle/>
          <a:p>
            <a:r>
              <a:rPr lang="en-US" noProof="0"/>
              <a:t>Click to edit Master title style</a:t>
            </a:r>
          </a:p>
        </p:txBody>
      </p:sp>
      <p:sp>
        <p:nvSpPr>
          <p:cNvPr id="10" name="Content Placeholder 3">
            <a:extLst>
              <a:ext uri="{FF2B5EF4-FFF2-40B4-BE49-F238E27FC236}">
                <a16:creationId xmlns:a16="http://schemas.microsoft.com/office/drawing/2014/main" id="{10D7E270-C747-45FB-A97F-14B73F53F901}"/>
              </a:ext>
            </a:extLst>
          </p:cNvPr>
          <p:cNvSpPr>
            <a:spLocks noGrp="1"/>
          </p:cNvSpPr>
          <p:nvPr>
            <p:ph sz="half" idx="2"/>
          </p:nvPr>
        </p:nvSpPr>
        <p:spPr>
          <a:xfrm>
            <a:off x="6172200" y="1825625"/>
            <a:ext cx="5181600" cy="411326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Content Placeholder 2">
            <a:extLst>
              <a:ext uri="{FF2B5EF4-FFF2-40B4-BE49-F238E27FC236}">
                <a16:creationId xmlns:a16="http://schemas.microsoft.com/office/drawing/2014/main" id="{63B39A0C-6C9B-424E-B638-435C971B9035}"/>
              </a:ext>
            </a:extLst>
          </p:cNvPr>
          <p:cNvSpPr>
            <a:spLocks noGrp="1"/>
          </p:cNvSpPr>
          <p:nvPr>
            <p:ph sz="half" idx="1"/>
          </p:nvPr>
        </p:nvSpPr>
        <p:spPr>
          <a:xfrm>
            <a:off x="838200" y="1825625"/>
            <a:ext cx="5181600" cy="411326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38935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1593587"/>
            <a:ext cx="1028588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DF7EF2D-3C1A-424C-A354-A32F5C031732}"/>
              </a:ext>
            </a:extLst>
          </p:cNvPr>
          <p:cNvSpPr>
            <a:spLocks noGrp="1"/>
          </p:cNvSpPr>
          <p:nvPr>
            <p:ph type="title"/>
          </p:nvPr>
        </p:nvSpPr>
        <p:spPr>
          <a:xfrm>
            <a:off x="838200" y="365125"/>
            <a:ext cx="10515600" cy="1187811"/>
          </a:xfrm>
        </p:spPr>
        <p:txBody>
          <a:bodyPr/>
          <a:lstStyle/>
          <a:p>
            <a:r>
              <a:rPr lang="en-US" noProof="0"/>
              <a:t>Click to edit Master title style</a:t>
            </a:r>
          </a:p>
        </p:txBody>
      </p:sp>
      <p:sp>
        <p:nvSpPr>
          <p:cNvPr id="10" name="Content Placeholder 3">
            <a:extLst>
              <a:ext uri="{FF2B5EF4-FFF2-40B4-BE49-F238E27FC236}">
                <a16:creationId xmlns:a16="http://schemas.microsoft.com/office/drawing/2014/main" id="{850A0897-12BD-44B8-A42A-3A5C2AF4D85E}"/>
              </a:ext>
            </a:extLst>
          </p:cNvPr>
          <p:cNvSpPr>
            <a:spLocks noGrp="1"/>
          </p:cNvSpPr>
          <p:nvPr>
            <p:ph sz="half" idx="2"/>
          </p:nvPr>
        </p:nvSpPr>
        <p:spPr>
          <a:xfrm>
            <a:off x="839788" y="2505075"/>
            <a:ext cx="5157787" cy="343381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4">
            <a:extLst>
              <a:ext uri="{FF2B5EF4-FFF2-40B4-BE49-F238E27FC236}">
                <a16:creationId xmlns:a16="http://schemas.microsoft.com/office/drawing/2014/main" id="{FB3B52FC-6C01-4691-8A4C-515E4AD91627}"/>
              </a:ext>
            </a:extLst>
          </p:cNvPr>
          <p:cNvSpPr>
            <a:spLocks noGrp="1"/>
          </p:cNvSpPr>
          <p:nvPr>
            <p:ph type="body" sz="quarter" idx="3"/>
          </p:nvPr>
        </p:nvSpPr>
        <p:spPr>
          <a:xfrm>
            <a:off x="6172200" y="1835405"/>
            <a:ext cx="5183188" cy="629019"/>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2" name="Content Placeholder 5">
            <a:extLst>
              <a:ext uri="{FF2B5EF4-FFF2-40B4-BE49-F238E27FC236}">
                <a16:creationId xmlns:a16="http://schemas.microsoft.com/office/drawing/2014/main" id="{7A7E6861-785E-404A-A922-8C16D9A32887}"/>
              </a:ext>
            </a:extLst>
          </p:cNvPr>
          <p:cNvSpPr>
            <a:spLocks noGrp="1"/>
          </p:cNvSpPr>
          <p:nvPr>
            <p:ph sz="quarter" idx="4"/>
          </p:nvPr>
        </p:nvSpPr>
        <p:spPr>
          <a:xfrm>
            <a:off x="6172200" y="2505075"/>
            <a:ext cx="5183188" cy="343381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2">
            <a:extLst>
              <a:ext uri="{FF2B5EF4-FFF2-40B4-BE49-F238E27FC236}">
                <a16:creationId xmlns:a16="http://schemas.microsoft.com/office/drawing/2014/main" id="{F5A918AA-979F-4672-80CF-28680D6021CA}"/>
              </a:ext>
            </a:extLst>
          </p:cNvPr>
          <p:cNvSpPr>
            <a:spLocks noGrp="1"/>
          </p:cNvSpPr>
          <p:nvPr>
            <p:ph type="body" idx="1"/>
          </p:nvPr>
        </p:nvSpPr>
        <p:spPr>
          <a:xfrm>
            <a:off x="839788" y="1835405"/>
            <a:ext cx="5157787" cy="629019"/>
          </a:xfrm>
        </p:spPr>
        <p:txBody>
          <a:bodyPr vert="horz" lIns="91440" tIns="45720" rIns="91440" bIns="45720" rtlCol="0" anchor="b">
            <a:normAutofit/>
          </a:bodyPr>
          <a:lstStyle>
            <a:lvl1pPr marL="0" indent="0">
              <a:buNone/>
              <a:defRPr lang="en-US" b="1">
                <a:solidFill>
                  <a:schemeClr val="tx1"/>
                </a:solidFill>
              </a:defRPr>
            </a:lvl1pPr>
          </a:lstStyle>
          <a:p>
            <a:pPr marL="228600" lvl="0" indent="-228600"/>
            <a:r>
              <a:rPr lang="en-US" noProof="0"/>
              <a:t>Edit Master text styles</a:t>
            </a:r>
          </a:p>
        </p:txBody>
      </p:sp>
    </p:spTree>
    <p:extLst>
      <p:ext uri="{BB962C8B-B14F-4D97-AF65-F5344CB8AC3E}">
        <p14:creationId xmlns:p14="http://schemas.microsoft.com/office/powerpoint/2010/main" val="322710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A9AD-C934-435C-B1B1-2E1BD3C7B3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3A2FEE-B91C-4D8B-86AC-8979C000F47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B394C0-A8D7-4446-B5D3-EAD9073E85D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28E801-94F8-4E77-8C42-D0C7CA287879}"/>
              </a:ext>
            </a:extLst>
          </p:cNvPr>
          <p:cNvSpPr>
            <a:spLocks noGrp="1"/>
          </p:cNvSpPr>
          <p:nvPr>
            <p:ph type="dt" sz="half" idx="10"/>
          </p:nvPr>
        </p:nvSpPr>
        <p:spPr/>
        <p:txBody>
          <a:bodyPr/>
          <a:lstStyle/>
          <a:p>
            <a:fld id="{4DC85383-88DB-45B6-BD02-19DB20CFD0AD}" type="datetimeFigureOut">
              <a:rPr lang="en-US" smtClean="0"/>
              <a:t>6/30/2026</a:t>
            </a:fld>
            <a:endParaRPr lang="en-US"/>
          </a:p>
        </p:txBody>
      </p:sp>
      <p:sp>
        <p:nvSpPr>
          <p:cNvPr id="6" name="Footer Placeholder 5">
            <a:extLst>
              <a:ext uri="{FF2B5EF4-FFF2-40B4-BE49-F238E27FC236}">
                <a16:creationId xmlns:a16="http://schemas.microsoft.com/office/drawing/2014/main" id="{3B271888-06F9-4D80-83A2-B95E79C49C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79116F-F4AD-439D-B1ED-40E4B2B517E6}"/>
              </a:ext>
            </a:extLst>
          </p:cNvPr>
          <p:cNvSpPr>
            <a:spLocks noGrp="1"/>
          </p:cNvSpPr>
          <p:nvPr>
            <p:ph type="sldNum" sz="quarter" idx="12"/>
          </p:nvPr>
        </p:nvSpPr>
        <p:spPr/>
        <p:txBody>
          <a:bodyPr/>
          <a:lstStyle/>
          <a:p>
            <a:fld id="{D727E916-E97C-4353-A646-4BDD01C9AB5E}" type="slidenum">
              <a:rPr lang="en-US" smtClean="0"/>
              <a:t>‹#›</a:t>
            </a:fld>
            <a:endParaRPr lang="en-US"/>
          </a:p>
        </p:txBody>
      </p:sp>
    </p:spTree>
    <p:extLst>
      <p:ext uri="{BB962C8B-B14F-4D97-AF65-F5344CB8AC3E}">
        <p14:creationId xmlns:p14="http://schemas.microsoft.com/office/powerpoint/2010/main" val="25101573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1593587"/>
            <a:ext cx="1028588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DF7EF2D-3C1A-424C-A354-A32F5C031732}"/>
              </a:ext>
            </a:extLst>
          </p:cNvPr>
          <p:cNvSpPr>
            <a:spLocks noGrp="1"/>
          </p:cNvSpPr>
          <p:nvPr>
            <p:ph type="title"/>
          </p:nvPr>
        </p:nvSpPr>
        <p:spPr>
          <a:xfrm>
            <a:off x="838200" y="365125"/>
            <a:ext cx="10515600" cy="1187811"/>
          </a:xfrm>
        </p:spPr>
        <p:txBody>
          <a:bodyPr/>
          <a:lstStyle/>
          <a:p>
            <a:r>
              <a:rPr lang="en-US" noProof="0"/>
              <a:t>Click to edit Master title style</a:t>
            </a:r>
          </a:p>
        </p:txBody>
      </p:sp>
    </p:spTree>
    <p:extLst>
      <p:ext uri="{BB962C8B-B14F-4D97-AF65-F5344CB8AC3E}">
        <p14:creationId xmlns:p14="http://schemas.microsoft.com/office/powerpoint/2010/main" val="10602038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1593587"/>
            <a:ext cx="1028588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DF7EF2D-3C1A-424C-A354-A32F5C031732}"/>
              </a:ext>
            </a:extLst>
          </p:cNvPr>
          <p:cNvSpPr>
            <a:spLocks noGrp="1"/>
          </p:cNvSpPr>
          <p:nvPr>
            <p:ph type="title"/>
          </p:nvPr>
        </p:nvSpPr>
        <p:spPr>
          <a:xfrm>
            <a:off x="838200" y="365125"/>
            <a:ext cx="10515600" cy="1187811"/>
          </a:xfrm>
        </p:spPr>
        <p:txBody>
          <a:bodyPr/>
          <a:lstStyle/>
          <a:p>
            <a:r>
              <a:rPr lang="en-US" noProof="0"/>
              <a:t>Click to edit Master title style</a:t>
            </a:r>
          </a:p>
        </p:txBody>
      </p:sp>
      <p:sp>
        <p:nvSpPr>
          <p:cNvPr id="8" name="Text Placeholder 7">
            <a:extLst>
              <a:ext uri="{FF2B5EF4-FFF2-40B4-BE49-F238E27FC236}">
                <a16:creationId xmlns:a16="http://schemas.microsoft.com/office/drawing/2014/main" id="{1C312BFB-BA84-40BC-BBA2-C294189319F8}"/>
              </a:ext>
            </a:extLst>
          </p:cNvPr>
          <p:cNvSpPr>
            <a:spLocks noGrp="1"/>
          </p:cNvSpPr>
          <p:nvPr>
            <p:ph type="body" sz="quarter" idx="13"/>
          </p:nvPr>
        </p:nvSpPr>
        <p:spPr>
          <a:xfrm>
            <a:off x="1511593" y="2297906"/>
            <a:ext cx="9168815" cy="2262188"/>
          </a:xfrm>
        </p:spPr>
        <p:txBody>
          <a:bodyPr anchor="ctr">
            <a:normAutofit/>
          </a:bodyPr>
          <a:lstStyle>
            <a:lvl1pPr marL="0" indent="0" algn="ctr">
              <a:buNone/>
              <a:defRPr sz="6000"/>
            </a:lvl1pPr>
            <a:lvl2pPr marL="457200" indent="0">
              <a:buNone/>
              <a:defRPr/>
            </a:lvl2pPr>
          </a:lstStyle>
          <a:p>
            <a:pPr lvl="0"/>
            <a:r>
              <a:rPr lang="en-US" noProof="0"/>
              <a:t>Edit Master text styles</a:t>
            </a:r>
          </a:p>
        </p:txBody>
      </p:sp>
    </p:spTree>
    <p:extLst>
      <p:ext uri="{BB962C8B-B14F-4D97-AF65-F5344CB8AC3E}">
        <p14:creationId xmlns:p14="http://schemas.microsoft.com/office/powerpoint/2010/main" val="14865946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17" descr="Rectangle shape">
            <a:extLst>
              <a:ext uri="{FF2B5EF4-FFF2-40B4-BE49-F238E27FC236}">
                <a16:creationId xmlns:a16="http://schemas.microsoft.com/office/drawing/2014/main" id="{15D87A62-16A6-44B8-898B-65CFFD5782A1}"/>
              </a:ext>
            </a:extLst>
          </p:cNvPr>
          <p:cNvSpPr/>
          <p:nvPr userDrawn="1"/>
        </p:nvSpPr>
        <p:spPr>
          <a:xfrm>
            <a:off x="0" y="1347938"/>
            <a:ext cx="325374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34985924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DC30695-97E1-4601-8C7B-961D69628644}"/>
              </a:ext>
            </a:extLst>
          </p:cNvPr>
          <p:cNvSpPr/>
          <p:nvPr userDrawn="1"/>
        </p:nvSpPr>
        <p:spPr>
          <a:xfrm>
            <a:off x="838200" y="2385066"/>
            <a:ext cx="3749040" cy="4472933"/>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2055503"/>
            <a:ext cx="493776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7" name="Title 1">
            <a:extLst>
              <a:ext uri="{FF2B5EF4-FFF2-40B4-BE49-F238E27FC236}">
                <a16:creationId xmlns:a16="http://schemas.microsoft.com/office/drawing/2014/main" id="{5E2F7F93-6771-4952-8C83-385E2DEE1C38}"/>
              </a:ext>
            </a:extLst>
          </p:cNvPr>
          <p:cNvSpPr>
            <a:spLocks noGrp="1"/>
          </p:cNvSpPr>
          <p:nvPr>
            <p:ph type="title"/>
          </p:nvPr>
        </p:nvSpPr>
        <p:spPr>
          <a:xfrm>
            <a:off x="838200" y="457200"/>
            <a:ext cx="3749040" cy="1469907"/>
          </a:xfrm>
        </p:spPr>
        <p:txBody>
          <a:bodyPr lIns="274320" tIns="182880" rIns="274320" bIns="0" anchor="b"/>
          <a:lstStyle>
            <a:lvl1pPr>
              <a:defRPr sz="3200"/>
            </a:lvl1pPr>
          </a:lstStyle>
          <a:p>
            <a:r>
              <a:rPr lang="en-US" noProof="0"/>
              <a:t>Click to edit Master title style</a:t>
            </a:r>
          </a:p>
        </p:txBody>
      </p:sp>
      <p:sp>
        <p:nvSpPr>
          <p:cNvPr id="19" name="Text Placeholder 3">
            <a:extLst>
              <a:ext uri="{FF2B5EF4-FFF2-40B4-BE49-F238E27FC236}">
                <a16:creationId xmlns:a16="http://schemas.microsoft.com/office/drawing/2014/main" id="{140FF75E-8631-494C-BBBF-7C46D8735D77}"/>
              </a:ext>
            </a:extLst>
          </p:cNvPr>
          <p:cNvSpPr>
            <a:spLocks noGrp="1"/>
          </p:cNvSpPr>
          <p:nvPr>
            <p:ph type="body" sz="half" idx="2"/>
          </p:nvPr>
        </p:nvSpPr>
        <p:spPr>
          <a:xfrm>
            <a:off x="838200" y="2630078"/>
            <a:ext cx="3749040" cy="3238910"/>
          </a:xfrm>
        </p:spPr>
        <p:txBody>
          <a:bodyPr lIns="274320" tIns="182880" rIns="27432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0" name="Content Placeholder 2">
            <a:extLst>
              <a:ext uri="{FF2B5EF4-FFF2-40B4-BE49-F238E27FC236}">
                <a16:creationId xmlns:a16="http://schemas.microsoft.com/office/drawing/2014/main" id="{2B196433-397C-4024-BB40-8EDB069782B6}"/>
              </a:ext>
            </a:extLst>
          </p:cNvPr>
          <p:cNvSpPr>
            <a:spLocks noGrp="1"/>
          </p:cNvSpPr>
          <p:nvPr>
            <p:ph idx="1"/>
          </p:nvPr>
        </p:nvSpPr>
        <p:spPr>
          <a:xfrm>
            <a:off x="5267324" y="457201"/>
            <a:ext cx="6088063" cy="540385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5424602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DC30695-97E1-4601-8C7B-961D69628644}"/>
              </a:ext>
            </a:extLst>
          </p:cNvPr>
          <p:cNvSpPr/>
          <p:nvPr userDrawn="1"/>
        </p:nvSpPr>
        <p:spPr>
          <a:xfrm>
            <a:off x="838200" y="2385066"/>
            <a:ext cx="3749040" cy="4472933"/>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2055503"/>
            <a:ext cx="493776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7" name="Title 1">
            <a:extLst>
              <a:ext uri="{FF2B5EF4-FFF2-40B4-BE49-F238E27FC236}">
                <a16:creationId xmlns:a16="http://schemas.microsoft.com/office/drawing/2014/main" id="{5E2F7F93-6771-4952-8C83-385E2DEE1C38}"/>
              </a:ext>
            </a:extLst>
          </p:cNvPr>
          <p:cNvSpPr>
            <a:spLocks noGrp="1"/>
          </p:cNvSpPr>
          <p:nvPr>
            <p:ph type="title"/>
          </p:nvPr>
        </p:nvSpPr>
        <p:spPr>
          <a:xfrm>
            <a:off x="838200" y="457200"/>
            <a:ext cx="3749040" cy="1469907"/>
          </a:xfrm>
        </p:spPr>
        <p:txBody>
          <a:bodyPr lIns="274320" tIns="182880" rIns="274320" bIns="0" anchor="b"/>
          <a:lstStyle>
            <a:lvl1pPr>
              <a:defRPr sz="3200"/>
            </a:lvl1pPr>
          </a:lstStyle>
          <a:p>
            <a:r>
              <a:rPr lang="en-US" noProof="0"/>
              <a:t>Click to edit Master title style</a:t>
            </a:r>
          </a:p>
        </p:txBody>
      </p:sp>
      <p:sp>
        <p:nvSpPr>
          <p:cNvPr id="19" name="Text Placeholder 3">
            <a:extLst>
              <a:ext uri="{FF2B5EF4-FFF2-40B4-BE49-F238E27FC236}">
                <a16:creationId xmlns:a16="http://schemas.microsoft.com/office/drawing/2014/main" id="{140FF75E-8631-494C-BBBF-7C46D8735D77}"/>
              </a:ext>
            </a:extLst>
          </p:cNvPr>
          <p:cNvSpPr>
            <a:spLocks noGrp="1"/>
          </p:cNvSpPr>
          <p:nvPr>
            <p:ph type="body" sz="half" idx="2"/>
          </p:nvPr>
        </p:nvSpPr>
        <p:spPr>
          <a:xfrm>
            <a:off x="838200" y="2630078"/>
            <a:ext cx="3749040" cy="3238910"/>
          </a:xfrm>
        </p:spPr>
        <p:txBody>
          <a:bodyPr lIns="274320" tIns="182880" rIns="27432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1" name="Picture Placeholder 2">
            <a:extLst>
              <a:ext uri="{FF2B5EF4-FFF2-40B4-BE49-F238E27FC236}">
                <a16:creationId xmlns:a16="http://schemas.microsoft.com/office/drawing/2014/main" id="{7644D3B2-87EE-4E9C-BEEE-DBEAEB852D59}"/>
              </a:ext>
            </a:extLst>
          </p:cNvPr>
          <p:cNvSpPr>
            <a:spLocks noGrp="1"/>
          </p:cNvSpPr>
          <p:nvPr>
            <p:ph type="pic" idx="1"/>
          </p:nvPr>
        </p:nvSpPr>
        <p:spPr>
          <a:xfrm>
            <a:off x="5267324" y="457201"/>
            <a:ext cx="6088063"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Tree>
    <p:extLst>
      <p:ext uri="{BB962C8B-B14F-4D97-AF65-F5344CB8AC3E}">
        <p14:creationId xmlns:p14="http://schemas.microsoft.com/office/powerpoint/2010/main" val="33029596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9789" y="707217"/>
            <a:ext cx="10512424" cy="606677"/>
          </a:xfrm>
        </p:spPr>
        <p:txBody>
          <a:bodyPr lIns="0" tIns="0" rIns="0" bIns="0" anchor="t"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21" name="Text Placeholder 3">
            <a:extLst>
              <a:ext uri="{FF2B5EF4-FFF2-40B4-BE49-F238E27FC236}">
                <a16:creationId xmlns:a16="http://schemas.microsoft.com/office/drawing/2014/main" id="{605A03A4-E79C-49C5-A546-FF8E2D42E9D2}"/>
              </a:ext>
            </a:extLst>
          </p:cNvPr>
          <p:cNvSpPr>
            <a:spLocks noGrp="1"/>
          </p:cNvSpPr>
          <p:nvPr>
            <p:ph type="body" sz="half" idx="2"/>
          </p:nvPr>
        </p:nvSpPr>
        <p:spPr>
          <a:xfrm>
            <a:off x="883319" y="3054194"/>
            <a:ext cx="1616512" cy="519503"/>
          </a:xfrm>
        </p:spPr>
        <p:txBody>
          <a:bodyPr lIns="0" tIns="0" rIns="91440" bIns="0" anchor="t" anchorCtr="0">
            <a:normAutofit/>
          </a:bodyPr>
          <a:lstStyle>
            <a:lvl1pPr marL="0" indent="0">
              <a:lnSpc>
                <a:spcPct val="100000"/>
              </a:lnSpc>
              <a:spcBef>
                <a:spcPts val="0"/>
              </a:spcBef>
              <a:buNone/>
              <a:defRPr lang="en-US" sz="1400"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2" name="Text Placeholder 3">
            <a:extLst>
              <a:ext uri="{FF2B5EF4-FFF2-40B4-BE49-F238E27FC236}">
                <a16:creationId xmlns:a16="http://schemas.microsoft.com/office/drawing/2014/main" id="{9EA27EF7-FC6B-496C-B737-B9219950367E}"/>
              </a:ext>
            </a:extLst>
          </p:cNvPr>
          <p:cNvSpPr>
            <a:spLocks noGrp="1"/>
          </p:cNvSpPr>
          <p:nvPr>
            <p:ph type="body" sz="half" idx="34" hasCustomPrompt="1"/>
          </p:nvPr>
        </p:nvSpPr>
        <p:spPr>
          <a:xfrm>
            <a:off x="1465609" y="2023413"/>
            <a:ext cx="2752023" cy="896112"/>
          </a:xfrm>
        </p:spPr>
        <p:txBody>
          <a:bodyPr lIns="0" rIns="0" bIns="0" anchor="ctr" anchorCtr="0">
            <a:normAutofit/>
          </a:bodyPr>
          <a:lstStyle>
            <a:lvl1pPr marL="0" indent="0">
              <a:spcBef>
                <a:spcPts val="0"/>
              </a:spcBef>
              <a:buNone/>
              <a:defRPr lang="en-US" sz="2000" b="1" kern="1200" dirty="0">
                <a:solidFill>
                  <a:schemeClr val="tx1"/>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Master text</a:t>
            </a:r>
            <a:br>
              <a:rPr lang="en-US" noProof="0"/>
            </a:br>
            <a:r>
              <a:rPr lang="en-US" noProof="0"/>
              <a:t>styles</a:t>
            </a:r>
          </a:p>
        </p:txBody>
      </p:sp>
      <p:sp>
        <p:nvSpPr>
          <p:cNvPr id="23" name="Text Placeholder 3">
            <a:extLst>
              <a:ext uri="{FF2B5EF4-FFF2-40B4-BE49-F238E27FC236}">
                <a16:creationId xmlns:a16="http://schemas.microsoft.com/office/drawing/2014/main" id="{6C0E2C30-6E91-49DE-B7A1-6E32A19EC81D}"/>
              </a:ext>
            </a:extLst>
          </p:cNvPr>
          <p:cNvSpPr>
            <a:spLocks noGrp="1"/>
          </p:cNvSpPr>
          <p:nvPr>
            <p:ph type="body" sz="half" idx="36"/>
          </p:nvPr>
        </p:nvSpPr>
        <p:spPr>
          <a:xfrm>
            <a:off x="2512629" y="3054194"/>
            <a:ext cx="1623978" cy="519503"/>
          </a:xfrm>
        </p:spPr>
        <p:txBody>
          <a:bodyPr lIns="0" tIns="0" rIns="91440" bIns="0" anchor="t" anchorCtr="0">
            <a:normAutofit/>
          </a:bodyPr>
          <a:lstStyle>
            <a:lvl1pPr marL="0" indent="0">
              <a:lnSpc>
                <a:spcPct val="100000"/>
              </a:lnSpc>
              <a:spcBef>
                <a:spcPts val="0"/>
              </a:spcBef>
              <a:buNone/>
              <a:defRPr lang="en-US" sz="1400"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a:t>Edit Master text styles</a:t>
            </a:r>
          </a:p>
        </p:txBody>
      </p:sp>
      <p:sp>
        <p:nvSpPr>
          <p:cNvPr id="24" name="Picture Placeholder 12">
            <a:extLst>
              <a:ext uri="{FF2B5EF4-FFF2-40B4-BE49-F238E27FC236}">
                <a16:creationId xmlns:a16="http://schemas.microsoft.com/office/drawing/2014/main" id="{70BE5E73-C067-492F-BE30-5E3DADAD40EF}"/>
              </a:ext>
            </a:extLst>
          </p:cNvPr>
          <p:cNvSpPr>
            <a:spLocks noGrp="1"/>
          </p:cNvSpPr>
          <p:nvPr>
            <p:ph type="pic" sz="quarter" idx="37"/>
          </p:nvPr>
        </p:nvSpPr>
        <p:spPr>
          <a:xfrm>
            <a:off x="875852" y="3677189"/>
            <a:ext cx="1636776" cy="1618488"/>
          </a:xfrm>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5" name="Picture Placeholder 12">
            <a:extLst>
              <a:ext uri="{FF2B5EF4-FFF2-40B4-BE49-F238E27FC236}">
                <a16:creationId xmlns:a16="http://schemas.microsoft.com/office/drawing/2014/main" id="{36A9B448-4FDC-41F7-941E-5BF5A129057A}"/>
              </a:ext>
            </a:extLst>
          </p:cNvPr>
          <p:cNvSpPr>
            <a:spLocks noGrp="1"/>
          </p:cNvSpPr>
          <p:nvPr>
            <p:ph type="pic" sz="quarter" idx="38"/>
          </p:nvPr>
        </p:nvSpPr>
        <p:spPr>
          <a:xfrm>
            <a:off x="2499831" y="3677189"/>
            <a:ext cx="1636776" cy="1618488"/>
          </a:xfrm>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6" name="Text Placeholder 3">
            <a:extLst>
              <a:ext uri="{FF2B5EF4-FFF2-40B4-BE49-F238E27FC236}">
                <a16:creationId xmlns:a16="http://schemas.microsoft.com/office/drawing/2014/main" id="{90B3A413-8776-4B3B-931F-C132DAB3A425}"/>
              </a:ext>
            </a:extLst>
          </p:cNvPr>
          <p:cNvSpPr>
            <a:spLocks noGrp="1"/>
          </p:cNvSpPr>
          <p:nvPr>
            <p:ph type="body" sz="half" idx="39"/>
          </p:nvPr>
        </p:nvSpPr>
        <p:spPr>
          <a:xfrm>
            <a:off x="4912823" y="3054194"/>
            <a:ext cx="2113508" cy="519503"/>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a:t>Edit Master text styles</a:t>
            </a:r>
          </a:p>
        </p:txBody>
      </p:sp>
      <p:sp>
        <p:nvSpPr>
          <p:cNvPr id="27" name="Text Placeholder 3">
            <a:extLst>
              <a:ext uri="{FF2B5EF4-FFF2-40B4-BE49-F238E27FC236}">
                <a16:creationId xmlns:a16="http://schemas.microsoft.com/office/drawing/2014/main" id="{BAD0CCD5-B712-4DB2-BFE3-4D3461B29F6D}"/>
              </a:ext>
            </a:extLst>
          </p:cNvPr>
          <p:cNvSpPr>
            <a:spLocks noGrp="1"/>
          </p:cNvSpPr>
          <p:nvPr>
            <p:ph type="body" sz="half" idx="40" hasCustomPrompt="1"/>
          </p:nvPr>
        </p:nvSpPr>
        <p:spPr>
          <a:xfrm>
            <a:off x="5575353" y="2023413"/>
            <a:ext cx="1622417" cy="896112"/>
          </a:xfrm>
        </p:spPr>
        <p:txBody>
          <a:bodyPr lIns="0" rIns="0" bIns="0" anchor="ctr" anchorCtr="0">
            <a:normAutofit/>
          </a:bodyPr>
          <a:lstStyle>
            <a:lvl1pPr marL="0" indent="0">
              <a:spcBef>
                <a:spcPts val="0"/>
              </a:spcBef>
              <a:buNone/>
              <a:defRPr lang="en-US" sz="2000" b="1" kern="1200" dirty="0">
                <a:solidFill>
                  <a:schemeClr val="tx1"/>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Master text</a:t>
            </a:r>
            <a:br>
              <a:rPr lang="en-US" noProof="0"/>
            </a:br>
            <a:r>
              <a:rPr lang="en-US" noProof="0"/>
              <a:t>styles</a:t>
            </a:r>
          </a:p>
        </p:txBody>
      </p:sp>
      <p:sp>
        <p:nvSpPr>
          <p:cNvPr id="28" name="Picture Placeholder 12">
            <a:extLst>
              <a:ext uri="{FF2B5EF4-FFF2-40B4-BE49-F238E27FC236}">
                <a16:creationId xmlns:a16="http://schemas.microsoft.com/office/drawing/2014/main" id="{64125935-B0D3-4ABD-9BBA-A60E46D2C55C}"/>
              </a:ext>
            </a:extLst>
          </p:cNvPr>
          <p:cNvSpPr>
            <a:spLocks noGrp="1"/>
          </p:cNvSpPr>
          <p:nvPr>
            <p:ph type="pic" sz="quarter" idx="43"/>
          </p:nvPr>
        </p:nvSpPr>
        <p:spPr>
          <a:xfrm>
            <a:off x="4912823" y="3677189"/>
            <a:ext cx="2048256" cy="896112"/>
          </a:xfrm>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9" name="Text Placeholder 3">
            <a:extLst>
              <a:ext uri="{FF2B5EF4-FFF2-40B4-BE49-F238E27FC236}">
                <a16:creationId xmlns:a16="http://schemas.microsoft.com/office/drawing/2014/main" id="{47D3BA4D-FA26-44C8-B927-E42CC8E67B79}"/>
              </a:ext>
            </a:extLst>
          </p:cNvPr>
          <p:cNvSpPr>
            <a:spLocks noGrp="1"/>
          </p:cNvSpPr>
          <p:nvPr>
            <p:ph type="body" sz="half" idx="45"/>
          </p:nvPr>
        </p:nvSpPr>
        <p:spPr>
          <a:xfrm>
            <a:off x="7873425" y="3054194"/>
            <a:ext cx="2197044" cy="519503"/>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a:t>Edit Master text styles</a:t>
            </a:r>
          </a:p>
        </p:txBody>
      </p:sp>
      <p:sp>
        <p:nvSpPr>
          <p:cNvPr id="30" name="Text Placeholder 3">
            <a:extLst>
              <a:ext uri="{FF2B5EF4-FFF2-40B4-BE49-F238E27FC236}">
                <a16:creationId xmlns:a16="http://schemas.microsoft.com/office/drawing/2014/main" id="{2D2A84D7-2523-470B-A3C0-0140355D4F68}"/>
              </a:ext>
            </a:extLst>
          </p:cNvPr>
          <p:cNvSpPr>
            <a:spLocks noGrp="1"/>
          </p:cNvSpPr>
          <p:nvPr>
            <p:ph type="body" sz="half" idx="46" hasCustomPrompt="1"/>
          </p:nvPr>
        </p:nvSpPr>
        <p:spPr>
          <a:xfrm>
            <a:off x="8535245" y="2023413"/>
            <a:ext cx="1622417" cy="896112"/>
          </a:xfrm>
        </p:spPr>
        <p:txBody>
          <a:bodyPr lIns="0" rIns="0" bIns="0" anchor="ctr" anchorCtr="0">
            <a:normAutofit/>
          </a:bodyPr>
          <a:lstStyle>
            <a:lvl1pPr marL="0" indent="0">
              <a:spcBef>
                <a:spcPts val="0"/>
              </a:spcBef>
              <a:buNone/>
              <a:defRPr lang="en-US" sz="2000" b="1" kern="1200" dirty="0">
                <a:solidFill>
                  <a:schemeClr val="tx1"/>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Master text</a:t>
            </a:r>
            <a:br>
              <a:rPr lang="en-US" noProof="0"/>
            </a:br>
            <a:r>
              <a:rPr lang="en-US" noProof="0"/>
              <a:t>styles</a:t>
            </a:r>
          </a:p>
        </p:txBody>
      </p:sp>
      <p:sp>
        <p:nvSpPr>
          <p:cNvPr id="32" name="Text Placeholder 3">
            <a:extLst>
              <a:ext uri="{FF2B5EF4-FFF2-40B4-BE49-F238E27FC236}">
                <a16:creationId xmlns:a16="http://schemas.microsoft.com/office/drawing/2014/main" id="{55D1A91B-BB99-4DC7-B8F5-55514B49A9D1}"/>
              </a:ext>
            </a:extLst>
          </p:cNvPr>
          <p:cNvSpPr>
            <a:spLocks noGrp="1"/>
          </p:cNvSpPr>
          <p:nvPr>
            <p:ph type="body" sz="half" idx="49"/>
          </p:nvPr>
        </p:nvSpPr>
        <p:spPr>
          <a:xfrm>
            <a:off x="7873424" y="4355259"/>
            <a:ext cx="2197044" cy="519503"/>
          </a:xfrm>
        </p:spPr>
        <p:txBody>
          <a:bodyPr lIns="0" tIns="0" rIns="0" bIns="0" anchor="t" anchorCtr="0">
            <a:normAutofit/>
          </a:bodyPr>
          <a:lstStyle>
            <a:lvl1pPr marL="0" indent="0">
              <a:lnSpc>
                <a:spcPct val="100000"/>
              </a:lnSpc>
              <a:spcBef>
                <a:spcPts val="0"/>
              </a:spcBef>
              <a:buNone/>
              <a:defRPr lang="en-US" sz="1400" i="0"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a:t>Edit Master text styles</a:t>
            </a:r>
          </a:p>
        </p:txBody>
      </p:sp>
      <p:sp>
        <p:nvSpPr>
          <p:cNvPr id="33" name="Text Placeholder 3">
            <a:extLst>
              <a:ext uri="{FF2B5EF4-FFF2-40B4-BE49-F238E27FC236}">
                <a16:creationId xmlns:a16="http://schemas.microsoft.com/office/drawing/2014/main" id="{FFAB2C75-BBBF-4A4D-A633-7CEFFABAFE32}"/>
              </a:ext>
            </a:extLst>
          </p:cNvPr>
          <p:cNvSpPr>
            <a:spLocks noGrp="1"/>
          </p:cNvSpPr>
          <p:nvPr>
            <p:ph type="body" sz="half" idx="51"/>
          </p:nvPr>
        </p:nvSpPr>
        <p:spPr>
          <a:xfrm>
            <a:off x="4912823" y="4776173"/>
            <a:ext cx="2048256" cy="519503"/>
          </a:xfrm>
        </p:spPr>
        <p:txBody>
          <a:bodyPr lIns="0" tIns="0" rIns="0" bIns="0" anchor="t" anchorCtr="0">
            <a:normAutofit/>
          </a:bodyPr>
          <a:lstStyle>
            <a:lvl1pPr marL="0" indent="0">
              <a:lnSpc>
                <a:spcPct val="100000"/>
              </a:lnSpc>
              <a:spcBef>
                <a:spcPts val="0"/>
              </a:spcBef>
              <a:buNone/>
              <a:defRPr lang="en-US" sz="1400" i="0"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a:t>Edit Master text styles</a:t>
            </a:r>
          </a:p>
        </p:txBody>
      </p:sp>
      <p:sp>
        <p:nvSpPr>
          <p:cNvPr id="34" name="Text Placeholder 7">
            <a:extLst>
              <a:ext uri="{FF2B5EF4-FFF2-40B4-BE49-F238E27FC236}">
                <a16:creationId xmlns:a16="http://schemas.microsoft.com/office/drawing/2014/main" id="{83CD3289-0FBC-4854-8EB2-ADD41F89CA4F}"/>
              </a:ext>
            </a:extLst>
          </p:cNvPr>
          <p:cNvSpPr>
            <a:spLocks noGrp="1"/>
          </p:cNvSpPr>
          <p:nvPr>
            <p:ph type="body" sz="quarter" idx="25" hasCustomPrompt="1"/>
          </p:nvPr>
        </p:nvSpPr>
        <p:spPr>
          <a:xfrm>
            <a:off x="823358" y="2023413"/>
            <a:ext cx="558402" cy="896112"/>
          </a:xfrm>
        </p:spPr>
        <p:txBody>
          <a:bodyPr lIns="0" tIns="0" rIns="0" bIns="0">
            <a:noAutofit/>
          </a:bodyPr>
          <a:lstStyle>
            <a:lvl1pPr marL="0" indent="0" algn="l">
              <a:buNone/>
              <a:defRPr sz="7000" b="1">
                <a:solidFill>
                  <a:schemeClr val="tx2"/>
                </a:solidFill>
                <a:latin typeface="+mj-lt"/>
                <a:ea typeface="Tahoma" panose="020B0604030504040204" pitchFamily="34" charset="0"/>
                <a:cs typeface="Tahoma" panose="020B0604030504040204" pitchFamily="34" charset="0"/>
              </a:defRPr>
            </a:lvl1pPr>
          </a:lstStyle>
          <a:p>
            <a:pPr lvl="0"/>
            <a:r>
              <a:rPr lang="en-US" noProof="0"/>
              <a:t>1</a:t>
            </a:r>
          </a:p>
        </p:txBody>
      </p:sp>
      <p:sp>
        <p:nvSpPr>
          <p:cNvPr id="36" name="Text Placeholder 7">
            <a:extLst>
              <a:ext uri="{FF2B5EF4-FFF2-40B4-BE49-F238E27FC236}">
                <a16:creationId xmlns:a16="http://schemas.microsoft.com/office/drawing/2014/main" id="{2F18CD59-6602-4DEC-9B12-412E6BAF9283}"/>
              </a:ext>
            </a:extLst>
          </p:cNvPr>
          <p:cNvSpPr>
            <a:spLocks noGrp="1"/>
          </p:cNvSpPr>
          <p:nvPr>
            <p:ph type="body" sz="quarter" idx="52" hasCustomPrompt="1"/>
          </p:nvPr>
        </p:nvSpPr>
        <p:spPr>
          <a:xfrm>
            <a:off x="4912823" y="2023413"/>
            <a:ext cx="558402" cy="896112"/>
          </a:xfrm>
        </p:spPr>
        <p:txBody>
          <a:bodyPr lIns="0" tIns="0" rIns="0" bIns="0">
            <a:noAutofit/>
          </a:bodyPr>
          <a:lstStyle>
            <a:lvl1pPr marL="0" indent="0" algn="l">
              <a:buNone/>
              <a:defRPr sz="7000" b="1">
                <a:solidFill>
                  <a:schemeClr val="tx2"/>
                </a:solidFill>
                <a:latin typeface="+mj-lt"/>
                <a:ea typeface="Tahoma" panose="020B0604030504040204" pitchFamily="34" charset="0"/>
                <a:cs typeface="Tahoma" panose="020B0604030504040204" pitchFamily="34" charset="0"/>
              </a:defRPr>
            </a:lvl1pPr>
          </a:lstStyle>
          <a:p>
            <a:pPr lvl="0"/>
            <a:r>
              <a:rPr lang="en-US" noProof="0"/>
              <a:t>1</a:t>
            </a:r>
          </a:p>
        </p:txBody>
      </p:sp>
      <p:sp>
        <p:nvSpPr>
          <p:cNvPr id="37" name="Text Placeholder 7">
            <a:extLst>
              <a:ext uri="{FF2B5EF4-FFF2-40B4-BE49-F238E27FC236}">
                <a16:creationId xmlns:a16="http://schemas.microsoft.com/office/drawing/2014/main" id="{88B09568-0B94-4B51-BE65-A72C65C3D7DA}"/>
              </a:ext>
            </a:extLst>
          </p:cNvPr>
          <p:cNvSpPr>
            <a:spLocks noGrp="1"/>
          </p:cNvSpPr>
          <p:nvPr>
            <p:ph type="body" sz="quarter" idx="53" hasCustomPrompt="1"/>
          </p:nvPr>
        </p:nvSpPr>
        <p:spPr>
          <a:xfrm>
            <a:off x="7873424" y="2023413"/>
            <a:ext cx="558402" cy="896112"/>
          </a:xfrm>
        </p:spPr>
        <p:txBody>
          <a:bodyPr lIns="0" tIns="0" rIns="0" bIns="0">
            <a:noAutofit/>
          </a:bodyPr>
          <a:lstStyle>
            <a:lvl1pPr marL="0" indent="0" algn="l">
              <a:buNone/>
              <a:defRPr sz="7000" b="1">
                <a:solidFill>
                  <a:schemeClr val="tx2"/>
                </a:solidFill>
                <a:latin typeface="+mj-lt"/>
                <a:ea typeface="Tahoma" panose="020B0604030504040204" pitchFamily="34" charset="0"/>
                <a:cs typeface="Tahoma" panose="020B0604030504040204" pitchFamily="34" charset="0"/>
              </a:defRPr>
            </a:lvl1pPr>
          </a:lstStyle>
          <a:p>
            <a:pPr lvl="0"/>
            <a:r>
              <a:rPr lang="en-US" noProof="0"/>
              <a:t>1</a:t>
            </a:r>
          </a:p>
        </p:txBody>
      </p:sp>
      <p:sp>
        <p:nvSpPr>
          <p:cNvPr id="39" name="Picture Placeholder 13">
            <a:extLst>
              <a:ext uri="{FF2B5EF4-FFF2-40B4-BE49-F238E27FC236}">
                <a16:creationId xmlns:a16="http://schemas.microsoft.com/office/drawing/2014/main" id="{E930664F-8C64-4436-9DD1-1ECED305C6E1}"/>
              </a:ext>
            </a:extLst>
          </p:cNvPr>
          <p:cNvSpPr>
            <a:spLocks noGrp="1"/>
          </p:cNvSpPr>
          <p:nvPr>
            <p:ph type="pic" sz="quarter" idx="16"/>
          </p:nvPr>
        </p:nvSpPr>
        <p:spPr>
          <a:xfrm>
            <a:off x="7873424" y="3677189"/>
            <a:ext cx="2331720" cy="539496"/>
          </a:xfrm>
          <a:ln>
            <a:solidFill>
              <a:srgbClr val="000000">
                <a:alpha val="30196"/>
              </a:srgbClr>
            </a:solid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40" name="Text Placeholder 3">
            <a:extLst>
              <a:ext uri="{FF2B5EF4-FFF2-40B4-BE49-F238E27FC236}">
                <a16:creationId xmlns:a16="http://schemas.microsoft.com/office/drawing/2014/main" id="{315834F5-9ACD-4898-B96E-8C732881FF01}"/>
              </a:ext>
            </a:extLst>
          </p:cNvPr>
          <p:cNvSpPr>
            <a:spLocks noGrp="1"/>
          </p:cNvSpPr>
          <p:nvPr>
            <p:ph type="body" sz="half" idx="50"/>
          </p:nvPr>
        </p:nvSpPr>
        <p:spPr>
          <a:xfrm>
            <a:off x="2359124" y="5706529"/>
            <a:ext cx="8993089" cy="365122"/>
          </a:xfrm>
        </p:spPr>
        <p:txBody>
          <a:bodyPr lIns="0" tIns="0" rIns="0" bIns="0" anchor="t" anchorCtr="0">
            <a:normAutofit/>
          </a:bodyPr>
          <a:lstStyle>
            <a:lvl1pPr marL="0" indent="0" algn="r">
              <a:lnSpc>
                <a:spcPct val="100000"/>
              </a:lnSpc>
              <a:spcBef>
                <a:spcPts val="0"/>
              </a:spcBef>
              <a:buNone/>
              <a:defRPr lang="en-US" sz="120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Tree>
    <p:extLst>
      <p:ext uri="{BB962C8B-B14F-4D97-AF65-F5344CB8AC3E}">
        <p14:creationId xmlns:p14="http://schemas.microsoft.com/office/powerpoint/2010/main" val="13780808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with Logo">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899954E-D83C-4E03-A51E-E9EFC4CB52C8}"/>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Прямоугольник 3">
            <a:extLst>
              <a:ext uri="{FF2B5EF4-FFF2-40B4-BE49-F238E27FC236}">
                <a16:creationId xmlns:a16="http://schemas.microsoft.com/office/drawing/2014/main" id="{15FAA74F-DE92-4414-B0C7-466184CBCC99}"/>
              </a:ext>
            </a:extLst>
          </p:cNvPr>
          <p:cNvSpPr/>
          <p:nvPr userDrawn="1"/>
        </p:nvSpPr>
        <p:spPr>
          <a:xfrm>
            <a:off x="4093463" y="404813"/>
            <a:ext cx="4005072" cy="17128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 name="Slide Number Placeholder 5">
            <a:extLst>
              <a:ext uri="{FF2B5EF4-FFF2-40B4-BE49-F238E27FC236}">
                <a16:creationId xmlns:a16="http://schemas.microsoft.com/office/drawing/2014/main" id="{ECEEB3FF-7F57-482E-BA1B-44AD9E95F077}"/>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11" name="Text Placeholder 9">
            <a:extLst>
              <a:ext uri="{FF2B5EF4-FFF2-40B4-BE49-F238E27FC236}">
                <a16:creationId xmlns:a16="http://schemas.microsoft.com/office/drawing/2014/main" id="{D9D4896A-B348-4A66-B8A4-5E68BBCC49E4}"/>
              </a:ext>
            </a:extLst>
          </p:cNvPr>
          <p:cNvSpPr>
            <a:spLocks noGrp="1"/>
          </p:cNvSpPr>
          <p:nvPr>
            <p:ph type="body" sz="quarter" idx="15" hasCustomPrompt="1"/>
          </p:nvPr>
        </p:nvSpPr>
        <p:spPr>
          <a:xfrm>
            <a:off x="4093464" y="5296342"/>
            <a:ext cx="4005072" cy="1561657"/>
          </a:xfrm>
          <a:solidFill>
            <a:schemeClr val="tx1"/>
          </a:solidFill>
        </p:spPr>
        <p:txBody>
          <a:bodyPr tIns="90000" bIns="90000" anchor="ctr" anchorCtr="0">
            <a:noAutofit/>
          </a:bodyPr>
          <a:lstStyle>
            <a:lvl1pPr marL="0" indent="0" algn="ctr">
              <a:spcBef>
                <a:spcPts val="600"/>
              </a:spcBef>
              <a:buNone/>
              <a:defRPr sz="2800" i="0">
                <a:solidFill>
                  <a:schemeClr val="bg1"/>
                </a:solidFill>
              </a:defRPr>
            </a:lvl1pPr>
            <a:lvl2pPr marL="457200" indent="0" algn="ctr">
              <a:buNone/>
              <a:defRPr sz="2800">
                <a:solidFill>
                  <a:schemeClr val="bg1"/>
                </a:solidFill>
              </a:defRPr>
            </a:lvl2pPr>
            <a:lvl3pPr marL="914400" indent="0" algn="ctr">
              <a:buNone/>
              <a:defRPr sz="2800">
                <a:solidFill>
                  <a:schemeClr val="bg1"/>
                </a:solidFill>
              </a:defRPr>
            </a:lvl3pPr>
            <a:lvl4pPr marL="1371600" indent="0" algn="ctr">
              <a:buNone/>
              <a:defRPr sz="2800">
                <a:solidFill>
                  <a:schemeClr val="bg1"/>
                </a:solidFill>
              </a:defRPr>
            </a:lvl4pPr>
            <a:lvl5pPr marL="1828800" indent="0" algn="ctr">
              <a:buNone/>
              <a:defRPr sz="2800">
                <a:solidFill>
                  <a:schemeClr val="bg1"/>
                </a:solidFill>
              </a:defRPr>
            </a:lvl5pPr>
          </a:lstStyle>
          <a:p>
            <a:pPr lvl="0"/>
            <a:r>
              <a:rPr lang="en-US" noProof="0"/>
              <a:t>Edit Master</a:t>
            </a:r>
            <a:br>
              <a:rPr lang="en-US" noProof="0"/>
            </a:br>
            <a:r>
              <a:rPr lang="en-US" noProof="0"/>
              <a:t>text styles</a:t>
            </a:r>
          </a:p>
        </p:txBody>
      </p:sp>
      <p:sp>
        <p:nvSpPr>
          <p:cNvPr id="12" name="Title 1">
            <a:extLst>
              <a:ext uri="{FF2B5EF4-FFF2-40B4-BE49-F238E27FC236}">
                <a16:creationId xmlns:a16="http://schemas.microsoft.com/office/drawing/2014/main" id="{0824308D-CE80-4FF7-81BB-AFBECF7EA2C0}"/>
              </a:ext>
            </a:extLst>
          </p:cNvPr>
          <p:cNvSpPr>
            <a:spLocks noGrp="1"/>
          </p:cNvSpPr>
          <p:nvPr>
            <p:ph type="title" hasCustomPrompt="1"/>
          </p:nvPr>
        </p:nvSpPr>
        <p:spPr>
          <a:xfrm>
            <a:off x="4093464" y="2117623"/>
            <a:ext cx="4005072" cy="2977551"/>
          </a:xfrm>
          <a:solidFill>
            <a:schemeClr val="tx1"/>
          </a:solidFill>
        </p:spPr>
        <p:txBody>
          <a:bodyPr tIns="72000" bIns="216000" anchor="b">
            <a:normAutofit/>
          </a:bodyPr>
          <a:lstStyle>
            <a:lvl1pPr algn="ctr">
              <a:lnSpc>
                <a:spcPct val="85000"/>
              </a:lnSpc>
              <a:defRPr lang="ru-RU" sz="6000" b="1" kern="1200" dirty="0">
                <a:solidFill>
                  <a:schemeClr val="bg2"/>
                </a:solidFill>
                <a:latin typeface="+mj-lt"/>
                <a:ea typeface="+mn-ea"/>
                <a:cs typeface="+mn-cs"/>
              </a:defRPr>
            </a:lvl1pPr>
          </a:lstStyle>
          <a:p>
            <a:r>
              <a:rPr lang="en-US" noProof="0"/>
              <a:t>CLICK TO EDIT TITLE</a:t>
            </a:r>
          </a:p>
        </p:txBody>
      </p:sp>
      <p:sp>
        <p:nvSpPr>
          <p:cNvPr id="14" name="Picture Placeholder 13">
            <a:extLst>
              <a:ext uri="{FF2B5EF4-FFF2-40B4-BE49-F238E27FC236}">
                <a16:creationId xmlns:a16="http://schemas.microsoft.com/office/drawing/2014/main" id="{2E46EE0C-8420-4BA8-9E2D-0780DB1E6509}"/>
              </a:ext>
            </a:extLst>
          </p:cNvPr>
          <p:cNvSpPr>
            <a:spLocks noGrp="1"/>
          </p:cNvSpPr>
          <p:nvPr>
            <p:ph type="pic" sz="quarter" idx="16"/>
          </p:nvPr>
        </p:nvSpPr>
        <p:spPr>
          <a:xfrm>
            <a:off x="4930140" y="953857"/>
            <a:ext cx="2331720" cy="539496"/>
          </a:xfrm>
          <a:ln>
            <a:noFill/>
          </a:ln>
        </p:spPr>
        <p:txBody>
          <a:bodyPr anchor="ctr" anchorCtr="0">
            <a:noAutofit/>
          </a:bodyPr>
          <a:lstStyle>
            <a:lvl1pPr marL="0" indent="0" algn="ctr">
              <a:buNone/>
              <a:defRPr sz="1400">
                <a:solidFill>
                  <a:schemeClr val="bg1"/>
                </a:solidFill>
              </a:defRPr>
            </a:lvl1pPr>
          </a:lstStyle>
          <a:p>
            <a:r>
              <a:rPr lang="en-US" noProof="0"/>
              <a:t>Click icon to add picture</a:t>
            </a:r>
          </a:p>
        </p:txBody>
      </p:sp>
      <p:sp>
        <p:nvSpPr>
          <p:cNvPr id="10" name="Rectangle 6" descr="Rectangle shape">
            <a:extLst>
              <a:ext uri="{FF2B5EF4-FFF2-40B4-BE49-F238E27FC236}">
                <a16:creationId xmlns:a16="http://schemas.microsoft.com/office/drawing/2014/main" id="{0A900D34-4B01-4389-9CFF-FFCB0CF7A3CC}"/>
              </a:ext>
            </a:extLst>
          </p:cNvPr>
          <p:cNvSpPr/>
          <p:nvPr userDrawn="1"/>
        </p:nvSpPr>
        <p:spPr>
          <a:xfrm>
            <a:off x="4922520" y="1916455"/>
            <a:ext cx="726948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Прямоугольник 14">
            <a:extLst>
              <a:ext uri="{FF2B5EF4-FFF2-40B4-BE49-F238E27FC236}">
                <a16:creationId xmlns:a16="http://schemas.microsoft.com/office/drawing/2014/main" id="{18865235-7FA6-4F58-B90E-4404EAE577DF}"/>
              </a:ext>
            </a:extLst>
          </p:cNvPr>
          <p:cNvSpPr/>
          <p:nvPr userDrawn="1"/>
        </p:nvSpPr>
        <p:spPr>
          <a:xfrm>
            <a:off x="4093463" y="5095174"/>
            <a:ext cx="4005072" cy="2240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5" descr="Rectangle shape">
            <a:extLst>
              <a:ext uri="{FF2B5EF4-FFF2-40B4-BE49-F238E27FC236}">
                <a16:creationId xmlns:a16="http://schemas.microsoft.com/office/drawing/2014/main" id="{72ED261F-FABA-4D73-8360-A897A6082FA6}"/>
              </a:ext>
            </a:extLst>
          </p:cNvPr>
          <p:cNvSpPr/>
          <p:nvPr userDrawn="1"/>
        </p:nvSpPr>
        <p:spPr>
          <a:xfrm>
            <a:off x="-1" y="5095175"/>
            <a:ext cx="726948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5108836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with Logo">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E8D30891-044A-4B6F-9E44-2C5CD52CAE5A}"/>
              </a:ext>
            </a:extLst>
          </p:cNvPr>
          <p:cNvSpPr/>
          <p:nvPr userDrawn="1"/>
        </p:nvSpPr>
        <p:spPr>
          <a:xfrm>
            <a:off x="4117848" y="0"/>
            <a:ext cx="8074152"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570061FC-03E6-461D-AD5E-F586206AB6DB}"/>
              </a:ext>
            </a:extLst>
          </p:cNvPr>
          <p:cNvSpPr>
            <a:spLocks noGrp="1"/>
          </p:cNvSpPr>
          <p:nvPr>
            <p:ph type="title" hasCustomPrompt="1"/>
          </p:nvPr>
        </p:nvSpPr>
        <p:spPr>
          <a:xfrm>
            <a:off x="839788" y="2839695"/>
            <a:ext cx="5879592" cy="2113385"/>
          </a:xfrm>
          <a:solidFill>
            <a:schemeClr val="tx1"/>
          </a:solidFill>
        </p:spPr>
        <p:txBody>
          <a:bodyPr lIns="432000" tIns="1332000" rIns="288000" bIns="1188000">
            <a:normAutofit/>
          </a:bodyPr>
          <a:lstStyle>
            <a:lvl1pPr>
              <a:defRPr lang="ru-RU" sz="6000" b="1" kern="1200" dirty="0">
                <a:solidFill>
                  <a:schemeClr val="bg2"/>
                </a:solidFill>
                <a:latin typeface="+mj-lt"/>
                <a:ea typeface="+mn-ea"/>
                <a:cs typeface="+mn-cs"/>
              </a:defRPr>
            </a:lvl1pPr>
          </a:lstStyle>
          <a:p>
            <a:r>
              <a:rPr lang="en-US" noProof="0"/>
              <a:t>CLICK TO EDIT</a:t>
            </a:r>
          </a:p>
        </p:txBody>
      </p:sp>
      <p:sp>
        <p:nvSpPr>
          <p:cNvPr id="7" name="Slide Number Placeholder 6">
            <a:extLst>
              <a:ext uri="{FF2B5EF4-FFF2-40B4-BE49-F238E27FC236}">
                <a16:creationId xmlns:a16="http://schemas.microsoft.com/office/drawing/2014/main" id="{62F291F5-706F-4B04-9757-B8F1D883D295}"/>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13" name="Text Placeholder 10">
            <a:extLst>
              <a:ext uri="{FF2B5EF4-FFF2-40B4-BE49-F238E27FC236}">
                <a16:creationId xmlns:a16="http://schemas.microsoft.com/office/drawing/2014/main" id="{C5CBDFFE-A853-4C67-8FC4-53F81449E8B0}"/>
              </a:ext>
            </a:extLst>
          </p:cNvPr>
          <p:cNvSpPr>
            <a:spLocks noGrp="1"/>
          </p:cNvSpPr>
          <p:nvPr>
            <p:ph type="body" sz="quarter" idx="15"/>
          </p:nvPr>
        </p:nvSpPr>
        <p:spPr>
          <a:xfrm>
            <a:off x="839788" y="5158018"/>
            <a:ext cx="5879592" cy="899882"/>
          </a:xfrm>
          <a:solidFill>
            <a:schemeClr val="tx1"/>
          </a:solidFill>
        </p:spPr>
        <p:txBody>
          <a:bodyPr lIns="432000" tIns="144000" rIns="144000" bIns="144000" anchor="ctr" anchorCtr="0">
            <a:normAutofit/>
          </a:bodyPr>
          <a:lstStyle>
            <a:lvl1pPr marL="0" indent="0">
              <a:lnSpc>
                <a:spcPct val="85000"/>
              </a:lnSpc>
              <a:spcBef>
                <a:spcPts val="0"/>
              </a:spcBef>
              <a:buNone/>
              <a:defRPr sz="2800" i="0">
                <a:solidFill>
                  <a:schemeClr val="bg1"/>
                </a:solidFill>
                <a:latin typeface="+mn-lt"/>
              </a:defRPr>
            </a:lvl1pPr>
            <a:lvl2pPr marL="457200" indent="0">
              <a:buNone/>
              <a:defRPr sz="6000">
                <a:solidFill>
                  <a:schemeClr val="bg2"/>
                </a:solidFill>
                <a:latin typeface="+mj-lt"/>
              </a:defRPr>
            </a:lvl2pPr>
          </a:lstStyle>
          <a:p>
            <a:pPr lvl="0"/>
            <a:r>
              <a:rPr lang="en-US" noProof="0"/>
              <a:t>Edit Master text styles</a:t>
            </a:r>
          </a:p>
        </p:txBody>
      </p:sp>
      <p:sp>
        <p:nvSpPr>
          <p:cNvPr id="14" name="Picture Placeholder 13">
            <a:extLst>
              <a:ext uri="{FF2B5EF4-FFF2-40B4-BE49-F238E27FC236}">
                <a16:creationId xmlns:a16="http://schemas.microsoft.com/office/drawing/2014/main" id="{ABA6C74E-3778-471F-9477-D823F7D6AC24}"/>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8" name="Rectangle 6" descr="Rectangle shape">
            <a:extLst>
              <a:ext uri="{FF2B5EF4-FFF2-40B4-BE49-F238E27FC236}">
                <a16:creationId xmlns:a16="http://schemas.microsoft.com/office/drawing/2014/main" id="{34F9E77E-D12E-44C4-BDFA-352E61E1D14C}"/>
              </a:ext>
            </a:extLst>
          </p:cNvPr>
          <p:cNvSpPr/>
          <p:nvPr userDrawn="1"/>
        </p:nvSpPr>
        <p:spPr>
          <a:xfrm>
            <a:off x="1266000" y="4956850"/>
            <a:ext cx="1092600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Rectangle 6" descr="Rectangle shape">
            <a:extLst>
              <a:ext uri="{FF2B5EF4-FFF2-40B4-BE49-F238E27FC236}">
                <a16:creationId xmlns:a16="http://schemas.microsoft.com/office/drawing/2014/main" id="{4C5077D8-7618-454B-9F54-DDC6AF1C8BE9}"/>
              </a:ext>
            </a:extLst>
          </p:cNvPr>
          <p:cNvSpPr/>
          <p:nvPr userDrawn="1"/>
        </p:nvSpPr>
        <p:spPr>
          <a:xfrm>
            <a:off x="839789" y="4953080"/>
            <a:ext cx="426211" cy="2087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2472546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eft Picture and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Title 1">
            <a:extLst>
              <a:ext uri="{FF2B5EF4-FFF2-40B4-BE49-F238E27FC236}">
                <a16:creationId xmlns:a16="http://schemas.microsoft.com/office/drawing/2014/main" id="{17D975D9-06B9-4C78-AD70-6CDDD65987DA}"/>
              </a:ext>
            </a:extLst>
          </p:cNvPr>
          <p:cNvSpPr>
            <a:spLocks noGrp="1"/>
          </p:cNvSpPr>
          <p:nvPr>
            <p:ph type="title" hasCustomPrompt="1"/>
          </p:nvPr>
        </p:nvSpPr>
        <p:spPr>
          <a:xfrm>
            <a:off x="6958722" y="2193928"/>
            <a:ext cx="4405067" cy="1325563"/>
          </a:xfrm>
        </p:spPr>
        <p:txBody>
          <a:bodyPr lIns="0" tIns="0" rIns="0" bIns="0" anchor="b" anchorCtr="0">
            <a:normAutofit/>
          </a:bodyPr>
          <a:lstStyle>
            <a:lvl1pPr>
              <a:defRPr sz="3600" b="1"/>
            </a:lvl1pPr>
          </a:lstStyle>
          <a:p>
            <a:r>
              <a:rPr lang="en-US" noProof="0"/>
              <a:t>CLICK TO EDIT MASTER TITLE</a:t>
            </a:r>
          </a:p>
        </p:txBody>
      </p:sp>
      <p:sp>
        <p:nvSpPr>
          <p:cNvPr id="20" name="Text Placeholder 2">
            <a:extLst>
              <a:ext uri="{FF2B5EF4-FFF2-40B4-BE49-F238E27FC236}">
                <a16:creationId xmlns:a16="http://schemas.microsoft.com/office/drawing/2014/main" id="{F8424E24-3E04-4F28-8CE4-6A20781987A7}"/>
              </a:ext>
            </a:extLst>
          </p:cNvPr>
          <p:cNvSpPr>
            <a:spLocks noGrp="1"/>
          </p:cNvSpPr>
          <p:nvPr>
            <p:ph type="body" idx="1"/>
          </p:nvPr>
        </p:nvSpPr>
        <p:spPr>
          <a:xfrm>
            <a:off x="6958722" y="3937409"/>
            <a:ext cx="4412151" cy="539496"/>
          </a:xfrm>
        </p:spPr>
        <p:txBody>
          <a:bodyPr lIns="0" tIns="0" rIns="0" bIns="0" anchor="b">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1" name="Text Placeholder 2">
            <a:extLst>
              <a:ext uri="{FF2B5EF4-FFF2-40B4-BE49-F238E27FC236}">
                <a16:creationId xmlns:a16="http://schemas.microsoft.com/office/drawing/2014/main" id="{5AA4AD4A-8E8A-4E95-9E11-6FE9B001838A}"/>
              </a:ext>
            </a:extLst>
          </p:cNvPr>
          <p:cNvSpPr>
            <a:spLocks noGrp="1"/>
          </p:cNvSpPr>
          <p:nvPr>
            <p:ph type="body" idx="13"/>
          </p:nvPr>
        </p:nvSpPr>
        <p:spPr>
          <a:xfrm>
            <a:off x="6958722" y="4669416"/>
            <a:ext cx="4405066" cy="1159884"/>
          </a:xfrm>
        </p:spPr>
        <p:txBody>
          <a:bodyPr lIns="0" tIns="0" rIns="0" bIns="0" anchor="t" anchorCtr="0">
            <a:normAutofit/>
          </a:bodyPr>
          <a:lstStyle>
            <a:lvl1pPr marL="0" indent="0">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2" name="Picture Placeholder 7">
            <a:extLst>
              <a:ext uri="{FF2B5EF4-FFF2-40B4-BE49-F238E27FC236}">
                <a16:creationId xmlns:a16="http://schemas.microsoft.com/office/drawing/2014/main" id="{D8E759F5-A035-4785-8820-32AD1B0FD021}"/>
              </a:ext>
            </a:extLst>
          </p:cNvPr>
          <p:cNvSpPr>
            <a:spLocks noGrp="1"/>
          </p:cNvSpPr>
          <p:nvPr>
            <p:ph type="pic" sz="quarter" idx="14"/>
          </p:nvPr>
        </p:nvSpPr>
        <p:spPr>
          <a:xfrm>
            <a:off x="0" y="1028700"/>
            <a:ext cx="6103084" cy="4800600"/>
          </a:xfrm>
        </p:spPr>
        <p:txBody>
          <a:bodyPr lIns="0" tIns="0" rIns="0" bIns="0" anchor="ctr" anchorCtr="0">
            <a:noAutofit/>
          </a:bodyPr>
          <a:lstStyle>
            <a:lvl1pPr marL="0" indent="0" algn="ctr">
              <a:buNone/>
              <a:defRPr sz="1800"/>
            </a:lvl1pPr>
          </a:lstStyle>
          <a:p>
            <a:r>
              <a:rPr lang="en-US" noProof="0"/>
              <a:t>Click icon to add picture</a:t>
            </a:r>
          </a:p>
        </p:txBody>
      </p:sp>
      <p:sp>
        <p:nvSpPr>
          <p:cNvPr id="23" name="Picture Placeholder 13">
            <a:extLst>
              <a:ext uri="{FF2B5EF4-FFF2-40B4-BE49-F238E27FC236}">
                <a16:creationId xmlns:a16="http://schemas.microsoft.com/office/drawing/2014/main" id="{027A9CD4-070D-43A3-88C7-FA9F42DA277C}"/>
              </a:ext>
            </a:extLst>
          </p:cNvPr>
          <p:cNvSpPr>
            <a:spLocks noGrp="1"/>
          </p:cNvSpPr>
          <p:nvPr>
            <p:ph type="pic" sz="quarter" idx="16"/>
          </p:nvPr>
        </p:nvSpPr>
        <p:spPr>
          <a:xfrm>
            <a:off x="9013409"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1" name="Rectangle 22" descr="Rectangle shape">
            <a:extLst>
              <a:ext uri="{FF2B5EF4-FFF2-40B4-BE49-F238E27FC236}">
                <a16:creationId xmlns:a16="http://schemas.microsoft.com/office/drawing/2014/main" id="{7BAA7414-D7E1-4BB4-98C3-E169FD560880}"/>
              </a:ext>
            </a:extLst>
          </p:cNvPr>
          <p:cNvSpPr/>
          <p:nvPr userDrawn="1"/>
        </p:nvSpPr>
        <p:spPr>
          <a:xfrm>
            <a:off x="6102067" y="3654638"/>
            <a:ext cx="3264408"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1528675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ight Picture  and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095993"/>
            <a:ext cx="5242160" cy="539496"/>
          </a:xfrm>
        </p:spPr>
        <p:txBody>
          <a:bodyPr lIns="0" tIns="0" rIns="0" bIns="0" anchor="b">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2">
            <a:extLst>
              <a:ext uri="{FF2B5EF4-FFF2-40B4-BE49-F238E27FC236}">
                <a16:creationId xmlns:a16="http://schemas.microsoft.com/office/drawing/2014/main" id="{1F5FB13D-D6DC-4762-A443-A1E33781FA69}"/>
              </a:ext>
            </a:extLst>
          </p:cNvPr>
          <p:cNvSpPr>
            <a:spLocks noGrp="1"/>
          </p:cNvSpPr>
          <p:nvPr>
            <p:ph type="body" idx="13"/>
          </p:nvPr>
        </p:nvSpPr>
        <p:spPr>
          <a:xfrm>
            <a:off x="862258" y="3828000"/>
            <a:ext cx="5233742" cy="2175392"/>
          </a:xfrm>
        </p:spPr>
        <p:txBody>
          <a:bodyPr lIns="0" tIns="0" rIns="0" bIns="0" anchor="t" anchorCtr="0">
            <a:normAutofit/>
          </a:bodyPr>
          <a:lstStyle>
            <a:lvl1pPr marL="216000" indent="-216000">
              <a:spcBef>
                <a:spcPts val="600"/>
              </a:spcBef>
              <a:buClr>
                <a:schemeClr val="bg2"/>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0" y="1391821"/>
            <a:ext cx="5262327"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3" name="Picture Placeholder 7">
            <a:extLst>
              <a:ext uri="{FF2B5EF4-FFF2-40B4-BE49-F238E27FC236}">
                <a16:creationId xmlns:a16="http://schemas.microsoft.com/office/drawing/2014/main" id="{BDF13B40-70E6-4C5A-858B-DC39631DE0F6}"/>
              </a:ext>
            </a:extLst>
          </p:cNvPr>
          <p:cNvSpPr>
            <a:spLocks noGrp="1"/>
          </p:cNvSpPr>
          <p:nvPr>
            <p:ph type="pic" sz="quarter" idx="17"/>
          </p:nvPr>
        </p:nvSpPr>
        <p:spPr>
          <a:xfrm>
            <a:off x="6959600" y="0"/>
            <a:ext cx="4370388" cy="6057900"/>
          </a:xfrm>
        </p:spPr>
        <p:txBody>
          <a:bodyPr tIns="756000" rIns="72000" anchor="ctr" anchorCtr="0">
            <a:normAutofit/>
          </a:bodyPr>
          <a:lstStyle>
            <a:lvl1pPr marL="0" indent="0" algn="ctr">
              <a:buNone/>
              <a:defRPr sz="1800"/>
            </a:lvl1pPr>
          </a:lstStyle>
          <a:p>
            <a:r>
              <a:rPr lang="en-US" noProof="0"/>
              <a:t>Click icon to add picture</a:t>
            </a:r>
          </a:p>
        </p:txBody>
      </p:sp>
      <p:sp>
        <p:nvSpPr>
          <p:cNvPr id="14" name="Rectangle 9" descr="Rectangle shape">
            <a:extLst>
              <a:ext uri="{FF2B5EF4-FFF2-40B4-BE49-F238E27FC236}">
                <a16:creationId xmlns:a16="http://schemas.microsoft.com/office/drawing/2014/main" id="{A7050B34-5735-49CB-A564-B50456B9E4D8}"/>
              </a:ext>
            </a:extLst>
          </p:cNvPr>
          <p:cNvSpPr/>
          <p:nvPr userDrawn="1"/>
        </p:nvSpPr>
        <p:spPr>
          <a:xfrm>
            <a:off x="0" y="2816577"/>
            <a:ext cx="306447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956234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E3E24-B16F-404B-B63C-56C7DEB325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71363B-3AC4-4857-90CB-FC2B2DA023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AEEA7C5-198A-4A53-B1E8-0C8D25BE606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59EB4F-1EBC-4977-B68A-8283626040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76F2F3B-1E94-4F74-A46B-EDD06DF6DF9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6F2E93-F969-481C-BB5F-EF85973A7CA4}"/>
              </a:ext>
            </a:extLst>
          </p:cNvPr>
          <p:cNvSpPr>
            <a:spLocks noGrp="1"/>
          </p:cNvSpPr>
          <p:nvPr>
            <p:ph type="dt" sz="half" idx="10"/>
          </p:nvPr>
        </p:nvSpPr>
        <p:spPr/>
        <p:txBody>
          <a:bodyPr/>
          <a:lstStyle/>
          <a:p>
            <a:fld id="{4DC85383-88DB-45B6-BD02-19DB20CFD0AD}" type="datetimeFigureOut">
              <a:rPr lang="en-US" smtClean="0"/>
              <a:t>6/30/2026</a:t>
            </a:fld>
            <a:endParaRPr lang="en-US"/>
          </a:p>
        </p:txBody>
      </p:sp>
      <p:sp>
        <p:nvSpPr>
          <p:cNvPr id="8" name="Footer Placeholder 7">
            <a:extLst>
              <a:ext uri="{FF2B5EF4-FFF2-40B4-BE49-F238E27FC236}">
                <a16:creationId xmlns:a16="http://schemas.microsoft.com/office/drawing/2014/main" id="{7E3D7109-249C-4713-BB0C-BAE201E142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0BFFA5-7597-46AE-91F6-666F8071A80B}"/>
              </a:ext>
            </a:extLst>
          </p:cNvPr>
          <p:cNvSpPr>
            <a:spLocks noGrp="1"/>
          </p:cNvSpPr>
          <p:nvPr>
            <p:ph type="sldNum" sz="quarter" idx="12"/>
          </p:nvPr>
        </p:nvSpPr>
        <p:spPr/>
        <p:txBody>
          <a:bodyPr/>
          <a:lstStyle/>
          <a:p>
            <a:fld id="{D727E916-E97C-4353-A646-4BDD01C9AB5E}" type="slidenum">
              <a:rPr lang="en-US" smtClean="0"/>
              <a:t>‹#›</a:t>
            </a:fld>
            <a:endParaRPr lang="en-US"/>
          </a:p>
        </p:txBody>
      </p:sp>
    </p:spTree>
    <p:extLst>
      <p:ext uri="{BB962C8B-B14F-4D97-AF65-F5344CB8AC3E}">
        <p14:creationId xmlns:p14="http://schemas.microsoft.com/office/powerpoint/2010/main" val="25882290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and Left Picture Layout">
    <p:spTree>
      <p:nvGrpSpPr>
        <p:cNvPr id="1" name=""/>
        <p:cNvGrpSpPr/>
        <p:nvPr/>
      </p:nvGrpSpPr>
      <p:grpSpPr>
        <a:xfrm>
          <a:off x="0" y="0"/>
          <a:ext cx="0" cy="0"/>
          <a:chOff x="0" y="0"/>
          <a:chExt cx="0" cy="0"/>
        </a:xfrm>
      </p:grpSpPr>
      <p:sp>
        <p:nvSpPr>
          <p:cNvPr id="10" name="Rectangle 18" descr="Rectangle shape">
            <a:extLst>
              <a:ext uri="{FF2B5EF4-FFF2-40B4-BE49-F238E27FC236}">
                <a16:creationId xmlns:a16="http://schemas.microsoft.com/office/drawing/2014/main" id="{D2154103-FC4F-4381-B8F8-EBD2FE883B77}"/>
              </a:ext>
            </a:extLst>
          </p:cNvPr>
          <p:cNvSpPr/>
          <p:nvPr userDrawn="1"/>
        </p:nvSpPr>
        <p:spPr>
          <a:xfrm>
            <a:off x="-1" y="2816577"/>
            <a:ext cx="852334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 name="Picture Placeholder 7">
            <a:extLst>
              <a:ext uri="{FF2B5EF4-FFF2-40B4-BE49-F238E27FC236}">
                <a16:creationId xmlns:a16="http://schemas.microsoft.com/office/drawing/2014/main" id="{7BF30168-0B34-44BC-AACE-89DE62358C88}"/>
              </a:ext>
            </a:extLst>
          </p:cNvPr>
          <p:cNvSpPr>
            <a:spLocks noGrp="1"/>
          </p:cNvSpPr>
          <p:nvPr>
            <p:ph type="pic" sz="quarter" idx="14"/>
          </p:nvPr>
        </p:nvSpPr>
        <p:spPr>
          <a:xfrm>
            <a:off x="838200" y="765174"/>
            <a:ext cx="4429125" cy="6092825"/>
          </a:xfrm>
        </p:spPr>
        <p:txBody>
          <a:bodyPr lIns="0" tIns="0" rIns="0" bIns="0" anchor="ctr" anchorCtr="0">
            <a:noAutofit/>
          </a:bodyPr>
          <a:lstStyle>
            <a:lvl1pPr marL="0" indent="0" algn="ctr">
              <a:buNone/>
              <a:defRPr sz="1800"/>
            </a:lvl1pPr>
          </a:lstStyle>
          <a:p>
            <a:r>
              <a:rPr lang="en-US" noProof="0"/>
              <a:t>Click icon to add picture</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6079061" y="1391821"/>
            <a:ext cx="5252202"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9024423"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3" name="Text Placeholder 2">
            <a:extLst>
              <a:ext uri="{FF2B5EF4-FFF2-40B4-BE49-F238E27FC236}">
                <a16:creationId xmlns:a16="http://schemas.microsoft.com/office/drawing/2014/main" id="{BEB1C6EE-FA97-4634-A102-9B45058E9E25}"/>
              </a:ext>
            </a:extLst>
          </p:cNvPr>
          <p:cNvSpPr>
            <a:spLocks noGrp="1"/>
          </p:cNvSpPr>
          <p:nvPr>
            <p:ph type="body" idx="13"/>
          </p:nvPr>
        </p:nvSpPr>
        <p:spPr>
          <a:xfrm>
            <a:off x="6107591" y="3203259"/>
            <a:ext cx="5223672" cy="2880344"/>
          </a:xfrm>
        </p:spPr>
        <p:txBody>
          <a:bodyPr lIns="0" tIns="0" rIns="0" bIns="0" anchor="t" anchorCtr="0">
            <a:normAutofit/>
          </a:bodyPr>
          <a:lstStyle>
            <a:lvl1pPr marL="216000" indent="-216000">
              <a:spcBef>
                <a:spcPts val="600"/>
              </a:spcBef>
              <a:buClr>
                <a:schemeClr val="bg2"/>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Tree>
    <p:extLst>
      <p:ext uri="{BB962C8B-B14F-4D97-AF65-F5344CB8AC3E}">
        <p14:creationId xmlns:p14="http://schemas.microsoft.com/office/powerpoint/2010/main" val="41643238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cons and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721639"/>
            <a:ext cx="4405067" cy="539496"/>
          </a:xfrm>
        </p:spPr>
        <p:txBody>
          <a:bodyPr lIns="0" tIns="0" rIns="0" bIns="0" anchor="b">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2">
            <a:extLst>
              <a:ext uri="{FF2B5EF4-FFF2-40B4-BE49-F238E27FC236}">
                <a16:creationId xmlns:a16="http://schemas.microsoft.com/office/drawing/2014/main" id="{1F5FB13D-D6DC-4762-A443-A1E33781FA69}"/>
              </a:ext>
            </a:extLst>
          </p:cNvPr>
          <p:cNvSpPr>
            <a:spLocks noGrp="1"/>
          </p:cNvSpPr>
          <p:nvPr>
            <p:ph type="body" idx="13"/>
          </p:nvPr>
        </p:nvSpPr>
        <p:spPr>
          <a:xfrm>
            <a:off x="6284490" y="1648384"/>
            <a:ext cx="4955429" cy="386922"/>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1985383"/>
            <a:ext cx="442201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3" name="Picture Placeholder 7">
            <a:extLst>
              <a:ext uri="{FF2B5EF4-FFF2-40B4-BE49-F238E27FC236}">
                <a16:creationId xmlns:a16="http://schemas.microsoft.com/office/drawing/2014/main" id="{BDF13B40-70E6-4C5A-858B-DC39631DE0F6}"/>
              </a:ext>
            </a:extLst>
          </p:cNvPr>
          <p:cNvSpPr>
            <a:spLocks noGrp="1"/>
          </p:cNvSpPr>
          <p:nvPr>
            <p:ph type="pic" sz="quarter" idx="17"/>
          </p:nvPr>
        </p:nvSpPr>
        <p:spPr>
          <a:xfrm>
            <a:off x="5295403" y="1303786"/>
            <a:ext cx="731520" cy="731520"/>
          </a:xfrm>
        </p:spPr>
        <p:txBody>
          <a:bodyPr lIns="0" tIns="0" rIns="0" bIns="0" anchor="ctr" anchorCtr="0">
            <a:noAutofit/>
          </a:bodyPr>
          <a:lstStyle>
            <a:lvl1pPr marL="0" indent="0" algn="ctr">
              <a:buNone/>
              <a:defRPr sz="400"/>
            </a:lvl1pPr>
          </a:lstStyle>
          <a:p>
            <a:r>
              <a:rPr lang="en-US" noProof="0"/>
              <a:t>Click icon to add picture</a:t>
            </a:r>
          </a:p>
        </p:txBody>
      </p:sp>
      <p:sp>
        <p:nvSpPr>
          <p:cNvPr id="14" name="Picture Placeholder 7">
            <a:extLst>
              <a:ext uri="{FF2B5EF4-FFF2-40B4-BE49-F238E27FC236}">
                <a16:creationId xmlns:a16="http://schemas.microsoft.com/office/drawing/2014/main" id="{0AFA18C9-04D0-44DF-808A-2C34FCE9E7D7}"/>
              </a:ext>
            </a:extLst>
          </p:cNvPr>
          <p:cNvSpPr>
            <a:spLocks noGrp="1"/>
          </p:cNvSpPr>
          <p:nvPr>
            <p:ph type="pic" sz="quarter" idx="18"/>
          </p:nvPr>
        </p:nvSpPr>
        <p:spPr>
          <a:xfrm>
            <a:off x="5295403" y="4838737"/>
            <a:ext cx="731520" cy="731520"/>
          </a:xfrm>
        </p:spPr>
        <p:txBody>
          <a:bodyPr lIns="0" tIns="0" rIns="0" bIns="0" anchor="ctr" anchorCtr="0">
            <a:noAutofit/>
          </a:bodyPr>
          <a:lstStyle>
            <a:lvl1pPr marL="0" indent="0" algn="ctr">
              <a:buNone/>
              <a:defRPr sz="400"/>
            </a:lvl1pPr>
          </a:lstStyle>
          <a:p>
            <a:r>
              <a:rPr lang="en-US" noProof="0"/>
              <a:t>Click icon to add picture</a:t>
            </a:r>
          </a:p>
        </p:txBody>
      </p:sp>
      <p:sp>
        <p:nvSpPr>
          <p:cNvPr id="15" name="Picture Placeholder 7">
            <a:extLst>
              <a:ext uri="{FF2B5EF4-FFF2-40B4-BE49-F238E27FC236}">
                <a16:creationId xmlns:a16="http://schemas.microsoft.com/office/drawing/2014/main" id="{6588C383-1FFC-421F-B64D-C20A8FF1D912}"/>
              </a:ext>
            </a:extLst>
          </p:cNvPr>
          <p:cNvSpPr>
            <a:spLocks noGrp="1"/>
          </p:cNvSpPr>
          <p:nvPr>
            <p:ph type="pic" sz="quarter" idx="19"/>
          </p:nvPr>
        </p:nvSpPr>
        <p:spPr>
          <a:xfrm>
            <a:off x="5295403" y="3660420"/>
            <a:ext cx="731520" cy="731520"/>
          </a:xfrm>
        </p:spPr>
        <p:txBody>
          <a:bodyPr lIns="0" tIns="0" rIns="0" bIns="0" anchor="ctr" anchorCtr="0">
            <a:noAutofit/>
          </a:bodyPr>
          <a:lstStyle>
            <a:lvl1pPr marL="0" indent="0" algn="ctr">
              <a:buNone/>
              <a:defRPr sz="400"/>
            </a:lvl1pPr>
          </a:lstStyle>
          <a:p>
            <a:r>
              <a:rPr lang="en-US" noProof="0"/>
              <a:t>Click icon to add picture</a:t>
            </a:r>
          </a:p>
        </p:txBody>
      </p:sp>
      <p:sp>
        <p:nvSpPr>
          <p:cNvPr id="16" name="Picture Placeholder 7">
            <a:extLst>
              <a:ext uri="{FF2B5EF4-FFF2-40B4-BE49-F238E27FC236}">
                <a16:creationId xmlns:a16="http://schemas.microsoft.com/office/drawing/2014/main" id="{41C4D3D8-E6E7-4E66-B661-6F7F594B2B8E}"/>
              </a:ext>
            </a:extLst>
          </p:cNvPr>
          <p:cNvSpPr>
            <a:spLocks noGrp="1"/>
          </p:cNvSpPr>
          <p:nvPr>
            <p:ph type="pic" sz="quarter" idx="20"/>
          </p:nvPr>
        </p:nvSpPr>
        <p:spPr>
          <a:xfrm>
            <a:off x="5295403" y="2482103"/>
            <a:ext cx="731520" cy="731520"/>
          </a:xfrm>
        </p:spPr>
        <p:txBody>
          <a:bodyPr lIns="0" tIns="0" rIns="0" bIns="0" anchor="ctr" anchorCtr="0">
            <a:noAutofit/>
          </a:bodyPr>
          <a:lstStyle>
            <a:lvl1pPr marL="0" indent="0" algn="ctr">
              <a:buNone/>
              <a:defRPr sz="400"/>
            </a:lvl1pPr>
          </a:lstStyle>
          <a:p>
            <a:r>
              <a:rPr lang="en-US" noProof="0"/>
              <a:t>Click icon to add picture</a:t>
            </a:r>
          </a:p>
        </p:txBody>
      </p:sp>
      <p:sp>
        <p:nvSpPr>
          <p:cNvPr id="17" name="Text Placeholder 2">
            <a:extLst>
              <a:ext uri="{FF2B5EF4-FFF2-40B4-BE49-F238E27FC236}">
                <a16:creationId xmlns:a16="http://schemas.microsoft.com/office/drawing/2014/main" id="{F0D239C0-D332-4295-B0D2-EE7E153AEF85}"/>
              </a:ext>
            </a:extLst>
          </p:cNvPr>
          <p:cNvSpPr>
            <a:spLocks noGrp="1"/>
          </p:cNvSpPr>
          <p:nvPr>
            <p:ph type="body" idx="21"/>
          </p:nvPr>
        </p:nvSpPr>
        <p:spPr>
          <a:xfrm>
            <a:off x="6284490" y="1026327"/>
            <a:ext cx="4955429" cy="539496"/>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Text Placeholder 2">
            <a:extLst>
              <a:ext uri="{FF2B5EF4-FFF2-40B4-BE49-F238E27FC236}">
                <a16:creationId xmlns:a16="http://schemas.microsoft.com/office/drawing/2014/main" id="{3F24AAA0-C33F-4C49-B5BA-CCA4DF164082}"/>
              </a:ext>
            </a:extLst>
          </p:cNvPr>
          <p:cNvSpPr>
            <a:spLocks noGrp="1"/>
          </p:cNvSpPr>
          <p:nvPr>
            <p:ph type="body" idx="22"/>
          </p:nvPr>
        </p:nvSpPr>
        <p:spPr>
          <a:xfrm>
            <a:off x="6284490" y="5186182"/>
            <a:ext cx="4955429" cy="386922"/>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9" name="Text Placeholder 2">
            <a:extLst>
              <a:ext uri="{FF2B5EF4-FFF2-40B4-BE49-F238E27FC236}">
                <a16:creationId xmlns:a16="http://schemas.microsoft.com/office/drawing/2014/main" id="{F15EA430-9504-4CC7-90B9-8BAC49418BCE}"/>
              </a:ext>
            </a:extLst>
          </p:cNvPr>
          <p:cNvSpPr>
            <a:spLocks noGrp="1"/>
          </p:cNvSpPr>
          <p:nvPr>
            <p:ph type="body" idx="23"/>
          </p:nvPr>
        </p:nvSpPr>
        <p:spPr>
          <a:xfrm>
            <a:off x="6284490" y="4564125"/>
            <a:ext cx="4955429" cy="539496"/>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Text Placeholder 2">
            <a:extLst>
              <a:ext uri="{FF2B5EF4-FFF2-40B4-BE49-F238E27FC236}">
                <a16:creationId xmlns:a16="http://schemas.microsoft.com/office/drawing/2014/main" id="{2452F643-0A90-42B8-A436-966F84D9136B}"/>
              </a:ext>
            </a:extLst>
          </p:cNvPr>
          <p:cNvSpPr>
            <a:spLocks noGrp="1"/>
          </p:cNvSpPr>
          <p:nvPr>
            <p:ph type="body" idx="24"/>
          </p:nvPr>
        </p:nvSpPr>
        <p:spPr>
          <a:xfrm>
            <a:off x="6284490" y="4006916"/>
            <a:ext cx="4955429" cy="386922"/>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1" name="Text Placeholder 2">
            <a:extLst>
              <a:ext uri="{FF2B5EF4-FFF2-40B4-BE49-F238E27FC236}">
                <a16:creationId xmlns:a16="http://schemas.microsoft.com/office/drawing/2014/main" id="{08A7C240-D1B7-4005-B9AF-81E3B026A242}"/>
              </a:ext>
            </a:extLst>
          </p:cNvPr>
          <p:cNvSpPr>
            <a:spLocks noGrp="1"/>
          </p:cNvSpPr>
          <p:nvPr>
            <p:ph type="body" idx="25"/>
          </p:nvPr>
        </p:nvSpPr>
        <p:spPr>
          <a:xfrm>
            <a:off x="6284490" y="3384859"/>
            <a:ext cx="4955429" cy="539496"/>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2" name="Text Placeholder 2">
            <a:extLst>
              <a:ext uri="{FF2B5EF4-FFF2-40B4-BE49-F238E27FC236}">
                <a16:creationId xmlns:a16="http://schemas.microsoft.com/office/drawing/2014/main" id="{6E6F2B4F-B958-4180-9985-068471C0E34E}"/>
              </a:ext>
            </a:extLst>
          </p:cNvPr>
          <p:cNvSpPr>
            <a:spLocks noGrp="1"/>
          </p:cNvSpPr>
          <p:nvPr>
            <p:ph type="body" idx="26"/>
          </p:nvPr>
        </p:nvSpPr>
        <p:spPr>
          <a:xfrm>
            <a:off x="6284490" y="2827650"/>
            <a:ext cx="4955429" cy="386922"/>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3" name="Text Placeholder 2">
            <a:extLst>
              <a:ext uri="{FF2B5EF4-FFF2-40B4-BE49-F238E27FC236}">
                <a16:creationId xmlns:a16="http://schemas.microsoft.com/office/drawing/2014/main" id="{09A84110-1CE1-45A4-BFE9-E44A4D9F4FF5}"/>
              </a:ext>
            </a:extLst>
          </p:cNvPr>
          <p:cNvSpPr>
            <a:spLocks noGrp="1"/>
          </p:cNvSpPr>
          <p:nvPr>
            <p:ph type="body" idx="27"/>
          </p:nvPr>
        </p:nvSpPr>
        <p:spPr>
          <a:xfrm>
            <a:off x="6284490" y="2205593"/>
            <a:ext cx="4955429" cy="539496"/>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4" name="Rectangle 13" descr="Rectangle shape">
            <a:extLst>
              <a:ext uri="{FF2B5EF4-FFF2-40B4-BE49-F238E27FC236}">
                <a16:creationId xmlns:a16="http://schemas.microsoft.com/office/drawing/2014/main" id="{4553F3B7-CCC3-488E-B551-867E00CF0DB6}"/>
              </a:ext>
            </a:extLst>
          </p:cNvPr>
          <p:cNvSpPr/>
          <p:nvPr userDrawn="1"/>
        </p:nvSpPr>
        <p:spPr>
          <a:xfrm>
            <a:off x="0" y="3442217"/>
            <a:ext cx="309600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605350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mputer and Content Layout">
    <p:spTree>
      <p:nvGrpSpPr>
        <p:cNvPr id="1" name=""/>
        <p:cNvGrpSpPr/>
        <p:nvPr/>
      </p:nvGrpSpPr>
      <p:grpSpPr>
        <a:xfrm>
          <a:off x="0" y="0"/>
          <a:ext cx="0" cy="0"/>
          <a:chOff x="0" y="0"/>
          <a:chExt cx="0" cy="0"/>
        </a:xfrm>
      </p:grpSpPr>
      <p:sp>
        <p:nvSpPr>
          <p:cNvPr id="14" name="Rectangle 13" descr="Rectangle shape">
            <a:extLst>
              <a:ext uri="{FF2B5EF4-FFF2-40B4-BE49-F238E27FC236}">
                <a16:creationId xmlns:a16="http://schemas.microsoft.com/office/drawing/2014/main" id="{0348B992-DA91-41CC-A9C7-B1E6405BB768}"/>
              </a:ext>
            </a:extLst>
          </p:cNvPr>
          <p:cNvSpPr/>
          <p:nvPr userDrawn="1"/>
        </p:nvSpPr>
        <p:spPr>
          <a:xfrm>
            <a:off x="1" y="3120256"/>
            <a:ext cx="922396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864" y="871857"/>
            <a:ext cx="5076191" cy="5114286"/>
          </a:xfrm>
          <a:prstGeom prst="rect">
            <a:avLst/>
          </a:prstGeom>
        </p:spPr>
      </p:pic>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Title 1">
            <a:extLst>
              <a:ext uri="{FF2B5EF4-FFF2-40B4-BE49-F238E27FC236}">
                <a16:creationId xmlns:a16="http://schemas.microsoft.com/office/drawing/2014/main" id="{17D975D9-06B9-4C78-AD70-6CDDD65987DA}"/>
              </a:ext>
            </a:extLst>
          </p:cNvPr>
          <p:cNvSpPr>
            <a:spLocks noGrp="1"/>
          </p:cNvSpPr>
          <p:nvPr>
            <p:ph type="title" hasCustomPrompt="1"/>
          </p:nvPr>
        </p:nvSpPr>
        <p:spPr>
          <a:xfrm>
            <a:off x="6958722" y="1656048"/>
            <a:ext cx="4405067" cy="1325563"/>
          </a:xfrm>
        </p:spPr>
        <p:txBody>
          <a:bodyPr lIns="0" tIns="0" rIns="0" bIns="0" anchor="b" anchorCtr="0">
            <a:normAutofit/>
          </a:bodyPr>
          <a:lstStyle>
            <a:lvl1pPr>
              <a:defRPr sz="3600" b="1"/>
            </a:lvl1pPr>
          </a:lstStyle>
          <a:p>
            <a:r>
              <a:rPr lang="en-US" noProof="0"/>
              <a:t>CLICK TO EDIT MASTER TITLE</a:t>
            </a:r>
          </a:p>
        </p:txBody>
      </p:sp>
      <p:sp>
        <p:nvSpPr>
          <p:cNvPr id="20" name="Text Placeholder 2">
            <a:extLst>
              <a:ext uri="{FF2B5EF4-FFF2-40B4-BE49-F238E27FC236}">
                <a16:creationId xmlns:a16="http://schemas.microsoft.com/office/drawing/2014/main" id="{F8424E24-3E04-4F28-8CE4-6A20781987A7}"/>
              </a:ext>
            </a:extLst>
          </p:cNvPr>
          <p:cNvSpPr>
            <a:spLocks noGrp="1"/>
          </p:cNvSpPr>
          <p:nvPr>
            <p:ph type="body" idx="1"/>
          </p:nvPr>
        </p:nvSpPr>
        <p:spPr>
          <a:xfrm>
            <a:off x="6958722" y="3495781"/>
            <a:ext cx="4412151" cy="539496"/>
          </a:xfrm>
        </p:spPr>
        <p:txBody>
          <a:bodyPr lIns="0" tIns="0" rIns="0" bIns="0" anchor="b"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1" name="Text Placeholder 2">
            <a:extLst>
              <a:ext uri="{FF2B5EF4-FFF2-40B4-BE49-F238E27FC236}">
                <a16:creationId xmlns:a16="http://schemas.microsoft.com/office/drawing/2014/main" id="{5AA4AD4A-8E8A-4E95-9E11-6FE9B001838A}"/>
              </a:ext>
            </a:extLst>
          </p:cNvPr>
          <p:cNvSpPr>
            <a:spLocks noGrp="1"/>
          </p:cNvSpPr>
          <p:nvPr>
            <p:ph type="body" idx="13"/>
          </p:nvPr>
        </p:nvSpPr>
        <p:spPr>
          <a:xfrm>
            <a:off x="6942680" y="4179662"/>
            <a:ext cx="4405066" cy="1159884"/>
          </a:xfrm>
        </p:spPr>
        <p:txBody>
          <a:bodyPr lIns="0" tIns="0" rIns="0" bIns="0" anchor="t" anchorCtr="0">
            <a:normAutofit/>
          </a:bodyPr>
          <a:lstStyle>
            <a:lvl1pPr marL="216000" indent="-216000">
              <a:spcBef>
                <a:spcPts val="600"/>
              </a:spcBef>
              <a:buClr>
                <a:schemeClr val="accent1"/>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2" name="Picture Placeholder 7">
            <a:extLst>
              <a:ext uri="{FF2B5EF4-FFF2-40B4-BE49-F238E27FC236}">
                <a16:creationId xmlns:a16="http://schemas.microsoft.com/office/drawing/2014/main" id="{D8E759F5-A035-4785-8820-32AD1B0FD021}"/>
              </a:ext>
            </a:extLst>
          </p:cNvPr>
          <p:cNvSpPr>
            <a:spLocks noGrp="1"/>
          </p:cNvSpPr>
          <p:nvPr>
            <p:ph type="pic" sz="quarter" idx="14"/>
          </p:nvPr>
        </p:nvSpPr>
        <p:spPr>
          <a:xfrm>
            <a:off x="1284270" y="1243173"/>
            <a:ext cx="4387066" cy="2427874"/>
          </a:xfrm>
        </p:spPr>
        <p:txBody>
          <a:bodyPr lIns="0" tIns="0" rIns="0" bIns="0" anchor="ctr" anchorCtr="0">
            <a:noAutofit/>
          </a:bodyPr>
          <a:lstStyle>
            <a:lvl1pPr marL="0" indent="0" algn="ctr">
              <a:buNone/>
              <a:defRPr sz="1800"/>
            </a:lvl1pPr>
          </a:lstStyle>
          <a:p>
            <a:r>
              <a:rPr lang="en-US" noProof="0"/>
              <a:t>Click icon to add picture</a:t>
            </a:r>
          </a:p>
        </p:txBody>
      </p:sp>
      <p:sp>
        <p:nvSpPr>
          <p:cNvPr id="23" name="Picture Placeholder 13">
            <a:extLst>
              <a:ext uri="{FF2B5EF4-FFF2-40B4-BE49-F238E27FC236}">
                <a16:creationId xmlns:a16="http://schemas.microsoft.com/office/drawing/2014/main" id="{027A9CD4-070D-43A3-88C7-FA9F42DA277C}"/>
              </a:ext>
            </a:extLst>
          </p:cNvPr>
          <p:cNvSpPr>
            <a:spLocks noGrp="1"/>
          </p:cNvSpPr>
          <p:nvPr>
            <p:ph type="pic" sz="quarter" idx="16"/>
          </p:nvPr>
        </p:nvSpPr>
        <p:spPr>
          <a:xfrm>
            <a:off x="9013409"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Tree>
    <p:extLst>
      <p:ext uri="{BB962C8B-B14F-4D97-AF65-F5344CB8AC3E}">
        <p14:creationId xmlns:p14="http://schemas.microsoft.com/office/powerpoint/2010/main" val="36672883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icture and Title Layout">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252D122-994D-483A-BEAE-EB42A0E0961E}"/>
              </a:ext>
            </a:extLst>
          </p:cNvPr>
          <p:cNvSpPr/>
          <p:nvPr userDrawn="1"/>
        </p:nvSpPr>
        <p:spPr>
          <a:xfrm>
            <a:off x="3919728" y="-1"/>
            <a:ext cx="4352400" cy="1819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Picture Placeholder 7">
            <a:extLst>
              <a:ext uri="{FF2B5EF4-FFF2-40B4-BE49-F238E27FC236}">
                <a16:creationId xmlns:a16="http://schemas.microsoft.com/office/drawing/2014/main" id="{BDF13B40-70E6-4C5A-858B-DC39631DE0F6}"/>
              </a:ext>
            </a:extLst>
          </p:cNvPr>
          <p:cNvSpPr>
            <a:spLocks noGrp="1"/>
          </p:cNvSpPr>
          <p:nvPr>
            <p:ph type="pic" sz="quarter" idx="17"/>
          </p:nvPr>
        </p:nvSpPr>
        <p:spPr>
          <a:xfrm>
            <a:off x="0" y="2299716"/>
            <a:ext cx="11352213" cy="3758184"/>
          </a:xfrm>
        </p:spPr>
        <p:txBody>
          <a:bodyPr tIns="756000" rIns="72000" anchor="ctr" anchorCtr="0">
            <a:normAutofit/>
          </a:bodyPr>
          <a:lstStyle>
            <a:lvl1pPr marL="0" indent="0" algn="ctr">
              <a:buNone/>
              <a:defRPr sz="1800"/>
            </a:lvl1pPr>
          </a:lstStyle>
          <a:p>
            <a:r>
              <a:rPr lang="en-US" noProof="0"/>
              <a:t>Click icon to add picture</a:t>
            </a:r>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919728" y="0"/>
            <a:ext cx="4352544" cy="1737360"/>
          </a:xfrm>
          <a:noFill/>
        </p:spPr>
        <p:txBody>
          <a:bodyPr lIns="0" tIns="180000" rIns="0" bIns="0" anchor="ctr" anchorCtr="0">
            <a:normAutofit/>
          </a:bodyPr>
          <a:lstStyle>
            <a:lvl1pPr marL="0" algn="ctr" defTabSz="914400" rtl="0" eaLnBrk="1" latinLnBrk="0" hangingPunct="1">
              <a:lnSpc>
                <a:spcPct val="90000"/>
              </a:lnSpc>
              <a:spcBef>
                <a:spcPct val="0"/>
              </a:spcBef>
              <a:buNone/>
              <a:defRPr lang="ru-RU" sz="3600" b="1" kern="1200" dirty="0">
                <a:solidFill>
                  <a:schemeClr val="bg2"/>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7" name="Text Placeholder 6">
            <a:extLst>
              <a:ext uri="{FF2B5EF4-FFF2-40B4-BE49-F238E27FC236}">
                <a16:creationId xmlns:a16="http://schemas.microsoft.com/office/drawing/2014/main" id="{2685A6CA-852E-4D31-8861-0347B4869D82}"/>
              </a:ext>
            </a:extLst>
          </p:cNvPr>
          <p:cNvSpPr>
            <a:spLocks noGrp="1"/>
          </p:cNvSpPr>
          <p:nvPr>
            <p:ph type="body" sz="quarter" idx="18"/>
          </p:nvPr>
        </p:nvSpPr>
        <p:spPr>
          <a:xfrm>
            <a:off x="3919728" y="1732572"/>
            <a:ext cx="4352400" cy="1404000"/>
          </a:xfrm>
          <a:solidFill>
            <a:schemeClr val="tx1"/>
          </a:solidFill>
        </p:spPr>
        <p:txBody>
          <a:bodyPr lIns="180000" tIns="360000" rIns="180000" bIns="0">
            <a:normAutofit/>
          </a:bodyPr>
          <a:lstStyle>
            <a:lvl1pPr marL="0" indent="0" algn="ctr">
              <a:buNone/>
              <a:defRPr sz="1800" b="1" i="0">
                <a:solidFill>
                  <a:schemeClr val="bg1"/>
                </a:solidFill>
              </a:defRPr>
            </a:lvl1pPr>
            <a:lvl2pPr marL="457200" indent="0">
              <a:buNone/>
              <a:defRPr i="1">
                <a:solidFill>
                  <a:schemeClr val="bg1"/>
                </a:solidFill>
              </a:defRPr>
            </a:lvl2pPr>
            <a:lvl3pPr>
              <a:defRPr i="1">
                <a:solidFill>
                  <a:schemeClr val="bg1"/>
                </a:solidFill>
              </a:defRPr>
            </a:lvl3pPr>
            <a:lvl4pPr>
              <a:defRPr i="1">
                <a:solidFill>
                  <a:schemeClr val="bg1"/>
                </a:solidFill>
              </a:defRPr>
            </a:lvl4pPr>
            <a:lvl5pPr>
              <a:defRPr i="1">
                <a:solidFill>
                  <a:schemeClr val="bg1"/>
                </a:solidFill>
              </a:defRPr>
            </a:lvl5pPr>
          </a:lstStyle>
          <a:p>
            <a:pPr lvl="0"/>
            <a:r>
              <a:rPr lang="en-US" noProof="0"/>
              <a:t>Edit Master text styles</a:t>
            </a:r>
          </a:p>
        </p:txBody>
      </p:sp>
      <p:sp>
        <p:nvSpPr>
          <p:cNvPr id="10" name="Rectangle 23" descr="Rectangle shape">
            <a:extLst>
              <a:ext uri="{FF2B5EF4-FFF2-40B4-BE49-F238E27FC236}">
                <a16:creationId xmlns:a16="http://schemas.microsoft.com/office/drawing/2014/main" id="{A5229D97-30B4-42B0-8D6E-5BE4A017D8F7}"/>
              </a:ext>
            </a:extLst>
          </p:cNvPr>
          <p:cNvSpPr/>
          <p:nvPr userDrawn="1"/>
        </p:nvSpPr>
        <p:spPr>
          <a:xfrm>
            <a:off x="5089200" y="1528090"/>
            <a:ext cx="710280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6757997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Blocks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1740127"/>
            <a:ext cx="7800832" cy="939606"/>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2">
            <a:extLst>
              <a:ext uri="{FF2B5EF4-FFF2-40B4-BE49-F238E27FC236}">
                <a16:creationId xmlns:a16="http://schemas.microsoft.com/office/drawing/2014/main" id="{1F5FB13D-D6DC-4762-A443-A1E33781FA69}"/>
              </a:ext>
            </a:extLst>
          </p:cNvPr>
          <p:cNvSpPr>
            <a:spLocks noGrp="1"/>
          </p:cNvSpPr>
          <p:nvPr>
            <p:ph type="body" idx="13"/>
          </p:nvPr>
        </p:nvSpPr>
        <p:spPr>
          <a:xfrm>
            <a:off x="1216020" y="4552664"/>
            <a:ext cx="2926080" cy="1135351"/>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617258"/>
            <a:ext cx="7800832" cy="594132"/>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7" name="Text Placeholder 2">
            <a:extLst>
              <a:ext uri="{FF2B5EF4-FFF2-40B4-BE49-F238E27FC236}">
                <a16:creationId xmlns:a16="http://schemas.microsoft.com/office/drawing/2014/main" id="{F0D239C0-D332-4295-B0D2-EE7E153AEF85}"/>
              </a:ext>
            </a:extLst>
          </p:cNvPr>
          <p:cNvSpPr>
            <a:spLocks noGrp="1"/>
          </p:cNvSpPr>
          <p:nvPr>
            <p:ph type="body" idx="21" hasCustomPrompt="1"/>
          </p:nvPr>
        </p:nvSpPr>
        <p:spPr>
          <a:xfrm>
            <a:off x="1216020" y="4002722"/>
            <a:ext cx="2926080" cy="467382"/>
          </a:xfrm>
        </p:spPr>
        <p:txBody>
          <a:bodyPr lIns="0" tIns="0" rIns="0" bIns="0" anchor="b">
            <a:normAutofit/>
          </a:bodyPr>
          <a:lstStyle>
            <a:lvl1pPr marL="0" indent="0">
              <a:buNone/>
              <a:defRPr sz="22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24" name="Picture Placeholder 13">
            <a:extLst>
              <a:ext uri="{FF2B5EF4-FFF2-40B4-BE49-F238E27FC236}">
                <a16:creationId xmlns:a16="http://schemas.microsoft.com/office/drawing/2014/main" id="{6CFA9DC2-8816-4504-9E78-0D6A51A4ABBE}"/>
              </a:ext>
            </a:extLst>
          </p:cNvPr>
          <p:cNvSpPr>
            <a:spLocks noGrp="1"/>
          </p:cNvSpPr>
          <p:nvPr>
            <p:ph type="pic" sz="quarter" idx="16"/>
          </p:nvPr>
        </p:nvSpPr>
        <p:spPr>
          <a:xfrm>
            <a:off x="9013409"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8" name="Text Placeholder 7">
            <a:extLst>
              <a:ext uri="{FF2B5EF4-FFF2-40B4-BE49-F238E27FC236}">
                <a16:creationId xmlns:a16="http://schemas.microsoft.com/office/drawing/2014/main" id="{2C9DB526-D20B-406D-B9C4-1B2FE4922375}"/>
              </a:ext>
            </a:extLst>
          </p:cNvPr>
          <p:cNvSpPr>
            <a:spLocks noGrp="1"/>
          </p:cNvSpPr>
          <p:nvPr>
            <p:ph type="body" sz="quarter" idx="28" hasCustomPrompt="1"/>
          </p:nvPr>
        </p:nvSpPr>
        <p:spPr>
          <a:xfrm>
            <a:off x="862258" y="2780485"/>
            <a:ext cx="1188720" cy="1188720"/>
          </a:xfrm>
          <a:solidFill>
            <a:schemeClr val="bg2">
              <a:alpha val="50000"/>
            </a:schemeClr>
          </a:solidFill>
        </p:spPr>
        <p:txBody>
          <a:bodyPr lIns="0" tIns="0" rIns="0" bIns="0" anchor="ctr" anchorCtr="0">
            <a:normAutofit/>
          </a:bodyPr>
          <a:lstStyle>
            <a:lvl1pPr marL="0" indent="0" algn="ctr">
              <a:buNone/>
              <a:defRPr sz="7000" b="1">
                <a:solidFill>
                  <a:schemeClr val="tx1"/>
                </a:solidFill>
                <a:latin typeface="+mj-lt"/>
              </a:defRPr>
            </a:lvl1pPr>
          </a:lstStyle>
          <a:p>
            <a:pPr lvl="0"/>
            <a:r>
              <a:rPr lang="en-US" noProof="0"/>
              <a:t>1</a:t>
            </a:r>
          </a:p>
        </p:txBody>
      </p:sp>
      <p:sp>
        <p:nvSpPr>
          <p:cNvPr id="25" name="Text Placeholder 2">
            <a:extLst>
              <a:ext uri="{FF2B5EF4-FFF2-40B4-BE49-F238E27FC236}">
                <a16:creationId xmlns:a16="http://schemas.microsoft.com/office/drawing/2014/main" id="{76963D45-FFEE-47B2-BF3C-EF83D09DA715}"/>
              </a:ext>
            </a:extLst>
          </p:cNvPr>
          <p:cNvSpPr>
            <a:spLocks noGrp="1"/>
          </p:cNvSpPr>
          <p:nvPr>
            <p:ph type="body" idx="29"/>
          </p:nvPr>
        </p:nvSpPr>
        <p:spPr>
          <a:xfrm>
            <a:off x="4834375" y="4552664"/>
            <a:ext cx="2926080" cy="1135351"/>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6" name="Text Placeholder 2">
            <a:extLst>
              <a:ext uri="{FF2B5EF4-FFF2-40B4-BE49-F238E27FC236}">
                <a16:creationId xmlns:a16="http://schemas.microsoft.com/office/drawing/2014/main" id="{F0C6A052-44FB-4766-A715-5F60A7AEF0AD}"/>
              </a:ext>
            </a:extLst>
          </p:cNvPr>
          <p:cNvSpPr>
            <a:spLocks noGrp="1"/>
          </p:cNvSpPr>
          <p:nvPr>
            <p:ph type="body" idx="30" hasCustomPrompt="1"/>
          </p:nvPr>
        </p:nvSpPr>
        <p:spPr>
          <a:xfrm>
            <a:off x="4834375" y="4002722"/>
            <a:ext cx="2926080" cy="467382"/>
          </a:xfrm>
        </p:spPr>
        <p:txBody>
          <a:bodyPr lIns="0" tIns="0" rIns="0" bIns="0" anchor="b">
            <a:normAutofit/>
          </a:bodyPr>
          <a:lstStyle>
            <a:lvl1pPr marL="0" indent="0">
              <a:buNone/>
              <a:defRPr sz="22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27" name="Text Placeholder 7">
            <a:extLst>
              <a:ext uri="{FF2B5EF4-FFF2-40B4-BE49-F238E27FC236}">
                <a16:creationId xmlns:a16="http://schemas.microsoft.com/office/drawing/2014/main" id="{26217025-86DB-4E40-9AE4-98C2F14CA8DA}"/>
              </a:ext>
            </a:extLst>
          </p:cNvPr>
          <p:cNvSpPr>
            <a:spLocks noGrp="1"/>
          </p:cNvSpPr>
          <p:nvPr>
            <p:ph type="body" sz="quarter" idx="31" hasCustomPrompt="1"/>
          </p:nvPr>
        </p:nvSpPr>
        <p:spPr>
          <a:xfrm>
            <a:off x="4480613" y="2780485"/>
            <a:ext cx="1188720" cy="1188720"/>
          </a:xfrm>
          <a:solidFill>
            <a:schemeClr val="bg2">
              <a:alpha val="50000"/>
            </a:schemeClr>
          </a:solidFill>
        </p:spPr>
        <p:txBody>
          <a:bodyPr lIns="0" tIns="0" rIns="0" bIns="0" anchor="ctr" anchorCtr="0">
            <a:normAutofit/>
          </a:bodyPr>
          <a:lstStyle>
            <a:lvl1pPr marL="0" indent="0" algn="ctr">
              <a:buNone/>
              <a:defRPr sz="7000" b="1">
                <a:solidFill>
                  <a:schemeClr val="tx1"/>
                </a:solidFill>
                <a:latin typeface="+mj-lt"/>
              </a:defRPr>
            </a:lvl1pPr>
          </a:lstStyle>
          <a:p>
            <a:pPr lvl="0"/>
            <a:r>
              <a:rPr lang="en-US" noProof="0"/>
              <a:t>2</a:t>
            </a:r>
          </a:p>
        </p:txBody>
      </p:sp>
      <p:sp>
        <p:nvSpPr>
          <p:cNvPr id="28" name="Text Placeholder 2">
            <a:extLst>
              <a:ext uri="{FF2B5EF4-FFF2-40B4-BE49-F238E27FC236}">
                <a16:creationId xmlns:a16="http://schemas.microsoft.com/office/drawing/2014/main" id="{5CDA6EA2-A642-4AE3-88FA-F776A7BE3CA8}"/>
              </a:ext>
            </a:extLst>
          </p:cNvPr>
          <p:cNvSpPr>
            <a:spLocks noGrp="1"/>
          </p:cNvSpPr>
          <p:nvPr>
            <p:ph type="body" idx="32"/>
          </p:nvPr>
        </p:nvSpPr>
        <p:spPr>
          <a:xfrm>
            <a:off x="8452731" y="4552664"/>
            <a:ext cx="2926080" cy="1135351"/>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9" name="Text Placeholder 2">
            <a:extLst>
              <a:ext uri="{FF2B5EF4-FFF2-40B4-BE49-F238E27FC236}">
                <a16:creationId xmlns:a16="http://schemas.microsoft.com/office/drawing/2014/main" id="{FCF657BA-97D6-465F-8436-31FB0B884C8B}"/>
              </a:ext>
            </a:extLst>
          </p:cNvPr>
          <p:cNvSpPr>
            <a:spLocks noGrp="1"/>
          </p:cNvSpPr>
          <p:nvPr>
            <p:ph type="body" idx="33" hasCustomPrompt="1"/>
          </p:nvPr>
        </p:nvSpPr>
        <p:spPr>
          <a:xfrm>
            <a:off x="8452731" y="4002722"/>
            <a:ext cx="2926080" cy="467382"/>
          </a:xfrm>
        </p:spPr>
        <p:txBody>
          <a:bodyPr lIns="0" tIns="0" rIns="0" bIns="0" anchor="b">
            <a:normAutofit/>
          </a:bodyPr>
          <a:lstStyle>
            <a:lvl1pPr marL="0" indent="0">
              <a:buNone/>
              <a:defRPr sz="22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30" name="Text Placeholder 7">
            <a:extLst>
              <a:ext uri="{FF2B5EF4-FFF2-40B4-BE49-F238E27FC236}">
                <a16:creationId xmlns:a16="http://schemas.microsoft.com/office/drawing/2014/main" id="{CBAA4180-32A5-4A82-BFBA-8673723FAAEA}"/>
              </a:ext>
            </a:extLst>
          </p:cNvPr>
          <p:cNvSpPr>
            <a:spLocks noGrp="1"/>
          </p:cNvSpPr>
          <p:nvPr>
            <p:ph type="body" sz="quarter" idx="34" hasCustomPrompt="1"/>
          </p:nvPr>
        </p:nvSpPr>
        <p:spPr>
          <a:xfrm>
            <a:off x="8098969" y="2780485"/>
            <a:ext cx="1188720" cy="1188720"/>
          </a:xfrm>
          <a:solidFill>
            <a:schemeClr val="bg2">
              <a:alpha val="50000"/>
            </a:schemeClr>
          </a:solidFill>
        </p:spPr>
        <p:txBody>
          <a:bodyPr lIns="0" tIns="0" rIns="0" bIns="0" anchor="ctr" anchorCtr="0">
            <a:normAutofit/>
          </a:bodyPr>
          <a:lstStyle>
            <a:lvl1pPr marL="0" indent="0" algn="ctr">
              <a:buNone/>
              <a:defRPr sz="7000" b="1">
                <a:solidFill>
                  <a:schemeClr val="tx1"/>
                </a:solidFill>
                <a:latin typeface="+mj-lt"/>
              </a:defRPr>
            </a:lvl1pPr>
          </a:lstStyle>
          <a:p>
            <a:pPr lvl="0"/>
            <a:r>
              <a:rPr lang="en-US" noProof="0"/>
              <a:t>3</a:t>
            </a:r>
          </a:p>
        </p:txBody>
      </p:sp>
      <p:sp>
        <p:nvSpPr>
          <p:cNvPr id="18" name="Rectangle 16" descr="Rectangle shape">
            <a:extLst>
              <a:ext uri="{FF2B5EF4-FFF2-40B4-BE49-F238E27FC236}">
                <a16:creationId xmlns:a16="http://schemas.microsoft.com/office/drawing/2014/main" id="{8F2E6E6B-AE50-42CD-844F-3408DB11EFCE}"/>
              </a:ext>
            </a:extLst>
          </p:cNvPr>
          <p:cNvSpPr/>
          <p:nvPr userDrawn="1"/>
        </p:nvSpPr>
        <p:spPr>
          <a:xfrm>
            <a:off x="0" y="1380173"/>
            <a:ext cx="500552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9269658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Numbers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689555"/>
            <a:ext cx="4405067" cy="1737210"/>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2">
            <a:extLst>
              <a:ext uri="{FF2B5EF4-FFF2-40B4-BE49-F238E27FC236}">
                <a16:creationId xmlns:a16="http://schemas.microsoft.com/office/drawing/2014/main" id="{1F5FB13D-D6DC-4762-A443-A1E33781FA69}"/>
              </a:ext>
            </a:extLst>
          </p:cNvPr>
          <p:cNvSpPr>
            <a:spLocks noGrp="1"/>
          </p:cNvSpPr>
          <p:nvPr>
            <p:ph type="body" idx="13"/>
          </p:nvPr>
        </p:nvSpPr>
        <p:spPr>
          <a:xfrm>
            <a:off x="6284490" y="2620884"/>
            <a:ext cx="4955429" cy="808115"/>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1904701"/>
            <a:ext cx="442201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7" name="Text Placeholder 2">
            <a:extLst>
              <a:ext uri="{FF2B5EF4-FFF2-40B4-BE49-F238E27FC236}">
                <a16:creationId xmlns:a16="http://schemas.microsoft.com/office/drawing/2014/main" id="{F0D239C0-D332-4295-B0D2-EE7E153AEF85}"/>
              </a:ext>
            </a:extLst>
          </p:cNvPr>
          <p:cNvSpPr>
            <a:spLocks noGrp="1"/>
          </p:cNvSpPr>
          <p:nvPr>
            <p:ph type="body" idx="21"/>
          </p:nvPr>
        </p:nvSpPr>
        <p:spPr>
          <a:xfrm>
            <a:off x="6284490" y="2107734"/>
            <a:ext cx="4955429" cy="430592"/>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4" name="Text Placeholder 2">
            <a:extLst>
              <a:ext uri="{FF2B5EF4-FFF2-40B4-BE49-F238E27FC236}">
                <a16:creationId xmlns:a16="http://schemas.microsoft.com/office/drawing/2014/main" id="{260CEEAE-673F-4CB5-B22D-3567AE8002CC}"/>
              </a:ext>
            </a:extLst>
          </p:cNvPr>
          <p:cNvSpPr>
            <a:spLocks noGrp="1"/>
          </p:cNvSpPr>
          <p:nvPr>
            <p:ph type="body" idx="28" hasCustomPrompt="1"/>
          </p:nvPr>
        </p:nvSpPr>
        <p:spPr>
          <a:xfrm>
            <a:off x="6284489" y="976103"/>
            <a:ext cx="4955429" cy="1128424"/>
          </a:xfrm>
        </p:spPr>
        <p:txBody>
          <a:bodyPr lIns="0" tIns="0" rIns="0" bIns="0" anchor="b">
            <a:noAutofit/>
          </a:bodyPr>
          <a:lstStyle>
            <a:lvl1pPr marL="0" indent="0">
              <a:buNone/>
              <a:defRPr sz="70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$12,345</a:t>
            </a:r>
          </a:p>
        </p:txBody>
      </p:sp>
      <p:sp>
        <p:nvSpPr>
          <p:cNvPr id="25" name="Text Placeholder 2">
            <a:extLst>
              <a:ext uri="{FF2B5EF4-FFF2-40B4-BE49-F238E27FC236}">
                <a16:creationId xmlns:a16="http://schemas.microsoft.com/office/drawing/2014/main" id="{B4825933-91D2-4FC0-BB9B-5D124BF9D51B}"/>
              </a:ext>
            </a:extLst>
          </p:cNvPr>
          <p:cNvSpPr>
            <a:spLocks noGrp="1"/>
          </p:cNvSpPr>
          <p:nvPr>
            <p:ph type="body" idx="29"/>
          </p:nvPr>
        </p:nvSpPr>
        <p:spPr>
          <a:xfrm>
            <a:off x="6284490" y="5321068"/>
            <a:ext cx="4955429" cy="548574"/>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6" name="Text Placeholder 2">
            <a:extLst>
              <a:ext uri="{FF2B5EF4-FFF2-40B4-BE49-F238E27FC236}">
                <a16:creationId xmlns:a16="http://schemas.microsoft.com/office/drawing/2014/main" id="{6D20445D-98AF-47B2-9FBD-AF19976FE079}"/>
              </a:ext>
            </a:extLst>
          </p:cNvPr>
          <p:cNvSpPr>
            <a:spLocks noGrp="1"/>
          </p:cNvSpPr>
          <p:nvPr>
            <p:ph type="body" idx="30"/>
          </p:nvPr>
        </p:nvSpPr>
        <p:spPr>
          <a:xfrm>
            <a:off x="6284490" y="4807915"/>
            <a:ext cx="4955429" cy="430592"/>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7" name="Text Placeholder 2">
            <a:extLst>
              <a:ext uri="{FF2B5EF4-FFF2-40B4-BE49-F238E27FC236}">
                <a16:creationId xmlns:a16="http://schemas.microsoft.com/office/drawing/2014/main" id="{26B4ED62-0191-4136-BE3C-958CFAB7AC9B}"/>
              </a:ext>
            </a:extLst>
          </p:cNvPr>
          <p:cNvSpPr>
            <a:spLocks noGrp="1"/>
          </p:cNvSpPr>
          <p:nvPr>
            <p:ph type="body" idx="31" hasCustomPrompt="1"/>
          </p:nvPr>
        </p:nvSpPr>
        <p:spPr>
          <a:xfrm>
            <a:off x="6284489" y="3676284"/>
            <a:ext cx="4955429" cy="1128424"/>
          </a:xfrm>
        </p:spPr>
        <p:txBody>
          <a:bodyPr lIns="0" tIns="0" rIns="0" bIns="0" anchor="b">
            <a:noAutofit/>
          </a:bodyPr>
          <a:lstStyle>
            <a:lvl1pPr marL="0" indent="0">
              <a:buNone/>
              <a:defRPr sz="70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$6,789</a:t>
            </a:r>
          </a:p>
        </p:txBody>
      </p:sp>
      <p:sp>
        <p:nvSpPr>
          <p:cNvPr id="15" name="Rectangle 13" descr="Rectangle shape">
            <a:extLst>
              <a:ext uri="{FF2B5EF4-FFF2-40B4-BE49-F238E27FC236}">
                <a16:creationId xmlns:a16="http://schemas.microsoft.com/office/drawing/2014/main" id="{7A6E2CC8-AD16-49DE-83C6-DA0AA5063E1D}"/>
              </a:ext>
            </a:extLst>
          </p:cNvPr>
          <p:cNvSpPr/>
          <p:nvPr userDrawn="1"/>
        </p:nvSpPr>
        <p:spPr>
          <a:xfrm>
            <a:off x="-1" y="3341010"/>
            <a:ext cx="4246123"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707557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tatistic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9A7BA7-C33A-4105-8F53-B8940C0A3F83}"/>
              </a:ext>
            </a:extLst>
          </p:cNvPr>
          <p:cNvSpPr/>
          <p:nvPr userDrawn="1"/>
        </p:nvSpPr>
        <p:spPr>
          <a:xfrm>
            <a:off x="4408227" y="-9144"/>
            <a:ext cx="1353312" cy="343814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Rectangle 15">
            <a:extLst>
              <a:ext uri="{FF2B5EF4-FFF2-40B4-BE49-F238E27FC236}">
                <a16:creationId xmlns:a16="http://schemas.microsoft.com/office/drawing/2014/main" id="{995FDDE8-E604-43B2-9010-7650176DFE1B}"/>
              </a:ext>
            </a:extLst>
          </p:cNvPr>
          <p:cNvSpPr/>
          <p:nvPr userDrawn="1"/>
        </p:nvSpPr>
        <p:spPr>
          <a:xfrm>
            <a:off x="6051420" y="0"/>
            <a:ext cx="2039112" cy="343814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Rectangle 17">
            <a:extLst>
              <a:ext uri="{FF2B5EF4-FFF2-40B4-BE49-F238E27FC236}">
                <a16:creationId xmlns:a16="http://schemas.microsoft.com/office/drawing/2014/main" id="{9DC30695-97E1-4601-8C7B-961D69628644}"/>
              </a:ext>
            </a:extLst>
          </p:cNvPr>
          <p:cNvSpPr/>
          <p:nvPr userDrawn="1"/>
        </p:nvSpPr>
        <p:spPr>
          <a:xfrm>
            <a:off x="8380413" y="0"/>
            <a:ext cx="2971800" cy="343814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4571999"/>
            <a:ext cx="4422014" cy="150882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7" name="Text Placeholder 2">
            <a:extLst>
              <a:ext uri="{FF2B5EF4-FFF2-40B4-BE49-F238E27FC236}">
                <a16:creationId xmlns:a16="http://schemas.microsoft.com/office/drawing/2014/main" id="{F0D239C0-D332-4295-B0D2-EE7E153AEF85}"/>
              </a:ext>
            </a:extLst>
          </p:cNvPr>
          <p:cNvSpPr>
            <a:spLocks noGrp="1"/>
          </p:cNvSpPr>
          <p:nvPr>
            <p:ph type="body" idx="21" hasCustomPrompt="1"/>
          </p:nvPr>
        </p:nvSpPr>
        <p:spPr>
          <a:xfrm>
            <a:off x="4408227" y="2494818"/>
            <a:ext cx="1353314" cy="430592"/>
          </a:xfrm>
        </p:spPr>
        <p:txBody>
          <a:bodyPr lIns="0" tIns="0" rIns="0" bIns="0" anchor="b">
            <a:normAutofit/>
          </a:bodyPr>
          <a:lstStyle>
            <a:lvl1pPr marL="0" indent="0" algn="ctr">
              <a:buNone/>
              <a:defRPr sz="28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Billion</a:t>
            </a:r>
          </a:p>
        </p:txBody>
      </p:sp>
      <p:sp>
        <p:nvSpPr>
          <p:cNvPr id="24" name="Text Placeholder 2">
            <a:extLst>
              <a:ext uri="{FF2B5EF4-FFF2-40B4-BE49-F238E27FC236}">
                <a16:creationId xmlns:a16="http://schemas.microsoft.com/office/drawing/2014/main" id="{260CEEAE-673F-4CB5-B22D-3567AE8002CC}"/>
              </a:ext>
            </a:extLst>
          </p:cNvPr>
          <p:cNvSpPr>
            <a:spLocks noGrp="1"/>
          </p:cNvSpPr>
          <p:nvPr>
            <p:ph type="body" idx="28" hasCustomPrompt="1"/>
          </p:nvPr>
        </p:nvSpPr>
        <p:spPr>
          <a:xfrm>
            <a:off x="3779480" y="1520399"/>
            <a:ext cx="1982060" cy="1019338"/>
          </a:xfrm>
        </p:spPr>
        <p:txBody>
          <a:bodyPr lIns="0" tIns="0" rIns="0" bIns="0" anchor="b">
            <a:noAutofit/>
          </a:bodyPr>
          <a:lstStyle>
            <a:lvl1pPr marL="0" indent="0">
              <a:buNone/>
              <a:defRPr sz="7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$25</a:t>
            </a:r>
          </a:p>
        </p:txBody>
      </p:sp>
      <p:sp>
        <p:nvSpPr>
          <p:cNvPr id="25" name="Text Placeholder 2">
            <a:extLst>
              <a:ext uri="{FF2B5EF4-FFF2-40B4-BE49-F238E27FC236}">
                <a16:creationId xmlns:a16="http://schemas.microsoft.com/office/drawing/2014/main" id="{B4825933-91D2-4FC0-BB9B-5D124BF9D51B}"/>
              </a:ext>
            </a:extLst>
          </p:cNvPr>
          <p:cNvSpPr>
            <a:spLocks noGrp="1"/>
          </p:cNvSpPr>
          <p:nvPr>
            <p:ph type="body" idx="29"/>
          </p:nvPr>
        </p:nvSpPr>
        <p:spPr>
          <a:xfrm>
            <a:off x="5984239" y="4599296"/>
            <a:ext cx="5367974" cy="1019338"/>
          </a:xfrm>
        </p:spPr>
        <p:txBody>
          <a:bodyPr lIns="0" tIns="0" rIns="0" bIns="0" anchor="t" anchorCtr="0">
            <a:normAutofit/>
          </a:bodyPr>
          <a:lstStyle>
            <a:lvl1pPr marL="0" indent="0">
              <a:spcBef>
                <a:spcPts val="600"/>
              </a:spcBef>
              <a:buClr>
                <a:schemeClr val="bg2"/>
              </a:buClr>
              <a:buFont typeface="Wingdings" panose="05000000000000000000" pitchFamily="2" charset="2"/>
              <a:buNone/>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9" name="Text Placeholder 2">
            <a:extLst>
              <a:ext uri="{FF2B5EF4-FFF2-40B4-BE49-F238E27FC236}">
                <a16:creationId xmlns:a16="http://schemas.microsoft.com/office/drawing/2014/main" id="{D1F95E71-8CFB-47D8-857E-5CF7D091CCFE}"/>
              </a:ext>
            </a:extLst>
          </p:cNvPr>
          <p:cNvSpPr>
            <a:spLocks noGrp="1"/>
          </p:cNvSpPr>
          <p:nvPr>
            <p:ph type="body" idx="30" hasCustomPrompt="1"/>
          </p:nvPr>
        </p:nvSpPr>
        <p:spPr>
          <a:xfrm>
            <a:off x="6639221" y="2494818"/>
            <a:ext cx="1353314" cy="430592"/>
          </a:xfrm>
        </p:spPr>
        <p:txBody>
          <a:bodyPr lIns="0" tIns="0" rIns="0" bIns="0" anchor="b">
            <a:normAutofit/>
          </a:bodyPr>
          <a:lstStyle>
            <a:lvl1pPr marL="0" indent="0" algn="ctr">
              <a:buNone/>
              <a:defRPr sz="28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Billion</a:t>
            </a:r>
          </a:p>
        </p:txBody>
      </p:sp>
      <p:sp>
        <p:nvSpPr>
          <p:cNvPr id="20" name="Text Placeholder 2">
            <a:extLst>
              <a:ext uri="{FF2B5EF4-FFF2-40B4-BE49-F238E27FC236}">
                <a16:creationId xmlns:a16="http://schemas.microsoft.com/office/drawing/2014/main" id="{4220BB32-08C4-4A57-831F-A25F6DD5F662}"/>
              </a:ext>
            </a:extLst>
          </p:cNvPr>
          <p:cNvSpPr>
            <a:spLocks noGrp="1"/>
          </p:cNvSpPr>
          <p:nvPr>
            <p:ph type="body" idx="31" hasCustomPrompt="1"/>
          </p:nvPr>
        </p:nvSpPr>
        <p:spPr>
          <a:xfrm>
            <a:off x="6010474" y="1520399"/>
            <a:ext cx="1982060" cy="1019338"/>
          </a:xfrm>
        </p:spPr>
        <p:txBody>
          <a:bodyPr lIns="0" tIns="0" rIns="0" bIns="0" anchor="b">
            <a:noAutofit/>
          </a:bodyPr>
          <a:lstStyle>
            <a:lvl1pPr marL="0" indent="0">
              <a:buNone/>
              <a:defRPr sz="7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$50</a:t>
            </a:r>
          </a:p>
        </p:txBody>
      </p:sp>
      <p:sp>
        <p:nvSpPr>
          <p:cNvPr id="23" name="Text Placeholder 2">
            <a:extLst>
              <a:ext uri="{FF2B5EF4-FFF2-40B4-BE49-F238E27FC236}">
                <a16:creationId xmlns:a16="http://schemas.microsoft.com/office/drawing/2014/main" id="{694EBB8B-63BC-49D7-A4A6-810321F08ECE}"/>
              </a:ext>
            </a:extLst>
          </p:cNvPr>
          <p:cNvSpPr>
            <a:spLocks noGrp="1"/>
          </p:cNvSpPr>
          <p:nvPr>
            <p:ph type="body" idx="32" hasCustomPrompt="1"/>
          </p:nvPr>
        </p:nvSpPr>
        <p:spPr>
          <a:xfrm>
            <a:off x="9950851" y="2494818"/>
            <a:ext cx="1401361" cy="430592"/>
          </a:xfrm>
        </p:spPr>
        <p:txBody>
          <a:bodyPr lIns="0" tIns="0" rIns="0" bIns="0" anchor="b">
            <a:normAutofit/>
          </a:bodyPr>
          <a:lstStyle>
            <a:lvl1pPr marL="0" indent="0" algn="ctr">
              <a:buNone/>
              <a:defRPr sz="28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Billion</a:t>
            </a:r>
          </a:p>
        </p:txBody>
      </p:sp>
      <p:sp>
        <p:nvSpPr>
          <p:cNvPr id="28" name="Text Placeholder 2">
            <a:extLst>
              <a:ext uri="{FF2B5EF4-FFF2-40B4-BE49-F238E27FC236}">
                <a16:creationId xmlns:a16="http://schemas.microsoft.com/office/drawing/2014/main" id="{1DC8524C-8473-476B-9727-B88579F5C6D1}"/>
              </a:ext>
            </a:extLst>
          </p:cNvPr>
          <p:cNvSpPr>
            <a:spLocks noGrp="1"/>
          </p:cNvSpPr>
          <p:nvPr>
            <p:ph type="body" idx="33" hasCustomPrompt="1"/>
          </p:nvPr>
        </p:nvSpPr>
        <p:spPr>
          <a:xfrm>
            <a:off x="8339466" y="1520399"/>
            <a:ext cx="2401321" cy="1019338"/>
          </a:xfrm>
        </p:spPr>
        <p:txBody>
          <a:bodyPr lIns="0" tIns="0" rIns="0" bIns="0" anchor="b">
            <a:noAutofit/>
          </a:bodyPr>
          <a:lstStyle>
            <a:lvl1pPr marL="0" indent="0">
              <a:buNone/>
              <a:defRPr sz="7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$100</a:t>
            </a:r>
          </a:p>
        </p:txBody>
      </p:sp>
      <p:sp>
        <p:nvSpPr>
          <p:cNvPr id="29" name="Text Placeholder 2">
            <a:extLst>
              <a:ext uri="{FF2B5EF4-FFF2-40B4-BE49-F238E27FC236}">
                <a16:creationId xmlns:a16="http://schemas.microsoft.com/office/drawing/2014/main" id="{E2B5B824-F1E4-4ADF-B1C2-3DBA2FC66495}"/>
              </a:ext>
            </a:extLst>
          </p:cNvPr>
          <p:cNvSpPr>
            <a:spLocks noGrp="1"/>
          </p:cNvSpPr>
          <p:nvPr>
            <p:ph type="body" idx="34" hasCustomPrompt="1"/>
          </p:nvPr>
        </p:nvSpPr>
        <p:spPr>
          <a:xfrm>
            <a:off x="4408227" y="3684893"/>
            <a:ext cx="1353314" cy="612000"/>
          </a:xfrm>
        </p:spPr>
        <p:txBody>
          <a:bodyPr lIns="0" tIns="0" rIns="0" bIns="0" anchor="b">
            <a:normAutofit/>
          </a:bodyPr>
          <a:lstStyle>
            <a:lvl1pPr marL="0" indent="0" algn="r">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a:t>
            </a:r>
            <a:br>
              <a:rPr lang="en-US" noProof="0"/>
            </a:br>
            <a:r>
              <a:rPr lang="en-US" noProof="0"/>
              <a:t>Title</a:t>
            </a:r>
          </a:p>
        </p:txBody>
      </p:sp>
      <p:sp>
        <p:nvSpPr>
          <p:cNvPr id="30" name="Text Placeholder 2">
            <a:extLst>
              <a:ext uri="{FF2B5EF4-FFF2-40B4-BE49-F238E27FC236}">
                <a16:creationId xmlns:a16="http://schemas.microsoft.com/office/drawing/2014/main" id="{38AB304D-0212-48B1-9FA2-FFFBBA300663}"/>
              </a:ext>
            </a:extLst>
          </p:cNvPr>
          <p:cNvSpPr>
            <a:spLocks noGrp="1"/>
          </p:cNvSpPr>
          <p:nvPr>
            <p:ph type="body" idx="35" hasCustomPrompt="1"/>
          </p:nvPr>
        </p:nvSpPr>
        <p:spPr>
          <a:xfrm>
            <a:off x="6732363" y="3684893"/>
            <a:ext cx="1353314" cy="612000"/>
          </a:xfrm>
        </p:spPr>
        <p:txBody>
          <a:bodyPr lIns="0" tIns="0" rIns="0" bIns="0" anchor="b">
            <a:normAutofit/>
          </a:bodyPr>
          <a:lstStyle>
            <a:lvl1pPr marL="0" marR="0" indent="0" algn="r" defTabSz="914400" rtl="0" eaLnBrk="1" fontAlgn="auto" latinLnBrk="0" hangingPunct="1">
              <a:lnSpc>
                <a:spcPct val="90000"/>
              </a:lnSpc>
              <a:spcBef>
                <a:spcPts val="600"/>
              </a:spcBef>
              <a:spcAft>
                <a:spcPts val="0"/>
              </a:spcAft>
              <a:buClrTx/>
              <a:buSzTx/>
              <a:buFont typeface="Arial" panose="020B0604020202020204" pitchFamily="34" charset="0"/>
              <a:buNone/>
              <a:tabLst/>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2</a:t>
            </a:r>
            <a:br>
              <a:rPr lang="en-US" noProof="0"/>
            </a:br>
            <a:r>
              <a:rPr lang="en-US" noProof="0"/>
              <a:t>Title</a:t>
            </a:r>
          </a:p>
        </p:txBody>
      </p:sp>
      <p:sp>
        <p:nvSpPr>
          <p:cNvPr id="31" name="Text Placeholder 2">
            <a:extLst>
              <a:ext uri="{FF2B5EF4-FFF2-40B4-BE49-F238E27FC236}">
                <a16:creationId xmlns:a16="http://schemas.microsoft.com/office/drawing/2014/main" id="{DC3FB435-A0E9-4DB4-97CD-CD4676D2A60B}"/>
              </a:ext>
            </a:extLst>
          </p:cNvPr>
          <p:cNvSpPr>
            <a:spLocks noGrp="1"/>
          </p:cNvSpPr>
          <p:nvPr>
            <p:ph type="body" idx="36" hasCustomPrompt="1"/>
          </p:nvPr>
        </p:nvSpPr>
        <p:spPr>
          <a:xfrm>
            <a:off x="9966893" y="3684893"/>
            <a:ext cx="1401361" cy="612000"/>
          </a:xfrm>
        </p:spPr>
        <p:txBody>
          <a:bodyPr lIns="0" tIns="0" rIns="0" bIns="0" anchor="b">
            <a:normAutofit/>
          </a:bodyPr>
          <a:lstStyle>
            <a:lvl1pPr marL="0" indent="0" algn="r">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3</a:t>
            </a:r>
            <a:br>
              <a:rPr lang="en-US" noProof="0"/>
            </a:br>
            <a:r>
              <a:rPr lang="en-US" noProof="0"/>
              <a:t>Title</a:t>
            </a:r>
          </a:p>
        </p:txBody>
      </p:sp>
      <p:sp>
        <p:nvSpPr>
          <p:cNvPr id="21" name="Rectangle 31" descr="Rectangle shape">
            <a:extLst>
              <a:ext uri="{FF2B5EF4-FFF2-40B4-BE49-F238E27FC236}">
                <a16:creationId xmlns:a16="http://schemas.microsoft.com/office/drawing/2014/main" id="{98B8BA77-4925-481F-93A8-D07826A9C50C}"/>
              </a:ext>
            </a:extLst>
          </p:cNvPr>
          <p:cNvSpPr/>
          <p:nvPr userDrawn="1"/>
        </p:nvSpPr>
        <p:spPr>
          <a:xfrm>
            <a:off x="0" y="4252116"/>
            <a:ext cx="2786185"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870753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Layou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DC30695-97E1-4601-8C7B-961D69628644}"/>
              </a:ext>
            </a:extLst>
          </p:cNvPr>
          <p:cNvSpPr/>
          <p:nvPr userDrawn="1"/>
        </p:nvSpPr>
        <p:spPr>
          <a:xfrm>
            <a:off x="94891" y="2869447"/>
            <a:ext cx="5266647" cy="2930382"/>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6959600" y="814742"/>
            <a:ext cx="4422014" cy="619448"/>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9" name="Text Placeholder 2">
            <a:extLst>
              <a:ext uri="{FF2B5EF4-FFF2-40B4-BE49-F238E27FC236}">
                <a16:creationId xmlns:a16="http://schemas.microsoft.com/office/drawing/2014/main" id="{E2B5B824-F1E4-4ADF-B1C2-3DBA2FC66495}"/>
              </a:ext>
            </a:extLst>
          </p:cNvPr>
          <p:cNvSpPr>
            <a:spLocks noGrp="1"/>
          </p:cNvSpPr>
          <p:nvPr>
            <p:ph type="body" idx="34" hasCustomPrompt="1"/>
          </p:nvPr>
        </p:nvSpPr>
        <p:spPr>
          <a:xfrm>
            <a:off x="1275346" y="3015916"/>
            <a:ext cx="4371473" cy="478453"/>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30" name="Text Placeholder 2">
            <a:extLst>
              <a:ext uri="{FF2B5EF4-FFF2-40B4-BE49-F238E27FC236}">
                <a16:creationId xmlns:a16="http://schemas.microsoft.com/office/drawing/2014/main" id="{38AB304D-0212-48B1-9FA2-FFFBBA300663}"/>
              </a:ext>
            </a:extLst>
          </p:cNvPr>
          <p:cNvSpPr>
            <a:spLocks noGrp="1"/>
          </p:cNvSpPr>
          <p:nvPr>
            <p:ph type="body" idx="35" hasCustomPrompt="1"/>
          </p:nvPr>
        </p:nvSpPr>
        <p:spPr>
          <a:xfrm>
            <a:off x="6486281" y="3015916"/>
            <a:ext cx="2716437" cy="478800"/>
          </a:xfrm>
        </p:spPr>
        <p:txBody>
          <a:bodyPr lIns="0" tIns="0" rIns="0" bIns="0" anchor="b">
            <a:normAutofit/>
          </a:bodyPr>
          <a:lstStyle>
            <a:lvl1pPr marL="0" marR="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2 Title</a:t>
            </a:r>
          </a:p>
        </p:txBody>
      </p:sp>
      <p:sp>
        <p:nvSpPr>
          <p:cNvPr id="22" name="Text Placeholder 2">
            <a:extLst>
              <a:ext uri="{FF2B5EF4-FFF2-40B4-BE49-F238E27FC236}">
                <a16:creationId xmlns:a16="http://schemas.microsoft.com/office/drawing/2014/main" id="{CADBF3A0-15C9-427F-8FD2-15ED840D4E0D}"/>
              </a:ext>
            </a:extLst>
          </p:cNvPr>
          <p:cNvSpPr>
            <a:spLocks noGrp="1"/>
          </p:cNvSpPr>
          <p:nvPr>
            <p:ph type="body" idx="13"/>
          </p:nvPr>
        </p:nvSpPr>
        <p:spPr>
          <a:xfrm>
            <a:off x="1275345" y="3585385"/>
            <a:ext cx="4371473" cy="2214444"/>
          </a:xfrm>
        </p:spPr>
        <p:txBody>
          <a:bodyPr lIns="0" tIns="0" rIns="0" bIns="0" anchor="t" anchorCtr="0">
            <a:normAutofit/>
          </a:bodyPr>
          <a:lstStyle>
            <a:lvl1pPr marL="216000" indent="-216000">
              <a:spcBef>
                <a:spcPts val="600"/>
              </a:spcBef>
              <a:buClr>
                <a:schemeClr val="bg1"/>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7" name="Text Placeholder 2">
            <a:extLst>
              <a:ext uri="{FF2B5EF4-FFF2-40B4-BE49-F238E27FC236}">
                <a16:creationId xmlns:a16="http://schemas.microsoft.com/office/drawing/2014/main" id="{262C7EF8-2FB4-4ED0-A661-3328AF0A0220}"/>
              </a:ext>
            </a:extLst>
          </p:cNvPr>
          <p:cNvSpPr>
            <a:spLocks noGrp="1"/>
          </p:cNvSpPr>
          <p:nvPr>
            <p:ph type="body" idx="1"/>
          </p:nvPr>
        </p:nvSpPr>
        <p:spPr>
          <a:xfrm>
            <a:off x="6959600" y="1979605"/>
            <a:ext cx="4412151" cy="1006331"/>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32" name="Text Placeholder 2">
            <a:extLst>
              <a:ext uri="{FF2B5EF4-FFF2-40B4-BE49-F238E27FC236}">
                <a16:creationId xmlns:a16="http://schemas.microsoft.com/office/drawing/2014/main" id="{8A0F49E4-92A1-4E95-B557-32CC712F2097}"/>
              </a:ext>
            </a:extLst>
          </p:cNvPr>
          <p:cNvSpPr>
            <a:spLocks noGrp="1"/>
          </p:cNvSpPr>
          <p:nvPr>
            <p:ph type="body" idx="36"/>
          </p:nvPr>
        </p:nvSpPr>
        <p:spPr>
          <a:xfrm>
            <a:off x="6486281" y="3585385"/>
            <a:ext cx="4865932" cy="2214444"/>
          </a:xfrm>
        </p:spPr>
        <p:txBody>
          <a:bodyPr lIns="0" tIns="0" rIns="0" bIns="0" anchor="t" anchorCtr="0">
            <a:normAutofit/>
          </a:bodyPr>
          <a:lstStyle>
            <a:lvl1pPr marL="216000" indent="-216000">
              <a:spcBef>
                <a:spcPts val="600"/>
              </a:spcBef>
              <a:buClr>
                <a:schemeClr val="accent1"/>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4373592" y="923298"/>
            <a:ext cx="7818408"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5983776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DC30695-97E1-4601-8C7B-961D69628644}"/>
              </a:ext>
            </a:extLst>
          </p:cNvPr>
          <p:cNvSpPr/>
          <p:nvPr userDrawn="1"/>
        </p:nvSpPr>
        <p:spPr>
          <a:xfrm>
            <a:off x="0" y="1581912"/>
            <a:ext cx="12192000" cy="5276088"/>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256085" y="797157"/>
            <a:ext cx="5679831" cy="619448"/>
          </a:xfrm>
        </p:spPr>
        <p:txBody>
          <a:bodyPr lIns="0" tIns="0" rIns="0" bIns="0" anchor="b" anchorCtr="0">
            <a:normAutofit/>
          </a:bodyPr>
          <a:lstStyle>
            <a:lvl1pPr marL="0" algn="ctr"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cxnSp>
        <p:nvCxnSpPr>
          <p:cNvPr id="7" name="Straight Arrow Connector 6">
            <a:extLst>
              <a:ext uri="{FF2B5EF4-FFF2-40B4-BE49-F238E27FC236}">
                <a16:creationId xmlns:a16="http://schemas.microsoft.com/office/drawing/2014/main" id="{D97EC15B-6ADB-43E7-8D3D-9CA1B60F918F}"/>
              </a:ext>
            </a:extLst>
          </p:cNvPr>
          <p:cNvCxnSpPr/>
          <p:nvPr userDrawn="1"/>
        </p:nvCxnSpPr>
        <p:spPr>
          <a:xfrm>
            <a:off x="-1" y="4642338"/>
            <a:ext cx="11731752" cy="0"/>
          </a:xfrm>
          <a:prstGeom prst="straightConnector1">
            <a:avLst/>
          </a:prstGeom>
          <a:ln w="190500">
            <a:tailEnd type="stealth"/>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26D8E99-1988-42A8-9F1C-95B986DC31E3}"/>
              </a:ext>
            </a:extLst>
          </p:cNvPr>
          <p:cNvCxnSpPr>
            <a:cxnSpLocks/>
          </p:cNvCxnSpPr>
          <p:nvPr userDrawn="1"/>
        </p:nvCxnSpPr>
        <p:spPr>
          <a:xfrm rot="16200000">
            <a:off x="3649981" y="4411980"/>
            <a:ext cx="4892040" cy="0"/>
          </a:xfrm>
          <a:prstGeom prst="straightConnector1">
            <a:avLst/>
          </a:prstGeom>
          <a:ln w="190500">
            <a:tailEnd type="stealth"/>
          </a:ln>
        </p:spPr>
        <p:style>
          <a:lnRef idx="1">
            <a:schemeClr val="accent1"/>
          </a:lnRef>
          <a:fillRef idx="0">
            <a:schemeClr val="accent1"/>
          </a:fillRef>
          <a:effectRef idx="0">
            <a:schemeClr val="accent1"/>
          </a:effectRef>
          <a:fontRef idx="minor">
            <a:schemeClr val="tx1"/>
          </a:fontRef>
        </p:style>
      </p:cxnSp>
      <p:sp>
        <p:nvSpPr>
          <p:cNvPr id="19" name="Picture Placeholder 11" descr="Competitors logos quadrant">
            <a:extLst>
              <a:ext uri="{FF2B5EF4-FFF2-40B4-BE49-F238E27FC236}">
                <a16:creationId xmlns:a16="http://schemas.microsoft.com/office/drawing/2014/main" id="{9E7B5F5C-D6CB-40DA-9AEA-4945FD67068A}"/>
              </a:ext>
            </a:extLst>
          </p:cNvPr>
          <p:cNvSpPr>
            <a:spLocks noGrp="1"/>
          </p:cNvSpPr>
          <p:nvPr>
            <p:ph type="pic" sz="quarter" idx="39" hasCustomPrompt="1"/>
          </p:nvPr>
        </p:nvSpPr>
        <p:spPr>
          <a:xfrm>
            <a:off x="3930305" y="2948388"/>
            <a:ext cx="1772153"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2</a:t>
            </a:r>
          </a:p>
          <a:p>
            <a:r>
              <a:rPr lang="en-US" noProof="0"/>
              <a:t>Logo</a:t>
            </a:r>
          </a:p>
        </p:txBody>
      </p:sp>
      <p:sp>
        <p:nvSpPr>
          <p:cNvPr id="20" name="Picture Placeholder 11" descr="Competitors logos quadrant">
            <a:extLst>
              <a:ext uri="{FF2B5EF4-FFF2-40B4-BE49-F238E27FC236}">
                <a16:creationId xmlns:a16="http://schemas.microsoft.com/office/drawing/2014/main" id="{5E7FCEE1-8543-48D2-92BF-C15B856518F7}"/>
              </a:ext>
            </a:extLst>
          </p:cNvPr>
          <p:cNvSpPr>
            <a:spLocks noGrp="1"/>
          </p:cNvSpPr>
          <p:nvPr>
            <p:ph type="pic" sz="quarter" idx="40" hasCustomPrompt="1"/>
          </p:nvPr>
        </p:nvSpPr>
        <p:spPr>
          <a:xfrm>
            <a:off x="872933" y="2218387"/>
            <a:ext cx="1655064"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1</a:t>
            </a:r>
          </a:p>
          <a:p>
            <a:r>
              <a:rPr lang="en-US" noProof="0"/>
              <a:t>Logo</a:t>
            </a:r>
          </a:p>
        </p:txBody>
      </p:sp>
      <p:sp>
        <p:nvSpPr>
          <p:cNvPr id="21" name="Picture Placeholder 11" descr="Competitors logos quadrant">
            <a:extLst>
              <a:ext uri="{FF2B5EF4-FFF2-40B4-BE49-F238E27FC236}">
                <a16:creationId xmlns:a16="http://schemas.microsoft.com/office/drawing/2014/main" id="{F1D6EC72-CD23-4FB2-B57B-639BD1321824}"/>
              </a:ext>
            </a:extLst>
          </p:cNvPr>
          <p:cNvSpPr>
            <a:spLocks noGrp="1"/>
          </p:cNvSpPr>
          <p:nvPr>
            <p:ph type="pic" sz="quarter" idx="41" hasCustomPrompt="1"/>
          </p:nvPr>
        </p:nvSpPr>
        <p:spPr>
          <a:xfrm>
            <a:off x="2521461" y="4889390"/>
            <a:ext cx="1772153"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3</a:t>
            </a:r>
          </a:p>
          <a:p>
            <a:r>
              <a:rPr lang="en-US" noProof="0"/>
              <a:t>Logo</a:t>
            </a:r>
          </a:p>
        </p:txBody>
      </p:sp>
      <p:sp>
        <p:nvSpPr>
          <p:cNvPr id="23" name="Picture Placeholder 11" descr="Competitors logos quadrant">
            <a:extLst>
              <a:ext uri="{FF2B5EF4-FFF2-40B4-BE49-F238E27FC236}">
                <a16:creationId xmlns:a16="http://schemas.microsoft.com/office/drawing/2014/main" id="{9ECFB104-72C8-4C8F-9892-D63C32BDB4C4}"/>
              </a:ext>
            </a:extLst>
          </p:cNvPr>
          <p:cNvSpPr>
            <a:spLocks noGrp="1"/>
          </p:cNvSpPr>
          <p:nvPr>
            <p:ph type="pic" sz="quarter" idx="42" hasCustomPrompt="1"/>
          </p:nvPr>
        </p:nvSpPr>
        <p:spPr>
          <a:xfrm>
            <a:off x="6829546" y="2770168"/>
            <a:ext cx="1772153"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4</a:t>
            </a:r>
          </a:p>
          <a:p>
            <a:r>
              <a:rPr lang="en-US" noProof="0"/>
              <a:t>Logo</a:t>
            </a:r>
          </a:p>
        </p:txBody>
      </p:sp>
      <p:sp>
        <p:nvSpPr>
          <p:cNvPr id="24" name="Picture Placeholder 11" descr="Competitors logos quadrant">
            <a:extLst>
              <a:ext uri="{FF2B5EF4-FFF2-40B4-BE49-F238E27FC236}">
                <a16:creationId xmlns:a16="http://schemas.microsoft.com/office/drawing/2014/main" id="{EB1BE7C2-D7E1-44FC-9E2F-07D83234A287}"/>
              </a:ext>
            </a:extLst>
          </p:cNvPr>
          <p:cNvSpPr>
            <a:spLocks noGrp="1"/>
          </p:cNvSpPr>
          <p:nvPr>
            <p:ph type="pic" sz="quarter" idx="43" hasCustomPrompt="1"/>
          </p:nvPr>
        </p:nvSpPr>
        <p:spPr>
          <a:xfrm>
            <a:off x="6496986" y="5026288"/>
            <a:ext cx="1772153"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5</a:t>
            </a:r>
          </a:p>
          <a:p>
            <a:r>
              <a:rPr lang="en-US" noProof="0"/>
              <a:t>Logo</a:t>
            </a:r>
          </a:p>
        </p:txBody>
      </p:sp>
      <p:sp>
        <p:nvSpPr>
          <p:cNvPr id="25" name="Picture Placeholder 11" descr="Competitors logos quadrant">
            <a:extLst>
              <a:ext uri="{FF2B5EF4-FFF2-40B4-BE49-F238E27FC236}">
                <a16:creationId xmlns:a16="http://schemas.microsoft.com/office/drawing/2014/main" id="{CC78793E-2DD2-4C95-911F-5128AE36DF8B}"/>
              </a:ext>
            </a:extLst>
          </p:cNvPr>
          <p:cNvSpPr>
            <a:spLocks noGrp="1"/>
          </p:cNvSpPr>
          <p:nvPr>
            <p:ph type="pic" sz="quarter" idx="44" hasCustomPrompt="1"/>
          </p:nvPr>
        </p:nvSpPr>
        <p:spPr>
          <a:xfrm>
            <a:off x="9571158" y="5289302"/>
            <a:ext cx="1772153" cy="777240"/>
          </a:xfrm>
          <a:solidFill>
            <a:schemeClr val="bg1">
              <a:alpha val="50000"/>
            </a:schemeClr>
          </a:solidFill>
        </p:spPr>
        <p:txBody>
          <a:bodyPr anchor="ctr" anchorCtr="0">
            <a:noAutofit/>
          </a:bodyPr>
          <a:lstStyle>
            <a:lvl1pPr marL="0" indent="0" algn="ctr">
              <a:buNone/>
              <a:defRPr sz="2000" i="0">
                <a:solidFill>
                  <a:schemeClr val="tx1"/>
                </a:solidFill>
              </a:defRPr>
            </a:lvl1pPr>
          </a:lstStyle>
          <a:p>
            <a:r>
              <a:rPr lang="en-US" noProof="0"/>
              <a:t>Competitor 6</a:t>
            </a:r>
          </a:p>
          <a:p>
            <a:r>
              <a:rPr lang="en-US" noProof="0"/>
              <a:t>Logo</a:t>
            </a:r>
          </a:p>
        </p:txBody>
      </p:sp>
      <p:sp>
        <p:nvSpPr>
          <p:cNvPr id="26" name="Text Placeholder 7">
            <a:extLst>
              <a:ext uri="{FF2B5EF4-FFF2-40B4-BE49-F238E27FC236}">
                <a16:creationId xmlns:a16="http://schemas.microsoft.com/office/drawing/2014/main" id="{242F0CC5-5779-42DA-8794-6726B62CC769}"/>
              </a:ext>
            </a:extLst>
          </p:cNvPr>
          <p:cNvSpPr>
            <a:spLocks noGrp="1"/>
          </p:cNvSpPr>
          <p:nvPr>
            <p:ph type="body" sz="quarter" idx="46" hasCustomPrompt="1"/>
          </p:nvPr>
        </p:nvSpPr>
        <p:spPr>
          <a:xfrm>
            <a:off x="788628" y="4089581"/>
            <a:ext cx="2741612" cy="248888"/>
          </a:xfrm>
        </p:spPr>
        <p:txBody>
          <a:bodyPr>
            <a:noAutofit/>
          </a:bodyPr>
          <a:lstStyle>
            <a:lvl1pPr marL="0" indent="0">
              <a:buNone/>
              <a:defRPr sz="1400" b="1">
                <a:solidFill>
                  <a:schemeClr val="tx1"/>
                </a:solidFill>
              </a:defRPr>
            </a:lvl1pPr>
            <a:lvl2pPr marL="457200" indent="0">
              <a:buNone/>
              <a:defRPr sz="1200" b="1"/>
            </a:lvl2pPr>
            <a:lvl3pPr>
              <a:defRPr sz="1200" b="1"/>
            </a:lvl3pPr>
            <a:lvl4pPr>
              <a:defRPr sz="1200" b="1"/>
            </a:lvl4pPr>
            <a:lvl5pPr>
              <a:defRPr sz="1200" b="1"/>
            </a:lvl5pPr>
          </a:lstStyle>
          <a:p>
            <a:pPr lvl="0"/>
            <a:r>
              <a:rPr lang="en-US" noProof="0"/>
              <a:t>More expensive</a:t>
            </a:r>
          </a:p>
        </p:txBody>
      </p:sp>
      <p:sp>
        <p:nvSpPr>
          <p:cNvPr id="31" name="Text Placeholder 7">
            <a:extLst>
              <a:ext uri="{FF2B5EF4-FFF2-40B4-BE49-F238E27FC236}">
                <a16:creationId xmlns:a16="http://schemas.microsoft.com/office/drawing/2014/main" id="{A1687596-F4AA-47A2-B151-DE1D2D317A9F}"/>
              </a:ext>
            </a:extLst>
          </p:cNvPr>
          <p:cNvSpPr>
            <a:spLocks noGrp="1"/>
          </p:cNvSpPr>
          <p:nvPr>
            <p:ph type="body" sz="quarter" idx="47" hasCustomPrompt="1"/>
          </p:nvPr>
        </p:nvSpPr>
        <p:spPr>
          <a:xfrm>
            <a:off x="8730592" y="4089581"/>
            <a:ext cx="2741612" cy="248888"/>
          </a:xfrm>
        </p:spPr>
        <p:txBody>
          <a:bodyPr>
            <a:noAutofit/>
          </a:bodyPr>
          <a:lstStyle>
            <a:lvl1pPr marL="0" indent="0" algn="r">
              <a:buNone/>
              <a:defRPr sz="1400" b="1">
                <a:solidFill>
                  <a:schemeClr val="tx1"/>
                </a:solidFill>
              </a:defRPr>
            </a:lvl1pPr>
            <a:lvl2pPr marL="457200" indent="0">
              <a:buNone/>
              <a:defRPr sz="1200" b="1"/>
            </a:lvl2pPr>
            <a:lvl3pPr>
              <a:defRPr sz="1200" b="1"/>
            </a:lvl3pPr>
            <a:lvl4pPr>
              <a:defRPr sz="1200" b="1"/>
            </a:lvl4pPr>
            <a:lvl5pPr>
              <a:defRPr sz="1200" b="1"/>
            </a:lvl5pPr>
          </a:lstStyle>
          <a:p>
            <a:pPr lvl="0"/>
            <a:r>
              <a:rPr lang="en-US" noProof="0"/>
              <a:t>Less expensive</a:t>
            </a:r>
          </a:p>
        </p:txBody>
      </p:sp>
      <p:sp>
        <p:nvSpPr>
          <p:cNvPr id="33" name="Text Placeholder 7">
            <a:extLst>
              <a:ext uri="{FF2B5EF4-FFF2-40B4-BE49-F238E27FC236}">
                <a16:creationId xmlns:a16="http://schemas.microsoft.com/office/drawing/2014/main" id="{70B300A8-8F26-4803-B75B-4109631B8AD7}"/>
              </a:ext>
            </a:extLst>
          </p:cNvPr>
          <p:cNvSpPr>
            <a:spLocks noGrp="1"/>
          </p:cNvSpPr>
          <p:nvPr>
            <p:ph type="body" sz="quarter" idx="48" hasCustomPrompt="1"/>
          </p:nvPr>
        </p:nvSpPr>
        <p:spPr>
          <a:xfrm>
            <a:off x="3716416" y="6208556"/>
            <a:ext cx="2741612" cy="248888"/>
          </a:xfrm>
        </p:spPr>
        <p:txBody>
          <a:bodyPr>
            <a:noAutofit/>
          </a:bodyPr>
          <a:lstStyle>
            <a:lvl1pPr marL="0" indent="0" algn="ctr">
              <a:buNone/>
              <a:defRPr sz="1400" b="1">
                <a:solidFill>
                  <a:schemeClr val="tx1"/>
                </a:solidFill>
              </a:defRPr>
            </a:lvl1pPr>
            <a:lvl2pPr marL="457200" indent="0">
              <a:buNone/>
              <a:defRPr sz="1200" b="1"/>
            </a:lvl2pPr>
            <a:lvl3pPr>
              <a:defRPr sz="1200" b="1"/>
            </a:lvl3pPr>
            <a:lvl4pPr>
              <a:defRPr sz="1200" b="1"/>
            </a:lvl4pPr>
            <a:lvl5pPr>
              <a:defRPr sz="1200" b="1"/>
            </a:lvl5pPr>
          </a:lstStyle>
          <a:p>
            <a:pPr lvl="0"/>
            <a:r>
              <a:rPr lang="en-US" noProof="0"/>
              <a:t>Less convenient</a:t>
            </a:r>
          </a:p>
        </p:txBody>
      </p:sp>
      <p:sp>
        <p:nvSpPr>
          <p:cNvPr id="34" name="Text Placeholder 7">
            <a:extLst>
              <a:ext uri="{FF2B5EF4-FFF2-40B4-BE49-F238E27FC236}">
                <a16:creationId xmlns:a16="http://schemas.microsoft.com/office/drawing/2014/main" id="{652D52EF-59ED-4ADC-B2F9-DFFB875F5A5F}"/>
              </a:ext>
            </a:extLst>
          </p:cNvPr>
          <p:cNvSpPr>
            <a:spLocks noGrp="1"/>
          </p:cNvSpPr>
          <p:nvPr>
            <p:ph type="body" sz="quarter" idx="49" hasCustomPrompt="1"/>
          </p:nvPr>
        </p:nvSpPr>
        <p:spPr>
          <a:xfrm>
            <a:off x="3716416" y="1876140"/>
            <a:ext cx="2741612" cy="248888"/>
          </a:xfrm>
        </p:spPr>
        <p:txBody>
          <a:bodyPr>
            <a:noAutofit/>
          </a:bodyPr>
          <a:lstStyle>
            <a:lvl1pPr marL="0" indent="0" algn="ctr">
              <a:buNone/>
              <a:defRPr sz="1400" b="1">
                <a:solidFill>
                  <a:schemeClr val="tx1"/>
                </a:solidFill>
              </a:defRPr>
            </a:lvl1pPr>
            <a:lvl2pPr marL="457200" indent="0">
              <a:buNone/>
              <a:defRPr sz="1200" b="1"/>
            </a:lvl2pPr>
            <a:lvl3pPr>
              <a:defRPr sz="1200" b="1"/>
            </a:lvl3pPr>
            <a:lvl4pPr>
              <a:defRPr sz="1200" b="1"/>
            </a:lvl4pPr>
            <a:lvl5pPr>
              <a:defRPr sz="1200" b="1"/>
            </a:lvl5pPr>
          </a:lstStyle>
          <a:p>
            <a:pPr lvl="0"/>
            <a:r>
              <a:rPr lang="en-US" noProof="0"/>
              <a:t>More convenient</a:t>
            </a:r>
          </a:p>
        </p:txBody>
      </p:sp>
      <p:sp>
        <p:nvSpPr>
          <p:cNvPr id="35" name="Picture Placeholder 13">
            <a:extLst>
              <a:ext uri="{FF2B5EF4-FFF2-40B4-BE49-F238E27FC236}">
                <a16:creationId xmlns:a16="http://schemas.microsoft.com/office/drawing/2014/main" id="{2126427F-C54E-4B7F-9641-938D9541923F}"/>
              </a:ext>
            </a:extLst>
          </p:cNvPr>
          <p:cNvSpPr>
            <a:spLocks noGrp="1"/>
          </p:cNvSpPr>
          <p:nvPr>
            <p:ph type="pic" sz="quarter" idx="50"/>
          </p:nvPr>
        </p:nvSpPr>
        <p:spPr>
          <a:xfrm>
            <a:off x="9013409" y="1981647"/>
            <a:ext cx="2331720" cy="539496"/>
          </a:xfrm>
          <a:solidFill>
            <a:schemeClr val="bg1"/>
          </a:solidFill>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Tree>
    <p:extLst>
      <p:ext uri="{BB962C8B-B14F-4D97-AF65-F5344CB8AC3E}">
        <p14:creationId xmlns:p14="http://schemas.microsoft.com/office/powerpoint/2010/main" val="33440735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ree Steps Content Layou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E1BF711-AD1E-4C2A-92AA-123A8E0CCD99}"/>
              </a:ext>
            </a:extLst>
          </p:cNvPr>
          <p:cNvSpPr>
            <a:spLocks noGrp="1"/>
          </p:cNvSpPr>
          <p:nvPr>
            <p:ph type="title" hasCustomPrompt="1"/>
          </p:nvPr>
        </p:nvSpPr>
        <p:spPr>
          <a:xfrm>
            <a:off x="838200" y="1506660"/>
            <a:ext cx="6121400" cy="761540"/>
          </a:xfrm>
        </p:spPr>
        <p:txBody>
          <a:bodyPr lIns="0" tIns="0" rIns="0" bIns="0" anchor="b" anchorCtr="0">
            <a:normAutofit/>
          </a:bodyPr>
          <a:lstStyle>
            <a:lvl1pPr>
              <a:defRPr sz="3600" b="1"/>
            </a:lvl1pPr>
          </a:lstStyle>
          <a:p>
            <a:r>
              <a:rPr lang="en-US" noProof="0"/>
              <a:t>CLICK TO EDIT</a:t>
            </a:r>
          </a:p>
        </p:txBody>
      </p:sp>
      <p:sp>
        <p:nvSpPr>
          <p:cNvPr id="18" name="Rectangle 17">
            <a:extLst>
              <a:ext uri="{FF2B5EF4-FFF2-40B4-BE49-F238E27FC236}">
                <a16:creationId xmlns:a16="http://schemas.microsoft.com/office/drawing/2014/main" id="{9DC30695-97E1-4601-8C7B-961D69628644}"/>
              </a:ext>
            </a:extLst>
          </p:cNvPr>
          <p:cNvSpPr/>
          <p:nvPr userDrawn="1"/>
        </p:nvSpPr>
        <p:spPr>
          <a:xfrm>
            <a:off x="838200" y="3703320"/>
            <a:ext cx="3528000" cy="315468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9" name="Text Placeholder 2">
            <a:extLst>
              <a:ext uri="{FF2B5EF4-FFF2-40B4-BE49-F238E27FC236}">
                <a16:creationId xmlns:a16="http://schemas.microsoft.com/office/drawing/2014/main" id="{E2B5B824-F1E4-4ADF-B1C2-3DBA2FC66495}"/>
              </a:ext>
            </a:extLst>
          </p:cNvPr>
          <p:cNvSpPr>
            <a:spLocks noGrp="1"/>
          </p:cNvSpPr>
          <p:nvPr>
            <p:ph type="body" idx="34" hasCustomPrompt="1"/>
          </p:nvPr>
        </p:nvSpPr>
        <p:spPr>
          <a:xfrm>
            <a:off x="1279896" y="3829204"/>
            <a:ext cx="2737417" cy="478453"/>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22" name="Text Placeholder 2">
            <a:extLst>
              <a:ext uri="{FF2B5EF4-FFF2-40B4-BE49-F238E27FC236}">
                <a16:creationId xmlns:a16="http://schemas.microsoft.com/office/drawing/2014/main" id="{CADBF3A0-15C9-427F-8FD2-15ED840D4E0D}"/>
              </a:ext>
            </a:extLst>
          </p:cNvPr>
          <p:cNvSpPr>
            <a:spLocks noGrp="1"/>
          </p:cNvSpPr>
          <p:nvPr>
            <p:ph type="body" idx="13"/>
          </p:nvPr>
        </p:nvSpPr>
        <p:spPr>
          <a:xfrm>
            <a:off x="1275701" y="4617038"/>
            <a:ext cx="2741612" cy="1463785"/>
          </a:xfrm>
        </p:spPr>
        <p:txBody>
          <a:bodyPr lIns="0" tIns="0" rIns="0" bIns="0" anchor="t" anchorCtr="0">
            <a:normAutofit/>
          </a:bodyPr>
          <a:lstStyle>
            <a:lvl1pPr marL="216000" indent="-216000">
              <a:spcBef>
                <a:spcPts val="600"/>
              </a:spcBef>
              <a:buClr>
                <a:schemeClr val="accent4">
                  <a:lumMod val="60000"/>
                  <a:lumOff val="40000"/>
                </a:schemeClr>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4" name="Text Placeholder 2">
            <a:extLst>
              <a:ext uri="{FF2B5EF4-FFF2-40B4-BE49-F238E27FC236}">
                <a16:creationId xmlns:a16="http://schemas.microsoft.com/office/drawing/2014/main" id="{C5E37954-2587-4B97-88B7-FA4C7604AC87}"/>
              </a:ext>
            </a:extLst>
          </p:cNvPr>
          <p:cNvSpPr>
            <a:spLocks noGrp="1"/>
          </p:cNvSpPr>
          <p:nvPr>
            <p:ph type="body" idx="37"/>
          </p:nvPr>
        </p:nvSpPr>
        <p:spPr>
          <a:xfrm>
            <a:off x="862259" y="2739982"/>
            <a:ext cx="3432374" cy="845403"/>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9" name="Rectangle 18">
            <a:extLst>
              <a:ext uri="{FF2B5EF4-FFF2-40B4-BE49-F238E27FC236}">
                <a16:creationId xmlns:a16="http://schemas.microsoft.com/office/drawing/2014/main" id="{E250C9FB-EE54-4D19-932C-4EF9C7CC93B4}"/>
              </a:ext>
            </a:extLst>
          </p:cNvPr>
          <p:cNvSpPr/>
          <p:nvPr userDrawn="1"/>
        </p:nvSpPr>
        <p:spPr>
          <a:xfrm>
            <a:off x="4368003" y="2944943"/>
            <a:ext cx="3510000" cy="3154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Text Placeholder 2">
            <a:extLst>
              <a:ext uri="{FF2B5EF4-FFF2-40B4-BE49-F238E27FC236}">
                <a16:creationId xmlns:a16="http://schemas.microsoft.com/office/drawing/2014/main" id="{0DA829CB-8433-4580-B34A-C48512DF4776}"/>
              </a:ext>
            </a:extLst>
          </p:cNvPr>
          <p:cNvSpPr>
            <a:spLocks noGrp="1"/>
          </p:cNvSpPr>
          <p:nvPr>
            <p:ph type="body" idx="38" hasCustomPrompt="1"/>
          </p:nvPr>
        </p:nvSpPr>
        <p:spPr>
          <a:xfrm>
            <a:off x="4813818" y="3070827"/>
            <a:ext cx="2718357" cy="478453"/>
          </a:xfrm>
        </p:spPr>
        <p:txBody>
          <a:bodyPr lIns="0" tIns="0" rIns="0" bIns="0" anchor="b">
            <a:normAutofit/>
          </a:bodyPr>
          <a:lstStyle>
            <a:lvl1pPr marL="0" indent="0" algn="l">
              <a:spcBef>
                <a:spcPts val="600"/>
              </a:spcBef>
              <a:buNone/>
              <a:defRPr sz="20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21" name="Text Placeholder 2">
            <a:extLst>
              <a:ext uri="{FF2B5EF4-FFF2-40B4-BE49-F238E27FC236}">
                <a16:creationId xmlns:a16="http://schemas.microsoft.com/office/drawing/2014/main" id="{2B17A0E8-5FE1-4EDB-9912-D15DE0F515CA}"/>
              </a:ext>
            </a:extLst>
          </p:cNvPr>
          <p:cNvSpPr>
            <a:spLocks noGrp="1"/>
          </p:cNvSpPr>
          <p:nvPr>
            <p:ph type="body" idx="39"/>
          </p:nvPr>
        </p:nvSpPr>
        <p:spPr>
          <a:xfrm>
            <a:off x="4809623" y="3858661"/>
            <a:ext cx="2718358" cy="2077777"/>
          </a:xfrm>
        </p:spPr>
        <p:txBody>
          <a:bodyPr lIns="0" tIns="0" rIns="0" bIns="0" anchor="t" anchorCtr="0">
            <a:normAutofit/>
          </a:bodyPr>
          <a:lstStyle>
            <a:lvl1pPr marL="216000" indent="-216000">
              <a:spcBef>
                <a:spcPts val="600"/>
              </a:spcBef>
              <a:buClr>
                <a:schemeClr val="accent4">
                  <a:lumMod val="60000"/>
                  <a:lumOff val="40000"/>
                </a:schemeClr>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3" name="Rectangle 22">
            <a:extLst>
              <a:ext uri="{FF2B5EF4-FFF2-40B4-BE49-F238E27FC236}">
                <a16:creationId xmlns:a16="http://schemas.microsoft.com/office/drawing/2014/main" id="{5F78EA48-44FB-466C-808A-654F878A2BE5}"/>
              </a:ext>
            </a:extLst>
          </p:cNvPr>
          <p:cNvSpPr/>
          <p:nvPr userDrawn="1"/>
        </p:nvSpPr>
        <p:spPr>
          <a:xfrm>
            <a:off x="7859550" y="914400"/>
            <a:ext cx="3492000" cy="419709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Text Placeholder 2">
            <a:extLst>
              <a:ext uri="{FF2B5EF4-FFF2-40B4-BE49-F238E27FC236}">
                <a16:creationId xmlns:a16="http://schemas.microsoft.com/office/drawing/2014/main" id="{858E05EE-476C-464F-97E9-AB4404E1031E}"/>
              </a:ext>
            </a:extLst>
          </p:cNvPr>
          <p:cNvSpPr>
            <a:spLocks noGrp="1"/>
          </p:cNvSpPr>
          <p:nvPr>
            <p:ph type="body" idx="40" hasCustomPrompt="1"/>
          </p:nvPr>
        </p:nvSpPr>
        <p:spPr>
          <a:xfrm>
            <a:off x="8301247" y="1040284"/>
            <a:ext cx="2728138" cy="478453"/>
          </a:xfrm>
        </p:spPr>
        <p:txBody>
          <a:bodyPr lIns="0" tIns="0" rIns="0" bIns="0" anchor="b">
            <a:normAutofit/>
          </a:bodyPr>
          <a:lstStyle>
            <a:lvl1pPr marL="0" indent="0" algn="l">
              <a:spcBef>
                <a:spcPts val="600"/>
              </a:spcBef>
              <a:buNone/>
              <a:defRPr sz="2000" b="1" i="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25" name="Text Placeholder 2">
            <a:extLst>
              <a:ext uri="{FF2B5EF4-FFF2-40B4-BE49-F238E27FC236}">
                <a16:creationId xmlns:a16="http://schemas.microsoft.com/office/drawing/2014/main" id="{3A2B7032-E785-4A36-9ADB-097498F9D09B}"/>
              </a:ext>
            </a:extLst>
          </p:cNvPr>
          <p:cNvSpPr>
            <a:spLocks noGrp="1"/>
          </p:cNvSpPr>
          <p:nvPr>
            <p:ph type="body" idx="41"/>
          </p:nvPr>
        </p:nvSpPr>
        <p:spPr>
          <a:xfrm>
            <a:off x="8292856" y="1828117"/>
            <a:ext cx="2731930" cy="3112371"/>
          </a:xfrm>
        </p:spPr>
        <p:txBody>
          <a:bodyPr lIns="0" tIns="0" rIns="0" bIns="0" anchor="t" anchorCtr="0">
            <a:normAutofit/>
          </a:bodyPr>
          <a:lstStyle>
            <a:lvl1pPr marL="216000" indent="-216000">
              <a:spcBef>
                <a:spcPts val="600"/>
              </a:spcBef>
              <a:buClr>
                <a:schemeClr val="accent1"/>
              </a:buClr>
              <a:buFont typeface="Wingdings" panose="05000000000000000000" pitchFamily="2" charset="2"/>
              <a:buChar char="§"/>
              <a:defRPr sz="1400" b="0" i="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6" name="Text Placeholder 2">
            <a:extLst>
              <a:ext uri="{FF2B5EF4-FFF2-40B4-BE49-F238E27FC236}">
                <a16:creationId xmlns:a16="http://schemas.microsoft.com/office/drawing/2014/main" id="{C978BB3C-0EC9-4911-AF98-3B17C4CE8FA3}"/>
              </a:ext>
            </a:extLst>
          </p:cNvPr>
          <p:cNvSpPr>
            <a:spLocks noGrp="1"/>
          </p:cNvSpPr>
          <p:nvPr>
            <p:ph type="body" idx="42" hasCustomPrompt="1"/>
          </p:nvPr>
        </p:nvSpPr>
        <p:spPr>
          <a:xfrm>
            <a:off x="1279896" y="4348591"/>
            <a:ext cx="2741611" cy="246279"/>
          </a:xfrm>
        </p:spPr>
        <p:txBody>
          <a:bodyPr lIns="0" tIns="0" rIns="0" bIns="0" anchor="b">
            <a:normAutofit/>
          </a:bodyPr>
          <a:lstStyle>
            <a:lvl1pPr marL="0" indent="0" algn="l">
              <a:spcBef>
                <a:spcPts val="600"/>
              </a:spcBef>
              <a:buNone/>
              <a:defRPr sz="1400" b="1"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28" name="Text Placeholder 2">
            <a:extLst>
              <a:ext uri="{FF2B5EF4-FFF2-40B4-BE49-F238E27FC236}">
                <a16:creationId xmlns:a16="http://schemas.microsoft.com/office/drawing/2014/main" id="{FF3182A3-A2A8-4CAF-9CB8-8D2AFF31639B}"/>
              </a:ext>
            </a:extLst>
          </p:cNvPr>
          <p:cNvSpPr>
            <a:spLocks noGrp="1"/>
          </p:cNvSpPr>
          <p:nvPr>
            <p:ph type="body" idx="43" hasCustomPrompt="1"/>
          </p:nvPr>
        </p:nvSpPr>
        <p:spPr>
          <a:xfrm>
            <a:off x="4813818" y="3590214"/>
            <a:ext cx="2718357" cy="246279"/>
          </a:xfrm>
        </p:spPr>
        <p:txBody>
          <a:bodyPr lIns="0" tIns="0" rIns="0" bIns="0" anchor="b">
            <a:normAutofit/>
          </a:bodyPr>
          <a:lstStyle>
            <a:lvl1pPr marL="0" indent="0" algn="l">
              <a:spcBef>
                <a:spcPts val="600"/>
              </a:spcBef>
              <a:buNone/>
              <a:defRPr sz="1400" b="1" i="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31" name="Text Placeholder 2">
            <a:extLst>
              <a:ext uri="{FF2B5EF4-FFF2-40B4-BE49-F238E27FC236}">
                <a16:creationId xmlns:a16="http://schemas.microsoft.com/office/drawing/2014/main" id="{EAE2A6B1-5D4C-4E87-A1F9-92B4CC63D18E}"/>
              </a:ext>
            </a:extLst>
          </p:cNvPr>
          <p:cNvSpPr>
            <a:spLocks noGrp="1"/>
          </p:cNvSpPr>
          <p:nvPr>
            <p:ph type="body" idx="44" hasCustomPrompt="1"/>
          </p:nvPr>
        </p:nvSpPr>
        <p:spPr>
          <a:xfrm>
            <a:off x="8301247" y="1559671"/>
            <a:ext cx="2728138" cy="246279"/>
          </a:xfrm>
        </p:spPr>
        <p:txBody>
          <a:bodyPr lIns="0" tIns="0" rIns="0" bIns="0" anchor="b">
            <a:normAutofit/>
          </a:bodyPr>
          <a:lstStyle>
            <a:lvl1pPr marL="0" indent="0" algn="l">
              <a:spcBef>
                <a:spcPts val="600"/>
              </a:spcBef>
              <a:buNone/>
              <a:defRPr sz="1400" b="1" i="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27" name="Rectangle 30" descr="Rectangle shape">
            <a:extLst>
              <a:ext uri="{FF2B5EF4-FFF2-40B4-BE49-F238E27FC236}">
                <a16:creationId xmlns:a16="http://schemas.microsoft.com/office/drawing/2014/main" id="{3FD4F881-8EF1-46B0-A01F-F145F6EA85C6}"/>
              </a:ext>
            </a:extLst>
          </p:cNvPr>
          <p:cNvSpPr/>
          <p:nvPr userDrawn="1"/>
        </p:nvSpPr>
        <p:spPr>
          <a:xfrm>
            <a:off x="0" y="2395688"/>
            <a:ext cx="5518372"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391126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9F261-2655-4559-86F7-9F0A6CFC85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445FC17-65CF-4C12-830F-8F39607136DD}"/>
              </a:ext>
            </a:extLst>
          </p:cNvPr>
          <p:cNvSpPr>
            <a:spLocks noGrp="1"/>
          </p:cNvSpPr>
          <p:nvPr>
            <p:ph type="dt" sz="half" idx="10"/>
          </p:nvPr>
        </p:nvSpPr>
        <p:spPr/>
        <p:txBody>
          <a:bodyPr/>
          <a:lstStyle/>
          <a:p>
            <a:fld id="{4DC85383-88DB-45B6-BD02-19DB20CFD0AD}" type="datetimeFigureOut">
              <a:rPr lang="en-US" smtClean="0"/>
              <a:t>6/30/2026</a:t>
            </a:fld>
            <a:endParaRPr lang="en-US"/>
          </a:p>
        </p:txBody>
      </p:sp>
      <p:sp>
        <p:nvSpPr>
          <p:cNvPr id="4" name="Footer Placeholder 3">
            <a:extLst>
              <a:ext uri="{FF2B5EF4-FFF2-40B4-BE49-F238E27FC236}">
                <a16:creationId xmlns:a16="http://schemas.microsoft.com/office/drawing/2014/main" id="{FDDB2E36-C90A-4A41-BCDD-FF1B25C698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20C05E-6036-4C10-8EB8-EFB79AF6AAAF}"/>
              </a:ext>
            </a:extLst>
          </p:cNvPr>
          <p:cNvSpPr>
            <a:spLocks noGrp="1"/>
          </p:cNvSpPr>
          <p:nvPr>
            <p:ph type="sldNum" sz="quarter" idx="12"/>
          </p:nvPr>
        </p:nvSpPr>
        <p:spPr/>
        <p:txBody>
          <a:bodyPr/>
          <a:lstStyle/>
          <a:p>
            <a:fld id="{D727E916-E97C-4353-A646-4BDD01C9AB5E}" type="slidenum">
              <a:rPr lang="en-US" smtClean="0"/>
              <a:t>‹#›</a:t>
            </a:fld>
            <a:endParaRPr lang="en-US"/>
          </a:p>
        </p:txBody>
      </p:sp>
    </p:spTree>
    <p:extLst>
      <p:ext uri="{BB962C8B-B14F-4D97-AF65-F5344CB8AC3E}">
        <p14:creationId xmlns:p14="http://schemas.microsoft.com/office/powerpoint/2010/main" val="24655282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able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1740127"/>
            <a:ext cx="7800832" cy="481465"/>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617258"/>
            <a:ext cx="7800832" cy="594132"/>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7" name="Text Placeholder 2">
            <a:extLst>
              <a:ext uri="{FF2B5EF4-FFF2-40B4-BE49-F238E27FC236}">
                <a16:creationId xmlns:a16="http://schemas.microsoft.com/office/drawing/2014/main" id="{F0D239C0-D332-4295-B0D2-EE7E153AEF85}"/>
              </a:ext>
            </a:extLst>
          </p:cNvPr>
          <p:cNvSpPr>
            <a:spLocks noGrp="1"/>
          </p:cNvSpPr>
          <p:nvPr>
            <p:ph type="body" idx="21"/>
          </p:nvPr>
        </p:nvSpPr>
        <p:spPr>
          <a:xfrm>
            <a:off x="867819" y="2345281"/>
            <a:ext cx="4399506" cy="467382"/>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4" name="Picture Placeholder 13">
            <a:extLst>
              <a:ext uri="{FF2B5EF4-FFF2-40B4-BE49-F238E27FC236}">
                <a16:creationId xmlns:a16="http://schemas.microsoft.com/office/drawing/2014/main" id="{6CFA9DC2-8816-4504-9E78-0D6A51A4ABBE}"/>
              </a:ext>
            </a:extLst>
          </p:cNvPr>
          <p:cNvSpPr>
            <a:spLocks noGrp="1"/>
          </p:cNvSpPr>
          <p:nvPr>
            <p:ph type="pic" sz="quarter" idx="16"/>
          </p:nvPr>
        </p:nvSpPr>
        <p:spPr>
          <a:xfrm>
            <a:off x="9013409"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6" name="Text Placeholder 2">
            <a:extLst>
              <a:ext uri="{FF2B5EF4-FFF2-40B4-BE49-F238E27FC236}">
                <a16:creationId xmlns:a16="http://schemas.microsoft.com/office/drawing/2014/main" id="{F0C6A052-44FB-4766-A715-5F60A7AEF0AD}"/>
              </a:ext>
            </a:extLst>
          </p:cNvPr>
          <p:cNvSpPr>
            <a:spLocks noGrp="1"/>
          </p:cNvSpPr>
          <p:nvPr>
            <p:ph type="body" idx="30"/>
          </p:nvPr>
        </p:nvSpPr>
        <p:spPr>
          <a:xfrm>
            <a:off x="6245711" y="2345281"/>
            <a:ext cx="5078469" cy="467382"/>
          </a:xfrm>
        </p:spPr>
        <p:txBody>
          <a:bodyPr lIns="0" tIns="0" rIns="0" bIns="0" anchor="b">
            <a:normAutofit/>
          </a:bodyPr>
          <a:lstStyle>
            <a:lvl1pPr marL="0" indent="0">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3" name="Content Placeholder 12">
            <a:extLst>
              <a:ext uri="{FF2B5EF4-FFF2-40B4-BE49-F238E27FC236}">
                <a16:creationId xmlns:a16="http://schemas.microsoft.com/office/drawing/2014/main" id="{68C1D2FC-82D4-4984-A285-D297EC46F0D8}"/>
              </a:ext>
            </a:extLst>
          </p:cNvPr>
          <p:cNvSpPr>
            <a:spLocks noGrp="1"/>
          </p:cNvSpPr>
          <p:nvPr>
            <p:ph sz="quarter" idx="31"/>
          </p:nvPr>
        </p:nvSpPr>
        <p:spPr>
          <a:xfrm>
            <a:off x="862013" y="2998120"/>
            <a:ext cx="4818062" cy="2687637"/>
          </a:xfrm>
        </p:spPr>
        <p:txBody>
          <a:bodyPr>
            <a:normAutofit/>
          </a:bodyPr>
          <a:lstStyle>
            <a:lvl1pPr marL="0" indent="0">
              <a:buNone/>
              <a:defRPr sz="1400">
                <a:solidFill>
                  <a:schemeClr val="tx1"/>
                </a:solidFill>
              </a:defRPr>
            </a:lvl1pPr>
            <a:lvl2pPr marL="457200" indent="0">
              <a:buNone/>
              <a:defRPr sz="1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Edit Master text styles</a:t>
            </a:r>
          </a:p>
          <a:p>
            <a:pPr lvl="1"/>
            <a:r>
              <a:rPr lang="en-US" noProof="0"/>
              <a:t>Second level</a:t>
            </a:r>
          </a:p>
        </p:txBody>
      </p:sp>
      <p:sp>
        <p:nvSpPr>
          <p:cNvPr id="22" name="Content Placeholder 12">
            <a:extLst>
              <a:ext uri="{FF2B5EF4-FFF2-40B4-BE49-F238E27FC236}">
                <a16:creationId xmlns:a16="http://schemas.microsoft.com/office/drawing/2014/main" id="{C7746309-5494-4FAF-8640-D18D81C82FC1}"/>
              </a:ext>
            </a:extLst>
          </p:cNvPr>
          <p:cNvSpPr>
            <a:spLocks noGrp="1"/>
          </p:cNvSpPr>
          <p:nvPr>
            <p:ph sz="quarter" idx="32"/>
          </p:nvPr>
        </p:nvSpPr>
        <p:spPr>
          <a:xfrm>
            <a:off x="6230001" y="2998120"/>
            <a:ext cx="5122211" cy="2687637"/>
          </a:xfrm>
        </p:spPr>
        <p:txBody>
          <a:bodyPr/>
          <a:lstStyle>
            <a:lvl1pPr marL="0" indent="0">
              <a:buNone/>
              <a:defRPr sz="14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Edit Master text styles</a:t>
            </a:r>
          </a:p>
        </p:txBody>
      </p:sp>
      <p:sp>
        <p:nvSpPr>
          <p:cNvPr id="14" name="Rectangle 17" descr="Rectangle shape">
            <a:extLst>
              <a:ext uri="{FF2B5EF4-FFF2-40B4-BE49-F238E27FC236}">
                <a16:creationId xmlns:a16="http://schemas.microsoft.com/office/drawing/2014/main" id="{42F2CA37-EDD0-4C79-960F-D8E91A8352FB}"/>
              </a:ext>
            </a:extLst>
          </p:cNvPr>
          <p:cNvSpPr/>
          <p:nvPr userDrawn="1"/>
        </p:nvSpPr>
        <p:spPr>
          <a:xfrm>
            <a:off x="0" y="1347938"/>
            <a:ext cx="325374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30988632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meline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256085" y="774398"/>
            <a:ext cx="5679831" cy="619448"/>
          </a:xfrm>
        </p:spPr>
        <p:txBody>
          <a:bodyPr lIns="0" tIns="0" rIns="0" bIns="0" anchor="b" anchorCtr="0">
            <a:normAutofit/>
          </a:bodyPr>
          <a:lstStyle>
            <a:lvl1pPr marL="0" algn="ctr"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2" name="Text Placeholder 2">
            <a:extLst>
              <a:ext uri="{FF2B5EF4-FFF2-40B4-BE49-F238E27FC236}">
                <a16:creationId xmlns:a16="http://schemas.microsoft.com/office/drawing/2014/main" id="{FBE302E7-5C2F-4624-AD0C-D1495C751BBE}"/>
              </a:ext>
            </a:extLst>
          </p:cNvPr>
          <p:cNvSpPr>
            <a:spLocks noGrp="1"/>
          </p:cNvSpPr>
          <p:nvPr>
            <p:ph type="body" idx="1" hasCustomPrompt="1"/>
          </p:nvPr>
        </p:nvSpPr>
        <p:spPr>
          <a:xfrm>
            <a:off x="836614" y="4307172"/>
            <a:ext cx="1728216" cy="334918"/>
          </a:xfrm>
        </p:spPr>
        <p:txBody>
          <a:bodyPr lIns="36000" tIns="0" rIns="0" bIns="0" anchor="b">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text</a:t>
            </a:r>
          </a:p>
        </p:txBody>
      </p:sp>
      <p:sp>
        <p:nvSpPr>
          <p:cNvPr id="27" name="Text Placeholder 11">
            <a:extLst>
              <a:ext uri="{FF2B5EF4-FFF2-40B4-BE49-F238E27FC236}">
                <a16:creationId xmlns:a16="http://schemas.microsoft.com/office/drawing/2014/main" id="{90E84C90-8C85-4EBD-A0A8-BE41617041D4}"/>
              </a:ext>
            </a:extLst>
          </p:cNvPr>
          <p:cNvSpPr>
            <a:spLocks noGrp="1"/>
          </p:cNvSpPr>
          <p:nvPr>
            <p:ph type="body" sz="quarter" idx="13"/>
          </p:nvPr>
        </p:nvSpPr>
        <p:spPr>
          <a:xfrm>
            <a:off x="836614" y="4692262"/>
            <a:ext cx="1728216" cy="1142011"/>
          </a:xfrm>
        </p:spPr>
        <p:txBody>
          <a:bodyPr lIns="36000" tIns="0" rIns="0" bIns="0">
            <a:normAutofit/>
          </a:bodyPr>
          <a:lstStyle>
            <a:lvl1pPr marL="0" indent="0">
              <a:buClr>
                <a:schemeClr val="tx2"/>
              </a:buClr>
              <a:buSzPct val="125000"/>
              <a:buFont typeface="Wingdings" panose="05000000000000000000" pitchFamily="2" charset="2"/>
              <a:buNone/>
              <a:defRPr sz="12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noProof="0"/>
              <a:t>Edit Master text styles</a:t>
            </a:r>
          </a:p>
        </p:txBody>
      </p:sp>
      <p:sp>
        <p:nvSpPr>
          <p:cNvPr id="28" name="Text Placeholder 7">
            <a:extLst>
              <a:ext uri="{FF2B5EF4-FFF2-40B4-BE49-F238E27FC236}">
                <a16:creationId xmlns:a16="http://schemas.microsoft.com/office/drawing/2014/main" id="{60C2D7C7-DBCB-4597-8620-C8C9C5A76ABD}"/>
              </a:ext>
            </a:extLst>
          </p:cNvPr>
          <p:cNvSpPr>
            <a:spLocks noGrp="1"/>
          </p:cNvSpPr>
          <p:nvPr>
            <p:ph type="body" sz="quarter" idx="25" hasCustomPrompt="1"/>
          </p:nvPr>
        </p:nvSpPr>
        <p:spPr>
          <a:xfrm>
            <a:off x="836614" y="2923572"/>
            <a:ext cx="1728216" cy="604730"/>
          </a:xfrm>
        </p:spPr>
        <p:txBody>
          <a:bodyPr lIns="36000" tIns="0" rIns="0" bIns="0" anchor="t" anchorCtr="0">
            <a:noAutofit/>
          </a:bodyPr>
          <a:lstStyle>
            <a:lvl1pPr marL="0" indent="0" algn="l">
              <a:buNone/>
              <a:defRPr sz="50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noProof="0"/>
              <a:t>20XX</a:t>
            </a:r>
          </a:p>
        </p:txBody>
      </p:sp>
      <p:sp>
        <p:nvSpPr>
          <p:cNvPr id="29" name="Text Placeholder 2">
            <a:extLst>
              <a:ext uri="{FF2B5EF4-FFF2-40B4-BE49-F238E27FC236}">
                <a16:creationId xmlns:a16="http://schemas.microsoft.com/office/drawing/2014/main" id="{99124C08-3E86-444D-B5D0-F3F9BB16C988}"/>
              </a:ext>
            </a:extLst>
          </p:cNvPr>
          <p:cNvSpPr>
            <a:spLocks noGrp="1"/>
          </p:cNvSpPr>
          <p:nvPr>
            <p:ph type="body" idx="32" hasCustomPrompt="1"/>
          </p:nvPr>
        </p:nvSpPr>
        <p:spPr>
          <a:xfrm>
            <a:off x="836614" y="3590954"/>
            <a:ext cx="1728216" cy="228986"/>
          </a:xfrm>
        </p:spPr>
        <p:txBody>
          <a:bodyPr lIns="36000" tIns="0" rIns="0" bIns="0" anchor="t" anchorCtr="0">
            <a:normAutofit/>
          </a:bodyPr>
          <a:lstStyle>
            <a:lvl1pPr marL="0" indent="0">
              <a:buNone/>
              <a:defRPr sz="14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Month</a:t>
            </a:r>
          </a:p>
        </p:txBody>
      </p:sp>
      <p:sp>
        <p:nvSpPr>
          <p:cNvPr id="30" name="Rectangle 29">
            <a:extLst>
              <a:ext uri="{FF2B5EF4-FFF2-40B4-BE49-F238E27FC236}">
                <a16:creationId xmlns:a16="http://schemas.microsoft.com/office/drawing/2014/main" id="{BB56B47F-3E0D-42C1-966E-767F85C6CF80}"/>
              </a:ext>
            </a:extLst>
          </p:cNvPr>
          <p:cNvSpPr/>
          <p:nvPr userDrawn="1"/>
        </p:nvSpPr>
        <p:spPr>
          <a:xfrm>
            <a:off x="0" y="4039354"/>
            <a:ext cx="12192000" cy="548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2" name="Text Placeholder 2">
            <a:extLst>
              <a:ext uri="{FF2B5EF4-FFF2-40B4-BE49-F238E27FC236}">
                <a16:creationId xmlns:a16="http://schemas.microsoft.com/office/drawing/2014/main" id="{0CE94E73-2035-4848-A777-57D121957C57}"/>
              </a:ext>
            </a:extLst>
          </p:cNvPr>
          <p:cNvSpPr>
            <a:spLocks noGrp="1"/>
          </p:cNvSpPr>
          <p:nvPr>
            <p:ph type="body" idx="33" hasCustomPrompt="1"/>
          </p:nvPr>
        </p:nvSpPr>
        <p:spPr>
          <a:xfrm>
            <a:off x="9588108" y="4307172"/>
            <a:ext cx="1728216" cy="334918"/>
          </a:xfrm>
        </p:spPr>
        <p:txBody>
          <a:bodyPr lIns="36000" tIns="0" rIns="0" bIns="0" anchor="b">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text</a:t>
            </a:r>
          </a:p>
        </p:txBody>
      </p:sp>
      <p:sp>
        <p:nvSpPr>
          <p:cNvPr id="36" name="Text Placeholder 11">
            <a:extLst>
              <a:ext uri="{FF2B5EF4-FFF2-40B4-BE49-F238E27FC236}">
                <a16:creationId xmlns:a16="http://schemas.microsoft.com/office/drawing/2014/main" id="{4D2653B7-297D-4579-B765-779B78649A6D}"/>
              </a:ext>
            </a:extLst>
          </p:cNvPr>
          <p:cNvSpPr>
            <a:spLocks noGrp="1"/>
          </p:cNvSpPr>
          <p:nvPr>
            <p:ph type="body" sz="quarter" idx="34"/>
          </p:nvPr>
        </p:nvSpPr>
        <p:spPr>
          <a:xfrm>
            <a:off x="9588108" y="4692262"/>
            <a:ext cx="1728216" cy="1142011"/>
          </a:xfrm>
        </p:spPr>
        <p:txBody>
          <a:bodyPr lIns="36000" tIns="0" rIns="0" bIns="0">
            <a:normAutofit/>
          </a:bodyPr>
          <a:lstStyle>
            <a:lvl1pPr marL="0" indent="0">
              <a:buClr>
                <a:schemeClr val="tx2"/>
              </a:buClr>
              <a:buSzPct val="125000"/>
              <a:buFont typeface="Wingdings" panose="05000000000000000000" pitchFamily="2" charset="2"/>
              <a:buNone/>
              <a:defRPr sz="12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noProof="0"/>
              <a:t>Edit Master text styles</a:t>
            </a:r>
          </a:p>
        </p:txBody>
      </p:sp>
      <p:sp>
        <p:nvSpPr>
          <p:cNvPr id="37" name="Text Placeholder 7">
            <a:extLst>
              <a:ext uri="{FF2B5EF4-FFF2-40B4-BE49-F238E27FC236}">
                <a16:creationId xmlns:a16="http://schemas.microsoft.com/office/drawing/2014/main" id="{F0FDA4BB-A1AC-401D-BF49-12BA8C00A75E}"/>
              </a:ext>
            </a:extLst>
          </p:cNvPr>
          <p:cNvSpPr>
            <a:spLocks noGrp="1"/>
          </p:cNvSpPr>
          <p:nvPr>
            <p:ph type="body" sz="quarter" idx="35" hasCustomPrompt="1"/>
          </p:nvPr>
        </p:nvSpPr>
        <p:spPr>
          <a:xfrm>
            <a:off x="9588108" y="2923572"/>
            <a:ext cx="1728216" cy="604730"/>
          </a:xfrm>
        </p:spPr>
        <p:txBody>
          <a:bodyPr lIns="36000" tIns="0" rIns="0" bIns="0" anchor="t" anchorCtr="0">
            <a:noAutofit/>
          </a:bodyPr>
          <a:lstStyle>
            <a:lvl1pPr marL="0" indent="0" algn="l">
              <a:buNone/>
              <a:defRPr sz="50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noProof="0"/>
              <a:t>20XX</a:t>
            </a:r>
          </a:p>
        </p:txBody>
      </p:sp>
      <p:sp>
        <p:nvSpPr>
          <p:cNvPr id="38" name="Text Placeholder 2">
            <a:extLst>
              <a:ext uri="{FF2B5EF4-FFF2-40B4-BE49-F238E27FC236}">
                <a16:creationId xmlns:a16="http://schemas.microsoft.com/office/drawing/2014/main" id="{201C09CA-AD2D-489D-8280-D5D5CA6F8E05}"/>
              </a:ext>
            </a:extLst>
          </p:cNvPr>
          <p:cNvSpPr>
            <a:spLocks noGrp="1"/>
          </p:cNvSpPr>
          <p:nvPr>
            <p:ph type="body" idx="36" hasCustomPrompt="1"/>
          </p:nvPr>
        </p:nvSpPr>
        <p:spPr>
          <a:xfrm>
            <a:off x="9588108" y="3590954"/>
            <a:ext cx="1728216" cy="228986"/>
          </a:xfrm>
        </p:spPr>
        <p:txBody>
          <a:bodyPr lIns="36000" tIns="0" rIns="0" bIns="0" anchor="t" anchorCtr="0">
            <a:normAutofit/>
          </a:bodyPr>
          <a:lstStyle>
            <a:lvl1pPr marL="0" indent="0">
              <a:buNone/>
              <a:defRPr sz="14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Month</a:t>
            </a:r>
          </a:p>
        </p:txBody>
      </p:sp>
      <p:sp>
        <p:nvSpPr>
          <p:cNvPr id="39" name="Text Placeholder 2">
            <a:extLst>
              <a:ext uri="{FF2B5EF4-FFF2-40B4-BE49-F238E27FC236}">
                <a16:creationId xmlns:a16="http://schemas.microsoft.com/office/drawing/2014/main" id="{31C95C8F-A3B1-4034-8C7E-60D92AD5A5AF}"/>
              </a:ext>
            </a:extLst>
          </p:cNvPr>
          <p:cNvSpPr>
            <a:spLocks noGrp="1"/>
          </p:cNvSpPr>
          <p:nvPr>
            <p:ph type="body" idx="37" hasCustomPrompt="1"/>
          </p:nvPr>
        </p:nvSpPr>
        <p:spPr>
          <a:xfrm>
            <a:off x="3024487" y="4307172"/>
            <a:ext cx="1728216" cy="334918"/>
          </a:xfrm>
        </p:spPr>
        <p:txBody>
          <a:bodyPr lIns="36000" tIns="0" rIns="0" bIns="0" anchor="b">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text</a:t>
            </a:r>
          </a:p>
        </p:txBody>
      </p:sp>
      <p:sp>
        <p:nvSpPr>
          <p:cNvPr id="40" name="Text Placeholder 11">
            <a:extLst>
              <a:ext uri="{FF2B5EF4-FFF2-40B4-BE49-F238E27FC236}">
                <a16:creationId xmlns:a16="http://schemas.microsoft.com/office/drawing/2014/main" id="{2D64408A-F4D2-4911-A50C-294A6E129634}"/>
              </a:ext>
            </a:extLst>
          </p:cNvPr>
          <p:cNvSpPr>
            <a:spLocks noGrp="1"/>
          </p:cNvSpPr>
          <p:nvPr>
            <p:ph type="body" sz="quarter" idx="38"/>
          </p:nvPr>
        </p:nvSpPr>
        <p:spPr>
          <a:xfrm>
            <a:off x="3024487" y="4692262"/>
            <a:ext cx="1728216" cy="1142011"/>
          </a:xfrm>
        </p:spPr>
        <p:txBody>
          <a:bodyPr lIns="36000" tIns="0" rIns="0" bIns="0">
            <a:normAutofit/>
          </a:bodyPr>
          <a:lstStyle>
            <a:lvl1pPr marL="0" indent="0">
              <a:buClr>
                <a:schemeClr val="tx2"/>
              </a:buClr>
              <a:buSzPct val="125000"/>
              <a:buFont typeface="Wingdings" panose="05000000000000000000" pitchFamily="2" charset="2"/>
              <a:buNone/>
              <a:defRPr sz="12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noProof="0"/>
              <a:t>Edit Master text styles</a:t>
            </a:r>
          </a:p>
        </p:txBody>
      </p:sp>
      <p:sp>
        <p:nvSpPr>
          <p:cNvPr id="41" name="Text Placeholder 7">
            <a:extLst>
              <a:ext uri="{FF2B5EF4-FFF2-40B4-BE49-F238E27FC236}">
                <a16:creationId xmlns:a16="http://schemas.microsoft.com/office/drawing/2014/main" id="{714426FB-8D1F-48A3-87B1-6E4475626168}"/>
              </a:ext>
            </a:extLst>
          </p:cNvPr>
          <p:cNvSpPr>
            <a:spLocks noGrp="1"/>
          </p:cNvSpPr>
          <p:nvPr>
            <p:ph type="body" sz="quarter" idx="39" hasCustomPrompt="1"/>
          </p:nvPr>
        </p:nvSpPr>
        <p:spPr>
          <a:xfrm>
            <a:off x="3024487" y="2923572"/>
            <a:ext cx="1728216" cy="604730"/>
          </a:xfrm>
        </p:spPr>
        <p:txBody>
          <a:bodyPr lIns="36000" tIns="0" rIns="0" bIns="0" anchor="t" anchorCtr="0">
            <a:noAutofit/>
          </a:bodyPr>
          <a:lstStyle>
            <a:lvl1pPr marL="0" indent="0" algn="l">
              <a:buNone/>
              <a:defRPr sz="50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noProof="0"/>
              <a:t>20XX</a:t>
            </a:r>
          </a:p>
        </p:txBody>
      </p:sp>
      <p:sp>
        <p:nvSpPr>
          <p:cNvPr id="42" name="Text Placeholder 2">
            <a:extLst>
              <a:ext uri="{FF2B5EF4-FFF2-40B4-BE49-F238E27FC236}">
                <a16:creationId xmlns:a16="http://schemas.microsoft.com/office/drawing/2014/main" id="{113A947D-3189-4C34-A151-25B6735B5765}"/>
              </a:ext>
            </a:extLst>
          </p:cNvPr>
          <p:cNvSpPr>
            <a:spLocks noGrp="1"/>
          </p:cNvSpPr>
          <p:nvPr>
            <p:ph type="body" idx="40" hasCustomPrompt="1"/>
          </p:nvPr>
        </p:nvSpPr>
        <p:spPr>
          <a:xfrm>
            <a:off x="3024487" y="3590954"/>
            <a:ext cx="1728216" cy="228986"/>
          </a:xfrm>
        </p:spPr>
        <p:txBody>
          <a:bodyPr lIns="36000" tIns="0" rIns="0" bIns="0" anchor="t" anchorCtr="0">
            <a:normAutofit/>
          </a:bodyPr>
          <a:lstStyle>
            <a:lvl1pPr marL="0" indent="0">
              <a:buNone/>
              <a:defRPr sz="14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Month</a:t>
            </a:r>
          </a:p>
        </p:txBody>
      </p:sp>
      <p:sp>
        <p:nvSpPr>
          <p:cNvPr id="43" name="Text Placeholder 2">
            <a:extLst>
              <a:ext uri="{FF2B5EF4-FFF2-40B4-BE49-F238E27FC236}">
                <a16:creationId xmlns:a16="http://schemas.microsoft.com/office/drawing/2014/main" id="{8DFAD3D9-CF77-4D07-8D3C-6946F80F500E}"/>
              </a:ext>
            </a:extLst>
          </p:cNvPr>
          <p:cNvSpPr>
            <a:spLocks noGrp="1"/>
          </p:cNvSpPr>
          <p:nvPr>
            <p:ph type="body" idx="41" hasCustomPrompt="1"/>
          </p:nvPr>
        </p:nvSpPr>
        <p:spPr>
          <a:xfrm>
            <a:off x="5212360" y="4307172"/>
            <a:ext cx="1803644" cy="334918"/>
          </a:xfrm>
        </p:spPr>
        <p:txBody>
          <a:bodyPr lIns="36000" tIns="0" rIns="0" bIns="0" anchor="b">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text</a:t>
            </a:r>
          </a:p>
        </p:txBody>
      </p:sp>
      <p:sp>
        <p:nvSpPr>
          <p:cNvPr id="44" name="Text Placeholder 11">
            <a:extLst>
              <a:ext uri="{FF2B5EF4-FFF2-40B4-BE49-F238E27FC236}">
                <a16:creationId xmlns:a16="http://schemas.microsoft.com/office/drawing/2014/main" id="{3A1A4549-1CA1-4925-A715-C3356C3B5389}"/>
              </a:ext>
            </a:extLst>
          </p:cNvPr>
          <p:cNvSpPr>
            <a:spLocks noGrp="1"/>
          </p:cNvSpPr>
          <p:nvPr>
            <p:ph type="body" sz="quarter" idx="42"/>
          </p:nvPr>
        </p:nvSpPr>
        <p:spPr>
          <a:xfrm>
            <a:off x="5212360" y="4692262"/>
            <a:ext cx="1803644" cy="1142011"/>
          </a:xfrm>
        </p:spPr>
        <p:txBody>
          <a:bodyPr lIns="36000" tIns="0" rIns="0" bIns="0">
            <a:normAutofit/>
          </a:bodyPr>
          <a:lstStyle>
            <a:lvl1pPr marL="0" indent="0">
              <a:buClr>
                <a:schemeClr val="tx2"/>
              </a:buClr>
              <a:buSzPct val="125000"/>
              <a:buFont typeface="Wingdings" panose="05000000000000000000" pitchFamily="2" charset="2"/>
              <a:buNone/>
              <a:defRPr sz="12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noProof="0"/>
              <a:t>Edit Master text styles</a:t>
            </a:r>
          </a:p>
        </p:txBody>
      </p:sp>
      <p:sp>
        <p:nvSpPr>
          <p:cNvPr id="45" name="Text Placeholder 7">
            <a:extLst>
              <a:ext uri="{FF2B5EF4-FFF2-40B4-BE49-F238E27FC236}">
                <a16:creationId xmlns:a16="http://schemas.microsoft.com/office/drawing/2014/main" id="{612C4698-25FA-4C20-A9E3-847CD97AEC77}"/>
              </a:ext>
            </a:extLst>
          </p:cNvPr>
          <p:cNvSpPr>
            <a:spLocks noGrp="1"/>
          </p:cNvSpPr>
          <p:nvPr>
            <p:ph type="body" sz="quarter" idx="43" hasCustomPrompt="1"/>
          </p:nvPr>
        </p:nvSpPr>
        <p:spPr>
          <a:xfrm>
            <a:off x="5212360" y="2923572"/>
            <a:ext cx="1728216" cy="604730"/>
          </a:xfrm>
        </p:spPr>
        <p:txBody>
          <a:bodyPr lIns="36000" tIns="0" rIns="0" bIns="0" anchor="t" anchorCtr="0">
            <a:noAutofit/>
          </a:bodyPr>
          <a:lstStyle>
            <a:lvl1pPr marL="0" indent="0" algn="l">
              <a:buNone/>
              <a:defRPr sz="50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noProof="0"/>
              <a:t>20XX</a:t>
            </a:r>
          </a:p>
        </p:txBody>
      </p:sp>
      <p:sp>
        <p:nvSpPr>
          <p:cNvPr id="46" name="Text Placeholder 2">
            <a:extLst>
              <a:ext uri="{FF2B5EF4-FFF2-40B4-BE49-F238E27FC236}">
                <a16:creationId xmlns:a16="http://schemas.microsoft.com/office/drawing/2014/main" id="{24762162-855D-415D-AF6A-C44F05CE7883}"/>
              </a:ext>
            </a:extLst>
          </p:cNvPr>
          <p:cNvSpPr>
            <a:spLocks noGrp="1"/>
          </p:cNvSpPr>
          <p:nvPr>
            <p:ph type="body" idx="44" hasCustomPrompt="1"/>
          </p:nvPr>
        </p:nvSpPr>
        <p:spPr>
          <a:xfrm>
            <a:off x="5212360" y="3590954"/>
            <a:ext cx="1728216" cy="228986"/>
          </a:xfrm>
        </p:spPr>
        <p:txBody>
          <a:bodyPr lIns="36000" tIns="0" rIns="0" bIns="0" anchor="t" anchorCtr="0">
            <a:normAutofit/>
          </a:bodyPr>
          <a:lstStyle>
            <a:lvl1pPr marL="0" indent="0">
              <a:buNone/>
              <a:defRPr sz="14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Month</a:t>
            </a:r>
          </a:p>
        </p:txBody>
      </p:sp>
      <p:sp>
        <p:nvSpPr>
          <p:cNvPr id="47" name="Text Placeholder 2">
            <a:extLst>
              <a:ext uri="{FF2B5EF4-FFF2-40B4-BE49-F238E27FC236}">
                <a16:creationId xmlns:a16="http://schemas.microsoft.com/office/drawing/2014/main" id="{589D11E9-B94E-4CFA-B405-7F22D3AF9794}"/>
              </a:ext>
            </a:extLst>
          </p:cNvPr>
          <p:cNvSpPr>
            <a:spLocks noGrp="1"/>
          </p:cNvSpPr>
          <p:nvPr>
            <p:ph type="body" idx="45" hasCustomPrompt="1"/>
          </p:nvPr>
        </p:nvSpPr>
        <p:spPr>
          <a:xfrm>
            <a:off x="7400234" y="4307172"/>
            <a:ext cx="1728216" cy="334918"/>
          </a:xfrm>
        </p:spPr>
        <p:txBody>
          <a:bodyPr lIns="36000" tIns="0" rIns="0" bIns="0" anchor="b">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text</a:t>
            </a:r>
          </a:p>
        </p:txBody>
      </p:sp>
      <p:sp>
        <p:nvSpPr>
          <p:cNvPr id="48" name="Text Placeholder 11">
            <a:extLst>
              <a:ext uri="{FF2B5EF4-FFF2-40B4-BE49-F238E27FC236}">
                <a16:creationId xmlns:a16="http://schemas.microsoft.com/office/drawing/2014/main" id="{95BF5016-E7B0-47AC-BFE0-E776F860AF36}"/>
              </a:ext>
            </a:extLst>
          </p:cNvPr>
          <p:cNvSpPr>
            <a:spLocks noGrp="1"/>
          </p:cNvSpPr>
          <p:nvPr>
            <p:ph type="body" sz="quarter" idx="46"/>
          </p:nvPr>
        </p:nvSpPr>
        <p:spPr>
          <a:xfrm>
            <a:off x="7400234" y="4692262"/>
            <a:ext cx="1728216" cy="1142011"/>
          </a:xfrm>
        </p:spPr>
        <p:txBody>
          <a:bodyPr lIns="36000" tIns="0" rIns="0" bIns="0">
            <a:normAutofit/>
          </a:bodyPr>
          <a:lstStyle>
            <a:lvl1pPr marL="0" indent="0">
              <a:buClr>
                <a:schemeClr val="tx2"/>
              </a:buClr>
              <a:buSzPct val="125000"/>
              <a:buFont typeface="Wingdings" panose="05000000000000000000" pitchFamily="2" charset="2"/>
              <a:buNone/>
              <a:defRPr sz="12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noProof="0"/>
              <a:t>Edit Master text styles</a:t>
            </a:r>
          </a:p>
        </p:txBody>
      </p:sp>
      <p:sp>
        <p:nvSpPr>
          <p:cNvPr id="49" name="Text Placeholder 7">
            <a:extLst>
              <a:ext uri="{FF2B5EF4-FFF2-40B4-BE49-F238E27FC236}">
                <a16:creationId xmlns:a16="http://schemas.microsoft.com/office/drawing/2014/main" id="{3228A294-7EF5-49C2-B215-AF1AC293EB34}"/>
              </a:ext>
            </a:extLst>
          </p:cNvPr>
          <p:cNvSpPr>
            <a:spLocks noGrp="1"/>
          </p:cNvSpPr>
          <p:nvPr>
            <p:ph type="body" sz="quarter" idx="47" hasCustomPrompt="1"/>
          </p:nvPr>
        </p:nvSpPr>
        <p:spPr>
          <a:xfrm>
            <a:off x="7400234" y="2923572"/>
            <a:ext cx="1728216" cy="604730"/>
          </a:xfrm>
        </p:spPr>
        <p:txBody>
          <a:bodyPr lIns="36000" tIns="0" rIns="0" bIns="0" anchor="t" anchorCtr="0">
            <a:noAutofit/>
          </a:bodyPr>
          <a:lstStyle>
            <a:lvl1pPr marL="0" indent="0" algn="l">
              <a:buNone/>
              <a:defRPr sz="50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noProof="0"/>
              <a:t>20XX</a:t>
            </a:r>
          </a:p>
        </p:txBody>
      </p:sp>
      <p:sp>
        <p:nvSpPr>
          <p:cNvPr id="50" name="Text Placeholder 2">
            <a:extLst>
              <a:ext uri="{FF2B5EF4-FFF2-40B4-BE49-F238E27FC236}">
                <a16:creationId xmlns:a16="http://schemas.microsoft.com/office/drawing/2014/main" id="{BFF32ED7-F60E-49AC-91A1-3034E8EB0B34}"/>
              </a:ext>
            </a:extLst>
          </p:cNvPr>
          <p:cNvSpPr>
            <a:spLocks noGrp="1"/>
          </p:cNvSpPr>
          <p:nvPr>
            <p:ph type="body" idx="48" hasCustomPrompt="1"/>
          </p:nvPr>
        </p:nvSpPr>
        <p:spPr>
          <a:xfrm>
            <a:off x="7400234" y="3590954"/>
            <a:ext cx="1728216" cy="228986"/>
          </a:xfrm>
        </p:spPr>
        <p:txBody>
          <a:bodyPr lIns="36000" tIns="0" rIns="0" bIns="0" anchor="t" anchorCtr="0">
            <a:normAutofit/>
          </a:bodyPr>
          <a:lstStyle>
            <a:lvl1pPr marL="0" indent="0">
              <a:buNone/>
              <a:defRPr sz="1400" b="0" i="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Month</a:t>
            </a:r>
          </a:p>
        </p:txBody>
      </p:sp>
      <p:sp>
        <p:nvSpPr>
          <p:cNvPr id="2" name="Rectangle 1">
            <a:extLst>
              <a:ext uri="{FF2B5EF4-FFF2-40B4-BE49-F238E27FC236}">
                <a16:creationId xmlns:a16="http://schemas.microsoft.com/office/drawing/2014/main" id="{5129BCBD-EC3D-4652-99F1-83BD8B568FF6}"/>
              </a:ext>
            </a:extLst>
          </p:cNvPr>
          <p:cNvSpPr/>
          <p:nvPr userDrawn="1"/>
        </p:nvSpPr>
        <p:spPr>
          <a:xfrm>
            <a:off x="897298" y="3924107"/>
            <a:ext cx="256032" cy="256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Rectangle 50">
            <a:extLst>
              <a:ext uri="{FF2B5EF4-FFF2-40B4-BE49-F238E27FC236}">
                <a16:creationId xmlns:a16="http://schemas.microsoft.com/office/drawing/2014/main" id="{A2ADE57E-F0D9-4D76-B243-DAC787E66091}"/>
              </a:ext>
            </a:extLst>
          </p:cNvPr>
          <p:cNvSpPr/>
          <p:nvPr userDrawn="1"/>
        </p:nvSpPr>
        <p:spPr>
          <a:xfrm>
            <a:off x="9636748" y="3924107"/>
            <a:ext cx="256032" cy="256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2" name="Rectangle 51">
            <a:extLst>
              <a:ext uri="{FF2B5EF4-FFF2-40B4-BE49-F238E27FC236}">
                <a16:creationId xmlns:a16="http://schemas.microsoft.com/office/drawing/2014/main" id="{3D8F9527-D6F7-47B7-93E6-729FA654E51A}"/>
              </a:ext>
            </a:extLst>
          </p:cNvPr>
          <p:cNvSpPr/>
          <p:nvPr userDrawn="1"/>
        </p:nvSpPr>
        <p:spPr>
          <a:xfrm>
            <a:off x="3082161" y="3924107"/>
            <a:ext cx="256032" cy="256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3" name="Rectangle 52">
            <a:extLst>
              <a:ext uri="{FF2B5EF4-FFF2-40B4-BE49-F238E27FC236}">
                <a16:creationId xmlns:a16="http://schemas.microsoft.com/office/drawing/2014/main" id="{33242D9B-895E-4D79-8BC2-6A934BD109F6}"/>
              </a:ext>
            </a:extLst>
          </p:cNvPr>
          <p:cNvSpPr/>
          <p:nvPr userDrawn="1"/>
        </p:nvSpPr>
        <p:spPr>
          <a:xfrm>
            <a:off x="5267024" y="3924107"/>
            <a:ext cx="256032" cy="256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4" name="Rectangle 53">
            <a:extLst>
              <a:ext uri="{FF2B5EF4-FFF2-40B4-BE49-F238E27FC236}">
                <a16:creationId xmlns:a16="http://schemas.microsoft.com/office/drawing/2014/main" id="{B9B79B76-7626-4584-AE9A-4CDF7F0F6430}"/>
              </a:ext>
            </a:extLst>
          </p:cNvPr>
          <p:cNvSpPr/>
          <p:nvPr userDrawn="1"/>
        </p:nvSpPr>
        <p:spPr>
          <a:xfrm>
            <a:off x="7451887" y="3924107"/>
            <a:ext cx="256032" cy="256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5" name="Text Placeholder 2">
            <a:extLst>
              <a:ext uri="{FF2B5EF4-FFF2-40B4-BE49-F238E27FC236}">
                <a16:creationId xmlns:a16="http://schemas.microsoft.com/office/drawing/2014/main" id="{F59B93CA-5AD1-43A8-AF37-7DA25D3B400E}"/>
              </a:ext>
            </a:extLst>
          </p:cNvPr>
          <p:cNvSpPr>
            <a:spLocks noGrp="1"/>
          </p:cNvSpPr>
          <p:nvPr>
            <p:ph type="body" idx="49"/>
          </p:nvPr>
        </p:nvSpPr>
        <p:spPr>
          <a:xfrm>
            <a:off x="5212360" y="1865304"/>
            <a:ext cx="6103964" cy="815993"/>
          </a:xfrm>
        </p:spPr>
        <p:txBody>
          <a:bodyPr lIns="3600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35" name="Rectangle 27" descr="Rectangle shape">
            <a:extLst>
              <a:ext uri="{FF2B5EF4-FFF2-40B4-BE49-F238E27FC236}">
                <a16:creationId xmlns:a16="http://schemas.microsoft.com/office/drawing/2014/main" id="{DE069B8B-CA4A-46A5-901F-F2C7F60C0C24}"/>
              </a:ext>
            </a:extLst>
          </p:cNvPr>
          <p:cNvSpPr/>
          <p:nvPr userDrawn="1"/>
        </p:nvSpPr>
        <p:spPr>
          <a:xfrm>
            <a:off x="-1" y="1525500"/>
            <a:ext cx="722887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7761380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689555"/>
            <a:ext cx="4405067" cy="1737210"/>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1904701"/>
            <a:ext cx="442201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7" name="Table Placeholder 6">
            <a:extLst>
              <a:ext uri="{FF2B5EF4-FFF2-40B4-BE49-F238E27FC236}">
                <a16:creationId xmlns:a16="http://schemas.microsoft.com/office/drawing/2014/main" id="{71531890-A142-4CE0-8BD5-856FACD08EA9}"/>
              </a:ext>
            </a:extLst>
          </p:cNvPr>
          <p:cNvSpPr>
            <a:spLocks noGrp="1"/>
          </p:cNvSpPr>
          <p:nvPr>
            <p:ph type="tbl" sz="quarter" idx="17"/>
          </p:nvPr>
        </p:nvSpPr>
        <p:spPr>
          <a:xfrm>
            <a:off x="5656217" y="404813"/>
            <a:ext cx="5673771" cy="5653087"/>
          </a:xfrm>
        </p:spPr>
        <p:txBody>
          <a:bodyPr anchor="ctr" anchorCtr="0">
            <a:normAutofit/>
          </a:bodyPr>
          <a:lstStyle>
            <a:lvl1pPr marL="0" indent="0" algn="ctr">
              <a:buNone/>
              <a:defRPr sz="1800">
                <a:solidFill>
                  <a:schemeClr val="tx1"/>
                </a:solidFill>
              </a:defRPr>
            </a:lvl1pPr>
          </a:lstStyle>
          <a:p>
            <a:r>
              <a:rPr lang="en-US" noProof="0"/>
              <a:t>Click icon to add table</a:t>
            </a:r>
          </a:p>
        </p:txBody>
      </p:sp>
      <p:sp>
        <p:nvSpPr>
          <p:cNvPr id="10" name="Rectangle 8" descr="Rectangle shape">
            <a:extLst>
              <a:ext uri="{FF2B5EF4-FFF2-40B4-BE49-F238E27FC236}">
                <a16:creationId xmlns:a16="http://schemas.microsoft.com/office/drawing/2014/main" id="{B429AA89-05C8-451C-B390-2E809555BA84}"/>
              </a:ext>
            </a:extLst>
          </p:cNvPr>
          <p:cNvSpPr/>
          <p:nvPr userDrawn="1"/>
        </p:nvSpPr>
        <p:spPr>
          <a:xfrm>
            <a:off x="0" y="3341010"/>
            <a:ext cx="3723175"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2304488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a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EBCE1DF-09FE-457A-9D5E-E7A8E0F5E7AA}"/>
              </a:ext>
            </a:extLst>
          </p:cNvPr>
          <p:cNvSpPr/>
          <p:nvPr userDrawn="1"/>
        </p:nvSpPr>
        <p:spPr>
          <a:xfrm>
            <a:off x="3956795" y="3011796"/>
            <a:ext cx="2286000" cy="245347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Rectangle 14">
            <a:extLst>
              <a:ext uri="{FF2B5EF4-FFF2-40B4-BE49-F238E27FC236}">
                <a16:creationId xmlns:a16="http://schemas.microsoft.com/office/drawing/2014/main" id="{90508111-4A36-4CF7-86F5-0AD3FDEEDDDF}"/>
              </a:ext>
            </a:extLst>
          </p:cNvPr>
          <p:cNvSpPr/>
          <p:nvPr userDrawn="1"/>
        </p:nvSpPr>
        <p:spPr>
          <a:xfrm>
            <a:off x="9066213" y="3027646"/>
            <a:ext cx="2286000" cy="245347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Rectangle 15">
            <a:extLst>
              <a:ext uri="{FF2B5EF4-FFF2-40B4-BE49-F238E27FC236}">
                <a16:creationId xmlns:a16="http://schemas.microsoft.com/office/drawing/2014/main" id="{5C4E182D-C697-44DF-A090-F131D0302405}"/>
              </a:ext>
            </a:extLst>
          </p:cNvPr>
          <p:cNvSpPr/>
          <p:nvPr userDrawn="1"/>
        </p:nvSpPr>
        <p:spPr>
          <a:xfrm>
            <a:off x="6511504" y="3027646"/>
            <a:ext cx="2286000" cy="245347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4812501"/>
            <a:ext cx="2939721" cy="668619"/>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3027646"/>
            <a:ext cx="296257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8" name="Picture Placeholder 7">
            <a:extLst>
              <a:ext uri="{FF2B5EF4-FFF2-40B4-BE49-F238E27FC236}">
                <a16:creationId xmlns:a16="http://schemas.microsoft.com/office/drawing/2014/main" id="{563FB6CB-7DC7-42AB-937B-FACFE1A28AEF}"/>
              </a:ext>
            </a:extLst>
          </p:cNvPr>
          <p:cNvSpPr>
            <a:spLocks noGrp="1"/>
          </p:cNvSpPr>
          <p:nvPr>
            <p:ph type="pic" sz="quarter" idx="17"/>
          </p:nvPr>
        </p:nvSpPr>
        <p:spPr>
          <a:xfrm>
            <a:off x="9066213" y="774398"/>
            <a:ext cx="2286000" cy="2286000"/>
          </a:xfrm>
        </p:spPr>
        <p:txBody>
          <a:bodyPr anchor="ctr" anchorCtr="0">
            <a:normAutofit/>
          </a:bodyPr>
          <a:lstStyle>
            <a:lvl1pPr marL="0" indent="0" algn="ctr">
              <a:buNone/>
              <a:defRPr sz="1800">
                <a:solidFill>
                  <a:schemeClr val="tx1"/>
                </a:solidFill>
              </a:defRPr>
            </a:lvl1pPr>
          </a:lstStyle>
          <a:p>
            <a:r>
              <a:rPr lang="en-US" noProof="0"/>
              <a:t>Click icon to add picture</a:t>
            </a:r>
          </a:p>
        </p:txBody>
      </p:sp>
      <p:sp>
        <p:nvSpPr>
          <p:cNvPr id="13" name="Picture Placeholder 7">
            <a:extLst>
              <a:ext uri="{FF2B5EF4-FFF2-40B4-BE49-F238E27FC236}">
                <a16:creationId xmlns:a16="http://schemas.microsoft.com/office/drawing/2014/main" id="{CE5AE5F8-F053-47AB-BCB2-70F2BF5C44E8}"/>
              </a:ext>
            </a:extLst>
          </p:cNvPr>
          <p:cNvSpPr>
            <a:spLocks noGrp="1"/>
          </p:cNvSpPr>
          <p:nvPr>
            <p:ph type="pic" sz="quarter" idx="18"/>
          </p:nvPr>
        </p:nvSpPr>
        <p:spPr>
          <a:xfrm>
            <a:off x="3956795" y="774398"/>
            <a:ext cx="2286000" cy="2286000"/>
          </a:xfrm>
        </p:spPr>
        <p:txBody>
          <a:bodyPr anchor="ctr" anchorCtr="0">
            <a:normAutofit/>
          </a:bodyPr>
          <a:lstStyle>
            <a:lvl1pPr marL="0" indent="0" algn="ctr">
              <a:buNone/>
              <a:defRPr sz="1800">
                <a:solidFill>
                  <a:schemeClr val="tx1"/>
                </a:solidFill>
              </a:defRPr>
            </a:lvl1pPr>
          </a:lstStyle>
          <a:p>
            <a:r>
              <a:rPr lang="en-US" noProof="0"/>
              <a:t>Click icon to add picture</a:t>
            </a:r>
          </a:p>
        </p:txBody>
      </p:sp>
      <p:sp>
        <p:nvSpPr>
          <p:cNvPr id="14" name="Picture Placeholder 7">
            <a:extLst>
              <a:ext uri="{FF2B5EF4-FFF2-40B4-BE49-F238E27FC236}">
                <a16:creationId xmlns:a16="http://schemas.microsoft.com/office/drawing/2014/main" id="{D86E9819-052E-4932-AD4D-2E6844D40427}"/>
              </a:ext>
            </a:extLst>
          </p:cNvPr>
          <p:cNvSpPr>
            <a:spLocks noGrp="1"/>
          </p:cNvSpPr>
          <p:nvPr>
            <p:ph type="pic" sz="quarter" idx="19"/>
          </p:nvPr>
        </p:nvSpPr>
        <p:spPr>
          <a:xfrm>
            <a:off x="6511504" y="774398"/>
            <a:ext cx="2286000" cy="2286000"/>
          </a:xfrm>
        </p:spPr>
        <p:txBody>
          <a:bodyPr anchor="ctr" anchorCtr="0">
            <a:normAutofit/>
          </a:bodyPr>
          <a:lstStyle>
            <a:lvl1pPr marL="0" indent="0" algn="ctr">
              <a:buNone/>
              <a:defRPr sz="1800">
                <a:solidFill>
                  <a:schemeClr val="tx1"/>
                </a:solidFill>
              </a:defRPr>
            </a:lvl1pPr>
          </a:lstStyle>
          <a:p>
            <a:r>
              <a:rPr lang="en-US" noProof="0"/>
              <a:t>Click icon to add picture</a:t>
            </a:r>
          </a:p>
        </p:txBody>
      </p:sp>
      <p:sp>
        <p:nvSpPr>
          <p:cNvPr id="18" name="Text Placeholder 17">
            <a:extLst>
              <a:ext uri="{FF2B5EF4-FFF2-40B4-BE49-F238E27FC236}">
                <a16:creationId xmlns:a16="http://schemas.microsoft.com/office/drawing/2014/main" id="{1E9CD767-2C5C-4922-8EC2-4DFCB6ECFCB6}"/>
              </a:ext>
            </a:extLst>
          </p:cNvPr>
          <p:cNvSpPr>
            <a:spLocks noGrp="1"/>
          </p:cNvSpPr>
          <p:nvPr>
            <p:ph type="body" sz="quarter" idx="20" hasCustomPrompt="1"/>
          </p:nvPr>
        </p:nvSpPr>
        <p:spPr>
          <a:xfrm>
            <a:off x="4086537" y="3429000"/>
            <a:ext cx="2026516" cy="588620"/>
          </a:xfrm>
        </p:spPr>
        <p:txBody>
          <a:bodyPr>
            <a:noAutofit/>
          </a:bodyPr>
          <a:lstStyle>
            <a:lvl1pPr marL="0" indent="0" algn="ctr">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a:t>
            </a:r>
            <a:br>
              <a:rPr lang="en-US" noProof="0"/>
            </a:br>
            <a:r>
              <a:rPr lang="en-US" noProof="0"/>
              <a:t>Name</a:t>
            </a:r>
          </a:p>
        </p:txBody>
      </p:sp>
      <p:sp>
        <p:nvSpPr>
          <p:cNvPr id="19" name="Text Placeholder 17">
            <a:extLst>
              <a:ext uri="{FF2B5EF4-FFF2-40B4-BE49-F238E27FC236}">
                <a16:creationId xmlns:a16="http://schemas.microsoft.com/office/drawing/2014/main" id="{31851AA2-C176-47A9-A949-3837A394CD94}"/>
              </a:ext>
            </a:extLst>
          </p:cNvPr>
          <p:cNvSpPr>
            <a:spLocks noGrp="1"/>
          </p:cNvSpPr>
          <p:nvPr>
            <p:ph type="body" sz="quarter" idx="21" hasCustomPrompt="1"/>
          </p:nvPr>
        </p:nvSpPr>
        <p:spPr>
          <a:xfrm>
            <a:off x="4087139" y="4051032"/>
            <a:ext cx="2025312" cy="244923"/>
          </a:xfrm>
        </p:spPr>
        <p:txBody>
          <a:bodyPr>
            <a:noAutofit/>
          </a:bodyPr>
          <a:lstStyle>
            <a:lvl1pPr marL="0" indent="0" algn="ctr">
              <a:spcBef>
                <a:spcPts val="600"/>
              </a:spcBef>
              <a:buNone/>
              <a:defRPr sz="1400" b="0" i="1">
                <a:solidFill>
                  <a:schemeClr val="tx1"/>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20" name="Text Placeholder 17">
            <a:extLst>
              <a:ext uri="{FF2B5EF4-FFF2-40B4-BE49-F238E27FC236}">
                <a16:creationId xmlns:a16="http://schemas.microsoft.com/office/drawing/2014/main" id="{879156B3-E019-4A41-8242-F0D70D502559}"/>
              </a:ext>
            </a:extLst>
          </p:cNvPr>
          <p:cNvSpPr>
            <a:spLocks noGrp="1"/>
          </p:cNvSpPr>
          <p:nvPr>
            <p:ph type="body" sz="quarter" idx="22"/>
          </p:nvPr>
        </p:nvSpPr>
        <p:spPr>
          <a:xfrm>
            <a:off x="4087139" y="4347988"/>
            <a:ext cx="2025312" cy="841304"/>
          </a:xfrm>
        </p:spPr>
        <p:txBody>
          <a:bodyPr>
            <a:noAutofit/>
          </a:bodyPr>
          <a:lstStyle>
            <a:lvl1pPr marL="0" indent="0" algn="ctr">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24" name="Text Placeholder 17">
            <a:extLst>
              <a:ext uri="{FF2B5EF4-FFF2-40B4-BE49-F238E27FC236}">
                <a16:creationId xmlns:a16="http://schemas.microsoft.com/office/drawing/2014/main" id="{CB3B3928-67D4-498A-9DED-4FF10BE1A407}"/>
              </a:ext>
            </a:extLst>
          </p:cNvPr>
          <p:cNvSpPr>
            <a:spLocks noGrp="1"/>
          </p:cNvSpPr>
          <p:nvPr>
            <p:ph type="body" sz="quarter" idx="23" hasCustomPrompt="1"/>
          </p:nvPr>
        </p:nvSpPr>
        <p:spPr>
          <a:xfrm>
            <a:off x="6641246" y="3429000"/>
            <a:ext cx="2026516" cy="588620"/>
          </a:xfrm>
        </p:spPr>
        <p:txBody>
          <a:bodyPr>
            <a:noAutofit/>
          </a:bodyPr>
          <a:lstStyle>
            <a:lvl1pPr marL="0" indent="0" algn="ctr">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a:t>
            </a:r>
            <a:br>
              <a:rPr lang="en-US" noProof="0"/>
            </a:br>
            <a:r>
              <a:rPr lang="en-US" noProof="0"/>
              <a:t>Name</a:t>
            </a:r>
          </a:p>
        </p:txBody>
      </p:sp>
      <p:sp>
        <p:nvSpPr>
          <p:cNvPr id="25" name="Text Placeholder 17">
            <a:extLst>
              <a:ext uri="{FF2B5EF4-FFF2-40B4-BE49-F238E27FC236}">
                <a16:creationId xmlns:a16="http://schemas.microsoft.com/office/drawing/2014/main" id="{8464C0AB-BE10-429A-A453-247A538F5D3F}"/>
              </a:ext>
            </a:extLst>
          </p:cNvPr>
          <p:cNvSpPr>
            <a:spLocks noGrp="1"/>
          </p:cNvSpPr>
          <p:nvPr>
            <p:ph type="body" sz="quarter" idx="24" hasCustomPrompt="1"/>
          </p:nvPr>
        </p:nvSpPr>
        <p:spPr>
          <a:xfrm>
            <a:off x="6641848" y="4051032"/>
            <a:ext cx="2025312" cy="244923"/>
          </a:xfrm>
        </p:spPr>
        <p:txBody>
          <a:bodyPr>
            <a:noAutofit/>
          </a:bodyPr>
          <a:lstStyle>
            <a:lvl1pPr marL="0" indent="0" algn="ctr">
              <a:spcBef>
                <a:spcPts val="600"/>
              </a:spcBef>
              <a:buNone/>
              <a:defRPr sz="1400" b="0" i="1">
                <a:solidFill>
                  <a:schemeClr val="tx1"/>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26" name="Text Placeholder 17">
            <a:extLst>
              <a:ext uri="{FF2B5EF4-FFF2-40B4-BE49-F238E27FC236}">
                <a16:creationId xmlns:a16="http://schemas.microsoft.com/office/drawing/2014/main" id="{177BAD76-5C75-4FA2-B792-300193BDC997}"/>
              </a:ext>
            </a:extLst>
          </p:cNvPr>
          <p:cNvSpPr>
            <a:spLocks noGrp="1"/>
          </p:cNvSpPr>
          <p:nvPr>
            <p:ph type="body" sz="quarter" idx="25"/>
          </p:nvPr>
        </p:nvSpPr>
        <p:spPr>
          <a:xfrm>
            <a:off x="6641848" y="4347988"/>
            <a:ext cx="2025312" cy="841304"/>
          </a:xfrm>
        </p:spPr>
        <p:txBody>
          <a:bodyPr>
            <a:noAutofit/>
          </a:bodyPr>
          <a:lstStyle>
            <a:lvl1pPr marL="0" indent="0" algn="ctr">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27" name="Text Placeholder 17">
            <a:extLst>
              <a:ext uri="{FF2B5EF4-FFF2-40B4-BE49-F238E27FC236}">
                <a16:creationId xmlns:a16="http://schemas.microsoft.com/office/drawing/2014/main" id="{ACFBCF6D-5E27-4808-BA1C-6F72DDAAC697}"/>
              </a:ext>
            </a:extLst>
          </p:cNvPr>
          <p:cNvSpPr>
            <a:spLocks noGrp="1"/>
          </p:cNvSpPr>
          <p:nvPr>
            <p:ph type="body" sz="quarter" idx="26" hasCustomPrompt="1"/>
          </p:nvPr>
        </p:nvSpPr>
        <p:spPr>
          <a:xfrm>
            <a:off x="9195955" y="3429000"/>
            <a:ext cx="2026516" cy="588620"/>
          </a:xfrm>
        </p:spPr>
        <p:txBody>
          <a:bodyPr>
            <a:noAutofit/>
          </a:bodyPr>
          <a:lstStyle>
            <a:lvl1pPr marL="0" indent="0" algn="ctr">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a:t>
            </a:r>
            <a:br>
              <a:rPr lang="en-US" noProof="0"/>
            </a:br>
            <a:r>
              <a:rPr lang="en-US" noProof="0"/>
              <a:t>Name</a:t>
            </a:r>
          </a:p>
        </p:txBody>
      </p:sp>
      <p:sp>
        <p:nvSpPr>
          <p:cNvPr id="28" name="Text Placeholder 17">
            <a:extLst>
              <a:ext uri="{FF2B5EF4-FFF2-40B4-BE49-F238E27FC236}">
                <a16:creationId xmlns:a16="http://schemas.microsoft.com/office/drawing/2014/main" id="{8755E469-9B43-406E-BB68-F691A4DF441E}"/>
              </a:ext>
            </a:extLst>
          </p:cNvPr>
          <p:cNvSpPr>
            <a:spLocks noGrp="1"/>
          </p:cNvSpPr>
          <p:nvPr>
            <p:ph type="body" sz="quarter" idx="27" hasCustomPrompt="1"/>
          </p:nvPr>
        </p:nvSpPr>
        <p:spPr>
          <a:xfrm>
            <a:off x="9196557" y="4051032"/>
            <a:ext cx="2025312" cy="244923"/>
          </a:xfrm>
        </p:spPr>
        <p:txBody>
          <a:bodyPr>
            <a:noAutofit/>
          </a:bodyPr>
          <a:lstStyle>
            <a:lvl1pPr marL="0" indent="0" algn="ctr">
              <a:spcBef>
                <a:spcPts val="600"/>
              </a:spcBef>
              <a:buNone/>
              <a:defRPr sz="1400" b="0" i="1">
                <a:solidFill>
                  <a:schemeClr val="tx1"/>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29" name="Text Placeholder 17">
            <a:extLst>
              <a:ext uri="{FF2B5EF4-FFF2-40B4-BE49-F238E27FC236}">
                <a16:creationId xmlns:a16="http://schemas.microsoft.com/office/drawing/2014/main" id="{AE2A9BB2-4A2A-49A1-8337-C26A0EC27E25}"/>
              </a:ext>
            </a:extLst>
          </p:cNvPr>
          <p:cNvSpPr>
            <a:spLocks noGrp="1"/>
          </p:cNvSpPr>
          <p:nvPr>
            <p:ph type="body" sz="quarter" idx="28"/>
          </p:nvPr>
        </p:nvSpPr>
        <p:spPr>
          <a:xfrm>
            <a:off x="9196557" y="4347988"/>
            <a:ext cx="2025312" cy="841304"/>
          </a:xfrm>
        </p:spPr>
        <p:txBody>
          <a:bodyPr>
            <a:noAutofit/>
          </a:bodyPr>
          <a:lstStyle>
            <a:lvl1pPr marL="0" indent="0" algn="ctr">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30" name="Rectangle 13" descr="Rectangle shape">
            <a:extLst>
              <a:ext uri="{FF2B5EF4-FFF2-40B4-BE49-F238E27FC236}">
                <a16:creationId xmlns:a16="http://schemas.microsoft.com/office/drawing/2014/main" id="{4FBD15D4-B1D1-4D03-9259-CE4D7AA955DF}"/>
              </a:ext>
            </a:extLst>
          </p:cNvPr>
          <p:cNvSpPr/>
          <p:nvPr userDrawn="1"/>
        </p:nvSpPr>
        <p:spPr>
          <a:xfrm>
            <a:off x="0" y="4461207"/>
            <a:ext cx="2092411"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28748586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am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256085" y="797157"/>
            <a:ext cx="5679831" cy="619448"/>
          </a:xfrm>
        </p:spPr>
        <p:txBody>
          <a:bodyPr lIns="0" tIns="0" rIns="0" bIns="0" anchor="b" anchorCtr="0">
            <a:normAutofit/>
          </a:bodyPr>
          <a:lstStyle>
            <a:lvl1pPr marL="0" algn="ctr"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55" name="Text Placeholder 2">
            <a:extLst>
              <a:ext uri="{FF2B5EF4-FFF2-40B4-BE49-F238E27FC236}">
                <a16:creationId xmlns:a16="http://schemas.microsoft.com/office/drawing/2014/main" id="{F59B93CA-5AD1-43A8-AF37-7DA25D3B400E}"/>
              </a:ext>
            </a:extLst>
          </p:cNvPr>
          <p:cNvSpPr>
            <a:spLocks noGrp="1"/>
          </p:cNvSpPr>
          <p:nvPr>
            <p:ph type="body" idx="49"/>
          </p:nvPr>
        </p:nvSpPr>
        <p:spPr>
          <a:xfrm>
            <a:off x="5212360" y="1865304"/>
            <a:ext cx="6103964" cy="815993"/>
          </a:xfrm>
        </p:spPr>
        <p:txBody>
          <a:bodyPr lIns="3600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8" name="Picture Placeholder 7">
            <a:extLst>
              <a:ext uri="{FF2B5EF4-FFF2-40B4-BE49-F238E27FC236}">
                <a16:creationId xmlns:a16="http://schemas.microsoft.com/office/drawing/2014/main" id="{F07EA497-80B1-41E2-8E50-4193B3DBB456}"/>
              </a:ext>
            </a:extLst>
          </p:cNvPr>
          <p:cNvSpPr>
            <a:spLocks noGrp="1"/>
          </p:cNvSpPr>
          <p:nvPr>
            <p:ph type="pic" sz="quarter" idx="50"/>
          </p:nvPr>
        </p:nvSpPr>
        <p:spPr>
          <a:xfrm>
            <a:off x="838200" y="3126698"/>
            <a:ext cx="960120" cy="960120"/>
          </a:xfrm>
        </p:spPr>
        <p:txBody>
          <a:bodyPr anchor="ctr" anchorCtr="0">
            <a:normAutofit/>
          </a:bodyPr>
          <a:lstStyle>
            <a:lvl1pPr marL="0" indent="0" algn="ctr">
              <a:buNone/>
              <a:defRPr sz="1400"/>
            </a:lvl1pPr>
          </a:lstStyle>
          <a:p>
            <a:r>
              <a:rPr lang="en-US" noProof="0"/>
              <a:t>Click icon to add picture</a:t>
            </a:r>
          </a:p>
        </p:txBody>
      </p:sp>
      <p:sp>
        <p:nvSpPr>
          <p:cNvPr id="56" name="Rectangle 55">
            <a:extLst>
              <a:ext uri="{FF2B5EF4-FFF2-40B4-BE49-F238E27FC236}">
                <a16:creationId xmlns:a16="http://schemas.microsoft.com/office/drawing/2014/main" id="{FEA39902-3138-4686-85B5-3FE813B7BD36}"/>
              </a:ext>
            </a:extLst>
          </p:cNvPr>
          <p:cNvSpPr/>
          <p:nvPr userDrawn="1"/>
        </p:nvSpPr>
        <p:spPr>
          <a:xfrm>
            <a:off x="1798320" y="3126698"/>
            <a:ext cx="2395728"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9" name="Text Placeholder 17">
            <a:extLst>
              <a:ext uri="{FF2B5EF4-FFF2-40B4-BE49-F238E27FC236}">
                <a16:creationId xmlns:a16="http://schemas.microsoft.com/office/drawing/2014/main" id="{7D767E78-191D-404C-98CB-C65C651DC67E}"/>
              </a:ext>
            </a:extLst>
          </p:cNvPr>
          <p:cNvSpPr>
            <a:spLocks noGrp="1"/>
          </p:cNvSpPr>
          <p:nvPr>
            <p:ph type="body" sz="quarter" idx="20" hasCustomPrompt="1"/>
          </p:nvPr>
        </p:nvSpPr>
        <p:spPr>
          <a:xfrm>
            <a:off x="1921253" y="3329723"/>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 Name</a:t>
            </a:r>
          </a:p>
        </p:txBody>
      </p:sp>
      <p:sp>
        <p:nvSpPr>
          <p:cNvPr id="60" name="Text Placeholder 17">
            <a:extLst>
              <a:ext uri="{FF2B5EF4-FFF2-40B4-BE49-F238E27FC236}">
                <a16:creationId xmlns:a16="http://schemas.microsoft.com/office/drawing/2014/main" id="{6474358B-E609-4F26-8A11-64E0DC41ADF4}"/>
              </a:ext>
            </a:extLst>
          </p:cNvPr>
          <p:cNvSpPr>
            <a:spLocks noGrp="1"/>
          </p:cNvSpPr>
          <p:nvPr>
            <p:ph type="body" sz="quarter" idx="21" hasCustomPrompt="1"/>
          </p:nvPr>
        </p:nvSpPr>
        <p:spPr>
          <a:xfrm>
            <a:off x="1922832" y="3658532"/>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61" name="Picture Placeholder 7">
            <a:extLst>
              <a:ext uri="{FF2B5EF4-FFF2-40B4-BE49-F238E27FC236}">
                <a16:creationId xmlns:a16="http://schemas.microsoft.com/office/drawing/2014/main" id="{75335C46-548C-42F2-89FC-909F3B24282E}"/>
              </a:ext>
            </a:extLst>
          </p:cNvPr>
          <p:cNvSpPr>
            <a:spLocks noGrp="1"/>
          </p:cNvSpPr>
          <p:nvPr>
            <p:ph type="pic" sz="quarter" idx="51"/>
          </p:nvPr>
        </p:nvSpPr>
        <p:spPr>
          <a:xfrm>
            <a:off x="7977409" y="3126698"/>
            <a:ext cx="960120" cy="960120"/>
          </a:xfrm>
        </p:spPr>
        <p:txBody>
          <a:bodyPr anchor="ctr" anchorCtr="0">
            <a:normAutofit/>
          </a:bodyPr>
          <a:lstStyle>
            <a:lvl1pPr marL="0" indent="0" algn="ctr">
              <a:buNone/>
              <a:defRPr sz="1400"/>
            </a:lvl1pPr>
          </a:lstStyle>
          <a:p>
            <a:r>
              <a:rPr lang="en-US" noProof="0"/>
              <a:t>Click icon to add picture</a:t>
            </a:r>
          </a:p>
        </p:txBody>
      </p:sp>
      <p:sp>
        <p:nvSpPr>
          <p:cNvPr id="62" name="Rectangle 61">
            <a:extLst>
              <a:ext uri="{FF2B5EF4-FFF2-40B4-BE49-F238E27FC236}">
                <a16:creationId xmlns:a16="http://schemas.microsoft.com/office/drawing/2014/main" id="{166A588B-BA73-49FD-9E1E-1F1C51FD3850}"/>
              </a:ext>
            </a:extLst>
          </p:cNvPr>
          <p:cNvSpPr/>
          <p:nvPr userDrawn="1"/>
        </p:nvSpPr>
        <p:spPr>
          <a:xfrm>
            <a:off x="8937529" y="3126698"/>
            <a:ext cx="2395728"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3" name="Text Placeholder 17">
            <a:extLst>
              <a:ext uri="{FF2B5EF4-FFF2-40B4-BE49-F238E27FC236}">
                <a16:creationId xmlns:a16="http://schemas.microsoft.com/office/drawing/2014/main" id="{15790237-9A5F-4A9F-A5BB-E4FF0712C5E8}"/>
              </a:ext>
            </a:extLst>
          </p:cNvPr>
          <p:cNvSpPr>
            <a:spLocks noGrp="1"/>
          </p:cNvSpPr>
          <p:nvPr>
            <p:ph type="body" sz="quarter" idx="52" hasCustomPrompt="1"/>
          </p:nvPr>
        </p:nvSpPr>
        <p:spPr>
          <a:xfrm>
            <a:off x="9060462" y="3329723"/>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3 Name</a:t>
            </a:r>
          </a:p>
        </p:txBody>
      </p:sp>
      <p:sp>
        <p:nvSpPr>
          <p:cNvPr id="64" name="Text Placeholder 17">
            <a:extLst>
              <a:ext uri="{FF2B5EF4-FFF2-40B4-BE49-F238E27FC236}">
                <a16:creationId xmlns:a16="http://schemas.microsoft.com/office/drawing/2014/main" id="{A0554067-4F62-4CE7-AF48-55BBD708AC97}"/>
              </a:ext>
            </a:extLst>
          </p:cNvPr>
          <p:cNvSpPr>
            <a:spLocks noGrp="1"/>
          </p:cNvSpPr>
          <p:nvPr>
            <p:ph type="body" sz="quarter" idx="53" hasCustomPrompt="1"/>
          </p:nvPr>
        </p:nvSpPr>
        <p:spPr>
          <a:xfrm>
            <a:off x="9062041" y="3658532"/>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65" name="Picture Placeholder 7">
            <a:extLst>
              <a:ext uri="{FF2B5EF4-FFF2-40B4-BE49-F238E27FC236}">
                <a16:creationId xmlns:a16="http://schemas.microsoft.com/office/drawing/2014/main" id="{AA1B0DE9-602F-4ECB-AF1E-00D45491BC91}"/>
              </a:ext>
            </a:extLst>
          </p:cNvPr>
          <p:cNvSpPr>
            <a:spLocks noGrp="1"/>
          </p:cNvSpPr>
          <p:nvPr>
            <p:ph type="pic" sz="quarter" idx="54"/>
          </p:nvPr>
        </p:nvSpPr>
        <p:spPr>
          <a:xfrm>
            <a:off x="4403916" y="3126698"/>
            <a:ext cx="960120" cy="960120"/>
          </a:xfrm>
        </p:spPr>
        <p:txBody>
          <a:bodyPr anchor="ctr" anchorCtr="0">
            <a:normAutofit/>
          </a:bodyPr>
          <a:lstStyle>
            <a:lvl1pPr marL="0" indent="0" algn="ctr">
              <a:buNone/>
              <a:defRPr sz="1400"/>
            </a:lvl1pPr>
          </a:lstStyle>
          <a:p>
            <a:r>
              <a:rPr lang="en-US" noProof="0"/>
              <a:t>Click icon to add picture</a:t>
            </a:r>
          </a:p>
        </p:txBody>
      </p:sp>
      <p:sp>
        <p:nvSpPr>
          <p:cNvPr id="66" name="Rectangle 65">
            <a:extLst>
              <a:ext uri="{FF2B5EF4-FFF2-40B4-BE49-F238E27FC236}">
                <a16:creationId xmlns:a16="http://schemas.microsoft.com/office/drawing/2014/main" id="{343DD23D-9D79-4667-BB9E-A3A54505AEDA}"/>
              </a:ext>
            </a:extLst>
          </p:cNvPr>
          <p:cNvSpPr/>
          <p:nvPr userDrawn="1"/>
        </p:nvSpPr>
        <p:spPr>
          <a:xfrm>
            <a:off x="5364036" y="3126698"/>
            <a:ext cx="2399617"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7" name="Text Placeholder 17">
            <a:extLst>
              <a:ext uri="{FF2B5EF4-FFF2-40B4-BE49-F238E27FC236}">
                <a16:creationId xmlns:a16="http://schemas.microsoft.com/office/drawing/2014/main" id="{FFDAE67E-CF93-4600-BFAE-AF6B317A9EB9}"/>
              </a:ext>
            </a:extLst>
          </p:cNvPr>
          <p:cNvSpPr>
            <a:spLocks noGrp="1"/>
          </p:cNvSpPr>
          <p:nvPr>
            <p:ph type="body" sz="quarter" idx="55" hasCustomPrompt="1"/>
          </p:nvPr>
        </p:nvSpPr>
        <p:spPr>
          <a:xfrm>
            <a:off x="5486969" y="3329723"/>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2 Name</a:t>
            </a:r>
          </a:p>
        </p:txBody>
      </p:sp>
      <p:sp>
        <p:nvSpPr>
          <p:cNvPr id="68" name="Text Placeholder 17">
            <a:extLst>
              <a:ext uri="{FF2B5EF4-FFF2-40B4-BE49-F238E27FC236}">
                <a16:creationId xmlns:a16="http://schemas.microsoft.com/office/drawing/2014/main" id="{0F0E3D9A-B0CE-4BF9-A274-1FB704C416ED}"/>
              </a:ext>
            </a:extLst>
          </p:cNvPr>
          <p:cNvSpPr>
            <a:spLocks noGrp="1"/>
          </p:cNvSpPr>
          <p:nvPr>
            <p:ph type="body" sz="quarter" idx="56" hasCustomPrompt="1"/>
          </p:nvPr>
        </p:nvSpPr>
        <p:spPr>
          <a:xfrm>
            <a:off x="5488548" y="3658532"/>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69" name="Picture Placeholder 7">
            <a:extLst>
              <a:ext uri="{FF2B5EF4-FFF2-40B4-BE49-F238E27FC236}">
                <a16:creationId xmlns:a16="http://schemas.microsoft.com/office/drawing/2014/main" id="{36B2F594-9AB1-4C33-86BE-4732609D6B0A}"/>
              </a:ext>
            </a:extLst>
          </p:cNvPr>
          <p:cNvSpPr>
            <a:spLocks noGrp="1"/>
          </p:cNvSpPr>
          <p:nvPr>
            <p:ph type="pic" sz="quarter" idx="57"/>
          </p:nvPr>
        </p:nvSpPr>
        <p:spPr>
          <a:xfrm>
            <a:off x="1278466" y="4316113"/>
            <a:ext cx="960120" cy="960120"/>
          </a:xfrm>
        </p:spPr>
        <p:txBody>
          <a:bodyPr anchor="ctr" anchorCtr="0">
            <a:normAutofit/>
          </a:bodyPr>
          <a:lstStyle>
            <a:lvl1pPr marL="0" indent="0" algn="ctr">
              <a:buNone/>
              <a:defRPr sz="1400"/>
            </a:lvl1pPr>
          </a:lstStyle>
          <a:p>
            <a:r>
              <a:rPr lang="en-US" noProof="0"/>
              <a:t>Click icon to add picture</a:t>
            </a:r>
          </a:p>
        </p:txBody>
      </p:sp>
      <p:sp>
        <p:nvSpPr>
          <p:cNvPr id="70" name="Rectangle 69">
            <a:extLst>
              <a:ext uri="{FF2B5EF4-FFF2-40B4-BE49-F238E27FC236}">
                <a16:creationId xmlns:a16="http://schemas.microsoft.com/office/drawing/2014/main" id="{17FB6684-D013-48BC-9926-29E0BCA889B1}"/>
              </a:ext>
            </a:extLst>
          </p:cNvPr>
          <p:cNvSpPr/>
          <p:nvPr userDrawn="1"/>
        </p:nvSpPr>
        <p:spPr>
          <a:xfrm>
            <a:off x="2238586" y="4316113"/>
            <a:ext cx="2395728"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1" name="Text Placeholder 17">
            <a:extLst>
              <a:ext uri="{FF2B5EF4-FFF2-40B4-BE49-F238E27FC236}">
                <a16:creationId xmlns:a16="http://schemas.microsoft.com/office/drawing/2014/main" id="{EECC50BE-82E8-4ECC-B642-5C11A927A706}"/>
              </a:ext>
            </a:extLst>
          </p:cNvPr>
          <p:cNvSpPr>
            <a:spLocks noGrp="1"/>
          </p:cNvSpPr>
          <p:nvPr>
            <p:ph type="body" sz="quarter" idx="58" hasCustomPrompt="1"/>
          </p:nvPr>
        </p:nvSpPr>
        <p:spPr>
          <a:xfrm>
            <a:off x="2361519" y="4519138"/>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4 Name</a:t>
            </a:r>
          </a:p>
        </p:txBody>
      </p:sp>
      <p:sp>
        <p:nvSpPr>
          <p:cNvPr id="72" name="Text Placeholder 17">
            <a:extLst>
              <a:ext uri="{FF2B5EF4-FFF2-40B4-BE49-F238E27FC236}">
                <a16:creationId xmlns:a16="http://schemas.microsoft.com/office/drawing/2014/main" id="{4D96D406-D0F6-4E2D-BAE8-7B011D620FED}"/>
              </a:ext>
            </a:extLst>
          </p:cNvPr>
          <p:cNvSpPr>
            <a:spLocks noGrp="1"/>
          </p:cNvSpPr>
          <p:nvPr>
            <p:ph type="body" sz="quarter" idx="59" hasCustomPrompt="1"/>
          </p:nvPr>
        </p:nvSpPr>
        <p:spPr>
          <a:xfrm>
            <a:off x="2363098" y="4847947"/>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73" name="Picture Placeholder 7">
            <a:extLst>
              <a:ext uri="{FF2B5EF4-FFF2-40B4-BE49-F238E27FC236}">
                <a16:creationId xmlns:a16="http://schemas.microsoft.com/office/drawing/2014/main" id="{5668E7D0-A78F-45EC-BEC4-CAB0E6F96F3D}"/>
              </a:ext>
            </a:extLst>
          </p:cNvPr>
          <p:cNvSpPr>
            <a:spLocks noGrp="1"/>
          </p:cNvSpPr>
          <p:nvPr>
            <p:ph type="pic" sz="quarter" idx="60"/>
          </p:nvPr>
        </p:nvSpPr>
        <p:spPr>
          <a:xfrm>
            <a:off x="8417675" y="4316113"/>
            <a:ext cx="960120" cy="960120"/>
          </a:xfrm>
        </p:spPr>
        <p:txBody>
          <a:bodyPr anchor="ctr" anchorCtr="0">
            <a:normAutofit/>
          </a:bodyPr>
          <a:lstStyle>
            <a:lvl1pPr marL="0" indent="0" algn="ctr">
              <a:buNone/>
              <a:defRPr sz="1400"/>
            </a:lvl1pPr>
          </a:lstStyle>
          <a:p>
            <a:r>
              <a:rPr lang="en-US" noProof="0"/>
              <a:t>Click icon to add picture</a:t>
            </a:r>
          </a:p>
        </p:txBody>
      </p:sp>
      <p:sp>
        <p:nvSpPr>
          <p:cNvPr id="74" name="Rectangle 73">
            <a:extLst>
              <a:ext uri="{FF2B5EF4-FFF2-40B4-BE49-F238E27FC236}">
                <a16:creationId xmlns:a16="http://schemas.microsoft.com/office/drawing/2014/main" id="{E02DAEE6-8B1C-4222-949F-830F7C3A4E16}"/>
              </a:ext>
            </a:extLst>
          </p:cNvPr>
          <p:cNvSpPr/>
          <p:nvPr userDrawn="1"/>
        </p:nvSpPr>
        <p:spPr>
          <a:xfrm>
            <a:off x="9377795" y="4316113"/>
            <a:ext cx="2395728"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5" name="Text Placeholder 17">
            <a:extLst>
              <a:ext uri="{FF2B5EF4-FFF2-40B4-BE49-F238E27FC236}">
                <a16:creationId xmlns:a16="http://schemas.microsoft.com/office/drawing/2014/main" id="{3CE9A073-35B5-4F1C-85E3-4BB12A5F4358}"/>
              </a:ext>
            </a:extLst>
          </p:cNvPr>
          <p:cNvSpPr>
            <a:spLocks noGrp="1"/>
          </p:cNvSpPr>
          <p:nvPr>
            <p:ph type="body" sz="quarter" idx="61" hasCustomPrompt="1"/>
          </p:nvPr>
        </p:nvSpPr>
        <p:spPr>
          <a:xfrm>
            <a:off x="9500728" y="4519138"/>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6 Name</a:t>
            </a:r>
          </a:p>
        </p:txBody>
      </p:sp>
      <p:sp>
        <p:nvSpPr>
          <p:cNvPr id="76" name="Text Placeholder 17">
            <a:extLst>
              <a:ext uri="{FF2B5EF4-FFF2-40B4-BE49-F238E27FC236}">
                <a16:creationId xmlns:a16="http://schemas.microsoft.com/office/drawing/2014/main" id="{F7309B33-C344-4C68-8156-822D38F43FED}"/>
              </a:ext>
            </a:extLst>
          </p:cNvPr>
          <p:cNvSpPr>
            <a:spLocks noGrp="1"/>
          </p:cNvSpPr>
          <p:nvPr>
            <p:ph type="body" sz="quarter" idx="62" hasCustomPrompt="1"/>
          </p:nvPr>
        </p:nvSpPr>
        <p:spPr>
          <a:xfrm>
            <a:off x="9502307" y="4847947"/>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77" name="Picture Placeholder 7">
            <a:extLst>
              <a:ext uri="{FF2B5EF4-FFF2-40B4-BE49-F238E27FC236}">
                <a16:creationId xmlns:a16="http://schemas.microsoft.com/office/drawing/2014/main" id="{D6B0782E-8C48-4FC4-B086-A5606E01F5DB}"/>
              </a:ext>
            </a:extLst>
          </p:cNvPr>
          <p:cNvSpPr>
            <a:spLocks noGrp="1"/>
          </p:cNvSpPr>
          <p:nvPr>
            <p:ph type="pic" sz="quarter" idx="63"/>
          </p:nvPr>
        </p:nvSpPr>
        <p:spPr>
          <a:xfrm>
            <a:off x="4844182" y="4316113"/>
            <a:ext cx="960120" cy="960120"/>
          </a:xfrm>
        </p:spPr>
        <p:txBody>
          <a:bodyPr anchor="ctr" anchorCtr="0">
            <a:normAutofit/>
          </a:bodyPr>
          <a:lstStyle>
            <a:lvl1pPr marL="0" indent="0" algn="ctr">
              <a:buNone/>
              <a:defRPr sz="1400"/>
            </a:lvl1pPr>
          </a:lstStyle>
          <a:p>
            <a:r>
              <a:rPr lang="en-US" noProof="0"/>
              <a:t>Click icon to add picture</a:t>
            </a:r>
          </a:p>
        </p:txBody>
      </p:sp>
      <p:sp>
        <p:nvSpPr>
          <p:cNvPr id="78" name="Rectangle 77">
            <a:extLst>
              <a:ext uri="{FF2B5EF4-FFF2-40B4-BE49-F238E27FC236}">
                <a16:creationId xmlns:a16="http://schemas.microsoft.com/office/drawing/2014/main" id="{F8A195F5-3125-484A-954D-EB0E743F6947}"/>
              </a:ext>
            </a:extLst>
          </p:cNvPr>
          <p:cNvSpPr/>
          <p:nvPr userDrawn="1"/>
        </p:nvSpPr>
        <p:spPr>
          <a:xfrm>
            <a:off x="5804302" y="4316113"/>
            <a:ext cx="2399617" cy="96012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9" name="Text Placeholder 17">
            <a:extLst>
              <a:ext uri="{FF2B5EF4-FFF2-40B4-BE49-F238E27FC236}">
                <a16:creationId xmlns:a16="http://schemas.microsoft.com/office/drawing/2014/main" id="{428D2D4B-ED0B-40E0-9ECD-C95A19039902}"/>
              </a:ext>
            </a:extLst>
          </p:cNvPr>
          <p:cNvSpPr>
            <a:spLocks noGrp="1"/>
          </p:cNvSpPr>
          <p:nvPr>
            <p:ph type="body" sz="quarter" idx="64" hasCustomPrompt="1"/>
          </p:nvPr>
        </p:nvSpPr>
        <p:spPr>
          <a:xfrm>
            <a:off x="5927235" y="4519138"/>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5 Name</a:t>
            </a:r>
          </a:p>
        </p:txBody>
      </p:sp>
      <p:sp>
        <p:nvSpPr>
          <p:cNvPr id="80" name="Text Placeholder 17">
            <a:extLst>
              <a:ext uri="{FF2B5EF4-FFF2-40B4-BE49-F238E27FC236}">
                <a16:creationId xmlns:a16="http://schemas.microsoft.com/office/drawing/2014/main" id="{35125C72-EAD5-4723-BBD0-6B22FA07855D}"/>
              </a:ext>
            </a:extLst>
          </p:cNvPr>
          <p:cNvSpPr>
            <a:spLocks noGrp="1"/>
          </p:cNvSpPr>
          <p:nvPr>
            <p:ph type="body" sz="quarter" idx="65" hasCustomPrompt="1"/>
          </p:nvPr>
        </p:nvSpPr>
        <p:spPr>
          <a:xfrm>
            <a:off x="5928814" y="4847947"/>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33" name="Rectangle 63" descr="Rectangle shape">
            <a:extLst>
              <a:ext uri="{FF2B5EF4-FFF2-40B4-BE49-F238E27FC236}">
                <a16:creationId xmlns:a16="http://schemas.microsoft.com/office/drawing/2014/main" id="{ACFA1245-86BF-45AA-B492-5CE7275AFF80}"/>
              </a:ext>
            </a:extLst>
          </p:cNvPr>
          <p:cNvSpPr/>
          <p:nvPr userDrawn="1"/>
        </p:nvSpPr>
        <p:spPr>
          <a:xfrm>
            <a:off x="0" y="1516317"/>
            <a:ext cx="8076794"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33863279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ie Chart and Content Layou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E1BF711-AD1E-4C2A-92AA-123A8E0CCD99}"/>
              </a:ext>
            </a:extLst>
          </p:cNvPr>
          <p:cNvSpPr>
            <a:spLocks noGrp="1"/>
          </p:cNvSpPr>
          <p:nvPr>
            <p:ph type="title" hasCustomPrompt="1"/>
          </p:nvPr>
        </p:nvSpPr>
        <p:spPr>
          <a:xfrm>
            <a:off x="838200" y="1506660"/>
            <a:ext cx="6121400" cy="761540"/>
          </a:xfrm>
        </p:spPr>
        <p:txBody>
          <a:bodyPr lIns="0" tIns="0" rIns="0" bIns="0" anchor="b" anchorCtr="0">
            <a:normAutofit/>
          </a:bodyPr>
          <a:lstStyle>
            <a:lvl1pPr>
              <a:defRPr sz="3600" b="1"/>
            </a:lvl1pPr>
          </a:lstStyle>
          <a:p>
            <a:r>
              <a:rPr lang="en-US" noProof="0"/>
              <a:t>CLICK TO EDIT</a:t>
            </a:r>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9" name="Text Placeholder 2">
            <a:extLst>
              <a:ext uri="{FF2B5EF4-FFF2-40B4-BE49-F238E27FC236}">
                <a16:creationId xmlns:a16="http://schemas.microsoft.com/office/drawing/2014/main" id="{E2B5B824-F1E4-4ADF-B1C2-3DBA2FC66495}"/>
              </a:ext>
            </a:extLst>
          </p:cNvPr>
          <p:cNvSpPr>
            <a:spLocks noGrp="1"/>
          </p:cNvSpPr>
          <p:nvPr>
            <p:ph type="body" idx="34" hasCustomPrompt="1"/>
          </p:nvPr>
        </p:nvSpPr>
        <p:spPr>
          <a:xfrm>
            <a:off x="862258" y="4101739"/>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14" name="Text Placeholder 2">
            <a:extLst>
              <a:ext uri="{FF2B5EF4-FFF2-40B4-BE49-F238E27FC236}">
                <a16:creationId xmlns:a16="http://schemas.microsoft.com/office/drawing/2014/main" id="{C5E37954-2587-4B97-88B7-FA4C7604AC87}"/>
              </a:ext>
            </a:extLst>
          </p:cNvPr>
          <p:cNvSpPr>
            <a:spLocks noGrp="1"/>
          </p:cNvSpPr>
          <p:nvPr>
            <p:ph type="body" idx="37"/>
          </p:nvPr>
        </p:nvSpPr>
        <p:spPr>
          <a:xfrm>
            <a:off x="862258" y="2739982"/>
            <a:ext cx="6097341" cy="761541"/>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6" name="Text Placeholder 2">
            <a:extLst>
              <a:ext uri="{FF2B5EF4-FFF2-40B4-BE49-F238E27FC236}">
                <a16:creationId xmlns:a16="http://schemas.microsoft.com/office/drawing/2014/main" id="{C978BB3C-0EC9-4911-AF98-3B17C4CE8FA3}"/>
              </a:ext>
            </a:extLst>
          </p:cNvPr>
          <p:cNvSpPr>
            <a:spLocks noGrp="1"/>
          </p:cNvSpPr>
          <p:nvPr>
            <p:ph type="body" idx="42" hasCustomPrompt="1"/>
          </p:nvPr>
        </p:nvSpPr>
        <p:spPr>
          <a:xfrm>
            <a:off x="862258" y="4463100"/>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7" name="Chart Placeholder 6">
            <a:extLst>
              <a:ext uri="{FF2B5EF4-FFF2-40B4-BE49-F238E27FC236}">
                <a16:creationId xmlns:a16="http://schemas.microsoft.com/office/drawing/2014/main" id="{D9061FDA-6F12-4C6E-8374-F8ED0FF2932A}"/>
              </a:ext>
            </a:extLst>
          </p:cNvPr>
          <p:cNvSpPr>
            <a:spLocks noGrp="1"/>
          </p:cNvSpPr>
          <p:nvPr>
            <p:ph type="chart" sz="quarter" idx="44"/>
          </p:nvPr>
        </p:nvSpPr>
        <p:spPr>
          <a:xfrm>
            <a:off x="6959600" y="765175"/>
            <a:ext cx="4370388" cy="5100638"/>
          </a:xfrm>
        </p:spPr>
        <p:txBody>
          <a:bodyPr anchor="ctr" anchorCtr="0">
            <a:normAutofit/>
          </a:bodyPr>
          <a:lstStyle>
            <a:lvl1pPr marL="0" indent="0" algn="ctr">
              <a:buNone/>
              <a:defRPr sz="1800">
                <a:solidFill>
                  <a:schemeClr val="tx1"/>
                </a:solidFill>
              </a:defRPr>
            </a:lvl1pPr>
          </a:lstStyle>
          <a:p>
            <a:r>
              <a:rPr lang="en-US" noProof="0"/>
              <a:t>Click icon to add chart</a:t>
            </a:r>
          </a:p>
        </p:txBody>
      </p:sp>
      <p:sp>
        <p:nvSpPr>
          <p:cNvPr id="27" name="Text Placeholder 2">
            <a:extLst>
              <a:ext uri="{FF2B5EF4-FFF2-40B4-BE49-F238E27FC236}">
                <a16:creationId xmlns:a16="http://schemas.microsoft.com/office/drawing/2014/main" id="{3C89AD31-EDB3-409A-BB3D-9A2263EA5F9E}"/>
              </a:ext>
            </a:extLst>
          </p:cNvPr>
          <p:cNvSpPr>
            <a:spLocks noGrp="1"/>
          </p:cNvSpPr>
          <p:nvPr>
            <p:ph type="body" idx="45" hasCustomPrompt="1"/>
          </p:nvPr>
        </p:nvSpPr>
        <p:spPr>
          <a:xfrm>
            <a:off x="2869583" y="4101739"/>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30" name="Text Placeholder 2">
            <a:extLst>
              <a:ext uri="{FF2B5EF4-FFF2-40B4-BE49-F238E27FC236}">
                <a16:creationId xmlns:a16="http://schemas.microsoft.com/office/drawing/2014/main" id="{5ECE7C29-B0CF-4459-9010-99944A9D372B}"/>
              </a:ext>
            </a:extLst>
          </p:cNvPr>
          <p:cNvSpPr>
            <a:spLocks noGrp="1"/>
          </p:cNvSpPr>
          <p:nvPr>
            <p:ph type="body" idx="46" hasCustomPrompt="1"/>
          </p:nvPr>
        </p:nvSpPr>
        <p:spPr>
          <a:xfrm>
            <a:off x="2869583" y="4463100"/>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33" name="Text Placeholder 2">
            <a:extLst>
              <a:ext uri="{FF2B5EF4-FFF2-40B4-BE49-F238E27FC236}">
                <a16:creationId xmlns:a16="http://schemas.microsoft.com/office/drawing/2014/main" id="{FAA503CE-740E-471A-BE66-70EF1E5ED0DF}"/>
              </a:ext>
            </a:extLst>
          </p:cNvPr>
          <p:cNvSpPr>
            <a:spLocks noGrp="1"/>
          </p:cNvSpPr>
          <p:nvPr>
            <p:ph type="body" idx="47" hasCustomPrompt="1"/>
          </p:nvPr>
        </p:nvSpPr>
        <p:spPr>
          <a:xfrm>
            <a:off x="4874046" y="4106224"/>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34" name="Text Placeholder 2">
            <a:extLst>
              <a:ext uri="{FF2B5EF4-FFF2-40B4-BE49-F238E27FC236}">
                <a16:creationId xmlns:a16="http://schemas.microsoft.com/office/drawing/2014/main" id="{8ABC95E5-FC26-42BE-B500-AFB5F7AA358F}"/>
              </a:ext>
            </a:extLst>
          </p:cNvPr>
          <p:cNvSpPr>
            <a:spLocks noGrp="1"/>
          </p:cNvSpPr>
          <p:nvPr>
            <p:ph type="body" idx="48" hasCustomPrompt="1"/>
          </p:nvPr>
        </p:nvSpPr>
        <p:spPr>
          <a:xfrm>
            <a:off x="4874046" y="4467585"/>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36" name="Text Placeholder 2">
            <a:extLst>
              <a:ext uri="{FF2B5EF4-FFF2-40B4-BE49-F238E27FC236}">
                <a16:creationId xmlns:a16="http://schemas.microsoft.com/office/drawing/2014/main" id="{E3D6BF30-B139-4A44-8D70-E8B58153D59D}"/>
              </a:ext>
            </a:extLst>
          </p:cNvPr>
          <p:cNvSpPr>
            <a:spLocks noGrp="1"/>
          </p:cNvSpPr>
          <p:nvPr>
            <p:ph type="body" idx="49" hasCustomPrompt="1"/>
          </p:nvPr>
        </p:nvSpPr>
        <p:spPr>
          <a:xfrm>
            <a:off x="862258" y="5110152"/>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37" name="Text Placeholder 2">
            <a:extLst>
              <a:ext uri="{FF2B5EF4-FFF2-40B4-BE49-F238E27FC236}">
                <a16:creationId xmlns:a16="http://schemas.microsoft.com/office/drawing/2014/main" id="{EDC5F966-21F2-4236-8AE2-F83B8916800F}"/>
              </a:ext>
            </a:extLst>
          </p:cNvPr>
          <p:cNvSpPr>
            <a:spLocks noGrp="1"/>
          </p:cNvSpPr>
          <p:nvPr>
            <p:ph type="body" idx="50" hasCustomPrompt="1"/>
          </p:nvPr>
        </p:nvSpPr>
        <p:spPr>
          <a:xfrm>
            <a:off x="862258" y="5471513"/>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39" name="Text Placeholder 2">
            <a:extLst>
              <a:ext uri="{FF2B5EF4-FFF2-40B4-BE49-F238E27FC236}">
                <a16:creationId xmlns:a16="http://schemas.microsoft.com/office/drawing/2014/main" id="{F9094085-3B39-4A4F-B421-083BD603E089}"/>
              </a:ext>
            </a:extLst>
          </p:cNvPr>
          <p:cNvSpPr>
            <a:spLocks noGrp="1"/>
          </p:cNvSpPr>
          <p:nvPr>
            <p:ph type="body" idx="51" hasCustomPrompt="1"/>
          </p:nvPr>
        </p:nvSpPr>
        <p:spPr>
          <a:xfrm>
            <a:off x="2869583" y="5110152"/>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40" name="Text Placeholder 2">
            <a:extLst>
              <a:ext uri="{FF2B5EF4-FFF2-40B4-BE49-F238E27FC236}">
                <a16:creationId xmlns:a16="http://schemas.microsoft.com/office/drawing/2014/main" id="{E87EE246-B30D-4246-BBE0-0BC8EBA99255}"/>
              </a:ext>
            </a:extLst>
          </p:cNvPr>
          <p:cNvSpPr>
            <a:spLocks noGrp="1"/>
          </p:cNvSpPr>
          <p:nvPr>
            <p:ph type="body" idx="52" hasCustomPrompt="1"/>
          </p:nvPr>
        </p:nvSpPr>
        <p:spPr>
          <a:xfrm>
            <a:off x="2869583" y="5471513"/>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42" name="Text Placeholder 2">
            <a:extLst>
              <a:ext uri="{FF2B5EF4-FFF2-40B4-BE49-F238E27FC236}">
                <a16:creationId xmlns:a16="http://schemas.microsoft.com/office/drawing/2014/main" id="{72833A53-1031-4E59-BB69-C21555C45940}"/>
              </a:ext>
            </a:extLst>
          </p:cNvPr>
          <p:cNvSpPr>
            <a:spLocks noGrp="1"/>
          </p:cNvSpPr>
          <p:nvPr>
            <p:ph type="body" idx="53" hasCustomPrompt="1"/>
          </p:nvPr>
        </p:nvSpPr>
        <p:spPr>
          <a:xfrm>
            <a:off x="4874046" y="5114637"/>
            <a:ext cx="1867879" cy="349611"/>
          </a:xfrm>
        </p:spPr>
        <p:txBody>
          <a:bodyPr lIns="0" tIns="0" rIns="0" bIns="0" anchor="b">
            <a:normAutofit/>
          </a:bodyPr>
          <a:lstStyle>
            <a:lvl1pPr marL="0" indent="0" algn="l">
              <a:spcBef>
                <a:spcPts val="600"/>
              </a:spcBef>
              <a:buNone/>
              <a:defRPr sz="2000" b="1" i="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43" name="Text Placeholder 2">
            <a:extLst>
              <a:ext uri="{FF2B5EF4-FFF2-40B4-BE49-F238E27FC236}">
                <a16:creationId xmlns:a16="http://schemas.microsoft.com/office/drawing/2014/main" id="{6898A319-33AA-48F0-9D9D-2196528CD257}"/>
              </a:ext>
            </a:extLst>
          </p:cNvPr>
          <p:cNvSpPr>
            <a:spLocks noGrp="1"/>
          </p:cNvSpPr>
          <p:nvPr>
            <p:ph type="body" idx="54" hasCustomPrompt="1"/>
          </p:nvPr>
        </p:nvSpPr>
        <p:spPr>
          <a:xfrm>
            <a:off x="4874046" y="5475998"/>
            <a:ext cx="1870741" cy="246279"/>
          </a:xfrm>
        </p:spPr>
        <p:txBody>
          <a:bodyPr lIns="0" tIns="0" rIns="0" bIns="0" anchor="t" anchorCtr="0">
            <a:normAutofit/>
          </a:bodyPr>
          <a:lstStyle>
            <a:lvl1pPr marL="0" indent="0" algn="l">
              <a:spcBef>
                <a:spcPts val="600"/>
              </a:spcBef>
              <a:buNone/>
              <a:defRPr sz="1400" b="1" i="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Description</a:t>
            </a:r>
          </a:p>
        </p:txBody>
      </p:sp>
      <p:sp>
        <p:nvSpPr>
          <p:cNvPr id="28" name="Rectangle 25" descr="Rectangle shape">
            <a:extLst>
              <a:ext uri="{FF2B5EF4-FFF2-40B4-BE49-F238E27FC236}">
                <a16:creationId xmlns:a16="http://schemas.microsoft.com/office/drawing/2014/main" id="{536DDC95-2245-400E-87D9-78ACE3EB0369}"/>
              </a:ext>
            </a:extLst>
          </p:cNvPr>
          <p:cNvSpPr/>
          <p:nvPr userDrawn="1"/>
        </p:nvSpPr>
        <p:spPr>
          <a:xfrm>
            <a:off x="1" y="2374094"/>
            <a:ext cx="3042204"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756662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icture and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Title 1">
            <a:extLst>
              <a:ext uri="{FF2B5EF4-FFF2-40B4-BE49-F238E27FC236}">
                <a16:creationId xmlns:a16="http://schemas.microsoft.com/office/drawing/2014/main" id="{17D975D9-06B9-4C78-AD70-6CDDD65987DA}"/>
              </a:ext>
            </a:extLst>
          </p:cNvPr>
          <p:cNvSpPr>
            <a:spLocks noGrp="1"/>
          </p:cNvSpPr>
          <p:nvPr>
            <p:ph type="title" hasCustomPrompt="1"/>
          </p:nvPr>
        </p:nvSpPr>
        <p:spPr>
          <a:xfrm>
            <a:off x="6096000" y="1404545"/>
            <a:ext cx="5267789" cy="1325563"/>
          </a:xfrm>
        </p:spPr>
        <p:txBody>
          <a:bodyPr lIns="0" tIns="0" rIns="0" bIns="0" anchor="b" anchorCtr="0">
            <a:normAutofit/>
          </a:bodyPr>
          <a:lstStyle>
            <a:lvl1pPr>
              <a:defRPr sz="3600" b="1"/>
            </a:lvl1pPr>
          </a:lstStyle>
          <a:p>
            <a:r>
              <a:rPr lang="en-US" noProof="0"/>
              <a:t>CLICK TO EDIT MASTER TITLE</a:t>
            </a:r>
          </a:p>
        </p:txBody>
      </p:sp>
      <p:sp>
        <p:nvSpPr>
          <p:cNvPr id="20" name="Text Placeholder 2">
            <a:extLst>
              <a:ext uri="{FF2B5EF4-FFF2-40B4-BE49-F238E27FC236}">
                <a16:creationId xmlns:a16="http://schemas.microsoft.com/office/drawing/2014/main" id="{F8424E24-3E04-4F28-8CE4-6A20781987A7}"/>
              </a:ext>
            </a:extLst>
          </p:cNvPr>
          <p:cNvSpPr>
            <a:spLocks noGrp="1"/>
          </p:cNvSpPr>
          <p:nvPr>
            <p:ph type="body" idx="1"/>
          </p:nvPr>
        </p:nvSpPr>
        <p:spPr>
          <a:xfrm>
            <a:off x="6094614" y="3148026"/>
            <a:ext cx="5276260" cy="539496"/>
          </a:xfrm>
        </p:spPr>
        <p:txBody>
          <a:bodyPr lIns="0" tIns="0" rIns="0" bIns="0" anchor="b">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1" name="Text Placeholder 2">
            <a:extLst>
              <a:ext uri="{FF2B5EF4-FFF2-40B4-BE49-F238E27FC236}">
                <a16:creationId xmlns:a16="http://schemas.microsoft.com/office/drawing/2014/main" id="{5AA4AD4A-8E8A-4E95-9E11-6FE9B001838A}"/>
              </a:ext>
            </a:extLst>
          </p:cNvPr>
          <p:cNvSpPr>
            <a:spLocks noGrp="1"/>
          </p:cNvSpPr>
          <p:nvPr>
            <p:ph type="body" idx="13"/>
          </p:nvPr>
        </p:nvSpPr>
        <p:spPr>
          <a:xfrm>
            <a:off x="5834740" y="3880032"/>
            <a:ext cx="5536134" cy="2025307"/>
          </a:xfrm>
        </p:spPr>
        <p:txBody>
          <a:bodyPr lIns="0" tIns="0" rIns="0" bIns="0" anchor="t" anchorCtr="0">
            <a:normAutofit/>
          </a:bodyPr>
          <a:lstStyle>
            <a:lvl1pPr marL="285750" indent="-285750">
              <a:spcBef>
                <a:spcPts val="600"/>
              </a:spcBef>
              <a:buClr>
                <a:schemeClr val="bg2"/>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2" name="Picture Placeholder 7">
            <a:extLst>
              <a:ext uri="{FF2B5EF4-FFF2-40B4-BE49-F238E27FC236}">
                <a16:creationId xmlns:a16="http://schemas.microsoft.com/office/drawing/2014/main" id="{D8E759F5-A035-4785-8820-32AD1B0FD021}"/>
              </a:ext>
            </a:extLst>
          </p:cNvPr>
          <p:cNvSpPr>
            <a:spLocks noGrp="1"/>
          </p:cNvSpPr>
          <p:nvPr>
            <p:ph type="pic" sz="quarter" idx="14"/>
          </p:nvPr>
        </p:nvSpPr>
        <p:spPr>
          <a:xfrm>
            <a:off x="0" y="0"/>
            <a:ext cx="5267325" cy="5829300"/>
          </a:xfrm>
        </p:spPr>
        <p:txBody>
          <a:bodyPr lIns="0" tIns="0" rIns="0" bIns="0" anchor="ctr" anchorCtr="0">
            <a:noAutofit/>
          </a:bodyPr>
          <a:lstStyle>
            <a:lvl1pPr marL="0" indent="0" algn="ctr">
              <a:buNone/>
              <a:defRPr sz="1800"/>
            </a:lvl1pPr>
          </a:lstStyle>
          <a:p>
            <a:r>
              <a:rPr lang="en-US" noProof="0"/>
              <a:t>Click icon to add picture</a:t>
            </a:r>
          </a:p>
        </p:txBody>
      </p:sp>
      <p:sp>
        <p:nvSpPr>
          <p:cNvPr id="23" name="Picture Placeholder 13">
            <a:extLst>
              <a:ext uri="{FF2B5EF4-FFF2-40B4-BE49-F238E27FC236}">
                <a16:creationId xmlns:a16="http://schemas.microsoft.com/office/drawing/2014/main" id="{027A9CD4-070D-43A3-88C7-FA9F42DA277C}"/>
              </a:ext>
            </a:extLst>
          </p:cNvPr>
          <p:cNvSpPr>
            <a:spLocks noGrp="1"/>
          </p:cNvSpPr>
          <p:nvPr>
            <p:ph type="pic" sz="quarter" idx="16"/>
          </p:nvPr>
        </p:nvSpPr>
        <p:spPr>
          <a:xfrm>
            <a:off x="9013409"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1" name="Rectangle 9" descr="Rectangle shape">
            <a:extLst>
              <a:ext uri="{FF2B5EF4-FFF2-40B4-BE49-F238E27FC236}">
                <a16:creationId xmlns:a16="http://schemas.microsoft.com/office/drawing/2014/main" id="{64F4FFEA-1C3D-4C3A-895A-590F2E29B849}"/>
              </a:ext>
            </a:extLst>
          </p:cNvPr>
          <p:cNvSpPr/>
          <p:nvPr userDrawn="1"/>
        </p:nvSpPr>
        <p:spPr>
          <a:xfrm>
            <a:off x="5267325" y="2815120"/>
            <a:ext cx="3232785"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2945522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hanks Content Layout">
    <p:spTree>
      <p:nvGrpSpPr>
        <p:cNvPr id="1" name=""/>
        <p:cNvGrpSpPr/>
        <p:nvPr/>
      </p:nvGrpSpPr>
      <p:grpSpPr>
        <a:xfrm>
          <a:off x="0" y="0"/>
          <a:ext cx="0" cy="0"/>
          <a:chOff x="0" y="0"/>
          <a:chExt cx="0" cy="0"/>
        </a:xfrm>
      </p:grpSpPr>
      <p:sp>
        <p:nvSpPr>
          <p:cNvPr id="22" name="Прямоугольник 21">
            <a:extLst>
              <a:ext uri="{FF2B5EF4-FFF2-40B4-BE49-F238E27FC236}">
                <a16:creationId xmlns:a16="http://schemas.microsoft.com/office/drawing/2014/main" id="{59E029D3-A2D2-4959-AD45-2926DF4C67CC}"/>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Прямоугольник 2">
            <a:extLst>
              <a:ext uri="{FF2B5EF4-FFF2-40B4-BE49-F238E27FC236}">
                <a16:creationId xmlns:a16="http://schemas.microsoft.com/office/drawing/2014/main" id="{49A919AF-E573-4B3C-8E98-F501EABA1B1B}"/>
              </a:ext>
            </a:extLst>
          </p:cNvPr>
          <p:cNvSpPr/>
          <p:nvPr userDrawn="1"/>
        </p:nvSpPr>
        <p:spPr>
          <a:xfrm>
            <a:off x="4108011" y="765175"/>
            <a:ext cx="3990525" cy="1756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Rectangle 18" descr="Rectangle shape">
            <a:extLst>
              <a:ext uri="{FF2B5EF4-FFF2-40B4-BE49-F238E27FC236}">
                <a16:creationId xmlns:a16="http://schemas.microsoft.com/office/drawing/2014/main" id="{456AD312-1A1E-4043-B08C-1410D3EDEC27}"/>
              </a:ext>
            </a:extLst>
          </p:cNvPr>
          <p:cNvSpPr/>
          <p:nvPr userDrawn="1"/>
        </p:nvSpPr>
        <p:spPr>
          <a:xfrm>
            <a:off x="-1" y="5262290"/>
            <a:ext cx="12191999" cy="7772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6" name="Slide Number Placeholder 5">
            <a:extLst>
              <a:ext uri="{FF2B5EF4-FFF2-40B4-BE49-F238E27FC236}">
                <a16:creationId xmlns:a16="http://schemas.microsoft.com/office/drawing/2014/main" id="{ECEEB3FF-7F57-482E-BA1B-44AD9E95F077}"/>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12" name="Title 1">
            <a:extLst>
              <a:ext uri="{FF2B5EF4-FFF2-40B4-BE49-F238E27FC236}">
                <a16:creationId xmlns:a16="http://schemas.microsoft.com/office/drawing/2014/main" id="{0824308D-CE80-4FF7-81BB-AFBECF7EA2C0}"/>
              </a:ext>
            </a:extLst>
          </p:cNvPr>
          <p:cNvSpPr>
            <a:spLocks noGrp="1"/>
          </p:cNvSpPr>
          <p:nvPr>
            <p:ph type="title" hasCustomPrompt="1"/>
          </p:nvPr>
        </p:nvSpPr>
        <p:spPr>
          <a:xfrm>
            <a:off x="4093464" y="2521329"/>
            <a:ext cx="4005072" cy="2740961"/>
          </a:xfrm>
          <a:solidFill>
            <a:schemeClr val="tx1"/>
          </a:solidFill>
        </p:spPr>
        <p:txBody>
          <a:bodyPr tIns="72000" rIns="72000" bIns="792000" anchor="b">
            <a:normAutofit/>
          </a:bodyPr>
          <a:lstStyle>
            <a:lvl1pPr algn="ctr">
              <a:lnSpc>
                <a:spcPct val="85000"/>
              </a:lnSpc>
              <a:defRPr lang="ru-RU" sz="6000" b="1" kern="1200" dirty="0">
                <a:solidFill>
                  <a:schemeClr val="bg2"/>
                </a:solidFill>
                <a:latin typeface="+mj-lt"/>
                <a:ea typeface="+mn-ea"/>
                <a:cs typeface="+mn-cs"/>
              </a:defRPr>
            </a:lvl1pPr>
          </a:lstStyle>
          <a:p>
            <a:r>
              <a:rPr lang="en-US" noProof="0"/>
              <a:t>THANK</a:t>
            </a:r>
            <a:br>
              <a:rPr lang="en-US" noProof="0"/>
            </a:br>
            <a:r>
              <a:rPr lang="en-US" noProof="0"/>
              <a:t>YOU!</a:t>
            </a:r>
          </a:p>
        </p:txBody>
      </p:sp>
      <p:sp>
        <p:nvSpPr>
          <p:cNvPr id="14" name="Picture Placeholder 13">
            <a:extLst>
              <a:ext uri="{FF2B5EF4-FFF2-40B4-BE49-F238E27FC236}">
                <a16:creationId xmlns:a16="http://schemas.microsoft.com/office/drawing/2014/main" id="{2E46EE0C-8420-4BA8-9E2D-0780DB1E6509}"/>
              </a:ext>
            </a:extLst>
          </p:cNvPr>
          <p:cNvSpPr>
            <a:spLocks noGrp="1"/>
          </p:cNvSpPr>
          <p:nvPr>
            <p:ph type="pic" sz="quarter" idx="16"/>
          </p:nvPr>
        </p:nvSpPr>
        <p:spPr>
          <a:xfrm>
            <a:off x="4930140" y="1338610"/>
            <a:ext cx="2331720" cy="539496"/>
          </a:xfrm>
          <a:ln>
            <a:noFill/>
          </a:ln>
        </p:spPr>
        <p:txBody>
          <a:bodyPr anchor="ctr" anchorCtr="0">
            <a:noAutofit/>
          </a:bodyPr>
          <a:lstStyle>
            <a:lvl1pPr marL="0" indent="0" algn="ctr">
              <a:buNone/>
              <a:defRPr sz="1400">
                <a:solidFill>
                  <a:schemeClr val="bg2"/>
                </a:solidFill>
              </a:defRPr>
            </a:lvl1pPr>
          </a:lstStyle>
          <a:p>
            <a:r>
              <a:rPr lang="en-US" noProof="0"/>
              <a:t>Click icon to add picture</a:t>
            </a:r>
          </a:p>
        </p:txBody>
      </p:sp>
      <p:sp>
        <p:nvSpPr>
          <p:cNvPr id="5" name="Text Placeholder 4">
            <a:extLst>
              <a:ext uri="{FF2B5EF4-FFF2-40B4-BE49-F238E27FC236}">
                <a16:creationId xmlns:a16="http://schemas.microsoft.com/office/drawing/2014/main" id="{181ACAC3-4604-4C09-A60E-353A71E93E1A}"/>
              </a:ext>
            </a:extLst>
          </p:cNvPr>
          <p:cNvSpPr>
            <a:spLocks noGrp="1"/>
          </p:cNvSpPr>
          <p:nvPr>
            <p:ph type="body" sz="quarter" idx="17" hasCustomPrompt="1"/>
          </p:nvPr>
        </p:nvSpPr>
        <p:spPr>
          <a:xfrm>
            <a:off x="4618038" y="4541163"/>
            <a:ext cx="3038475" cy="590550"/>
          </a:xfrm>
        </p:spPr>
        <p:txBody>
          <a:bodyPr/>
          <a:lstStyle>
            <a:lvl1pPr marL="0" indent="0" algn="ctr">
              <a:buNone/>
              <a:defRPr b="1" i="0">
                <a:solidFill>
                  <a:schemeClr val="bg1"/>
                </a:solidFill>
              </a:defRPr>
            </a:lvl1pPr>
          </a:lstStyle>
          <a:p>
            <a:pPr lvl="0"/>
            <a:r>
              <a:rPr lang="en-US" noProof="0"/>
              <a:t>August Bergqvist</a:t>
            </a:r>
          </a:p>
        </p:txBody>
      </p:sp>
      <p:sp>
        <p:nvSpPr>
          <p:cNvPr id="13" name="Text Placeholder 12">
            <a:extLst>
              <a:ext uri="{FF2B5EF4-FFF2-40B4-BE49-F238E27FC236}">
                <a16:creationId xmlns:a16="http://schemas.microsoft.com/office/drawing/2014/main" id="{67AD3B8E-A11F-4EAE-94E5-5A918EEFB778}"/>
              </a:ext>
            </a:extLst>
          </p:cNvPr>
          <p:cNvSpPr>
            <a:spLocks noGrp="1"/>
          </p:cNvSpPr>
          <p:nvPr>
            <p:ph type="body" sz="quarter" idx="15" hasCustomPrompt="1"/>
          </p:nvPr>
        </p:nvSpPr>
        <p:spPr>
          <a:xfrm>
            <a:off x="1078557" y="5378325"/>
            <a:ext cx="1800225" cy="280988"/>
          </a:xfrm>
        </p:spPr>
        <p:txBody>
          <a:bodyPr lIns="0" tIns="0" rIns="0" bIns="0" anchor="ctr" anchorCtr="0">
            <a:noAutofit/>
          </a:bodyPr>
          <a:lstStyle>
            <a:lvl1pPr marL="0" indent="0">
              <a:buNone/>
              <a:defRPr sz="1800" b="1" i="1">
                <a:solidFill>
                  <a:schemeClr val="tx2"/>
                </a:solidFill>
              </a:defRPr>
            </a:lvl1pPr>
            <a:lvl2pPr>
              <a:defRPr sz="1800">
                <a:solidFill>
                  <a:schemeClr val="bg2">
                    <a:lumMod val="40000"/>
                    <a:lumOff val="60000"/>
                  </a:schemeClr>
                </a:solidFill>
              </a:defRPr>
            </a:lvl2pPr>
            <a:lvl3pPr>
              <a:defRPr sz="1800">
                <a:solidFill>
                  <a:schemeClr val="bg2">
                    <a:lumMod val="40000"/>
                    <a:lumOff val="60000"/>
                  </a:schemeClr>
                </a:solidFill>
              </a:defRPr>
            </a:lvl3pPr>
            <a:lvl4pPr>
              <a:defRPr sz="1800">
                <a:solidFill>
                  <a:schemeClr val="bg2">
                    <a:lumMod val="40000"/>
                    <a:lumOff val="60000"/>
                  </a:schemeClr>
                </a:solidFill>
              </a:defRPr>
            </a:lvl4pPr>
            <a:lvl5pPr>
              <a:defRPr sz="1800">
                <a:solidFill>
                  <a:schemeClr val="bg2">
                    <a:lumMod val="40000"/>
                    <a:lumOff val="60000"/>
                  </a:schemeClr>
                </a:solidFill>
              </a:defRPr>
            </a:lvl5pPr>
          </a:lstStyle>
          <a:p>
            <a:pPr lvl="0"/>
            <a:r>
              <a:rPr lang="en-US" noProof="0"/>
              <a:t>Phone:</a:t>
            </a:r>
          </a:p>
        </p:txBody>
      </p:sp>
      <p:sp>
        <p:nvSpPr>
          <p:cNvPr id="15" name="Text Placeholder 16">
            <a:extLst>
              <a:ext uri="{FF2B5EF4-FFF2-40B4-BE49-F238E27FC236}">
                <a16:creationId xmlns:a16="http://schemas.microsoft.com/office/drawing/2014/main" id="{4C7CDA87-1949-494C-94DB-E50024738431}"/>
              </a:ext>
            </a:extLst>
          </p:cNvPr>
          <p:cNvSpPr>
            <a:spLocks noGrp="1"/>
          </p:cNvSpPr>
          <p:nvPr>
            <p:ph type="body" sz="quarter" idx="18" hasCustomPrompt="1"/>
          </p:nvPr>
        </p:nvSpPr>
        <p:spPr>
          <a:xfrm>
            <a:off x="1078557" y="5658102"/>
            <a:ext cx="2858011" cy="280109"/>
          </a:xfrm>
        </p:spPr>
        <p:txBody>
          <a:bodyPr lIns="0" tIns="0" rIns="0" bIns="0">
            <a:noAutofit/>
          </a:bodyPr>
          <a:lstStyle>
            <a:lvl1pPr marL="0" indent="0">
              <a:buNone/>
              <a:defRPr sz="2000" b="1">
                <a:solidFill>
                  <a:schemeClr val="tx1"/>
                </a:solidFill>
                <a:latin typeface="+mj-lt"/>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678-555-0177</a:t>
            </a:r>
          </a:p>
        </p:txBody>
      </p:sp>
      <p:sp>
        <p:nvSpPr>
          <p:cNvPr id="16" name="Text Placeholder 12">
            <a:extLst>
              <a:ext uri="{FF2B5EF4-FFF2-40B4-BE49-F238E27FC236}">
                <a16:creationId xmlns:a16="http://schemas.microsoft.com/office/drawing/2014/main" id="{8D20ADC7-EE42-4D0E-B17A-883FE693D6CF}"/>
              </a:ext>
            </a:extLst>
          </p:cNvPr>
          <p:cNvSpPr>
            <a:spLocks noGrp="1"/>
          </p:cNvSpPr>
          <p:nvPr>
            <p:ph type="body" sz="quarter" idx="19" hasCustomPrompt="1"/>
          </p:nvPr>
        </p:nvSpPr>
        <p:spPr>
          <a:xfrm>
            <a:off x="4108011" y="5377934"/>
            <a:ext cx="1800225" cy="280988"/>
          </a:xfrm>
        </p:spPr>
        <p:txBody>
          <a:bodyPr lIns="0" tIns="0" rIns="0" bIns="0" anchor="ctr" anchorCtr="0">
            <a:noAutofit/>
          </a:bodyPr>
          <a:lstStyle>
            <a:lvl1pPr marL="0" indent="0">
              <a:buNone/>
              <a:defRPr sz="1800" b="1" i="1">
                <a:solidFill>
                  <a:schemeClr val="tx2"/>
                </a:solidFill>
              </a:defRPr>
            </a:lvl1pPr>
            <a:lvl2pPr>
              <a:defRPr sz="1800">
                <a:solidFill>
                  <a:schemeClr val="bg2">
                    <a:lumMod val="40000"/>
                    <a:lumOff val="60000"/>
                  </a:schemeClr>
                </a:solidFill>
              </a:defRPr>
            </a:lvl2pPr>
            <a:lvl3pPr>
              <a:defRPr sz="1800">
                <a:solidFill>
                  <a:schemeClr val="bg2">
                    <a:lumMod val="40000"/>
                    <a:lumOff val="60000"/>
                  </a:schemeClr>
                </a:solidFill>
              </a:defRPr>
            </a:lvl3pPr>
            <a:lvl4pPr>
              <a:defRPr sz="1800">
                <a:solidFill>
                  <a:schemeClr val="bg2">
                    <a:lumMod val="40000"/>
                    <a:lumOff val="60000"/>
                  </a:schemeClr>
                </a:solidFill>
              </a:defRPr>
            </a:lvl4pPr>
            <a:lvl5pPr>
              <a:defRPr sz="1800">
                <a:solidFill>
                  <a:schemeClr val="bg2">
                    <a:lumMod val="40000"/>
                    <a:lumOff val="60000"/>
                  </a:schemeClr>
                </a:solidFill>
              </a:defRPr>
            </a:lvl5pPr>
          </a:lstStyle>
          <a:p>
            <a:pPr lvl="0"/>
            <a:r>
              <a:rPr lang="en-US" noProof="0"/>
              <a:t>Email:</a:t>
            </a:r>
          </a:p>
        </p:txBody>
      </p:sp>
      <p:sp>
        <p:nvSpPr>
          <p:cNvPr id="17" name="Text Placeholder 16">
            <a:extLst>
              <a:ext uri="{FF2B5EF4-FFF2-40B4-BE49-F238E27FC236}">
                <a16:creationId xmlns:a16="http://schemas.microsoft.com/office/drawing/2014/main" id="{AD9FFFDD-8708-4CDD-974F-8A022BB26AA5}"/>
              </a:ext>
            </a:extLst>
          </p:cNvPr>
          <p:cNvSpPr>
            <a:spLocks noGrp="1"/>
          </p:cNvSpPr>
          <p:nvPr>
            <p:ph type="body" sz="quarter" idx="20" hasCustomPrompt="1"/>
          </p:nvPr>
        </p:nvSpPr>
        <p:spPr>
          <a:xfrm>
            <a:off x="4108011" y="5657711"/>
            <a:ext cx="3684587" cy="280500"/>
          </a:xfrm>
        </p:spPr>
        <p:txBody>
          <a:bodyPr lIns="0" tIns="0" rIns="0" bIns="0">
            <a:noAutofit/>
          </a:bodyPr>
          <a:lstStyle>
            <a:lvl1pPr marL="0" indent="0">
              <a:buNone/>
              <a:defRPr sz="2000" b="1">
                <a:solidFill>
                  <a:schemeClr val="tx1"/>
                </a:solidFill>
                <a:latin typeface="+mj-lt"/>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bergqvist@vanarsdelltd.com</a:t>
            </a:r>
          </a:p>
        </p:txBody>
      </p:sp>
      <p:sp>
        <p:nvSpPr>
          <p:cNvPr id="18" name="Text Placeholder 12">
            <a:extLst>
              <a:ext uri="{FF2B5EF4-FFF2-40B4-BE49-F238E27FC236}">
                <a16:creationId xmlns:a16="http://schemas.microsoft.com/office/drawing/2014/main" id="{CDE37318-4A32-4233-997C-CE244B16F5A1}"/>
              </a:ext>
            </a:extLst>
          </p:cNvPr>
          <p:cNvSpPr>
            <a:spLocks noGrp="1"/>
          </p:cNvSpPr>
          <p:nvPr>
            <p:ph type="body" sz="quarter" idx="21" hasCustomPrompt="1"/>
          </p:nvPr>
        </p:nvSpPr>
        <p:spPr>
          <a:xfrm>
            <a:off x="8098536" y="5377934"/>
            <a:ext cx="1800225" cy="280988"/>
          </a:xfrm>
        </p:spPr>
        <p:txBody>
          <a:bodyPr lIns="0" tIns="0" rIns="0" bIns="0" anchor="ctr" anchorCtr="0">
            <a:noAutofit/>
          </a:bodyPr>
          <a:lstStyle>
            <a:lvl1pPr marL="0" indent="0">
              <a:buNone/>
              <a:defRPr sz="1800" b="1" i="1">
                <a:solidFill>
                  <a:schemeClr val="tx2"/>
                </a:solidFill>
              </a:defRPr>
            </a:lvl1pPr>
            <a:lvl2pPr>
              <a:defRPr sz="1800">
                <a:solidFill>
                  <a:schemeClr val="bg2">
                    <a:lumMod val="40000"/>
                    <a:lumOff val="60000"/>
                  </a:schemeClr>
                </a:solidFill>
              </a:defRPr>
            </a:lvl2pPr>
            <a:lvl3pPr>
              <a:defRPr sz="1800">
                <a:solidFill>
                  <a:schemeClr val="bg2">
                    <a:lumMod val="40000"/>
                    <a:lumOff val="60000"/>
                  </a:schemeClr>
                </a:solidFill>
              </a:defRPr>
            </a:lvl3pPr>
            <a:lvl4pPr>
              <a:defRPr sz="1800">
                <a:solidFill>
                  <a:schemeClr val="bg2">
                    <a:lumMod val="40000"/>
                    <a:lumOff val="60000"/>
                  </a:schemeClr>
                </a:solidFill>
              </a:defRPr>
            </a:lvl4pPr>
            <a:lvl5pPr>
              <a:defRPr sz="1800">
                <a:solidFill>
                  <a:schemeClr val="bg2">
                    <a:lumMod val="40000"/>
                    <a:lumOff val="60000"/>
                  </a:schemeClr>
                </a:solidFill>
              </a:defRPr>
            </a:lvl5pPr>
          </a:lstStyle>
          <a:p>
            <a:pPr lvl="0"/>
            <a:r>
              <a:rPr lang="en-US" noProof="0"/>
              <a:t>Website:</a:t>
            </a:r>
          </a:p>
        </p:txBody>
      </p:sp>
      <p:sp>
        <p:nvSpPr>
          <p:cNvPr id="19" name="Text Placeholder 16">
            <a:extLst>
              <a:ext uri="{FF2B5EF4-FFF2-40B4-BE49-F238E27FC236}">
                <a16:creationId xmlns:a16="http://schemas.microsoft.com/office/drawing/2014/main" id="{1F818617-24CC-4E07-ABE4-A23E89FC13DE}"/>
              </a:ext>
            </a:extLst>
          </p:cNvPr>
          <p:cNvSpPr>
            <a:spLocks noGrp="1"/>
          </p:cNvSpPr>
          <p:nvPr>
            <p:ph type="body" sz="quarter" idx="22" hasCustomPrompt="1"/>
          </p:nvPr>
        </p:nvSpPr>
        <p:spPr>
          <a:xfrm>
            <a:off x="8098536" y="5657711"/>
            <a:ext cx="3240000" cy="280500"/>
          </a:xfrm>
        </p:spPr>
        <p:txBody>
          <a:bodyPr lIns="0" tIns="0" rIns="0" bIns="0">
            <a:noAutofit/>
          </a:bodyPr>
          <a:lstStyle>
            <a:lvl1pPr marL="0" indent="0">
              <a:buNone/>
              <a:defRPr sz="2000" b="1">
                <a:solidFill>
                  <a:schemeClr val="tx1"/>
                </a:solidFill>
                <a:latin typeface="+mj-lt"/>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www.vanasdelltd.com</a:t>
            </a:r>
          </a:p>
        </p:txBody>
      </p:sp>
      <p:sp>
        <p:nvSpPr>
          <p:cNvPr id="21" name="Rectangle 12" descr="Rectangle shape">
            <a:extLst>
              <a:ext uri="{FF2B5EF4-FFF2-40B4-BE49-F238E27FC236}">
                <a16:creationId xmlns:a16="http://schemas.microsoft.com/office/drawing/2014/main" id="{F63A6226-0829-4BFB-805E-8B463D763BD0}"/>
              </a:ext>
            </a:extLst>
          </p:cNvPr>
          <p:cNvSpPr/>
          <p:nvPr userDrawn="1"/>
        </p:nvSpPr>
        <p:spPr>
          <a:xfrm>
            <a:off x="4760495" y="2320161"/>
            <a:ext cx="7431505"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2648300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ppendix Content Layout">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7B528C4-392E-41C2-861C-D3DC218489B8}"/>
              </a:ext>
            </a:extLst>
          </p:cNvPr>
          <p:cNvSpPr/>
          <p:nvPr userDrawn="1"/>
        </p:nvSpPr>
        <p:spPr>
          <a:xfrm>
            <a:off x="3919728" y="1"/>
            <a:ext cx="4352544" cy="22997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Picture Placeholder 7">
            <a:extLst>
              <a:ext uri="{FF2B5EF4-FFF2-40B4-BE49-F238E27FC236}">
                <a16:creationId xmlns:a16="http://schemas.microsoft.com/office/drawing/2014/main" id="{BDF13B40-70E6-4C5A-858B-DC39631DE0F6}"/>
              </a:ext>
            </a:extLst>
          </p:cNvPr>
          <p:cNvSpPr>
            <a:spLocks noGrp="1"/>
          </p:cNvSpPr>
          <p:nvPr>
            <p:ph type="pic" sz="quarter" idx="17"/>
          </p:nvPr>
        </p:nvSpPr>
        <p:spPr>
          <a:xfrm>
            <a:off x="0" y="2299716"/>
            <a:ext cx="11352213" cy="3758184"/>
          </a:xfrm>
        </p:spPr>
        <p:txBody>
          <a:bodyPr tIns="756000" rIns="72000" anchor="ctr" anchorCtr="0">
            <a:normAutofit/>
          </a:bodyPr>
          <a:lstStyle>
            <a:lvl1pPr marL="0" indent="0" algn="ctr">
              <a:buNone/>
              <a:defRPr sz="1800"/>
            </a:lvl1pPr>
          </a:lstStyle>
          <a:p>
            <a:r>
              <a:rPr lang="en-US" noProof="0"/>
              <a:t>Click icon to add picture</a:t>
            </a:r>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919728" y="0"/>
            <a:ext cx="4352544" cy="2299716"/>
          </a:xfrm>
          <a:noFill/>
        </p:spPr>
        <p:txBody>
          <a:bodyPr lIns="0" tIns="684000" rIns="0" bIns="0" anchor="t" anchorCtr="0">
            <a:normAutofit/>
          </a:bodyPr>
          <a:lstStyle>
            <a:lvl1pPr marL="0" algn="ctr" defTabSz="914400" rtl="0" eaLnBrk="1" latinLnBrk="0" hangingPunct="1">
              <a:lnSpc>
                <a:spcPct val="90000"/>
              </a:lnSpc>
              <a:spcBef>
                <a:spcPct val="0"/>
              </a:spcBef>
              <a:buNone/>
              <a:defRPr lang="ru-RU" sz="3600" b="1" kern="1200" dirty="0">
                <a:solidFill>
                  <a:schemeClr val="bg2"/>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9" name="Rectangle 8" descr="Rectangle shape">
            <a:extLst>
              <a:ext uri="{FF2B5EF4-FFF2-40B4-BE49-F238E27FC236}">
                <a16:creationId xmlns:a16="http://schemas.microsoft.com/office/drawing/2014/main" id="{7427677C-C3DE-49C7-84BE-71D9DB22D7F2}"/>
              </a:ext>
            </a:extLst>
          </p:cNvPr>
          <p:cNvSpPr/>
          <p:nvPr userDrawn="1"/>
        </p:nvSpPr>
        <p:spPr>
          <a:xfrm>
            <a:off x="4868562" y="1548553"/>
            <a:ext cx="7323438"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36372454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eedback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3256085" y="707217"/>
            <a:ext cx="5679831" cy="606677"/>
          </a:xfrm>
        </p:spPr>
        <p:txBody>
          <a:bodyPr lIns="0" tIns="0" rIns="0" bIns="0" anchor="t" anchorCtr="0">
            <a:normAutofit/>
          </a:bodyPr>
          <a:lstStyle>
            <a:lvl1pPr marL="0" algn="ctr"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35" name="Picture Placeholder 7">
            <a:extLst>
              <a:ext uri="{FF2B5EF4-FFF2-40B4-BE49-F238E27FC236}">
                <a16:creationId xmlns:a16="http://schemas.microsoft.com/office/drawing/2014/main" id="{152EDA90-0CC6-4B73-9282-68EB15F1A49D}"/>
              </a:ext>
            </a:extLst>
          </p:cNvPr>
          <p:cNvSpPr>
            <a:spLocks noGrp="1"/>
          </p:cNvSpPr>
          <p:nvPr>
            <p:ph type="pic" sz="quarter" idx="50"/>
          </p:nvPr>
        </p:nvSpPr>
        <p:spPr>
          <a:xfrm>
            <a:off x="838200" y="4808540"/>
            <a:ext cx="960120" cy="960120"/>
          </a:xfrm>
        </p:spPr>
        <p:txBody>
          <a:bodyPr anchor="ctr" anchorCtr="0">
            <a:normAutofit/>
          </a:bodyPr>
          <a:lstStyle>
            <a:lvl1pPr marL="0" indent="0" algn="ctr">
              <a:buNone/>
              <a:defRPr sz="1400"/>
            </a:lvl1pPr>
          </a:lstStyle>
          <a:p>
            <a:r>
              <a:rPr lang="en-US" noProof="0"/>
              <a:t>Click icon to add picture</a:t>
            </a:r>
          </a:p>
        </p:txBody>
      </p:sp>
      <p:sp>
        <p:nvSpPr>
          <p:cNvPr id="56" name="Text Placeholder 17">
            <a:extLst>
              <a:ext uri="{FF2B5EF4-FFF2-40B4-BE49-F238E27FC236}">
                <a16:creationId xmlns:a16="http://schemas.microsoft.com/office/drawing/2014/main" id="{CB94CB14-CAFC-4576-85C2-5FE8C5FAC866}"/>
              </a:ext>
            </a:extLst>
          </p:cNvPr>
          <p:cNvSpPr>
            <a:spLocks noGrp="1"/>
          </p:cNvSpPr>
          <p:nvPr>
            <p:ph type="body" sz="quarter" idx="20" hasCustomPrompt="1"/>
          </p:nvPr>
        </p:nvSpPr>
        <p:spPr>
          <a:xfrm>
            <a:off x="1921253" y="4732171"/>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 Name</a:t>
            </a:r>
          </a:p>
        </p:txBody>
      </p:sp>
      <p:sp>
        <p:nvSpPr>
          <p:cNvPr id="57" name="Text Placeholder 17">
            <a:extLst>
              <a:ext uri="{FF2B5EF4-FFF2-40B4-BE49-F238E27FC236}">
                <a16:creationId xmlns:a16="http://schemas.microsoft.com/office/drawing/2014/main" id="{E2FAB85F-45F7-47E2-AB0A-6B37853139DD}"/>
              </a:ext>
            </a:extLst>
          </p:cNvPr>
          <p:cNvSpPr>
            <a:spLocks noGrp="1"/>
          </p:cNvSpPr>
          <p:nvPr>
            <p:ph type="body" sz="quarter" idx="21" hasCustomPrompt="1"/>
          </p:nvPr>
        </p:nvSpPr>
        <p:spPr>
          <a:xfrm>
            <a:off x="1922832" y="5118130"/>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58" name="Picture Placeholder 7">
            <a:extLst>
              <a:ext uri="{FF2B5EF4-FFF2-40B4-BE49-F238E27FC236}">
                <a16:creationId xmlns:a16="http://schemas.microsoft.com/office/drawing/2014/main" id="{9D546B0D-E7A6-4E09-A1E7-4D5FFF42AB7E}"/>
              </a:ext>
            </a:extLst>
          </p:cNvPr>
          <p:cNvSpPr>
            <a:spLocks noGrp="1"/>
          </p:cNvSpPr>
          <p:nvPr>
            <p:ph type="pic" sz="quarter" idx="51"/>
          </p:nvPr>
        </p:nvSpPr>
        <p:spPr>
          <a:xfrm>
            <a:off x="7977409" y="4808540"/>
            <a:ext cx="960120" cy="960120"/>
          </a:xfrm>
        </p:spPr>
        <p:txBody>
          <a:bodyPr anchor="ctr" anchorCtr="0">
            <a:normAutofit/>
          </a:bodyPr>
          <a:lstStyle>
            <a:lvl1pPr marL="0" indent="0" algn="ctr">
              <a:buNone/>
              <a:defRPr sz="1400"/>
            </a:lvl1pPr>
          </a:lstStyle>
          <a:p>
            <a:r>
              <a:rPr lang="en-US" noProof="0"/>
              <a:t>Click icon to add picture</a:t>
            </a:r>
          </a:p>
        </p:txBody>
      </p:sp>
      <p:sp>
        <p:nvSpPr>
          <p:cNvPr id="59" name="Text Placeholder 17">
            <a:extLst>
              <a:ext uri="{FF2B5EF4-FFF2-40B4-BE49-F238E27FC236}">
                <a16:creationId xmlns:a16="http://schemas.microsoft.com/office/drawing/2014/main" id="{BB7C7924-7CD4-4A42-9820-18C41FD7256C}"/>
              </a:ext>
            </a:extLst>
          </p:cNvPr>
          <p:cNvSpPr>
            <a:spLocks noGrp="1"/>
          </p:cNvSpPr>
          <p:nvPr>
            <p:ph type="body" sz="quarter" idx="52" hasCustomPrompt="1"/>
          </p:nvPr>
        </p:nvSpPr>
        <p:spPr>
          <a:xfrm>
            <a:off x="9060462" y="4732171"/>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3 Name</a:t>
            </a:r>
          </a:p>
        </p:txBody>
      </p:sp>
      <p:sp>
        <p:nvSpPr>
          <p:cNvPr id="60" name="Text Placeholder 17">
            <a:extLst>
              <a:ext uri="{FF2B5EF4-FFF2-40B4-BE49-F238E27FC236}">
                <a16:creationId xmlns:a16="http://schemas.microsoft.com/office/drawing/2014/main" id="{16EDFFF7-6CB3-47B7-B8FF-4AD51EBB5F14}"/>
              </a:ext>
            </a:extLst>
          </p:cNvPr>
          <p:cNvSpPr>
            <a:spLocks noGrp="1"/>
          </p:cNvSpPr>
          <p:nvPr>
            <p:ph type="body" sz="quarter" idx="53" hasCustomPrompt="1"/>
          </p:nvPr>
        </p:nvSpPr>
        <p:spPr>
          <a:xfrm>
            <a:off x="9062041" y="5118130"/>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61" name="Picture Placeholder 7">
            <a:extLst>
              <a:ext uri="{FF2B5EF4-FFF2-40B4-BE49-F238E27FC236}">
                <a16:creationId xmlns:a16="http://schemas.microsoft.com/office/drawing/2014/main" id="{998C45EE-D467-409F-8315-0F7C3F55116A}"/>
              </a:ext>
            </a:extLst>
          </p:cNvPr>
          <p:cNvSpPr>
            <a:spLocks noGrp="1"/>
          </p:cNvSpPr>
          <p:nvPr>
            <p:ph type="pic" sz="quarter" idx="54"/>
          </p:nvPr>
        </p:nvSpPr>
        <p:spPr>
          <a:xfrm>
            <a:off x="4403916" y="4808540"/>
            <a:ext cx="960120" cy="960120"/>
          </a:xfrm>
        </p:spPr>
        <p:txBody>
          <a:bodyPr anchor="ctr" anchorCtr="0">
            <a:normAutofit/>
          </a:bodyPr>
          <a:lstStyle>
            <a:lvl1pPr marL="0" indent="0" algn="ctr">
              <a:buNone/>
              <a:defRPr sz="1400"/>
            </a:lvl1pPr>
          </a:lstStyle>
          <a:p>
            <a:r>
              <a:rPr lang="en-US" noProof="0"/>
              <a:t>Click icon to add picture</a:t>
            </a:r>
          </a:p>
        </p:txBody>
      </p:sp>
      <p:sp>
        <p:nvSpPr>
          <p:cNvPr id="63" name="Text Placeholder 17">
            <a:extLst>
              <a:ext uri="{FF2B5EF4-FFF2-40B4-BE49-F238E27FC236}">
                <a16:creationId xmlns:a16="http://schemas.microsoft.com/office/drawing/2014/main" id="{A51F22CB-38F0-4351-97D5-2D8EAFB4F3D6}"/>
              </a:ext>
            </a:extLst>
          </p:cNvPr>
          <p:cNvSpPr>
            <a:spLocks noGrp="1"/>
          </p:cNvSpPr>
          <p:nvPr>
            <p:ph type="body" sz="quarter" idx="55" hasCustomPrompt="1"/>
          </p:nvPr>
        </p:nvSpPr>
        <p:spPr>
          <a:xfrm>
            <a:off x="5486969" y="4732171"/>
            <a:ext cx="2149559" cy="325986"/>
          </a:xfrm>
        </p:spPr>
        <p:txBody>
          <a:bodyPr bIns="0">
            <a:noAutofit/>
          </a:bodyPr>
          <a:lstStyle>
            <a:lvl1pPr marL="0" indent="0" algn="l">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2 Name</a:t>
            </a:r>
          </a:p>
        </p:txBody>
      </p:sp>
      <p:sp>
        <p:nvSpPr>
          <p:cNvPr id="64" name="Text Placeholder 17">
            <a:extLst>
              <a:ext uri="{FF2B5EF4-FFF2-40B4-BE49-F238E27FC236}">
                <a16:creationId xmlns:a16="http://schemas.microsoft.com/office/drawing/2014/main" id="{A766E770-E9C2-42A0-B447-1B804F2A2F8D}"/>
              </a:ext>
            </a:extLst>
          </p:cNvPr>
          <p:cNvSpPr>
            <a:spLocks noGrp="1"/>
          </p:cNvSpPr>
          <p:nvPr>
            <p:ph type="body" sz="quarter" idx="56" hasCustomPrompt="1"/>
          </p:nvPr>
        </p:nvSpPr>
        <p:spPr>
          <a:xfrm>
            <a:off x="5488548" y="5118130"/>
            <a:ext cx="2148282" cy="244923"/>
          </a:xfrm>
        </p:spPr>
        <p:txBody>
          <a:bodyPr tIns="0">
            <a:noAutofit/>
          </a:bodyPr>
          <a:lstStyle>
            <a:lvl1pPr marL="0" indent="0" algn="l">
              <a:spcBef>
                <a:spcPts val="600"/>
              </a:spcBef>
              <a:buNone/>
              <a:defRPr sz="1400" b="0" i="1">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65" name="Text Placeholder 8">
            <a:extLst>
              <a:ext uri="{FF2B5EF4-FFF2-40B4-BE49-F238E27FC236}">
                <a16:creationId xmlns:a16="http://schemas.microsoft.com/office/drawing/2014/main" id="{1174E98C-B520-4B09-B2E4-AA73B46C63D5}"/>
              </a:ext>
            </a:extLst>
          </p:cNvPr>
          <p:cNvSpPr>
            <a:spLocks noGrp="1"/>
          </p:cNvSpPr>
          <p:nvPr>
            <p:ph type="body" sz="quarter" idx="13"/>
          </p:nvPr>
        </p:nvSpPr>
        <p:spPr>
          <a:xfrm>
            <a:off x="838200" y="1865313"/>
            <a:ext cx="3529013" cy="2578100"/>
          </a:xfrm>
          <a:solidFill>
            <a:schemeClr val="accent1">
              <a:alpha val="50000"/>
            </a:schemeClr>
          </a:solidFill>
        </p:spPr>
        <p:txBody>
          <a:bodyPr lIns="288000" tIns="288000" rIns="288000" bIns="288000">
            <a:normAutofit/>
          </a:bodyPr>
          <a:lstStyle>
            <a:lvl1pPr marL="0" indent="0">
              <a:buNone/>
              <a:defRPr sz="1400" i="0">
                <a:solidFill>
                  <a:schemeClr val="tx2"/>
                </a:solidFill>
              </a:defRPr>
            </a:lvl1pPr>
            <a:lvl2pPr marL="457200" indent="0">
              <a:buNone/>
              <a:defRPr sz="1400" i="1">
                <a:solidFill>
                  <a:schemeClr val="tx2"/>
                </a:solidFill>
              </a:defRPr>
            </a:lvl2pPr>
            <a:lvl3pPr marL="914400" indent="0">
              <a:buNone/>
              <a:defRPr sz="1400" i="1">
                <a:solidFill>
                  <a:schemeClr val="tx2"/>
                </a:solidFill>
              </a:defRPr>
            </a:lvl3pPr>
            <a:lvl4pPr marL="1371600" indent="0">
              <a:buNone/>
              <a:defRPr sz="1400" i="1">
                <a:solidFill>
                  <a:schemeClr val="tx2"/>
                </a:solidFill>
              </a:defRPr>
            </a:lvl4pPr>
            <a:lvl5pPr marL="1828800" indent="0">
              <a:buNone/>
              <a:defRPr sz="1400" i="1">
                <a:solidFill>
                  <a:schemeClr val="tx2"/>
                </a:solidFill>
              </a:defRPr>
            </a:lvl5pPr>
          </a:lstStyle>
          <a:p>
            <a:pPr lvl="0"/>
            <a:r>
              <a:rPr lang="en-US" noProof="0"/>
              <a:t>Edit Master text styles</a:t>
            </a:r>
          </a:p>
        </p:txBody>
      </p:sp>
      <p:sp>
        <p:nvSpPr>
          <p:cNvPr id="66" name="Rectangle 65">
            <a:extLst>
              <a:ext uri="{FF2B5EF4-FFF2-40B4-BE49-F238E27FC236}">
                <a16:creationId xmlns:a16="http://schemas.microsoft.com/office/drawing/2014/main" id="{129C8CAB-8459-47A3-A66A-8D12B810225F}"/>
              </a:ext>
            </a:extLst>
          </p:cNvPr>
          <p:cNvSpPr/>
          <p:nvPr userDrawn="1"/>
        </p:nvSpPr>
        <p:spPr>
          <a:xfrm>
            <a:off x="4368002" y="2414016"/>
            <a:ext cx="3529011" cy="20299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7" name="Text Placeholder 11">
            <a:extLst>
              <a:ext uri="{FF2B5EF4-FFF2-40B4-BE49-F238E27FC236}">
                <a16:creationId xmlns:a16="http://schemas.microsoft.com/office/drawing/2014/main" id="{6F2EC285-6BFE-478F-A272-ED692974D92B}"/>
              </a:ext>
            </a:extLst>
          </p:cNvPr>
          <p:cNvSpPr>
            <a:spLocks noGrp="1"/>
          </p:cNvSpPr>
          <p:nvPr>
            <p:ph type="body" sz="quarter" idx="14"/>
          </p:nvPr>
        </p:nvSpPr>
        <p:spPr>
          <a:xfrm>
            <a:off x="4357688" y="2400300"/>
            <a:ext cx="3529012" cy="2043113"/>
          </a:xfrm>
        </p:spPr>
        <p:txBody>
          <a:bodyPr lIns="288000" tIns="288000" rIns="288000" bIns="288000"/>
          <a:lstStyle>
            <a:lvl1pPr marL="0" indent="0">
              <a:buNone/>
              <a:defRPr lang="en-US" sz="1400" i="0" kern="1200" dirty="0" smtClean="0">
                <a:solidFill>
                  <a:schemeClr val="tx2"/>
                </a:solidFill>
                <a:latin typeface="+mn-lt"/>
                <a:ea typeface="+mn-ea"/>
                <a:cs typeface="+mn-cs"/>
              </a:defRPr>
            </a:lvl1pPr>
            <a:lvl2pPr marL="457200" indent="0">
              <a:buNone/>
              <a:defRPr lang="en-US" sz="1400" i="1" kern="1200" dirty="0" smtClean="0">
                <a:solidFill>
                  <a:schemeClr val="tx2"/>
                </a:solidFill>
                <a:latin typeface="+mn-lt"/>
                <a:ea typeface="+mn-ea"/>
                <a:cs typeface="+mn-cs"/>
              </a:defRPr>
            </a:lvl2pPr>
            <a:lvl3pPr marL="914400" indent="0">
              <a:buNone/>
              <a:defRPr lang="en-US" sz="1400" i="1" kern="1200" dirty="0" smtClean="0">
                <a:solidFill>
                  <a:schemeClr val="tx2"/>
                </a:solidFill>
                <a:latin typeface="+mn-lt"/>
                <a:ea typeface="+mn-ea"/>
                <a:cs typeface="+mn-cs"/>
              </a:defRPr>
            </a:lvl3pPr>
            <a:lvl4pPr marL="1371600" indent="0">
              <a:buNone/>
              <a:defRPr lang="en-US" sz="1400" i="1" kern="1200" dirty="0" smtClean="0">
                <a:solidFill>
                  <a:schemeClr val="tx2"/>
                </a:solidFill>
                <a:latin typeface="+mn-lt"/>
                <a:ea typeface="+mn-ea"/>
                <a:cs typeface="+mn-cs"/>
              </a:defRPr>
            </a:lvl4pPr>
            <a:lvl5pPr marL="1828800" indent="0">
              <a:buNone/>
              <a:defRPr lang="ru-RU" sz="1400" i="1" kern="1200" dirty="0">
                <a:solidFill>
                  <a:schemeClr val="tx2"/>
                </a:solidFill>
                <a:latin typeface="+mn-lt"/>
                <a:ea typeface="+mn-ea"/>
                <a:cs typeface="+mn-cs"/>
              </a:defRPr>
            </a:lvl5pPr>
          </a:lstStyle>
          <a:p>
            <a:pPr lvl="0"/>
            <a:r>
              <a:rPr lang="en-US" noProof="0"/>
              <a:t>Edit Master text styles</a:t>
            </a:r>
          </a:p>
        </p:txBody>
      </p:sp>
      <p:sp>
        <p:nvSpPr>
          <p:cNvPr id="68" name="Text Placeholder 8">
            <a:extLst>
              <a:ext uri="{FF2B5EF4-FFF2-40B4-BE49-F238E27FC236}">
                <a16:creationId xmlns:a16="http://schemas.microsoft.com/office/drawing/2014/main" id="{C67992FA-0F54-4DA6-AACA-039E6E09DB60}"/>
              </a:ext>
            </a:extLst>
          </p:cNvPr>
          <p:cNvSpPr>
            <a:spLocks noGrp="1"/>
          </p:cNvSpPr>
          <p:nvPr>
            <p:ph type="body" sz="quarter" idx="15"/>
          </p:nvPr>
        </p:nvSpPr>
        <p:spPr>
          <a:xfrm>
            <a:off x="7886700" y="2212277"/>
            <a:ext cx="3467102" cy="2231136"/>
          </a:xfrm>
          <a:solidFill>
            <a:schemeClr val="accent1">
              <a:alpha val="50000"/>
            </a:schemeClr>
          </a:solidFill>
        </p:spPr>
        <p:txBody>
          <a:bodyPr lIns="288000" tIns="288000" rIns="288000" bIns="288000">
            <a:normAutofit/>
          </a:bodyPr>
          <a:lstStyle>
            <a:lvl1pPr marL="0" indent="0">
              <a:buNone/>
              <a:defRPr sz="1400" i="0">
                <a:solidFill>
                  <a:schemeClr val="tx2"/>
                </a:solidFill>
              </a:defRPr>
            </a:lvl1pPr>
            <a:lvl2pPr marL="457200" indent="0">
              <a:buNone/>
              <a:defRPr sz="1400" i="1">
                <a:solidFill>
                  <a:schemeClr val="tx2"/>
                </a:solidFill>
              </a:defRPr>
            </a:lvl2pPr>
            <a:lvl3pPr marL="914400" indent="0">
              <a:buNone/>
              <a:defRPr sz="1400" i="1">
                <a:solidFill>
                  <a:schemeClr val="tx2"/>
                </a:solidFill>
              </a:defRPr>
            </a:lvl3pPr>
            <a:lvl4pPr marL="1371600" indent="0">
              <a:buNone/>
              <a:defRPr sz="1400" i="1">
                <a:solidFill>
                  <a:schemeClr val="tx2"/>
                </a:solidFill>
              </a:defRPr>
            </a:lvl4pPr>
            <a:lvl5pPr marL="1828800" indent="0">
              <a:buNone/>
              <a:defRPr sz="1400" i="1">
                <a:solidFill>
                  <a:schemeClr val="tx2"/>
                </a:solidFill>
              </a:defRPr>
            </a:lvl5pPr>
          </a:lstStyle>
          <a:p>
            <a:pPr lvl="0"/>
            <a:r>
              <a:rPr lang="en-US" noProof="0"/>
              <a:t>Edit Master text styles</a:t>
            </a:r>
          </a:p>
        </p:txBody>
      </p:sp>
      <p:sp>
        <p:nvSpPr>
          <p:cNvPr id="21" name="Rectangle 18" descr="Rectangle shape">
            <a:extLst>
              <a:ext uri="{FF2B5EF4-FFF2-40B4-BE49-F238E27FC236}">
                <a16:creationId xmlns:a16="http://schemas.microsoft.com/office/drawing/2014/main" id="{B791C558-0522-446C-B7FE-6CCCB2676E89}"/>
              </a:ext>
            </a:extLst>
          </p:cNvPr>
          <p:cNvSpPr/>
          <p:nvPr userDrawn="1"/>
        </p:nvSpPr>
        <p:spPr>
          <a:xfrm>
            <a:off x="4304523" y="1373103"/>
            <a:ext cx="7887478"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684592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4E44D6-0A49-4C13-B5E4-6A803F6E9DD5}"/>
              </a:ext>
            </a:extLst>
          </p:cNvPr>
          <p:cNvSpPr>
            <a:spLocks noGrp="1"/>
          </p:cNvSpPr>
          <p:nvPr>
            <p:ph type="dt" sz="half" idx="10"/>
          </p:nvPr>
        </p:nvSpPr>
        <p:spPr/>
        <p:txBody>
          <a:bodyPr/>
          <a:lstStyle/>
          <a:p>
            <a:fld id="{4DC85383-88DB-45B6-BD02-19DB20CFD0AD}" type="datetimeFigureOut">
              <a:rPr lang="en-US" smtClean="0"/>
              <a:t>6/30/2026</a:t>
            </a:fld>
            <a:endParaRPr lang="en-US"/>
          </a:p>
        </p:txBody>
      </p:sp>
      <p:sp>
        <p:nvSpPr>
          <p:cNvPr id="3" name="Footer Placeholder 2">
            <a:extLst>
              <a:ext uri="{FF2B5EF4-FFF2-40B4-BE49-F238E27FC236}">
                <a16:creationId xmlns:a16="http://schemas.microsoft.com/office/drawing/2014/main" id="{99A44178-C24A-4524-8823-D9318787DE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D067EA9-D877-4999-8ACF-3A57C54A11E6}"/>
              </a:ext>
            </a:extLst>
          </p:cNvPr>
          <p:cNvSpPr>
            <a:spLocks noGrp="1"/>
          </p:cNvSpPr>
          <p:nvPr>
            <p:ph type="sldNum" sz="quarter" idx="12"/>
          </p:nvPr>
        </p:nvSpPr>
        <p:spPr/>
        <p:txBody>
          <a:bodyPr/>
          <a:lstStyle/>
          <a:p>
            <a:fld id="{D727E916-E97C-4353-A646-4BDD01C9AB5E}" type="slidenum">
              <a:rPr lang="en-US" smtClean="0"/>
              <a:t>‹#›</a:t>
            </a:fld>
            <a:endParaRPr lang="en-US"/>
          </a:p>
        </p:txBody>
      </p:sp>
    </p:spTree>
    <p:extLst>
      <p:ext uri="{BB962C8B-B14F-4D97-AF65-F5344CB8AC3E}">
        <p14:creationId xmlns:p14="http://schemas.microsoft.com/office/powerpoint/2010/main" val="29191715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ase Study Conten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636831"/>
            <a:ext cx="2939721" cy="1844288"/>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1851976"/>
            <a:ext cx="296257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6" name="Text Placeholder 17">
            <a:extLst>
              <a:ext uri="{FF2B5EF4-FFF2-40B4-BE49-F238E27FC236}">
                <a16:creationId xmlns:a16="http://schemas.microsoft.com/office/drawing/2014/main" id="{177BAD76-5C75-4FA2-B792-300193BDC997}"/>
              </a:ext>
            </a:extLst>
          </p:cNvPr>
          <p:cNvSpPr>
            <a:spLocks noGrp="1"/>
          </p:cNvSpPr>
          <p:nvPr>
            <p:ph type="body" sz="quarter" idx="25"/>
          </p:nvPr>
        </p:nvSpPr>
        <p:spPr>
          <a:xfrm>
            <a:off x="5267325" y="1588458"/>
            <a:ext cx="6084888" cy="2118127"/>
          </a:xfrm>
        </p:spPr>
        <p:txBody>
          <a:bodyPr>
            <a:noAutofit/>
          </a:bodyPr>
          <a:lstStyle>
            <a:lvl1pPr marL="0" indent="0" algn="l">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29" name="Text Placeholder 17">
            <a:extLst>
              <a:ext uri="{FF2B5EF4-FFF2-40B4-BE49-F238E27FC236}">
                <a16:creationId xmlns:a16="http://schemas.microsoft.com/office/drawing/2014/main" id="{AE2A9BB2-4A2A-49A1-8337-C26A0EC27E25}"/>
              </a:ext>
            </a:extLst>
          </p:cNvPr>
          <p:cNvSpPr>
            <a:spLocks noGrp="1"/>
          </p:cNvSpPr>
          <p:nvPr>
            <p:ph type="body" sz="quarter" idx="28"/>
          </p:nvPr>
        </p:nvSpPr>
        <p:spPr>
          <a:xfrm>
            <a:off x="5267325" y="3932556"/>
            <a:ext cx="6084888" cy="1548563"/>
          </a:xfrm>
        </p:spPr>
        <p:txBody>
          <a:bodyPr>
            <a:noAutofit/>
          </a:bodyPr>
          <a:lstStyle>
            <a:lvl1pPr marL="216000" indent="-216000" algn="l">
              <a:spcBef>
                <a:spcPts val="600"/>
              </a:spcBef>
              <a:buClr>
                <a:schemeClr val="accent1"/>
              </a:buClr>
              <a:buFont typeface="Wingdings" panose="05000000000000000000" pitchFamily="2" charset="2"/>
              <a:buChar char="§"/>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13" name="Rectangle 9" descr="Rectangle shape">
            <a:extLst>
              <a:ext uri="{FF2B5EF4-FFF2-40B4-BE49-F238E27FC236}">
                <a16:creationId xmlns:a16="http://schemas.microsoft.com/office/drawing/2014/main" id="{BAFA4FEF-7A90-4960-976C-29791A7BE2C2}"/>
              </a:ext>
            </a:extLst>
          </p:cNvPr>
          <p:cNvSpPr/>
          <p:nvPr userDrawn="1"/>
        </p:nvSpPr>
        <p:spPr>
          <a:xfrm>
            <a:off x="0" y="3292402"/>
            <a:ext cx="370971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41161969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obile and Content Layout">
    <p:spTree>
      <p:nvGrpSpPr>
        <p:cNvPr id="1" name=""/>
        <p:cNvGrpSpPr/>
        <p:nvPr/>
      </p:nvGrpSpPr>
      <p:grpSpPr>
        <a:xfrm>
          <a:off x="0" y="0"/>
          <a:ext cx="0" cy="0"/>
          <a:chOff x="0" y="0"/>
          <a:chExt cx="0" cy="0"/>
        </a:xfrm>
      </p:grpSpPr>
      <p:sp>
        <p:nvSpPr>
          <p:cNvPr id="14" name="Rectangle 13" descr="Rectangle shape">
            <a:extLst>
              <a:ext uri="{FF2B5EF4-FFF2-40B4-BE49-F238E27FC236}">
                <a16:creationId xmlns:a16="http://schemas.microsoft.com/office/drawing/2014/main" id="{9FF20888-4CCD-4546-BBEE-8012B7FF897A}"/>
              </a:ext>
            </a:extLst>
          </p:cNvPr>
          <p:cNvSpPr/>
          <p:nvPr userDrawn="1"/>
        </p:nvSpPr>
        <p:spPr>
          <a:xfrm>
            <a:off x="862258" y="2808480"/>
            <a:ext cx="11329742"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Rectangle 1">
            <a:extLst>
              <a:ext uri="{FF2B5EF4-FFF2-40B4-BE49-F238E27FC236}">
                <a16:creationId xmlns:a16="http://schemas.microsoft.com/office/drawing/2014/main" id="{04338E56-892A-4A7D-A723-312505412F26}"/>
              </a:ext>
            </a:extLst>
          </p:cNvPr>
          <p:cNvSpPr/>
          <p:nvPr userDrawn="1"/>
        </p:nvSpPr>
        <p:spPr>
          <a:xfrm>
            <a:off x="6757260" y="636516"/>
            <a:ext cx="3291840" cy="5522976"/>
          </a:xfrm>
          <a:prstGeom prst="rect">
            <a:avLst/>
          </a:prstGeom>
          <a:blipFill>
            <a:blip r:embed="rId2"/>
            <a:stretch>
              <a:fillRect l="-1125" r="-112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3095993"/>
            <a:ext cx="5242160" cy="539496"/>
          </a:xfrm>
        </p:spPr>
        <p:txBody>
          <a:bodyPr lIns="0" tIns="0" rIns="0" bIns="0" anchor="b">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2">
            <a:extLst>
              <a:ext uri="{FF2B5EF4-FFF2-40B4-BE49-F238E27FC236}">
                <a16:creationId xmlns:a16="http://schemas.microsoft.com/office/drawing/2014/main" id="{1F5FB13D-D6DC-4762-A443-A1E33781FA69}"/>
              </a:ext>
            </a:extLst>
          </p:cNvPr>
          <p:cNvSpPr>
            <a:spLocks noGrp="1"/>
          </p:cNvSpPr>
          <p:nvPr>
            <p:ph type="body" idx="13"/>
          </p:nvPr>
        </p:nvSpPr>
        <p:spPr>
          <a:xfrm>
            <a:off x="862258" y="3828000"/>
            <a:ext cx="5233742" cy="2175392"/>
          </a:xfrm>
        </p:spPr>
        <p:txBody>
          <a:bodyPr lIns="0" tIns="0" rIns="0" bIns="0" anchor="t" anchorCtr="0">
            <a:normAutofit/>
          </a:bodyPr>
          <a:lstStyle>
            <a:lvl1pPr marL="216000" indent="-216000">
              <a:spcBef>
                <a:spcPts val="600"/>
              </a:spcBef>
              <a:buClr>
                <a:schemeClr val="bg2"/>
              </a:buClr>
              <a:buFont typeface="Wingdings" panose="05000000000000000000" pitchFamily="2" charset="2"/>
              <a:buChar char="§"/>
              <a:defRPr sz="1400" b="0" i="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0" y="1391821"/>
            <a:ext cx="5262327"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 MASTER TITLE</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13" name="Picture Placeholder 7">
            <a:extLst>
              <a:ext uri="{FF2B5EF4-FFF2-40B4-BE49-F238E27FC236}">
                <a16:creationId xmlns:a16="http://schemas.microsoft.com/office/drawing/2014/main" id="{BDF13B40-70E6-4C5A-858B-DC39631DE0F6}"/>
              </a:ext>
            </a:extLst>
          </p:cNvPr>
          <p:cNvSpPr>
            <a:spLocks noGrp="1"/>
          </p:cNvSpPr>
          <p:nvPr>
            <p:ph type="pic" sz="quarter" idx="17"/>
          </p:nvPr>
        </p:nvSpPr>
        <p:spPr>
          <a:xfrm>
            <a:off x="7114111" y="1485605"/>
            <a:ext cx="2075688" cy="3639312"/>
          </a:xfrm>
        </p:spPr>
        <p:txBody>
          <a:bodyPr tIns="756000" rIns="72000" anchor="ctr" anchorCtr="0">
            <a:normAutofit/>
          </a:bodyPr>
          <a:lstStyle>
            <a:lvl1pPr marL="0" indent="0" algn="ctr">
              <a:buNone/>
              <a:defRPr sz="1800"/>
            </a:lvl1pPr>
          </a:lstStyle>
          <a:p>
            <a:r>
              <a:rPr lang="en-US" noProof="0"/>
              <a:t>Click icon to add picture</a:t>
            </a:r>
          </a:p>
        </p:txBody>
      </p:sp>
    </p:spTree>
    <p:extLst>
      <p:ext uri="{BB962C8B-B14F-4D97-AF65-F5344CB8AC3E}">
        <p14:creationId xmlns:p14="http://schemas.microsoft.com/office/powerpoint/2010/main" val="21358571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899954E-D83C-4E03-A51E-E9EFC4CB52C8}"/>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Прямоугольник 3">
            <a:extLst>
              <a:ext uri="{FF2B5EF4-FFF2-40B4-BE49-F238E27FC236}">
                <a16:creationId xmlns:a16="http://schemas.microsoft.com/office/drawing/2014/main" id="{15FAA74F-DE92-4414-B0C7-466184CBCC99}"/>
              </a:ext>
            </a:extLst>
          </p:cNvPr>
          <p:cNvSpPr/>
          <p:nvPr userDrawn="1"/>
        </p:nvSpPr>
        <p:spPr>
          <a:xfrm>
            <a:off x="4093463" y="404813"/>
            <a:ext cx="4005072" cy="17128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 name="Slide Number Placeholder 5">
            <a:extLst>
              <a:ext uri="{FF2B5EF4-FFF2-40B4-BE49-F238E27FC236}">
                <a16:creationId xmlns:a16="http://schemas.microsoft.com/office/drawing/2014/main" id="{ECEEB3FF-7F57-482E-BA1B-44AD9E95F077}"/>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12" name="Title 1">
            <a:extLst>
              <a:ext uri="{FF2B5EF4-FFF2-40B4-BE49-F238E27FC236}">
                <a16:creationId xmlns:a16="http://schemas.microsoft.com/office/drawing/2014/main" id="{0824308D-CE80-4FF7-81BB-AFBECF7EA2C0}"/>
              </a:ext>
            </a:extLst>
          </p:cNvPr>
          <p:cNvSpPr>
            <a:spLocks noGrp="1"/>
          </p:cNvSpPr>
          <p:nvPr>
            <p:ph type="title" hasCustomPrompt="1"/>
          </p:nvPr>
        </p:nvSpPr>
        <p:spPr>
          <a:xfrm>
            <a:off x="4093464" y="2117623"/>
            <a:ext cx="4005072" cy="2977551"/>
          </a:xfrm>
          <a:solidFill>
            <a:schemeClr val="tx1"/>
          </a:solidFill>
        </p:spPr>
        <p:txBody>
          <a:bodyPr tIns="72000" bIns="216000" anchor="b">
            <a:normAutofit/>
          </a:bodyPr>
          <a:lstStyle>
            <a:lvl1pPr algn="ctr">
              <a:lnSpc>
                <a:spcPct val="85000"/>
              </a:lnSpc>
              <a:defRPr lang="ru-RU" sz="6000" b="1" kern="1200" dirty="0">
                <a:solidFill>
                  <a:schemeClr val="bg2"/>
                </a:solidFill>
                <a:latin typeface="+mj-lt"/>
                <a:ea typeface="+mn-ea"/>
                <a:cs typeface="+mn-cs"/>
              </a:defRPr>
            </a:lvl1pPr>
          </a:lstStyle>
          <a:p>
            <a:r>
              <a:rPr lang="en-US" noProof="0"/>
              <a:t>CLICK TO EDIT TITLE</a:t>
            </a:r>
          </a:p>
        </p:txBody>
      </p:sp>
      <p:sp>
        <p:nvSpPr>
          <p:cNvPr id="10" name="Rectangle 6" descr="Rectangle shape">
            <a:extLst>
              <a:ext uri="{FF2B5EF4-FFF2-40B4-BE49-F238E27FC236}">
                <a16:creationId xmlns:a16="http://schemas.microsoft.com/office/drawing/2014/main" id="{0A900D34-4B01-4389-9CFF-FFCB0CF7A3CC}"/>
              </a:ext>
            </a:extLst>
          </p:cNvPr>
          <p:cNvSpPr/>
          <p:nvPr userDrawn="1"/>
        </p:nvSpPr>
        <p:spPr>
          <a:xfrm>
            <a:off x="4922520" y="1916455"/>
            <a:ext cx="726948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Прямоугольник 14">
            <a:extLst>
              <a:ext uri="{FF2B5EF4-FFF2-40B4-BE49-F238E27FC236}">
                <a16:creationId xmlns:a16="http://schemas.microsoft.com/office/drawing/2014/main" id="{18865235-7FA6-4F58-B90E-4404EAE577DF}"/>
              </a:ext>
            </a:extLst>
          </p:cNvPr>
          <p:cNvSpPr/>
          <p:nvPr userDrawn="1"/>
        </p:nvSpPr>
        <p:spPr>
          <a:xfrm>
            <a:off x="4093463" y="5095174"/>
            <a:ext cx="4005072" cy="2240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5" descr="Rectangle shape">
            <a:extLst>
              <a:ext uri="{FF2B5EF4-FFF2-40B4-BE49-F238E27FC236}">
                <a16:creationId xmlns:a16="http://schemas.microsoft.com/office/drawing/2014/main" id="{72ED261F-FABA-4D73-8360-A897A6082FA6}"/>
              </a:ext>
            </a:extLst>
          </p:cNvPr>
          <p:cNvSpPr/>
          <p:nvPr userDrawn="1"/>
        </p:nvSpPr>
        <p:spPr>
          <a:xfrm>
            <a:off x="-1" y="5095175"/>
            <a:ext cx="726948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Subtitle 2">
            <a:extLst>
              <a:ext uri="{FF2B5EF4-FFF2-40B4-BE49-F238E27FC236}">
                <a16:creationId xmlns:a16="http://schemas.microsoft.com/office/drawing/2014/main" id="{36BBECC5-64BD-44F1-A950-4C2D9B613291}"/>
              </a:ext>
            </a:extLst>
          </p:cNvPr>
          <p:cNvSpPr>
            <a:spLocks noGrp="1"/>
          </p:cNvSpPr>
          <p:nvPr>
            <p:ph type="subTitle" idx="1"/>
          </p:nvPr>
        </p:nvSpPr>
        <p:spPr>
          <a:xfrm>
            <a:off x="4093462" y="5296342"/>
            <a:ext cx="4005073" cy="1561658"/>
          </a:xfrm>
          <a:solidFill>
            <a:schemeClr val="tx1"/>
          </a:solidFill>
        </p:spPr>
        <p:txBody>
          <a:bodyPr vert="horz" lIns="91440" tIns="90000" rIns="91440" bIns="90000" rtlCol="0" anchor="ctr" anchorCtr="0">
            <a:noAutofit/>
          </a:bodyPr>
          <a:lstStyle>
            <a:lvl1pPr marL="0" indent="0" algn="ctr">
              <a:buNone/>
              <a:defRPr lang="en-US" sz="2800" i="0">
                <a:solidFill>
                  <a:schemeClr val="bg1"/>
                </a:solidFill>
              </a:defRPr>
            </a:lvl1pPr>
          </a:lstStyle>
          <a:p>
            <a:pPr marL="228600" lvl="0" indent="-228600" algn="ctr">
              <a:spcBef>
                <a:spcPts val="600"/>
              </a:spcBef>
            </a:pPr>
            <a:r>
              <a:rPr lang="en-US" noProof="0"/>
              <a:t>Click to edit Master subtitle style</a:t>
            </a:r>
          </a:p>
        </p:txBody>
      </p:sp>
    </p:spTree>
    <p:extLst>
      <p:ext uri="{BB962C8B-B14F-4D97-AF65-F5344CB8AC3E}">
        <p14:creationId xmlns:p14="http://schemas.microsoft.com/office/powerpoint/2010/main" val="20204911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E8D30891-044A-4B6F-9E44-2C5CD52CAE5A}"/>
              </a:ext>
            </a:extLst>
          </p:cNvPr>
          <p:cNvSpPr/>
          <p:nvPr userDrawn="1"/>
        </p:nvSpPr>
        <p:spPr>
          <a:xfrm>
            <a:off x="4117848" y="0"/>
            <a:ext cx="8074152"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570061FC-03E6-461D-AD5E-F586206AB6DB}"/>
              </a:ext>
            </a:extLst>
          </p:cNvPr>
          <p:cNvSpPr>
            <a:spLocks noGrp="1"/>
          </p:cNvSpPr>
          <p:nvPr>
            <p:ph type="title" hasCustomPrompt="1"/>
          </p:nvPr>
        </p:nvSpPr>
        <p:spPr>
          <a:xfrm>
            <a:off x="839788" y="2839696"/>
            <a:ext cx="5879592" cy="2136164"/>
          </a:xfrm>
          <a:solidFill>
            <a:schemeClr val="tx1"/>
          </a:solidFill>
        </p:spPr>
        <p:txBody>
          <a:bodyPr lIns="432000" tIns="1332000" rIns="288000" bIns="1188000">
            <a:normAutofit/>
          </a:bodyPr>
          <a:lstStyle>
            <a:lvl1pPr>
              <a:defRPr lang="ru-RU" sz="6000" b="1" kern="1200" dirty="0">
                <a:solidFill>
                  <a:schemeClr val="bg2"/>
                </a:solidFill>
                <a:latin typeface="+mj-lt"/>
                <a:ea typeface="+mn-ea"/>
                <a:cs typeface="+mn-cs"/>
              </a:defRPr>
            </a:lvl1pPr>
          </a:lstStyle>
          <a:p>
            <a:r>
              <a:rPr lang="en-US" noProof="0"/>
              <a:t>CLICK TO EDIT</a:t>
            </a:r>
          </a:p>
        </p:txBody>
      </p:sp>
      <p:sp>
        <p:nvSpPr>
          <p:cNvPr id="7" name="Slide Number Placeholder 6">
            <a:extLst>
              <a:ext uri="{FF2B5EF4-FFF2-40B4-BE49-F238E27FC236}">
                <a16:creationId xmlns:a16="http://schemas.microsoft.com/office/drawing/2014/main" id="{62F291F5-706F-4B04-9757-B8F1D883D295}"/>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8" name="Rectangle 6" descr="Rectangle shape">
            <a:extLst>
              <a:ext uri="{FF2B5EF4-FFF2-40B4-BE49-F238E27FC236}">
                <a16:creationId xmlns:a16="http://schemas.microsoft.com/office/drawing/2014/main" id="{34F9E77E-D12E-44C4-BDFA-352E61E1D14C}"/>
              </a:ext>
            </a:extLst>
          </p:cNvPr>
          <p:cNvSpPr/>
          <p:nvPr userDrawn="1"/>
        </p:nvSpPr>
        <p:spPr>
          <a:xfrm>
            <a:off x="1266000" y="4956850"/>
            <a:ext cx="1092600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Rectangle 6" descr="Rectangle shape">
            <a:extLst>
              <a:ext uri="{FF2B5EF4-FFF2-40B4-BE49-F238E27FC236}">
                <a16:creationId xmlns:a16="http://schemas.microsoft.com/office/drawing/2014/main" id="{4C5077D8-7618-454B-9F54-DDC6AF1C8BE9}"/>
              </a:ext>
            </a:extLst>
          </p:cNvPr>
          <p:cNvSpPr/>
          <p:nvPr userDrawn="1"/>
        </p:nvSpPr>
        <p:spPr>
          <a:xfrm>
            <a:off x="839789" y="4953080"/>
            <a:ext cx="426211" cy="2087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2">
            <a:extLst>
              <a:ext uri="{FF2B5EF4-FFF2-40B4-BE49-F238E27FC236}">
                <a16:creationId xmlns:a16="http://schemas.microsoft.com/office/drawing/2014/main" id="{7DCA489B-C5F7-4E9C-B3E3-881B0B99FA70}"/>
              </a:ext>
            </a:extLst>
          </p:cNvPr>
          <p:cNvSpPr>
            <a:spLocks noGrp="1"/>
          </p:cNvSpPr>
          <p:nvPr>
            <p:ph type="body" idx="1"/>
          </p:nvPr>
        </p:nvSpPr>
        <p:spPr>
          <a:xfrm>
            <a:off x="836613" y="5165559"/>
            <a:ext cx="5879592" cy="892341"/>
          </a:xfrm>
          <a:solidFill>
            <a:schemeClr val="tx1"/>
          </a:solidFill>
        </p:spPr>
        <p:txBody>
          <a:bodyPr vert="horz" lIns="432000" tIns="144000" rIns="144000" bIns="144000" rtlCol="0" anchor="ctr" anchorCtr="0">
            <a:normAutofit/>
          </a:bodyPr>
          <a:lstStyle>
            <a:lvl1pPr marL="0" indent="0">
              <a:buNone/>
              <a:defRPr lang="en-US" sz="2800" i="0">
                <a:solidFill>
                  <a:schemeClr val="bg1"/>
                </a:solidFill>
              </a:defRPr>
            </a:lvl1pPr>
          </a:lstStyle>
          <a:p>
            <a:pPr marL="228600" lvl="0" indent="-228600">
              <a:lnSpc>
                <a:spcPct val="85000"/>
              </a:lnSpc>
              <a:spcBef>
                <a:spcPts val="0"/>
              </a:spcBef>
            </a:pPr>
            <a:r>
              <a:rPr lang="en-US" noProof="0"/>
              <a:t>Edit Master text styles</a:t>
            </a:r>
          </a:p>
        </p:txBody>
      </p:sp>
    </p:spTree>
    <p:extLst>
      <p:ext uri="{BB962C8B-B14F-4D97-AF65-F5344CB8AC3E}">
        <p14:creationId xmlns:p14="http://schemas.microsoft.com/office/powerpoint/2010/main" val="34598010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1593587"/>
            <a:ext cx="1028588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DF7EF2D-3C1A-424C-A354-A32F5C031732}"/>
              </a:ext>
            </a:extLst>
          </p:cNvPr>
          <p:cNvSpPr>
            <a:spLocks noGrp="1"/>
          </p:cNvSpPr>
          <p:nvPr>
            <p:ph type="title"/>
          </p:nvPr>
        </p:nvSpPr>
        <p:spPr>
          <a:xfrm>
            <a:off x="838200" y="365125"/>
            <a:ext cx="10515600" cy="1187811"/>
          </a:xfrm>
        </p:spPr>
        <p:txBody>
          <a:bodyPr/>
          <a:lstStyle/>
          <a:p>
            <a:r>
              <a:rPr lang="en-US" noProof="0"/>
              <a:t>Click to edit Master title style</a:t>
            </a:r>
          </a:p>
        </p:txBody>
      </p:sp>
      <p:sp>
        <p:nvSpPr>
          <p:cNvPr id="16" name="Content Placeholder 2">
            <a:extLst>
              <a:ext uri="{FF2B5EF4-FFF2-40B4-BE49-F238E27FC236}">
                <a16:creationId xmlns:a16="http://schemas.microsoft.com/office/drawing/2014/main" id="{19C5C32A-5788-45B9-9EE4-6043A12F95C3}"/>
              </a:ext>
            </a:extLst>
          </p:cNvPr>
          <p:cNvSpPr>
            <a:spLocks noGrp="1"/>
          </p:cNvSpPr>
          <p:nvPr>
            <p:ph idx="1"/>
          </p:nvPr>
        </p:nvSpPr>
        <p:spPr>
          <a:xfrm>
            <a:off x="838200" y="1825625"/>
            <a:ext cx="10515600" cy="411326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3937614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1593587"/>
            <a:ext cx="1028588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DF7EF2D-3C1A-424C-A354-A32F5C031732}"/>
              </a:ext>
            </a:extLst>
          </p:cNvPr>
          <p:cNvSpPr>
            <a:spLocks noGrp="1"/>
          </p:cNvSpPr>
          <p:nvPr>
            <p:ph type="title"/>
          </p:nvPr>
        </p:nvSpPr>
        <p:spPr>
          <a:xfrm>
            <a:off x="838200" y="365125"/>
            <a:ext cx="10515600" cy="1187811"/>
          </a:xfrm>
        </p:spPr>
        <p:txBody>
          <a:bodyPr/>
          <a:lstStyle/>
          <a:p>
            <a:r>
              <a:rPr lang="en-US" noProof="0"/>
              <a:t>Click to edit Master title style</a:t>
            </a:r>
          </a:p>
        </p:txBody>
      </p:sp>
      <p:sp>
        <p:nvSpPr>
          <p:cNvPr id="10" name="Content Placeholder 3">
            <a:extLst>
              <a:ext uri="{FF2B5EF4-FFF2-40B4-BE49-F238E27FC236}">
                <a16:creationId xmlns:a16="http://schemas.microsoft.com/office/drawing/2014/main" id="{10D7E270-C747-45FB-A97F-14B73F53F901}"/>
              </a:ext>
            </a:extLst>
          </p:cNvPr>
          <p:cNvSpPr>
            <a:spLocks noGrp="1"/>
          </p:cNvSpPr>
          <p:nvPr>
            <p:ph sz="half" idx="2"/>
          </p:nvPr>
        </p:nvSpPr>
        <p:spPr>
          <a:xfrm>
            <a:off x="6172200" y="1825625"/>
            <a:ext cx="5181600" cy="411326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Content Placeholder 2">
            <a:extLst>
              <a:ext uri="{FF2B5EF4-FFF2-40B4-BE49-F238E27FC236}">
                <a16:creationId xmlns:a16="http://schemas.microsoft.com/office/drawing/2014/main" id="{63B39A0C-6C9B-424E-B638-435C971B9035}"/>
              </a:ext>
            </a:extLst>
          </p:cNvPr>
          <p:cNvSpPr>
            <a:spLocks noGrp="1"/>
          </p:cNvSpPr>
          <p:nvPr>
            <p:ph sz="half" idx="1"/>
          </p:nvPr>
        </p:nvSpPr>
        <p:spPr>
          <a:xfrm>
            <a:off x="838200" y="1825625"/>
            <a:ext cx="5181600" cy="411326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060472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1593587"/>
            <a:ext cx="1028588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DF7EF2D-3C1A-424C-A354-A32F5C031732}"/>
              </a:ext>
            </a:extLst>
          </p:cNvPr>
          <p:cNvSpPr>
            <a:spLocks noGrp="1"/>
          </p:cNvSpPr>
          <p:nvPr>
            <p:ph type="title"/>
          </p:nvPr>
        </p:nvSpPr>
        <p:spPr>
          <a:xfrm>
            <a:off x="838200" y="365125"/>
            <a:ext cx="10515600" cy="1187811"/>
          </a:xfrm>
        </p:spPr>
        <p:txBody>
          <a:bodyPr/>
          <a:lstStyle/>
          <a:p>
            <a:r>
              <a:rPr lang="en-US" noProof="0"/>
              <a:t>Click to edit Master title style</a:t>
            </a:r>
          </a:p>
        </p:txBody>
      </p:sp>
      <p:sp>
        <p:nvSpPr>
          <p:cNvPr id="10" name="Content Placeholder 3">
            <a:extLst>
              <a:ext uri="{FF2B5EF4-FFF2-40B4-BE49-F238E27FC236}">
                <a16:creationId xmlns:a16="http://schemas.microsoft.com/office/drawing/2014/main" id="{850A0897-12BD-44B8-A42A-3A5C2AF4D85E}"/>
              </a:ext>
            </a:extLst>
          </p:cNvPr>
          <p:cNvSpPr>
            <a:spLocks noGrp="1"/>
          </p:cNvSpPr>
          <p:nvPr>
            <p:ph sz="half" idx="2"/>
          </p:nvPr>
        </p:nvSpPr>
        <p:spPr>
          <a:xfrm>
            <a:off x="839788" y="2505075"/>
            <a:ext cx="5157787" cy="343381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4">
            <a:extLst>
              <a:ext uri="{FF2B5EF4-FFF2-40B4-BE49-F238E27FC236}">
                <a16:creationId xmlns:a16="http://schemas.microsoft.com/office/drawing/2014/main" id="{FB3B52FC-6C01-4691-8A4C-515E4AD91627}"/>
              </a:ext>
            </a:extLst>
          </p:cNvPr>
          <p:cNvSpPr>
            <a:spLocks noGrp="1"/>
          </p:cNvSpPr>
          <p:nvPr>
            <p:ph type="body" sz="quarter" idx="3"/>
          </p:nvPr>
        </p:nvSpPr>
        <p:spPr>
          <a:xfrm>
            <a:off x="6172200" y="1835405"/>
            <a:ext cx="5183188" cy="629019"/>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2" name="Content Placeholder 5">
            <a:extLst>
              <a:ext uri="{FF2B5EF4-FFF2-40B4-BE49-F238E27FC236}">
                <a16:creationId xmlns:a16="http://schemas.microsoft.com/office/drawing/2014/main" id="{7A7E6861-785E-404A-A922-8C16D9A32887}"/>
              </a:ext>
            </a:extLst>
          </p:cNvPr>
          <p:cNvSpPr>
            <a:spLocks noGrp="1"/>
          </p:cNvSpPr>
          <p:nvPr>
            <p:ph sz="quarter" idx="4"/>
          </p:nvPr>
        </p:nvSpPr>
        <p:spPr>
          <a:xfrm>
            <a:off x="6172200" y="2505075"/>
            <a:ext cx="5183188" cy="343381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2">
            <a:extLst>
              <a:ext uri="{FF2B5EF4-FFF2-40B4-BE49-F238E27FC236}">
                <a16:creationId xmlns:a16="http://schemas.microsoft.com/office/drawing/2014/main" id="{F5A918AA-979F-4672-80CF-28680D6021CA}"/>
              </a:ext>
            </a:extLst>
          </p:cNvPr>
          <p:cNvSpPr>
            <a:spLocks noGrp="1"/>
          </p:cNvSpPr>
          <p:nvPr>
            <p:ph type="body" idx="1"/>
          </p:nvPr>
        </p:nvSpPr>
        <p:spPr>
          <a:xfrm>
            <a:off x="839788" y="1835405"/>
            <a:ext cx="5157787" cy="629019"/>
          </a:xfrm>
        </p:spPr>
        <p:txBody>
          <a:bodyPr vert="horz" lIns="91440" tIns="45720" rIns="91440" bIns="45720" rtlCol="0" anchor="b">
            <a:normAutofit/>
          </a:bodyPr>
          <a:lstStyle>
            <a:lvl1pPr marL="0" indent="0">
              <a:buNone/>
              <a:defRPr lang="en-US" b="1">
                <a:solidFill>
                  <a:schemeClr val="tx1"/>
                </a:solidFill>
              </a:defRPr>
            </a:lvl1pPr>
          </a:lstStyle>
          <a:p>
            <a:pPr marL="228600" lvl="0" indent="-228600"/>
            <a:r>
              <a:rPr lang="en-US" noProof="0"/>
              <a:t>Edit Master text styles</a:t>
            </a:r>
          </a:p>
        </p:txBody>
      </p:sp>
    </p:spTree>
    <p:extLst>
      <p:ext uri="{BB962C8B-B14F-4D97-AF65-F5344CB8AC3E}">
        <p14:creationId xmlns:p14="http://schemas.microsoft.com/office/powerpoint/2010/main" val="35968836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1593587"/>
            <a:ext cx="1028588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DF7EF2D-3C1A-424C-A354-A32F5C031732}"/>
              </a:ext>
            </a:extLst>
          </p:cNvPr>
          <p:cNvSpPr>
            <a:spLocks noGrp="1"/>
          </p:cNvSpPr>
          <p:nvPr>
            <p:ph type="title"/>
          </p:nvPr>
        </p:nvSpPr>
        <p:spPr>
          <a:xfrm>
            <a:off x="838200" y="365125"/>
            <a:ext cx="10515600" cy="1187811"/>
          </a:xfrm>
        </p:spPr>
        <p:txBody>
          <a:bodyPr/>
          <a:lstStyle/>
          <a:p>
            <a:r>
              <a:rPr lang="en-US" noProof="0"/>
              <a:t>Click to edit Master title style</a:t>
            </a:r>
          </a:p>
        </p:txBody>
      </p:sp>
    </p:spTree>
    <p:extLst>
      <p:ext uri="{BB962C8B-B14F-4D97-AF65-F5344CB8AC3E}">
        <p14:creationId xmlns:p14="http://schemas.microsoft.com/office/powerpoint/2010/main" val="2092394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1593587"/>
            <a:ext cx="10285886"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DF7EF2D-3C1A-424C-A354-A32F5C031732}"/>
              </a:ext>
            </a:extLst>
          </p:cNvPr>
          <p:cNvSpPr>
            <a:spLocks noGrp="1"/>
          </p:cNvSpPr>
          <p:nvPr>
            <p:ph type="title"/>
          </p:nvPr>
        </p:nvSpPr>
        <p:spPr>
          <a:xfrm>
            <a:off x="838200" y="365125"/>
            <a:ext cx="10515600" cy="1187811"/>
          </a:xfrm>
        </p:spPr>
        <p:txBody>
          <a:bodyPr/>
          <a:lstStyle/>
          <a:p>
            <a:r>
              <a:rPr lang="en-US" noProof="0"/>
              <a:t>Click to edit Master title style</a:t>
            </a:r>
          </a:p>
        </p:txBody>
      </p:sp>
      <p:sp>
        <p:nvSpPr>
          <p:cNvPr id="8" name="Text Placeholder 7">
            <a:extLst>
              <a:ext uri="{FF2B5EF4-FFF2-40B4-BE49-F238E27FC236}">
                <a16:creationId xmlns:a16="http://schemas.microsoft.com/office/drawing/2014/main" id="{1C312BFB-BA84-40BC-BBA2-C294189319F8}"/>
              </a:ext>
            </a:extLst>
          </p:cNvPr>
          <p:cNvSpPr>
            <a:spLocks noGrp="1"/>
          </p:cNvSpPr>
          <p:nvPr>
            <p:ph type="body" sz="quarter" idx="13"/>
          </p:nvPr>
        </p:nvSpPr>
        <p:spPr>
          <a:xfrm>
            <a:off x="1511593" y="2297906"/>
            <a:ext cx="9168815" cy="2262188"/>
          </a:xfrm>
        </p:spPr>
        <p:txBody>
          <a:bodyPr anchor="ctr">
            <a:normAutofit/>
          </a:bodyPr>
          <a:lstStyle>
            <a:lvl1pPr marL="0" indent="0" algn="ctr">
              <a:buNone/>
              <a:defRPr sz="6000"/>
            </a:lvl1pPr>
            <a:lvl2pPr marL="457200" indent="0">
              <a:buNone/>
              <a:defRPr/>
            </a:lvl2pPr>
          </a:lstStyle>
          <a:p>
            <a:pPr lvl="0"/>
            <a:r>
              <a:rPr lang="en-US" noProof="0"/>
              <a:t>Edit Master text styles</a:t>
            </a:r>
          </a:p>
        </p:txBody>
      </p:sp>
    </p:spTree>
    <p:extLst>
      <p:ext uri="{BB962C8B-B14F-4D97-AF65-F5344CB8AC3E}">
        <p14:creationId xmlns:p14="http://schemas.microsoft.com/office/powerpoint/2010/main" val="17567771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17" descr="Rectangle shape">
            <a:extLst>
              <a:ext uri="{FF2B5EF4-FFF2-40B4-BE49-F238E27FC236}">
                <a16:creationId xmlns:a16="http://schemas.microsoft.com/office/drawing/2014/main" id="{15D87A62-16A6-44B8-898B-65CFFD5782A1}"/>
              </a:ext>
            </a:extLst>
          </p:cNvPr>
          <p:cNvSpPr/>
          <p:nvPr userDrawn="1"/>
        </p:nvSpPr>
        <p:spPr>
          <a:xfrm>
            <a:off x="0" y="1347938"/>
            <a:ext cx="325374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3052444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07C1B-ACEC-4B5B-B68C-4134FFC5AC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B5309D-DE11-4E64-9A9E-5A37969D4F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18AC082-530B-4819-8C84-26364826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DEE4A2-97BE-4768-853A-F7EB719225E6}"/>
              </a:ext>
            </a:extLst>
          </p:cNvPr>
          <p:cNvSpPr>
            <a:spLocks noGrp="1"/>
          </p:cNvSpPr>
          <p:nvPr>
            <p:ph type="dt" sz="half" idx="10"/>
          </p:nvPr>
        </p:nvSpPr>
        <p:spPr/>
        <p:txBody>
          <a:bodyPr/>
          <a:lstStyle/>
          <a:p>
            <a:fld id="{4DC85383-88DB-45B6-BD02-19DB20CFD0AD}" type="datetimeFigureOut">
              <a:rPr lang="en-US" smtClean="0"/>
              <a:t>6/30/2026</a:t>
            </a:fld>
            <a:endParaRPr lang="en-US"/>
          </a:p>
        </p:txBody>
      </p:sp>
      <p:sp>
        <p:nvSpPr>
          <p:cNvPr id="6" name="Footer Placeholder 5">
            <a:extLst>
              <a:ext uri="{FF2B5EF4-FFF2-40B4-BE49-F238E27FC236}">
                <a16:creationId xmlns:a16="http://schemas.microsoft.com/office/drawing/2014/main" id="{564640C5-65E4-41A5-B308-B769F96BD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DFF6E7-7705-44DB-BD25-AB37F0C2CCF1}"/>
              </a:ext>
            </a:extLst>
          </p:cNvPr>
          <p:cNvSpPr>
            <a:spLocks noGrp="1"/>
          </p:cNvSpPr>
          <p:nvPr>
            <p:ph type="sldNum" sz="quarter" idx="12"/>
          </p:nvPr>
        </p:nvSpPr>
        <p:spPr/>
        <p:txBody>
          <a:bodyPr/>
          <a:lstStyle/>
          <a:p>
            <a:fld id="{D727E916-E97C-4353-A646-4BDD01C9AB5E}" type="slidenum">
              <a:rPr lang="en-US" smtClean="0"/>
              <a:t>‹#›</a:t>
            </a:fld>
            <a:endParaRPr lang="en-US"/>
          </a:p>
        </p:txBody>
      </p:sp>
    </p:spTree>
    <p:extLst>
      <p:ext uri="{BB962C8B-B14F-4D97-AF65-F5344CB8AC3E}">
        <p14:creationId xmlns:p14="http://schemas.microsoft.com/office/powerpoint/2010/main" val="287857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DC30695-97E1-4601-8C7B-961D69628644}"/>
              </a:ext>
            </a:extLst>
          </p:cNvPr>
          <p:cNvSpPr/>
          <p:nvPr userDrawn="1"/>
        </p:nvSpPr>
        <p:spPr>
          <a:xfrm>
            <a:off x="838200" y="2385066"/>
            <a:ext cx="3749040" cy="4472933"/>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2055503"/>
            <a:ext cx="493776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7" name="Title 1">
            <a:extLst>
              <a:ext uri="{FF2B5EF4-FFF2-40B4-BE49-F238E27FC236}">
                <a16:creationId xmlns:a16="http://schemas.microsoft.com/office/drawing/2014/main" id="{5E2F7F93-6771-4952-8C83-385E2DEE1C38}"/>
              </a:ext>
            </a:extLst>
          </p:cNvPr>
          <p:cNvSpPr>
            <a:spLocks noGrp="1"/>
          </p:cNvSpPr>
          <p:nvPr>
            <p:ph type="title"/>
          </p:nvPr>
        </p:nvSpPr>
        <p:spPr>
          <a:xfrm>
            <a:off x="838200" y="457200"/>
            <a:ext cx="3749040" cy="1469907"/>
          </a:xfrm>
        </p:spPr>
        <p:txBody>
          <a:bodyPr lIns="274320" tIns="182880" rIns="274320" bIns="0" anchor="b"/>
          <a:lstStyle>
            <a:lvl1pPr>
              <a:defRPr sz="3200"/>
            </a:lvl1pPr>
          </a:lstStyle>
          <a:p>
            <a:r>
              <a:rPr lang="en-US" noProof="0"/>
              <a:t>Click to edit Master title style</a:t>
            </a:r>
          </a:p>
        </p:txBody>
      </p:sp>
      <p:sp>
        <p:nvSpPr>
          <p:cNvPr id="19" name="Text Placeholder 3">
            <a:extLst>
              <a:ext uri="{FF2B5EF4-FFF2-40B4-BE49-F238E27FC236}">
                <a16:creationId xmlns:a16="http://schemas.microsoft.com/office/drawing/2014/main" id="{140FF75E-8631-494C-BBBF-7C46D8735D77}"/>
              </a:ext>
            </a:extLst>
          </p:cNvPr>
          <p:cNvSpPr>
            <a:spLocks noGrp="1"/>
          </p:cNvSpPr>
          <p:nvPr>
            <p:ph type="body" sz="half" idx="2"/>
          </p:nvPr>
        </p:nvSpPr>
        <p:spPr>
          <a:xfrm>
            <a:off x="838200" y="2630078"/>
            <a:ext cx="3749040" cy="3238910"/>
          </a:xfrm>
        </p:spPr>
        <p:txBody>
          <a:bodyPr lIns="274320" tIns="182880" rIns="27432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0" name="Content Placeholder 2">
            <a:extLst>
              <a:ext uri="{FF2B5EF4-FFF2-40B4-BE49-F238E27FC236}">
                <a16:creationId xmlns:a16="http://schemas.microsoft.com/office/drawing/2014/main" id="{2B196433-397C-4024-BB40-8EDB069782B6}"/>
              </a:ext>
            </a:extLst>
          </p:cNvPr>
          <p:cNvSpPr>
            <a:spLocks noGrp="1"/>
          </p:cNvSpPr>
          <p:nvPr>
            <p:ph idx="1"/>
          </p:nvPr>
        </p:nvSpPr>
        <p:spPr>
          <a:xfrm>
            <a:off x="5267324" y="457201"/>
            <a:ext cx="6088063" cy="540385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04653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DC30695-97E1-4601-8C7B-961D69628644}"/>
              </a:ext>
            </a:extLst>
          </p:cNvPr>
          <p:cNvSpPr/>
          <p:nvPr userDrawn="1"/>
        </p:nvSpPr>
        <p:spPr>
          <a:xfrm>
            <a:off x="838200" y="2385066"/>
            <a:ext cx="3749040" cy="4472933"/>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Rectangle 11" descr="Rectangle shape">
            <a:extLst>
              <a:ext uri="{FF2B5EF4-FFF2-40B4-BE49-F238E27FC236}">
                <a16:creationId xmlns:a16="http://schemas.microsoft.com/office/drawing/2014/main" id="{5E384AC3-A3B2-41AF-859D-A91319695A80}"/>
              </a:ext>
            </a:extLst>
          </p:cNvPr>
          <p:cNvSpPr/>
          <p:nvPr userDrawn="1"/>
        </p:nvSpPr>
        <p:spPr>
          <a:xfrm>
            <a:off x="-1" y="2055503"/>
            <a:ext cx="493776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7" name="Title 1">
            <a:extLst>
              <a:ext uri="{FF2B5EF4-FFF2-40B4-BE49-F238E27FC236}">
                <a16:creationId xmlns:a16="http://schemas.microsoft.com/office/drawing/2014/main" id="{5E2F7F93-6771-4952-8C83-385E2DEE1C38}"/>
              </a:ext>
            </a:extLst>
          </p:cNvPr>
          <p:cNvSpPr>
            <a:spLocks noGrp="1"/>
          </p:cNvSpPr>
          <p:nvPr>
            <p:ph type="title"/>
          </p:nvPr>
        </p:nvSpPr>
        <p:spPr>
          <a:xfrm>
            <a:off x="838200" y="457200"/>
            <a:ext cx="3749040" cy="1469907"/>
          </a:xfrm>
        </p:spPr>
        <p:txBody>
          <a:bodyPr lIns="274320" tIns="182880" rIns="274320" bIns="0" anchor="b"/>
          <a:lstStyle>
            <a:lvl1pPr>
              <a:defRPr sz="3200"/>
            </a:lvl1pPr>
          </a:lstStyle>
          <a:p>
            <a:r>
              <a:rPr lang="en-US" noProof="0"/>
              <a:t>Click to edit Master title style</a:t>
            </a:r>
          </a:p>
        </p:txBody>
      </p:sp>
      <p:sp>
        <p:nvSpPr>
          <p:cNvPr id="19" name="Text Placeholder 3">
            <a:extLst>
              <a:ext uri="{FF2B5EF4-FFF2-40B4-BE49-F238E27FC236}">
                <a16:creationId xmlns:a16="http://schemas.microsoft.com/office/drawing/2014/main" id="{140FF75E-8631-494C-BBBF-7C46D8735D77}"/>
              </a:ext>
            </a:extLst>
          </p:cNvPr>
          <p:cNvSpPr>
            <a:spLocks noGrp="1"/>
          </p:cNvSpPr>
          <p:nvPr>
            <p:ph type="body" sz="half" idx="2"/>
          </p:nvPr>
        </p:nvSpPr>
        <p:spPr>
          <a:xfrm>
            <a:off x="838200" y="2630078"/>
            <a:ext cx="3749040" cy="3238910"/>
          </a:xfrm>
        </p:spPr>
        <p:txBody>
          <a:bodyPr lIns="274320" tIns="182880" rIns="27432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1" name="Picture Placeholder 2">
            <a:extLst>
              <a:ext uri="{FF2B5EF4-FFF2-40B4-BE49-F238E27FC236}">
                <a16:creationId xmlns:a16="http://schemas.microsoft.com/office/drawing/2014/main" id="{7644D3B2-87EE-4E9C-BEEE-DBEAEB852D59}"/>
              </a:ext>
            </a:extLst>
          </p:cNvPr>
          <p:cNvSpPr>
            <a:spLocks noGrp="1"/>
          </p:cNvSpPr>
          <p:nvPr>
            <p:ph type="pic" idx="1"/>
          </p:nvPr>
        </p:nvSpPr>
        <p:spPr>
          <a:xfrm>
            <a:off x="5267324" y="457201"/>
            <a:ext cx="6088063"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Tree>
    <p:extLst>
      <p:ext uri="{BB962C8B-B14F-4D97-AF65-F5344CB8AC3E}">
        <p14:creationId xmlns:p14="http://schemas.microsoft.com/office/powerpoint/2010/main" val="159196423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6" name="Rectangle 5">
            <a:extLst>
              <a:ext uri="{FF2B5EF4-FFF2-40B4-BE49-F238E27FC236}">
                <a16:creationId xmlns:a16="http://schemas.microsoft.com/office/drawing/2014/main" id="{D69B2652-8511-4839-BEE4-52E3C2B884D9}"/>
              </a:ext>
            </a:extLst>
          </p:cNvPr>
          <p:cNvSpPr/>
          <p:nvPr userDrawn="1"/>
        </p:nvSpPr>
        <p:spPr>
          <a:xfrm>
            <a:off x="11352213" y="6246908"/>
            <a:ext cx="839787"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9789" y="707217"/>
            <a:ext cx="10512424" cy="606677"/>
          </a:xfrm>
        </p:spPr>
        <p:txBody>
          <a:bodyPr lIns="0" tIns="0" rIns="0" bIns="0" anchor="t"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21" name="Text Placeholder 3">
            <a:extLst>
              <a:ext uri="{FF2B5EF4-FFF2-40B4-BE49-F238E27FC236}">
                <a16:creationId xmlns:a16="http://schemas.microsoft.com/office/drawing/2014/main" id="{605A03A4-E79C-49C5-A546-FF8E2D42E9D2}"/>
              </a:ext>
            </a:extLst>
          </p:cNvPr>
          <p:cNvSpPr>
            <a:spLocks noGrp="1"/>
          </p:cNvSpPr>
          <p:nvPr>
            <p:ph type="body" sz="half" idx="2"/>
          </p:nvPr>
        </p:nvSpPr>
        <p:spPr>
          <a:xfrm>
            <a:off x="883319" y="3054194"/>
            <a:ext cx="1616512" cy="519503"/>
          </a:xfrm>
        </p:spPr>
        <p:txBody>
          <a:bodyPr lIns="0" tIns="0" rIns="91440" bIns="0" anchor="t" anchorCtr="0">
            <a:normAutofit/>
          </a:bodyPr>
          <a:lstStyle>
            <a:lvl1pPr marL="0" indent="0">
              <a:lnSpc>
                <a:spcPct val="100000"/>
              </a:lnSpc>
              <a:spcBef>
                <a:spcPts val="0"/>
              </a:spcBef>
              <a:buNone/>
              <a:defRPr lang="en-US" sz="1400"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2" name="Text Placeholder 3">
            <a:extLst>
              <a:ext uri="{FF2B5EF4-FFF2-40B4-BE49-F238E27FC236}">
                <a16:creationId xmlns:a16="http://schemas.microsoft.com/office/drawing/2014/main" id="{9EA27EF7-FC6B-496C-B737-B9219950367E}"/>
              </a:ext>
            </a:extLst>
          </p:cNvPr>
          <p:cNvSpPr>
            <a:spLocks noGrp="1"/>
          </p:cNvSpPr>
          <p:nvPr>
            <p:ph type="body" sz="half" idx="34" hasCustomPrompt="1"/>
          </p:nvPr>
        </p:nvSpPr>
        <p:spPr>
          <a:xfrm>
            <a:off x="1465609" y="2023413"/>
            <a:ext cx="2752023" cy="896112"/>
          </a:xfrm>
        </p:spPr>
        <p:txBody>
          <a:bodyPr lIns="0" rIns="0" bIns="0" anchor="ctr" anchorCtr="0">
            <a:normAutofit/>
          </a:bodyPr>
          <a:lstStyle>
            <a:lvl1pPr marL="0" indent="0">
              <a:spcBef>
                <a:spcPts val="0"/>
              </a:spcBef>
              <a:buNone/>
              <a:defRPr lang="en-US" sz="2000" b="1" kern="1200" dirty="0">
                <a:solidFill>
                  <a:schemeClr val="tx1"/>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Master text</a:t>
            </a:r>
            <a:br>
              <a:rPr lang="en-US" noProof="0"/>
            </a:br>
            <a:r>
              <a:rPr lang="en-US" noProof="0"/>
              <a:t>styles</a:t>
            </a:r>
          </a:p>
        </p:txBody>
      </p:sp>
      <p:sp>
        <p:nvSpPr>
          <p:cNvPr id="23" name="Text Placeholder 3">
            <a:extLst>
              <a:ext uri="{FF2B5EF4-FFF2-40B4-BE49-F238E27FC236}">
                <a16:creationId xmlns:a16="http://schemas.microsoft.com/office/drawing/2014/main" id="{6C0E2C30-6E91-49DE-B7A1-6E32A19EC81D}"/>
              </a:ext>
            </a:extLst>
          </p:cNvPr>
          <p:cNvSpPr>
            <a:spLocks noGrp="1"/>
          </p:cNvSpPr>
          <p:nvPr>
            <p:ph type="body" sz="half" idx="36"/>
          </p:nvPr>
        </p:nvSpPr>
        <p:spPr>
          <a:xfrm>
            <a:off x="2512629" y="3054194"/>
            <a:ext cx="1623978" cy="519503"/>
          </a:xfrm>
        </p:spPr>
        <p:txBody>
          <a:bodyPr lIns="0" tIns="0" rIns="91440" bIns="0" anchor="t" anchorCtr="0">
            <a:normAutofit/>
          </a:bodyPr>
          <a:lstStyle>
            <a:lvl1pPr marL="0" indent="0">
              <a:lnSpc>
                <a:spcPct val="100000"/>
              </a:lnSpc>
              <a:spcBef>
                <a:spcPts val="0"/>
              </a:spcBef>
              <a:buNone/>
              <a:defRPr lang="en-US" sz="1400"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a:t>Edit Master text styles</a:t>
            </a:r>
          </a:p>
        </p:txBody>
      </p:sp>
      <p:sp>
        <p:nvSpPr>
          <p:cNvPr id="24" name="Picture Placeholder 12">
            <a:extLst>
              <a:ext uri="{FF2B5EF4-FFF2-40B4-BE49-F238E27FC236}">
                <a16:creationId xmlns:a16="http://schemas.microsoft.com/office/drawing/2014/main" id="{70BE5E73-C067-492F-BE30-5E3DADAD40EF}"/>
              </a:ext>
            </a:extLst>
          </p:cNvPr>
          <p:cNvSpPr>
            <a:spLocks noGrp="1"/>
          </p:cNvSpPr>
          <p:nvPr>
            <p:ph type="pic" sz="quarter" idx="37"/>
          </p:nvPr>
        </p:nvSpPr>
        <p:spPr>
          <a:xfrm>
            <a:off x="875852" y="3677189"/>
            <a:ext cx="1636776" cy="1618488"/>
          </a:xfrm>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5" name="Picture Placeholder 12">
            <a:extLst>
              <a:ext uri="{FF2B5EF4-FFF2-40B4-BE49-F238E27FC236}">
                <a16:creationId xmlns:a16="http://schemas.microsoft.com/office/drawing/2014/main" id="{36A9B448-4FDC-41F7-941E-5BF5A129057A}"/>
              </a:ext>
            </a:extLst>
          </p:cNvPr>
          <p:cNvSpPr>
            <a:spLocks noGrp="1"/>
          </p:cNvSpPr>
          <p:nvPr>
            <p:ph type="pic" sz="quarter" idx="38"/>
          </p:nvPr>
        </p:nvSpPr>
        <p:spPr>
          <a:xfrm>
            <a:off x="2499831" y="3677189"/>
            <a:ext cx="1636776" cy="1618488"/>
          </a:xfrm>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6" name="Text Placeholder 3">
            <a:extLst>
              <a:ext uri="{FF2B5EF4-FFF2-40B4-BE49-F238E27FC236}">
                <a16:creationId xmlns:a16="http://schemas.microsoft.com/office/drawing/2014/main" id="{90B3A413-8776-4B3B-931F-C132DAB3A425}"/>
              </a:ext>
            </a:extLst>
          </p:cNvPr>
          <p:cNvSpPr>
            <a:spLocks noGrp="1"/>
          </p:cNvSpPr>
          <p:nvPr>
            <p:ph type="body" sz="half" idx="39"/>
          </p:nvPr>
        </p:nvSpPr>
        <p:spPr>
          <a:xfrm>
            <a:off x="4912823" y="3054194"/>
            <a:ext cx="2113508" cy="519503"/>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a:t>Edit Master text styles</a:t>
            </a:r>
          </a:p>
        </p:txBody>
      </p:sp>
      <p:sp>
        <p:nvSpPr>
          <p:cNvPr id="27" name="Text Placeholder 3">
            <a:extLst>
              <a:ext uri="{FF2B5EF4-FFF2-40B4-BE49-F238E27FC236}">
                <a16:creationId xmlns:a16="http://schemas.microsoft.com/office/drawing/2014/main" id="{BAD0CCD5-B712-4DB2-BFE3-4D3461B29F6D}"/>
              </a:ext>
            </a:extLst>
          </p:cNvPr>
          <p:cNvSpPr>
            <a:spLocks noGrp="1"/>
          </p:cNvSpPr>
          <p:nvPr>
            <p:ph type="body" sz="half" idx="40" hasCustomPrompt="1"/>
          </p:nvPr>
        </p:nvSpPr>
        <p:spPr>
          <a:xfrm>
            <a:off x="5575353" y="2023413"/>
            <a:ext cx="1622417" cy="896112"/>
          </a:xfrm>
        </p:spPr>
        <p:txBody>
          <a:bodyPr lIns="0" rIns="0" bIns="0" anchor="ctr" anchorCtr="0">
            <a:normAutofit/>
          </a:bodyPr>
          <a:lstStyle>
            <a:lvl1pPr marL="0" indent="0">
              <a:spcBef>
                <a:spcPts val="0"/>
              </a:spcBef>
              <a:buNone/>
              <a:defRPr lang="en-US" sz="2000" b="1" kern="1200" dirty="0">
                <a:solidFill>
                  <a:schemeClr val="tx1"/>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Master text</a:t>
            </a:r>
            <a:br>
              <a:rPr lang="en-US" noProof="0"/>
            </a:br>
            <a:r>
              <a:rPr lang="en-US" noProof="0"/>
              <a:t>styles</a:t>
            </a:r>
          </a:p>
        </p:txBody>
      </p:sp>
      <p:sp>
        <p:nvSpPr>
          <p:cNvPr id="28" name="Picture Placeholder 12">
            <a:extLst>
              <a:ext uri="{FF2B5EF4-FFF2-40B4-BE49-F238E27FC236}">
                <a16:creationId xmlns:a16="http://schemas.microsoft.com/office/drawing/2014/main" id="{64125935-B0D3-4ABD-9BBA-A60E46D2C55C}"/>
              </a:ext>
            </a:extLst>
          </p:cNvPr>
          <p:cNvSpPr>
            <a:spLocks noGrp="1"/>
          </p:cNvSpPr>
          <p:nvPr>
            <p:ph type="pic" sz="quarter" idx="43"/>
          </p:nvPr>
        </p:nvSpPr>
        <p:spPr>
          <a:xfrm>
            <a:off x="4912823" y="3677189"/>
            <a:ext cx="2048256" cy="896112"/>
          </a:xfrm>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29" name="Text Placeholder 3">
            <a:extLst>
              <a:ext uri="{FF2B5EF4-FFF2-40B4-BE49-F238E27FC236}">
                <a16:creationId xmlns:a16="http://schemas.microsoft.com/office/drawing/2014/main" id="{47D3BA4D-FA26-44C8-B927-E42CC8E67B79}"/>
              </a:ext>
            </a:extLst>
          </p:cNvPr>
          <p:cNvSpPr>
            <a:spLocks noGrp="1"/>
          </p:cNvSpPr>
          <p:nvPr>
            <p:ph type="body" sz="half" idx="45"/>
          </p:nvPr>
        </p:nvSpPr>
        <p:spPr>
          <a:xfrm>
            <a:off x="7873425" y="3054194"/>
            <a:ext cx="2197044" cy="519503"/>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a:t>Edit Master text styles</a:t>
            </a:r>
          </a:p>
        </p:txBody>
      </p:sp>
      <p:sp>
        <p:nvSpPr>
          <p:cNvPr id="30" name="Text Placeholder 3">
            <a:extLst>
              <a:ext uri="{FF2B5EF4-FFF2-40B4-BE49-F238E27FC236}">
                <a16:creationId xmlns:a16="http://schemas.microsoft.com/office/drawing/2014/main" id="{2D2A84D7-2523-470B-A3C0-0140355D4F68}"/>
              </a:ext>
            </a:extLst>
          </p:cNvPr>
          <p:cNvSpPr>
            <a:spLocks noGrp="1"/>
          </p:cNvSpPr>
          <p:nvPr>
            <p:ph type="body" sz="half" idx="46" hasCustomPrompt="1"/>
          </p:nvPr>
        </p:nvSpPr>
        <p:spPr>
          <a:xfrm>
            <a:off x="8535245" y="2023413"/>
            <a:ext cx="1622417" cy="896112"/>
          </a:xfrm>
        </p:spPr>
        <p:txBody>
          <a:bodyPr lIns="0" rIns="0" bIns="0" anchor="ctr" anchorCtr="0">
            <a:normAutofit/>
          </a:bodyPr>
          <a:lstStyle>
            <a:lvl1pPr marL="0" indent="0">
              <a:spcBef>
                <a:spcPts val="0"/>
              </a:spcBef>
              <a:buNone/>
              <a:defRPr lang="en-US" sz="2000" b="1" kern="1200" dirty="0">
                <a:solidFill>
                  <a:schemeClr val="tx1"/>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Master text</a:t>
            </a:r>
            <a:br>
              <a:rPr lang="en-US" noProof="0"/>
            </a:br>
            <a:r>
              <a:rPr lang="en-US" noProof="0"/>
              <a:t>styles</a:t>
            </a:r>
          </a:p>
        </p:txBody>
      </p:sp>
      <p:sp>
        <p:nvSpPr>
          <p:cNvPr id="32" name="Text Placeholder 3">
            <a:extLst>
              <a:ext uri="{FF2B5EF4-FFF2-40B4-BE49-F238E27FC236}">
                <a16:creationId xmlns:a16="http://schemas.microsoft.com/office/drawing/2014/main" id="{55D1A91B-BB99-4DC7-B8F5-55514B49A9D1}"/>
              </a:ext>
            </a:extLst>
          </p:cNvPr>
          <p:cNvSpPr>
            <a:spLocks noGrp="1"/>
          </p:cNvSpPr>
          <p:nvPr>
            <p:ph type="body" sz="half" idx="49"/>
          </p:nvPr>
        </p:nvSpPr>
        <p:spPr>
          <a:xfrm>
            <a:off x="7873424" y="4355259"/>
            <a:ext cx="2197044" cy="519503"/>
          </a:xfrm>
        </p:spPr>
        <p:txBody>
          <a:bodyPr lIns="0" tIns="0" rIns="0" bIns="0" anchor="t" anchorCtr="0">
            <a:normAutofit/>
          </a:bodyPr>
          <a:lstStyle>
            <a:lvl1pPr marL="0" indent="0">
              <a:lnSpc>
                <a:spcPct val="100000"/>
              </a:lnSpc>
              <a:spcBef>
                <a:spcPts val="0"/>
              </a:spcBef>
              <a:buNone/>
              <a:defRPr lang="en-US" sz="1400" i="0"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a:t>Edit Master text styles</a:t>
            </a:r>
          </a:p>
        </p:txBody>
      </p:sp>
      <p:sp>
        <p:nvSpPr>
          <p:cNvPr id="33" name="Text Placeholder 3">
            <a:extLst>
              <a:ext uri="{FF2B5EF4-FFF2-40B4-BE49-F238E27FC236}">
                <a16:creationId xmlns:a16="http://schemas.microsoft.com/office/drawing/2014/main" id="{FFAB2C75-BBBF-4A4D-A633-7CEFFABAFE32}"/>
              </a:ext>
            </a:extLst>
          </p:cNvPr>
          <p:cNvSpPr>
            <a:spLocks noGrp="1"/>
          </p:cNvSpPr>
          <p:nvPr>
            <p:ph type="body" sz="half" idx="51"/>
          </p:nvPr>
        </p:nvSpPr>
        <p:spPr>
          <a:xfrm>
            <a:off x="4912823" y="4776173"/>
            <a:ext cx="2048256" cy="519503"/>
          </a:xfrm>
        </p:spPr>
        <p:txBody>
          <a:bodyPr lIns="0" tIns="0" rIns="0" bIns="0" anchor="t" anchorCtr="0">
            <a:normAutofit/>
          </a:bodyPr>
          <a:lstStyle>
            <a:lvl1pPr marL="0" indent="0">
              <a:lnSpc>
                <a:spcPct val="100000"/>
              </a:lnSpc>
              <a:spcBef>
                <a:spcPts val="0"/>
              </a:spcBef>
              <a:buNone/>
              <a:defRPr lang="en-US" sz="1400" i="0"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a:t>Edit Master text styles</a:t>
            </a:r>
          </a:p>
        </p:txBody>
      </p:sp>
      <p:sp>
        <p:nvSpPr>
          <p:cNvPr id="34" name="Text Placeholder 7">
            <a:extLst>
              <a:ext uri="{FF2B5EF4-FFF2-40B4-BE49-F238E27FC236}">
                <a16:creationId xmlns:a16="http://schemas.microsoft.com/office/drawing/2014/main" id="{83CD3289-0FBC-4854-8EB2-ADD41F89CA4F}"/>
              </a:ext>
            </a:extLst>
          </p:cNvPr>
          <p:cNvSpPr>
            <a:spLocks noGrp="1"/>
          </p:cNvSpPr>
          <p:nvPr>
            <p:ph type="body" sz="quarter" idx="25" hasCustomPrompt="1"/>
          </p:nvPr>
        </p:nvSpPr>
        <p:spPr>
          <a:xfrm>
            <a:off x="823358" y="2023413"/>
            <a:ext cx="558402" cy="896112"/>
          </a:xfrm>
        </p:spPr>
        <p:txBody>
          <a:bodyPr lIns="0" tIns="0" rIns="0" bIns="0">
            <a:noAutofit/>
          </a:bodyPr>
          <a:lstStyle>
            <a:lvl1pPr marL="0" indent="0" algn="l">
              <a:buNone/>
              <a:defRPr sz="7000" b="1">
                <a:solidFill>
                  <a:schemeClr val="tx2"/>
                </a:solidFill>
                <a:latin typeface="+mj-lt"/>
                <a:ea typeface="Tahoma" panose="020B0604030504040204" pitchFamily="34" charset="0"/>
                <a:cs typeface="Tahoma" panose="020B0604030504040204" pitchFamily="34" charset="0"/>
              </a:defRPr>
            </a:lvl1pPr>
          </a:lstStyle>
          <a:p>
            <a:pPr lvl="0"/>
            <a:r>
              <a:rPr lang="en-US" noProof="0"/>
              <a:t>1</a:t>
            </a:r>
          </a:p>
        </p:txBody>
      </p:sp>
      <p:sp>
        <p:nvSpPr>
          <p:cNvPr id="36" name="Text Placeholder 7">
            <a:extLst>
              <a:ext uri="{FF2B5EF4-FFF2-40B4-BE49-F238E27FC236}">
                <a16:creationId xmlns:a16="http://schemas.microsoft.com/office/drawing/2014/main" id="{2F18CD59-6602-4DEC-9B12-412E6BAF9283}"/>
              </a:ext>
            </a:extLst>
          </p:cNvPr>
          <p:cNvSpPr>
            <a:spLocks noGrp="1"/>
          </p:cNvSpPr>
          <p:nvPr>
            <p:ph type="body" sz="quarter" idx="52" hasCustomPrompt="1"/>
          </p:nvPr>
        </p:nvSpPr>
        <p:spPr>
          <a:xfrm>
            <a:off x="4912823" y="2023413"/>
            <a:ext cx="558402" cy="896112"/>
          </a:xfrm>
        </p:spPr>
        <p:txBody>
          <a:bodyPr lIns="0" tIns="0" rIns="0" bIns="0">
            <a:noAutofit/>
          </a:bodyPr>
          <a:lstStyle>
            <a:lvl1pPr marL="0" indent="0" algn="l">
              <a:buNone/>
              <a:defRPr sz="7000" b="1">
                <a:solidFill>
                  <a:schemeClr val="tx2"/>
                </a:solidFill>
                <a:latin typeface="+mj-lt"/>
                <a:ea typeface="Tahoma" panose="020B0604030504040204" pitchFamily="34" charset="0"/>
                <a:cs typeface="Tahoma" panose="020B0604030504040204" pitchFamily="34" charset="0"/>
              </a:defRPr>
            </a:lvl1pPr>
          </a:lstStyle>
          <a:p>
            <a:pPr lvl="0"/>
            <a:r>
              <a:rPr lang="en-US" noProof="0"/>
              <a:t>1</a:t>
            </a:r>
          </a:p>
        </p:txBody>
      </p:sp>
      <p:sp>
        <p:nvSpPr>
          <p:cNvPr id="37" name="Text Placeholder 7">
            <a:extLst>
              <a:ext uri="{FF2B5EF4-FFF2-40B4-BE49-F238E27FC236}">
                <a16:creationId xmlns:a16="http://schemas.microsoft.com/office/drawing/2014/main" id="{88B09568-0B94-4B51-BE65-A72C65C3D7DA}"/>
              </a:ext>
            </a:extLst>
          </p:cNvPr>
          <p:cNvSpPr>
            <a:spLocks noGrp="1"/>
          </p:cNvSpPr>
          <p:nvPr>
            <p:ph type="body" sz="quarter" idx="53" hasCustomPrompt="1"/>
          </p:nvPr>
        </p:nvSpPr>
        <p:spPr>
          <a:xfrm>
            <a:off x="7873424" y="2023413"/>
            <a:ext cx="558402" cy="896112"/>
          </a:xfrm>
        </p:spPr>
        <p:txBody>
          <a:bodyPr lIns="0" tIns="0" rIns="0" bIns="0">
            <a:noAutofit/>
          </a:bodyPr>
          <a:lstStyle>
            <a:lvl1pPr marL="0" indent="0" algn="l">
              <a:buNone/>
              <a:defRPr sz="7000" b="1">
                <a:solidFill>
                  <a:schemeClr val="tx2"/>
                </a:solidFill>
                <a:latin typeface="+mj-lt"/>
                <a:ea typeface="Tahoma" panose="020B0604030504040204" pitchFamily="34" charset="0"/>
                <a:cs typeface="Tahoma" panose="020B0604030504040204" pitchFamily="34" charset="0"/>
              </a:defRPr>
            </a:lvl1pPr>
          </a:lstStyle>
          <a:p>
            <a:pPr lvl="0"/>
            <a:r>
              <a:rPr lang="en-US" noProof="0"/>
              <a:t>1</a:t>
            </a:r>
          </a:p>
        </p:txBody>
      </p:sp>
      <p:sp>
        <p:nvSpPr>
          <p:cNvPr id="39" name="Picture Placeholder 13">
            <a:extLst>
              <a:ext uri="{FF2B5EF4-FFF2-40B4-BE49-F238E27FC236}">
                <a16:creationId xmlns:a16="http://schemas.microsoft.com/office/drawing/2014/main" id="{E930664F-8C64-4436-9DD1-1ECED305C6E1}"/>
              </a:ext>
            </a:extLst>
          </p:cNvPr>
          <p:cNvSpPr>
            <a:spLocks noGrp="1"/>
          </p:cNvSpPr>
          <p:nvPr>
            <p:ph type="pic" sz="quarter" idx="16"/>
          </p:nvPr>
        </p:nvSpPr>
        <p:spPr>
          <a:xfrm>
            <a:off x="7873424" y="3677189"/>
            <a:ext cx="2331720" cy="539496"/>
          </a:xfrm>
          <a:ln>
            <a:solidFill>
              <a:srgbClr val="000000">
                <a:alpha val="30196"/>
              </a:srgbClr>
            </a:solid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40" name="Text Placeholder 3">
            <a:extLst>
              <a:ext uri="{FF2B5EF4-FFF2-40B4-BE49-F238E27FC236}">
                <a16:creationId xmlns:a16="http://schemas.microsoft.com/office/drawing/2014/main" id="{315834F5-9ACD-4898-B96E-8C732881FF01}"/>
              </a:ext>
            </a:extLst>
          </p:cNvPr>
          <p:cNvSpPr>
            <a:spLocks noGrp="1"/>
          </p:cNvSpPr>
          <p:nvPr>
            <p:ph type="body" sz="half" idx="50"/>
          </p:nvPr>
        </p:nvSpPr>
        <p:spPr>
          <a:xfrm>
            <a:off x="2359124" y="5706529"/>
            <a:ext cx="8993089" cy="365122"/>
          </a:xfrm>
        </p:spPr>
        <p:txBody>
          <a:bodyPr lIns="0" tIns="0" rIns="0" bIns="0" anchor="t" anchorCtr="0">
            <a:normAutofit/>
          </a:bodyPr>
          <a:lstStyle>
            <a:lvl1pPr marL="0" indent="0" algn="r">
              <a:lnSpc>
                <a:spcPct val="100000"/>
              </a:lnSpc>
              <a:spcBef>
                <a:spcPts val="0"/>
              </a:spcBef>
              <a:buNone/>
              <a:defRPr lang="en-US" sz="120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Tree>
    <p:extLst>
      <p:ext uri="{BB962C8B-B14F-4D97-AF65-F5344CB8AC3E}">
        <p14:creationId xmlns:p14="http://schemas.microsoft.com/office/powerpoint/2010/main" val="1454174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with Logo">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899954E-D83C-4E03-A51E-E9EFC4CB52C8}"/>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Прямоугольник 3">
            <a:extLst>
              <a:ext uri="{FF2B5EF4-FFF2-40B4-BE49-F238E27FC236}">
                <a16:creationId xmlns:a16="http://schemas.microsoft.com/office/drawing/2014/main" id="{15FAA74F-DE92-4414-B0C7-466184CBCC99}"/>
              </a:ext>
            </a:extLst>
          </p:cNvPr>
          <p:cNvSpPr/>
          <p:nvPr userDrawn="1"/>
        </p:nvSpPr>
        <p:spPr>
          <a:xfrm>
            <a:off x="4093463" y="404813"/>
            <a:ext cx="4005072" cy="17128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 name="Slide Number Placeholder 5">
            <a:extLst>
              <a:ext uri="{FF2B5EF4-FFF2-40B4-BE49-F238E27FC236}">
                <a16:creationId xmlns:a16="http://schemas.microsoft.com/office/drawing/2014/main" id="{ECEEB3FF-7F57-482E-BA1B-44AD9E95F077}"/>
              </a:ext>
            </a:extLst>
          </p:cNvPr>
          <p:cNvSpPr>
            <a:spLocks noGrp="1"/>
          </p:cNvSpPr>
          <p:nvPr>
            <p:ph type="sldNum" sz="quarter" idx="12"/>
          </p:nvPr>
        </p:nvSpPr>
        <p:spPr/>
        <p:txBody>
          <a:bodyPr/>
          <a:lstStyle/>
          <a:p>
            <a:fld id="{D9BB3731-526F-4638-85F8-715D717FFC12}" type="slidenum">
              <a:rPr lang="en-US" noProof="0" smtClean="0"/>
              <a:t>‹#›</a:t>
            </a:fld>
            <a:endParaRPr lang="en-US" noProof="0"/>
          </a:p>
        </p:txBody>
      </p:sp>
      <p:sp>
        <p:nvSpPr>
          <p:cNvPr id="11" name="Text Placeholder 9">
            <a:extLst>
              <a:ext uri="{FF2B5EF4-FFF2-40B4-BE49-F238E27FC236}">
                <a16:creationId xmlns:a16="http://schemas.microsoft.com/office/drawing/2014/main" id="{D9D4896A-B348-4A66-B8A4-5E68BBCC49E4}"/>
              </a:ext>
            </a:extLst>
          </p:cNvPr>
          <p:cNvSpPr>
            <a:spLocks noGrp="1"/>
          </p:cNvSpPr>
          <p:nvPr>
            <p:ph type="body" sz="quarter" idx="15" hasCustomPrompt="1"/>
          </p:nvPr>
        </p:nvSpPr>
        <p:spPr>
          <a:xfrm>
            <a:off x="4093464" y="5296342"/>
            <a:ext cx="4005072" cy="1561657"/>
          </a:xfrm>
          <a:solidFill>
            <a:schemeClr val="tx1"/>
          </a:solidFill>
        </p:spPr>
        <p:txBody>
          <a:bodyPr tIns="90000" bIns="90000" anchor="ctr" anchorCtr="0">
            <a:noAutofit/>
          </a:bodyPr>
          <a:lstStyle>
            <a:lvl1pPr marL="0" indent="0" algn="ctr">
              <a:spcBef>
                <a:spcPts val="600"/>
              </a:spcBef>
              <a:buNone/>
              <a:defRPr sz="2800" i="0">
                <a:solidFill>
                  <a:schemeClr val="bg1"/>
                </a:solidFill>
              </a:defRPr>
            </a:lvl1pPr>
            <a:lvl2pPr marL="457200" indent="0" algn="ctr">
              <a:buNone/>
              <a:defRPr sz="2800">
                <a:solidFill>
                  <a:schemeClr val="bg1"/>
                </a:solidFill>
              </a:defRPr>
            </a:lvl2pPr>
            <a:lvl3pPr marL="914400" indent="0" algn="ctr">
              <a:buNone/>
              <a:defRPr sz="2800">
                <a:solidFill>
                  <a:schemeClr val="bg1"/>
                </a:solidFill>
              </a:defRPr>
            </a:lvl3pPr>
            <a:lvl4pPr marL="1371600" indent="0" algn="ctr">
              <a:buNone/>
              <a:defRPr sz="2800">
                <a:solidFill>
                  <a:schemeClr val="bg1"/>
                </a:solidFill>
              </a:defRPr>
            </a:lvl4pPr>
            <a:lvl5pPr marL="1828800" indent="0" algn="ctr">
              <a:buNone/>
              <a:defRPr sz="2800">
                <a:solidFill>
                  <a:schemeClr val="bg1"/>
                </a:solidFill>
              </a:defRPr>
            </a:lvl5pPr>
          </a:lstStyle>
          <a:p>
            <a:pPr lvl="0"/>
            <a:r>
              <a:rPr lang="en-US" noProof="0"/>
              <a:t>Edit Master</a:t>
            </a:r>
            <a:br>
              <a:rPr lang="en-US" noProof="0"/>
            </a:br>
            <a:r>
              <a:rPr lang="en-US" noProof="0"/>
              <a:t>text styles</a:t>
            </a:r>
          </a:p>
        </p:txBody>
      </p:sp>
      <p:sp>
        <p:nvSpPr>
          <p:cNvPr id="12" name="Title 1">
            <a:extLst>
              <a:ext uri="{FF2B5EF4-FFF2-40B4-BE49-F238E27FC236}">
                <a16:creationId xmlns:a16="http://schemas.microsoft.com/office/drawing/2014/main" id="{0824308D-CE80-4FF7-81BB-AFBECF7EA2C0}"/>
              </a:ext>
            </a:extLst>
          </p:cNvPr>
          <p:cNvSpPr>
            <a:spLocks noGrp="1"/>
          </p:cNvSpPr>
          <p:nvPr>
            <p:ph type="title" hasCustomPrompt="1"/>
          </p:nvPr>
        </p:nvSpPr>
        <p:spPr>
          <a:xfrm>
            <a:off x="4093464" y="2117623"/>
            <a:ext cx="4005072" cy="2977551"/>
          </a:xfrm>
          <a:solidFill>
            <a:schemeClr val="tx1"/>
          </a:solidFill>
        </p:spPr>
        <p:txBody>
          <a:bodyPr tIns="72000" bIns="216000" anchor="b">
            <a:normAutofit/>
          </a:bodyPr>
          <a:lstStyle>
            <a:lvl1pPr algn="ctr">
              <a:lnSpc>
                <a:spcPct val="85000"/>
              </a:lnSpc>
              <a:defRPr lang="ru-RU" sz="6000" b="1" kern="1200" dirty="0">
                <a:solidFill>
                  <a:schemeClr val="bg2"/>
                </a:solidFill>
                <a:latin typeface="+mj-lt"/>
                <a:ea typeface="+mn-ea"/>
                <a:cs typeface="+mn-cs"/>
              </a:defRPr>
            </a:lvl1pPr>
          </a:lstStyle>
          <a:p>
            <a:r>
              <a:rPr lang="en-US" noProof="0"/>
              <a:t>CLICK TO EDIT TITLE</a:t>
            </a:r>
          </a:p>
        </p:txBody>
      </p:sp>
      <p:sp>
        <p:nvSpPr>
          <p:cNvPr id="14" name="Picture Placeholder 13">
            <a:extLst>
              <a:ext uri="{FF2B5EF4-FFF2-40B4-BE49-F238E27FC236}">
                <a16:creationId xmlns:a16="http://schemas.microsoft.com/office/drawing/2014/main" id="{2E46EE0C-8420-4BA8-9E2D-0780DB1E6509}"/>
              </a:ext>
            </a:extLst>
          </p:cNvPr>
          <p:cNvSpPr>
            <a:spLocks noGrp="1"/>
          </p:cNvSpPr>
          <p:nvPr>
            <p:ph type="pic" sz="quarter" idx="16"/>
          </p:nvPr>
        </p:nvSpPr>
        <p:spPr>
          <a:xfrm>
            <a:off x="4930140" y="953857"/>
            <a:ext cx="2331720" cy="539496"/>
          </a:xfrm>
          <a:ln>
            <a:noFill/>
          </a:ln>
        </p:spPr>
        <p:txBody>
          <a:bodyPr anchor="ctr" anchorCtr="0">
            <a:noAutofit/>
          </a:bodyPr>
          <a:lstStyle>
            <a:lvl1pPr marL="0" indent="0" algn="ctr">
              <a:buNone/>
              <a:defRPr sz="1400">
                <a:solidFill>
                  <a:schemeClr val="bg1"/>
                </a:solidFill>
              </a:defRPr>
            </a:lvl1pPr>
          </a:lstStyle>
          <a:p>
            <a:r>
              <a:rPr lang="en-US" noProof="0"/>
              <a:t>Click icon to add picture</a:t>
            </a:r>
          </a:p>
        </p:txBody>
      </p:sp>
      <p:sp>
        <p:nvSpPr>
          <p:cNvPr id="10" name="Rectangle 6" descr="Rectangle shape">
            <a:extLst>
              <a:ext uri="{FF2B5EF4-FFF2-40B4-BE49-F238E27FC236}">
                <a16:creationId xmlns:a16="http://schemas.microsoft.com/office/drawing/2014/main" id="{0A900D34-4B01-4389-9CFF-FFCB0CF7A3CC}"/>
              </a:ext>
            </a:extLst>
          </p:cNvPr>
          <p:cNvSpPr/>
          <p:nvPr userDrawn="1"/>
        </p:nvSpPr>
        <p:spPr>
          <a:xfrm>
            <a:off x="4922520" y="1916455"/>
            <a:ext cx="726948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Прямоугольник 14">
            <a:extLst>
              <a:ext uri="{FF2B5EF4-FFF2-40B4-BE49-F238E27FC236}">
                <a16:creationId xmlns:a16="http://schemas.microsoft.com/office/drawing/2014/main" id="{18865235-7FA6-4F58-B90E-4404EAE577DF}"/>
              </a:ext>
            </a:extLst>
          </p:cNvPr>
          <p:cNvSpPr/>
          <p:nvPr userDrawn="1"/>
        </p:nvSpPr>
        <p:spPr>
          <a:xfrm>
            <a:off x="4093463" y="5095174"/>
            <a:ext cx="4005072" cy="2240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5" descr="Rectangle shape">
            <a:extLst>
              <a:ext uri="{FF2B5EF4-FFF2-40B4-BE49-F238E27FC236}">
                <a16:creationId xmlns:a16="http://schemas.microsoft.com/office/drawing/2014/main" id="{72ED261F-FABA-4D73-8360-A897A6082FA6}"/>
              </a:ext>
            </a:extLst>
          </p:cNvPr>
          <p:cNvSpPr/>
          <p:nvPr userDrawn="1"/>
        </p:nvSpPr>
        <p:spPr>
          <a:xfrm>
            <a:off x="-1" y="5095175"/>
            <a:ext cx="7269480" cy="201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105351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1.xml"/><Relationship Id="rId18" Type="http://schemas.openxmlformats.org/officeDocument/2006/relationships/slideLayout" Target="../slideLayouts/slideLayout26.xml"/><Relationship Id="rId26" Type="http://schemas.openxmlformats.org/officeDocument/2006/relationships/slideLayout" Target="../slideLayouts/slideLayout34.xml"/><Relationship Id="rId21" Type="http://schemas.openxmlformats.org/officeDocument/2006/relationships/slideLayout" Target="../slideLayouts/slideLayout29.xml"/><Relationship Id="rId34" Type="http://schemas.openxmlformats.org/officeDocument/2006/relationships/slideLayout" Target="../slideLayouts/slideLayout42.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slideLayout" Target="../slideLayouts/slideLayout33.xml"/><Relationship Id="rId33" Type="http://schemas.openxmlformats.org/officeDocument/2006/relationships/slideLayout" Target="../slideLayouts/slideLayout41.xml"/><Relationship Id="rId38" Type="http://schemas.openxmlformats.org/officeDocument/2006/relationships/theme" Target="../theme/theme2.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29" Type="http://schemas.openxmlformats.org/officeDocument/2006/relationships/slideLayout" Target="../slideLayouts/slideLayout37.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slideLayout" Target="../slideLayouts/slideLayout32.xml"/><Relationship Id="rId32" Type="http://schemas.openxmlformats.org/officeDocument/2006/relationships/slideLayout" Target="../slideLayouts/slideLayout40.xml"/><Relationship Id="rId37" Type="http://schemas.openxmlformats.org/officeDocument/2006/relationships/slideLayout" Target="../slideLayouts/slideLayout45.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28" Type="http://schemas.openxmlformats.org/officeDocument/2006/relationships/slideLayout" Target="../slideLayouts/slideLayout36.xml"/><Relationship Id="rId36" Type="http://schemas.openxmlformats.org/officeDocument/2006/relationships/slideLayout" Target="../slideLayouts/slideLayout44.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31" Type="http://schemas.openxmlformats.org/officeDocument/2006/relationships/slideLayout" Target="../slideLayouts/slideLayout39.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 Id="rId27" Type="http://schemas.openxmlformats.org/officeDocument/2006/relationships/slideLayout" Target="../slideLayouts/slideLayout35.xml"/><Relationship Id="rId30" Type="http://schemas.openxmlformats.org/officeDocument/2006/relationships/slideLayout" Target="../slideLayouts/slideLayout38.xml"/><Relationship Id="rId35" Type="http://schemas.openxmlformats.org/officeDocument/2006/relationships/slideLayout" Target="../slideLayouts/slideLayout43.xml"/><Relationship Id="rId8" Type="http://schemas.openxmlformats.org/officeDocument/2006/relationships/slideLayout" Target="../slideLayouts/slideLayout16.xml"/><Relationship Id="rId3"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theme" Target="../theme/theme3.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slideLayout" Target="../slideLayouts/slideLayout7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8" Type="http://schemas.openxmlformats.org/officeDocument/2006/relationships/slideLayout" Target="../slideLayouts/slideLayout53.xml"/><Relationship Id="rId3"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24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B1A16F-4AC0-43D4-A8B2-6433767C55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DFEF1F-2637-49FB-BD95-7AEFECD5E9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8CBEFD-E849-4DD3-9C88-F33C7838C6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C85383-88DB-45B6-BD02-19DB20CFD0AD}" type="datetimeFigureOut">
              <a:rPr lang="en-US" smtClean="0"/>
              <a:t>6/30/2026</a:t>
            </a:fld>
            <a:endParaRPr lang="en-US"/>
          </a:p>
        </p:txBody>
      </p:sp>
      <p:sp>
        <p:nvSpPr>
          <p:cNvPr id="5" name="Footer Placeholder 4">
            <a:extLst>
              <a:ext uri="{FF2B5EF4-FFF2-40B4-BE49-F238E27FC236}">
                <a16:creationId xmlns:a16="http://schemas.microsoft.com/office/drawing/2014/main" id="{9C341BE3-AA4E-44A1-9286-D7B9AE15AB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25B55C-314C-43A9-A647-0F1C8A37BF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27E916-E97C-4353-A646-4BDD01C9AB5E}" type="slidenum">
              <a:rPr lang="en-US" smtClean="0"/>
              <a:t>‹#›</a:t>
            </a:fld>
            <a:endParaRPr lang="en-US"/>
          </a:p>
        </p:txBody>
      </p:sp>
    </p:spTree>
    <p:extLst>
      <p:ext uri="{BB962C8B-B14F-4D97-AF65-F5344CB8AC3E}">
        <p14:creationId xmlns:p14="http://schemas.microsoft.com/office/powerpoint/2010/main" val="2500530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929453-E4C7-46CA-BEF5-0E2A92C8EE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b="1" noProof="0"/>
              <a:t>CLICK TO EDIT MASTER TITLE</a:t>
            </a:r>
            <a:endParaRPr lang="en-US" noProof="0"/>
          </a:p>
        </p:txBody>
      </p:sp>
      <p:sp>
        <p:nvSpPr>
          <p:cNvPr id="3" name="Text Placeholder 2">
            <a:extLst>
              <a:ext uri="{FF2B5EF4-FFF2-40B4-BE49-F238E27FC236}">
                <a16:creationId xmlns:a16="http://schemas.microsoft.com/office/drawing/2014/main" id="{A92ADBBF-AAD4-4971-A7E7-A5D5720D4237}"/>
              </a:ext>
            </a:extLst>
          </p:cNvPr>
          <p:cNvSpPr>
            <a:spLocks noGrp="1"/>
          </p:cNvSpPr>
          <p:nvPr>
            <p:ph type="body" idx="1"/>
          </p:nvPr>
        </p:nvSpPr>
        <p:spPr>
          <a:xfrm>
            <a:off x="838200" y="1825625"/>
            <a:ext cx="10515600" cy="4117975"/>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43DB9995-22AA-4982-8BC6-63933E69EE43}"/>
              </a:ext>
            </a:extLst>
          </p:cNvPr>
          <p:cNvSpPr>
            <a:spLocks noGrp="1"/>
          </p:cNvSpPr>
          <p:nvPr>
            <p:ph type="dt" sz="half" idx="2"/>
          </p:nvPr>
        </p:nvSpPr>
        <p:spPr>
          <a:xfrm>
            <a:off x="838200" y="6095571"/>
            <a:ext cx="2743200" cy="225970"/>
          </a:xfrm>
          <a:prstGeom prst="rect">
            <a:avLst/>
          </a:prstGeom>
        </p:spPr>
        <p:txBody>
          <a:bodyPr vert="horz" lIns="0" tIns="0" rIns="0" bIns="0" rtlCol="0" anchor="b" anchorCtr="0"/>
          <a:lstStyle>
            <a:lvl1pPr algn="l">
              <a:defRPr sz="1000" i="0">
                <a:solidFill>
                  <a:schemeClr val="tx2"/>
                </a:solidFill>
              </a:defRPr>
            </a:lvl1pPr>
          </a:lstStyle>
          <a:p>
            <a:r>
              <a:rPr lang="en-US" noProof="0"/>
              <a:t>MM.DD.20XX</a:t>
            </a:r>
          </a:p>
        </p:txBody>
      </p:sp>
      <p:sp>
        <p:nvSpPr>
          <p:cNvPr id="5" name="Footer Placeholder 4">
            <a:extLst>
              <a:ext uri="{FF2B5EF4-FFF2-40B4-BE49-F238E27FC236}">
                <a16:creationId xmlns:a16="http://schemas.microsoft.com/office/drawing/2014/main" id="{9A7B33D2-B564-49D1-84C1-0C8A19C2E6DE}"/>
              </a:ext>
            </a:extLst>
          </p:cNvPr>
          <p:cNvSpPr>
            <a:spLocks noGrp="1"/>
          </p:cNvSpPr>
          <p:nvPr>
            <p:ph type="ftr" sz="quarter" idx="3"/>
          </p:nvPr>
        </p:nvSpPr>
        <p:spPr>
          <a:xfrm>
            <a:off x="839788" y="6336289"/>
            <a:ext cx="2741612" cy="225969"/>
          </a:xfrm>
          <a:prstGeom prst="rect">
            <a:avLst/>
          </a:prstGeom>
        </p:spPr>
        <p:txBody>
          <a:bodyPr vert="horz" lIns="0" tIns="0" rIns="0" bIns="0" rtlCol="0" anchor="t" anchorCtr="0"/>
          <a:lstStyle>
            <a:lvl1pPr algn="l">
              <a:defRPr sz="1000" i="0">
                <a:solidFill>
                  <a:schemeClr val="tx2"/>
                </a:solidFill>
              </a:defRPr>
            </a:lvl1pPr>
          </a:lstStyle>
          <a:p>
            <a:r>
              <a:rPr lang="en-US" noProof="0"/>
              <a:t>ADD A FOOTER</a:t>
            </a:r>
          </a:p>
        </p:txBody>
      </p:sp>
      <p:sp>
        <p:nvSpPr>
          <p:cNvPr id="6" name="Slide Number Placeholder 5">
            <a:extLst>
              <a:ext uri="{FF2B5EF4-FFF2-40B4-BE49-F238E27FC236}">
                <a16:creationId xmlns:a16="http://schemas.microsoft.com/office/drawing/2014/main" id="{E7594BD2-D6A7-476C-B277-0BD3FFADCDA3}"/>
              </a:ext>
            </a:extLst>
          </p:cNvPr>
          <p:cNvSpPr>
            <a:spLocks noGrp="1"/>
          </p:cNvSpPr>
          <p:nvPr>
            <p:ph type="sldNum" sz="quarter" idx="4"/>
          </p:nvPr>
        </p:nvSpPr>
        <p:spPr>
          <a:xfrm>
            <a:off x="11087100" y="6262758"/>
            <a:ext cx="266700" cy="225969"/>
          </a:xfrm>
          <a:prstGeom prst="rect">
            <a:avLst/>
          </a:prstGeom>
        </p:spPr>
        <p:txBody>
          <a:bodyPr vert="horz" lIns="0" tIns="0" rIns="0" bIns="0" rtlCol="0" anchor="t" anchorCtr="0"/>
          <a:lstStyle>
            <a:lvl1pPr algn="ctr">
              <a:defRPr sz="1000" b="1" i="0">
                <a:solidFill>
                  <a:srgbClr val="006F83"/>
                </a:solidFill>
              </a:defRPr>
            </a:lvl1pPr>
          </a:lstStyle>
          <a:p>
            <a:fld id="{D9BB3731-526F-4638-85F8-715D717FFC12}" type="slidenum">
              <a:rPr lang="en-US" noProof="0" smtClean="0"/>
              <a:pPr/>
              <a:t>‹#›</a:t>
            </a:fld>
            <a:endParaRPr lang="en-US" noProof="0"/>
          </a:p>
        </p:txBody>
      </p:sp>
    </p:spTree>
    <p:extLst>
      <p:ext uri="{BB962C8B-B14F-4D97-AF65-F5344CB8AC3E}">
        <p14:creationId xmlns:p14="http://schemas.microsoft.com/office/powerpoint/2010/main" val="350152555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 id="2147483698" r:id="rId36"/>
    <p:sldLayoutId id="2147483699" r:id="rId37"/>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Wingdings" pitchFamily="2" charset="2"/>
        <a:buChar char="§"/>
        <a:defRPr sz="2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Wingdings" pitchFamily="2" charset="2"/>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Wingdings" pitchFamily="2" charset="2"/>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5">
          <p15:clr>
            <a:srgbClr val="F26B43"/>
          </p15:clr>
        </p15:guide>
        <p15:guide id="2" pos="7151">
          <p15:clr>
            <a:srgbClr val="F26B43"/>
          </p15:clr>
        </p15:guide>
        <p15:guide id="3" pos="529">
          <p15:clr>
            <a:srgbClr val="F26B43"/>
          </p15:clr>
        </p15:guide>
        <p15:guide id="4" orient="horz" pos="3816">
          <p15:clr>
            <a:srgbClr val="F26B43"/>
          </p15:clr>
        </p15:guide>
        <p15:guide id="5" orient="horz" pos="4065">
          <p15:clr>
            <a:srgbClr val="F26B43"/>
          </p15:clr>
        </p15:guide>
        <p15:guide id="6" orient="horz" pos="482">
          <p15:clr>
            <a:srgbClr val="F26B43"/>
          </p15:clr>
        </p15:guide>
        <p15:guide id="7" pos="3840">
          <p15:clr>
            <a:srgbClr val="F26B43"/>
          </p15:clr>
        </p15:guide>
        <p15:guide id="8" orient="horz" pos="2160">
          <p15:clr>
            <a:srgbClr val="F26B43"/>
          </p15:clr>
        </p15:guide>
        <p15:guide id="9" pos="3318">
          <p15:clr>
            <a:srgbClr val="F26B43"/>
          </p15:clr>
        </p15:guide>
        <p15:guide id="10" pos="438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929453-E4C7-46CA-BEF5-0E2A92C8EE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b="1" noProof="0"/>
              <a:t>CLICK TO EDIT MASTER TITLE</a:t>
            </a:r>
            <a:endParaRPr lang="en-US" noProof="0"/>
          </a:p>
        </p:txBody>
      </p:sp>
      <p:sp>
        <p:nvSpPr>
          <p:cNvPr id="3" name="Text Placeholder 2">
            <a:extLst>
              <a:ext uri="{FF2B5EF4-FFF2-40B4-BE49-F238E27FC236}">
                <a16:creationId xmlns:a16="http://schemas.microsoft.com/office/drawing/2014/main" id="{A92ADBBF-AAD4-4971-A7E7-A5D5720D4237}"/>
              </a:ext>
            </a:extLst>
          </p:cNvPr>
          <p:cNvSpPr>
            <a:spLocks noGrp="1"/>
          </p:cNvSpPr>
          <p:nvPr>
            <p:ph type="body" idx="1"/>
          </p:nvPr>
        </p:nvSpPr>
        <p:spPr>
          <a:xfrm>
            <a:off x="838200" y="1825625"/>
            <a:ext cx="10515600" cy="4117975"/>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43DB9995-22AA-4982-8BC6-63933E69EE43}"/>
              </a:ext>
            </a:extLst>
          </p:cNvPr>
          <p:cNvSpPr>
            <a:spLocks noGrp="1"/>
          </p:cNvSpPr>
          <p:nvPr>
            <p:ph type="dt" sz="half" idx="2"/>
          </p:nvPr>
        </p:nvSpPr>
        <p:spPr>
          <a:xfrm>
            <a:off x="838200" y="6095571"/>
            <a:ext cx="2743200" cy="225970"/>
          </a:xfrm>
          <a:prstGeom prst="rect">
            <a:avLst/>
          </a:prstGeom>
        </p:spPr>
        <p:txBody>
          <a:bodyPr vert="horz" lIns="0" tIns="0" rIns="0" bIns="0" rtlCol="0" anchor="b" anchorCtr="0"/>
          <a:lstStyle>
            <a:lvl1pPr algn="l">
              <a:defRPr sz="1000" i="0">
                <a:solidFill>
                  <a:schemeClr val="tx2"/>
                </a:solidFill>
              </a:defRPr>
            </a:lvl1pPr>
          </a:lstStyle>
          <a:p>
            <a:r>
              <a:rPr lang="en-US" noProof="0"/>
              <a:t>MM.DD.20XX</a:t>
            </a:r>
          </a:p>
        </p:txBody>
      </p:sp>
      <p:sp>
        <p:nvSpPr>
          <p:cNvPr id="5" name="Footer Placeholder 4">
            <a:extLst>
              <a:ext uri="{FF2B5EF4-FFF2-40B4-BE49-F238E27FC236}">
                <a16:creationId xmlns:a16="http://schemas.microsoft.com/office/drawing/2014/main" id="{9A7B33D2-B564-49D1-84C1-0C8A19C2E6DE}"/>
              </a:ext>
            </a:extLst>
          </p:cNvPr>
          <p:cNvSpPr>
            <a:spLocks noGrp="1"/>
          </p:cNvSpPr>
          <p:nvPr>
            <p:ph type="ftr" sz="quarter" idx="3"/>
          </p:nvPr>
        </p:nvSpPr>
        <p:spPr>
          <a:xfrm>
            <a:off x="839788" y="6336289"/>
            <a:ext cx="2741612" cy="225969"/>
          </a:xfrm>
          <a:prstGeom prst="rect">
            <a:avLst/>
          </a:prstGeom>
        </p:spPr>
        <p:txBody>
          <a:bodyPr vert="horz" lIns="0" tIns="0" rIns="0" bIns="0" rtlCol="0" anchor="t" anchorCtr="0"/>
          <a:lstStyle>
            <a:lvl1pPr algn="l">
              <a:defRPr sz="1000" i="0">
                <a:solidFill>
                  <a:schemeClr val="tx2"/>
                </a:solidFill>
              </a:defRPr>
            </a:lvl1pPr>
          </a:lstStyle>
          <a:p>
            <a:r>
              <a:rPr lang="en-US" noProof="0"/>
              <a:t>ADD A FOOTER</a:t>
            </a:r>
          </a:p>
        </p:txBody>
      </p:sp>
      <p:sp>
        <p:nvSpPr>
          <p:cNvPr id="6" name="Slide Number Placeholder 5">
            <a:extLst>
              <a:ext uri="{FF2B5EF4-FFF2-40B4-BE49-F238E27FC236}">
                <a16:creationId xmlns:a16="http://schemas.microsoft.com/office/drawing/2014/main" id="{E7594BD2-D6A7-476C-B277-0BD3FFADCDA3}"/>
              </a:ext>
            </a:extLst>
          </p:cNvPr>
          <p:cNvSpPr>
            <a:spLocks noGrp="1"/>
          </p:cNvSpPr>
          <p:nvPr>
            <p:ph type="sldNum" sz="quarter" idx="4"/>
          </p:nvPr>
        </p:nvSpPr>
        <p:spPr>
          <a:xfrm>
            <a:off x="11087100" y="6262758"/>
            <a:ext cx="266700" cy="225969"/>
          </a:xfrm>
          <a:prstGeom prst="rect">
            <a:avLst/>
          </a:prstGeom>
        </p:spPr>
        <p:txBody>
          <a:bodyPr vert="horz" lIns="0" tIns="0" rIns="0" bIns="0" rtlCol="0" anchor="t" anchorCtr="0"/>
          <a:lstStyle>
            <a:lvl1pPr algn="ctr">
              <a:defRPr sz="1000" b="1" i="0">
                <a:solidFill>
                  <a:srgbClr val="006F83"/>
                </a:solidFill>
              </a:defRPr>
            </a:lvl1pPr>
          </a:lstStyle>
          <a:p>
            <a:fld id="{D9BB3731-526F-4638-85F8-715D717FFC12}" type="slidenum">
              <a:rPr lang="en-US" noProof="0" smtClean="0"/>
              <a:pPr/>
              <a:t>‹#›</a:t>
            </a:fld>
            <a:endParaRPr lang="en-US" noProof="0"/>
          </a:p>
        </p:txBody>
      </p:sp>
    </p:spTree>
    <p:extLst>
      <p:ext uri="{BB962C8B-B14F-4D97-AF65-F5344CB8AC3E}">
        <p14:creationId xmlns:p14="http://schemas.microsoft.com/office/powerpoint/2010/main" val="3606702611"/>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758" r:id="rId20"/>
    <p:sldLayoutId id="2147483759" r:id="rId21"/>
    <p:sldLayoutId id="2147483760" r:id="rId22"/>
    <p:sldLayoutId id="2147483761" r:id="rId23"/>
    <p:sldLayoutId id="2147483762" r:id="rId24"/>
    <p:sldLayoutId id="2147483763" r:id="rId25"/>
    <p:sldLayoutId id="2147483764" r:id="rId26"/>
    <p:sldLayoutId id="2147483765" r:id="rId27"/>
    <p:sldLayoutId id="2147483766" r:id="rId28"/>
    <p:sldLayoutId id="2147483767" r:id="rId29"/>
    <p:sldLayoutId id="2147483768" r:id="rId30"/>
    <p:sldLayoutId id="2147483769" r:id="rId31"/>
    <p:sldLayoutId id="2147483770" r:id="rId32"/>
    <p:sldLayoutId id="2147483771" r:id="rId33"/>
    <p:sldLayoutId id="2147483772" r:id="rId34"/>
    <p:sldLayoutId id="2147483773" r:id="rId35"/>
    <p:sldLayoutId id="2147483774" r:id="rId36"/>
    <p:sldLayoutId id="2147483775" r:id="rId37"/>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Wingdings" pitchFamily="2" charset="2"/>
        <a:buChar char="§"/>
        <a:defRPr sz="2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Wingdings" pitchFamily="2" charset="2"/>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Wingdings" pitchFamily="2" charset="2"/>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5">
          <p15:clr>
            <a:srgbClr val="F26B43"/>
          </p15:clr>
        </p15:guide>
        <p15:guide id="2" pos="7151">
          <p15:clr>
            <a:srgbClr val="F26B43"/>
          </p15:clr>
        </p15:guide>
        <p15:guide id="3" pos="529">
          <p15:clr>
            <a:srgbClr val="F26B43"/>
          </p15:clr>
        </p15:guide>
        <p15:guide id="4" orient="horz" pos="3816">
          <p15:clr>
            <a:srgbClr val="F26B43"/>
          </p15:clr>
        </p15:guide>
        <p15:guide id="5" orient="horz" pos="4065">
          <p15:clr>
            <a:srgbClr val="F26B43"/>
          </p15:clr>
        </p15:guide>
        <p15:guide id="6" orient="horz" pos="482">
          <p15:clr>
            <a:srgbClr val="F26B43"/>
          </p15:clr>
        </p15:guide>
        <p15:guide id="7" pos="3840">
          <p15:clr>
            <a:srgbClr val="F26B43"/>
          </p15:clr>
        </p15:guide>
        <p15:guide id="8" orient="horz" pos="2160">
          <p15:clr>
            <a:srgbClr val="F26B43"/>
          </p15:clr>
        </p15:guide>
        <p15:guide id="9" pos="3318">
          <p15:clr>
            <a:srgbClr val="F26B43"/>
          </p15:clr>
        </p15:guide>
        <p15:guide id="10" pos="438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jpeg"/><Relationship Id="rId1" Type="http://schemas.openxmlformats.org/officeDocument/2006/relationships/slideLayout" Target="../slideLayouts/slideLayout38.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hyperlink" Target="mailto:abrown@nnld.org" TargetMode="External"/><Relationship Id="rId2" Type="http://schemas.openxmlformats.org/officeDocument/2006/relationships/hyperlink" Target="mailto:bbitsoie@nnld.org" TargetMode="External"/><Relationship Id="rId1" Type="http://schemas.openxmlformats.org/officeDocument/2006/relationships/slideLayout" Target="../slideLayouts/slideLayout3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mailto:jrjames@nnld.or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GLDDProjects@navajo-nsn.gov" TargetMode="External"/><Relationship Id="rId1" Type="http://schemas.openxmlformats.org/officeDocument/2006/relationships/slideLayout" Target="../slideLayouts/slideLayout57.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8.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8.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8.png"/><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9EA64B7-4A0F-44FE-94E6-553F732E5577}"/>
              </a:ext>
            </a:extLst>
          </p:cNvPr>
          <p:cNvPicPr>
            <a:picLocks noChangeAspect="1"/>
          </p:cNvPicPr>
          <p:nvPr/>
        </p:nvPicPr>
        <p:blipFill rotWithShape="1">
          <a:blip r:embed="rId2">
            <a:extLst>
              <a:ext uri="{28A0092B-C50C-407E-A947-70E740481C1C}">
                <a14:useLocalDpi xmlns:a14="http://schemas.microsoft.com/office/drawing/2010/main" val="0"/>
              </a:ext>
            </a:extLst>
          </a:blip>
          <a:srcRect b="13043"/>
          <a:stretch/>
        </p:blipFill>
        <p:spPr>
          <a:xfrm>
            <a:off x="381000" y="381000"/>
            <a:ext cx="11353799" cy="6095999"/>
          </a:xfrm>
          <a:prstGeom prst="rect">
            <a:avLst/>
          </a:prstGeom>
        </p:spPr>
      </p:pic>
      <p:sp>
        <p:nvSpPr>
          <p:cNvPr id="14" name="Freeform: Shape 13">
            <a:extLst>
              <a:ext uri="{FF2B5EF4-FFF2-40B4-BE49-F238E27FC236}">
                <a16:creationId xmlns:a16="http://schemas.microsoft.com/office/drawing/2014/main" id="{8DA7C5B1-D1EA-46B7-835C-36D7DA31C701}"/>
              </a:ext>
            </a:extLst>
          </p:cNvPr>
          <p:cNvSpPr/>
          <p:nvPr/>
        </p:nvSpPr>
        <p:spPr>
          <a:xfrm rot="828783">
            <a:off x="5651166" y="84089"/>
            <a:ext cx="1676836" cy="6689821"/>
          </a:xfrm>
          <a:custGeom>
            <a:avLst/>
            <a:gdLst>
              <a:gd name="connsiteX0" fmla="*/ 1676836 w 1676836"/>
              <a:gd name="connsiteY0" fmla="*/ 0 h 6689821"/>
              <a:gd name="connsiteX1" fmla="*/ 1676836 w 1676836"/>
              <a:gd name="connsiteY1" fmla="*/ 6277545 h 6689821"/>
              <a:gd name="connsiteX2" fmla="*/ 0 w 1676836"/>
              <a:gd name="connsiteY2" fmla="*/ 6689821 h 6689821"/>
              <a:gd name="connsiteX3" fmla="*/ 0 w 1676836"/>
              <a:gd name="connsiteY3" fmla="*/ 412276 h 6689821"/>
            </a:gdLst>
            <a:ahLst/>
            <a:cxnLst>
              <a:cxn ang="0">
                <a:pos x="connsiteX0" y="connsiteY0"/>
              </a:cxn>
              <a:cxn ang="0">
                <a:pos x="connsiteX1" y="connsiteY1"/>
              </a:cxn>
              <a:cxn ang="0">
                <a:pos x="connsiteX2" y="connsiteY2"/>
              </a:cxn>
              <a:cxn ang="0">
                <a:pos x="connsiteX3" y="connsiteY3"/>
              </a:cxn>
            </a:cxnLst>
            <a:rect l="l" t="t" r="r" b="b"/>
            <a:pathLst>
              <a:path w="1676836" h="6689821">
                <a:moveTo>
                  <a:pt x="1676836" y="0"/>
                </a:moveTo>
                <a:lnTo>
                  <a:pt x="1676836" y="6277545"/>
                </a:lnTo>
                <a:lnTo>
                  <a:pt x="0" y="6689821"/>
                </a:lnTo>
                <a:lnTo>
                  <a:pt x="0" y="412276"/>
                </a:lnTo>
                <a:close/>
              </a:path>
            </a:pathLst>
          </a:custGeom>
          <a:gradFill flip="none" rotWithShape="1">
            <a:gsLst>
              <a:gs pos="0">
                <a:schemeClr val="tx1">
                  <a:alpha val="40000"/>
                </a:schemeClr>
              </a:gs>
              <a:gs pos="100000">
                <a:schemeClr val="bg1">
                  <a:alpha val="38000"/>
                </a:schemeClr>
              </a:gs>
              <a:gs pos="100000">
                <a:schemeClr val="bg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C556710-8FD1-435F-BDA7-BB1256B10781}"/>
              </a:ext>
            </a:extLst>
          </p:cNvPr>
          <p:cNvSpPr/>
          <p:nvPr/>
        </p:nvSpPr>
        <p:spPr>
          <a:xfrm rot="828783">
            <a:off x="7385623" y="84088"/>
            <a:ext cx="1676836" cy="6689821"/>
          </a:xfrm>
          <a:custGeom>
            <a:avLst/>
            <a:gdLst>
              <a:gd name="connsiteX0" fmla="*/ 1676836 w 1676836"/>
              <a:gd name="connsiteY0" fmla="*/ 0 h 6689821"/>
              <a:gd name="connsiteX1" fmla="*/ 1676836 w 1676836"/>
              <a:gd name="connsiteY1" fmla="*/ 6277545 h 6689821"/>
              <a:gd name="connsiteX2" fmla="*/ 0 w 1676836"/>
              <a:gd name="connsiteY2" fmla="*/ 6689821 h 6689821"/>
              <a:gd name="connsiteX3" fmla="*/ 0 w 1676836"/>
              <a:gd name="connsiteY3" fmla="*/ 412276 h 6689821"/>
            </a:gdLst>
            <a:ahLst/>
            <a:cxnLst>
              <a:cxn ang="0">
                <a:pos x="connsiteX0" y="connsiteY0"/>
              </a:cxn>
              <a:cxn ang="0">
                <a:pos x="connsiteX1" y="connsiteY1"/>
              </a:cxn>
              <a:cxn ang="0">
                <a:pos x="connsiteX2" y="connsiteY2"/>
              </a:cxn>
              <a:cxn ang="0">
                <a:pos x="connsiteX3" y="connsiteY3"/>
              </a:cxn>
            </a:cxnLst>
            <a:rect l="l" t="t" r="r" b="b"/>
            <a:pathLst>
              <a:path w="1676836" h="6689821">
                <a:moveTo>
                  <a:pt x="1676836" y="0"/>
                </a:moveTo>
                <a:lnTo>
                  <a:pt x="1676836" y="6277545"/>
                </a:lnTo>
                <a:lnTo>
                  <a:pt x="0" y="6689821"/>
                </a:lnTo>
                <a:lnTo>
                  <a:pt x="0" y="412276"/>
                </a:lnTo>
                <a:close/>
              </a:path>
            </a:pathLst>
          </a:custGeom>
          <a:gradFill flip="none" rotWithShape="1">
            <a:gsLst>
              <a:gs pos="0">
                <a:schemeClr val="tx1">
                  <a:alpha val="20000"/>
                </a:schemeClr>
              </a:gs>
              <a:gs pos="100000">
                <a:schemeClr val="bg1">
                  <a:alpha val="18000"/>
                </a:schemeClr>
              </a:gs>
              <a:gs pos="100000">
                <a:schemeClr val="bg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29" name="Picture 28">
            <a:extLst>
              <a:ext uri="{FF2B5EF4-FFF2-40B4-BE49-F238E27FC236}">
                <a16:creationId xmlns:a16="http://schemas.microsoft.com/office/drawing/2014/main" id="{C53C406E-086B-41F7-9E3F-36A10AE993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19" y="4800599"/>
            <a:ext cx="2152977" cy="1480867"/>
          </a:xfrm>
          <a:prstGeom prst="rect">
            <a:avLst/>
          </a:prstGeom>
        </p:spPr>
      </p:pic>
      <p:pic>
        <p:nvPicPr>
          <p:cNvPr id="33" name="Picture 32">
            <a:extLst>
              <a:ext uri="{FF2B5EF4-FFF2-40B4-BE49-F238E27FC236}">
                <a16:creationId xmlns:a16="http://schemas.microsoft.com/office/drawing/2014/main" id="{6725BE28-6829-40C6-8BAC-11E94EFD125A}"/>
              </a:ext>
            </a:extLst>
          </p:cNvPr>
          <p:cNvPicPr>
            <a:picLocks noChangeAspect="1"/>
          </p:cNvPicPr>
          <p:nvPr/>
        </p:nvPicPr>
        <p:blipFill>
          <a:blip r:embed="rId4"/>
          <a:stretch>
            <a:fillRect/>
          </a:stretch>
        </p:blipFill>
        <p:spPr>
          <a:xfrm>
            <a:off x="381000" y="380471"/>
            <a:ext cx="5980694" cy="6096528"/>
          </a:xfrm>
          <a:prstGeom prst="rect">
            <a:avLst/>
          </a:prstGeom>
        </p:spPr>
      </p:pic>
      <p:sp>
        <p:nvSpPr>
          <p:cNvPr id="34" name="TextBox 33">
            <a:extLst>
              <a:ext uri="{FF2B5EF4-FFF2-40B4-BE49-F238E27FC236}">
                <a16:creationId xmlns:a16="http://schemas.microsoft.com/office/drawing/2014/main" id="{AB0D9BF1-3059-4F05-A69E-7B9D687E348D}"/>
              </a:ext>
            </a:extLst>
          </p:cNvPr>
          <p:cNvSpPr txBox="1"/>
          <p:nvPr/>
        </p:nvSpPr>
        <p:spPr>
          <a:xfrm>
            <a:off x="417118" y="792480"/>
            <a:ext cx="5450449" cy="4592604"/>
          </a:xfrm>
          <a:prstGeom prst="rect">
            <a:avLst/>
          </a:prstGeom>
          <a:noFill/>
        </p:spPr>
        <p:txBody>
          <a:bodyPr wrap="square" lIns="91440" tIns="45720" rIns="91440" bIns="45720" rtlCol="0" anchor="t">
            <a:spAutoFit/>
          </a:bodyPr>
          <a:lstStyle/>
          <a:p>
            <a:pPr algn="ctr">
              <a:lnSpc>
                <a:spcPct val="150000"/>
              </a:lnSpc>
            </a:pPr>
            <a:r>
              <a:rPr lang="en-US" sz="4000" b="1" spc="600">
                <a:ln w="0"/>
                <a:effectLst>
                  <a:outerShdw blurRad="38100" dist="38100" dir="2700000" algn="tl">
                    <a:srgbClr val="000000">
                      <a:alpha val="43137"/>
                    </a:srgbClr>
                  </a:outerShdw>
                </a:effectLst>
                <a:latin typeface="Arial Narrow" panose="020B0606020202030204" pitchFamily="34" charset="0"/>
              </a:rPr>
              <a:t>NAVAJO NATION FAMILY BURIAL &amp; CEMETERY REGULATIONS</a:t>
            </a:r>
          </a:p>
          <a:p>
            <a:pPr algn="ctr">
              <a:lnSpc>
                <a:spcPct val="150000"/>
              </a:lnSpc>
            </a:pPr>
            <a:r>
              <a:rPr lang="en-US" sz="4000" b="1" spc="600">
                <a:ln w="0"/>
                <a:effectLst>
                  <a:outerShdw blurRad="38100" dist="38100" dir="2700000" algn="tl">
                    <a:srgbClr val="000000">
                      <a:alpha val="43137"/>
                    </a:srgbClr>
                  </a:outerShdw>
                </a:effectLst>
                <a:latin typeface="Arial Narrow" panose="020B0606020202030204" pitchFamily="34" charset="0"/>
              </a:rPr>
              <a:t>RDCF-07-24 </a:t>
            </a:r>
          </a:p>
        </p:txBody>
      </p:sp>
      <p:sp>
        <p:nvSpPr>
          <p:cNvPr id="2" name="TextBox 1">
            <a:extLst>
              <a:ext uri="{FF2B5EF4-FFF2-40B4-BE49-F238E27FC236}">
                <a16:creationId xmlns:a16="http://schemas.microsoft.com/office/drawing/2014/main" id="{E37EE22E-1BD6-3249-5473-8259BBA92FE1}"/>
              </a:ext>
            </a:extLst>
          </p:cNvPr>
          <p:cNvSpPr txBox="1"/>
          <p:nvPr/>
        </p:nvSpPr>
        <p:spPr>
          <a:xfrm>
            <a:off x="-96324" y="5881356"/>
            <a:ext cx="5450449" cy="400110"/>
          </a:xfrm>
          <a:prstGeom prst="rect">
            <a:avLst/>
          </a:prstGeom>
          <a:noFill/>
        </p:spPr>
        <p:txBody>
          <a:bodyPr wrap="square" rtlCol="0">
            <a:spAutoFit/>
          </a:bodyPr>
          <a:lstStyle/>
          <a:p>
            <a:pPr algn="ctr"/>
            <a:r>
              <a:rPr lang="en-US" sz="2000" spc="600">
                <a:ln w="0"/>
                <a:effectLst>
                  <a:outerShdw blurRad="38100" dist="38100" dir="2700000" algn="tl">
                    <a:srgbClr val="000000">
                      <a:alpha val="43137"/>
                    </a:srgbClr>
                  </a:outerShdw>
                </a:effectLst>
                <a:latin typeface="Georgia" panose="02040502050405020303" pitchFamily="18" charset="0"/>
              </a:rPr>
              <a:t>April 28, 2026 </a:t>
            </a:r>
          </a:p>
        </p:txBody>
      </p:sp>
    </p:spTree>
    <p:extLst>
      <p:ext uri="{BB962C8B-B14F-4D97-AF65-F5344CB8AC3E}">
        <p14:creationId xmlns:p14="http://schemas.microsoft.com/office/powerpoint/2010/main" val="2650754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D02B0-8199-295B-6108-D8C89A22E33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FF616DC-D469-7506-422F-7C5AF623E84B}"/>
              </a:ext>
            </a:extLst>
          </p:cNvPr>
          <p:cNvSpPr>
            <a:spLocks noGrp="1"/>
          </p:cNvSpPr>
          <p:nvPr>
            <p:ph type="title"/>
          </p:nvPr>
        </p:nvSpPr>
        <p:spPr>
          <a:xfrm>
            <a:off x="301245" y="136526"/>
            <a:ext cx="11781573" cy="755142"/>
          </a:xfrm>
        </p:spPr>
        <p:txBody>
          <a:bodyPr>
            <a:normAutofit/>
          </a:bodyPr>
          <a:lstStyle/>
          <a:p>
            <a:pPr algn="ctr"/>
            <a:r>
              <a:rPr lang="en-US" sz="4000" spc="300">
                <a:effectLst>
                  <a:outerShdw blurRad="38100" dist="38100" dir="2700000" algn="tl">
                    <a:srgbClr val="000000">
                      <a:alpha val="43137"/>
                    </a:srgbClr>
                  </a:outerShdw>
                </a:effectLst>
                <a:latin typeface="Arial Narrow" panose="020B0606020202030204" pitchFamily="34" charset="0"/>
                <a:ea typeface="Tahoma"/>
                <a:cs typeface="Tahoma"/>
              </a:rPr>
              <a:t>Environmental Determination Documents</a:t>
            </a:r>
            <a:endParaRPr lang="en-US" sz="4000" spc="300">
              <a:effectLst>
                <a:outerShdw blurRad="38100" dist="38100" dir="2700000" algn="tl">
                  <a:srgbClr val="000000">
                    <a:alpha val="43137"/>
                  </a:srgbClr>
                </a:outerShdw>
              </a:effectLst>
              <a:latin typeface="Arial Narrow" panose="020B0606020202030204" pitchFamily="34" charset="0"/>
            </a:endParaRPr>
          </a:p>
        </p:txBody>
      </p:sp>
      <p:pic>
        <p:nvPicPr>
          <p:cNvPr id="14" name="Content Placeholder 13">
            <a:extLst>
              <a:ext uri="{FF2B5EF4-FFF2-40B4-BE49-F238E27FC236}">
                <a16:creationId xmlns:a16="http://schemas.microsoft.com/office/drawing/2014/main" id="{75EBF3FE-9CA5-F13B-6D05-9412C02A514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652044" y="891667"/>
            <a:ext cx="3430774" cy="4439692"/>
          </a:xfrm>
          <a:prstGeom prst="rect">
            <a:avLst/>
          </a:prstGeom>
          <a:ln>
            <a:solidFill>
              <a:schemeClr val="accent1"/>
            </a:solidFill>
          </a:ln>
        </p:spPr>
      </p:pic>
      <p:sp>
        <p:nvSpPr>
          <p:cNvPr id="7" name="Content Placeholder 6">
            <a:extLst>
              <a:ext uri="{FF2B5EF4-FFF2-40B4-BE49-F238E27FC236}">
                <a16:creationId xmlns:a16="http://schemas.microsoft.com/office/drawing/2014/main" id="{29044673-93BD-EBA8-82AC-783F9CBD60AC}"/>
              </a:ext>
            </a:extLst>
          </p:cNvPr>
          <p:cNvSpPr>
            <a:spLocks noGrp="1"/>
          </p:cNvSpPr>
          <p:nvPr>
            <p:ph sz="half" idx="1"/>
          </p:nvPr>
        </p:nvSpPr>
        <p:spPr>
          <a:xfrm>
            <a:off x="238975" y="1223010"/>
            <a:ext cx="5494484" cy="5355733"/>
          </a:xfrm>
        </p:spPr>
        <p:txBody>
          <a:bodyPr vert="horz" lIns="91440" tIns="45720" rIns="91440" bIns="45720" rtlCol="0" anchor="t">
            <a:noAutofit/>
          </a:bodyPr>
          <a:lstStyle/>
          <a:p>
            <a:pPr marL="514350" indent="-514350">
              <a:lnSpc>
                <a:spcPct val="100000"/>
              </a:lnSpc>
              <a:buFont typeface="+mj-lt"/>
              <a:buAutoNum type="romanUcPeriod"/>
            </a:pPr>
            <a:r>
              <a:rPr lang="en-US" sz="2500" i="1" dirty="0">
                <a:latin typeface="Arial Narrow" panose="020B0606020202030204" pitchFamily="34" charset="0"/>
              </a:rPr>
              <a:t>Biological Resource Compliance Form (BRCF)	</a:t>
            </a:r>
          </a:p>
          <a:p>
            <a:pPr marL="457200" lvl="1" indent="0">
              <a:lnSpc>
                <a:spcPct val="100000"/>
              </a:lnSpc>
              <a:buNone/>
            </a:pPr>
            <a:r>
              <a:rPr lang="en-US" sz="2500" i="1" dirty="0">
                <a:latin typeface="Arial Narrow" panose="020B0606020202030204" pitchFamily="34" charset="0"/>
              </a:rPr>
              <a:t>Navajo Nation Department of Fish &amp; Wildlife </a:t>
            </a:r>
          </a:p>
          <a:p>
            <a:pPr marL="514350" indent="-514350">
              <a:lnSpc>
                <a:spcPct val="100000"/>
              </a:lnSpc>
              <a:buFont typeface="+mj-lt"/>
              <a:buAutoNum type="romanUcPeriod"/>
            </a:pPr>
            <a:r>
              <a:rPr lang="en-US" sz="2500" i="1" dirty="0">
                <a:latin typeface="Arial Narrow" panose="020B0606020202030204" pitchFamily="34" charset="0"/>
              </a:rPr>
              <a:t>Cultural Resource Compliance Form (CRCF), Archaeological Inventory Report (AIR) Form 	</a:t>
            </a:r>
          </a:p>
          <a:p>
            <a:pPr marL="457200" lvl="1" indent="0">
              <a:lnSpc>
                <a:spcPct val="100000"/>
              </a:lnSpc>
              <a:buNone/>
            </a:pPr>
            <a:r>
              <a:rPr lang="en-US" sz="2500" i="1" dirty="0">
                <a:latin typeface="Arial Narrow" panose="020B0606020202030204" pitchFamily="34" charset="0"/>
              </a:rPr>
              <a:t>Navajo Nation Heritage &amp; Historic Preservation Department</a:t>
            </a:r>
          </a:p>
          <a:p>
            <a:pPr marL="514350" indent="-514350">
              <a:lnSpc>
                <a:spcPct val="100000"/>
              </a:lnSpc>
              <a:buFont typeface="+mj-lt"/>
              <a:buAutoNum type="romanUcPeriod"/>
            </a:pPr>
            <a:r>
              <a:rPr lang="en-US" sz="2500" i="1" dirty="0">
                <a:latin typeface="Arial Narrow" panose="020B0606020202030204" pitchFamily="34" charset="0"/>
              </a:rPr>
              <a:t>Environmental Compliance Determination (ECD)	</a:t>
            </a:r>
          </a:p>
          <a:p>
            <a:pPr marL="457200" lvl="1" indent="0">
              <a:lnSpc>
                <a:spcPct val="100000"/>
              </a:lnSpc>
              <a:buNone/>
            </a:pPr>
            <a:r>
              <a:rPr lang="en-US" sz="2500" i="1" dirty="0">
                <a:latin typeface="Arial Narrow" panose="020B0606020202030204" pitchFamily="34" charset="0"/>
              </a:rPr>
              <a:t>General Land Development Department (GLDD)</a:t>
            </a:r>
            <a:endParaRPr lang="en-US" sz="2500" i="1" dirty="0">
              <a:latin typeface="Arial Narrow" panose="020B0606020202030204" pitchFamily="34" charset="0"/>
              <a:ea typeface="Tahoma"/>
              <a:cs typeface="Tahoma"/>
            </a:endParaRPr>
          </a:p>
        </p:txBody>
      </p:sp>
      <p:pic>
        <p:nvPicPr>
          <p:cNvPr id="8" name="Picture 7">
            <a:extLst>
              <a:ext uri="{FF2B5EF4-FFF2-40B4-BE49-F238E27FC236}">
                <a16:creationId xmlns:a16="http://schemas.microsoft.com/office/drawing/2014/main" id="{D1FE9D2F-5B02-6DAF-3294-D325B2C96BEF}"/>
              </a:ext>
            </a:extLst>
          </p:cNvPr>
          <p:cNvPicPr>
            <a:picLocks noChangeAspect="1"/>
          </p:cNvPicPr>
          <p:nvPr/>
        </p:nvPicPr>
        <p:blipFill rotWithShape="1">
          <a:blip r:embed="rId3">
            <a:extLst>
              <a:ext uri="{28A0092B-C50C-407E-A947-70E740481C1C}">
                <a14:useLocalDpi xmlns:a14="http://schemas.microsoft.com/office/drawing/2010/main" val="0"/>
              </a:ext>
            </a:extLst>
          </a:blip>
          <a:srcRect b="65870"/>
          <a:stretch/>
        </p:blipFill>
        <p:spPr>
          <a:xfrm>
            <a:off x="11259274" y="6001257"/>
            <a:ext cx="1032511" cy="242381"/>
          </a:xfrm>
          <a:prstGeom prst="rect">
            <a:avLst/>
          </a:prstGeom>
        </p:spPr>
      </p:pic>
      <p:pic>
        <p:nvPicPr>
          <p:cNvPr id="9" name="Picture 8">
            <a:extLst>
              <a:ext uri="{FF2B5EF4-FFF2-40B4-BE49-F238E27FC236}">
                <a16:creationId xmlns:a16="http://schemas.microsoft.com/office/drawing/2014/main" id="{C61B8421-829F-4F05-93D2-A19042D61228}"/>
              </a:ext>
            </a:extLst>
          </p:cNvPr>
          <p:cNvPicPr>
            <a:picLocks noChangeAspect="1"/>
          </p:cNvPicPr>
          <p:nvPr/>
        </p:nvPicPr>
        <p:blipFill rotWithShape="1">
          <a:blip r:embed="rId3">
            <a:extLst>
              <a:ext uri="{28A0092B-C50C-407E-A947-70E740481C1C}">
                <a14:useLocalDpi xmlns:a14="http://schemas.microsoft.com/office/drawing/2010/main" val="0"/>
              </a:ext>
            </a:extLst>
          </a:blip>
          <a:srcRect t="62631" b="-1"/>
          <a:stretch/>
        </p:blipFill>
        <p:spPr>
          <a:xfrm>
            <a:off x="11259273" y="6446044"/>
            <a:ext cx="1032511" cy="265398"/>
          </a:xfrm>
          <a:prstGeom prst="rect">
            <a:avLst/>
          </a:prstGeom>
        </p:spPr>
      </p:pic>
      <p:sp>
        <p:nvSpPr>
          <p:cNvPr id="10" name="TextBox 9">
            <a:extLst>
              <a:ext uri="{FF2B5EF4-FFF2-40B4-BE49-F238E27FC236}">
                <a16:creationId xmlns:a16="http://schemas.microsoft.com/office/drawing/2014/main" id="{E4A359A8-E49F-980A-D34F-BED560285193}"/>
              </a:ext>
            </a:extLst>
          </p:cNvPr>
          <p:cNvSpPr txBox="1"/>
          <p:nvPr/>
        </p:nvSpPr>
        <p:spPr>
          <a:xfrm>
            <a:off x="11383812" y="6175564"/>
            <a:ext cx="783431" cy="338554"/>
          </a:xfrm>
          <a:prstGeom prst="rect">
            <a:avLst/>
          </a:prstGeom>
          <a:noFill/>
        </p:spPr>
        <p:txBody>
          <a:bodyPr wrap="square" rtlCol="0">
            <a:spAutoFit/>
          </a:bodyPr>
          <a:lstStyle/>
          <a:p>
            <a:r>
              <a:rPr lang="en-US" sz="1600">
                <a:ln w="0"/>
                <a:solidFill>
                  <a:schemeClr val="bg1"/>
                </a:solidFill>
                <a:latin typeface="Bodoni MT" panose="02070603080606020203" pitchFamily="18" charset="0"/>
              </a:rPr>
              <a:t>GLDD</a:t>
            </a:r>
          </a:p>
        </p:txBody>
      </p:sp>
      <p:pic>
        <p:nvPicPr>
          <p:cNvPr id="11" name="Picture 10">
            <a:extLst>
              <a:ext uri="{FF2B5EF4-FFF2-40B4-BE49-F238E27FC236}">
                <a16:creationId xmlns:a16="http://schemas.microsoft.com/office/drawing/2014/main" id="{1577D6C5-7751-1657-392E-F94D4DCDA37F}"/>
              </a:ext>
            </a:extLst>
          </p:cNvPr>
          <p:cNvPicPr>
            <a:picLocks noChangeAspect="1"/>
          </p:cNvPicPr>
          <p:nvPr/>
        </p:nvPicPr>
        <p:blipFill>
          <a:blip r:embed="rId4"/>
          <a:stretch>
            <a:fillRect/>
          </a:stretch>
        </p:blipFill>
        <p:spPr>
          <a:xfrm>
            <a:off x="5802723" y="1223010"/>
            <a:ext cx="3559553" cy="3804718"/>
          </a:xfrm>
          <a:prstGeom prst="rect">
            <a:avLst/>
          </a:prstGeom>
          <a:ln>
            <a:solidFill>
              <a:schemeClr val="accent1"/>
            </a:solidFill>
          </a:ln>
        </p:spPr>
      </p:pic>
      <p:pic>
        <p:nvPicPr>
          <p:cNvPr id="12" name="Picture 11">
            <a:extLst>
              <a:ext uri="{FF2B5EF4-FFF2-40B4-BE49-F238E27FC236}">
                <a16:creationId xmlns:a16="http://schemas.microsoft.com/office/drawing/2014/main" id="{E39BD6D4-0F7C-BFB1-AA5E-DE7298472C5E}"/>
              </a:ext>
            </a:extLst>
          </p:cNvPr>
          <p:cNvPicPr>
            <a:picLocks noChangeAspect="1"/>
          </p:cNvPicPr>
          <p:nvPr/>
        </p:nvPicPr>
        <p:blipFill>
          <a:blip r:embed="rId5"/>
          <a:stretch>
            <a:fillRect/>
          </a:stretch>
        </p:blipFill>
        <p:spPr>
          <a:xfrm>
            <a:off x="7699913" y="2991440"/>
            <a:ext cx="3324918" cy="3720002"/>
          </a:xfrm>
          <a:prstGeom prst="rect">
            <a:avLst/>
          </a:prstGeom>
          <a:ln>
            <a:solidFill>
              <a:schemeClr val="accent1"/>
            </a:solidFill>
          </a:ln>
        </p:spPr>
      </p:pic>
    </p:spTree>
    <p:extLst>
      <p:ext uri="{BB962C8B-B14F-4D97-AF65-F5344CB8AC3E}">
        <p14:creationId xmlns:p14="http://schemas.microsoft.com/office/powerpoint/2010/main" val="2797007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473110-1062-CC29-A397-3971B5E0B4D7}"/>
              </a:ext>
            </a:extLst>
          </p:cNvPr>
          <p:cNvPicPr>
            <a:picLocks noChangeAspect="1"/>
          </p:cNvPicPr>
          <p:nvPr/>
        </p:nvPicPr>
        <p:blipFill rotWithShape="1">
          <a:blip r:embed="rId2">
            <a:extLst>
              <a:ext uri="{28A0092B-C50C-407E-A947-70E740481C1C}">
                <a14:useLocalDpi xmlns:a14="http://schemas.microsoft.com/office/drawing/2010/main" val="0"/>
              </a:ext>
            </a:extLst>
          </a:blip>
          <a:srcRect b="65870"/>
          <a:stretch/>
        </p:blipFill>
        <p:spPr>
          <a:xfrm>
            <a:off x="11259274" y="6001257"/>
            <a:ext cx="1032511" cy="242381"/>
          </a:xfrm>
          <a:prstGeom prst="rect">
            <a:avLst/>
          </a:prstGeom>
        </p:spPr>
      </p:pic>
      <p:pic>
        <p:nvPicPr>
          <p:cNvPr id="4" name="Picture 3">
            <a:extLst>
              <a:ext uri="{FF2B5EF4-FFF2-40B4-BE49-F238E27FC236}">
                <a16:creationId xmlns:a16="http://schemas.microsoft.com/office/drawing/2014/main" id="{E314DF46-4658-5929-4CC6-93DE0BDC36E4}"/>
              </a:ext>
            </a:extLst>
          </p:cNvPr>
          <p:cNvPicPr>
            <a:picLocks noChangeAspect="1"/>
          </p:cNvPicPr>
          <p:nvPr/>
        </p:nvPicPr>
        <p:blipFill rotWithShape="1">
          <a:blip r:embed="rId2">
            <a:extLst>
              <a:ext uri="{28A0092B-C50C-407E-A947-70E740481C1C}">
                <a14:useLocalDpi xmlns:a14="http://schemas.microsoft.com/office/drawing/2010/main" val="0"/>
              </a:ext>
            </a:extLst>
          </a:blip>
          <a:srcRect t="62631" b="-1"/>
          <a:stretch/>
        </p:blipFill>
        <p:spPr>
          <a:xfrm>
            <a:off x="11259273" y="6446044"/>
            <a:ext cx="1032511" cy="265398"/>
          </a:xfrm>
          <a:prstGeom prst="rect">
            <a:avLst/>
          </a:prstGeom>
        </p:spPr>
      </p:pic>
      <p:sp>
        <p:nvSpPr>
          <p:cNvPr id="10" name="Rectangle 9">
            <a:extLst>
              <a:ext uri="{FF2B5EF4-FFF2-40B4-BE49-F238E27FC236}">
                <a16:creationId xmlns:a16="http://schemas.microsoft.com/office/drawing/2014/main" id="{B8EDB063-F66A-3413-599D-7B27F65384A8}"/>
              </a:ext>
            </a:extLst>
          </p:cNvPr>
          <p:cNvSpPr/>
          <p:nvPr/>
        </p:nvSpPr>
        <p:spPr>
          <a:xfrm>
            <a:off x="11383812" y="6243638"/>
            <a:ext cx="751038" cy="2024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F2FE0D7-40EA-D3A2-FE6B-A094D5765985}"/>
              </a:ext>
            </a:extLst>
          </p:cNvPr>
          <p:cNvSpPr txBox="1"/>
          <p:nvPr/>
        </p:nvSpPr>
        <p:spPr>
          <a:xfrm>
            <a:off x="11383812" y="6175564"/>
            <a:ext cx="783431" cy="338554"/>
          </a:xfrm>
          <a:prstGeom prst="rect">
            <a:avLst/>
          </a:prstGeom>
          <a:noFill/>
          <a:ln>
            <a:noFill/>
          </a:ln>
        </p:spPr>
        <p:txBody>
          <a:bodyPr wrap="square" rtlCol="0">
            <a:spAutoFit/>
          </a:bodyPr>
          <a:lstStyle/>
          <a:p>
            <a:r>
              <a:rPr lang="en-US" sz="1600">
                <a:ln w="0"/>
                <a:solidFill>
                  <a:schemeClr val="bg1"/>
                </a:solidFill>
                <a:latin typeface="Bodoni MT" panose="02070603080606020203" pitchFamily="18" charset="0"/>
              </a:rPr>
              <a:t>GLDD</a:t>
            </a:r>
          </a:p>
        </p:txBody>
      </p:sp>
      <p:graphicFrame>
        <p:nvGraphicFramePr>
          <p:cNvPr id="6" name="Diagram 5">
            <a:extLst>
              <a:ext uri="{FF2B5EF4-FFF2-40B4-BE49-F238E27FC236}">
                <a16:creationId xmlns:a16="http://schemas.microsoft.com/office/drawing/2014/main" id="{1460989E-4374-064C-A90E-7F9800D0EB1F}"/>
              </a:ext>
            </a:extLst>
          </p:cNvPr>
          <p:cNvGraphicFramePr/>
          <p:nvPr/>
        </p:nvGraphicFramePr>
        <p:xfrm>
          <a:off x="57149" y="259113"/>
          <a:ext cx="12077701" cy="6339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4">
            <a:extLst>
              <a:ext uri="{FF2B5EF4-FFF2-40B4-BE49-F238E27FC236}">
                <a16:creationId xmlns:a16="http://schemas.microsoft.com/office/drawing/2014/main" id="{90161EBE-F413-BAAE-653E-D261F32567E6}"/>
              </a:ext>
            </a:extLst>
          </p:cNvPr>
          <p:cNvSpPr txBox="1">
            <a:spLocks/>
          </p:cNvSpPr>
          <p:nvPr/>
        </p:nvSpPr>
        <p:spPr>
          <a:xfrm>
            <a:off x="510211" y="146558"/>
            <a:ext cx="11781573" cy="755142"/>
          </a:xfrm>
          <a:prstGeom prst="rect">
            <a:avLst/>
          </a:prstGeom>
        </p:spPr>
        <p:txBody>
          <a:bodyP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spc="300" dirty="0">
                <a:effectLst>
                  <a:outerShdw blurRad="38100" dist="38100" dir="2700000" algn="tl">
                    <a:srgbClr val="000000">
                      <a:alpha val="43137"/>
                    </a:srgbClr>
                  </a:outerShdw>
                </a:effectLst>
                <a:latin typeface="Arial Narrow" panose="020B0606020202030204" pitchFamily="34" charset="0"/>
                <a:ea typeface="Tahoma"/>
                <a:cs typeface="Tahoma"/>
              </a:rPr>
              <a:t>Family Plot Flowchart for Existing </a:t>
            </a:r>
            <a:endParaRPr lang="en-US" sz="4000" spc="300" dirty="0">
              <a:effectLst>
                <a:outerShdw blurRad="38100" dist="38100" dir="2700000" algn="tl">
                  <a:srgbClr val="000000">
                    <a:alpha val="43137"/>
                  </a:srgbClr>
                </a:outerShdw>
              </a:effectLst>
              <a:latin typeface="Arial Narrow" panose="020B0606020202030204" pitchFamily="34" charset="0"/>
            </a:endParaRPr>
          </a:p>
        </p:txBody>
      </p:sp>
    </p:spTree>
    <p:extLst>
      <p:ext uri="{BB962C8B-B14F-4D97-AF65-F5344CB8AC3E}">
        <p14:creationId xmlns:p14="http://schemas.microsoft.com/office/powerpoint/2010/main" val="2986793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ACFDF-FE94-EA38-554A-DD5EC385BC7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C1B99EE8-B89B-BAFA-1A5F-61625DC749E7}"/>
              </a:ext>
            </a:extLst>
          </p:cNvPr>
          <p:cNvSpPr/>
          <p:nvPr/>
        </p:nvSpPr>
        <p:spPr>
          <a:xfrm>
            <a:off x="203188" y="1996645"/>
            <a:ext cx="11563920" cy="4655375"/>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itle 16">
            <a:extLst>
              <a:ext uri="{FF2B5EF4-FFF2-40B4-BE49-F238E27FC236}">
                <a16:creationId xmlns:a16="http://schemas.microsoft.com/office/drawing/2014/main" id="{D7339D21-7547-CC51-954D-7213EF27DE02}"/>
              </a:ext>
            </a:extLst>
          </p:cNvPr>
          <p:cNvSpPr>
            <a:spLocks noGrp="1"/>
          </p:cNvSpPr>
          <p:nvPr/>
        </p:nvSpPr>
        <p:spPr>
          <a:xfrm>
            <a:off x="0" y="270604"/>
            <a:ext cx="12167243" cy="1552936"/>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4000" b="1" spc="300" dirty="0">
                <a:ln w="0"/>
                <a:solidFill>
                  <a:prstClr val="black"/>
                </a:solidFill>
                <a:effectLst>
                  <a:outerShdw blurRad="38100" dist="38100" dir="2700000" algn="tl">
                    <a:srgbClr val="000000">
                      <a:alpha val="43137"/>
                    </a:srgbClr>
                  </a:outerShdw>
                </a:effectLst>
                <a:latin typeface="Arial Narrow" panose="020B0606020202030204" pitchFamily="34" charset="0"/>
                <a:ea typeface="Tahoma" panose="020B0604030504040204" pitchFamily="34" charset="0"/>
                <a:cs typeface="Tahoma" panose="020B0604030504040204" pitchFamily="34" charset="0"/>
              </a:rPr>
              <a:t>Transfers of Land Withdrawals Designation for</a:t>
            </a:r>
          </a:p>
          <a:p>
            <a:pPr algn="ctr"/>
            <a:endParaRPr lang="en-US" sz="4000" spc="300" dirty="0">
              <a:ln w="0"/>
              <a:solidFill>
                <a:prstClr val="black"/>
              </a:solidFill>
              <a:effectLst>
                <a:outerShdw blurRad="38100" dist="38100" dir="2700000" algn="tl">
                  <a:srgbClr val="000000">
                    <a:alpha val="43137"/>
                  </a:srgbClr>
                </a:outerShdw>
              </a:effectLst>
              <a:latin typeface="Arial Narrow" panose="020B0606020202030204" pitchFamily="34" charset="0"/>
              <a:ea typeface="Tahoma" panose="020B0604030504040204" pitchFamily="34" charset="0"/>
              <a:cs typeface="Tahoma" panose="020B0604030504040204" pitchFamily="34" charset="0"/>
            </a:endParaRPr>
          </a:p>
          <a:p>
            <a:pPr algn="ctr"/>
            <a:r>
              <a:rPr lang="en-US" sz="4000" b="1" spc="300" dirty="0">
                <a:ln w="0"/>
                <a:solidFill>
                  <a:prstClr val="black"/>
                </a:solidFill>
                <a:effectLst>
                  <a:outerShdw blurRad="38100" dist="38100" dir="2700000" algn="tl">
                    <a:srgbClr val="000000">
                      <a:alpha val="43137"/>
                    </a:srgbClr>
                  </a:outerShdw>
                </a:effectLst>
                <a:latin typeface="Arial Narrow" panose="020B0606020202030204" pitchFamily="34" charset="0"/>
                <a:ea typeface="Tahoma" panose="020B0604030504040204" pitchFamily="34" charset="0"/>
                <a:cs typeface="Tahoma" panose="020B0604030504040204" pitchFamily="34" charset="0"/>
              </a:rPr>
              <a:t> Navajo Government Entity</a:t>
            </a:r>
            <a:endParaRPr lang="en-US" sz="4000" b="1" dirty="0">
              <a:effectLst>
                <a:outerShdw blurRad="38100" dist="38100" dir="2700000" algn="tl">
                  <a:srgbClr val="000000">
                    <a:alpha val="43137"/>
                  </a:srgbClr>
                </a:outerShdw>
              </a:effectLst>
              <a:latin typeface="Arial Narrow" panose="020B0606020202030204" pitchFamily="34" charset="0"/>
            </a:endParaRPr>
          </a:p>
        </p:txBody>
      </p:sp>
      <p:pic>
        <p:nvPicPr>
          <p:cNvPr id="18" name="Picture 17">
            <a:extLst>
              <a:ext uri="{FF2B5EF4-FFF2-40B4-BE49-F238E27FC236}">
                <a16:creationId xmlns:a16="http://schemas.microsoft.com/office/drawing/2014/main" id="{94FE85ED-7E26-91B1-A180-3B04F348928B}"/>
              </a:ext>
            </a:extLst>
          </p:cNvPr>
          <p:cNvPicPr>
            <a:picLocks noChangeAspect="1"/>
          </p:cNvPicPr>
          <p:nvPr/>
        </p:nvPicPr>
        <p:blipFill rotWithShape="1">
          <a:blip r:embed="rId2">
            <a:extLst>
              <a:ext uri="{28A0092B-C50C-407E-A947-70E740481C1C}">
                <a14:useLocalDpi xmlns:a14="http://schemas.microsoft.com/office/drawing/2010/main" val="0"/>
              </a:ext>
            </a:extLst>
          </a:blip>
          <a:srcRect b="65870"/>
          <a:stretch/>
        </p:blipFill>
        <p:spPr>
          <a:xfrm>
            <a:off x="11209381" y="6000584"/>
            <a:ext cx="1032511" cy="242381"/>
          </a:xfrm>
          <a:prstGeom prst="rect">
            <a:avLst/>
          </a:prstGeom>
        </p:spPr>
      </p:pic>
      <p:pic>
        <p:nvPicPr>
          <p:cNvPr id="20" name="Picture 19">
            <a:extLst>
              <a:ext uri="{FF2B5EF4-FFF2-40B4-BE49-F238E27FC236}">
                <a16:creationId xmlns:a16="http://schemas.microsoft.com/office/drawing/2014/main" id="{92613816-F8BC-7D2F-ECB3-9D875E1F38A1}"/>
              </a:ext>
            </a:extLst>
          </p:cNvPr>
          <p:cNvPicPr>
            <a:picLocks noChangeAspect="1"/>
          </p:cNvPicPr>
          <p:nvPr/>
        </p:nvPicPr>
        <p:blipFill rotWithShape="1">
          <a:blip r:embed="rId2">
            <a:extLst>
              <a:ext uri="{28A0092B-C50C-407E-A947-70E740481C1C}">
                <a14:useLocalDpi xmlns:a14="http://schemas.microsoft.com/office/drawing/2010/main" val="0"/>
              </a:ext>
            </a:extLst>
          </a:blip>
          <a:srcRect t="62631" b="-1"/>
          <a:stretch/>
        </p:blipFill>
        <p:spPr>
          <a:xfrm>
            <a:off x="11209381" y="6460776"/>
            <a:ext cx="1032511" cy="265398"/>
          </a:xfrm>
          <a:prstGeom prst="rect">
            <a:avLst/>
          </a:prstGeom>
        </p:spPr>
      </p:pic>
      <p:sp>
        <p:nvSpPr>
          <p:cNvPr id="22" name="TextBox 26">
            <a:extLst>
              <a:ext uri="{FF2B5EF4-FFF2-40B4-BE49-F238E27FC236}">
                <a16:creationId xmlns:a16="http://schemas.microsoft.com/office/drawing/2014/main" id="{69BAB580-B58C-3DBA-3684-C0EAF842CB59}"/>
              </a:ext>
            </a:extLst>
          </p:cNvPr>
          <p:cNvSpPr txBox="1"/>
          <p:nvPr/>
        </p:nvSpPr>
        <p:spPr>
          <a:xfrm>
            <a:off x="11333920" y="6186645"/>
            <a:ext cx="783431"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ln w="0"/>
                <a:solidFill>
                  <a:schemeClr val="bg1"/>
                </a:solidFill>
                <a:latin typeface="Bodoni MT" panose="02070603080606020203" pitchFamily="18" charset="0"/>
              </a:rPr>
              <a:t>GLDD</a:t>
            </a:r>
          </a:p>
        </p:txBody>
      </p:sp>
      <p:sp>
        <p:nvSpPr>
          <p:cNvPr id="24" name="Content Placeholder 2">
            <a:extLst>
              <a:ext uri="{FF2B5EF4-FFF2-40B4-BE49-F238E27FC236}">
                <a16:creationId xmlns:a16="http://schemas.microsoft.com/office/drawing/2014/main" id="{3E83DCA3-9AB0-55F8-73DF-6B1856DB9222}"/>
              </a:ext>
            </a:extLst>
          </p:cNvPr>
          <p:cNvSpPr txBox="1">
            <a:spLocks/>
          </p:cNvSpPr>
          <p:nvPr/>
        </p:nvSpPr>
        <p:spPr>
          <a:xfrm>
            <a:off x="325108" y="2479594"/>
            <a:ext cx="11329319" cy="3769248"/>
          </a:xfrm>
          <a:prstGeom prst="rect">
            <a:avLst/>
          </a:prstGeom>
        </p:spPr>
        <p:txBody>
          <a:bodyPr vert="horz" lIns="91440" tIns="45720" rIns="91440" bIns="45720" rtlCol="0">
            <a:normAutofit/>
          </a:bodyPr>
          <a:lstStyle>
            <a:defPPr>
              <a:defRPr lang="en-US"/>
            </a:defPPr>
            <a:lvl1pPr marL="228600" indent="-228600" algn="l" defTabSz="914400" rtl="0" eaLnBrk="1" latinLnBrk="0" hangingPunct="1">
              <a:lnSpc>
                <a:spcPct val="90000"/>
              </a:lnSpc>
              <a:spcBef>
                <a:spcPts val="1000"/>
              </a:spcBef>
              <a:buClr>
                <a:schemeClr val="bg2"/>
              </a:buClr>
              <a:buFont typeface="Wingdings" pitchFamily="2" charset="2"/>
              <a:buChar char="§"/>
              <a:defRPr sz="2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Wingdings" pitchFamily="2" charset="2"/>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Wingdings" pitchFamily="2" charset="2"/>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Arial" panose="020B0604020202020204" pitchFamily="34" charset="0"/>
              <a:buChar char="•"/>
            </a:pPr>
            <a:r>
              <a:rPr lang="en-US" sz="2500">
                <a:latin typeface="Arial Narrow" panose="020B0606020202030204" pitchFamily="34" charset="0"/>
              </a:rPr>
              <a:t>A transfer can occur if the Consent is acquired from the valid permittee. </a:t>
            </a:r>
          </a:p>
          <a:p>
            <a:pPr>
              <a:lnSpc>
                <a:spcPct val="150000"/>
              </a:lnSpc>
              <a:buFont typeface="Arial" panose="020B0604020202020204" pitchFamily="34" charset="0"/>
              <a:buChar char="•"/>
            </a:pPr>
            <a:r>
              <a:rPr lang="en-US" sz="2500">
                <a:latin typeface="Arial Narrow" panose="020B0606020202030204" pitchFamily="34" charset="0"/>
              </a:rPr>
              <a:t>As long as no development or disturbance has taken place.</a:t>
            </a:r>
          </a:p>
          <a:p>
            <a:pPr>
              <a:lnSpc>
                <a:spcPct val="150000"/>
              </a:lnSpc>
              <a:buFont typeface="Arial" panose="020B0604020202020204" pitchFamily="34" charset="0"/>
              <a:buChar char="•"/>
            </a:pPr>
            <a:r>
              <a:rPr lang="en-US" sz="2500">
                <a:latin typeface="Arial Narrow" panose="020B0606020202030204" pitchFamily="34" charset="0"/>
              </a:rPr>
              <a:t>The purpose of the new designation is in accordance with the resolution of support. </a:t>
            </a:r>
          </a:p>
          <a:p>
            <a:pPr>
              <a:lnSpc>
                <a:spcPct val="150000"/>
              </a:lnSpc>
              <a:buFont typeface="Arial" panose="020B0604020202020204" pitchFamily="34" charset="0"/>
              <a:buChar char="•"/>
            </a:pPr>
            <a:r>
              <a:rPr lang="en-US" sz="2500">
                <a:latin typeface="Arial Narrow" panose="020B0606020202030204" pitchFamily="34" charset="0"/>
              </a:rPr>
              <a:t>An agreement is made with the transferee and the terms of the Land Withdrawal Designation. </a:t>
            </a:r>
          </a:p>
          <a:p>
            <a:pPr>
              <a:lnSpc>
                <a:spcPct val="150000"/>
              </a:lnSpc>
              <a:buFont typeface="Arial" panose="020B0604020202020204" pitchFamily="34" charset="0"/>
              <a:buChar char="•"/>
            </a:pPr>
            <a:r>
              <a:rPr lang="en-US" sz="2500">
                <a:latin typeface="Arial Narrow" panose="020B0606020202030204" pitchFamily="34" charset="0"/>
              </a:rPr>
              <a:t>The NLD agrees to the transfer. </a:t>
            </a:r>
          </a:p>
        </p:txBody>
      </p:sp>
    </p:spTree>
    <p:extLst>
      <p:ext uri="{BB962C8B-B14F-4D97-AF65-F5344CB8AC3E}">
        <p14:creationId xmlns:p14="http://schemas.microsoft.com/office/powerpoint/2010/main" val="1490528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C7293-12FC-7707-BF93-8C8EB9C75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1CF146B-5A2E-4862-9A0B-2BC44EDD3313}"/>
              </a:ext>
            </a:extLst>
          </p:cNvPr>
          <p:cNvSpPr/>
          <p:nvPr/>
        </p:nvSpPr>
        <p:spPr>
          <a:xfrm>
            <a:off x="353967" y="1508132"/>
            <a:ext cx="11521440" cy="4982498"/>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Slide Number Placeholder 3">
            <a:extLst>
              <a:ext uri="{FF2B5EF4-FFF2-40B4-BE49-F238E27FC236}">
                <a16:creationId xmlns:a16="http://schemas.microsoft.com/office/drawing/2014/main" id="{73C4D16A-2C41-4CDE-A433-263AC128DB64}"/>
              </a:ext>
            </a:extLst>
          </p:cNvPr>
          <p:cNvSpPr>
            <a:spLocks noGrp="1"/>
          </p:cNvSpPr>
          <p:nvPr/>
        </p:nvSpPr>
        <p:spPr>
          <a:xfrm>
            <a:off x="11098167" y="6239270"/>
            <a:ext cx="266700" cy="225969"/>
          </a:xfrm>
          <a:prstGeom prst="rect">
            <a:avLst/>
          </a:prstGeom>
        </p:spPr>
        <p:txBody>
          <a:bodyPr vert="horz" lIns="0" tIns="0" rIns="0" bIns="0" rtlCol="0" anchor="t" anchorCtr="0"/>
          <a:lstStyle>
            <a:defPPr>
              <a:defRPr lang="en-US"/>
            </a:defPPr>
            <a:lvl1pPr marL="0" algn="ctr" defTabSz="914400" rtl="0" eaLnBrk="1" latinLnBrk="0" hangingPunct="1">
              <a:defRPr sz="1000" b="1" i="0" kern="1200">
                <a:solidFill>
                  <a:srgbClr val="006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b="0">
              <a:solidFill>
                <a:srgbClr val="898989"/>
              </a:solidFill>
              <a:latin typeface="Calibri" panose="020F0502020204030204" pitchFamily="34" charset="0"/>
              <a:ea typeface="Calibri" panose="020F0502020204030204" pitchFamily="34" charset="0"/>
              <a:cs typeface="Calibri" panose="020F0502020204030204" pitchFamily="34" charset="0"/>
            </a:endParaRPr>
          </a:p>
          <a:p>
            <a:endParaRPr lang="en-US" sz="1200" b="0" noProof="0">
              <a:solidFill>
                <a:srgbClr val="898989"/>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itle 16">
            <a:extLst>
              <a:ext uri="{FF2B5EF4-FFF2-40B4-BE49-F238E27FC236}">
                <a16:creationId xmlns:a16="http://schemas.microsoft.com/office/drawing/2014/main" id="{242C3DDC-9650-4E9D-9822-428605453522}"/>
              </a:ext>
            </a:extLst>
          </p:cNvPr>
          <p:cNvSpPr>
            <a:spLocks noGrp="1"/>
          </p:cNvSpPr>
          <p:nvPr/>
        </p:nvSpPr>
        <p:spPr>
          <a:xfrm>
            <a:off x="-110853" y="170047"/>
            <a:ext cx="12313920" cy="841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4000" spc="300">
                <a:ln w="0"/>
                <a:solidFill>
                  <a:prstClr val="black"/>
                </a:solidFill>
                <a:effectLst>
                  <a:outerShdw blurRad="38100" dist="38100" dir="2700000" algn="tl">
                    <a:srgbClr val="000000">
                      <a:alpha val="43137"/>
                    </a:srgbClr>
                  </a:outerShdw>
                </a:effectLst>
                <a:latin typeface="Arial Narrow" panose="020B0606020202030204" pitchFamily="34" charset="0"/>
                <a:ea typeface="Tahoma" panose="020B0604030504040204" pitchFamily="34" charset="0"/>
                <a:cs typeface="Tahoma" panose="020B0604030504040204" pitchFamily="34" charset="0"/>
              </a:rPr>
              <a:t>Oversight and Enforcement </a:t>
            </a:r>
            <a:endParaRPr lang="en-US" sz="4000">
              <a:effectLst>
                <a:outerShdw blurRad="38100" dist="38100" dir="2700000" algn="tl">
                  <a:srgbClr val="000000">
                    <a:alpha val="43137"/>
                  </a:srgbClr>
                </a:outerShdw>
              </a:effectLst>
              <a:latin typeface="Arial Narrow" panose="020B0606020202030204" pitchFamily="34" charset="0"/>
            </a:endParaRPr>
          </a:p>
        </p:txBody>
      </p:sp>
      <p:pic>
        <p:nvPicPr>
          <p:cNvPr id="5" name="Picture 4">
            <a:extLst>
              <a:ext uri="{FF2B5EF4-FFF2-40B4-BE49-F238E27FC236}">
                <a16:creationId xmlns:a16="http://schemas.microsoft.com/office/drawing/2014/main" id="{22D25111-C541-40E4-93DF-AA5FEACA0229}"/>
              </a:ext>
            </a:extLst>
          </p:cNvPr>
          <p:cNvPicPr>
            <a:picLocks noChangeAspect="1"/>
          </p:cNvPicPr>
          <p:nvPr/>
        </p:nvPicPr>
        <p:blipFill rotWithShape="1">
          <a:blip r:embed="rId2">
            <a:extLst>
              <a:ext uri="{28A0092B-C50C-407E-A947-70E740481C1C}">
                <a14:useLocalDpi xmlns:a14="http://schemas.microsoft.com/office/drawing/2010/main" val="0"/>
              </a:ext>
            </a:extLst>
          </a:blip>
          <a:srcRect b="65870"/>
          <a:stretch/>
        </p:blipFill>
        <p:spPr>
          <a:xfrm>
            <a:off x="11270341" y="5977769"/>
            <a:ext cx="1032511" cy="242381"/>
          </a:xfrm>
          <a:prstGeom prst="rect">
            <a:avLst/>
          </a:prstGeom>
        </p:spPr>
      </p:pic>
      <p:pic>
        <p:nvPicPr>
          <p:cNvPr id="6" name="Picture 5">
            <a:extLst>
              <a:ext uri="{FF2B5EF4-FFF2-40B4-BE49-F238E27FC236}">
                <a16:creationId xmlns:a16="http://schemas.microsoft.com/office/drawing/2014/main" id="{D4936488-A2C6-4FFC-B44A-B3FF834E508E}"/>
              </a:ext>
            </a:extLst>
          </p:cNvPr>
          <p:cNvPicPr>
            <a:picLocks noChangeAspect="1"/>
          </p:cNvPicPr>
          <p:nvPr/>
        </p:nvPicPr>
        <p:blipFill rotWithShape="1">
          <a:blip r:embed="rId2">
            <a:extLst>
              <a:ext uri="{28A0092B-C50C-407E-A947-70E740481C1C}">
                <a14:useLocalDpi xmlns:a14="http://schemas.microsoft.com/office/drawing/2010/main" val="0"/>
              </a:ext>
            </a:extLst>
          </a:blip>
          <a:srcRect t="62631" b="-1"/>
          <a:stretch/>
        </p:blipFill>
        <p:spPr>
          <a:xfrm>
            <a:off x="11270340" y="6422556"/>
            <a:ext cx="1032511" cy="265398"/>
          </a:xfrm>
          <a:prstGeom prst="rect">
            <a:avLst/>
          </a:prstGeom>
        </p:spPr>
      </p:pic>
      <p:sp>
        <p:nvSpPr>
          <p:cNvPr id="7" name="TextBox 26">
            <a:extLst>
              <a:ext uri="{FF2B5EF4-FFF2-40B4-BE49-F238E27FC236}">
                <a16:creationId xmlns:a16="http://schemas.microsoft.com/office/drawing/2014/main" id="{288E8B2E-84F0-4676-A316-5EF20A7A0289}"/>
              </a:ext>
            </a:extLst>
          </p:cNvPr>
          <p:cNvSpPr txBox="1"/>
          <p:nvPr/>
        </p:nvSpPr>
        <p:spPr>
          <a:xfrm>
            <a:off x="11394879" y="6152076"/>
            <a:ext cx="783431"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ln w="0"/>
                <a:solidFill>
                  <a:schemeClr val="bg1"/>
                </a:solidFill>
                <a:latin typeface="Bodoni MT" panose="02070603080606020203" pitchFamily="18" charset="0"/>
              </a:rPr>
              <a:t>GLDD</a:t>
            </a:r>
          </a:p>
        </p:txBody>
      </p:sp>
      <p:sp>
        <p:nvSpPr>
          <p:cNvPr id="8" name="Content Placeholder 2">
            <a:extLst>
              <a:ext uri="{FF2B5EF4-FFF2-40B4-BE49-F238E27FC236}">
                <a16:creationId xmlns:a16="http://schemas.microsoft.com/office/drawing/2014/main" id="{FE8CE74A-7311-AAD6-7464-5221C776A4AC}"/>
              </a:ext>
            </a:extLst>
          </p:cNvPr>
          <p:cNvSpPr txBox="1">
            <a:spLocks/>
          </p:cNvSpPr>
          <p:nvPr/>
        </p:nvSpPr>
        <p:spPr>
          <a:xfrm>
            <a:off x="385168" y="1555024"/>
            <a:ext cx="11474999" cy="4597052"/>
          </a:xfrm>
          <a:prstGeom prst="rect">
            <a:avLst/>
          </a:prstGeom>
        </p:spPr>
        <p:txBody>
          <a:bodyPr vert="horz" lIns="91440" tIns="45720" rIns="91440" bIns="45720" rtlCol="0">
            <a:noAutofit/>
          </a:bodyPr>
          <a:lstStyle>
            <a:defPPr>
              <a:defRPr lang="en-US"/>
            </a:defPPr>
            <a:lvl1pPr marL="228600" indent="-228600" algn="l" defTabSz="914400" rtl="0" eaLnBrk="1" latinLnBrk="0" hangingPunct="1">
              <a:lnSpc>
                <a:spcPct val="90000"/>
              </a:lnSpc>
              <a:spcBef>
                <a:spcPts val="1000"/>
              </a:spcBef>
              <a:buClr>
                <a:schemeClr val="bg2"/>
              </a:buClr>
              <a:buFont typeface="Wingdings" pitchFamily="2" charset="2"/>
              <a:buChar char="§"/>
              <a:defRPr sz="2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Wingdings" pitchFamily="2" charset="2"/>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Wingdings" pitchFamily="2" charset="2"/>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50000"/>
              </a:lnSpc>
              <a:buFont typeface="Arial" panose="020B0604020202020204" pitchFamily="34" charset="0"/>
              <a:buChar char="•"/>
            </a:pPr>
            <a:r>
              <a:rPr lang="en-US" sz="2500">
                <a:solidFill>
                  <a:prstClr val="black"/>
                </a:solidFill>
                <a:latin typeface="Arial Narrow" panose="020B0606020202030204" pitchFamily="34" charset="0"/>
              </a:rPr>
              <a:t>The Navajo Nation shall have the authority to enforce the provisions set forth in these Regulations in accordance with applicable Navajo Nation and Federal law.</a:t>
            </a:r>
          </a:p>
          <a:p>
            <a:pPr>
              <a:lnSpc>
                <a:spcPct val="150000"/>
              </a:lnSpc>
              <a:buFont typeface="Arial" panose="020B0604020202020204" pitchFamily="34" charset="0"/>
              <a:buChar char="•"/>
            </a:pPr>
            <a:r>
              <a:rPr lang="en-US" sz="2500">
                <a:solidFill>
                  <a:srgbClr val="000000"/>
                </a:solidFill>
                <a:latin typeface="Arial Narrow" panose="020B0606020202030204" pitchFamily="34" charset="0"/>
              </a:rPr>
              <a:t>If a Designation Holder </a:t>
            </a:r>
            <a:r>
              <a:rPr lang="en-US" sz="2500" b="1">
                <a:solidFill>
                  <a:srgbClr val="000000"/>
                </a:solidFill>
                <a:latin typeface="Arial Narrow" panose="020B0606020202030204" pitchFamily="34" charset="0"/>
              </a:rPr>
              <a:t>develops or otherwise disturbs the land without first having a valid lease,</a:t>
            </a:r>
            <a:r>
              <a:rPr lang="en-US" sz="2500">
                <a:solidFill>
                  <a:srgbClr val="000000"/>
                </a:solidFill>
                <a:latin typeface="Arial Narrow" panose="020B0606020202030204" pitchFamily="34" charset="0"/>
              </a:rPr>
              <a:t> the Designation Holder is </a:t>
            </a:r>
            <a:r>
              <a:rPr lang="en-US" sz="2500" b="1">
                <a:solidFill>
                  <a:srgbClr val="000000"/>
                </a:solidFill>
                <a:latin typeface="Arial Narrow" panose="020B0606020202030204" pitchFamily="34" charset="0"/>
              </a:rPr>
              <a:t>subject to trespass, and a penalty </a:t>
            </a:r>
            <a:r>
              <a:rPr lang="en-US" sz="2500">
                <a:solidFill>
                  <a:srgbClr val="000000"/>
                </a:solidFill>
                <a:latin typeface="Arial Narrow" panose="020B0606020202030204" pitchFamily="34" charset="0"/>
              </a:rPr>
              <a:t>will be assessed by the NLD pursuant to (16 N.N.C. 2251 and 2252).</a:t>
            </a:r>
          </a:p>
          <a:p>
            <a:pPr>
              <a:lnSpc>
                <a:spcPct val="150000"/>
              </a:lnSpc>
              <a:buFont typeface="Arial" panose="020B0604020202020204" pitchFamily="34" charset="0"/>
              <a:buChar char="•"/>
            </a:pPr>
            <a:r>
              <a:rPr lang="en-US" sz="2500">
                <a:solidFill>
                  <a:srgbClr val="000000"/>
                </a:solidFill>
                <a:latin typeface="Arial Narrow" panose="020B0606020202030204" pitchFamily="34" charset="0"/>
              </a:rPr>
              <a:t>Once the Land Withdrawal Designation process is complete, the applicant will be awarded a letter to proceed administered by NLD Manager as listed in the RDC Delegation.</a:t>
            </a:r>
          </a:p>
        </p:txBody>
      </p:sp>
    </p:spTree>
    <p:extLst>
      <p:ext uri="{BB962C8B-B14F-4D97-AF65-F5344CB8AC3E}">
        <p14:creationId xmlns:p14="http://schemas.microsoft.com/office/powerpoint/2010/main" val="738926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19CDF-F1B3-358D-29DE-238F144ED2CF}"/>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D31407F6-2741-A631-7445-1EF2B1C3ACE1}"/>
              </a:ext>
            </a:extLst>
          </p:cNvPr>
          <p:cNvPicPr>
            <a:picLocks noChangeAspect="1"/>
          </p:cNvPicPr>
          <p:nvPr/>
        </p:nvPicPr>
        <p:blipFill rotWithShape="1">
          <a:blip r:embed="rId2">
            <a:extLst>
              <a:ext uri="{28A0092B-C50C-407E-A947-70E740481C1C}">
                <a14:useLocalDpi xmlns:a14="http://schemas.microsoft.com/office/drawing/2010/main" val="0"/>
              </a:ext>
            </a:extLst>
          </a:blip>
          <a:srcRect b="13043"/>
          <a:stretch/>
        </p:blipFill>
        <p:spPr>
          <a:xfrm>
            <a:off x="381000" y="381000"/>
            <a:ext cx="11353799" cy="6095999"/>
          </a:xfrm>
          <a:prstGeom prst="rect">
            <a:avLst/>
          </a:prstGeom>
        </p:spPr>
      </p:pic>
      <p:sp>
        <p:nvSpPr>
          <p:cNvPr id="14" name="Freeform: Shape 13">
            <a:extLst>
              <a:ext uri="{FF2B5EF4-FFF2-40B4-BE49-F238E27FC236}">
                <a16:creationId xmlns:a16="http://schemas.microsoft.com/office/drawing/2014/main" id="{A6669DE6-08D7-8DAE-A754-E236080BE09A}"/>
              </a:ext>
            </a:extLst>
          </p:cNvPr>
          <p:cNvSpPr/>
          <p:nvPr/>
        </p:nvSpPr>
        <p:spPr>
          <a:xfrm rot="828783">
            <a:off x="5651166" y="84089"/>
            <a:ext cx="1676836" cy="6689821"/>
          </a:xfrm>
          <a:custGeom>
            <a:avLst/>
            <a:gdLst>
              <a:gd name="connsiteX0" fmla="*/ 1676836 w 1676836"/>
              <a:gd name="connsiteY0" fmla="*/ 0 h 6689821"/>
              <a:gd name="connsiteX1" fmla="*/ 1676836 w 1676836"/>
              <a:gd name="connsiteY1" fmla="*/ 6277545 h 6689821"/>
              <a:gd name="connsiteX2" fmla="*/ 0 w 1676836"/>
              <a:gd name="connsiteY2" fmla="*/ 6689821 h 6689821"/>
              <a:gd name="connsiteX3" fmla="*/ 0 w 1676836"/>
              <a:gd name="connsiteY3" fmla="*/ 412276 h 6689821"/>
            </a:gdLst>
            <a:ahLst/>
            <a:cxnLst>
              <a:cxn ang="0">
                <a:pos x="connsiteX0" y="connsiteY0"/>
              </a:cxn>
              <a:cxn ang="0">
                <a:pos x="connsiteX1" y="connsiteY1"/>
              </a:cxn>
              <a:cxn ang="0">
                <a:pos x="connsiteX2" y="connsiteY2"/>
              </a:cxn>
              <a:cxn ang="0">
                <a:pos x="connsiteX3" y="connsiteY3"/>
              </a:cxn>
            </a:cxnLst>
            <a:rect l="l" t="t" r="r" b="b"/>
            <a:pathLst>
              <a:path w="1676836" h="6689821">
                <a:moveTo>
                  <a:pt x="1676836" y="0"/>
                </a:moveTo>
                <a:lnTo>
                  <a:pt x="1676836" y="6277545"/>
                </a:lnTo>
                <a:lnTo>
                  <a:pt x="0" y="6689821"/>
                </a:lnTo>
                <a:lnTo>
                  <a:pt x="0" y="412276"/>
                </a:lnTo>
                <a:close/>
              </a:path>
            </a:pathLst>
          </a:custGeom>
          <a:gradFill flip="none" rotWithShape="1">
            <a:gsLst>
              <a:gs pos="0">
                <a:schemeClr val="tx1">
                  <a:alpha val="40000"/>
                </a:schemeClr>
              </a:gs>
              <a:gs pos="100000">
                <a:schemeClr val="bg1">
                  <a:alpha val="38000"/>
                </a:schemeClr>
              </a:gs>
              <a:gs pos="100000">
                <a:schemeClr val="bg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7E96113D-7EC6-4FE7-0DF2-C1C37E3664B3}"/>
              </a:ext>
            </a:extLst>
          </p:cNvPr>
          <p:cNvSpPr/>
          <p:nvPr/>
        </p:nvSpPr>
        <p:spPr>
          <a:xfrm rot="828783">
            <a:off x="7385623" y="84088"/>
            <a:ext cx="1676836" cy="6689821"/>
          </a:xfrm>
          <a:custGeom>
            <a:avLst/>
            <a:gdLst>
              <a:gd name="connsiteX0" fmla="*/ 1676836 w 1676836"/>
              <a:gd name="connsiteY0" fmla="*/ 0 h 6689821"/>
              <a:gd name="connsiteX1" fmla="*/ 1676836 w 1676836"/>
              <a:gd name="connsiteY1" fmla="*/ 6277545 h 6689821"/>
              <a:gd name="connsiteX2" fmla="*/ 0 w 1676836"/>
              <a:gd name="connsiteY2" fmla="*/ 6689821 h 6689821"/>
              <a:gd name="connsiteX3" fmla="*/ 0 w 1676836"/>
              <a:gd name="connsiteY3" fmla="*/ 412276 h 6689821"/>
            </a:gdLst>
            <a:ahLst/>
            <a:cxnLst>
              <a:cxn ang="0">
                <a:pos x="connsiteX0" y="connsiteY0"/>
              </a:cxn>
              <a:cxn ang="0">
                <a:pos x="connsiteX1" y="connsiteY1"/>
              </a:cxn>
              <a:cxn ang="0">
                <a:pos x="connsiteX2" y="connsiteY2"/>
              </a:cxn>
              <a:cxn ang="0">
                <a:pos x="connsiteX3" y="connsiteY3"/>
              </a:cxn>
            </a:cxnLst>
            <a:rect l="l" t="t" r="r" b="b"/>
            <a:pathLst>
              <a:path w="1676836" h="6689821">
                <a:moveTo>
                  <a:pt x="1676836" y="0"/>
                </a:moveTo>
                <a:lnTo>
                  <a:pt x="1676836" y="6277545"/>
                </a:lnTo>
                <a:lnTo>
                  <a:pt x="0" y="6689821"/>
                </a:lnTo>
                <a:lnTo>
                  <a:pt x="0" y="412276"/>
                </a:lnTo>
                <a:close/>
              </a:path>
            </a:pathLst>
          </a:custGeom>
          <a:gradFill flip="none" rotWithShape="1">
            <a:gsLst>
              <a:gs pos="0">
                <a:schemeClr val="tx1">
                  <a:alpha val="20000"/>
                </a:schemeClr>
              </a:gs>
              <a:gs pos="100000">
                <a:schemeClr val="bg1">
                  <a:alpha val="18000"/>
                </a:schemeClr>
              </a:gs>
              <a:gs pos="100000">
                <a:schemeClr val="bg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3" name="Picture 32">
            <a:extLst>
              <a:ext uri="{FF2B5EF4-FFF2-40B4-BE49-F238E27FC236}">
                <a16:creationId xmlns:a16="http://schemas.microsoft.com/office/drawing/2014/main" id="{2FFF6293-A84A-4B0A-2AB7-CF5BEDBFE970}"/>
              </a:ext>
            </a:extLst>
          </p:cNvPr>
          <p:cNvPicPr>
            <a:picLocks noChangeAspect="1"/>
          </p:cNvPicPr>
          <p:nvPr/>
        </p:nvPicPr>
        <p:blipFill>
          <a:blip r:embed="rId3"/>
          <a:stretch>
            <a:fillRect/>
          </a:stretch>
        </p:blipFill>
        <p:spPr>
          <a:xfrm>
            <a:off x="381000" y="380471"/>
            <a:ext cx="5980694" cy="6096528"/>
          </a:xfrm>
          <a:prstGeom prst="rect">
            <a:avLst/>
          </a:prstGeom>
        </p:spPr>
      </p:pic>
      <p:sp>
        <p:nvSpPr>
          <p:cNvPr id="34" name="TextBox 33">
            <a:extLst>
              <a:ext uri="{FF2B5EF4-FFF2-40B4-BE49-F238E27FC236}">
                <a16:creationId xmlns:a16="http://schemas.microsoft.com/office/drawing/2014/main" id="{76C001A5-AC87-D6CA-AEB0-291B24EFFC5E}"/>
              </a:ext>
            </a:extLst>
          </p:cNvPr>
          <p:cNvSpPr txBox="1"/>
          <p:nvPr/>
        </p:nvSpPr>
        <p:spPr>
          <a:xfrm>
            <a:off x="457201" y="1524000"/>
            <a:ext cx="5450449" cy="1822615"/>
          </a:xfrm>
          <a:prstGeom prst="rect">
            <a:avLst/>
          </a:prstGeom>
          <a:noFill/>
        </p:spPr>
        <p:txBody>
          <a:bodyPr wrap="square" lIns="91440" tIns="45720" rIns="91440" bIns="45720" rtlCol="0" anchor="t">
            <a:spAutoFit/>
          </a:bodyPr>
          <a:lstStyle/>
          <a:p>
            <a:pPr algn="ctr">
              <a:lnSpc>
                <a:spcPct val="150000"/>
              </a:lnSpc>
            </a:pPr>
            <a:r>
              <a:rPr lang="en-US" sz="4000" b="1" spc="600">
                <a:ln w="0"/>
                <a:effectLst>
                  <a:outerShdw blurRad="38100" dist="38100" dir="2700000" algn="tl">
                    <a:srgbClr val="000000">
                      <a:alpha val="43137"/>
                    </a:srgbClr>
                  </a:outerShdw>
                </a:effectLst>
                <a:latin typeface="Arial Narrow" panose="020B0606020202030204" pitchFamily="34" charset="0"/>
              </a:rPr>
              <a:t>BURIAL SITE CLEARANCE FORM</a:t>
            </a:r>
          </a:p>
        </p:txBody>
      </p:sp>
      <p:pic>
        <p:nvPicPr>
          <p:cNvPr id="3" name="Picture 2">
            <a:extLst>
              <a:ext uri="{FF2B5EF4-FFF2-40B4-BE49-F238E27FC236}">
                <a16:creationId xmlns:a16="http://schemas.microsoft.com/office/drawing/2014/main" id="{CFCE2891-FC62-EB09-CA7D-BC6CF09FCBF6}"/>
              </a:ext>
            </a:extLst>
          </p:cNvPr>
          <p:cNvPicPr>
            <a:picLocks noChangeAspect="1"/>
          </p:cNvPicPr>
          <p:nvPr/>
        </p:nvPicPr>
        <p:blipFill>
          <a:blip r:embed="rId4"/>
          <a:stretch>
            <a:fillRect/>
          </a:stretch>
        </p:blipFill>
        <p:spPr>
          <a:xfrm>
            <a:off x="9738359" y="4295437"/>
            <a:ext cx="1828800" cy="1944624"/>
          </a:xfrm>
          <a:prstGeom prst="ellipse">
            <a:avLst/>
          </a:prstGeom>
          <a:ln>
            <a:noFill/>
          </a:ln>
          <a:effectLst>
            <a:softEdge rad="112500"/>
          </a:effectLst>
        </p:spPr>
      </p:pic>
    </p:spTree>
    <p:extLst>
      <p:ext uri="{BB962C8B-B14F-4D97-AF65-F5344CB8AC3E}">
        <p14:creationId xmlns:p14="http://schemas.microsoft.com/office/powerpoint/2010/main" val="3237847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E510E-4684-7B55-D8E4-69BD9205EF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96395EE-0C61-2BB6-4168-E43D47A95081}"/>
              </a:ext>
            </a:extLst>
          </p:cNvPr>
          <p:cNvSpPr/>
          <p:nvPr/>
        </p:nvSpPr>
        <p:spPr>
          <a:xfrm>
            <a:off x="104454" y="1284240"/>
            <a:ext cx="6710382" cy="5410814"/>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BF2412C-0B6A-1967-40F1-50E91745BA22}"/>
              </a:ext>
            </a:extLst>
          </p:cNvPr>
          <p:cNvSpPr>
            <a:spLocks noGrp="1"/>
          </p:cNvSpPr>
          <p:nvPr>
            <p:ph type="title"/>
          </p:nvPr>
        </p:nvSpPr>
        <p:spPr>
          <a:xfrm>
            <a:off x="0" y="47195"/>
            <a:ext cx="6810234" cy="1187811"/>
          </a:xfrm>
        </p:spPr>
        <p:txBody>
          <a:bodyPr>
            <a:normAutofit/>
          </a:bodyPr>
          <a:lstStyle/>
          <a:p>
            <a:pPr algn="ctr"/>
            <a:r>
              <a:rPr lang="en-US" sz="4000" spc="300">
                <a:effectLst>
                  <a:outerShdw blurRad="38100" dist="38100" dir="2700000" algn="tl">
                    <a:srgbClr val="000000">
                      <a:alpha val="43137"/>
                    </a:srgbClr>
                  </a:outerShdw>
                </a:effectLst>
                <a:latin typeface="Arial Narrow" panose="020B0606020202030204" pitchFamily="34" charset="0"/>
                <a:ea typeface="Tahoma"/>
                <a:cs typeface="Tahoma"/>
              </a:rPr>
              <a:t>Burial Site Clearance Form</a:t>
            </a:r>
            <a:endParaRPr lang="en-US" sz="4000" spc="300">
              <a:effectLst>
                <a:outerShdw blurRad="38100" dist="38100" dir="2700000" algn="tl">
                  <a:srgbClr val="000000">
                    <a:alpha val="43137"/>
                  </a:srgbClr>
                </a:outerShdw>
              </a:effectLst>
              <a:latin typeface="Arial Narrow" panose="020B0606020202030204" pitchFamily="34" charset="0"/>
            </a:endParaRPr>
          </a:p>
        </p:txBody>
      </p:sp>
      <p:sp>
        <p:nvSpPr>
          <p:cNvPr id="7" name="Content Placeholder 6">
            <a:extLst>
              <a:ext uri="{FF2B5EF4-FFF2-40B4-BE49-F238E27FC236}">
                <a16:creationId xmlns:a16="http://schemas.microsoft.com/office/drawing/2014/main" id="{2A088A98-2C2D-8D05-1088-098E96CBA6BB}"/>
              </a:ext>
            </a:extLst>
          </p:cNvPr>
          <p:cNvSpPr>
            <a:spLocks noGrp="1"/>
          </p:cNvSpPr>
          <p:nvPr>
            <p:ph sz="half" idx="1"/>
          </p:nvPr>
        </p:nvSpPr>
        <p:spPr>
          <a:xfrm>
            <a:off x="177422" y="1396965"/>
            <a:ext cx="6863458" cy="5115709"/>
          </a:xfrm>
        </p:spPr>
        <p:txBody>
          <a:bodyPr vert="horz" lIns="91440" tIns="45720" rIns="91440" bIns="45720" rtlCol="0" anchor="t">
            <a:noAutofit/>
          </a:bodyPr>
          <a:lstStyle/>
          <a:p>
            <a:pPr>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Sexton submit a written statement requesting for a Burial Site Clearance Form</a:t>
            </a:r>
          </a:p>
          <a:p>
            <a:pPr>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Navajo Nation Land Status – NN Fee &amp; Trust </a:t>
            </a:r>
          </a:p>
          <a:p>
            <a:pPr>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GPS Coordinates Latitude and Longitude</a:t>
            </a:r>
          </a:p>
          <a:p>
            <a:pPr>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Navajo Nation Land Department will create a map</a:t>
            </a:r>
          </a:p>
          <a:p>
            <a:pPr>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No approvals on new burials and no Indian Allotments</a:t>
            </a:r>
          </a:p>
          <a:p>
            <a:pPr>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Allotments are referred to BIA – depending on site location, contact the local agency</a:t>
            </a:r>
          </a:p>
        </p:txBody>
      </p:sp>
      <p:pic>
        <p:nvPicPr>
          <p:cNvPr id="11" name="Content Placeholder 10">
            <a:extLst>
              <a:ext uri="{FF2B5EF4-FFF2-40B4-BE49-F238E27FC236}">
                <a16:creationId xmlns:a16="http://schemas.microsoft.com/office/drawing/2014/main" id="{4863A362-7287-3B07-F583-86F14F5A219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810234" y="162945"/>
            <a:ext cx="5047537" cy="6532109"/>
          </a:xfrm>
          <a:prstGeom prst="rect">
            <a:avLst/>
          </a:prstGeom>
          <a:ln>
            <a:solidFill>
              <a:schemeClr val="accent1"/>
            </a:solidFill>
          </a:ln>
        </p:spPr>
      </p:pic>
    </p:spTree>
    <p:extLst>
      <p:ext uri="{BB962C8B-B14F-4D97-AF65-F5344CB8AC3E}">
        <p14:creationId xmlns:p14="http://schemas.microsoft.com/office/powerpoint/2010/main" val="3785295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912BD7B-773E-4780-10BD-CAEDD0E7C12E}"/>
              </a:ext>
            </a:extLst>
          </p:cNvPr>
          <p:cNvSpPr>
            <a:spLocks noGrp="1"/>
          </p:cNvSpPr>
          <p:nvPr>
            <p:ph sz="half" idx="1"/>
          </p:nvPr>
        </p:nvSpPr>
        <p:spPr>
          <a:xfrm>
            <a:off x="368491" y="1433015"/>
            <a:ext cx="11368584" cy="5055712"/>
          </a:xfrm>
        </p:spPr>
        <p:txBody>
          <a:bodyPr>
            <a:noAutofit/>
          </a:bodyPr>
          <a:lstStyle/>
          <a:p>
            <a:pPr>
              <a:lnSpc>
                <a:spcPct val="150000"/>
              </a:lnSpc>
            </a:pPr>
            <a:r>
              <a:rPr lang="en-US" sz="2500">
                <a:latin typeface="Arial Narrow" panose="020B0606020202030204" pitchFamily="34" charset="0"/>
              </a:rPr>
              <a:t>Provide a written statement requesting for a temporary clearance for a burial site &amp; BSC form</a:t>
            </a:r>
          </a:p>
          <a:p>
            <a:pPr>
              <a:lnSpc>
                <a:spcPct val="150000"/>
              </a:lnSpc>
            </a:pPr>
            <a:r>
              <a:rPr lang="en-US" sz="2500">
                <a:latin typeface="Arial Narrow" panose="020B0606020202030204" pitchFamily="34" charset="0"/>
              </a:rPr>
              <a:t>The legal language shall include:</a:t>
            </a:r>
          </a:p>
          <a:p>
            <a:pPr marL="457200" lvl="1" indent="0">
              <a:lnSpc>
                <a:spcPct val="150000"/>
              </a:lnSpc>
              <a:buNone/>
            </a:pPr>
            <a:r>
              <a:rPr lang="en-US" sz="2500" b="1">
                <a:highlight>
                  <a:srgbClr val="FFFF00"/>
                </a:highlight>
                <a:latin typeface="Arial Narrow" panose="020B0606020202030204" pitchFamily="34" charset="0"/>
              </a:rPr>
              <a:t>“My family and I intend to appear before the Navajo Land Department / General Land Development Department within 90 days to formally initiate the Land Withdrawal Process, in full compliance with the laws and regulations of the Navajo Nation.” </a:t>
            </a:r>
          </a:p>
          <a:p>
            <a:pPr marL="0" indent="0">
              <a:lnSpc>
                <a:spcPct val="150000"/>
              </a:lnSpc>
              <a:buNone/>
            </a:pPr>
            <a:r>
              <a:rPr lang="en-US" sz="2500">
                <a:latin typeface="Arial Narrow" panose="020B0606020202030204" pitchFamily="34" charset="0"/>
              </a:rPr>
              <a:t>Compliance with the NN Burial and Cemetery Regulations RDCF-07-24 (revised: 02/14/2024)</a:t>
            </a:r>
          </a:p>
          <a:p>
            <a:pPr>
              <a:lnSpc>
                <a:spcPct val="150000"/>
              </a:lnSpc>
            </a:pPr>
            <a:r>
              <a:rPr lang="en-US" sz="2500">
                <a:latin typeface="Arial Narrow" panose="020B0606020202030204" pitchFamily="34" charset="0"/>
              </a:rPr>
              <a:t>Navajo Land Department requires you to finish this process within 90 days to be in compliance with Navajo Nation laws and regulations</a:t>
            </a:r>
          </a:p>
        </p:txBody>
      </p:sp>
      <p:sp>
        <p:nvSpPr>
          <p:cNvPr id="5" name="Title 4">
            <a:extLst>
              <a:ext uri="{FF2B5EF4-FFF2-40B4-BE49-F238E27FC236}">
                <a16:creationId xmlns:a16="http://schemas.microsoft.com/office/drawing/2014/main" id="{855921D6-4613-804A-1495-86B0EFEAAA4A}"/>
              </a:ext>
            </a:extLst>
          </p:cNvPr>
          <p:cNvSpPr>
            <a:spLocks noGrp="1"/>
          </p:cNvSpPr>
          <p:nvPr>
            <p:ph type="title"/>
          </p:nvPr>
        </p:nvSpPr>
        <p:spPr>
          <a:xfrm>
            <a:off x="66675" y="0"/>
            <a:ext cx="12049125" cy="1187811"/>
          </a:xfrm>
        </p:spPr>
        <p:txBody>
          <a:bodyPr>
            <a:noAutofit/>
          </a:bodyPr>
          <a:lstStyle/>
          <a:p>
            <a:pPr algn="ctr"/>
            <a:r>
              <a:rPr lang="en-US" sz="4000" spc="300">
                <a:effectLst>
                  <a:outerShdw blurRad="38100" dist="38100" dir="2700000" algn="tl">
                    <a:srgbClr val="000000">
                      <a:alpha val="43137"/>
                    </a:srgbClr>
                  </a:outerShdw>
                </a:effectLst>
                <a:latin typeface="Arial Narrow" panose="020B0606020202030204" pitchFamily="34" charset="0"/>
              </a:rPr>
              <a:t>Written Statement &amp; Burial Site Clearance Form</a:t>
            </a:r>
          </a:p>
        </p:txBody>
      </p:sp>
    </p:spTree>
    <p:extLst>
      <p:ext uri="{BB962C8B-B14F-4D97-AF65-F5344CB8AC3E}">
        <p14:creationId xmlns:p14="http://schemas.microsoft.com/office/powerpoint/2010/main" val="2577287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FC31F-94A6-03A3-0539-50ADE51A895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C7333B6-17F9-6B00-E182-BE1124708D49}"/>
              </a:ext>
            </a:extLst>
          </p:cNvPr>
          <p:cNvSpPr>
            <a:spLocks noGrp="1"/>
          </p:cNvSpPr>
          <p:nvPr>
            <p:ph type="title"/>
          </p:nvPr>
        </p:nvSpPr>
        <p:spPr>
          <a:xfrm>
            <a:off x="1210627" y="114300"/>
            <a:ext cx="4465320" cy="714693"/>
          </a:xfrm>
        </p:spPr>
        <p:txBody>
          <a:bodyPr>
            <a:normAutofit/>
          </a:bodyPr>
          <a:lstStyle/>
          <a:p>
            <a:r>
              <a:rPr lang="en-US" sz="4000" spc="300">
                <a:effectLst>
                  <a:outerShdw blurRad="38100" dist="38100" dir="2700000" algn="tl">
                    <a:srgbClr val="000000">
                      <a:alpha val="43137"/>
                    </a:srgbClr>
                  </a:outerShdw>
                </a:effectLst>
                <a:latin typeface="Arial Narrow" panose="020B0606020202030204" pitchFamily="34" charset="0"/>
              </a:rPr>
              <a:t>Contacts</a:t>
            </a:r>
          </a:p>
        </p:txBody>
      </p:sp>
      <p:sp>
        <p:nvSpPr>
          <p:cNvPr id="7" name="Content Placeholder 6">
            <a:extLst>
              <a:ext uri="{FF2B5EF4-FFF2-40B4-BE49-F238E27FC236}">
                <a16:creationId xmlns:a16="http://schemas.microsoft.com/office/drawing/2014/main" id="{EE6C0BF1-A9CA-30AA-F669-003E9E5A49C2}"/>
              </a:ext>
            </a:extLst>
          </p:cNvPr>
          <p:cNvSpPr>
            <a:spLocks noGrp="1"/>
          </p:cNvSpPr>
          <p:nvPr>
            <p:ph sz="half" idx="1"/>
          </p:nvPr>
        </p:nvSpPr>
        <p:spPr>
          <a:xfrm>
            <a:off x="371634" y="1408826"/>
            <a:ext cx="5560695" cy="5137627"/>
          </a:xfrm>
        </p:spPr>
        <p:txBody>
          <a:bodyPr vert="horz" lIns="91440" tIns="45720" rIns="91440" bIns="45720" rtlCol="0" anchor="t">
            <a:noAutofit/>
          </a:bodyPr>
          <a:lstStyle/>
          <a:p>
            <a:pPr marL="0" indent="0">
              <a:lnSpc>
                <a:spcPct val="100000"/>
              </a:lnSpc>
              <a:buNone/>
            </a:pPr>
            <a:r>
              <a:rPr lang="en-US" sz="2500">
                <a:latin typeface="Arial Narrow" panose="020B0606020202030204" pitchFamily="34" charset="0"/>
              </a:rPr>
              <a:t>Burial Site Clearance Form and Written Statement can be submitted via email to the following individuals:</a:t>
            </a:r>
            <a:endParaRPr lang="en-US" sz="2500">
              <a:latin typeface="Arial Narrow" panose="020B0606020202030204" pitchFamily="34" charset="0"/>
              <a:ea typeface="Tahoma"/>
              <a:cs typeface="Tahoma"/>
            </a:endParaRPr>
          </a:p>
          <a:p>
            <a:pPr>
              <a:lnSpc>
                <a:spcPct val="100000"/>
              </a:lnSpc>
            </a:pPr>
            <a:r>
              <a:rPr lang="en-US" sz="2500">
                <a:latin typeface="Arial Narrow" panose="020B0606020202030204" pitchFamily="34" charset="0"/>
                <a:ea typeface="Tahoma"/>
                <a:cs typeface="Tahoma"/>
              </a:rPr>
              <a:t>Byron Bitsoie, Sr. </a:t>
            </a:r>
            <a:r>
              <a:rPr lang="en-US" sz="2500">
                <a:latin typeface="Arial Narrow" panose="020B0606020202030204" pitchFamily="34" charset="0"/>
                <a:ea typeface="Tahoma"/>
                <a:cs typeface="Tahoma"/>
                <a:hlinkClick r:id="rId2"/>
              </a:rPr>
              <a:t>bbitsoie@nnld.org</a:t>
            </a:r>
            <a:endParaRPr lang="en-US" sz="2500">
              <a:latin typeface="Arial Narrow" panose="020B0606020202030204" pitchFamily="34" charset="0"/>
              <a:ea typeface="Tahoma"/>
              <a:cs typeface="Tahoma"/>
            </a:endParaRPr>
          </a:p>
          <a:p>
            <a:pPr marL="0" indent="0">
              <a:lnSpc>
                <a:spcPct val="100000"/>
              </a:lnSpc>
              <a:buNone/>
            </a:pPr>
            <a:r>
              <a:rPr lang="en-US" sz="2500">
                <a:latin typeface="Arial Narrow" panose="020B0606020202030204" pitchFamily="34" charset="0"/>
                <a:ea typeface="Tahoma"/>
                <a:cs typeface="Tahoma"/>
              </a:rPr>
              <a:t>	Department Manager III</a:t>
            </a:r>
          </a:p>
          <a:p>
            <a:pPr>
              <a:lnSpc>
                <a:spcPct val="100000"/>
              </a:lnSpc>
            </a:pPr>
            <a:r>
              <a:rPr lang="en-US" sz="2500">
                <a:latin typeface="Arial Narrow" panose="020B0606020202030204" pitchFamily="34" charset="0"/>
                <a:ea typeface="Tahoma"/>
                <a:cs typeface="Tahoma"/>
              </a:rPr>
              <a:t>Arlene Brown </a:t>
            </a:r>
            <a:r>
              <a:rPr lang="en-US" sz="2500">
                <a:latin typeface="Arial Narrow" panose="020B0606020202030204" pitchFamily="34" charset="0"/>
                <a:ea typeface="Tahoma"/>
                <a:cs typeface="Tahoma"/>
                <a:hlinkClick r:id="rId3"/>
              </a:rPr>
              <a:t>abrown@nnld.org</a:t>
            </a:r>
            <a:endParaRPr lang="en-US" sz="2500">
              <a:latin typeface="Arial Narrow" panose="020B0606020202030204" pitchFamily="34" charset="0"/>
              <a:ea typeface="Tahoma"/>
              <a:cs typeface="Tahoma"/>
            </a:endParaRPr>
          </a:p>
          <a:p>
            <a:pPr marL="0" indent="0">
              <a:lnSpc>
                <a:spcPct val="100000"/>
              </a:lnSpc>
              <a:buNone/>
            </a:pPr>
            <a:r>
              <a:rPr lang="en-US" sz="2500">
                <a:latin typeface="Arial Narrow" panose="020B0606020202030204" pitchFamily="34" charset="0"/>
                <a:ea typeface="Tahoma"/>
                <a:cs typeface="Tahoma"/>
              </a:rPr>
              <a:t>	Office Specialist</a:t>
            </a:r>
          </a:p>
          <a:p>
            <a:pPr>
              <a:lnSpc>
                <a:spcPct val="100000"/>
              </a:lnSpc>
            </a:pPr>
            <a:r>
              <a:rPr lang="en-US" sz="2500">
                <a:latin typeface="Arial Narrow" panose="020B0606020202030204" pitchFamily="34" charset="0"/>
                <a:ea typeface="Tahoma"/>
                <a:cs typeface="Tahoma"/>
              </a:rPr>
              <a:t>Jessica James </a:t>
            </a:r>
            <a:r>
              <a:rPr lang="en-US" sz="2500">
                <a:latin typeface="Arial Narrow" panose="020B0606020202030204" pitchFamily="34" charset="0"/>
                <a:ea typeface="Tahoma"/>
                <a:cs typeface="Tahoma"/>
                <a:hlinkClick r:id="rId4"/>
              </a:rPr>
              <a:t>jrjames@nnld.org</a:t>
            </a:r>
            <a:endParaRPr lang="en-US" sz="2500">
              <a:latin typeface="Arial Narrow" panose="020B0606020202030204" pitchFamily="34" charset="0"/>
              <a:ea typeface="Tahoma"/>
              <a:cs typeface="Tahoma"/>
            </a:endParaRPr>
          </a:p>
          <a:p>
            <a:pPr marL="0" indent="0">
              <a:lnSpc>
                <a:spcPct val="100000"/>
              </a:lnSpc>
              <a:buNone/>
            </a:pPr>
            <a:r>
              <a:rPr lang="en-US" sz="2500">
                <a:latin typeface="Arial Narrow" panose="020B0606020202030204" pitchFamily="34" charset="0"/>
                <a:ea typeface="Tahoma"/>
                <a:cs typeface="Tahoma"/>
              </a:rPr>
              <a:t>	Office Specialist (NLTDS)</a:t>
            </a:r>
          </a:p>
          <a:p>
            <a:pPr marL="0" indent="0">
              <a:lnSpc>
                <a:spcPct val="100000"/>
              </a:lnSpc>
              <a:buNone/>
            </a:pPr>
            <a:r>
              <a:rPr lang="en-US" sz="2500">
                <a:latin typeface="Arial Narrow" panose="020B0606020202030204" pitchFamily="34" charset="0"/>
                <a:ea typeface="Tahoma"/>
                <a:cs typeface="Tahoma"/>
              </a:rPr>
              <a:t>(928) 357-6965</a:t>
            </a:r>
          </a:p>
        </p:txBody>
      </p:sp>
      <p:pic>
        <p:nvPicPr>
          <p:cNvPr id="3" name="Content Placeholder 2">
            <a:extLst>
              <a:ext uri="{FF2B5EF4-FFF2-40B4-BE49-F238E27FC236}">
                <a16:creationId xmlns:a16="http://schemas.microsoft.com/office/drawing/2014/main" id="{85C6FA10-2014-69C5-3AAB-36BFBDBF8034}"/>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5932329" y="422911"/>
            <a:ext cx="5834856" cy="5834856"/>
          </a:xfrm>
          <a:prstGeom prst="rect">
            <a:avLst/>
          </a:prstGeom>
        </p:spPr>
      </p:pic>
      <p:sp>
        <p:nvSpPr>
          <p:cNvPr id="12" name="Oval 11">
            <a:extLst>
              <a:ext uri="{FF2B5EF4-FFF2-40B4-BE49-F238E27FC236}">
                <a16:creationId xmlns:a16="http://schemas.microsoft.com/office/drawing/2014/main" id="{D4C0E707-87A6-E252-40E6-456B406C529E}"/>
              </a:ext>
            </a:extLst>
          </p:cNvPr>
          <p:cNvSpPr/>
          <p:nvPr/>
        </p:nvSpPr>
        <p:spPr>
          <a:xfrm>
            <a:off x="8195310" y="2628900"/>
            <a:ext cx="1348740" cy="13487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40D32F6-FE3B-8696-DC88-41D9EF42C3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89915" y="2868331"/>
            <a:ext cx="1354135" cy="944015"/>
          </a:xfrm>
          <a:prstGeom prst="rect">
            <a:avLst/>
          </a:prstGeom>
        </p:spPr>
      </p:pic>
    </p:spTree>
    <p:extLst>
      <p:ext uri="{BB962C8B-B14F-4D97-AF65-F5344CB8AC3E}">
        <p14:creationId xmlns:p14="http://schemas.microsoft.com/office/powerpoint/2010/main" val="3064881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4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B5D71A-B66C-45C9-80E4-1661878032C4}"/>
              </a:ext>
            </a:extLst>
          </p:cNvPr>
          <p:cNvSpPr>
            <a:spLocks noGrp="1"/>
          </p:cNvSpPr>
          <p:nvPr>
            <p:ph type="title"/>
          </p:nvPr>
        </p:nvSpPr>
        <p:spPr>
          <a:xfrm>
            <a:off x="4857751" y="171196"/>
            <a:ext cx="6137910" cy="619448"/>
          </a:xfrm>
        </p:spPr>
        <p:txBody>
          <a:bodyPr>
            <a:noAutofit/>
          </a:bodyPr>
          <a:lstStyle/>
          <a:p>
            <a:pPr algn="ctr"/>
            <a:r>
              <a:rPr lang="en-US" sz="4000" spc="300">
                <a:ln w="0"/>
                <a:solidFill>
                  <a:prstClr val="black"/>
                </a:solidFill>
                <a:effectLst>
                  <a:outerShdw blurRad="38100" dist="19050" dir="2700000" algn="tl" rotWithShape="0">
                    <a:prstClr val="black">
                      <a:alpha val="40000"/>
                    </a:prstClr>
                  </a:outerShdw>
                </a:effectLst>
                <a:latin typeface="Arial Narrow" panose="020B0606020202030204" pitchFamily="34" charset="0"/>
                <a:ea typeface="Tahoma" panose="020B0604030504040204" pitchFamily="34" charset="0"/>
                <a:cs typeface="Tahoma" panose="020B0604030504040204" pitchFamily="34" charset="0"/>
              </a:rPr>
              <a:t>Take Home Message </a:t>
            </a:r>
            <a:endParaRPr lang="en-US" sz="4000">
              <a:latin typeface="Arial Narrow" panose="020B0606020202030204" pitchFamily="34" charset="0"/>
            </a:endParaRPr>
          </a:p>
        </p:txBody>
      </p:sp>
      <p:sp>
        <p:nvSpPr>
          <p:cNvPr id="11" name="Text Placeholder 10">
            <a:extLst>
              <a:ext uri="{FF2B5EF4-FFF2-40B4-BE49-F238E27FC236}">
                <a16:creationId xmlns:a16="http://schemas.microsoft.com/office/drawing/2014/main" id="{2389ED88-AF9D-4046-82E7-BB619341344F}"/>
              </a:ext>
            </a:extLst>
          </p:cNvPr>
          <p:cNvSpPr>
            <a:spLocks noGrp="1"/>
          </p:cNvSpPr>
          <p:nvPr>
            <p:ph type="body" idx="36"/>
          </p:nvPr>
        </p:nvSpPr>
        <p:spPr>
          <a:xfrm>
            <a:off x="5847204" y="1305517"/>
            <a:ext cx="6137909" cy="5140527"/>
          </a:xfrm>
        </p:spPr>
        <p:txBody>
          <a:bodyPr>
            <a:noAutofit/>
          </a:bodyPr>
          <a:lstStyle/>
          <a:p>
            <a:pPr>
              <a:lnSpc>
                <a:spcPct val="200000"/>
              </a:lnSpc>
            </a:pPr>
            <a:r>
              <a:rPr lang="en-US" sz="2500" i="1">
                <a:latin typeface="Arial Narrow" panose="020B0606020202030204" pitchFamily="34" charset="0"/>
              </a:rPr>
              <a:t>Protection of the Family Cemetery</a:t>
            </a:r>
          </a:p>
          <a:p>
            <a:pPr>
              <a:lnSpc>
                <a:spcPct val="200000"/>
              </a:lnSpc>
            </a:pPr>
            <a:r>
              <a:rPr lang="en-US" sz="2500" b="0" i="1">
                <a:latin typeface="Arial Narrow" panose="020B0606020202030204" pitchFamily="34" charset="0"/>
              </a:rPr>
              <a:t>Organization to Burials on NN</a:t>
            </a:r>
          </a:p>
          <a:p>
            <a:pPr>
              <a:lnSpc>
                <a:spcPct val="200000"/>
              </a:lnSpc>
            </a:pPr>
            <a:r>
              <a:rPr lang="en-US" sz="2500" i="1">
                <a:latin typeface="Arial Narrow" panose="020B0606020202030204" pitchFamily="34" charset="0"/>
              </a:rPr>
              <a:t>Respectful and Compliance to laws &amp; regulations</a:t>
            </a:r>
          </a:p>
          <a:p>
            <a:pPr>
              <a:lnSpc>
                <a:spcPct val="200000"/>
              </a:lnSpc>
            </a:pPr>
            <a:r>
              <a:rPr lang="en-US" sz="2500" b="0" i="1">
                <a:latin typeface="Arial Narrow" panose="020B0606020202030204" pitchFamily="34" charset="0"/>
              </a:rPr>
              <a:t>Proper A</a:t>
            </a:r>
            <a:r>
              <a:rPr lang="en-US" sz="2500" i="1">
                <a:latin typeface="Arial Narrow" panose="020B0606020202030204" pitchFamily="34" charset="0"/>
              </a:rPr>
              <a:t>uthorization for Land Use </a:t>
            </a:r>
          </a:p>
          <a:p>
            <a:pPr>
              <a:lnSpc>
                <a:spcPct val="200000"/>
              </a:lnSpc>
            </a:pPr>
            <a:r>
              <a:rPr lang="en-US" sz="2500" i="1">
                <a:latin typeface="Arial Narrow" panose="020B0606020202030204" pitchFamily="34" charset="0"/>
              </a:rPr>
              <a:t>Submit to </a:t>
            </a:r>
            <a:r>
              <a:rPr lang="en-US" sz="2500" i="1">
                <a:latin typeface="Arial Narrow" panose="020B0606020202030204" pitchFamily="34" charset="0"/>
                <a:hlinkClick r:id="rId2"/>
              </a:rPr>
              <a:t>GLDDProjects@navajo-nsn.gov</a:t>
            </a:r>
            <a:endParaRPr lang="en-US" sz="2500" i="1">
              <a:latin typeface="Arial Narrow" panose="020B0606020202030204" pitchFamily="34" charset="0"/>
            </a:endParaRPr>
          </a:p>
          <a:p>
            <a:pPr marL="241200" lvl="1">
              <a:lnSpc>
                <a:spcPct val="200000"/>
              </a:lnSpc>
            </a:pPr>
            <a:r>
              <a:rPr lang="en-US" sz="3100" b="1" i="1">
                <a:solidFill>
                  <a:schemeClr val="accent1"/>
                </a:solidFill>
                <a:latin typeface="Arial Narrow" panose="020B0606020202030204" pitchFamily="34" charset="0"/>
              </a:rPr>
              <a:t>AHX</a:t>
            </a:r>
            <a:r>
              <a:rPr lang="en-US" sz="3100" i="1">
                <a:solidFill>
                  <a:schemeClr val="accent1"/>
                </a:solidFill>
                <a:latin typeface="Arial Narrow" panose="020B0606020202030204" pitchFamily="34" charset="0"/>
              </a:rPr>
              <a:t>E’H</a:t>
            </a:r>
            <a:r>
              <a:rPr lang="en-US" sz="3100" b="1" i="1">
                <a:solidFill>
                  <a:schemeClr val="accent1"/>
                </a:solidFill>
                <a:latin typeface="Arial Narrow" panose="020B0606020202030204" pitchFamily="34" charset="0"/>
              </a:rPr>
              <a:t>EE’</a:t>
            </a:r>
          </a:p>
          <a:p>
            <a:pPr marL="0" indent="0">
              <a:lnSpc>
                <a:spcPct val="200000"/>
              </a:lnSpc>
              <a:buNone/>
            </a:pPr>
            <a:endParaRPr lang="en-US" sz="2500" b="0" i="1">
              <a:latin typeface="Arial Narrow" panose="020B0606020202030204" pitchFamily="34" charset="0"/>
            </a:endParaRPr>
          </a:p>
        </p:txBody>
      </p:sp>
      <p:pic>
        <p:nvPicPr>
          <p:cNvPr id="23" name="Picture 22">
            <a:extLst>
              <a:ext uri="{FF2B5EF4-FFF2-40B4-BE49-F238E27FC236}">
                <a16:creationId xmlns:a16="http://schemas.microsoft.com/office/drawing/2014/main" id="{BFDF7FBA-D725-46DA-B743-1496B930B16D}"/>
              </a:ext>
            </a:extLst>
          </p:cNvPr>
          <p:cNvPicPr>
            <a:picLocks noChangeAspect="1"/>
          </p:cNvPicPr>
          <p:nvPr/>
        </p:nvPicPr>
        <p:blipFill rotWithShape="1">
          <a:blip r:embed="rId3">
            <a:extLst>
              <a:ext uri="{28A0092B-C50C-407E-A947-70E740481C1C}">
                <a14:useLocalDpi xmlns:a14="http://schemas.microsoft.com/office/drawing/2010/main" val="0"/>
              </a:ext>
            </a:extLst>
          </a:blip>
          <a:srcRect b="65870"/>
          <a:stretch/>
        </p:blipFill>
        <p:spPr>
          <a:xfrm>
            <a:off x="11259274" y="6001257"/>
            <a:ext cx="1032511" cy="242381"/>
          </a:xfrm>
          <a:prstGeom prst="rect">
            <a:avLst/>
          </a:prstGeom>
        </p:spPr>
      </p:pic>
      <p:pic>
        <p:nvPicPr>
          <p:cNvPr id="24" name="Picture 23">
            <a:extLst>
              <a:ext uri="{FF2B5EF4-FFF2-40B4-BE49-F238E27FC236}">
                <a16:creationId xmlns:a16="http://schemas.microsoft.com/office/drawing/2014/main" id="{BD3DBE1D-8D6D-4FC8-B9E4-1903BD830AB3}"/>
              </a:ext>
            </a:extLst>
          </p:cNvPr>
          <p:cNvPicPr>
            <a:picLocks noChangeAspect="1"/>
          </p:cNvPicPr>
          <p:nvPr/>
        </p:nvPicPr>
        <p:blipFill rotWithShape="1">
          <a:blip r:embed="rId3">
            <a:extLst>
              <a:ext uri="{28A0092B-C50C-407E-A947-70E740481C1C}">
                <a14:useLocalDpi xmlns:a14="http://schemas.microsoft.com/office/drawing/2010/main" val="0"/>
              </a:ext>
            </a:extLst>
          </a:blip>
          <a:srcRect t="62631" b="-1"/>
          <a:stretch/>
        </p:blipFill>
        <p:spPr>
          <a:xfrm>
            <a:off x="11259273" y="6446044"/>
            <a:ext cx="1032511" cy="265398"/>
          </a:xfrm>
          <a:prstGeom prst="rect">
            <a:avLst/>
          </a:prstGeom>
        </p:spPr>
      </p:pic>
      <p:sp>
        <p:nvSpPr>
          <p:cNvPr id="25" name="TextBox 24">
            <a:extLst>
              <a:ext uri="{FF2B5EF4-FFF2-40B4-BE49-F238E27FC236}">
                <a16:creationId xmlns:a16="http://schemas.microsoft.com/office/drawing/2014/main" id="{B66A51AE-34E6-40B9-9A1A-17E09F419A8D}"/>
              </a:ext>
            </a:extLst>
          </p:cNvPr>
          <p:cNvSpPr txBox="1"/>
          <p:nvPr/>
        </p:nvSpPr>
        <p:spPr>
          <a:xfrm>
            <a:off x="11383812" y="6175564"/>
            <a:ext cx="783431" cy="338554"/>
          </a:xfrm>
          <a:prstGeom prst="rect">
            <a:avLst/>
          </a:prstGeom>
          <a:noFill/>
        </p:spPr>
        <p:txBody>
          <a:bodyPr wrap="square" rtlCol="0">
            <a:spAutoFit/>
          </a:bodyPr>
          <a:lstStyle/>
          <a:p>
            <a:r>
              <a:rPr lang="en-US" sz="1600">
                <a:ln w="0"/>
                <a:solidFill>
                  <a:schemeClr val="bg1"/>
                </a:solidFill>
                <a:latin typeface="Bodoni MT" panose="02070603080606020203" pitchFamily="18" charset="0"/>
              </a:rPr>
              <a:t>GLDD</a:t>
            </a:r>
          </a:p>
        </p:txBody>
      </p:sp>
      <p:pic>
        <p:nvPicPr>
          <p:cNvPr id="32" name="Picture 31">
            <a:extLst>
              <a:ext uri="{FF2B5EF4-FFF2-40B4-BE49-F238E27FC236}">
                <a16:creationId xmlns:a16="http://schemas.microsoft.com/office/drawing/2014/main" id="{062619C2-19FD-4ABB-B410-67C6FDDA958E}"/>
              </a:ext>
            </a:extLst>
          </p:cNvPr>
          <p:cNvPicPr>
            <a:picLocks noChangeAspect="1"/>
          </p:cNvPicPr>
          <p:nvPr/>
        </p:nvPicPr>
        <p:blipFill rotWithShape="1">
          <a:blip r:embed="rId4">
            <a:extLst>
              <a:ext uri="{28A0092B-C50C-407E-A947-70E740481C1C}">
                <a14:useLocalDpi xmlns:a14="http://schemas.microsoft.com/office/drawing/2010/main" val="0"/>
              </a:ext>
            </a:extLst>
          </a:blip>
          <a:srcRect r="6270"/>
          <a:stretch/>
        </p:blipFill>
        <p:spPr>
          <a:xfrm>
            <a:off x="416473" y="1305517"/>
            <a:ext cx="4996993" cy="53312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73133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1181907-ED54-40A8-BFDF-6EA13291E8F3}"/>
              </a:ext>
            </a:extLst>
          </p:cNvPr>
          <p:cNvSpPr>
            <a:spLocks noGrp="1"/>
          </p:cNvSpPr>
          <p:nvPr>
            <p:ph type="body" sz="quarter" idx="17"/>
          </p:nvPr>
        </p:nvSpPr>
        <p:spPr>
          <a:xfrm>
            <a:off x="6109179" y="727055"/>
            <a:ext cx="4588314" cy="590550"/>
          </a:xfrm>
        </p:spPr>
        <p:txBody>
          <a:bodyPr>
            <a:noAutofit/>
          </a:bodyPr>
          <a:lstStyle/>
          <a:p>
            <a:r>
              <a:rPr lang="en-US" sz="4000" i="1" spc="300" err="1">
                <a:effectLst>
                  <a:outerShdw blurRad="38100" dist="38100" dir="2700000" algn="tl">
                    <a:srgbClr val="000000">
                      <a:alpha val="43137"/>
                    </a:srgbClr>
                  </a:outerShdw>
                </a:effectLst>
                <a:latin typeface="Arial Narrow" panose="020B0606020202030204" pitchFamily="34" charset="0"/>
              </a:rPr>
              <a:t>Ahxe’hee</a:t>
            </a:r>
            <a:endParaRPr lang="en-US" sz="4000" i="1" spc="300">
              <a:effectLst>
                <a:outerShdw blurRad="38100" dist="38100" dir="2700000" algn="tl">
                  <a:srgbClr val="000000">
                    <a:alpha val="43137"/>
                  </a:srgbClr>
                </a:outerShdw>
              </a:effectLst>
              <a:latin typeface="Arial Narrow" panose="020B0606020202030204" pitchFamily="34" charset="0"/>
            </a:endParaRPr>
          </a:p>
        </p:txBody>
      </p:sp>
      <p:sp>
        <p:nvSpPr>
          <p:cNvPr id="8" name="Text Placeholder 7">
            <a:extLst>
              <a:ext uri="{FF2B5EF4-FFF2-40B4-BE49-F238E27FC236}">
                <a16:creationId xmlns:a16="http://schemas.microsoft.com/office/drawing/2014/main" id="{87D50CDE-8308-4F6D-BE73-E214E76CADE2}"/>
              </a:ext>
            </a:extLst>
          </p:cNvPr>
          <p:cNvSpPr>
            <a:spLocks noGrp="1"/>
          </p:cNvSpPr>
          <p:nvPr>
            <p:ph type="body" sz="quarter" idx="18"/>
          </p:nvPr>
        </p:nvSpPr>
        <p:spPr>
          <a:xfrm>
            <a:off x="855600" y="5528180"/>
            <a:ext cx="2858011" cy="280109"/>
          </a:xfrm>
        </p:spPr>
        <p:txBody>
          <a:bodyPr/>
          <a:lstStyle/>
          <a:p>
            <a:r>
              <a:rPr lang="en-US" sz="2500">
                <a:solidFill>
                  <a:schemeClr val="bg1"/>
                </a:solidFill>
                <a:effectLst>
                  <a:outerShdw blurRad="38100" dist="38100" dir="2700000" algn="tl">
                    <a:srgbClr val="000000">
                      <a:alpha val="43137"/>
                    </a:srgbClr>
                  </a:outerShdw>
                </a:effectLst>
                <a:latin typeface="Arial Narrow" panose="020B0606020202030204" pitchFamily="34" charset="0"/>
              </a:rPr>
              <a:t>928-357-6969</a:t>
            </a:r>
          </a:p>
        </p:txBody>
      </p:sp>
      <p:sp>
        <p:nvSpPr>
          <p:cNvPr id="10" name="Text Placeholder 9">
            <a:extLst>
              <a:ext uri="{FF2B5EF4-FFF2-40B4-BE49-F238E27FC236}">
                <a16:creationId xmlns:a16="http://schemas.microsoft.com/office/drawing/2014/main" id="{F2241E27-DB7F-42AE-9A03-F047CD2F1C45}"/>
              </a:ext>
            </a:extLst>
          </p:cNvPr>
          <p:cNvSpPr>
            <a:spLocks noGrp="1"/>
          </p:cNvSpPr>
          <p:nvPr>
            <p:ph type="body" sz="quarter" idx="20"/>
          </p:nvPr>
        </p:nvSpPr>
        <p:spPr>
          <a:xfrm>
            <a:off x="3850771" y="5498272"/>
            <a:ext cx="4063755" cy="280500"/>
          </a:xfrm>
        </p:spPr>
        <p:txBody>
          <a:bodyPr/>
          <a:lstStyle/>
          <a:p>
            <a:r>
              <a:rPr lang="en-US" sz="2500">
                <a:solidFill>
                  <a:schemeClr val="bg1"/>
                </a:solidFill>
                <a:effectLst>
                  <a:outerShdw blurRad="38100" dist="38100" dir="2700000" algn="tl">
                    <a:srgbClr val="000000">
                      <a:alpha val="43137"/>
                    </a:srgbClr>
                  </a:outerShdw>
                </a:effectLst>
                <a:latin typeface="Arial Narrow" panose="020B0606020202030204" pitchFamily="34" charset="0"/>
              </a:rPr>
              <a:t>GLDDProjects@Navajo-nsn.gov</a:t>
            </a:r>
          </a:p>
        </p:txBody>
      </p:sp>
      <p:sp>
        <p:nvSpPr>
          <p:cNvPr id="12" name="Text Placeholder 11">
            <a:extLst>
              <a:ext uri="{FF2B5EF4-FFF2-40B4-BE49-F238E27FC236}">
                <a16:creationId xmlns:a16="http://schemas.microsoft.com/office/drawing/2014/main" id="{BD8510FA-FCEE-41BD-9624-BB86CEBFC00E}"/>
              </a:ext>
            </a:extLst>
          </p:cNvPr>
          <p:cNvSpPr>
            <a:spLocks noGrp="1"/>
          </p:cNvSpPr>
          <p:nvPr>
            <p:ph type="body" sz="quarter" idx="22"/>
          </p:nvPr>
        </p:nvSpPr>
        <p:spPr>
          <a:xfrm>
            <a:off x="8798207" y="5498272"/>
            <a:ext cx="3240000" cy="280500"/>
          </a:xfrm>
        </p:spPr>
        <p:txBody>
          <a:bodyPr/>
          <a:lstStyle/>
          <a:p>
            <a:r>
              <a:rPr lang="en-US" sz="2500">
                <a:solidFill>
                  <a:schemeClr val="bg1"/>
                </a:solidFill>
                <a:effectLst>
                  <a:outerShdw blurRad="38100" dist="38100" dir="2700000" algn="tl">
                    <a:srgbClr val="000000">
                      <a:alpha val="43137"/>
                    </a:srgbClr>
                  </a:outerShdw>
                </a:effectLst>
                <a:latin typeface="Arial Narrow" panose="020B0606020202030204" pitchFamily="34" charset="0"/>
              </a:rPr>
              <a:t>www.gldd.org</a:t>
            </a:r>
          </a:p>
        </p:txBody>
      </p:sp>
      <p:sp>
        <p:nvSpPr>
          <p:cNvPr id="3" name="Slide Number Placeholder 2">
            <a:extLst>
              <a:ext uri="{FF2B5EF4-FFF2-40B4-BE49-F238E27FC236}">
                <a16:creationId xmlns:a16="http://schemas.microsoft.com/office/drawing/2014/main" id="{E6CEB35D-FF82-440C-ADC2-65C836A4001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BB3731-526F-4638-85F8-715D717FFC12}" type="slidenum">
              <a:rPr kumimoji="0" lang="en-US" sz="1000" b="1" i="0" u="none" strike="noStrike" kern="1200" cap="none" spc="0" normalizeH="0" baseline="0" noProof="0" smtClean="0">
                <a:ln>
                  <a:noFill/>
                </a:ln>
                <a:solidFill>
                  <a:srgbClr val="006F83"/>
                </a:solidFill>
                <a:effectLst/>
                <a:uLnTx/>
                <a:uFillTx/>
                <a:latin typeface="Times New Roman"/>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1000" b="1" i="0" u="none" strike="noStrike" kern="1200" cap="none" spc="0" normalizeH="0" baseline="0" noProof="0">
              <a:ln>
                <a:noFill/>
              </a:ln>
              <a:solidFill>
                <a:srgbClr val="006F83"/>
              </a:solidFill>
              <a:effectLst/>
              <a:uLnTx/>
              <a:uFillTx/>
              <a:latin typeface="Times New Roman"/>
              <a:ea typeface="+mn-ea"/>
              <a:cs typeface="+mn-cs"/>
            </a:endParaRPr>
          </a:p>
        </p:txBody>
      </p:sp>
      <p:sp>
        <p:nvSpPr>
          <p:cNvPr id="22" name="Diamond 21">
            <a:extLst>
              <a:ext uri="{FF2B5EF4-FFF2-40B4-BE49-F238E27FC236}">
                <a16:creationId xmlns:a16="http://schemas.microsoft.com/office/drawing/2014/main" id="{3746B088-D386-4D79-A857-A0CF3CD385E7}"/>
              </a:ext>
              <a:ext uri="{C183D7F6-B498-43B3-948B-1728B52AA6E4}">
                <adec:decorative xmlns:adec="http://schemas.microsoft.com/office/drawing/2017/decorative" val="1"/>
              </a:ext>
            </a:extLst>
          </p:cNvPr>
          <p:cNvSpPr/>
          <p:nvPr/>
        </p:nvSpPr>
        <p:spPr>
          <a:xfrm>
            <a:off x="543968" y="1319353"/>
            <a:ext cx="2440879" cy="1881242"/>
          </a:xfrm>
          <a:prstGeom prst="diamond">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3" name="Diamond 22">
            <a:extLst>
              <a:ext uri="{FF2B5EF4-FFF2-40B4-BE49-F238E27FC236}">
                <a16:creationId xmlns:a16="http://schemas.microsoft.com/office/drawing/2014/main" id="{71B65D4B-581D-47BC-8701-F1EA50DF5851}"/>
              </a:ext>
              <a:ext uri="{C183D7F6-B498-43B3-948B-1728B52AA6E4}">
                <adec:decorative xmlns:adec="http://schemas.microsoft.com/office/drawing/2017/decorative" val="1"/>
              </a:ext>
            </a:extLst>
          </p:cNvPr>
          <p:cNvSpPr/>
          <p:nvPr/>
        </p:nvSpPr>
        <p:spPr>
          <a:xfrm>
            <a:off x="569344" y="378732"/>
            <a:ext cx="2440879" cy="1881242"/>
          </a:xfrm>
          <a:prstGeom prst="diamond">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51DC1643-B4AD-400D-9A80-A61920A1B581}"/>
              </a:ext>
              <a:ext uri="{C183D7F6-B498-43B3-948B-1728B52AA6E4}">
                <adec:decorative xmlns:adec="http://schemas.microsoft.com/office/drawing/2017/decorative" val="1"/>
              </a:ext>
            </a:extLst>
          </p:cNvPr>
          <p:cNvSpPr/>
          <p:nvPr/>
        </p:nvSpPr>
        <p:spPr>
          <a:xfrm>
            <a:off x="223643" y="589167"/>
            <a:ext cx="3081532" cy="2401683"/>
          </a:xfrm>
          <a:prstGeom prst="diamond">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7DE58E7B-498C-4D75-9A26-1B76039443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494" y="1049711"/>
            <a:ext cx="2152580" cy="1480594"/>
          </a:xfrm>
          <a:prstGeom prst="rect">
            <a:avLst/>
          </a:prstGeom>
        </p:spPr>
      </p:pic>
    </p:spTree>
    <p:extLst>
      <p:ext uri="{BB962C8B-B14F-4D97-AF65-F5344CB8AC3E}">
        <p14:creationId xmlns:p14="http://schemas.microsoft.com/office/powerpoint/2010/main" val="3953844005"/>
      </p:ext>
    </p:extLst>
  </p:cSld>
  <p:clrMapOvr>
    <a:masterClrMapping/>
  </p:clrMapOvr>
  <mc:AlternateContent xmlns:mc="http://schemas.openxmlformats.org/markup-compatibility/2006" xmlns:p14="http://schemas.microsoft.com/office/powerpoint/2010/main">
    <mc:Choice Requires="p14">
      <p:transition p14:dur="0" advTm="24185"/>
    </mc:Choice>
    <mc:Fallback xmlns="">
      <p:transition advTm="2418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4CFBB7E9-B1EE-4B40-5160-5A9A68C25B66}"/>
              </a:ext>
            </a:extLst>
          </p:cNvPr>
          <p:cNvSpPr/>
          <p:nvPr/>
        </p:nvSpPr>
        <p:spPr>
          <a:xfrm>
            <a:off x="2330416" y="3190875"/>
            <a:ext cx="1348740" cy="13487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F566755-7398-8A3F-230E-C9D9E761EC8B}"/>
              </a:ext>
            </a:extLst>
          </p:cNvPr>
          <p:cNvSpPr>
            <a:spLocks noGrp="1"/>
          </p:cNvSpPr>
          <p:nvPr>
            <p:ph type="title"/>
          </p:nvPr>
        </p:nvSpPr>
        <p:spPr>
          <a:xfrm>
            <a:off x="-358966" y="418258"/>
            <a:ext cx="4876800" cy="807121"/>
          </a:xfrm>
        </p:spPr>
        <p:txBody>
          <a:bodyPr>
            <a:normAutofit/>
          </a:bodyPr>
          <a:lstStyle/>
          <a:p>
            <a:pPr algn="ctr"/>
            <a:r>
              <a:rPr lang="en-US" sz="4000" b="1" spc="600">
                <a:solidFill>
                  <a:schemeClr val="accent1"/>
                </a:solidFill>
                <a:effectLst>
                  <a:outerShdw blurRad="38100" dist="38100" dir="2700000" algn="tl">
                    <a:srgbClr val="000000">
                      <a:alpha val="43137"/>
                    </a:srgbClr>
                  </a:outerShdw>
                </a:effectLst>
                <a:latin typeface="Arial Narrow" panose="020B0606020202030204" pitchFamily="34" charset="0"/>
              </a:rPr>
              <a:t>Scan Me</a:t>
            </a:r>
          </a:p>
        </p:txBody>
      </p:sp>
      <p:pic>
        <p:nvPicPr>
          <p:cNvPr id="6" name="Picture 5">
            <a:extLst>
              <a:ext uri="{FF2B5EF4-FFF2-40B4-BE49-F238E27FC236}">
                <a16:creationId xmlns:a16="http://schemas.microsoft.com/office/drawing/2014/main" id="{CA789D3B-EBB9-96DE-2AAD-D0A4C88B1E78}"/>
              </a:ext>
            </a:extLst>
          </p:cNvPr>
          <p:cNvPicPr>
            <a:picLocks noChangeAspect="1"/>
          </p:cNvPicPr>
          <p:nvPr/>
        </p:nvPicPr>
        <p:blipFill rotWithShape="1">
          <a:blip r:embed="rId2">
            <a:extLst>
              <a:ext uri="{28A0092B-C50C-407E-A947-70E740481C1C}">
                <a14:useLocalDpi xmlns:a14="http://schemas.microsoft.com/office/drawing/2010/main" val="0"/>
              </a:ext>
            </a:extLst>
          </a:blip>
          <a:srcRect b="65870"/>
          <a:stretch/>
        </p:blipFill>
        <p:spPr>
          <a:xfrm>
            <a:off x="11259274" y="6001257"/>
            <a:ext cx="1032511" cy="242381"/>
          </a:xfrm>
          <a:prstGeom prst="rect">
            <a:avLst/>
          </a:prstGeom>
        </p:spPr>
      </p:pic>
      <p:pic>
        <p:nvPicPr>
          <p:cNvPr id="7" name="Picture 6">
            <a:extLst>
              <a:ext uri="{FF2B5EF4-FFF2-40B4-BE49-F238E27FC236}">
                <a16:creationId xmlns:a16="http://schemas.microsoft.com/office/drawing/2014/main" id="{9FD513F8-B810-165A-843F-AFD7105D7E69}"/>
              </a:ext>
            </a:extLst>
          </p:cNvPr>
          <p:cNvPicPr>
            <a:picLocks noChangeAspect="1"/>
          </p:cNvPicPr>
          <p:nvPr/>
        </p:nvPicPr>
        <p:blipFill rotWithShape="1">
          <a:blip r:embed="rId2">
            <a:extLst>
              <a:ext uri="{28A0092B-C50C-407E-A947-70E740481C1C}">
                <a14:useLocalDpi xmlns:a14="http://schemas.microsoft.com/office/drawing/2010/main" val="0"/>
              </a:ext>
            </a:extLst>
          </a:blip>
          <a:srcRect t="62631" b="-1"/>
          <a:stretch/>
        </p:blipFill>
        <p:spPr>
          <a:xfrm>
            <a:off x="11259273" y="6446044"/>
            <a:ext cx="1032511" cy="265398"/>
          </a:xfrm>
          <a:prstGeom prst="rect">
            <a:avLst/>
          </a:prstGeom>
        </p:spPr>
      </p:pic>
      <p:sp>
        <p:nvSpPr>
          <p:cNvPr id="9" name="Rectangle 8">
            <a:extLst>
              <a:ext uri="{FF2B5EF4-FFF2-40B4-BE49-F238E27FC236}">
                <a16:creationId xmlns:a16="http://schemas.microsoft.com/office/drawing/2014/main" id="{CED99FCF-ED78-4A3A-BE71-260E4CDFF6F3}"/>
              </a:ext>
            </a:extLst>
          </p:cNvPr>
          <p:cNvSpPr/>
          <p:nvPr/>
        </p:nvSpPr>
        <p:spPr>
          <a:xfrm>
            <a:off x="11337131" y="6243638"/>
            <a:ext cx="854869" cy="2024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8B685BD-BDCC-09B5-8B52-63691E650686}"/>
              </a:ext>
            </a:extLst>
          </p:cNvPr>
          <p:cNvSpPr txBox="1"/>
          <p:nvPr/>
        </p:nvSpPr>
        <p:spPr>
          <a:xfrm>
            <a:off x="11383812" y="6175564"/>
            <a:ext cx="783431" cy="338554"/>
          </a:xfrm>
          <a:prstGeom prst="rect">
            <a:avLst/>
          </a:prstGeom>
          <a:noFill/>
        </p:spPr>
        <p:txBody>
          <a:bodyPr wrap="square" rtlCol="0">
            <a:spAutoFit/>
          </a:bodyPr>
          <a:lstStyle/>
          <a:p>
            <a:r>
              <a:rPr lang="en-US" sz="1600">
                <a:ln w="0"/>
                <a:solidFill>
                  <a:schemeClr val="bg1"/>
                </a:solidFill>
                <a:latin typeface="Bodoni MT" panose="02070603080606020203" pitchFamily="18" charset="0"/>
              </a:rPr>
              <a:t>GLDD</a:t>
            </a:r>
          </a:p>
        </p:txBody>
      </p:sp>
      <p:pic>
        <p:nvPicPr>
          <p:cNvPr id="11" name="Picture 10">
            <a:extLst>
              <a:ext uri="{FF2B5EF4-FFF2-40B4-BE49-F238E27FC236}">
                <a16:creationId xmlns:a16="http://schemas.microsoft.com/office/drawing/2014/main" id="{4E8445B2-0EEA-AC33-BE56-84807A4A3C9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985097" y="1081668"/>
            <a:ext cx="5149458" cy="5140518"/>
          </a:xfrm>
          <a:prstGeom prst="rect">
            <a:avLst/>
          </a:prstGeom>
        </p:spPr>
      </p:pic>
      <p:pic>
        <p:nvPicPr>
          <p:cNvPr id="12" name="Picture 11">
            <a:extLst>
              <a:ext uri="{FF2B5EF4-FFF2-40B4-BE49-F238E27FC236}">
                <a16:creationId xmlns:a16="http://schemas.microsoft.com/office/drawing/2014/main" id="{056051B9-6E20-AFFC-CFFB-D94C042CD16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29361" y="3233952"/>
            <a:ext cx="1086002" cy="762106"/>
          </a:xfrm>
          <a:prstGeom prst="rect">
            <a:avLst/>
          </a:prstGeom>
        </p:spPr>
      </p:pic>
    </p:spTree>
    <p:extLst>
      <p:ext uri="{BB962C8B-B14F-4D97-AF65-F5344CB8AC3E}">
        <p14:creationId xmlns:p14="http://schemas.microsoft.com/office/powerpoint/2010/main" val="1891317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45000"/>
          </a:schemeClr>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F9D3D24-7232-4674-9A60-3DFC388ACF27}"/>
              </a:ext>
            </a:extLst>
          </p:cNvPr>
          <p:cNvSpPr/>
          <p:nvPr/>
        </p:nvSpPr>
        <p:spPr>
          <a:xfrm>
            <a:off x="99852" y="1284240"/>
            <a:ext cx="6534270" cy="5228434"/>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1CF146B-5A2E-4862-9A0B-2BC44EDD3313}"/>
              </a:ext>
            </a:extLst>
          </p:cNvPr>
          <p:cNvSpPr/>
          <p:nvPr/>
        </p:nvSpPr>
        <p:spPr>
          <a:xfrm>
            <a:off x="8647014" y="1821037"/>
            <a:ext cx="3233057" cy="3570514"/>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242C3DDC-9650-4E9D-9822-428605453522}"/>
              </a:ext>
            </a:extLst>
          </p:cNvPr>
          <p:cNvSpPr>
            <a:spLocks noGrp="1"/>
          </p:cNvSpPr>
          <p:nvPr>
            <p:ph type="title"/>
          </p:nvPr>
        </p:nvSpPr>
        <p:spPr>
          <a:xfrm>
            <a:off x="99852" y="-12701"/>
            <a:ext cx="11924508" cy="841653"/>
          </a:xfrm>
        </p:spPr>
        <p:txBody>
          <a:bodyPr>
            <a:noAutofit/>
          </a:bodyPr>
          <a:lstStyle/>
          <a:p>
            <a:pPr algn="ctr"/>
            <a:r>
              <a:rPr lang="en-US" sz="4000" spc="300">
                <a:ln w="0"/>
                <a:solidFill>
                  <a:prstClr val="black"/>
                </a:solidFill>
                <a:effectLst>
                  <a:outerShdw blurRad="38100" dist="19050" dir="2700000" algn="tl" rotWithShape="0">
                    <a:prstClr val="black">
                      <a:alpha val="40000"/>
                    </a:prstClr>
                  </a:outerShdw>
                </a:effectLst>
                <a:latin typeface="Arial Narrow" panose="020B0606020202030204" pitchFamily="34" charset="0"/>
                <a:ea typeface="Tahoma"/>
                <a:cs typeface="Tahoma"/>
              </a:rPr>
              <a:t>Checklist for Burial Plot Lease Applicants</a:t>
            </a:r>
          </a:p>
        </p:txBody>
      </p:sp>
      <p:pic>
        <p:nvPicPr>
          <p:cNvPr id="21" name="Picture 20" descr="A close-up of a checklist&#10;&#10;AI-generated content may be incorrect.">
            <a:extLst>
              <a:ext uri="{FF2B5EF4-FFF2-40B4-BE49-F238E27FC236}">
                <a16:creationId xmlns:a16="http://schemas.microsoft.com/office/drawing/2014/main" id="{23096530-C49D-4670-AA8C-20C4FD8A1245}"/>
              </a:ext>
            </a:extLst>
          </p:cNvPr>
          <p:cNvPicPr>
            <a:picLocks noChangeAspect="1"/>
          </p:cNvPicPr>
          <p:nvPr/>
        </p:nvPicPr>
        <p:blipFill>
          <a:blip r:embed="rId2"/>
          <a:stretch>
            <a:fillRect/>
          </a:stretch>
        </p:blipFill>
        <p:spPr>
          <a:xfrm>
            <a:off x="6991440" y="829748"/>
            <a:ext cx="4233220" cy="54943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4" name="TextBox 23">
            <a:extLst>
              <a:ext uri="{FF2B5EF4-FFF2-40B4-BE49-F238E27FC236}">
                <a16:creationId xmlns:a16="http://schemas.microsoft.com/office/drawing/2014/main" id="{0D180243-65DD-4221-A6C3-21495095C031}"/>
              </a:ext>
            </a:extLst>
          </p:cNvPr>
          <p:cNvSpPr txBox="1"/>
          <p:nvPr/>
        </p:nvSpPr>
        <p:spPr>
          <a:xfrm>
            <a:off x="6703548" y="6404741"/>
            <a:ext cx="4237503" cy="338554"/>
          </a:xfrm>
          <a:prstGeom prst="rect">
            <a:avLst/>
          </a:prstGeom>
          <a:noFill/>
        </p:spPr>
        <p:txBody>
          <a:bodyPr wrap="square" lIns="91440" tIns="45720" rIns="91440" bIns="45720" rtlCol="0" anchor="t">
            <a:spAutoFit/>
          </a:bodyPr>
          <a:lstStyle/>
          <a:p>
            <a:pPr algn="ctr"/>
            <a:r>
              <a:rPr lang="en-US" sz="1600">
                <a:latin typeface="Arial Narrow" panose="020B0606020202030204" pitchFamily="34" charset="0"/>
              </a:rPr>
              <a:t>SUBMIT: GLDDProjects@navajo-nsn.gov</a:t>
            </a:r>
            <a:endParaRPr lang="en-US" sz="1600">
              <a:latin typeface="Arial Narrow" panose="020B0606020202030204" pitchFamily="34" charset="0"/>
              <a:cs typeface="Times New Roman"/>
            </a:endParaRPr>
          </a:p>
        </p:txBody>
      </p:sp>
      <p:pic>
        <p:nvPicPr>
          <p:cNvPr id="25" name="Picture 24">
            <a:extLst>
              <a:ext uri="{FF2B5EF4-FFF2-40B4-BE49-F238E27FC236}">
                <a16:creationId xmlns:a16="http://schemas.microsoft.com/office/drawing/2014/main" id="{22D25111-C541-40E4-93DF-AA5FEACA0229}"/>
              </a:ext>
            </a:extLst>
          </p:cNvPr>
          <p:cNvPicPr>
            <a:picLocks noChangeAspect="1"/>
          </p:cNvPicPr>
          <p:nvPr/>
        </p:nvPicPr>
        <p:blipFill rotWithShape="1">
          <a:blip r:embed="rId3">
            <a:extLst>
              <a:ext uri="{28A0092B-C50C-407E-A947-70E740481C1C}">
                <a14:useLocalDpi xmlns:a14="http://schemas.microsoft.com/office/drawing/2010/main" val="0"/>
              </a:ext>
            </a:extLst>
          </a:blip>
          <a:srcRect b="65870"/>
          <a:stretch/>
        </p:blipFill>
        <p:spPr>
          <a:xfrm>
            <a:off x="11259274" y="6001257"/>
            <a:ext cx="1032511" cy="242381"/>
          </a:xfrm>
          <a:prstGeom prst="rect">
            <a:avLst/>
          </a:prstGeom>
        </p:spPr>
      </p:pic>
      <p:pic>
        <p:nvPicPr>
          <p:cNvPr id="26" name="Picture 25">
            <a:extLst>
              <a:ext uri="{FF2B5EF4-FFF2-40B4-BE49-F238E27FC236}">
                <a16:creationId xmlns:a16="http://schemas.microsoft.com/office/drawing/2014/main" id="{D4936488-A2C6-4FFC-B44A-B3FF834E508E}"/>
              </a:ext>
            </a:extLst>
          </p:cNvPr>
          <p:cNvPicPr>
            <a:picLocks noChangeAspect="1"/>
          </p:cNvPicPr>
          <p:nvPr/>
        </p:nvPicPr>
        <p:blipFill rotWithShape="1">
          <a:blip r:embed="rId3">
            <a:extLst>
              <a:ext uri="{28A0092B-C50C-407E-A947-70E740481C1C}">
                <a14:useLocalDpi xmlns:a14="http://schemas.microsoft.com/office/drawing/2010/main" val="0"/>
              </a:ext>
            </a:extLst>
          </a:blip>
          <a:srcRect t="62631" b="-1"/>
          <a:stretch/>
        </p:blipFill>
        <p:spPr>
          <a:xfrm>
            <a:off x="11259273" y="6446044"/>
            <a:ext cx="1032511" cy="265398"/>
          </a:xfrm>
          <a:prstGeom prst="rect">
            <a:avLst/>
          </a:prstGeom>
        </p:spPr>
      </p:pic>
      <p:sp>
        <p:nvSpPr>
          <p:cNvPr id="27" name="TextBox 26">
            <a:extLst>
              <a:ext uri="{FF2B5EF4-FFF2-40B4-BE49-F238E27FC236}">
                <a16:creationId xmlns:a16="http://schemas.microsoft.com/office/drawing/2014/main" id="{288E8B2E-84F0-4676-A316-5EF20A7A0289}"/>
              </a:ext>
            </a:extLst>
          </p:cNvPr>
          <p:cNvSpPr txBox="1"/>
          <p:nvPr/>
        </p:nvSpPr>
        <p:spPr>
          <a:xfrm>
            <a:off x="11383812" y="6175564"/>
            <a:ext cx="783431" cy="338554"/>
          </a:xfrm>
          <a:prstGeom prst="rect">
            <a:avLst/>
          </a:prstGeom>
          <a:noFill/>
        </p:spPr>
        <p:txBody>
          <a:bodyPr wrap="square" rtlCol="0">
            <a:spAutoFit/>
          </a:bodyPr>
          <a:lstStyle/>
          <a:p>
            <a:r>
              <a:rPr lang="en-US" sz="1600">
                <a:ln w="0"/>
                <a:solidFill>
                  <a:schemeClr val="bg1"/>
                </a:solidFill>
                <a:latin typeface="Bodoni MT" panose="02070603080606020203" pitchFamily="18" charset="0"/>
              </a:rPr>
              <a:t>GLDD</a:t>
            </a:r>
          </a:p>
        </p:txBody>
      </p:sp>
      <p:sp>
        <p:nvSpPr>
          <p:cNvPr id="3" name="TextBox 2">
            <a:extLst>
              <a:ext uri="{FF2B5EF4-FFF2-40B4-BE49-F238E27FC236}">
                <a16:creationId xmlns:a16="http://schemas.microsoft.com/office/drawing/2014/main" id="{8E9BE9A1-B8DF-BD51-9B52-4328B49F7E6B}"/>
              </a:ext>
            </a:extLst>
          </p:cNvPr>
          <p:cNvSpPr txBox="1"/>
          <p:nvPr/>
        </p:nvSpPr>
        <p:spPr>
          <a:xfrm>
            <a:off x="406828" y="1363192"/>
            <a:ext cx="6227294" cy="5193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500" dirty="0">
                <a:latin typeface="Arial Narrow" panose="020B0606020202030204" pitchFamily="34" charset="0"/>
                <a:ea typeface="Tahoma"/>
                <a:cs typeface="Tahoma"/>
              </a:rPr>
              <a:t>To begin a land withdrawal for family plots, a representative (sexton) must submit:</a:t>
            </a:r>
            <a:endParaRPr lang="en-US" dirty="0">
              <a:latin typeface="Arial Narrow" panose="020B0606020202030204" pitchFamily="34" charset="0"/>
            </a:endParaRPr>
          </a:p>
          <a:p>
            <a:pPr marL="342900" indent="-342900">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A brief project summary for </a:t>
            </a:r>
            <a:r>
              <a:rPr lang="en-US" sz="2500" b="1" dirty="0">
                <a:latin typeface="Arial Narrow" panose="020B0606020202030204" pitchFamily="34" charset="0"/>
                <a:ea typeface="Tahoma"/>
                <a:cs typeface="Tahoma"/>
              </a:rPr>
              <a:t>0.5 acres</a:t>
            </a:r>
            <a:r>
              <a:rPr lang="en-US" sz="2500" dirty="0">
                <a:latin typeface="Arial Narrow" panose="020B0606020202030204" pitchFamily="34" charset="0"/>
                <a:ea typeface="Tahoma"/>
                <a:cs typeface="Tahoma"/>
              </a:rPr>
              <a:t>, </a:t>
            </a:r>
            <a:endParaRPr lang="en-US" dirty="0">
              <a:latin typeface="Arial Narrow" panose="020B0606020202030204" pitchFamily="34" charset="0"/>
              <a:ea typeface="Tahoma"/>
              <a:cs typeface="Times New Roman"/>
            </a:endParaRPr>
          </a:p>
          <a:p>
            <a:pPr marL="342900" indent="-342900">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GPS coordinates or legal land survey, </a:t>
            </a:r>
            <a:endParaRPr lang="en-US" dirty="0">
              <a:latin typeface="Arial Narrow" panose="020B0606020202030204" pitchFamily="34" charset="0"/>
              <a:ea typeface="Tahoma"/>
              <a:cs typeface="Times New Roman"/>
            </a:endParaRPr>
          </a:p>
          <a:p>
            <a:pPr marL="342900" indent="-342900">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a chapter resolution,</a:t>
            </a:r>
            <a:endParaRPr lang="en-US" dirty="0">
              <a:latin typeface="Arial Narrow" panose="020B0606020202030204" pitchFamily="34" charset="0"/>
              <a:ea typeface="Tahoma"/>
              <a:cs typeface="Times New Roman"/>
            </a:endParaRPr>
          </a:p>
          <a:p>
            <a:pPr marL="342900" indent="-342900">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grazing‑permittee consent, and</a:t>
            </a:r>
            <a:endParaRPr lang="en-US" dirty="0">
              <a:latin typeface="Arial Narrow" panose="020B0606020202030204" pitchFamily="34" charset="0"/>
              <a:ea typeface="Tahoma"/>
              <a:cs typeface="Times New Roman"/>
            </a:endParaRPr>
          </a:p>
          <a:p>
            <a:pPr marL="342900" indent="-342900">
              <a:lnSpc>
                <a:spcPct val="150000"/>
              </a:lnSpc>
              <a:buFont typeface="Wingdings" panose="05000000000000000000" pitchFamily="2" charset="2"/>
              <a:buChar char="ü"/>
            </a:pPr>
            <a:r>
              <a:rPr lang="en-US" sz="2500" dirty="0">
                <a:latin typeface="Arial Narrow" panose="020B0606020202030204" pitchFamily="34" charset="0"/>
                <a:ea typeface="Tahoma"/>
                <a:cs typeface="Tahoma"/>
              </a:rPr>
              <a:t>required environmental clearances Biological (BRCF) and Cultural (CRCF).</a:t>
            </a:r>
          </a:p>
          <a:p>
            <a:pPr>
              <a:lnSpc>
                <a:spcPct val="150000"/>
              </a:lnSpc>
            </a:pPr>
            <a:r>
              <a:rPr lang="en-US" sz="2400" dirty="0">
                <a:latin typeface="Arial Narrow" panose="020B0606020202030204" pitchFamily="34" charset="0"/>
              </a:rPr>
              <a:t>Land Withdrawal Designation RDCJN-33-15</a:t>
            </a:r>
            <a:endParaRPr lang="en-US" sz="2400" dirty="0">
              <a:latin typeface="Arial Narrow" panose="020B0606020202030204" pitchFamily="34" charset="0"/>
              <a:cs typeface="Times New Roman"/>
            </a:endParaRPr>
          </a:p>
        </p:txBody>
      </p:sp>
    </p:spTree>
    <p:extLst>
      <p:ext uri="{BB962C8B-B14F-4D97-AF65-F5344CB8AC3E}">
        <p14:creationId xmlns:p14="http://schemas.microsoft.com/office/powerpoint/2010/main" val="2933044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4C38C3-D335-3D52-18DF-B87EA92F76A1}"/>
              </a:ext>
            </a:extLst>
          </p:cNvPr>
          <p:cNvSpPr>
            <a:spLocks noGrp="1"/>
          </p:cNvSpPr>
          <p:nvPr>
            <p:ph type="sldNum" sz="quarter" idx="12"/>
          </p:nvPr>
        </p:nvSpPr>
        <p:spPr/>
        <p:txBody>
          <a:bodyPr/>
          <a:lstStyle/>
          <a:p>
            <a:fld id="{D9BB3731-526F-4638-85F8-715D717FFC12}" type="slidenum">
              <a:rPr lang="en-US" noProof="0" smtClean="0"/>
              <a:t>4</a:t>
            </a:fld>
            <a:endParaRPr lang="en-US" noProof="0"/>
          </a:p>
        </p:txBody>
      </p:sp>
      <p:sp>
        <p:nvSpPr>
          <p:cNvPr id="5" name="Title 4">
            <a:extLst>
              <a:ext uri="{FF2B5EF4-FFF2-40B4-BE49-F238E27FC236}">
                <a16:creationId xmlns:a16="http://schemas.microsoft.com/office/drawing/2014/main" id="{86543582-53D7-C441-D9D2-CB3732386258}"/>
              </a:ext>
            </a:extLst>
          </p:cNvPr>
          <p:cNvSpPr>
            <a:spLocks noGrp="1"/>
          </p:cNvSpPr>
          <p:nvPr>
            <p:ph type="title"/>
          </p:nvPr>
        </p:nvSpPr>
        <p:spPr/>
        <p:txBody>
          <a:bodyPr>
            <a:normAutofit fontScale="90000"/>
          </a:bodyPr>
          <a:lstStyle/>
          <a:p>
            <a:pPr algn="ctr"/>
            <a:r>
              <a:rPr lang="en-US" spc="300" dirty="0">
                <a:effectLst>
                  <a:outerShdw blurRad="38100" dist="38100" dir="2700000" algn="tl">
                    <a:srgbClr val="000000">
                      <a:alpha val="43137"/>
                    </a:srgbClr>
                  </a:outerShdw>
                </a:effectLst>
                <a:latin typeface="Arial Narrow" panose="020B0606020202030204" pitchFamily="34" charset="0"/>
              </a:rPr>
              <a:t>Legislation RDCJN-33-15</a:t>
            </a:r>
            <a:r>
              <a:rPr lang="en-US" b="0" spc="300" dirty="0">
                <a:effectLst>
                  <a:outerShdw blurRad="38100" dist="38100" dir="2700000" algn="tl">
                    <a:srgbClr val="000000">
                      <a:alpha val="43137"/>
                    </a:srgbClr>
                  </a:outerShdw>
                </a:effectLst>
                <a:latin typeface="Arial Narrow" panose="020B0606020202030204" pitchFamily="34" charset="0"/>
              </a:rPr>
              <a:t>​</a:t>
            </a:r>
            <a:br>
              <a:rPr lang="en-US" b="0" spc="300" dirty="0">
                <a:effectLst>
                  <a:outerShdw blurRad="38100" dist="38100" dir="2700000" algn="tl">
                    <a:srgbClr val="000000">
                      <a:alpha val="43137"/>
                    </a:srgbClr>
                  </a:outerShdw>
                </a:effectLst>
                <a:latin typeface="Arial Narrow" panose="020B0606020202030204" pitchFamily="34" charset="0"/>
              </a:rPr>
            </a:br>
            <a:endParaRPr lang="en-US" spc="300" dirty="0">
              <a:effectLst>
                <a:outerShdw blurRad="38100" dist="38100" dir="2700000" algn="tl">
                  <a:srgbClr val="000000">
                    <a:alpha val="43137"/>
                  </a:srgbClr>
                </a:outerShdw>
              </a:effectLst>
              <a:latin typeface="Arial Narrow" panose="020B0606020202030204" pitchFamily="34" charset="0"/>
            </a:endParaRPr>
          </a:p>
        </p:txBody>
      </p:sp>
      <p:sp>
        <p:nvSpPr>
          <p:cNvPr id="8" name="Rectangle 7">
            <a:extLst>
              <a:ext uri="{FF2B5EF4-FFF2-40B4-BE49-F238E27FC236}">
                <a16:creationId xmlns:a16="http://schemas.microsoft.com/office/drawing/2014/main" id="{61CF146B-5A2E-4862-9A0B-2BC44EDD3313}"/>
              </a:ext>
            </a:extLst>
          </p:cNvPr>
          <p:cNvSpPr/>
          <p:nvPr/>
        </p:nvSpPr>
        <p:spPr>
          <a:xfrm>
            <a:off x="262196" y="1376347"/>
            <a:ext cx="11532870" cy="2761293"/>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500">
              <a:latin typeface="Arial Narrow" panose="020B0606020202030204" pitchFamily="34" charset="0"/>
            </a:endParaRPr>
          </a:p>
        </p:txBody>
      </p:sp>
      <p:sp>
        <p:nvSpPr>
          <p:cNvPr id="9" name="Content Placeholder 2">
            <a:extLst>
              <a:ext uri="{FF2B5EF4-FFF2-40B4-BE49-F238E27FC236}">
                <a16:creationId xmlns:a16="http://schemas.microsoft.com/office/drawing/2014/main" id="{FE8CE74A-7311-AAD6-7464-5221C776A4AC}"/>
              </a:ext>
            </a:extLst>
          </p:cNvPr>
          <p:cNvSpPr txBox="1">
            <a:spLocks/>
          </p:cNvSpPr>
          <p:nvPr/>
        </p:nvSpPr>
        <p:spPr>
          <a:xfrm>
            <a:off x="372686" y="1535278"/>
            <a:ext cx="11182350" cy="4861799"/>
          </a:xfrm>
          <a:prstGeom prst="rect">
            <a:avLst/>
          </a:prstGeom>
        </p:spPr>
        <p:txBody>
          <a:bodyPr vert="horz" lIns="91440" tIns="45720" rIns="91440" bIns="45720" rtlCol="0">
            <a:normAutofit/>
          </a:bodyPr>
          <a:lstStyle>
            <a:defPPr>
              <a:defRPr lang="en-US"/>
            </a:defPPr>
            <a:lvl1pPr marL="228600" indent="-228600" algn="l" defTabSz="914400" rtl="0" eaLnBrk="1" latinLnBrk="0" hangingPunct="1">
              <a:lnSpc>
                <a:spcPct val="90000"/>
              </a:lnSpc>
              <a:spcBef>
                <a:spcPts val="1000"/>
              </a:spcBef>
              <a:buClr>
                <a:schemeClr val="bg2"/>
              </a:buClr>
              <a:buFont typeface="Wingdings" pitchFamily="2" charset="2"/>
              <a:buChar char="§"/>
              <a:defRPr sz="2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Wingdings" pitchFamily="2" charset="2"/>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Wingdings" pitchFamily="2" charset="2"/>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Wingdings" pitchFamily="2" charset="2"/>
              <a:buNone/>
            </a:pPr>
            <a:r>
              <a:rPr lang="en-US" sz="2500" b="1">
                <a:solidFill>
                  <a:srgbClr val="000000"/>
                </a:solidFill>
                <a:latin typeface="Arial Narrow" panose="020B0606020202030204" pitchFamily="34" charset="0"/>
              </a:rPr>
              <a:t>Relating to the Resources and Development; Delegating the authority to the Director of the Navajo Land Department to approve land withdrawals on the Navajo Nation; and approving the administrative rules and regulations for land withdrawals. </a:t>
            </a:r>
          </a:p>
          <a:p>
            <a:pPr marL="0" indent="0" algn="ctr">
              <a:lnSpc>
                <a:spcPct val="150000"/>
              </a:lnSpc>
              <a:buFont typeface="Wingdings" pitchFamily="2" charset="2"/>
              <a:buNone/>
            </a:pPr>
            <a:endParaRPr lang="en-US" sz="2500">
              <a:solidFill>
                <a:srgbClr val="000000"/>
              </a:solidFill>
              <a:effectLst>
                <a:outerShdw blurRad="38100" dist="38100" dir="2700000" algn="tl">
                  <a:srgbClr val="000000">
                    <a:alpha val="43137"/>
                  </a:srgbClr>
                </a:outerShdw>
              </a:effectLst>
              <a:latin typeface="Arial Narrow" panose="020B0606020202030204" pitchFamily="34" charset="0"/>
            </a:endParaRPr>
          </a:p>
          <a:p>
            <a:pPr marL="0" indent="0" algn="ctr">
              <a:lnSpc>
                <a:spcPct val="150000"/>
              </a:lnSpc>
              <a:buFont typeface="Wingdings" pitchFamily="2" charset="2"/>
              <a:buNone/>
            </a:pPr>
            <a:r>
              <a:rPr lang="en-US" sz="2500">
                <a:solidFill>
                  <a:srgbClr val="000000"/>
                </a:solidFill>
                <a:effectLst>
                  <a:outerShdw blurRad="38100" dist="38100" dir="2700000" algn="tl">
                    <a:srgbClr val="000000">
                      <a:alpha val="43137"/>
                    </a:srgbClr>
                  </a:outerShdw>
                </a:effectLst>
                <a:latin typeface="Arial Narrow" panose="020B0606020202030204" pitchFamily="34" charset="0"/>
              </a:rPr>
              <a:t>Legislation Purpose:</a:t>
            </a:r>
          </a:p>
          <a:p>
            <a:pPr marL="0" indent="0" algn="ctr">
              <a:lnSpc>
                <a:spcPct val="150000"/>
              </a:lnSpc>
              <a:buFont typeface="Wingdings" pitchFamily="2" charset="2"/>
              <a:buNone/>
            </a:pPr>
            <a:r>
              <a:rPr lang="en-US" sz="2500">
                <a:solidFill>
                  <a:srgbClr val="000000"/>
                </a:solidFill>
                <a:effectLst>
                  <a:outerShdw blurRad="38100" dist="38100" dir="2700000" algn="tl">
                    <a:srgbClr val="000000">
                      <a:alpha val="43137"/>
                    </a:srgbClr>
                  </a:outerShdw>
                </a:effectLst>
                <a:latin typeface="Arial Narrow" panose="020B0606020202030204" pitchFamily="34" charset="0"/>
              </a:rPr>
              <a:t>To clarify and expedite the Land Withdrawal Designation process on the Navajo Nation Trust and Fee lands.</a:t>
            </a:r>
            <a:endParaRPr lang="en-US" sz="2500">
              <a:latin typeface="Arial Narrow" panose="020B0606020202030204" pitchFamily="34" charset="0"/>
            </a:endParaRPr>
          </a:p>
        </p:txBody>
      </p:sp>
      <p:pic>
        <p:nvPicPr>
          <p:cNvPr id="10" name="Picture 9">
            <a:extLst>
              <a:ext uri="{FF2B5EF4-FFF2-40B4-BE49-F238E27FC236}">
                <a16:creationId xmlns:a16="http://schemas.microsoft.com/office/drawing/2014/main" id="{8C9007EA-A601-DA37-77E2-7CF6C75C0A8D}"/>
              </a:ext>
            </a:extLst>
          </p:cNvPr>
          <p:cNvPicPr>
            <a:picLocks noChangeAspect="1"/>
          </p:cNvPicPr>
          <p:nvPr/>
        </p:nvPicPr>
        <p:blipFill rotWithShape="1">
          <a:blip r:embed="rId2">
            <a:extLst>
              <a:ext uri="{28A0092B-C50C-407E-A947-70E740481C1C}">
                <a14:useLocalDpi xmlns:a14="http://schemas.microsoft.com/office/drawing/2010/main" val="0"/>
              </a:ext>
            </a:extLst>
          </a:blip>
          <a:srcRect b="65870"/>
          <a:stretch/>
        </p:blipFill>
        <p:spPr>
          <a:xfrm>
            <a:off x="11247150" y="6027775"/>
            <a:ext cx="1032511" cy="242381"/>
          </a:xfrm>
          <a:prstGeom prst="rect">
            <a:avLst/>
          </a:prstGeom>
        </p:spPr>
      </p:pic>
      <p:pic>
        <p:nvPicPr>
          <p:cNvPr id="11" name="Picture 10">
            <a:extLst>
              <a:ext uri="{FF2B5EF4-FFF2-40B4-BE49-F238E27FC236}">
                <a16:creationId xmlns:a16="http://schemas.microsoft.com/office/drawing/2014/main" id="{CBB6B502-FA36-8F3A-6148-178E9A069D9E}"/>
              </a:ext>
            </a:extLst>
          </p:cNvPr>
          <p:cNvPicPr>
            <a:picLocks noChangeAspect="1"/>
          </p:cNvPicPr>
          <p:nvPr/>
        </p:nvPicPr>
        <p:blipFill rotWithShape="1">
          <a:blip r:embed="rId2">
            <a:extLst>
              <a:ext uri="{28A0092B-C50C-407E-A947-70E740481C1C}">
                <a14:useLocalDpi xmlns:a14="http://schemas.microsoft.com/office/drawing/2010/main" val="0"/>
              </a:ext>
            </a:extLst>
          </a:blip>
          <a:srcRect t="62631" b="-1"/>
          <a:stretch/>
        </p:blipFill>
        <p:spPr>
          <a:xfrm>
            <a:off x="11247149" y="6472562"/>
            <a:ext cx="1032511" cy="265398"/>
          </a:xfrm>
          <a:prstGeom prst="rect">
            <a:avLst/>
          </a:prstGeom>
        </p:spPr>
      </p:pic>
      <p:sp>
        <p:nvSpPr>
          <p:cNvPr id="12" name="Rectangle 11">
            <a:extLst>
              <a:ext uri="{FF2B5EF4-FFF2-40B4-BE49-F238E27FC236}">
                <a16:creationId xmlns:a16="http://schemas.microsoft.com/office/drawing/2014/main" id="{599D4D03-05F9-46DE-02F4-7B24CE4FD537}"/>
              </a:ext>
            </a:extLst>
          </p:cNvPr>
          <p:cNvSpPr/>
          <p:nvPr/>
        </p:nvSpPr>
        <p:spPr>
          <a:xfrm>
            <a:off x="11325007" y="6270156"/>
            <a:ext cx="854869" cy="2024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TextBox 6">
            <a:extLst>
              <a:ext uri="{FF2B5EF4-FFF2-40B4-BE49-F238E27FC236}">
                <a16:creationId xmlns:a16="http://schemas.microsoft.com/office/drawing/2014/main" id="{FA99FF1D-7357-FA1B-214C-CA90B1CD092C}"/>
              </a:ext>
            </a:extLst>
          </p:cNvPr>
          <p:cNvSpPr txBox="1"/>
          <p:nvPr/>
        </p:nvSpPr>
        <p:spPr>
          <a:xfrm>
            <a:off x="11371688" y="6202082"/>
            <a:ext cx="783431"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ln w="0"/>
                <a:solidFill>
                  <a:schemeClr val="bg1"/>
                </a:solidFill>
                <a:latin typeface="Bodoni MT" panose="02070603080606020203" pitchFamily="18" charset="0"/>
              </a:rPr>
              <a:t>GLDD</a:t>
            </a:r>
          </a:p>
        </p:txBody>
      </p:sp>
    </p:spTree>
    <p:extLst>
      <p:ext uri="{BB962C8B-B14F-4D97-AF65-F5344CB8AC3E}">
        <p14:creationId xmlns:p14="http://schemas.microsoft.com/office/powerpoint/2010/main" val="4105598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B76ED6-D0CA-91D6-36F6-CB0F4763A008}"/>
              </a:ext>
            </a:extLst>
          </p:cNvPr>
          <p:cNvSpPr>
            <a:spLocks noGrp="1"/>
          </p:cNvSpPr>
          <p:nvPr>
            <p:ph type="title"/>
          </p:nvPr>
        </p:nvSpPr>
        <p:spPr>
          <a:xfrm>
            <a:off x="838200" y="146558"/>
            <a:ext cx="10515600" cy="874402"/>
          </a:xfrm>
        </p:spPr>
        <p:txBody>
          <a:bodyPr>
            <a:normAutofit/>
          </a:bodyPr>
          <a:lstStyle/>
          <a:p>
            <a:pPr algn="ctr"/>
            <a:r>
              <a:rPr lang="en-US" sz="4000" spc="300">
                <a:effectLst>
                  <a:outerShdw blurRad="38100" dist="38100" dir="2700000" algn="tl">
                    <a:srgbClr val="000000">
                      <a:alpha val="43137"/>
                    </a:srgbClr>
                  </a:outerShdw>
                </a:effectLst>
                <a:latin typeface="Arial Narrow" panose="020B0606020202030204" pitchFamily="34" charset="0"/>
                <a:ea typeface="Tahoma"/>
                <a:cs typeface="Tahoma"/>
              </a:rPr>
              <a:t>Cover Letter / Plan of Operations</a:t>
            </a:r>
            <a:endParaRPr lang="en-US" sz="4000" spc="300">
              <a:effectLst>
                <a:outerShdw blurRad="38100" dist="38100" dir="2700000" algn="tl">
                  <a:srgbClr val="000000">
                    <a:alpha val="43137"/>
                  </a:srgbClr>
                </a:outerShdw>
              </a:effectLst>
              <a:latin typeface="Arial Narrow" panose="020B0606020202030204" pitchFamily="34" charset="0"/>
            </a:endParaRPr>
          </a:p>
        </p:txBody>
      </p:sp>
      <p:sp>
        <p:nvSpPr>
          <p:cNvPr id="7" name="Content Placeholder 6">
            <a:extLst>
              <a:ext uri="{FF2B5EF4-FFF2-40B4-BE49-F238E27FC236}">
                <a16:creationId xmlns:a16="http://schemas.microsoft.com/office/drawing/2014/main" id="{C36A7C44-48A1-CEC4-864B-F910D235B7EF}"/>
              </a:ext>
            </a:extLst>
          </p:cNvPr>
          <p:cNvSpPr>
            <a:spLocks noGrp="1"/>
          </p:cNvSpPr>
          <p:nvPr>
            <p:ph sz="half" idx="1"/>
          </p:nvPr>
        </p:nvSpPr>
        <p:spPr>
          <a:xfrm>
            <a:off x="285750" y="1558924"/>
            <a:ext cx="6575351" cy="5152518"/>
          </a:xfrm>
        </p:spPr>
        <p:txBody>
          <a:bodyPr vert="horz" lIns="91440" tIns="45720" rIns="91440" bIns="45720" rtlCol="0" anchor="t">
            <a:noAutofit/>
          </a:bodyPr>
          <a:lstStyle/>
          <a:p>
            <a:pPr marL="0" indent="0">
              <a:buNone/>
            </a:pPr>
            <a:r>
              <a:rPr lang="en-US" sz="2100" dirty="0">
                <a:latin typeface="Arial Narrow" panose="020B0606020202030204" pitchFamily="34" charset="0"/>
                <a:ea typeface="Tahoma"/>
                <a:cs typeface="Tahoma"/>
              </a:rPr>
              <a:t>Sexton - </a:t>
            </a:r>
            <a:r>
              <a:rPr lang="en-US" sz="2100" dirty="0">
                <a:latin typeface="Arial Narrow" panose="020B0606020202030204" pitchFamily="34" charset="0"/>
              </a:rPr>
              <a:t>means the person(s) authorized to sign legal records and responsible for managing operation, maintenance of the cemetery. </a:t>
            </a:r>
            <a:endParaRPr lang="en-US" sz="2100" dirty="0">
              <a:latin typeface="Arial Narrow" panose="020B0606020202030204" pitchFamily="34" charset="0"/>
              <a:ea typeface="Tahoma"/>
              <a:cs typeface="Tahoma"/>
            </a:endParaRPr>
          </a:p>
          <a:p>
            <a:pPr marL="514350" indent="-514350">
              <a:buFont typeface="+mj-lt"/>
              <a:buAutoNum type="romanUcPeriod"/>
            </a:pPr>
            <a:r>
              <a:rPr lang="en-US" sz="2100" dirty="0">
                <a:latin typeface="Arial Narrow" panose="020B0606020202030204" pitchFamily="34" charset="0"/>
              </a:rPr>
              <a:t>Define the proposed project undertaking(s) including construction, operation, and whom will be the main familial oversight</a:t>
            </a:r>
            <a:r>
              <a:rPr lang="en-US" sz="2000" dirty="0">
                <a:latin typeface="Arial Narrow" panose="020B0606020202030204" pitchFamily="34" charset="0"/>
              </a:rPr>
              <a:t>. </a:t>
            </a:r>
            <a:r>
              <a:rPr lang="en-US" sz="2000" b="1" dirty="0">
                <a:latin typeface="Arial Narrow" panose="020B0606020202030204" pitchFamily="34" charset="0"/>
              </a:rPr>
              <a:t>Include total acreage for land withdrawals</a:t>
            </a:r>
            <a:endParaRPr lang="en-US" sz="2000" dirty="0">
              <a:latin typeface="Arial Narrow" panose="020B0606020202030204" pitchFamily="34" charset="0"/>
            </a:endParaRPr>
          </a:p>
          <a:p>
            <a:pPr marL="514350" indent="-514350">
              <a:buFont typeface="+mj-lt"/>
              <a:buAutoNum type="romanUcPeriod"/>
            </a:pPr>
            <a:r>
              <a:rPr lang="en-US" sz="2100" dirty="0">
                <a:latin typeface="Arial Narrow" panose="020B0606020202030204" pitchFamily="34" charset="0"/>
              </a:rPr>
              <a:t>Provide in writing who the family plot/cemetery sexton (spokesperson) and alternative sexton will be as well as who will be </a:t>
            </a:r>
            <a:r>
              <a:rPr lang="en-US" sz="2100" b="1" dirty="0">
                <a:latin typeface="Arial Narrow" panose="020B0606020202030204" pitchFamily="34" charset="0"/>
              </a:rPr>
              <a:t>eligible </a:t>
            </a:r>
            <a:r>
              <a:rPr lang="en-US" sz="2100" dirty="0">
                <a:latin typeface="Arial Narrow" panose="020B0606020202030204" pitchFamily="34" charset="0"/>
              </a:rPr>
              <a:t>to be buried at the proposed location. Many of the defining variables may include but are not limited to; surname, clan, residential proximity, at the </a:t>
            </a:r>
            <a:r>
              <a:rPr lang="en-US" sz="2100" b="1" dirty="0">
                <a:latin typeface="Arial Narrow" panose="020B0606020202030204" pitchFamily="34" charset="0"/>
              </a:rPr>
              <a:t>written discretion </a:t>
            </a:r>
            <a:r>
              <a:rPr lang="en-US" sz="2100" dirty="0">
                <a:latin typeface="Arial Narrow" panose="020B0606020202030204" pitchFamily="34" charset="0"/>
              </a:rPr>
              <a:t>of the sexton, etc.)</a:t>
            </a:r>
          </a:p>
          <a:p>
            <a:pPr marL="514350" indent="-514350">
              <a:buFont typeface="+mj-lt"/>
              <a:buAutoNum type="romanUcPeriod"/>
            </a:pPr>
            <a:r>
              <a:rPr lang="en-US" sz="2100" dirty="0">
                <a:latin typeface="Arial Narrow" panose="020B0606020202030204" pitchFamily="34" charset="0"/>
              </a:rPr>
              <a:t>Define to the best of the familial knowledge the history of the site, this may include but not be limited to; when the cemetery was </a:t>
            </a:r>
            <a:r>
              <a:rPr lang="en-US" sz="2100" b="1" dirty="0">
                <a:latin typeface="Arial Narrow" panose="020B0606020202030204" pitchFamily="34" charset="0"/>
              </a:rPr>
              <a:t>started</a:t>
            </a:r>
            <a:r>
              <a:rPr lang="en-US" sz="2100" dirty="0">
                <a:latin typeface="Arial Narrow" panose="020B0606020202030204" pitchFamily="34" charset="0"/>
              </a:rPr>
              <a:t>, who may be buried there, and what the future intent of the site may be.</a:t>
            </a:r>
            <a:endParaRPr lang="en-US" sz="2100" dirty="0">
              <a:latin typeface="Arial Narrow" panose="020B0606020202030204" pitchFamily="34" charset="0"/>
              <a:ea typeface="Tahoma"/>
              <a:cs typeface="Tahoma"/>
            </a:endParaRPr>
          </a:p>
        </p:txBody>
      </p:sp>
      <p:pic>
        <p:nvPicPr>
          <p:cNvPr id="8" name="Picture 7">
            <a:extLst>
              <a:ext uri="{FF2B5EF4-FFF2-40B4-BE49-F238E27FC236}">
                <a16:creationId xmlns:a16="http://schemas.microsoft.com/office/drawing/2014/main" id="{97FF4464-D257-5D67-E869-338D1463A7FA}"/>
              </a:ext>
            </a:extLst>
          </p:cNvPr>
          <p:cNvPicPr>
            <a:picLocks noChangeAspect="1"/>
          </p:cNvPicPr>
          <p:nvPr/>
        </p:nvPicPr>
        <p:blipFill rotWithShape="1">
          <a:blip r:embed="rId2">
            <a:extLst>
              <a:ext uri="{28A0092B-C50C-407E-A947-70E740481C1C}">
                <a14:useLocalDpi xmlns:a14="http://schemas.microsoft.com/office/drawing/2010/main" val="0"/>
              </a:ext>
            </a:extLst>
          </a:blip>
          <a:srcRect b="65870"/>
          <a:stretch/>
        </p:blipFill>
        <p:spPr>
          <a:xfrm>
            <a:off x="11259274" y="6001257"/>
            <a:ext cx="1032511" cy="242381"/>
          </a:xfrm>
          <a:prstGeom prst="rect">
            <a:avLst/>
          </a:prstGeom>
        </p:spPr>
      </p:pic>
      <p:pic>
        <p:nvPicPr>
          <p:cNvPr id="9" name="Picture 8">
            <a:extLst>
              <a:ext uri="{FF2B5EF4-FFF2-40B4-BE49-F238E27FC236}">
                <a16:creationId xmlns:a16="http://schemas.microsoft.com/office/drawing/2014/main" id="{AB2B8FE2-79D9-2C6A-481A-05FE90BAD3F6}"/>
              </a:ext>
            </a:extLst>
          </p:cNvPr>
          <p:cNvPicPr>
            <a:picLocks noChangeAspect="1"/>
          </p:cNvPicPr>
          <p:nvPr/>
        </p:nvPicPr>
        <p:blipFill rotWithShape="1">
          <a:blip r:embed="rId2">
            <a:extLst>
              <a:ext uri="{28A0092B-C50C-407E-A947-70E740481C1C}">
                <a14:useLocalDpi xmlns:a14="http://schemas.microsoft.com/office/drawing/2010/main" val="0"/>
              </a:ext>
            </a:extLst>
          </a:blip>
          <a:srcRect t="62631" b="-1"/>
          <a:stretch/>
        </p:blipFill>
        <p:spPr>
          <a:xfrm>
            <a:off x="11259273" y="6446044"/>
            <a:ext cx="1032511" cy="265398"/>
          </a:xfrm>
          <a:prstGeom prst="rect">
            <a:avLst/>
          </a:prstGeom>
        </p:spPr>
      </p:pic>
      <p:sp>
        <p:nvSpPr>
          <p:cNvPr id="10" name="TextBox 9">
            <a:extLst>
              <a:ext uri="{FF2B5EF4-FFF2-40B4-BE49-F238E27FC236}">
                <a16:creationId xmlns:a16="http://schemas.microsoft.com/office/drawing/2014/main" id="{96A647CA-F888-752A-CF08-44A1E654CFF0}"/>
              </a:ext>
            </a:extLst>
          </p:cNvPr>
          <p:cNvSpPr txBox="1"/>
          <p:nvPr/>
        </p:nvSpPr>
        <p:spPr>
          <a:xfrm>
            <a:off x="11383812" y="6175564"/>
            <a:ext cx="783431" cy="338554"/>
          </a:xfrm>
          <a:prstGeom prst="rect">
            <a:avLst/>
          </a:prstGeom>
          <a:noFill/>
        </p:spPr>
        <p:txBody>
          <a:bodyPr wrap="square" rtlCol="0">
            <a:spAutoFit/>
          </a:bodyPr>
          <a:lstStyle/>
          <a:p>
            <a:r>
              <a:rPr lang="en-US" sz="1600">
                <a:ln w="0"/>
                <a:solidFill>
                  <a:schemeClr val="bg1"/>
                </a:solidFill>
                <a:latin typeface="Bodoni MT" panose="02070603080606020203" pitchFamily="18" charset="0"/>
              </a:rPr>
              <a:t>GLDD</a:t>
            </a:r>
          </a:p>
        </p:txBody>
      </p:sp>
      <p:pic>
        <p:nvPicPr>
          <p:cNvPr id="2" name="Content Placeholder 1">
            <a:extLst>
              <a:ext uri="{FF2B5EF4-FFF2-40B4-BE49-F238E27FC236}">
                <a16:creationId xmlns:a16="http://schemas.microsoft.com/office/drawing/2014/main" id="{38A626AB-221A-7DB3-1565-3FB4508FB429}"/>
              </a:ext>
            </a:extLst>
          </p:cNvPr>
          <p:cNvPicPr>
            <a:picLocks noGrp="1" noChangeAspect="1"/>
          </p:cNvPicPr>
          <p:nvPr>
            <p:ph sz="half" idx="2"/>
          </p:nvPr>
        </p:nvPicPr>
        <p:blipFill>
          <a:blip r:embed="rId3"/>
          <a:srcRect l="9483" r="4946"/>
          <a:stretch/>
        </p:blipFill>
        <p:spPr>
          <a:xfrm>
            <a:off x="6985643" y="1687913"/>
            <a:ext cx="5181600" cy="4036881"/>
          </a:xfrm>
          <a:prstGeom prst="rect">
            <a:avLst/>
          </a:prstGeom>
        </p:spPr>
      </p:pic>
    </p:spTree>
    <p:extLst>
      <p:ext uri="{BB962C8B-B14F-4D97-AF65-F5344CB8AC3E}">
        <p14:creationId xmlns:p14="http://schemas.microsoft.com/office/powerpoint/2010/main" val="2722613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292C4-E7E8-E4B1-6C49-604177B8799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4519065-0468-1F04-8C75-F6FE2DBEE819}"/>
              </a:ext>
            </a:extLst>
          </p:cNvPr>
          <p:cNvSpPr>
            <a:spLocks noGrp="1"/>
          </p:cNvSpPr>
          <p:nvPr>
            <p:ph type="title"/>
          </p:nvPr>
        </p:nvSpPr>
        <p:spPr>
          <a:xfrm>
            <a:off x="838200" y="136525"/>
            <a:ext cx="10515600" cy="960755"/>
          </a:xfrm>
        </p:spPr>
        <p:txBody>
          <a:bodyPr>
            <a:normAutofit/>
          </a:bodyPr>
          <a:lstStyle/>
          <a:p>
            <a:pPr algn="ctr"/>
            <a:r>
              <a:rPr lang="en-US" sz="4000" spc="300">
                <a:effectLst>
                  <a:outerShdw blurRad="38100" dist="38100" dir="2700000" algn="tl">
                    <a:srgbClr val="000000">
                      <a:alpha val="43137"/>
                    </a:srgbClr>
                  </a:outerShdw>
                </a:effectLst>
                <a:latin typeface="Arial Narrow" panose="020B0606020202030204" pitchFamily="34" charset="0"/>
                <a:ea typeface="Tahoma"/>
                <a:cs typeface="Tahoma"/>
              </a:rPr>
              <a:t>GPS Coordinate Map/Legal Land Survey</a:t>
            </a:r>
            <a:endParaRPr lang="en-US" sz="4000" spc="300">
              <a:effectLst>
                <a:outerShdw blurRad="38100" dist="38100" dir="2700000" algn="tl">
                  <a:srgbClr val="000000">
                    <a:alpha val="43137"/>
                  </a:srgbClr>
                </a:outerShdw>
              </a:effectLst>
              <a:latin typeface="Arial Narrow" panose="020B0606020202030204" pitchFamily="34" charset="0"/>
            </a:endParaRPr>
          </a:p>
        </p:txBody>
      </p:sp>
      <p:sp>
        <p:nvSpPr>
          <p:cNvPr id="7" name="Content Placeholder 6">
            <a:extLst>
              <a:ext uri="{FF2B5EF4-FFF2-40B4-BE49-F238E27FC236}">
                <a16:creationId xmlns:a16="http://schemas.microsoft.com/office/drawing/2014/main" id="{43D3A926-344C-0209-77C4-8FE57FC8E68A}"/>
              </a:ext>
            </a:extLst>
          </p:cNvPr>
          <p:cNvSpPr>
            <a:spLocks noGrp="1"/>
          </p:cNvSpPr>
          <p:nvPr>
            <p:ph sz="half" idx="1"/>
          </p:nvPr>
        </p:nvSpPr>
        <p:spPr>
          <a:xfrm>
            <a:off x="274320" y="1492663"/>
            <a:ext cx="6786438" cy="5021456"/>
          </a:xfrm>
        </p:spPr>
        <p:txBody>
          <a:bodyPr vert="horz" lIns="91440" tIns="45720" rIns="91440" bIns="45720" rtlCol="0" anchor="t">
            <a:noAutofit/>
          </a:bodyPr>
          <a:lstStyle/>
          <a:p>
            <a:pPr marL="514350" indent="-514350">
              <a:buFont typeface="+mj-lt"/>
              <a:buAutoNum type="romanUcPeriod"/>
            </a:pPr>
            <a:r>
              <a:rPr lang="en-US" sz="2500" dirty="0">
                <a:latin typeface="Arial Narrow" panose="020B0606020202030204" pitchFamily="34" charset="0"/>
              </a:rPr>
              <a:t>Provide the coordinates of each corner and the total acreage of the proposed lease area of </a:t>
            </a:r>
            <a:r>
              <a:rPr lang="en-US" sz="2500" b="1" dirty="0">
                <a:latin typeface="Arial Narrow" panose="020B0606020202030204" pitchFamily="34" charset="0"/>
              </a:rPr>
              <a:t>0.5 acres</a:t>
            </a:r>
            <a:r>
              <a:rPr lang="en-US" sz="2500" dirty="0">
                <a:latin typeface="Arial Narrow" panose="020B0606020202030204" pitchFamily="34" charset="0"/>
              </a:rPr>
              <a:t>. </a:t>
            </a:r>
          </a:p>
          <a:p>
            <a:pPr marL="514350" indent="-514350">
              <a:buFont typeface="+mj-lt"/>
              <a:buAutoNum type="romanUcPeriod"/>
            </a:pPr>
            <a:r>
              <a:rPr lang="en-US" sz="2500" dirty="0">
                <a:latin typeface="Arial Narrow" panose="020B0606020202030204" pitchFamily="34" charset="0"/>
              </a:rPr>
              <a:t>If the applicant needs assistance, GLDD can aid in generating the map or the applicant may request help from the Grazing Official. </a:t>
            </a:r>
          </a:p>
          <a:p>
            <a:pPr marL="0" indent="0">
              <a:buNone/>
            </a:pPr>
            <a:r>
              <a:rPr lang="en-US" sz="2500" dirty="0">
                <a:latin typeface="Arial Narrow" panose="020B0606020202030204" pitchFamily="34" charset="0"/>
                <a:ea typeface="Tahoma"/>
                <a:cs typeface="Tahoma"/>
              </a:rPr>
              <a:t>Note: a perfect half-acre has equal length/width of 147.6 feet.</a:t>
            </a:r>
            <a:endParaRPr lang="en-US" sz="2500" dirty="0">
              <a:latin typeface="Arial Narrow" panose="020B0606020202030204" pitchFamily="34" charset="0"/>
            </a:endParaRPr>
          </a:p>
          <a:p>
            <a:pPr marL="514350" indent="-514350">
              <a:buFont typeface="+mj-lt"/>
              <a:buAutoNum type="romanUcPeriod"/>
            </a:pPr>
            <a:r>
              <a:rPr lang="en-US" sz="2500" dirty="0">
                <a:latin typeface="Arial Narrow" panose="020B0606020202030204" pitchFamily="34" charset="0"/>
                <a:ea typeface="Tahoma"/>
                <a:cs typeface="Tahoma"/>
              </a:rPr>
              <a:t>The best method, a corner coordinate could become the Point Of Beginning (POB)</a:t>
            </a:r>
          </a:p>
          <a:p>
            <a:pPr marL="514350" indent="-514350">
              <a:buFont typeface="+mj-lt"/>
              <a:buAutoNum type="romanUcPeriod"/>
            </a:pPr>
            <a:r>
              <a:rPr lang="en-US" sz="2500" dirty="0">
                <a:latin typeface="Arial Narrow" panose="020B0606020202030204" pitchFamily="34" charset="0"/>
              </a:rPr>
              <a:t>Otherwise</a:t>
            </a:r>
            <a:r>
              <a:rPr lang="en-US" dirty="0">
                <a:latin typeface="Arial Narrow" panose="020B0606020202030204" pitchFamily="34" charset="0"/>
              </a:rPr>
              <a:t>, the </a:t>
            </a:r>
            <a:r>
              <a:rPr lang="en-US" b="1" dirty="0">
                <a:latin typeface="Arial Narrow" panose="020B0606020202030204" pitchFamily="34" charset="0"/>
              </a:rPr>
              <a:t>Land Withdrawal Designation will hire a Registered Land Surveyor stamped plat.</a:t>
            </a:r>
            <a:r>
              <a:rPr lang="en-US" dirty="0">
                <a:latin typeface="Arial Narrow" panose="020B0606020202030204" pitchFamily="34" charset="0"/>
              </a:rPr>
              <a:t>​</a:t>
            </a:r>
          </a:p>
          <a:p>
            <a:pPr marL="514350" indent="-514350">
              <a:buFont typeface="+mj-lt"/>
              <a:buAutoNum type="romanUcPeriod"/>
            </a:pPr>
            <a:endParaRPr lang="en-US" sz="2500" dirty="0">
              <a:latin typeface="Arial Narrow" panose="020B0606020202030204" pitchFamily="34" charset="0"/>
              <a:ea typeface="Tahoma"/>
              <a:cs typeface="Tahoma"/>
            </a:endParaRPr>
          </a:p>
        </p:txBody>
      </p:sp>
      <p:pic>
        <p:nvPicPr>
          <p:cNvPr id="8" name="Picture 7">
            <a:extLst>
              <a:ext uri="{FF2B5EF4-FFF2-40B4-BE49-F238E27FC236}">
                <a16:creationId xmlns:a16="http://schemas.microsoft.com/office/drawing/2014/main" id="{6F57706E-FB76-3602-80BE-C0D267E1C681}"/>
              </a:ext>
            </a:extLst>
          </p:cNvPr>
          <p:cNvPicPr>
            <a:picLocks noChangeAspect="1"/>
          </p:cNvPicPr>
          <p:nvPr/>
        </p:nvPicPr>
        <p:blipFill rotWithShape="1">
          <a:blip r:embed="rId3">
            <a:extLst>
              <a:ext uri="{28A0092B-C50C-407E-A947-70E740481C1C}">
                <a14:useLocalDpi xmlns:a14="http://schemas.microsoft.com/office/drawing/2010/main" val="0"/>
              </a:ext>
            </a:extLst>
          </a:blip>
          <a:srcRect b="65870"/>
          <a:stretch/>
        </p:blipFill>
        <p:spPr>
          <a:xfrm>
            <a:off x="11259274" y="6001257"/>
            <a:ext cx="1032511" cy="242381"/>
          </a:xfrm>
          <a:prstGeom prst="rect">
            <a:avLst/>
          </a:prstGeom>
        </p:spPr>
      </p:pic>
      <p:pic>
        <p:nvPicPr>
          <p:cNvPr id="9" name="Picture 8">
            <a:extLst>
              <a:ext uri="{FF2B5EF4-FFF2-40B4-BE49-F238E27FC236}">
                <a16:creationId xmlns:a16="http://schemas.microsoft.com/office/drawing/2014/main" id="{255C1DBD-7A96-AAD3-591B-A8FA89002717}"/>
              </a:ext>
            </a:extLst>
          </p:cNvPr>
          <p:cNvPicPr>
            <a:picLocks noChangeAspect="1"/>
          </p:cNvPicPr>
          <p:nvPr/>
        </p:nvPicPr>
        <p:blipFill rotWithShape="1">
          <a:blip r:embed="rId3">
            <a:extLst>
              <a:ext uri="{28A0092B-C50C-407E-A947-70E740481C1C}">
                <a14:useLocalDpi xmlns:a14="http://schemas.microsoft.com/office/drawing/2010/main" val="0"/>
              </a:ext>
            </a:extLst>
          </a:blip>
          <a:srcRect t="62631" b="-1"/>
          <a:stretch/>
        </p:blipFill>
        <p:spPr>
          <a:xfrm>
            <a:off x="11259273" y="6446044"/>
            <a:ext cx="1032511" cy="265398"/>
          </a:xfrm>
          <a:prstGeom prst="rect">
            <a:avLst/>
          </a:prstGeom>
        </p:spPr>
      </p:pic>
      <p:sp>
        <p:nvSpPr>
          <p:cNvPr id="10" name="TextBox 9">
            <a:extLst>
              <a:ext uri="{FF2B5EF4-FFF2-40B4-BE49-F238E27FC236}">
                <a16:creationId xmlns:a16="http://schemas.microsoft.com/office/drawing/2014/main" id="{F975988E-5AB6-D8AA-B762-22DC6B734B59}"/>
              </a:ext>
            </a:extLst>
          </p:cNvPr>
          <p:cNvSpPr txBox="1"/>
          <p:nvPr/>
        </p:nvSpPr>
        <p:spPr>
          <a:xfrm>
            <a:off x="11383812" y="6175564"/>
            <a:ext cx="783431" cy="338554"/>
          </a:xfrm>
          <a:prstGeom prst="rect">
            <a:avLst/>
          </a:prstGeom>
          <a:noFill/>
        </p:spPr>
        <p:txBody>
          <a:bodyPr wrap="square" rtlCol="0">
            <a:spAutoFit/>
          </a:bodyPr>
          <a:lstStyle/>
          <a:p>
            <a:r>
              <a:rPr lang="en-US" sz="1600">
                <a:ln w="0"/>
                <a:solidFill>
                  <a:schemeClr val="bg1"/>
                </a:solidFill>
                <a:latin typeface="Bodoni MT" panose="02070603080606020203" pitchFamily="18" charset="0"/>
              </a:rPr>
              <a:t>GLDD</a:t>
            </a:r>
          </a:p>
        </p:txBody>
      </p:sp>
      <p:pic>
        <p:nvPicPr>
          <p:cNvPr id="4" name="Picture 3">
            <a:extLst>
              <a:ext uri="{FF2B5EF4-FFF2-40B4-BE49-F238E27FC236}">
                <a16:creationId xmlns:a16="http://schemas.microsoft.com/office/drawing/2014/main" id="{78AEF662-77FA-2C4C-5F68-099454A03CB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509510" y="1763255"/>
            <a:ext cx="3924848" cy="3953427"/>
          </a:xfrm>
          <a:prstGeom prst="rect">
            <a:avLst/>
          </a:prstGeom>
        </p:spPr>
      </p:pic>
      <p:pic>
        <p:nvPicPr>
          <p:cNvPr id="6" name="Picture 5">
            <a:extLst>
              <a:ext uri="{FF2B5EF4-FFF2-40B4-BE49-F238E27FC236}">
                <a16:creationId xmlns:a16="http://schemas.microsoft.com/office/drawing/2014/main" id="{51BB55C9-4065-F9B6-690B-503F3F02F3A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890098" y="1253297"/>
            <a:ext cx="2238687" cy="1257475"/>
          </a:xfrm>
          <a:prstGeom prst="rect">
            <a:avLst/>
          </a:prstGeom>
        </p:spPr>
      </p:pic>
    </p:spTree>
    <p:extLst>
      <p:ext uri="{BB962C8B-B14F-4D97-AF65-F5344CB8AC3E}">
        <p14:creationId xmlns:p14="http://schemas.microsoft.com/office/powerpoint/2010/main" val="1216800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52B74-250C-35BD-7BC8-4D1CC8EC303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99EA3BB-399E-1099-ECFF-7AFC268BD579}"/>
              </a:ext>
            </a:extLst>
          </p:cNvPr>
          <p:cNvSpPr>
            <a:spLocks noGrp="1"/>
          </p:cNvSpPr>
          <p:nvPr>
            <p:ph type="title"/>
          </p:nvPr>
        </p:nvSpPr>
        <p:spPr>
          <a:xfrm>
            <a:off x="838200" y="136526"/>
            <a:ext cx="10515600" cy="869314"/>
          </a:xfrm>
        </p:spPr>
        <p:txBody>
          <a:bodyPr>
            <a:normAutofit/>
          </a:bodyPr>
          <a:lstStyle/>
          <a:p>
            <a:pPr algn="ctr"/>
            <a:r>
              <a:rPr lang="en-US" sz="4000" spc="300">
                <a:effectLst>
                  <a:outerShdw blurRad="38100" dist="38100" dir="2700000" algn="tl">
                    <a:srgbClr val="000000">
                      <a:alpha val="43137"/>
                    </a:srgbClr>
                  </a:outerShdw>
                </a:effectLst>
                <a:latin typeface="Arial Narrow" panose="020B0606020202030204" pitchFamily="34" charset="0"/>
                <a:ea typeface="Tahoma"/>
                <a:cs typeface="Tahoma"/>
              </a:rPr>
              <a:t>Supporting Chapter Resolution</a:t>
            </a:r>
            <a:endParaRPr lang="en-US" sz="4000" spc="300">
              <a:effectLst>
                <a:outerShdw blurRad="38100" dist="38100" dir="2700000" algn="tl">
                  <a:srgbClr val="000000">
                    <a:alpha val="43137"/>
                  </a:srgbClr>
                </a:outerShdw>
              </a:effectLst>
              <a:latin typeface="Arial Narrow" panose="020B0606020202030204" pitchFamily="34" charset="0"/>
            </a:endParaRPr>
          </a:p>
        </p:txBody>
      </p:sp>
      <p:sp>
        <p:nvSpPr>
          <p:cNvPr id="7" name="Content Placeholder 6">
            <a:extLst>
              <a:ext uri="{FF2B5EF4-FFF2-40B4-BE49-F238E27FC236}">
                <a16:creationId xmlns:a16="http://schemas.microsoft.com/office/drawing/2014/main" id="{2EDFD122-042B-026F-D031-D9BBB7ACB203}"/>
              </a:ext>
            </a:extLst>
          </p:cNvPr>
          <p:cNvSpPr>
            <a:spLocks noGrp="1"/>
          </p:cNvSpPr>
          <p:nvPr>
            <p:ph sz="half" idx="1"/>
          </p:nvPr>
        </p:nvSpPr>
        <p:spPr>
          <a:xfrm>
            <a:off x="295650" y="1384576"/>
            <a:ext cx="11479877" cy="5244823"/>
          </a:xfrm>
        </p:spPr>
        <p:txBody>
          <a:bodyPr vert="horz" lIns="91440" tIns="45720" rIns="91440" bIns="45720" rtlCol="0" anchor="t">
            <a:noAutofit/>
          </a:bodyPr>
          <a:lstStyle/>
          <a:p>
            <a:pPr marL="514350" indent="-514350">
              <a:lnSpc>
                <a:spcPct val="100000"/>
              </a:lnSpc>
              <a:buFont typeface="+mj-lt"/>
              <a:buAutoNum type="romanUcPeriod"/>
            </a:pPr>
            <a:r>
              <a:rPr lang="en-US" dirty="0">
                <a:latin typeface="Arial Narrow" panose="020B0606020202030204" pitchFamily="34" charset="0"/>
              </a:rPr>
              <a:t> A resolution from the respective chapter in support of the proposed undertaking and location. ​</a:t>
            </a:r>
          </a:p>
          <a:p>
            <a:pPr marL="514350" indent="-514350">
              <a:lnSpc>
                <a:spcPct val="100000"/>
              </a:lnSpc>
              <a:buFont typeface="+mj-lt"/>
              <a:buAutoNum type="romanUcPeriod"/>
            </a:pPr>
            <a:r>
              <a:rPr lang="en-US" dirty="0">
                <a:latin typeface="Arial Narrow" panose="020B0606020202030204" pitchFamily="34" charset="0"/>
              </a:rPr>
              <a:t>The Chapter Resolution must include legal language that specify the development as either community or industrial. This is required by the Land Withdrawal Designation Regulations.​</a:t>
            </a:r>
          </a:p>
          <a:p>
            <a:pPr marL="514350" indent="-514350">
              <a:lnSpc>
                <a:spcPct val="100000"/>
              </a:lnSpc>
              <a:buFont typeface="+mj-lt"/>
              <a:buAutoNum type="romanUcPeriod"/>
            </a:pPr>
            <a:r>
              <a:rPr lang="en-US" dirty="0">
                <a:latin typeface="Arial Narrow" panose="020B0606020202030204" pitchFamily="34" charset="0"/>
              </a:rPr>
              <a:t>    The legal language is found in RDCJN-33-15 Section 7(b) a. ​</a:t>
            </a:r>
          </a:p>
          <a:p>
            <a:pPr marL="457200" lvl="1" indent="0">
              <a:lnSpc>
                <a:spcPct val="100000"/>
              </a:lnSpc>
              <a:buNone/>
            </a:pPr>
            <a:r>
              <a:rPr lang="en-US" dirty="0">
                <a:highlight>
                  <a:srgbClr val="FFFF00"/>
                </a:highlight>
                <a:latin typeface="Arial Narrow" panose="020B0606020202030204" pitchFamily="34" charset="0"/>
              </a:rPr>
              <a:t>"The _______ Chapter hereby </a:t>
            </a:r>
            <a:r>
              <a:rPr lang="en-US" b="1" dirty="0">
                <a:highlight>
                  <a:srgbClr val="FFFF00"/>
                </a:highlight>
                <a:latin typeface="Arial Narrow" panose="020B0606020202030204" pitchFamily="34" charset="0"/>
              </a:rPr>
              <a:t>supports and recognizes </a:t>
            </a:r>
            <a:r>
              <a:rPr lang="en-US" dirty="0">
                <a:highlight>
                  <a:srgbClr val="FFFF00"/>
                </a:highlight>
                <a:latin typeface="Arial Narrow" panose="020B0606020202030204" pitchFamily="34" charset="0"/>
              </a:rPr>
              <a:t>this land withdrawal for community development, which may include, but is not limited to, the following purposes: housing, education, economic development, healthcare facilities, public use, or governmental use. Industrial development is not supported for this area.“​</a:t>
            </a:r>
          </a:p>
          <a:p>
            <a:pPr marL="514350" indent="-514350">
              <a:lnSpc>
                <a:spcPct val="100000"/>
              </a:lnSpc>
              <a:buFont typeface="+mj-lt"/>
              <a:buAutoNum type="romanUcPeriod"/>
            </a:pPr>
            <a:r>
              <a:rPr lang="en-US" dirty="0">
                <a:latin typeface="Arial Narrow" panose="020B0606020202030204" pitchFamily="34" charset="0"/>
              </a:rPr>
              <a:t>    For industrial development, include the language: </a:t>
            </a:r>
            <a:r>
              <a:rPr lang="en-US" b="1" dirty="0">
                <a:highlight>
                  <a:srgbClr val="00FF00"/>
                </a:highlight>
                <a:latin typeface="Arial Narrow" panose="020B0606020202030204" pitchFamily="34" charset="0"/>
              </a:rPr>
              <a:t>"The ____Chapter hereby supports and recognizes this Land Withdrawal Designation for the sole purpose of industrial development. Industrial development shall be considered the economic activity concerned with the manufacture, and processing of materials or construction." </a:t>
            </a:r>
            <a:r>
              <a:rPr lang="en-US" b="1" dirty="0">
                <a:latin typeface="Arial Narrow" panose="020B0606020202030204" pitchFamily="34" charset="0"/>
              </a:rPr>
              <a:t>​    </a:t>
            </a:r>
            <a:r>
              <a:rPr lang="en-US" dirty="0">
                <a:latin typeface="Arial Narrow" panose="020B0606020202030204" pitchFamily="34" charset="0"/>
              </a:rPr>
              <a:t>​</a:t>
            </a:r>
            <a:endParaRPr lang="en-US" b="1" dirty="0">
              <a:highlight>
                <a:srgbClr val="FFFF00"/>
              </a:highlight>
              <a:latin typeface="Arial Narrow" panose="020B0606020202030204" pitchFamily="34" charset="0"/>
              <a:ea typeface="Tahoma"/>
              <a:cs typeface="Tahoma"/>
            </a:endParaRPr>
          </a:p>
        </p:txBody>
      </p:sp>
      <p:pic>
        <p:nvPicPr>
          <p:cNvPr id="8" name="Picture 7">
            <a:extLst>
              <a:ext uri="{FF2B5EF4-FFF2-40B4-BE49-F238E27FC236}">
                <a16:creationId xmlns:a16="http://schemas.microsoft.com/office/drawing/2014/main" id="{28E77E63-830A-B901-2759-27911668A7A1}"/>
              </a:ext>
            </a:extLst>
          </p:cNvPr>
          <p:cNvPicPr>
            <a:picLocks noChangeAspect="1"/>
          </p:cNvPicPr>
          <p:nvPr/>
        </p:nvPicPr>
        <p:blipFill rotWithShape="1">
          <a:blip r:embed="rId2">
            <a:extLst>
              <a:ext uri="{28A0092B-C50C-407E-A947-70E740481C1C}">
                <a14:useLocalDpi xmlns:a14="http://schemas.microsoft.com/office/drawing/2010/main" val="0"/>
              </a:ext>
            </a:extLst>
          </a:blip>
          <a:srcRect b="65870"/>
          <a:stretch/>
        </p:blipFill>
        <p:spPr>
          <a:xfrm>
            <a:off x="11259274" y="6001257"/>
            <a:ext cx="1032511" cy="242381"/>
          </a:xfrm>
          <a:prstGeom prst="rect">
            <a:avLst/>
          </a:prstGeom>
        </p:spPr>
      </p:pic>
      <p:pic>
        <p:nvPicPr>
          <p:cNvPr id="9" name="Picture 8">
            <a:extLst>
              <a:ext uri="{FF2B5EF4-FFF2-40B4-BE49-F238E27FC236}">
                <a16:creationId xmlns:a16="http://schemas.microsoft.com/office/drawing/2014/main" id="{C93BFBC0-C479-9CA5-C5E2-FF79AF85B9EB}"/>
              </a:ext>
            </a:extLst>
          </p:cNvPr>
          <p:cNvPicPr>
            <a:picLocks noChangeAspect="1"/>
          </p:cNvPicPr>
          <p:nvPr/>
        </p:nvPicPr>
        <p:blipFill rotWithShape="1">
          <a:blip r:embed="rId2">
            <a:extLst>
              <a:ext uri="{28A0092B-C50C-407E-A947-70E740481C1C}">
                <a14:useLocalDpi xmlns:a14="http://schemas.microsoft.com/office/drawing/2010/main" val="0"/>
              </a:ext>
            </a:extLst>
          </a:blip>
          <a:srcRect t="62631" b="-1"/>
          <a:stretch/>
        </p:blipFill>
        <p:spPr>
          <a:xfrm>
            <a:off x="11259273" y="6446044"/>
            <a:ext cx="1032511" cy="265398"/>
          </a:xfrm>
          <a:prstGeom prst="rect">
            <a:avLst/>
          </a:prstGeom>
        </p:spPr>
      </p:pic>
      <p:sp>
        <p:nvSpPr>
          <p:cNvPr id="10" name="TextBox 9">
            <a:extLst>
              <a:ext uri="{FF2B5EF4-FFF2-40B4-BE49-F238E27FC236}">
                <a16:creationId xmlns:a16="http://schemas.microsoft.com/office/drawing/2014/main" id="{C9C537FE-B139-E2D7-2E9F-4BBC486A1EC1}"/>
              </a:ext>
            </a:extLst>
          </p:cNvPr>
          <p:cNvSpPr txBox="1"/>
          <p:nvPr/>
        </p:nvSpPr>
        <p:spPr>
          <a:xfrm>
            <a:off x="11383812" y="6175564"/>
            <a:ext cx="783431" cy="338554"/>
          </a:xfrm>
          <a:prstGeom prst="rect">
            <a:avLst/>
          </a:prstGeom>
          <a:noFill/>
        </p:spPr>
        <p:txBody>
          <a:bodyPr wrap="square" rtlCol="0">
            <a:spAutoFit/>
          </a:bodyPr>
          <a:lstStyle/>
          <a:p>
            <a:r>
              <a:rPr lang="en-US" sz="1600">
                <a:ln w="0"/>
                <a:solidFill>
                  <a:schemeClr val="bg1"/>
                </a:solidFill>
                <a:latin typeface="Bodoni MT" panose="02070603080606020203" pitchFamily="18" charset="0"/>
              </a:rPr>
              <a:t>GLDD</a:t>
            </a:r>
          </a:p>
        </p:txBody>
      </p:sp>
    </p:spTree>
    <p:extLst>
      <p:ext uri="{BB962C8B-B14F-4D97-AF65-F5344CB8AC3E}">
        <p14:creationId xmlns:p14="http://schemas.microsoft.com/office/powerpoint/2010/main" val="56059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FA8D9-2086-90DF-F156-F2A597F82EC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FA2F1FB-E674-069F-50B8-FA42ED71372B}"/>
              </a:ext>
            </a:extLst>
          </p:cNvPr>
          <p:cNvSpPr>
            <a:spLocks noGrp="1"/>
          </p:cNvSpPr>
          <p:nvPr>
            <p:ph type="title"/>
          </p:nvPr>
        </p:nvSpPr>
        <p:spPr>
          <a:xfrm>
            <a:off x="838200" y="136526"/>
            <a:ext cx="10515600" cy="937492"/>
          </a:xfrm>
        </p:spPr>
        <p:txBody>
          <a:bodyPr>
            <a:normAutofit/>
          </a:bodyPr>
          <a:lstStyle/>
          <a:p>
            <a:pPr algn="ctr"/>
            <a:r>
              <a:rPr lang="en-US" sz="4000" spc="300">
                <a:effectLst>
                  <a:outerShdw blurRad="38100" dist="38100" dir="2700000" algn="tl">
                    <a:srgbClr val="000000">
                      <a:alpha val="43137"/>
                    </a:srgbClr>
                  </a:outerShdw>
                </a:effectLst>
                <a:latin typeface="Arial Narrow" panose="020B0606020202030204" pitchFamily="34" charset="0"/>
                <a:ea typeface="Tahoma"/>
                <a:cs typeface="Tahoma"/>
              </a:rPr>
              <a:t>Grazing Permittee Consent</a:t>
            </a:r>
            <a:endParaRPr lang="en-US" sz="4000" spc="300">
              <a:effectLst>
                <a:outerShdw blurRad="38100" dist="38100" dir="2700000" algn="tl">
                  <a:srgbClr val="000000">
                    <a:alpha val="43137"/>
                  </a:srgbClr>
                </a:outerShdw>
              </a:effectLst>
              <a:latin typeface="Arial Narrow" panose="020B0606020202030204" pitchFamily="34" charset="0"/>
            </a:endParaRPr>
          </a:p>
        </p:txBody>
      </p:sp>
      <p:sp>
        <p:nvSpPr>
          <p:cNvPr id="7" name="Content Placeholder 6">
            <a:extLst>
              <a:ext uri="{FF2B5EF4-FFF2-40B4-BE49-F238E27FC236}">
                <a16:creationId xmlns:a16="http://schemas.microsoft.com/office/drawing/2014/main" id="{60570557-51C1-BB7E-DE4F-4C2D357F22B5}"/>
              </a:ext>
            </a:extLst>
          </p:cNvPr>
          <p:cNvSpPr>
            <a:spLocks noGrp="1"/>
          </p:cNvSpPr>
          <p:nvPr>
            <p:ph sz="half" idx="1"/>
          </p:nvPr>
        </p:nvSpPr>
        <p:spPr>
          <a:xfrm>
            <a:off x="354330" y="1268730"/>
            <a:ext cx="6938010" cy="5442711"/>
          </a:xfrm>
        </p:spPr>
        <p:txBody>
          <a:bodyPr vert="horz" lIns="91440" tIns="45720" rIns="91440" bIns="45720" rtlCol="0" anchor="t">
            <a:noAutofit/>
          </a:bodyPr>
          <a:lstStyle/>
          <a:p>
            <a:pPr marL="514350" indent="-514350">
              <a:lnSpc>
                <a:spcPct val="150000"/>
              </a:lnSpc>
              <a:buFont typeface="+mj-lt"/>
              <a:buAutoNum type="romanUcPeriod"/>
            </a:pPr>
            <a:r>
              <a:rPr lang="en-US" sz="2500" dirty="0">
                <a:latin typeface="Arial Narrow" panose="020B0606020202030204" pitchFamily="34" charset="0"/>
              </a:rPr>
              <a:t>Collected consent from impacted land users and those holding a </a:t>
            </a:r>
            <a:r>
              <a:rPr lang="en-US" sz="2500" i="1" dirty="0">
                <a:latin typeface="Arial Narrow" panose="020B0606020202030204" pitchFamily="34" charset="0"/>
              </a:rPr>
              <a:t>valid </a:t>
            </a:r>
            <a:r>
              <a:rPr lang="en-US" sz="2500" dirty="0">
                <a:latin typeface="Arial Narrow" panose="020B0606020202030204" pitchFamily="34" charset="0"/>
              </a:rPr>
              <a:t>grazing permit, and a verification letter signed by the respective Grazing Official. </a:t>
            </a:r>
            <a:r>
              <a:rPr lang="en-US" sz="2500" b="1" dirty="0">
                <a:latin typeface="Arial Narrow" panose="020B0606020202030204" pitchFamily="34" charset="0"/>
              </a:rPr>
              <a:t>For land withdrawals a Field Clearance Checklist is required.​</a:t>
            </a:r>
          </a:p>
          <a:p>
            <a:pPr marL="514350" indent="-514350">
              <a:lnSpc>
                <a:spcPct val="150000"/>
              </a:lnSpc>
              <a:buFont typeface="+mj-lt"/>
              <a:buAutoNum type="romanUcPeriod"/>
            </a:pPr>
            <a:r>
              <a:rPr lang="en-US" sz="2500" dirty="0">
                <a:latin typeface="Arial Narrow" panose="020B0606020202030204" pitchFamily="34" charset="0"/>
                <a:ea typeface="Tahoma"/>
                <a:cs typeface="Tahoma"/>
              </a:rPr>
              <a:t>If you’re having issues locating a Grazing Official please contact the Department of Agriculture.</a:t>
            </a:r>
          </a:p>
        </p:txBody>
      </p:sp>
      <p:pic>
        <p:nvPicPr>
          <p:cNvPr id="8" name="Picture 7">
            <a:extLst>
              <a:ext uri="{FF2B5EF4-FFF2-40B4-BE49-F238E27FC236}">
                <a16:creationId xmlns:a16="http://schemas.microsoft.com/office/drawing/2014/main" id="{6181039E-38E1-B249-882F-5B5B94AE4320}"/>
              </a:ext>
            </a:extLst>
          </p:cNvPr>
          <p:cNvPicPr>
            <a:picLocks noChangeAspect="1"/>
          </p:cNvPicPr>
          <p:nvPr/>
        </p:nvPicPr>
        <p:blipFill rotWithShape="1">
          <a:blip r:embed="rId3">
            <a:extLst>
              <a:ext uri="{28A0092B-C50C-407E-A947-70E740481C1C}">
                <a14:useLocalDpi xmlns:a14="http://schemas.microsoft.com/office/drawing/2010/main" val="0"/>
              </a:ext>
            </a:extLst>
          </a:blip>
          <a:srcRect b="65870"/>
          <a:stretch/>
        </p:blipFill>
        <p:spPr>
          <a:xfrm>
            <a:off x="11259274" y="6001257"/>
            <a:ext cx="1032511" cy="242381"/>
          </a:xfrm>
          <a:prstGeom prst="rect">
            <a:avLst/>
          </a:prstGeom>
        </p:spPr>
      </p:pic>
      <p:pic>
        <p:nvPicPr>
          <p:cNvPr id="9" name="Picture 8">
            <a:extLst>
              <a:ext uri="{FF2B5EF4-FFF2-40B4-BE49-F238E27FC236}">
                <a16:creationId xmlns:a16="http://schemas.microsoft.com/office/drawing/2014/main" id="{808FE40F-828B-1E58-D403-51C9A39E044D}"/>
              </a:ext>
            </a:extLst>
          </p:cNvPr>
          <p:cNvPicPr>
            <a:picLocks noChangeAspect="1"/>
          </p:cNvPicPr>
          <p:nvPr/>
        </p:nvPicPr>
        <p:blipFill rotWithShape="1">
          <a:blip r:embed="rId3">
            <a:extLst>
              <a:ext uri="{28A0092B-C50C-407E-A947-70E740481C1C}">
                <a14:useLocalDpi xmlns:a14="http://schemas.microsoft.com/office/drawing/2010/main" val="0"/>
              </a:ext>
            </a:extLst>
          </a:blip>
          <a:srcRect t="62631" b="-1"/>
          <a:stretch/>
        </p:blipFill>
        <p:spPr>
          <a:xfrm>
            <a:off x="11259273" y="6446044"/>
            <a:ext cx="1032511" cy="265398"/>
          </a:xfrm>
          <a:prstGeom prst="rect">
            <a:avLst/>
          </a:prstGeom>
        </p:spPr>
      </p:pic>
      <p:sp>
        <p:nvSpPr>
          <p:cNvPr id="10" name="TextBox 9">
            <a:extLst>
              <a:ext uri="{FF2B5EF4-FFF2-40B4-BE49-F238E27FC236}">
                <a16:creationId xmlns:a16="http://schemas.microsoft.com/office/drawing/2014/main" id="{C8C637FF-D27C-528A-3189-224306A4493A}"/>
              </a:ext>
            </a:extLst>
          </p:cNvPr>
          <p:cNvSpPr txBox="1"/>
          <p:nvPr/>
        </p:nvSpPr>
        <p:spPr>
          <a:xfrm>
            <a:off x="11383812" y="6175564"/>
            <a:ext cx="783431" cy="338554"/>
          </a:xfrm>
          <a:prstGeom prst="rect">
            <a:avLst/>
          </a:prstGeom>
          <a:noFill/>
        </p:spPr>
        <p:txBody>
          <a:bodyPr wrap="square" rtlCol="0">
            <a:spAutoFit/>
          </a:bodyPr>
          <a:lstStyle/>
          <a:p>
            <a:r>
              <a:rPr lang="en-US" sz="1600">
                <a:ln w="0"/>
                <a:solidFill>
                  <a:schemeClr val="bg1"/>
                </a:solidFill>
                <a:latin typeface="Bodoni MT" panose="02070603080606020203" pitchFamily="18" charset="0"/>
              </a:rPr>
              <a:t>GLDD</a:t>
            </a:r>
          </a:p>
        </p:txBody>
      </p:sp>
      <p:pic>
        <p:nvPicPr>
          <p:cNvPr id="14" name="Content Placeholder 13">
            <a:extLst>
              <a:ext uri="{FF2B5EF4-FFF2-40B4-BE49-F238E27FC236}">
                <a16:creationId xmlns:a16="http://schemas.microsoft.com/office/drawing/2014/main" id="{F22E2C2B-30B6-2FCF-21F9-CE40CC6BC8D1}"/>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7836744" y="1054352"/>
            <a:ext cx="3744405" cy="48457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a16="http://schemas.microsoft.com/office/drawing/2014/main" id="{702D0FA5-45AA-B1B1-83F4-1C0957155293}"/>
              </a:ext>
            </a:extLst>
          </p:cNvPr>
          <p:cNvSpPr/>
          <p:nvPr/>
        </p:nvSpPr>
        <p:spPr>
          <a:xfrm>
            <a:off x="60688" y="1275821"/>
            <a:ext cx="7681504" cy="4725436"/>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Tree>
    <p:extLst>
      <p:ext uri="{BB962C8B-B14F-4D97-AF65-F5344CB8AC3E}">
        <p14:creationId xmlns:p14="http://schemas.microsoft.com/office/powerpoint/2010/main" val="1787372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DF7FBA-D725-46DA-B743-1496B930B16D}"/>
              </a:ext>
            </a:extLst>
          </p:cNvPr>
          <p:cNvPicPr>
            <a:picLocks noChangeAspect="1"/>
          </p:cNvPicPr>
          <p:nvPr/>
        </p:nvPicPr>
        <p:blipFill rotWithShape="1">
          <a:blip r:embed="rId2">
            <a:extLst>
              <a:ext uri="{28A0092B-C50C-407E-A947-70E740481C1C}">
                <a14:useLocalDpi xmlns:a14="http://schemas.microsoft.com/office/drawing/2010/main" val="0"/>
              </a:ext>
            </a:extLst>
          </a:blip>
          <a:srcRect b="65870"/>
          <a:stretch/>
        </p:blipFill>
        <p:spPr>
          <a:xfrm>
            <a:off x="11209382" y="5982940"/>
            <a:ext cx="1032511" cy="242381"/>
          </a:xfrm>
          <a:prstGeom prst="rect">
            <a:avLst/>
          </a:prstGeom>
        </p:spPr>
      </p:pic>
      <p:pic>
        <p:nvPicPr>
          <p:cNvPr id="9" name="Picture 8">
            <a:extLst>
              <a:ext uri="{FF2B5EF4-FFF2-40B4-BE49-F238E27FC236}">
                <a16:creationId xmlns:a16="http://schemas.microsoft.com/office/drawing/2014/main" id="{BD3DBE1D-8D6D-4FC8-B9E4-1903BD830AB3}"/>
              </a:ext>
            </a:extLst>
          </p:cNvPr>
          <p:cNvPicPr>
            <a:picLocks noChangeAspect="1"/>
          </p:cNvPicPr>
          <p:nvPr/>
        </p:nvPicPr>
        <p:blipFill rotWithShape="1">
          <a:blip r:embed="rId2">
            <a:extLst>
              <a:ext uri="{28A0092B-C50C-407E-A947-70E740481C1C}">
                <a14:useLocalDpi xmlns:a14="http://schemas.microsoft.com/office/drawing/2010/main" val="0"/>
              </a:ext>
            </a:extLst>
          </a:blip>
          <a:srcRect t="62631" b="-1"/>
          <a:stretch/>
        </p:blipFill>
        <p:spPr>
          <a:xfrm>
            <a:off x="11209381" y="6427727"/>
            <a:ext cx="1032511" cy="265398"/>
          </a:xfrm>
          <a:prstGeom prst="rect">
            <a:avLst/>
          </a:prstGeom>
        </p:spPr>
      </p:pic>
      <p:sp>
        <p:nvSpPr>
          <p:cNvPr id="10" name="TextBox 24">
            <a:extLst>
              <a:ext uri="{FF2B5EF4-FFF2-40B4-BE49-F238E27FC236}">
                <a16:creationId xmlns:a16="http://schemas.microsoft.com/office/drawing/2014/main" id="{B66A51AE-34E6-40B9-9A1A-17E09F419A8D}"/>
              </a:ext>
            </a:extLst>
          </p:cNvPr>
          <p:cNvSpPr txBox="1"/>
          <p:nvPr/>
        </p:nvSpPr>
        <p:spPr>
          <a:xfrm>
            <a:off x="11333920" y="6157247"/>
            <a:ext cx="783431"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ln w="0"/>
                <a:solidFill>
                  <a:schemeClr val="bg1"/>
                </a:solidFill>
                <a:latin typeface="Bodoni MT" panose="02070603080606020203" pitchFamily="18" charset="0"/>
              </a:rPr>
              <a:t>GLDD</a:t>
            </a:r>
          </a:p>
        </p:txBody>
      </p:sp>
      <p:sp>
        <p:nvSpPr>
          <p:cNvPr id="13" name="Text Placeholder 6">
            <a:extLst>
              <a:ext uri="{FF2B5EF4-FFF2-40B4-BE49-F238E27FC236}">
                <a16:creationId xmlns:a16="http://schemas.microsoft.com/office/drawing/2014/main" id="{2F4B49F8-9C3B-400F-9005-512ADDACD835}"/>
              </a:ext>
            </a:extLst>
          </p:cNvPr>
          <p:cNvSpPr>
            <a:spLocks noGrp="1"/>
          </p:cNvSpPr>
          <p:nvPr/>
        </p:nvSpPr>
        <p:spPr>
          <a:xfrm>
            <a:off x="3928549" y="1807307"/>
            <a:ext cx="7684169" cy="46204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bg2"/>
              </a:buClr>
              <a:buFont typeface="Wingdings" pitchFamily="2" charset="2"/>
              <a:buChar char="§"/>
              <a:defRPr sz="2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Wingdings" pitchFamily="2" charset="2"/>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Wingdings" pitchFamily="2" charset="2"/>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Wingdings" pitchFamily="2" charset="2"/>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200000"/>
              </a:lnSpc>
              <a:buNone/>
            </a:pPr>
            <a:r>
              <a:rPr lang="en-US" sz="2500" dirty="0">
                <a:latin typeface="Arial Narrow" panose="020B0606020202030204" pitchFamily="34" charset="0"/>
              </a:rPr>
              <a:t>**Submitting the four (4) requirements above will allow your chapter to reserve the area for five (5) years until the environmental documents are provided. The BRCF and CRCF must be submitted to complete the entire land withdrawal process. You may NOT construct, operate and/or maintain during this time period** </a:t>
            </a:r>
          </a:p>
        </p:txBody>
      </p:sp>
      <p:sp>
        <p:nvSpPr>
          <p:cNvPr id="14" name="Rectangle 13">
            <a:extLst>
              <a:ext uri="{FF2B5EF4-FFF2-40B4-BE49-F238E27FC236}">
                <a16:creationId xmlns:a16="http://schemas.microsoft.com/office/drawing/2014/main" id="{34C8CA41-D87C-E1D4-9943-04D4D1943A6F}"/>
              </a:ext>
            </a:extLst>
          </p:cNvPr>
          <p:cNvSpPr/>
          <p:nvPr/>
        </p:nvSpPr>
        <p:spPr>
          <a:xfrm>
            <a:off x="3086100" y="762000"/>
            <a:ext cx="2638425" cy="90487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1" name="Picture 10">
            <a:extLst>
              <a:ext uri="{FF2B5EF4-FFF2-40B4-BE49-F238E27FC236}">
                <a16:creationId xmlns:a16="http://schemas.microsoft.com/office/drawing/2014/main" id="{D20CCDAA-7426-4DF7-8154-F7DD20069996}"/>
              </a:ext>
            </a:extLst>
          </p:cNvPr>
          <p:cNvPicPr>
            <a:picLocks noChangeAspect="1"/>
          </p:cNvPicPr>
          <p:nvPr/>
        </p:nvPicPr>
        <p:blipFill rotWithShape="1">
          <a:blip r:embed="rId3">
            <a:extLst>
              <a:ext uri="{28A0092B-C50C-407E-A947-70E740481C1C}">
                <a14:useLocalDpi xmlns:a14="http://schemas.microsoft.com/office/drawing/2010/main" val="0"/>
              </a:ext>
            </a:extLst>
          </a:blip>
          <a:srcRect t="17998" b="1623"/>
          <a:stretch/>
        </p:blipFill>
        <p:spPr>
          <a:xfrm rot="16200000">
            <a:off x="-1651930" y="1583721"/>
            <a:ext cx="6894635" cy="3690559"/>
          </a:xfrm>
          <a:prstGeom prst="rect">
            <a:avLst/>
          </a:prstGeom>
        </p:spPr>
      </p:pic>
      <p:sp>
        <p:nvSpPr>
          <p:cNvPr id="12" name="Title 4">
            <a:extLst>
              <a:ext uri="{FF2B5EF4-FFF2-40B4-BE49-F238E27FC236}">
                <a16:creationId xmlns:a16="http://schemas.microsoft.com/office/drawing/2014/main" id="{64AD3E99-4D48-47C5-990E-72F9A851D83C}"/>
              </a:ext>
            </a:extLst>
          </p:cNvPr>
          <p:cNvSpPr txBox="1">
            <a:spLocks/>
          </p:cNvSpPr>
          <p:nvPr/>
        </p:nvSpPr>
        <p:spPr>
          <a:xfrm>
            <a:off x="3640668" y="362199"/>
            <a:ext cx="8326401" cy="1491915"/>
          </a:xfrm>
          <a:prstGeom prst="rect">
            <a:avLst/>
          </a:prstGeom>
        </p:spPr>
        <p:txBody>
          <a:bodyPr vert="horz" lIns="0" tIns="0" rIns="0" bIns="0" rtlCol="0" anchor="b" anchorCtr="0">
            <a:noAutofit/>
          </a:bodyPr>
          <a:lstStyle>
            <a:defPPr>
              <a:defRPr lang="en-US"/>
            </a:defPPr>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spc="300" dirty="0">
                <a:ln w="0"/>
                <a:effectLst>
                  <a:outerShdw blurRad="38100" dist="19050" dir="2700000" algn="tl" rotWithShape="0">
                    <a:schemeClr val="dk1">
                      <a:alpha val="40000"/>
                    </a:schemeClr>
                  </a:outerShdw>
                </a:effectLst>
                <a:latin typeface="Arial Narrow" panose="020B0606020202030204" pitchFamily="34" charset="0"/>
                <a:ea typeface="Tahoma" panose="020B0604030504040204" pitchFamily="34" charset="0"/>
                <a:cs typeface="Tahoma" panose="020B0604030504040204" pitchFamily="34" charset="0"/>
              </a:rPr>
              <a:t>General Land Development</a:t>
            </a:r>
          </a:p>
          <a:p>
            <a:pPr algn="ctr"/>
            <a:r>
              <a:rPr lang="en-US" sz="4000" spc="300" dirty="0">
                <a:ln w="0"/>
                <a:effectLst>
                  <a:outerShdw blurRad="38100" dist="19050" dir="2700000" algn="tl" rotWithShape="0">
                    <a:schemeClr val="dk1">
                      <a:alpha val="40000"/>
                    </a:schemeClr>
                  </a:outerShdw>
                </a:effectLst>
                <a:latin typeface="Arial Narrow" panose="020B0606020202030204" pitchFamily="34" charset="0"/>
                <a:ea typeface="Tahoma" panose="020B0604030504040204" pitchFamily="34" charset="0"/>
                <a:cs typeface="Tahoma" panose="020B0604030504040204" pitchFamily="34" charset="0"/>
              </a:rPr>
              <a:t>Land Withdrawal Designation Process</a:t>
            </a:r>
          </a:p>
        </p:txBody>
      </p:sp>
    </p:spTree>
    <p:extLst>
      <p:ext uri="{BB962C8B-B14F-4D97-AF65-F5344CB8AC3E}">
        <p14:creationId xmlns:p14="http://schemas.microsoft.com/office/powerpoint/2010/main" val="1197129390"/>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323232"/>
      </a:dk2>
      <a:lt2>
        <a:srgbClr val="E5C243"/>
      </a:lt2>
      <a:accent1>
        <a:srgbClr val="541808"/>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inancial_PitchDeck_MO-v6">
  <a:themeElements>
    <a:clrScheme name="Custom 3">
      <a:dk1>
        <a:sysClr val="windowText" lastClr="000000"/>
      </a:dk1>
      <a:lt1>
        <a:sysClr val="window" lastClr="FFFFFF"/>
      </a:lt1>
      <a:dk2>
        <a:srgbClr val="323232"/>
      </a:dk2>
      <a:lt2>
        <a:srgbClr val="E5C243"/>
      </a:lt2>
      <a:accent1>
        <a:srgbClr val="541808"/>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ustom 6">
      <a:majorFont>
        <a:latin typeface="Tahoma"/>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78270744_Financial pitch deck_AAS_v4" id="{6B56449C-CC63-4FF3-BE4A-64780CE1EAAB}" vid="{648F9AC5-FF4B-45EC-957E-86958EA96944}"/>
    </a:ext>
  </a:extLst>
</a:theme>
</file>

<file path=ppt/theme/theme3.xml><?xml version="1.0" encoding="utf-8"?>
<a:theme xmlns:a="http://schemas.openxmlformats.org/drawingml/2006/main" name="2_Financial_PitchDeck_MO-v6">
  <a:themeElements>
    <a:clrScheme name="Custom 3">
      <a:dk1>
        <a:sysClr val="windowText" lastClr="000000"/>
      </a:dk1>
      <a:lt1>
        <a:sysClr val="window" lastClr="FFFFFF"/>
      </a:lt1>
      <a:dk2>
        <a:srgbClr val="323232"/>
      </a:dk2>
      <a:lt2>
        <a:srgbClr val="E5C243"/>
      </a:lt2>
      <a:accent1>
        <a:srgbClr val="541808"/>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ustom 6">
      <a:majorFont>
        <a:latin typeface="Tahoma"/>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78270744_Financial pitch deck_AAS_v4" id="{6B56449C-CC63-4FF3-BE4A-64780CE1EAAB}" vid="{648F9AC5-FF4B-45EC-957E-86958EA9694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1294</Words>
  <Application>Microsoft Office PowerPoint</Application>
  <PresentationFormat>Widescreen</PresentationFormat>
  <Paragraphs>128</Paragraphs>
  <Slides>19</Slides>
  <Notes>3</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19</vt:i4>
      </vt:variant>
    </vt:vector>
  </HeadingPairs>
  <TitlesOfParts>
    <vt:vector size="31" baseType="lpstr">
      <vt:lpstr>Arial</vt:lpstr>
      <vt:lpstr>Arial Narrow</vt:lpstr>
      <vt:lpstr>Bodoni MT</vt:lpstr>
      <vt:lpstr>Calibri</vt:lpstr>
      <vt:lpstr>Calibri Light</vt:lpstr>
      <vt:lpstr>Georgia</vt:lpstr>
      <vt:lpstr>Tahoma</vt:lpstr>
      <vt:lpstr>Times New Roman</vt:lpstr>
      <vt:lpstr>Wingdings</vt:lpstr>
      <vt:lpstr>Office Theme</vt:lpstr>
      <vt:lpstr>Financial_PitchDeck_MO-v6</vt:lpstr>
      <vt:lpstr>2_Financial_PitchDeck_MO-v6</vt:lpstr>
      <vt:lpstr>PowerPoint Presentation</vt:lpstr>
      <vt:lpstr>Scan Me</vt:lpstr>
      <vt:lpstr>Checklist for Burial Plot Lease Applicants</vt:lpstr>
      <vt:lpstr>Legislation RDCJN-33-15​ </vt:lpstr>
      <vt:lpstr>Cover Letter / Plan of Operations</vt:lpstr>
      <vt:lpstr>GPS Coordinate Map/Legal Land Survey</vt:lpstr>
      <vt:lpstr>Supporting Chapter Resolution</vt:lpstr>
      <vt:lpstr>Grazing Permittee Consent</vt:lpstr>
      <vt:lpstr>PowerPoint Presentation</vt:lpstr>
      <vt:lpstr>Environmental Determination Documents</vt:lpstr>
      <vt:lpstr>PowerPoint Presentation</vt:lpstr>
      <vt:lpstr>PowerPoint Presentation</vt:lpstr>
      <vt:lpstr>PowerPoint Presentation</vt:lpstr>
      <vt:lpstr>PowerPoint Presentation</vt:lpstr>
      <vt:lpstr>Burial Site Clearance Form</vt:lpstr>
      <vt:lpstr>Written Statement &amp; Burial Site Clearance Form</vt:lpstr>
      <vt:lpstr>Contacts</vt:lpstr>
      <vt:lpstr>Take Home Message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Patina Becenti</dc:creator>
  <cp:lastModifiedBy>Patina Becenti</cp:lastModifiedBy>
  <cp:revision>3</cp:revision>
  <dcterms:created xsi:type="dcterms:W3CDTF">2023-02-11T17:34:30Z</dcterms:created>
  <dcterms:modified xsi:type="dcterms:W3CDTF">2026-07-01T05:34:24Z</dcterms:modified>
</cp:coreProperties>
</file>