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8" r:id="rId6"/>
    <p:sldId id="261" r:id="rId7"/>
    <p:sldId id="266" r:id="rId8"/>
    <p:sldId id="267" r:id="rId9"/>
    <p:sldId id="262" r:id="rId10"/>
    <p:sldId id="263" r:id="rId11"/>
    <p:sldId id="264" r:id="rId12"/>
    <p:sldId id="265" r:id="rId13"/>
    <p:sldId id="260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AC798-E3A6-EAE7-BD78-FC3E0121BF1B}" v="8" dt="2025-07-20T16:48:21.97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0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04a0ea07-8b48-4a57-8f2a-094c855c8ed1::" providerId="AD" clId="Web-{7BFAC798-E3A6-EAE7-BD78-FC3E0121BF1B}"/>
    <pc:docChg chg="modSld">
      <pc:chgData name="Guest User" userId="S::urn:spo:tenantanon#04a0ea07-8b48-4a57-8f2a-094c855c8ed1::" providerId="AD" clId="Web-{7BFAC798-E3A6-EAE7-BD78-FC3E0121BF1B}" dt="2025-07-20T16:48:20.088" v="4" actId="20577"/>
      <pc:docMkLst>
        <pc:docMk/>
      </pc:docMkLst>
      <pc:sldChg chg="modSp">
        <pc:chgData name="Guest User" userId="S::urn:spo:tenantanon#04a0ea07-8b48-4a57-8f2a-094c855c8ed1::" providerId="AD" clId="Web-{7BFAC798-E3A6-EAE7-BD78-FC3E0121BF1B}" dt="2025-07-20T16:47:37.258" v="2" actId="20577"/>
        <pc:sldMkLst>
          <pc:docMk/>
          <pc:sldMk cId="0" sldId="258"/>
        </pc:sldMkLst>
        <pc:spChg chg="mod">
          <ac:chgData name="Guest User" userId="S::urn:spo:tenantanon#04a0ea07-8b48-4a57-8f2a-094c855c8ed1::" providerId="AD" clId="Web-{7BFAC798-E3A6-EAE7-BD78-FC3E0121BF1B}" dt="2025-07-20T16:47:37.258" v="2" actId="20577"/>
          <ac:spMkLst>
            <pc:docMk/>
            <pc:sldMk cId="0" sldId="258"/>
            <ac:spMk id="126" creationId="{00000000-0000-0000-0000-000000000000}"/>
          </ac:spMkLst>
        </pc:spChg>
      </pc:sldChg>
      <pc:sldChg chg="modSp">
        <pc:chgData name="Guest User" userId="S::urn:spo:tenantanon#04a0ea07-8b48-4a57-8f2a-094c855c8ed1::" providerId="AD" clId="Web-{7BFAC798-E3A6-EAE7-BD78-FC3E0121BF1B}" dt="2025-07-20T16:48:20.088" v="4" actId="20577"/>
        <pc:sldMkLst>
          <pc:docMk/>
          <pc:sldMk cId="668799773" sldId="264"/>
        </pc:sldMkLst>
        <pc:spChg chg="mod">
          <ac:chgData name="Guest User" userId="S::urn:spo:tenantanon#04a0ea07-8b48-4a57-8f2a-094c855c8ed1::" providerId="AD" clId="Web-{7BFAC798-E3A6-EAE7-BD78-FC3E0121BF1B}" dt="2025-07-20T16:48:20.088" v="4" actId="20577"/>
          <ac:spMkLst>
            <pc:docMk/>
            <pc:sldMk cId="668799773" sldId="264"/>
            <ac:spMk id="5" creationId="{5021A36E-85F9-CC44-8FAB-9A2F359F65D5}"/>
          </ac:spMkLst>
        </pc:spChg>
      </pc:sldChg>
      <pc:sldChg chg="modSp">
        <pc:chgData name="Guest User" userId="S::urn:spo:tenantanon#04a0ea07-8b48-4a57-8f2a-094c855c8ed1::" providerId="AD" clId="Web-{7BFAC798-E3A6-EAE7-BD78-FC3E0121BF1B}" dt="2025-07-20T16:47:56.993" v="3" actId="1076"/>
        <pc:sldMkLst>
          <pc:docMk/>
          <pc:sldMk cId="1748785031" sldId="266"/>
        </pc:sldMkLst>
        <pc:picChg chg="mod">
          <ac:chgData name="Guest User" userId="S::urn:spo:tenantanon#04a0ea07-8b48-4a57-8f2a-094c855c8ed1::" providerId="AD" clId="Web-{7BFAC798-E3A6-EAE7-BD78-FC3E0121BF1B}" dt="2025-07-20T16:47:56.993" v="3" actId="1076"/>
          <ac:picMkLst>
            <pc:docMk/>
            <pc:sldMk cId="1748785031" sldId="266"/>
            <ac:picMk id="6" creationId="{F86F3689-5AD2-2B54-8263-F42A193DED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lose-up photo of a bicycle chain on a gear"/>
          <p:cNvSpPr>
            <a:spLocks noGrp="1"/>
          </p:cNvSpPr>
          <p:nvPr>
            <p:ph type="pic" idx="21"/>
          </p:nvPr>
        </p:nvSpPr>
        <p:spPr>
          <a:xfrm>
            <a:off x="-12700" y="-3924300"/>
            <a:ext cx="24384000" cy="182795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tial view of a metal gear"/>
          <p:cNvSpPr>
            <a:spLocks noGrp="1"/>
          </p:cNvSpPr>
          <p:nvPr>
            <p:ph type="pic" idx="21"/>
          </p:nvPr>
        </p:nvSpPr>
        <p:spPr>
          <a:xfrm>
            <a:off x="1473200" y="-2692400"/>
            <a:ext cx="21437602" cy="160707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photo of bicycle gears"/>
          <p:cNvSpPr>
            <a:spLocks noGrp="1"/>
          </p:cNvSpPr>
          <p:nvPr>
            <p:ph type="pic" idx="21"/>
          </p:nvPr>
        </p:nvSpPr>
        <p:spPr>
          <a:xfrm>
            <a:off x="12925240" y="918941"/>
            <a:ext cx="11599695" cy="154738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photo of bicycle gears"/>
          <p:cNvSpPr>
            <a:spLocks noGrp="1"/>
          </p:cNvSpPr>
          <p:nvPr>
            <p:ph type="pic" sz="half" idx="21"/>
          </p:nvPr>
        </p:nvSpPr>
        <p:spPr>
          <a:xfrm>
            <a:off x="13169900" y="2376299"/>
            <a:ext cx="9522179" cy="127025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photo of the lower portion of a bicycle wheel"/>
          <p:cNvSpPr>
            <a:spLocks noGrp="1"/>
          </p:cNvSpPr>
          <p:nvPr>
            <p:ph type="pic" sz="quarter" idx="21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photo of a bicycle chain on a gear"/>
          <p:cNvSpPr>
            <a:spLocks noGrp="1"/>
          </p:cNvSpPr>
          <p:nvPr>
            <p:ph type="pic" sz="quarter" idx="22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Close-up photo of bicycle gears"/>
          <p:cNvSpPr>
            <a:spLocks noGrp="1"/>
          </p:cNvSpPr>
          <p:nvPr>
            <p:ph type="pic" idx="23"/>
          </p:nvPr>
        </p:nvSpPr>
        <p:spPr>
          <a:xfrm>
            <a:off x="1077599" y="355600"/>
            <a:ext cx="14423165" cy="1924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4221" y="13122414"/>
            <a:ext cx="368504" cy="387072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1936" y="13122414"/>
            <a:ext cx="368504" cy="3870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iktok.com/@charlie.dardano/video/6868348895907368193?is_from_webapp=1&amp;sender_device=pc&amp;web_id=7443310816583910943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iktok.com/@charlie.dardano/video/6861002804379634949?is_from_webapp=1&amp;sender_device=pc&amp;web_id=7443310816583910943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ARDANO AEROTECH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DARDANO AEROTECH</a:t>
            </a:r>
          </a:p>
        </p:txBody>
      </p:sp>
      <p:sp>
        <p:nvSpPr>
          <p:cNvPr id="120" name="Quality,Honesty and Professionalism.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Quality,Honesty and Professionalism.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AE2C62C7-A5CE-52E8-0CB8-21856513B3F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4443"/>
          <a:stretch/>
        </p:blipFill>
        <p:spPr>
          <a:xfrm>
            <a:off x="10914381" y="6858000"/>
            <a:ext cx="12519025" cy="6413500"/>
          </a:xfr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A4D2FA6-13B3-2B5C-01A6-26756698E5C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0F339-D103-673E-483F-CC2DDB6EBFE4}"/>
              </a:ext>
            </a:extLst>
          </p:cNvPr>
          <p:cNvSpPr txBox="1"/>
          <p:nvPr/>
        </p:nvSpPr>
        <p:spPr>
          <a:xfrm>
            <a:off x="9436887" y="914400"/>
            <a:ext cx="6834501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CHRISTEN EAGLE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P</a:t>
            </a:r>
            <a:r>
              <a:rPr lang="en-US"/>
              <a:t>AINT JOB</a:t>
            </a: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C8CDD754-4DC1-9F63-1CF8-C5F70F7F9957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28918"/>
          <a:stretch/>
        </p:blipFill>
        <p:spPr>
          <a:xfrm>
            <a:off x="623138" y="639342"/>
            <a:ext cx="9311737" cy="12468646"/>
          </a:xfrm>
        </p:spPr>
      </p:pic>
    </p:spTree>
    <p:extLst>
      <p:ext uri="{BB962C8B-B14F-4D97-AF65-F5344CB8AC3E}">
        <p14:creationId xmlns:p14="http://schemas.microsoft.com/office/powerpoint/2010/main" val="26007897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61F02B23-31BA-EF70-D2CE-2E240604853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14962452" y="6858000"/>
            <a:ext cx="8551334" cy="6413501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A755850-18FC-EE9B-7250-3E1F86E224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8" b="30388"/>
          <a:stretch/>
        </p:blipFill>
        <p:spPr>
          <a:xfrm>
            <a:off x="15225713" y="914400"/>
            <a:ext cx="8024812" cy="5605463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BFFCE3C-3E76-A83F-EEE4-C66A7AB42DB8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r="11602"/>
          <a:stretch/>
        </p:blipFill>
        <p:spPr>
          <a:xfrm>
            <a:off x="322264" y="2562226"/>
            <a:ext cx="14049904" cy="105457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1A36E-85F9-CC44-8FAB-9A2F359F65D5}"/>
              </a:ext>
            </a:extLst>
          </p:cNvPr>
          <p:cNvSpPr txBox="1"/>
          <p:nvPr/>
        </p:nvSpPr>
        <p:spPr>
          <a:xfrm>
            <a:off x="736600" y="1288897"/>
            <a:ext cx="12979400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CESSNA 152 </a:t>
            </a:r>
            <a:r>
              <a:rPr lang="en-US"/>
              <a:t>PROJECT</a:t>
            </a: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687997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2C9C6D1-D6F4-5E6C-BC99-EFF9B74F1FF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r="20908"/>
          <a:stretch/>
        </p:blipFill>
        <p:spPr>
          <a:xfrm>
            <a:off x="15246350" y="554038"/>
            <a:ext cx="8551863" cy="1260792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7DC2206-6BA5-5EBD-E063-E63ADE5349C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9311"/>
          <a:stretch/>
        </p:blipFill>
        <p:spPr>
          <a:xfrm>
            <a:off x="871538" y="554038"/>
            <a:ext cx="13776325" cy="5605462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455968-5804-7A78-9F2A-095DE356DA0B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b="11953"/>
          <a:stretch/>
        </p:blipFill>
        <p:spPr>
          <a:xfrm>
            <a:off x="871537" y="6480174"/>
            <a:ext cx="13776325" cy="6681788"/>
          </a:xfrm>
        </p:spPr>
      </p:pic>
    </p:spTree>
    <p:extLst>
      <p:ext uri="{BB962C8B-B14F-4D97-AF65-F5344CB8AC3E}">
        <p14:creationId xmlns:p14="http://schemas.microsoft.com/office/powerpoint/2010/main" val="35949366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e are certificated by our country AAC ( Aviation Authority) AAC-CO-OMA-006.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41896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08990">
              <a:defRPr sz="9800">
                <a:effectLst>
                  <a:outerShdw blurRad="49784" dist="37338" dir="5400000" rotWithShape="0">
                    <a:srgbClr val="000000"/>
                  </a:outerShdw>
                </a:effectLst>
              </a:defRPr>
            </a:lvl1pPr>
          </a:lstStyle>
          <a:p>
            <a:r>
              <a:t>We are certificated by our country AAC</a:t>
            </a:r>
            <a:br>
              <a:rPr lang="en-US"/>
            </a:br>
            <a:r>
              <a:t> ( Aviation Authority) AAC-CO-OMA-006.</a:t>
            </a:r>
          </a:p>
        </p:txBody>
      </p:sp>
      <p:pic>
        <p:nvPicPr>
          <p:cNvPr id="136" name="IMG_4439.jpeg" descr="IMG_44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860" y="3905893"/>
            <a:ext cx="8548262" cy="9645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CCAC9E4-1185-57C5-68B1-AB089E395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77" y="5202466"/>
            <a:ext cx="11561116" cy="53651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Who we are:…"/>
          <p:cNvSpPr txBox="1">
            <a:spLocks noGrp="1"/>
          </p:cNvSpPr>
          <p:nvPr>
            <p:ph type="title"/>
          </p:nvPr>
        </p:nvSpPr>
        <p:spPr>
          <a:xfrm>
            <a:off x="286301" y="608187"/>
            <a:ext cx="22994345" cy="12499626"/>
          </a:xfrm>
          <a:prstGeom prst="rect">
            <a:avLst/>
          </a:prstGeom>
        </p:spPr>
        <p:txBody>
          <a:bodyPr/>
          <a:lstStyle/>
          <a:p>
            <a:pPr>
              <a:defRPr sz="7200" b="1">
                <a:solidFill>
                  <a:srgbClr val="73B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Who we are:</a:t>
            </a:r>
          </a:p>
          <a:p>
            <a:pPr>
              <a:defRPr sz="7200" b="1">
                <a:solidFill>
                  <a:srgbClr val="73B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PROFESSIONAL Pilots and maintenance technicians that understand the meaning of QUALITY. We are fully aware that HONESTY is the key component for a well preformed job.</a:t>
            </a:r>
          </a:p>
        </p:txBody>
      </p:sp>
      <p:pic>
        <p:nvPicPr>
          <p:cNvPr id="123" name="e1a9845c-924b-41e7-9f3a-67d8d429abb8.jpeg" descr="e1a9845c-924b-41e7-9f3a-67d8d429abb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848" y="155859"/>
            <a:ext cx="4873565" cy="4873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We have more than 20 years of experienc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 more than 20 years of experience.</a:t>
            </a:r>
          </a:p>
        </p:txBody>
      </p:sp>
      <p:sp>
        <p:nvSpPr>
          <p:cNvPr id="126" name="Planes we have worked trough out the years:…"/>
          <p:cNvSpPr txBox="1">
            <a:spLocks noGrp="1"/>
          </p:cNvSpPr>
          <p:nvPr>
            <p:ph type="body" sz="quarter" idx="1"/>
          </p:nvPr>
        </p:nvSpPr>
        <p:spPr>
          <a:xfrm>
            <a:off x="1161851" y="6759812"/>
            <a:ext cx="9639301" cy="5092701"/>
          </a:xfrm>
          <a:prstGeom prst="rect">
            <a:avLst/>
          </a:prstGeom>
        </p:spPr>
        <p:txBody>
          <a:bodyPr/>
          <a:lstStyle/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Planes we have worked </a:t>
            </a:r>
            <a:r>
              <a:rPr lang="en-US"/>
              <a:t>throughout</a:t>
            </a:r>
            <a:r>
              <a:t> the years: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-Cessna 150/152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-Pipper Comanche 250.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-Pipper Twin Comanche.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-Grumman AT-CAT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-Stearman PT-17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-Super Decathlon 8KCAB. 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-Mooney M20C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-Cessna 310</a:t>
            </a:r>
          </a:p>
          <a:p>
            <a:pPr defTabSz="412750">
              <a:defRPr sz="2900">
                <a:effectLst>
                  <a:outerShdw blurRad="25400" dist="19050" dir="5400000" rotWithShape="0">
                    <a:srgbClr val="000000"/>
                  </a:outerShdw>
                </a:effectLst>
              </a:defRPr>
            </a:pPr>
            <a:r>
              <a:t>-Pipper Cherokee</a:t>
            </a:r>
          </a:p>
        </p:txBody>
      </p:sp>
      <p:pic>
        <p:nvPicPr>
          <p:cNvPr id="127" name="IMG_0259.jpeg" descr="IMG_02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440" y="501599"/>
            <a:ext cx="10440670" cy="583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0261.jpeg" descr="IMG_026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322" y="6647759"/>
            <a:ext cx="10326906" cy="5657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0263.jpeg" descr="IMG_02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33" y="808625"/>
            <a:ext cx="15144945" cy="810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0258.jpeg" descr="IMG_025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473" y="890015"/>
            <a:ext cx="8196353" cy="595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0262.jpeg" descr="IMG_026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562" y="7324869"/>
            <a:ext cx="8209108" cy="50554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1B6F6-17CD-FD15-C909-260B3190BAB3}"/>
              </a:ext>
            </a:extLst>
          </p:cNvPr>
          <p:cNvSpPr txBox="1"/>
          <p:nvPr/>
        </p:nvSpPr>
        <p:spPr>
          <a:xfrm>
            <a:off x="2197100" y="10119418"/>
            <a:ext cx="12979399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OUR FLEE</a:t>
            </a:r>
            <a:r>
              <a:rPr lang="en-US"/>
              <a:t>T</a:t>
            </a: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38C711-04F9-B4FC-9E79-2C8601D07BB0}"/>
              </a:ext>
            </a:extLst>
          </p:cNvPr>
          <p:cNvSpPr txBox="1"/>
          <p:nvPr/>
        </p:nvSpPr>
        <p:spPr>
          <a:xfrm>
            <a:off x="-978017" y="1264243"/>
            <a:ext cx="10122952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OUR SERVI</a:t>
            </a:r>
            <a:r>
              <a:rPr lang="en-US"/>
              <a:t>CES:</a:t>
            </a: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7BA43-6C6A-9070-EB49-832D37871F39}"/>
              </a:ext>
            </a:extLst>
          </p:cNvPr>
          <p:cNvSpPr txBox="1"/>
          <p:nvPr/>
        </p:nvSpPr>
        <p:spPr>
          <a:xfrm>
            <a:off x="1567036" y="2249900"/>
            <a:ext cx="19133964" cy="9920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-COMPOSITES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-SHEETMETAL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-GENERAL PAINT</a:t>
            </a:r>
          </a:p>
          <a:p>
            <a:pPr marL="857250" marR="0" indent="-85725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/>
              <a:t>INTERIORS (LEATHER AND FABRIC)</a:t>
            </a:r>
          </a:p>
          <a:p>
            <a:pPr marL="857250" marR="0" indent="-85725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/>
              <a:t>EXTERIOR FABRIC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 RECIPROCAL ENGINES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-RADIAL ENGINES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-GENERAL MAINTENANCE.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/>
          </a:p>
          <a:p>
            <a:pPr marL="857250" marR="0" indent="-85725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36549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6E050DA8-3309-071D-865B-91CC518929F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b="24708"/>
          <a:stretch/>
        </p:blipFill>
        <p:spPr>
          <a:xfrm>
            <a:off x="14003727" y="7196561"/>
            <a:ext cx="9855340" cy="5692296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64D0A2D-4A98-19C1-357F-3DDA37D7F64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14266333" y="914400"/>
            <a:ext cx="8983915" cy="5605040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080E91F-F948-EFBD-B735-F795320F7636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3748"/>
          <a:stretch/>
        </p:blipFill>
        <p:spPr>
          <a:xfrm>
            <a:off x="524933" y="2576513"/>
            <a:ext cx="12848167" cy="101123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D173CC-5D7B-50FD-22C0-022850D87189}"/>
              </a:ext>
            </a:extLst>
          </p:cNvPr>
          <p:cNvSpPr txBox="1"/>
          <p:nvPr/>
        </p:nvSpPr>
        <p:spPr>
          <a:xfrm>
            <a:off x="524933" y="1026428"/>
            <a:ext cx="14037734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MOONEY M20C PROJECT.</a:t>
            </a: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68539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914C5D92-E526-0E51-D670-CD433F983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935" y="2366335"/>
            <a:ext cx="16690129" cy="89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850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63FD8B4-CBE9-EAA4-74AC-C0BCB71A5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21" y="2428257"/>
            <a:ext cx="15108758" cy="88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38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E97786E-8057-4020-275D-3AD9266C32C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935566" y="6858000"/>
            <a:ext cx="8551863" cy="64135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2C86433-4920-F1B4-441F-9F32B69AC68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b="6600"/>
          <a:stretch/>
        </p:blipFill>
        <p:spPr>
          <a:xfrm>
            <a:off x="876829" y="684782"/>
            <a:ext cx="8610600" cy="5605463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3CCBEE5-08CB-B63E-44A1-588B7F185946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1202"/>
          <a:stretch/>
        </p:blipFill>
        <p:spPr>
          <a:xfrm>
            <a:off x="10249429" y="3951163"/>
            <a:ext cx="12680403" cy="928174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61979-CC64-84A7-E0CB-612345BEDE71}"/>
              </a:ext>
            </a:extLst>
          </p:cNvPr>
          <p:cNvSpPr txBox="1"/>
          <p:nvPr/>
        </p:nvSpPr>
        <p:spPr>
          <a:xfrm>
            <a:off x="11774213" y="1424849"/>
            <a:ext cx="9630833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PROJECT</a:t>
            </a:r>
            <a:r>
              <a:rPr kumimoji="0" lang="en-US" sz="5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COMPLETED </a:t>
            </a:r>
            <a:endParaRPr kumimoji="0" lang="en-SV" sz="5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444888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Custom</PresentationFormat>
  <Paragraphs>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Helvetica Neue</vt:lpstr>
      <vt:lpstr>Helvetica Neue Light</vt:lpstr>
      <vt:lpstr>Industrial</vt:lpstr>
      <vt:lpstr>DARDANO AEROTECH</vt:lpstr>
      <vt:lpstr>Who we are: PROFESSIONAL Pilots and maintenance technicians that understand the meaning of QUALITY. We are fully aware that HONESTY is the key component for a well preformed job.</vt:lpstr>
      <vt:lpstr>We have more than 20 years of experience.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certificated by our country AAC  ( Aviation Authority) AAC-CO-OMA-006.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DARDANO AEROTECH</dc:title>
  <cp:lastModifiedBy>David Leiva</cp:lastModifiedBy>
  <cp:revision>2</cp:revision>
  <dcterms:modified xsi:type="dcterms:W3CDTF">2025-07-20T16:58:14Z</dcterms:modified>
</cp:coreProperties>
</file>