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sldIdLst>
    <p:sldId id="256" r:id="rId2"/>
    <p:sldId id="270" r:id="rId3"/>
    <p:sldId id="258" r:id="rId4"/>
    <p:sldId id="271" r:id="rId5"/>
    <p:sldId id="260" r:id="rId6"/>
    <p:sldId id="257" r:id="rId7"/>
    <p:sldId id="259" r:id="rId8"/>
    <p:sldId id="261" r:id="rId9"/>
    <p:sldId id="262" r:id="rId10"/>
    <p:sldId id="266" r:id="rId11"/>
    <p:sldId id="267" r:id="rId12"/>
    <p:sldId id="263" r:id="rId13"/>
    <p:sldId id="264" r:id="rId14"/>
    <p:sldId id="265" r:id="rId15"/>
    <p:sldId id="268" r:id="rId16"/>
    <p:sldId id="269" r:id="rId17"/>
    <p:sldId id="276" r:id="rId18"/>
    <p:sldId id="277" r:id="rId19"/>
    <p:sldId id="275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05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827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301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493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727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695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106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01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1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4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8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2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86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2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4F37-D52D-46C9-9CA5-2CCFA3083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461" y="1140903"/>
            <a:ext cx="9966960" cy="3718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latin typeface="Bookman Old Style" panose="02050604050505020204" pitchFamily="18" charset="0"/>
              </a:rPr>
              <a:t>WELCOME</a:t>
            </a:r>
            <a:br>
              <a:rPr lang="en-US" sz="8000" b="1" dirty="0">
                <a:latin typeface="Bookman Old Style" panose="02050604050505020204" pitchFamily="18" charset="0"/>
              </a:rPr>
            </a:br>
            <a:r>
              <a:rPr lang="en-US" sz="8000" b="1" dirty="0">
                <a:latin typeface="Bookman Old Style" panose="02050604050505020204" pitchFamily="18" charset="0"/>
              </a:rPr>
              <a:t>SILVERLEAF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D8FAE-EBF5-4A6B-814D-3634AACB8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0364" y="5684800"/>
            <a:ext cx="7891272" cy="10698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ANNUAL POA MEETING</a:t>
            </a:r>
          </a:p>
          <a:p>
            <a:pPr algn="ctr"/>
            <a:r>
              <a:rPr lang="en-US" sz="3200" dirty="0">
                <a:latin typeface="Bookman Old Style" panose="02050604050505020204" pitchFamily="18" charset="0"/>
              </a:rPr>
              <a:t>8 October 2022</a:t>
            </a:r>
          </a:p>
        </p:txBody>
      </p:sp>
    </p:spTree>
    <p:extLst>
      <p:ext uri="{BB962C8B-B14F-4D97-AF65-F5344CB8AC3E}">
        <p14:creationId xmlns:p14="http://schemas.microsoft.com/office/powerpoint/2010/main" val="382301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B08CBC-6245-4B55-ADD0-90EBB5B4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0973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Weed  &amp; Tree Trimming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E61A-BE79-4271-BD94-46B220FC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Road Signage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20E1-C1F9-4D97-B187-CFBC64A6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Road Maintenance Winter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70621-27A9-4F04-BA0E-95666B212F8F}"/>
              </a:ext>
            </a:extLst>
          </p:cNvPr>
          <p:cNvSpPr txBox="1"/>
          <p:nvPr/>
        </p:nvSpPr>
        <p:spPr>
          <a:xfrm>
            <a:off x="1644242" y="2625754"/>
            <a:ext cx="8531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 Removal</a:t>
            </a:r>
          </a:p>
          <a:p>
            <a:r>
              <a:rPr lang="en-US" dirty="0"/>
              <a:t>Winter Month Rentals</a:t>
            </a:r>
          </a:p>
          <a:p>
            <a:r>
              <a:rPr lang="en-US" dirty="0"/>
              <a:t>	Renters contacting homeowners and others</a:t>
            </a:r>
          </a:p>
          <a:p>
            <a:r>
              <a:rPr lang="en-US" dirty="0"/>
              <a:t>	Renters not prepared for Winter on Silverleaf</a:t>
            </a:r>
          </a:p>
          <a:p>
            <a:r>
              <a:rPr lang="en-US" dirty="0"/>
              <a:t>Parking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4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8BEF-ECE2-4CA1-930B-7F079E8D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2132"/>
            <a:ext cx="10343626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Rental Property Discussion /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9FD3-4BDD-44B6-A676-69209EBC63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AFD8B-0683-4D2D-8DBE-BDC1D4E760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EB01-BAAD-4A78-A985-2714DC3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89" y="783495"/>
            <a:ext cx="9713833" cy="79363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Gate Maintenance /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74122-4BCF-4CA3-BED8-DB42EC74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512" y="1832845"/>
            <a:ext cx="10317840" cy="860400"/>
          </a:xfrm>
        </p:spPr>
        <p:txBody>
          <a:bodyPr/>
          <a:lstStyle/>
          <a:p>
            <a:pPr algn="ctr"/>
            <a:r>
              <a:rPr lang="en-US" dirty="0"/>
              <a:t>Kevin – Gate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AD72C-00A1-4C9B-8393-37BD92A0D7ED}"/>
              </a:ext>
            </a:extLst>
          </p:cNvPr>
          <p:cNvSpPr txBox="1"/>
          <p:nvPr/>
        </p:nvSpPr>
        <p:spPr>
          <a:xfrm>
            <a:off x="1476462" y="2693245"/>
            <a:ext cx="952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Vehicle &amp; ATV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540479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EF3E-DFE8-4988-8138-461D9694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PROPOSED BY-LAWS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CCB7-D174-4D99-A711-D7AD984E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1A84-AD9F-4F3E-BF58-B6296246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PROPOSED COVENANTS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1127F-AD3C-49BD-9613-3589D48DB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606F1-0442-4D4C-BB39-516CBB6517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4C387-A0C4-45F1-87FE-A48578DDF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95253-5667-4E6F-8A5F-F4DF6200DD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9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1BB7-1EB4-41C2-A993-D3C24D84C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VOTING ON NEW BY-LAWS</a:t>
            </a:r>
          </a:p>
        </p:txBody>
      </p:sp>
    </p:spTree>
    <p:extLst>
      <p:ext uri="{BB962C8B-B14F-4D97-AF65-F5344CB8AC3E}">
        <p14:creationId xmlns:p14="http://schemas.microsoft.com/office/powerpoint/2010/main" val="411861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BE3E-56BB-43D0-A059-F9DC23945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VOTING ON NEW COVENANTS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8AEB1-2867-41A2-88AB-672102088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1121" y="3984768"/>
            <a:ext cx="6815669" cy="830513"/>
          </a:xfrm>
        </p:spPr>
        <p:txBody>
          <a:bodyPr/>
          <a:lstStyle/>
          <a:p>
            <a:r>
              <a:rPr lang="en-US" dirty="0"/>
              <a:t>DO WE HAVE A MINIMIUM OF 67% MEMBERS PRESENT AND OR PROXIES TO HOLD A VOTE? </a:t>
            </a:r>
          </a:p>
        </p:txBody>
      </p:sp>
    </p:spTree>
    <p:extLst>
      <p:ext uri="{BB962C8B-B14F-4D97-AF65-F5344CB8AC3E}">
        <p14:creationId xmlns:p14="http://schemas.microsoft.com/office/powerpoint/2010/main" val="222580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3FD1-723C-4380-A7F0-7DDC5BBA7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3FBC9-F033-4FD0-9DA2-A88AAFCDC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Secretary for POA</a:t>
            </a:r>
          </a:p>
          <a:p>
            <a:r>
              <a:rPr lang="en-US" dirty="0"/>
              <a:t>Member at Large</a:t>
            </a:r>
          </a:p>
        </p:txBody>
      </p:sp>
    </p:spTree>
    <p:extLst>
      <p:ext uri="{BB962C8B-B14F-4D97-AF65-F5344CB8AC3E}">
        <p14:creationId xmlns:p14="http://schemas.microsoft.com/office/powerpoint/2010/main" val="175949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69C7-FC0F-4777-B50A-48C3A0194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 To 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4D503-2848-47E8-80F3-2A8992011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Roll Call</a:t>
            </a:r>
          </a:p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256584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4B84-042F-4EAB-8144-17351CFF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2959DD-8285-4967-8DC2-3F663D2423BD}"/>
              </a:ext>
            </a:extLst>
          </p:cNvPr>
          <p:cNvSpPr txBox="1"/>
          <p:nvPr/>
        </p:nvSpPr>
        <p:spPr>
          <a:xfrm>
            <a:off x="1359017" y="2592198"/>
            <a:ext cx="953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meeting is now open for new business/discussion. </a:t>
            </a:r>
          </a:p>
        </p:txBody>
      </p:sp>
    </p:spTree>
    <p:extLst>
      <p:ext uri="{BB962C8B-B14F-4D97-AF65-F5344CB8AC3E}">
        <p14:creationId xmlns:p14="http://schemas.microsoft.com/office/powerpoint/2010/main" val="135278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5D34-8067-450A-B3C6-72369DD7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18355-D863-450B-962D-7579F4A33D1E}"/>
              </a:ext>
            </a:extLst>
          </p:cNvPr>
          <p:cNvSpPr txBox="1"/>
          <p:nvPr/>
        </p:nvSpPr>
        <p:spPr>
          <a:xfrm>
            <a:off x="1971412" y="2608976"/>
            <a:ext cx="734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Are there any announcements?</a:t>
            </a:r>
          </a:p>
          <a:p>
            <a:pPr algn="ctr"/>
            <a:r>
              <a:rPr lang="en-US" dirty="0"/>
              <a:t>The next meeting will be held on 7 October 2023  (unless notified otherwise). </a:t>
            </a:r>
          </a:p>
        </p:txBody>
      </p:sp>
    </p:spTree>
    <p:extLst>
      <p:ext uri="{BB962C8B-B14F-4D97-AF65-F5344CB8AC3E}">
        <p14:creationId xmlns:p14="http://schemas.microsoft.com/office/powerpoint/2010/main" val="2706609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6330-994D-4E98-AE69-13CD4BF2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IS ADJOUTNED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A9CD-676F-4771-9E28-4716F122B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I please have a motion to adjourn this meeting?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92491-D3B4-4443-B31F-E55CCDF93982}"/>
              </a:ext>
            </a:extLst>
          </p:cNvPr>
          <p:cNvSpPr txBox="1"/>
          <p:nvPr/>
        </p:nvSpPr>
        <p:spPr>
          <a:xfrm>
            <a:off x="4722375" y="5620938"/>
            <a:ext cx="1017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you for attending! </a:t>
            </a:r>
          </a:p>
        </p:txBody>
      </p:sp>
    </p:spTree>
    <p:extLst>
      <p:ext uri="{BB962C8B-B14F-4D97-AF65-F5344CB8AC3E}">
        <p14:creationId xmlns:p14="http://schemas.microsoft.com/office/powerpoint/2010/main" val="35516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52B6-04D3-4D9C-8960-793C6588D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Minutes from Last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35348-5A04-43EC-8B4F-BED07048F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3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DAF3-D8B4-494F-ACF2-B180468F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From Officers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C303-FE6A-48FF-BA5A-833509A69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Board Members</a:t>
            </a:r>
          </a:p>
          <a:p>
            <a:pPr marL="0" indent="0">
              <a:buNone/>
            </a:pPr>
            <a:r>
              <a:rPr lang="en-US" dirty="0"/>
              <a:t>President Bill McGowan</a:t>
            </a:r>
          </a:p>
          <a:p>
            <a:pPr marL="0" indent="0">
              <a:buNone/>
            </a:pPr>
            <a:r>
              <a:rPr lang="en-US" dirty="0"/>
              <a:t>Vice President- Dean Collins</a:t>
            </a:r>
          </a:p>
          <a:p>
            <a:pPr marL="0" indent="0">
              <a:buNone/>
            </a:pPr>
            <a:r>
              <a:rPr lang="en-US" dirty="0"/>
              <a:t>Secretary- Don Richardson   </a:t>
            </a:r>
            <a:r>
              <a:rPr lang="en-US" sz="1900" dirty="0"/>
              <a:t>Seat is up for election this this year- will have a vote this meeting. </a:t>
            </a:r>
          </a:p>
          <a:p>
            <a:pPr marL="0" indent="0">
              <a:buNone/>
            </a:pPr>
            <a:r>
              <a:rPr lang="en-US" dirty="0"/>
              <a:t>Treasure – Fran </a:t>
            </a:r>
            <a:r>
              <a:rPr lang="en-US" dirty="0" err="1"/>
              <a:t>Crucet</a:t>
            </a:r>
            <a:r>
              <a:rPr lang="en-US" dirty="0"/>
              <a:t> -  </a:t>
            </a:r>
            <a:r>
              <a:rPr lang="en-US" sz="1900" dirty="0"/>
              <a:t>We will have a financial report coming up next.</a:t>
            </a:r>
          </a:p>
          <a:p>
            <a:pPr marL="0" indent="0">
              <a:buNone/>
            </a:pPr>
            <a:r>
              <a:rPr lang="en-US" dirty="0"/>
              <a:t>Member at Large - Vacant     </a:t>
            </a:r>
            <a:r>
              <a:rPr lang="en-US" sz="1900" dirty="0"/>
              <a:t>Vacancy will be filled/elected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9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F11EB-AC11-4415-B657-CF2D30E00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FINANICAL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D84C8-2E43-4862-8981-F1F44179B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TREASURE</a:t>
            </a:r>
          </a:p>
          <a:p>
            <a:r>
              <a:rPr lang="en-US" sz="3600" dirty="0"/>
              <a:t>Fran </a:t>
            </a:r>
            <a:r>
              <a:rPr lang="en-US" sz="3600" dirty="0" err="1"/>
              <a:t>Crucet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34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A6E85D-860F-4497-A1B3-239E58A6B74C}"/>
              </a:ext>
            </a:extLst>
          </p:cNvPr>
          <p:cNvSpPr/>
          <p:nvPr/>
        </p:nvSpPr>
        <p:spPr>
          <a:xfrm>
            <a:off x="1065402" y="817837"/>
            <a:ext cx="10771822" cy="495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annual dues.  Need for an increase bases on increase in labor, needs and wants of the community?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Maintenance - Summer months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grading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Drainage / culverts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Signage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Weed and tree trimming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Maintenance - Winter months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Snow removal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Rental Property Discussion – Limitations?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Winter month rentals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Gate Maintenance / Security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Vehicle &amp; ATV identification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proposed By-Laws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proposed Covenants.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0B1EB5-CB8D-454F-912D-8D0B003A84A9}"/>
              </a:ext>
            </a:extLst>
          </p:cNvPr>
          <p:cNvSpPr/>
          <p:nvPr/>
        </p:nvSpPr>
        <p:spPr>
          <a:xfrm>
            <a:off x="3337179" y="157185"/>
            <a:ext cx="540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SILVERLEAF POA ANNUAL MEETING AGENDA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AF3DD-B96E-407B-8D82-E8CEE13D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277" y="2684475"/>
            <a:ext cx="4228335" cy="2879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001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2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8F2E-6254-4F9D-ADD1-07AB94D9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BUDGET FOR NEXT YEAR’S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D3E0B-2022-40F9-98A4-6E47F7EB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20E1-C1F9-4D97-B187-CFBC64A6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Maintenance Summer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70621-27A9-4F04-BA0E-95666B212F8F}"/>
              </a:ext>
            </a:extLst>
          </p:cNvPr>
          <p:cNvSpPr txBox="1"/>
          <p:nvPr/>
        </p:nvSpPr>
        <p:spPr>
          <a:xfrm>
            <a:off x="1619075" y="2567031"/>
            <a:ext cx="8531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Road Grading</a:t>
            </a:r>
          </a:p>
          <a:p>
            <a:r>
              <a:rPr lang="en-US" dirty="0"/>
              <a:t>Drainage / Culverts</a:t>
            </a:r>
          </a:p>
          <a:p>
            <a:r>
              <a:rPr lang="en-US" dirty="0"/>
              <a:t>Mirrors</a:t>
            </a:r>
          </a:p>
          <a:p>
            <a:r>
              <a:rPr lang="en-US" dirty="0"/>
              <a:t>Signage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60</TotalTime>
  <Words>294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Garamond</vt:lpstr>
      <vt:lpstr>Times New Roman</vt:lpstr>
      <vt:lpstr>Wingdings</vt:lpstr>
      <vt:lpstr>Organic</vt:lpstr>
      <vt:lpstr>WELCOME SILVERLEAF COMMUNITY</vt:lpstr>
      <vt:lpstr>Call To Order</vt:lpstr>
      <vt:lpstr>Minutes from Last Meeting</vt:lpstr>
      <vt:lpstr>Report From Officers</vt:lpstr>
      <vt:lpstr>FINANICAL REPORT</vt:lpstr>
      <vt:lpstr>PowerPoint Presentation</vt:lpstr>
      <vt:lpstr>PowerPoint Presentation</vt:lpstr>
      <vt:lpstr>BUDGET FOR NEXT YEAR’S SPENDING</vt:lpstr>
      <vt:lpstr>Road Maintenance Summer Months</vt:lpstr>
      <vt:lpstr>Weed  &amp; Tree Trimming  </vt:lpstr>
      <vt:lpstr>Road Signage </vt:lpstr>
      <vt:lpstr>Road Maintenance Winter Months</vt:lpstr>
      <vt:lpstr>Rental Property Discussion / Limitations</vt:lpstr>
      <vt:lpstr>Gate Maintenance / Security</vt:lpstr>
      <vt:lpstr>NEW PROPOSED BY-LAWS</vt:lpstr>
      <vt:lpstr>NEW PROPOSED COVENANTS</vt:lpstr>
      <vt:lpstr>VOTING ON NEW BY-LAWS</vt:lpstr>
      <vt:lpstr>VOTING ON NEW COVENANTS</vt:lpstr>
      <vt:lpstr>VOTING</vt:lpstr>
      <vt:lpstr>NEW BUSINESS</vt:lpstr>
      <vt:lpstr>ANNOUNCEMENTS</vt:lpstr>
      <vt:lpstr>MEETING IS ADJOUTNED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SILVERLEAF COMMUNITY</dc:title>
  <dc:creator>McGowan, Bill</dc:creator>
  <cp:lastModifiedBy>McGowan, Bill</cp:lastModifiedBy>
  <cp:revision>8</cp:revision>
  <dcterms:created xsi:type="dcterms:W3CDTF">2022-10-04T21:46:50Z</dcterms:created>
  <dcterms:modified xsi:type="dcterms:W3CDTF">2022-10-04T22:47:43Z</dcterms:modified>
</cp:coreProperties>
</file>