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FEE37-5A6F-43C8-A9D4-BF5CA001345A}" v="46" dt="2022-10-02T19:07:49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1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tney Hartman" userId="50f868b3a774c61c" providerId="LiveId" clId="{6BDFEE37-5A6F-43C8-A9D4-BF5CA001345A}"/>
    <pc:docChg chg="undo custSel modSld">
      <pc:chgData name="Cortney Hartman" userId="50f868b3a774c61c" providerId="LiveId" clId="{6BDFEE37-5A6F-43C8-A9D4-BF5CA001345A}" dt="2022-10-02T19:07:49.454" v="141"/>
      <pc:docMkLst>
        <pc:docMk/>
      </pc:docMkLst>
      <pc:sldChg chg="modSp mod">
        <pc:chgData name="Cortney Hartman" userId="50f868b3a774c61c" providerId="LiveId" clId="{6BDFEE37-5A6F-43C8-A9D4-BF5CA001345A}" dt="2022-10-02T19:07:49.454" v="141"/>
        <pc:sldMkLst>
          <pc:docMk/>
          <pc:sldMk cId="2650395547" sldId="256"/>
        </pc:sldMkLst>
        <pc:spChg chg="mod">
          <ac:chgData name="Cortney Hartman" userId="50f868b3a774c61c" providerId="LiveId" clId="{6BDFEE37-5A6F-43C8-A9D4-BF5CA001345A}" dt="2022-10-02T18:58:49.181" v="13" actId="403"/>
          <ac:spMkLst>
            <pc:docMk/>
            <pc:sldMk cId="2650395547" sldId="256"/>
            <ac:spMk id="2" creationId="{45676B2F-9821-41C1-BA5E-2CD6D11D6D17}"/>
          </ac:spMkLst>
        </pc:spChg>
        <pc:spChg chg="mod">
          <ac:chgData name="Cortney Hartman" userId="50f868b3a774c61c" providerId="LiveId" clId="{6BDFEE37-5A6F-43C8-A9D4-BF5CA001345A}" dt="2022-10-02T18:58:55.578" v="16" actId="403"/>
          <ac:spMkLst>
            <pc:docMk/>
            <pc:sldMk cId="2650395547" sldId="256"/>
            <ac:spMk id="3" creationId="{A1516C18-5F08-47D1-9341-CD3706C9C467}"/>
          </ac:spMkLst>
        </pc:spChg>
        <pc:spChg chg="mod">
          <ac:chgData name="Cortney Hartman" userId="50f868b3a774c61c" providerId="LiveId" clId="{6BDFEE37-5A6F-43C8-A9D4-BF5CA001345A}" dt="2022-10-02T19:05:23.957" v="126" actId="14100"/>
          <ac:spMkLst>
            <pc:docMk/>
            <pc:sldMk cId="2650395547" sldId="256"/>
            <ac:spMk id="9" creationId="{C006D512-F3A8-4CBB-81E8-DEF6B2914847}"/>
          </ac:spMkLst>
        </pc:spChg>
        <pc:spChg chg="mod">
          <ac:chgData name="Cortney Hartman" userId="50f868b3a774c61c" providerId="LiveId" clId="{6BDFEE37-5A6F-43C8-A9D4-BF5CA001345A}" dt="2022-10-02T19:04:45.358" v="109" actId="1076"/>
          <ac:spMkLst>
            <pc:docMk/>
            <pc:sldMk cId="2650395547" sldId="256"/>
            <ac:spMk id="21" creationId="{918F3D8A-5CEC-419B-9730-BEE12B24FDC0}"/>
          </ac:spMkLst>
        </pc:spChg>
        <pc:spChg chg="mod">
          <ac:chgData name="Cortney Hartman" userId="50f868b3a774c61c" providerId="LiveId" clId="{6BDFEE37-5A6F-43C8-A9D4-BF5CA001345A}" dt="2022-10-02T19:04:26.371" v="107" actId="1076"/>
          <ac:spMkLst>
            <pc:docMk/>
            <pc:sldMk cId="2650395547" sldId="256"/>
            <ac:spMk id="22" creationId="{0966EEF4-62EE-4EBD-A7EC-B527D91DC691}"/>
          </ac:spMkLst>
        </pc:spChg>
        <pc:spChg chg="mod">
          <ac:chgData name="Cortney Hartman" userId="50f868b3a774c61c" providerId="LiveId" clId="{6BDFEE37-5A6F-43C8-A9D4-BF5CA001345A}" dt="2022-10-02T19:04:26.371" v="107" actId="1076"/>
          <ac:spMkLst>
            <pc:docMk/>
            <pc:sldMk cId="2650395547" sldId="256"/>
            <ac:spMk id="23" creationId="{D04219F8-EA54-4370-BCA8-DC8D99862400}"/>
          </ac:spMkLst>
        </pc:spChg>
        <pc:graphicFrameChg chg="mod">
          <ac:chgData name="Cortney Hartman" userId="50f868b3a774c61c" providerId="LiveId" clId="{6BDFEE37-5A6F-43C8-A9D4-BF5CA001345A}" dt="2022-10-02T19:07:49.454" v="141"/>
          <ac:graphicFrameMkLst>
            <pc:docMk/>
            <pc:sldMk cId="2650395547" sldId="256"/>
            <ac:graphicFrameMk id="6" creationId="{B9796372-54F3-4D91-BEE0-81665F9703A9}"/>
          </ac:graphicFrameMkLst>
        </pc:graphicFrameChg>
        <pc:graphicFrameChg chg="mod modGraphic">
          <ac:chgData name="Cortney Hartman" userId="50f868b3a774c61c" providerId="LiveId" clId="{6BDFEE37-5A6F-43C8-A9D4-BF5CA001345A}" dt="2022-10-02T19:03:23.217" v="101" actId="14861"/>
          <ac:graphicFrameMkLst>
            <pc:docMk/>
            <pc:sldMk cId="2650395547" sldId="256"/>
            <ac:graphicFrameMk id="7" creationId="{7E518418-1BE1-4E2C-9BD9-6238DD82945C}"/>
          </ac:graphicFrameMkLst>
        </pc:graphicFrameChg>
        <pc:graphicFrameChg chg="mod modGraphic">
          <ac:chgData name="Cortney Hartman" userId="50f868b3a774c61c" providerId="LiveId" clId="{6BDFEE37-5A6F-43C8-A9D4-BF5CA001345A}" dt="2022-10-02T19:03:00.828" v="100" actId="404"/>
          <ac:graphicFrameMkLst>
            <pc:docMk/>
            <pc:sldMk cId="2650395547" sldId="256"/>
            <ac:graphicFrameMk id="8" creationId="{EC36DE3B-3776-4792-A338-3BDD3CDCDF5B}"/>
          </ac:graphicFrameMkLst>
        </pc:graphicFrameChg>
        <pc:picChg chg="mod">
          <ac:chgData name="Cortney Hartman" userId="50f868b3a774c61c" providerId="LiveId" clId="{6BDFEE37-5A6F-43C8-A9D4-BF5CA001345A}" dt="2022-10-02T18:59:34.238" v="29" actId="1076"/>
          <ac:picMkLst>
            <pc:docMk/>
            <pc:sldMk cId="2650395547" sldId="256"/>
            <ac:picMk id="5" creationId="{7CBB3799-A909-452F-B1F8-BC13E74006AD}"/>
          </ac:picMkLst>
        </pc:picChg>
        <pc:picChg chg="mod">
          <ac:chgData name="Cortney Hartman" userId="50f868b3a774c61c" providerId="LiveId" clId="{6BDFEE37-5A6F-43C8-A9D4-BF5CA001345A}" dt="2022-10-02T18:59:31.588" v="28" actId="1076"/>
          <ac:picMkLst>
            <pc:docMk/>
            <pc:sldMk cId="2650395547" sldId="256"/>
            <ac:picMk id="11" creationId="{7C050C4D-34C7-4290-B28D-E8054084A19E}"/>
          </ac:picMkLst>
        </pc:picChg>
        <pc:picChg chg="mod">
          <ac:chgData name="Cortney Hartman" userId="50f868b3a774c61c" providerId="LiveId" clId="{6BDFEE37-5A6F-43C8-A9D4-BF5CA001345A}" dt="2022-10-02T18:59:28.580" v="27" actId="14100"/>
          <ac:picMkLst>
            <pc:docMk/>
            <pc:sldMk cId="2650395547" sldId="256"/>
            <ac:picMk id="13" creationId="{D4A54E07-5777-4012-9360-8914F0B1CCB3}"/>
          </ac:picMkLst>
        </pc:picChg>
      </pc:sldChg>
    </pc:docChg>
  </pc:docChgLst>
  <pc:docChgLst>
    <pc:chgData name="Cortney Hartman" userId="50f868b3a774c61c" providerId="LiveId" clId="{90CB65F8-E524-4E12-B2AA-2C338726B818}"/>
    <pc:docChg chg="custSel modSld">
      <pc:chgData name="Cortney Hartman" userId="50f868b3a774c61c" providerId="LiveId" clId="{90CB65F8-E524-4E12-B2AA-2C338726B818}" dt="2022-06-14T21:11:16.522" v="20" actId="20577"/>
      <pc:docMkLst>
        <pc:docMk/>
      </pc:docMkLst>
      <pc:sldChg chg="delSp modSp mod">
        <pc:chgData name="Cortney Hartman" userId="50f868b3a774c61c" providerId="LiveId" clId="{90CB65F8-E524-4E12-B2AA-2C338726B818}" dt="2022-06-14T21:11:16.522" v="20" actId="20577"/>
        <pc:sldMkLst>
          <pc:docMk/>
          <pc:sldMk cId="2650395547" sldId="256"/>
        </pc:sldMkLst>
        <pc:spChg chg="mod">
          <ac:chgData name="Cortney Hartman" userId="50f868b3a774c61c" providerId="LiveId" clId="{90CB65F8-E524-4E12-B2AA-2C338726B818}" dt="2022-06-14T21:11:16.522" v="20" actId="20577"/>
          <ac:spMkLst>
            <pc:docMk/>
            <pc:sldMk cId="2650395547" sldId="256"/>
            <ac:spMk id="3" creationId="{A1516C18-5F08-47D1-9341-CD3706C9C467}"/>
          </ac:spMkLst>
        </pc:spChg>
        <pc:picChg chg="del">
          <ac:chgData name="Cortney Hartman" userId="50f868b3a774c61c" providerId="LiveId" clId="{90CB65F8-E524-4E12-B2AA-2C338726B818}" dt="2022-06-14T21:11:07.908" v="17" actId="21"/>
          <ac:picMkLst>
            <pc:docMk/>
            <pc:sldMk cId="2650395547" sldId="256"/>
            <ac:picMk id="4" creationId="{CCD1B6D1-3527-4070-9490-4DE5F40186E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Confidence adhering to sharp safety and hands free neutral zone</c:v>
                </c:pt>
                <c:pt idx="1">
                  <c:v>Confidence performing surgical closure</c:v>
                </c:pt>
                <c:pt idx="2">
                  <c:v>Confidence applying surgical drapes</c:v>
                </c:pt>
                <c:pt idx="3">
                  <c:v>Confidence performing duties of the First Assistant</c:v>
                </c:pt>
                <c:pt idx="4">
                  <c:v>Confidence adhering to sterile technique</c:v>
                </c:pt>
                <c:pt idx="5">
                  <c:v>Confidence donning sterile gown/gloves</c:v>
                </c:pt>
                <c:pt idx="6">
                  <c:v>Confidence performing surgical hand scrub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D-4362-BBEE-88D8648AD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Confidence adhering to sharp safety and hands free neutral zone</c:v>
                </c:pt>
                <c:pt idx="1">
                  <c:v>Confidence performing surgical closure</c:v>
                </c:pt>
                <c:pt idx="2">
                  <c:v>Confidence applying surgical drapes</c:v>
                </c:pt>
                <c:pt idx="3">
                  <c:v>Confidence performing duties of the First Assistant</c:v>
                </c:pt>
                <c:pt idx="4">
                  <c:v>Confidence adhering to sterile technique</c:v>
                </c:pt>
                <c:pt idx="5">
                  <c:v>Confidence donning sterile gown/gloves</c:v>
                </c:pt>
                <c:pt idx="6">
                  <c:v>Confidence performing surgical hand scrub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3.5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D-4362-BBEE-88D8648AD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2925776"/>
        <c:axId val="1624556912"/>
      </c:barChart>
      <c:catAx>
        <c:axId val="161292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556912"/>
        <c:crosses val="autoZero"/>
        <c:auto val="1"/>
        <c:lblAlgn val="ctr"/>
        <c:lblOffset val="100"/>
        <c:noMultiLvlLbl val="0"/>
      </c:catAx>
      <c:valAx>
        <c:axId val="1624556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9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28412073490815"/>
          <c:y val="0.87172377293659875"/>
          <c:w val="0.1164757400116652"/>
          <c:h val="0.109006237002872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5D1BA-EA3C-49C4-9604-E85B212FA518}" type="doc">
      <dgm:prSet loTypeId="urn:microsoft.com/office/officeart/2005/8/layout/arrow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A7928-CBEF-4009-8C56-15C85ED874AC}">
      <dgm:prSet phldrT="[Text]" custT="1"/>
      <dgm:spPr/>
      <dgm:t>
        <a:bodyPr/>
        <a:lstStyle/>
        <a:p>
          <a:pPr algn="ctr"/>
          <a:r>
            <a:rPr lang="en-US" sz="6600" b="1" dirty="0">
              <a:solidFill>
                <a:schemeClr val="accent6"/>
              </a:solidFill>
            </a:rPr>
            <a:t>Gaps Identified</a:t>
          </a:r>
        </a:p>
        <a:p>
          <a:pPr algn="ctr"/>
          <a:r>
            <a:rPr lang="en-US" sz="4000" dirty="0">
              <a:solidFill>
                <a:schemeClr val="bg1"/>
              </a:solidFill>
            </a:rPr>
            <a:t>Sterile Technique</a:t>
          </a:r>
        </a:p>
        <a:p>
          <a:pPr algn="ctr"/>
          <a:r>
            <a:rPr lang="en-US" sz="4000" dirty="0">
              <a:solidFill>
                <a:schemeClr val="bg1"/>
              </a:solidFill>
            </a:rPr>
            <a:t>Surgical Skill Proficiency</a:t>
          </a:r>
          <a:endParaRPr lang="en-US" sz="6600" b="1" dirty="0">
            <a:solidFill>
              <a:schemeClr val="accent6"/>
            </a:solidFill>
          </a:endParaRPr>
        </a:p>
      </dgm:t>
    </dgm:pt>
    <dgm:pt modelId="{592A9399-DABF-4EAF-AC8F-43C2DA811D5A}" type="parTrans" cxnId="{ED3B1323-3275-4600-A6F0-6CDC03430F2C}">
      <dgm:prSet/>
      <dgm:spPr/>
      <dgm:t>
        <a:bodyPr/>
        <a:lstStyle/>
        <a:p>
          <a:endParaRPr lang="en-US"/>
        </a:p>
      </dgm:t>
    </dgm:pt>
    <dgm:pt modelId="{413275CC-471B-48BC-B28D-FD7CD68E473B}" type="sibTrans" cxnId="{ED3B1323-3275-4600-A6F0-6CDC03430F2C}">
      <dgm:prSet/>
      <dgm:spPr/>
      <dgm:t>
        <a:bodyPr/>
        <a:lstStyle/>
        <a:p>
          <a:endParaRPr lang="en-US"/>
        </a:p>
      </dgm:t>
    </dgm:pt>
    <dgm:pt modelId="{35FA5BD0-0B71-4A3F-80C8-73FCE6B317E2}" type="pres">
      <dgm:prSet presAssocID="{1955D1BA-EA3C-49C4-9604-E85B212FA518}" presName="compositeShape" presStyleCnt="0">
        <dgm:presLayoutVars>
          <dgm:chMax val="2"/>
          <dgm:dir/>
          <dgm:resizeHandles val="exact"/>
        </dgm:presLayoutVars>
      </dgm:prSet>
      <dgm:spPr/>
    </dgm:pt>
    <dgm:pt modelId="{6DB2B507-C12D-4233-80D8-37BCBBF945ED}" type="pres">
      <dgm:prSet presAssocID="{7B9A7928-CBEF-4009-8C56-15C85ED874AC}" presName="upArrow" presStyleLbl="node1" presStyleIdx="0" presStyleCnt="1" custScaleX="303030" custScaleY="68584" custLinFactNeighborX="68924" custLinFactNeighborY="-12240"/>
      <dgm:spPr>
        <a:prstGeom prst="ellipse">
          <a:avLst/>
        </a:prstGeom>
      </dgm:spPr>
    </dgm:pt>
    <dgm:pt modelId="{75E0DB69-B943-4875-9BF1-7B4886570B1D}" type="pres">
      <dgm:prSet presAssocID="{7B9A7928-CBEF-4009-8C56-15C85ED874AC}" presName="upArrowText" presStyleLbl="revTx" presStyleIdx="0" presStyleCnt="1" custScaleX="178571" custScaleY="72643" custLinFactNeighborX="-39779" custLinFactNeighborY="-9185">
        <dgm:presLayoutVars>
          <dgm:chMax val="0"/>
          <dgm:bulletEnabled val="1"/>
        </dgm:presLayoutVars>
      </dgm:prSet>
      <dgm:spPr/>
    </dgm:pt>
  </dgm:ptLst>
  <dgm:cxnLst>
    <dgm:cxn modelId="{ED3B1323-3275-4600-A6F0-6CDC03430F2C}" srcId="{1955D1BA-EA3C-49C4-9604-E85B212FA518}" destId="{7B9A7928-CBEF-4009-8C56-15C85ED874AC}" srcOrd="0" destOrd="0" parTransId="{592A9399-DABF-4EAF-AC8F-43C2DA811D5A}" sibTransId="{413275CC-471B-48BC-B28D-FD7CD68E473B}"/>
    <dgm:cxn modelId="{84C46246-4C75-4F94-80FE-1D0D5924AE55}" type="presOf" srcId="{1955D1BA-EA3C-49C4-9604-E85B212FA518}" destId="{35FA5BD0-0B71-4A3F-80C8-73FCE6B317E2}" srcOrd="0" destOrd="0" presId="urn:microsoft.com/office/officeart/2005/8/layout/arrow4"/>
    <dgm:cxn modelId="{B450A3AA-CF1A-4DF7-8762-F92A104FC104}" type="presOf" srcId="{7B9A7928-CBEF-4009-8C56-15C85ED874AC}" destId="{75E0DB69-B943-4875-9BF1-7B4886570B1D}" srcOrd="0" destOrd="0" presId="urn:microsoft.com/office/officeart/2005/8/layout/arrow4"/>
    <dgm:cxn modelId="{EC5DAF17-A553-4738-9EF4-2FBF42FC1077}" type="presParOf" srcId="{35FA5BD0-0B71-4A3F-80C8-73FCE6B317E2}" destId="{6DB2B507-C12D-4233-80D8-37BCBBF945ED}" srcOrd="0" destOrd="0" presId="urn:microsoft.com/office/officeart/2005/8/layout/arrow4"/>
    <dgm:cxn modelId="{C15B101C-207E-453D-BA73-B00F7B102331}" type="presParOf" srcId="{35FA5BD0-0B71-4A3F-80C8-73FCE6B317E2}" destId="{75E0DB69-B943-4875-9BF1-7B4886570B1D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E713B-48B3-483C-97D3-7AD0C606A3C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1C25AC7A-4A54-46E5-A209-2B9640114090}">
      <dgm:prSet phldrT="[Text]" custT="1"/>
      <dgm:spPr>
        <a:noFill/>
      </dgm:spPr>
      <dgm:t>
        <a:bodyPr/>
        <a:lstStyle/>
        <a:p>
          <a:pPr algn="ctr"/>
          <a:r>
            <a:rPr lang="en-US" sz="6000" b="1" dirty="0">
              <a:solidFill>
                <a:schemeClr val="accent6"/>
              </a:solidFill>
            </a:rPr>
            <a:t>Sterile Technique: Scrubbing, Gowning, Gloving</a:t>
          </a:r>
        </a:p>
      </dgm:t>
    </dgm:pt>
    <dgm:pt modelId="{EFD2B6AA-2D75-4E54-B782-EECB90DF5157}" type="parTrans" cxnId="{31E355DA-3E16-4CE1-80B4-A6826441AAAA}">
      <dgm:prSet/>
      <dgm:spPr/>
      <dgm:t>
        <a:bodyPr/>
        <a:lstStyle/>
        <a:p>
          <a:endParaRPr lang="en-US"/>
        </a:p>
      </dgm:t>
    </dgm:pt>
    <dgm:pt modelId="{8F3D95EB-42B8-4E9A-9F52-264CDBF69204}" type="sibTrans" cxnId="{31E355DA-3E16-4CE1-80B4-A6826441AAAA}">
      <dgm:prSet/>
      <dgm:spPr/>
      <dgm:t>
        <a:bodyPr/>
        <a:lstStyle/>
        <a:p>
          <a:endParaRPr lang="en-US"/>
        </a:p>
      </dgm:t>
    </dgm:pt>
    <dgm:pt modelId="{986342AD-D201-424C-812C-5814C066C09F}">
      <dgm:prSet phldrT="[Text]" custT="1"/>
      <dgm:spPr>
        <a:noFill/>
      </dgm:spPr>
      <dgm:t>
        <a:bodyPr/>
        <a:lstStyle/>
        <a:p>
          <a:pPr algn="ctr"/>
          <a:r>
            <a:rPr lang="en-US" sz="6000" b="1" dirty="0">
              <a:solidFill>
                <a:schemeClr val="accent6"/>
              </a:solidFill>
            </a:rPr>
            <a:t>Surgical Safety &amp; First Assisting</a:t>
          </a:r>
        </a:p>
      </dgm:t>
    </dgm:pt>
    <dgm:pt modelId="{3B486EE9-86E9-47B9-9177-C974CECB4894}" type="parTrans" cxnId="{211850E5-E996-4C80-BE25-E403B99DA991}">
      <dgm:prSet/>
      <dgm:spPr/>
      <dgm:t>
        <a:bodyPr/>
        <a:lstStyle/>
        <a:p>
          <a:endParaRPr lang="en-US"/>
        </a:p>
      </dgm:t>
    </dgm:pt>
    <dgm:pt modelId="{6B900882-62AB-4C13-85E2-D44A36C32E82}" type="sibTrans" cxnId="{211850E5-E996-4C80-BE25-E403B99DA991}">
      <dgm:prSet/>
      <dgm:spPr/>
      <dgm:t>
        <a:bodyPr/>
        <a:lstStyle/>
        <a:p>
          <a:endParaRPr lang="en-US"/>
        </a:p>
      </dgm:t>
    </dgm:pt>
    <dgm:pt modelId="{BD7AE9AC-4013-4B32-A038-8DDAF3829D01}">
      <dgm:prSet phldrT="[Text]" custT="1"/>
      <dgm:spPr>
        <a:noFill/>
      </dgm:spPr>
      <dgm:t>
        <a:bodyPr/>
        <a:lstStyle/>
        <a:p>
          <a:pPr algn="ctr"/>
          <a:r>
            <a:rPr lang="en-US" sz="6000" b="1" dirty="0">
              <a:solidFill>
                <a:schemeClr val="accent6"/>
              </a:solidFill>
            </a:rPr>
            <a:t>Surgical Simulations</a:t>
          </a:r>
        </a:p>
      </dgm:t>
    </dgm:pt>
    <dgm:pt modelId="{D326EB14-52F6-4D01-95BC-6FE4008B9058}" type="parTrans" cxnId="{E9984698-1A49-4336-8BEF-3A56F12ED75E}">
      <dgm:prSet/>
      <dgm:spPr/>
      <dgm:t>
        <a:bodyPr/>
        <a:lstStyle/>
        <a:p>
          <a:endParaRPr lang="en-US"/>
        </a:p>
      </dgm:t>
    </dgm:pt>
    <dgm:pt modelId="{E014F313-7066-47ED-9A9F-41970CD4FE24}" type="sibTrans" cxnId="{E9984698-1A49-4336-8BEF-3A56F12ED75E}">
      <dgm:prSet/>
      <dgm:spPr/>
      <dgm:t>
        <a:bodyPr/>
        <a:lstStyle/>
        <a:p>
          <a:endParaRPr lang="en-US"/>
        </a:p>
      </dgm:t>
    </dgm:pt>
    <dgm:pt modelId="{23C3F588-8820-4485-9EC4-4D98DE632C6A}">
      <dgm:prSet phldrT="[Text]"/>
      <dgm:spPr/>
      <dgm:t>
        <a:bodyPr/>
        <a:lstStyle/>
        <a:p>
          <a:pPr algn="ctr"/>
          <a:r>
            <a:rPr lang="en-US" sz="900" dirty="0"/>
            <a:t>Code in the OR</a:t>
          </a:r>
        </a:p>
      </dgm:t>
    </dgm:pt>
    <dgm:pt modelId="{38C5401D-67C4-46D9-A21D-04F1367176F4}" type="parTrans" cxnId="{6F03DCC9-14E8-4322-8CE3-CE2202DD3779}">
      <dgm:prSet/>
      <dgm:spPr/>
      <dgm:t>
        <a:bodyPr/>
        <a:lstStyle/>
        <a:p>
          <a:endParaRPr lang="en-US"/>
        </a:p>
      </dgm:t>
    </dgm:pt>
    <dgm:pt modelId="{5169581F-5CAF-486A-8D92-0C995E6282E1}" type="sibTrans" cxnId="{6F03DCC9-14E8-4322-8CE3-CE2202DD3779}">
      <dgm:prSet/>
      <dgm:spPr/>
      <dgm:t>
        <a:bodyPr/>
        <a:lstStyle/>
        <a:p>
          <a:endParaRPr lang="en-US"/>
        </a:p>
      </dgm:t>
    </dgm:pt>
    <dgm:pt modelId="{60327449-8893-414A-907C-7487FA99BB76}">
      <dgm:prSet phldrT="[Text]"/>
      <dgm:spPr/>
      <dgm:t>
        <a:bodyPr/>
        <a:lstStyle/>
        <a:p>
          <a:pPr algn="ctr"/>
          <a:r>
            <a:rPr lang="en-US" sz="900" dirty="0"/>
            <a:t>Fire in the OR</a:t>
          </a:r>
        </a:p>
      </dgm:t>
    </dgm:pt>
    <dgm:pt modelId="{8B5C7A64-E807-4DA1-A98A-FE549C8B262A}" type="parTrans" cxnId="{A10848C2-281D-4EB8-97A4-4B8C50E85C35}">
      <dgm:prSet/>
      <dgm:spPr/>
      <dgm:t>
        <a:bodyPr/>
        <a:lstStyle/>
        <a:p>
          <a:endParaRPr lang="en-US"/>
        </a:p>
      </dgm:t>
    </dgm:pt>
    <dgm:pt modelId="{ED2E34E4-2EC3-443D-A562-8BC860196CC9}" type="sibTrans" cxnId="{A10848C2-281D-4EB8-97A4-4B8C50E85C35}">
      <dgm:prSet/>
      <dgm:spPr/>
      <dgm:t>
        <a:bodyPr/>
        <a:lstStyle/>
        <a:p>
          <a:endParaRPr lang="en-US"/>
        </a:p>
      </dgm:t>
    </dgm:pt>
    <dgm:pt modelId="{91F280A1-AA66-441A-9F87-535563EDD843}">
      <dgm:prSet phldrT="[Text]"/>
      <dgm:spPr/>
      <dgm:t>
        <a:bodyPr/>
        <a:lstStyle/>
        <a:p>
          <a:pPr algn="ctr"/>
          <a:r>
            <a:rPr lang="en-US" sz="900" dirty="0"/>
            <a:t>First Assistant Simulations</a:t>
          </a:r>
        </a:p>
      </dgm:t>
    </dgm:pt>
    <dgm:pt modelId="{9A3022B0-81C0-4258-8520-CA1D1013F6AE}" type="parTrans" cxnId="{366E4ADA-CA43-4F7B-9515-8F68AD921736}">
      <dgm:prSet/>
      <dgm:spPr/>
      <dgm:t>
        <a:bodyPr/>
        <a:lstStyle/>
        <a:p>
          <a:endParaRPr lang="en-US"/>
        </a:p>
      </dgm:t>
    </dgm:pt>
    <dgm:pt modelId="{52465835-CAE8-4347-9C39-8431C0034963}" type="sibTrans" cxnId="{366E4ADA-CA43-4F7B-9515-8F68AD921736}">
      <dgm:prSet/>
      <dgm:spPr/>
      <dgm:t>
        <a:bodyPr/>
        <a:lstStyle/>
        <a:p>
          <a:endParaRPr lang="en-US"/>
        </a:p>
      </dgm:t>
    </dgm:pt>
    <dgm:pt modelId="{C30AD1D4-C3D1-4165-BF02-BCF15FBF4FC0}">
      <dgm:prSet phldrT="[Text]"/>
      <dgm:spPr/>
      <dgm:t>
        <a:bodyPr/>
        <a:lstStyle/>
        <a:p>
          <a:pPr algn="ctr"/>
          <a:r>
            <a:rPr lang="en-US" sz="900" dirty="0"/>
            <a:t>Surgical Closure</a:t>
          </a:r>
        </a:p>
      </dgm:t>
    </dgm:pt>
    <dgm:pt modelId="{88E43B61-0501-41CB-9D84-4672F8A6F0A0}" type="parTrans" cxnId="{56BF138F-52FC-41DF-8297-BF1272A9E929}">
      <dgm:prSet/>
      <dgm:spPr/>
      <dgm:t>
        <a:bodyPr/>
        <a:lstStyle/>
        <a:p>
          <a:endParaRPr lang="en-US"/>
        </a:p>
      </dgm:t>
    </dgm:pt>
    <dgm:pt modelId="{E2CDF5DB-EE52-4A99-BB54-22C5FB45AF4B}" type="sibTrans" cxnId="{56BF138F-52FC-41DF-8297-BF1272A9E929}">
      <dgm:prSet/>
      <dgm:spPr/>
      <dgm:t>
        <a:bodyPr/>
        <a:lstStyle/>
        <a:p>
          <a:endParaRPr lang="en-US"/>
        </a:p>
      </dgm:t>
    </dgm:pt>
    <dgm:pt modelId="{7EA98909-B570-4079-8D9F-076C7E013176}">
      <dgm:prSet phldrT="[Text]"/>
      <dgm:spPr/>
      <dgm:t>
        <a:bodyPr/>
        <a:lstStyle/>
        <a:p>
          <a:pPr algn="ctr"/>
          <a:r>
            <a:rPr lang="en-US" sz="900" dirty="0"/>
            <a:t>Laparoscopic Trainer</a:t>
          </a:r>
        </a:p>
      </dgm:t>
    </dgm:pt>
    <dgm:pt modelId="{F426BF86-F4C6-427B-B1F7-F3E3BDECB534}" type="parTrans" cxnId="{DBF3BF30-AA6C-4845-B72F-D48E2DEF5105}">
      <dgm:prSet/>
      <dgm:spPr/>
      <dgm:t>
        <a:bodyPr/>
        <a:lstStyle/>
        <a:p>
          <a:endParaRPr lang="en-US"/>
        </a:p>
      </dgm:t>
    </dgm:pt>
    <dgm:pt modelId="{7FFC9D11-8807-4BEE-96BC-01AB179B43D6}" type="sibTrans" cxnId="{DBF3BF30-AA6C-4845-B72F-D48E2DEF5105}">
      <dgm:prSet/>
      <dgm:spPr/>
      <dgm:t>
        <a:bodyPr/>
        <a:lstStyle/>
        <a:p>
          <a:endParaRPr lang="en-US"/>
        </a:p>
      </dgm:t>
    </dgm:pt>
    <dgm:pt modelId="{CB339047-3EF2-4404-9727-950EF5D72E0B}">
      <dgm:prSet phldrT="[Text]"/>
      <dgm:spPr/>
      <dgm:t>
        <a:bodyPr/>
        <a:lstStyle/>
        <a:p>
          <a:pPr algn="ctr"/>
          <a:r>
            <a:rPr lang="en-US" sz="800" dirty="0"/>
            <a:t>Surgical Consents &amp; Site Marking</a:t>
          </a:r>
        </a:p>
      </dgm:t>
    </dgm:pt>
    <dgm:pt modelId="{58D7E605-3FF5-4A37-B600-6F0E593B25AB}" type="parTrans" cxnId="{4E337330-95BB-4097-93DE-86C136319CEF}">
      <dgm:prSet/>
      <dgm:spPr/>
      <dgm:t>
        <a:bodyPr/>
        <a:lstStyle/>
        <a:p>
          <a:endParaRPr lang="en-US"/>
        </a:p>
      </dgm:t>
    </dgm:pt>
    <dgm:pt modelId="{D87A545B-982F-43FB-AB64-4C8CFB406080}" type="sibTrans" cxnId="{4E337330-95BB-4097-93DE-86C136319CEF}">
      <dgm:prSet/>
      <dgm:spPr/>
      <dgm:t>
        <a:bodyPr/>
        <a:lstStyle/>
        <a:p>
          <a:endParaRPr lang="en-US"/>
        </a:p>
      </dgm:t>
    </dgm:pt>
    <dgm:pt modelId="{9EA7296D-0F32-4740-9E99-D65EAB81914D}">
      <dgm:prSet phldrT="[Text]"/>
      <dgm:spPr/>
      <dgm:t>
        <a:bodyPr/>
        <a:lstStyle/>
        <a:p>
          <a:pPr algn="ctr"/>
          <a:r>
            <a:rPr lang="en-US" sz="800" dirty="0"/>
            <a:t>Basic Instruments</a:t>
          </a:r>
        </a:p>
      </dgm:t>
    </dgm:pt>
    <dgm:pt modelId="{AA230A87-06EE-46F6-BE53-DCD7908BA685}" type="parTrans" cxnId="{EE8C6E91-FD5A-46CB-9C9B-386362083329}">
      <dgm:prSet/>
      <dgm:spPr/>
      <dgm:t>
        <a:bodyPr/>
        <a:lstStyle/>
        <a:p>
          <a:endParaRPr lang="en-US"/>
        </a:p>
      </dgm:t>
    </dgm:pt>
    <dgm:pt modelId="{83D34E36-53B8-42E4-8B66-9ABB75A46278}" type="sibTrans" cxnId="{EE8C6E91-FD5A-46CB-9C9B-386362083329}">
      <dgm:prSet/>
      <dgm:spPr/>
      <dgm:t>
        <a:bodyPr/>
        <a:lstStyle/>
        <a:p>
          <a:endParaRPr lang="en-US"/>
        </a:p>
      </dgm:t>
    </dgm:pt>
    <dgm:pt modelId="{6EC3E8D6-120B-41EB-BB84-1C386496BDAE}">
      <dgm:prSet phldrT="[Text]"/>
      <dgm:spPr/>
      <dgm:t>
        <a:bodyPr/>
        <a:lstStyle/>
        <a:p>
          <a:pPr algn="ctr"/>
          <a:r>
            <a:rPr lang="en-US" sz="800" dirty="0"/>
            <a:t>Sterile Draping</a:t>
          </a:r>
        </a:p>
      </dgm:t>
    </dgm:pt>
    <dgm:pt modelId="{787AE62C-3623-4D20-9DB9-79DFB378408D}" type="parTrans" cxnId="{577487DE-C030-4761-BF71-3E31D4E08806}">
      <dgm:prSet/>
      <dgm:spPr/>
      <dgm:t>
        <a:bodyPr/>
        <a:lstStyle/>
        <a:p>
          <a:endParaRPr lang="en-US"/>
        </a:p>
      </dgm:t>
    </dgm:pt>
    <dgm:pt modelId="{E318A717-5687-4EDC-9D2F-1DC8ADE842EE}" type="sibTrans" cxnId="{577487DE-C030-4761-BF71-3E31D4E08806}">
      <dgm:prSet/>
      <dgm:spPr/>
      <dgm:t>
        <a:bodyPr/>
        <a:lstStyle/>
        <a:p>
          <a:endParaRPr lang="en-US"/>
        </a:p>
      </dgm:t>
    </dgm:pt>
    <dgm:pt modelId="{7D17ADE2-F782-459D-B6F1-B64FDFC7F9D9}">
      <dgm:prSet phldrT="[Text]"/>
      <dgm:spPr/>
      <dgm:t>
        <a:bodyPr/>
        <a:lstStyle/>
        <a:p>
          <a:pPr algn="ctr"/>
          <a:r>
            <a:rPr lang="en-US" sz="800" dirty="0"/>
            <a:t>Surgical Counts</a:t>
          </a:r>
        </a:p>
      </dgm:t>
    </dgm:pt>
    <dgm:pt modelId="{D97BD5BF-8F32-4F28-B03A-D258CADF6269}" type="parTrans" cxnId="{A7760474-E075-44AB-9433-991CA94013B2}">
      <dgm:prSet/>
      <dgm:spPr/>
      <dgm:t>
        <a:bodyPr/>
        <a:lstStyle/>
        <a:p>
          <a:endParaRPr lang="en-US"/>
        </a:p>
      </dgm:t>
    </dgm:pt>
    <dgm:pt modelId="{E9F45FD6-92F4-4554-88E2-41B8A6B15081}" type="sibTrans" cxnId="{A7760474-E075-44AB-9433-991CA94013B2}">
      <dgm:prSet/>
      <dgm:spPr/>
      <dgm:t>
        <a:bodyPr/>
        <a:lstStyle/>
        <a:p>
          <a:endParaRPr lang="en-US"/>
        </a:p>
      </dgm:t>
    </dgm:pt>
    <dgm:pt modelId="{3F02458A-1B93-4453-BCB6-879B39852D19}">
      <dgm:prSet phldrT="[Text]"/>
      <dgm:spPr/>
      <dgm:t>
        <a:bodyPr/>
        <a:lstStyle/>
        <a:p>
          <a:pPr algn="ctr"/>
          <a:r>
            <a:rPr lang="en-US" sz="800" dirty="0"/>
            <a:t>Role of the First Assistant</a:t>
          </a:r>
        </a:p>
      </dgm:t>
    </dgm:pt>
    <dgm:pt modelId="{FEA84F35-02AC-4AF1-AA9B-60FB6B965F59}" type="parTrans" cxnId="{CE9459CA-AC4A-4019-9755-754A54DE2ED0}">
      <dgm:prSet/>
      <dgm:spPr/>
      <dgm:t>
        <a:bodyPr/>
        <a:lstStyle/>
        <a:p>
          <a:endParaRPr lang="en-US"/>
        </a:p>
      </dgm:t>
    </dgm:pt>
    <dgm:pt modelId="{0C4BC0C5-1F0D-4423-A1C4-C7E31E58FB07}" type="sibTrans" cxnId="{CE9459CA-AC4A-4019-9755-754A54DE2ED0}">
      <dgm:prSet/>
      <dgm:spPr/>
      <dgm:t>
        <a:bodyPr/>
        <a:lstStyle/>
        <a:p>
          <a:endParaRPr lang="en-US"/>
        </a:p>
      </dgm:t>
    </dgm:pt>
    <dgm:pt modelId="{1DFDC02A-4040-4670-B5E4-7DEDE101FEA0}">
      <dgm:prSet phldrT="[Text]"/>
      <dgm:spPr/>
      <dgm:t>
        <a:bodyPr/>
        <a:lstStyle/>
        <a:p>
          <a:pPr algn="ctr"/>
          <a:r>
            <a:rPr lang="en-US" sz="800" dirty="0"/>
            <a:t>OR Safety Protocols</a:t>
          </a:r>
        </a:p>
      </dgm:t>
    </dgm:pt>
    <dgm:pt modelId="{640F30BB-0596-4B53-9A59-46FA1E27F1F3}" type="parTrans" cxnId="{39BA5ACB-AF86-4E7E-95F9-2CDDF5BA83AC}">
      <dgm:prSet/>
      <dgm:spPr/>
      <dgm:t>
        <a:bodyPr/>
        <a:lstStyle/>
        <a:p>
          <a:endParaRPr lang="en-US"/>
        </a:p>
      </dgm:t>
    </dgm:pt>
    <dgm:pt modelId="{C172502C-FEF3-4378-8128-F4D08E659596}" type="sibTrans" cxnId="{39BA5ACB-AF86-4E7E-95F9-2CDDF5BA83AC}">
      <dgm:prSet/>
      <dgm:spPr/>
      <dgm:t>
        <a:bodyPr/>
        <a:lstStyle/>
        <a:p>
          <a:endParaRPr lang="en-US"/>
        </a:p>
      </dgm:t>
    </dgm:pt>
    <dgm:pt modelId="{43EF559A-D11C-443B-A2B2-2212DEE36599}">
      <dgm:prSet phldrT="[Text]"/>
      <dgm:spPr/>
      <dgm:t>
        <a:bodyPr/>
        <a:lstStyle/>
        <a:p>
          <a:pPr algn="ctr"/>
          <a:r>
            <a:rPr lang="en-US" sz="800" dirty="0"/>
            <a:t>Surgical Closure</a:t>
          </a:r>
        </a:p>
      </dgm:t>
    </dgm:pt>
    <dgm:pt modelId="{887AF87D-C671-4E52-B139-0AABE7F16FAB}" type="parTrans" cxnId="{078A35B7-05DB-4488-8555-AB22D902B050}">
      <dgm:prSet/>
      <dgm:spPr/>
      <dgm:t>
        <a:bodyPr/>
        <a:lstStyle/>
        <a:p>
          <a:endParaRPr lang="en-US"/>
        </a:p>
      </dgm:t>
    </dgm:pt>
    <dgm:pt modelId="{3BF46DC7-5D61-44A1-AD5A-03587738F6B5}" type="sibTrans" cxnId="{078A35B7-05DB-4488-8555-AB22D902B050}">
      <dgm:prSet/>
      <dgm:spPr/>
      <dgm:t>
        <a:bodyPr/>
        <a:lstStyle/>
        <a:p>
          <a:endParaRPr lang="en-US"/>
        </a:p>
      </dgm:t>
    </dgm:pt>
    <dgm:pt modelId="{F3233383-544B-4E0F-B62B-E28D166326D4}">
      <dgm:prSet/>
      <dgm:spPr/>
      <dgm:t>
        <a:bodyPr/>
        <a:lstStyle/>
        <a:p>
          <a:pPr algn="ctr"/>
          <a:r>
            <a:rPr lang="en-US" sz="800" dirty="0"/>
            <a:t>Key Concepts of Sterile Technique</a:t>
          </a:r>
        </a:p>
      </dgm:t>
    </dgm:pt>
    <dgm:pt modelId="{6B1E4C51-4C7E-4329-BD59-1E2DFFF8CBC4}" type="parTrans" cxnId="{E9C583B7-E663-4CBD-BDE9-FF6C6D729398}">
      <dgm:prSet/>
      <dgm:spPr/>
      <dgm:t>
        <a:bodyPr/>
        <a:lstStyle/>
        <a:p>
          <a:endParaRPr lang="en-US"/>
        </a:p>
      </dgm:t>
    </dgm:pt>
    <dgm:pt modelId="{42E845D8-4408-4D01-80F7-349244C22FA6}" type="sibTrans" cxnId="{E9C583B7-E663-4CBD-BDE9-FF6C6D729398}">
      <dgm:prSet/>
      <dgm:spPr/>
      <dgm:t>
        <a:bodyPr/>
        <a:lstStyle/>
        <a:p>
          <a:endParaRPr lang="en-US"/>
        </a:p>
      </dgm:t>
    </dgm:pt>
    <dgm:pt modelId="{44520C01-427D-426B-92C9-C08102C86F65}">
      <dgm:prSet/>
      <dgm:spPr/>
      <dgm:t>
        <a:bodyPr/>
        <a:lstStyle/>
        <a:p>
          <a:pPr algn="ctr"/>
          <a:r>
            <a:rPr lang="en-US" sz="800" dirty="0"/>
            <a:t>Surgical Hand Scrub/Rub</a:t>
          </a:r>
        </a:p>
      </dgm:t>
    </dgm:pt>
    <dgm:pt modelId="{4B144786-38F9-4472-9455-CE0256856D22}" type="parTrans" cxnId="{444B9C1A-FE64-4E66-8980-3816CC0B2636}">
      <dgm:prSet/>
      <dgm:spPr/>
      <dgm:t>
        <a:bodyPr/>
        <a:lstStyle/>
        <a:p>
          <a:endParaRPr lang="en-US"/>
        </a:p>
      </dgm:t>
    </dgm:pt>
    <dgm:pt modelId="{B685A63E-53B9-4825-BB82-DB500B2B0B5A}" type="sibTrans" cxnId="{444B9C1A-FE64-4E66-8980-3816CC0B2636}">
      <dgm:prSet/>
      <dgm:spPr/>
      <dgm:t>
        <a:bodyPr/>
        <a:lstStyle/>
        <a:p>
          <a:endParaRPr lang="en-US"/>
        </a:p>
      </dgm:t>
    </dgm:pt>
    <dgm:pt modelId="{D4FE9B84-B2AB-428A-80B4-EB9612C673D6}">
      <dgm:prSet/>
      <dgm:spPr/>
      <dgm:t>
        <a:bodyPr/>
        <a:lstStyle/>
        <a:p>
          <a:pPr algn="ctr"/>
          <a:r>
            <a:rPr lang="en-US" sz="800" dirty="0"/>
            <a:t>Donning Sterile Gown &amp; Gloves</a:t>
          </a:r>
        </a:p>
      </dgm:t>
    </dgm:pt>
    <dgm:pt modelId="{CC059C60-6797-47A4-9ECE-D4E1894DFFBC}" type="parTrans" cxnId="{7229BEE6-5E4B-4DF8-AEA1-AB9DD7173F0F}">
      <dgm:prSet/>
      <dgm:spPr/>
      <dgm:t>
        <a:bodyPr/>
        <a:lstStyle/>
        <a:p>
          <a:endParaRPr lang="en-US"/>
        </a:p>
      </dgm:t>
    </dgm:pt>
    <dgm:pt modelId="{81C23891-B572-458E-94AB-6ED450A898AF}" type="sibTrans" cxnId="{7229BEE6-5E4B-4DF8-AEA1-AB9DD7173F0F}">
      <dgm:prSet/>
      <dgm:spPr/>
      <dgm:t>
        <a:bodyPr/>
        <a:lstStyle/>
        <a:p>
          <a:endParaRPr lang="en-US"/>
        </a:p>
      </dgm:t>
    </dgm:pt>
    <dgm:pt modelId="{51218F8C-4BD5-4905-AFA7-B4D2BE8736FD}">
      <dgm:prSet/>
      <dgm:spPr/>
      <dgm:t>
        <a:bodyPr/>
        <a:lstStyle/>
        <a:p>
          <a:pPr algn="ctr"/>
          <a:r>
            <a:rPr lang="en-US" sz="800" dirty="0"/>
            <a:t>Removing PPE</a:t>
          </a:r>
        </a:p>
      </dgm:t>
    </dgm:pt>
    <dgm:pt modelId="{C37A2AB3-1EB7-4D22-8CBC-0837B288B924}" type="parTrans" cxnId="{31E04A95-C023-4D9A-88F5-B238B325AF12}">
      <dgm:prSet/>
      <dgm:spPr/>
      <dgm:t>
        <a:bodyPr/>
        <a:lstStyle/>
        <a:p>
          <a:endParaRPr lang="en-US"/>
        </a:p>
      </dgm:t>
    </dgm:pt>
    <dgm:pt modelId="{FEAA774F-3A87-4C68-8A6F-62DFC7E769C0}" type="sibTrans" cxnId="{31E04A95-C023-4D9A-88F5-B238B325AF12}">
      <dgm:prSet/>
      <dgm:spPr/>
      <dgm:t>
        <a:bodyPr/>
        <a:lstStyle/>
        <a:p>
          <a:endParaRPr lang="en-US"/>
        </a:p>
      </dgm:t>
    </dgm:pt>
    <dgm:pt modelId="{99E020B8-B260-4A74-ABE3-EEBED0AE1C85}">
      <dgm:prSet/>
      <dgm:spPr/>
      <dgm:t>
        <a:bodyPr/>
        <a:lstStyle/>
        <a:p>
          <a:pPr algn="ctr"/>
          <a:r>
            <a:rPr lang="en-US" sz="800" dirty="0"/>
            <a:t>OR Traffic Patterns</a:t>
          </a:r>
        </a:p>
      </dgm:t>
    </dgm:pt>
    <dgm:pt modelId="{7E952A3E-23C1-47E2-AAFB-6989807F51B2}" type="parTrans" cxnId="{C8CF236C-0BC8-4657-9975-00830A7B1D02}">
      <dgm:prSet/>
      <dgm:spPr/>
      <dgm:t>
        <a:bodyPr/>
        <a:lstStyle/>
        <a:p>
          <a:endParaRPr lang="en-US"/>
        </a:p>
      </dgm:t>
    </dgm:pt>
    <dgm:pt modelId="{27A66A37-3F49-4574-9BFD-CA3BDFF8BA36}" type="sibTrans" cxnId="{C8CF236C-0BC8-4657-9975-00830A7B1D02}">
      <dgm:prSet/>
      <dgm:spPr/>
      <dgm:t>
        <a:bodyPr/>
        <a:lstStyle/>
        <a:p>
          <a:endParaRPr lang="en-US"/>
        </a:p>
      </dgm:t>
    </dgm:pt>
    <dgm:pt modelId="{1EC2F57C-4542-41A6-8751-39DBAA7E82E0}">
      <dgm:prSet/>
      <dgm:spPr/>
      <dgm:t>
        <a:bodyPr/>
        <a:lstStyle/>
        <a:p>
          <a:pPr algn="ctr"/>
          <a:r>
            <a:rPr lang="en-US" sz="800" dirty="0"/>
            <a:t>Opening Sterile Packaging</a:t>
          </a:r>
        </a:p>
      </dgm:t>
    </dgm:pt>
    <dgm:pt modelId="{980F87EF-CB48-4B83-A5AC-B7E318B088A5}" type="parTrans" cxnId="{3529E424-0CE0-46E2-824A-50EDECEC46C8}">
      <dgm:prSet/>
      <dgm:spPr/>
      <dgm:t>
        <a:bodyPr/>
        <a:lstStyle/>
        <a:p>
          <a:endParaRPr lang="en-US"/>
        </a:p>
      </dgm:t>
    </dgm:pt>
    <dgm:pt modelId="{A21A9DE8-5D9A-48D1-B40D-11D616DBBE1E}" type="sibTrans" cxnId="{3529E424-0CE0-46E2-824A-50EDECEC46C8}">
      <dgm:prSet/>
      <dgm:spPr/>
      <dgm:t>
        <a:bodyPr/>
        <a:lstStyle/>
        <a:p>
          <a:endParaRPr lang="en-US"/>
        </a:p>
      </dgm:t>
    </dgm:pt>
    <dgm:pt modelId="{87BF6856-C2F2-453D-A5DA-424954E15956}">
      <dgm:prSet/>
      <dgm:spPr/>
      <dgm:t>
        <a:bodyPr/>
        <a:lstStyle/>
        <a:p>
          <a:pPr algn="ctr"/>
          <a:r>
            <a:rPr lang="en-US" sz="800" dirty="0"/>
            <a:t>Hands Free Neutral Zone &amp; Sharps Safety</a:t>
          </a:r>
        </a:p>
      </dgm:t>
    </dgm:pt>
    <dgm:pt modelId="{E6282787-71E3-46CA-AC78-C4E171712526}" type="parTrans" cxnId="{287817D2-9DF1-4F40-8856-A9E69CFF91E4}">
      <dgm:prSet/>
      <dgm:spPr/>
      <dgm:t>
        <a:bodyPr/>
        <a:lstStyle/>
        <a:p>
          <a:endParaRPr lang="en-US"/>
        </a:p>
      </dgm:t>
    </dgm:pt>
    <dgm:pt modelId="{AF2FA49A-14AB-47F7-B4D8-D0CA00E0C134}" type="sibTrans" cxnId="{287817D2-9DF1-4F40-8856-A9E69CFF91E4}">
      <dgm:prSet/>
      <dgm:spPr/>
      <dgm:t>
        <a:bodyPr/>
        <a:lstStyle/>
        <a:p>
          <a:endParaRPr lang="en-US"/>
        </a:p>
      </dgm:t>
    </dgm:pt>
    <dgm:pt modelId="{DD4BCA41-0D2B-4718-8BE6-BD7149EDB7F7}" type="pres">
      <dgm:prSet presAssocID="{6E9E713B-48B3-483C-97D3-7AD0C606A3C8}" presName="theList" presStyleCnt="0">
        <dgm:presLayoutVars>
          <dgm:dir/>
          <dgm:animLvl val="lvl"/>
          <dgm:resizeHandles val="exact"/>
        </dgm:presLayoutVars>
      </dgm:prSet>
      <dgm:spPr/>
    </dgm:pt>
    <dgm:pt modelId="{C4220B84-9831-4F8D-98D7-CDB70FBA2DB4}" type="pres">
      <dgm:prSet presAssocID="{1C25AC7A-4A54-46E5-A209-2B9640114090}" presName="compNode" presStyleCnt="0"/>
      <dgm:spPr/>
    </dgm:pt>
    <dgm:pt modelId="{E93947AA-400D-4A61-9502-7ACDA658692F}" type="pres">
      <dgm:prSet presAssocID="{1C25AC7A-4A54-46E5-A209-2B9640114090}" presName="aNode" presStyleLbl="bgShp" presStyleIdx="0" presStyleCnt="3"/>
      <dgm:spPr/>
    </dgm:pt>
    <dgm:pt modelId="{CB3EC605-FDC0-49AD-86E8-A83EE3909D08}" type="pres">
      <dgm:prSet presAssocID="{1C25AC7A-4A54-46E5-A209-2B9640114090}" presName="textNode" presStyleLbl="bgShp" presStyleIdx="0" presStyleCnt="3"/>
      <dgm:spPr/>
    </dgm:pt>
    <dgm:pt modelId="{E24B57E0-2632-4736-A35D-5CE51ECCDD7D}" type="pres">
      <dgm:prSet presAssocID="{1C25AC7A-4A54-46E5-A209-2B9640114090}" presName="compChildNode" presStyleCnt="0"/>
      <dgm:spPr/>
    </dgm:pt>
    <dgm:pt modelId="{6B91F138-58E1-4C77-9930-709D274B8664}" type="pres">
      <dgm:prSet presAssocID="{1C25AC7A-4A54-46E5-A209-2B9640114090}" presName="theInnerList" presStyleCnt="0"/>
      <dgm:spPr/>
    </dgm:pt>
    <dgm:pt modelId="{A14FA256-8570-4271-8163-8C8FB3639ED8}" type="pres">
      <dgm:prSet presAssocID="{F3233383-544B-4E0F-B62B-E28D166326D4}" presName="childNode" presStyleLbl="node1" presStyleIdx="0" presStyleCnt="19">
        <dgm:presLayoutVars>
          <dgm:bulletEnabled val="1"/>
        </dgm:presLayoutVars>
      </dgm:prSet>
      <dgm:spPr/>
    </dgm:pt>
    <dgm:pt modelId="{F2D73A05-704F-4A47-9B3B-B97A17647950}" type="pres">
      <dgm:prSet presAssocID="{F3233383-544B-4E0F-B62B-E28D166326D4}" presName="aSpace2" presStyleCnt="0"/>
      <dgm:spPr/>
    </dgm:pt>
    <dgm:pt modelId="{5EA8E41E-B569-47E7-BF4B-23CF2030E8D2}" type="pres">
      <dgm:prSet presAssocID="{44520C01-427D-426B-92C9-C08102C86F65}" presName="childNode" presStyleLbl="node1" presStyleIdx="1" presStyleCnt="19">
        <dgm:presLayoutVars>
          <dgm:bulletEnabled val="1"/>
        </dgm:presLayoutVars>
      </dgm:prSet>
      <dgm:spPr/>
    </dgm:pt>
    <dgm:pt modelId="{39BDD638-35C8-4071-93B7-8B95BD587477}" type="pres">
      <dgm:prSet presAssocID="{44520C01-427D-426B-92C9-C08102C86F65}" presName="aSpace2" presStyleCnt="0"/>
      <dgm:spPr/>
    </dgm:pt>
    <dgm:pt modelId="{7C198D0D-C704-46C6-99E6-389F6897E5A2}" type="pres">
      <dgm:prSet presAssocID="{D4FE9B84-B2AB-428A-80B4-EB9612C673D6}" presName="childNode" presStyleLbl="node1" presStyleIdx="2" presStyleCnt="19">
        <dgm:presLayoutVars>
          <dgm:bulletEnabled val="1"/>
        </dgm:presLayoutVars>
      </dgm:prSet>
      <dgm:spPr/>
    </dgm:pt>
    <dgm:pt modelId="{29D1310B-C09D-48B4-A07B-88FF802659AB}" type="pres">
      <dgm:prSet presAssocID="{D4FE9B84-B2AB-428A-80B4-EB9612C673D6}" presName="aSpace2" presStyleCnt="0"/>
      <dgm:spPr/>
    </dgm:pt>
    <dgm:pt modelId="{B69C7FFF-403E-405A-96C2-6C8D3DF47D7B}" type="pres">
      <dgm:prSet presAssocID="{51218F8C-4BD5-4905-AFA7-B4D2BE8736FD}" presName="childNode" presStyleLbl="node1" presStyleIdx="3" presStyleCnt="19">
        <dgm:presLayoutVars>
          <dgm:bulletEnabled val="1"/>
        </dgm:presLayoutVars>
      </dgm:prSet>
      <dgm:spPr/>
    </dgm:pt>
    <dgm:pt modelId="{D65181E5-3310-41FA-85C6-360CEBA58774}" type="pres">
      <dgm:prSet presAssocID="{51218F8C-4BD5-4905-AFA7-B4D2BE8736FD}" presName="aSpace2" presStyleCnt="0"/>
      <dgm:spPr/>
    </dgm:pt>
    <dgm:pt modelId="{2917BE64-7ECD-412F-8277-2A43DCA487BC}" type="pres">
      <dgm:prSet presAssocID="{99E020B8-B260-4A74-ABE3-EEBED0AE1C85}" presName="childNode" presStyleLbl="node1" presStyleIdx="4" presStyleCnt="19">
        <dgm:presLayoutVars>
          <dgm:bulletEnabled val="1"/>
        </dgm:presLayoutVars>
      </dgm:prSet>
      <dgm:spPr/>
    </dgm:pt>
    <dgm:pt modelId="{AB750AFE-5B52-4B5C-B46E-2A05B1DF5FC6}" type="pres">
      <dgm:prSet presAssocID="{99E020B8-B260-4A74-ABE3-EEBED0AE1C85}" presName="aSpace2" presStyleCnt="0"/>
      <dgm:spPr/>
    </dgm:pt>
    <dgm:pt modelId="{926AF4ED-E609-4FA8-A5D5-398F3CE8CD85}" type="pres">
      <dgm:prSet presAssocID="{1EC2F57C-4542-41A6-8751-39DBAA7E82E0}" presName="childNode" presStyleLbl="node1" presStyleIdx="5" presStyleCnt="19">
        <dgm:presLayoutVars>
          <dgm:bulletEnabled val="1"/>
        </dgm:presLayoutVars>
      </dgm:prSet>
      <dgm:spPr/>
    </dgm:pt>
    <dgm:pt modelId="{4C637D79-EBFF-4359-B085-975A2EFECE79}" type="pres">
      <dgm:prSet presAssocID="{1EC2F57C-4542-41A6-8751-39DBAA7E82E0}" presName="aSpace2" presStyleCnt="0"/>
      <dgm:spPr/>
    </dgm:pt>
    <dgm:pt modelId="{B39F9C45-152D-4251-99F3-25B8F4A7D869}" type="pres">
      <dgm:prSet presAssocID="{87BF6856-C2F2-453D-A5DA-424954E15956}" presName="childNode" presStyleLbl="node1" presStyleIdx="6" presStyleCnt="19">
        <dgm:presLayoutVars>
          <dgm:bulletEnabled val="1"/>
        </dgm:presLayoutVars>
      </dgm:prSet>
      <dgm:spPr/>
    </dgm:pt>
    <dgm:pt modelId="{0C404803-AA5D-4EF0-B844-ECF84B08A934}" type="pres">
      <dgm:prSet presAssocID="{1C25AC7A-4A54-46E5-A209-2B9640114090}" presName="aSpace" presStyleCnt="0"/>
      <dgm:spPr/>
    </dgm:pt>
    <dgm:pt modelId="{099F7DAC-B911-4C77-BD50-1B89AD2629A5}" type="pres">
      <dgm:prSet presAssocID="{986342AD-D201-424C-812C-5814C066C09F}" presName="compNode" presStyleCnt="0"/>
      <dgm:spPr/>
    </dgm:pt>
    <dgm:pt modelId="{F84EE4A0-E740-466C-A5E8-A7040822F6A1}" type="pres">
      <dgm:prSet presAssocID="{986342AD-D201-424C-812C-5814C066C09F}" presName="aNode" presStyleLbl="bgShp" presStyleIdx="1" presStyleCnt="3"/>
      <dgm:spPr/>
    </dgm:pt>
    <dgm:pt modelId="{D7DD1FF0-9ADD-4BC7-A9D0-F14354029561}" type="pres">
      <dgm:prSet presAssocID="{986342AD-D201-424C-812C-5814C066C09F}" presName="textNode" presStyleLbl="bgShp" presStyleIdx="1" presStyleCnt="3"/>
      <dgm:spPr/>
    </dgm:pt>
    <dgm:pt modelId="{32091BCE-83B3-4790-9FB1-278B8CAD7CD9}" type="pres">
      <dgm:prSet presAssocID="{986342AD-D201-424C-812C-5814C066C09F}" presName="compChildNode" presStyleCnt="0"/>
      <dgm:spPr/>
    </dgm:pt>
    <dgm:pt modelId="{54F04BD7-DAE6-4D7D-A249-C3BB4D0D7175}" type="pres">
      <dgm:prSet presAssocID="{986342AD-D201-424C-812C-5814C066C09F}" presName="theInnerList" presStyleCnt="0"/>
      <dgm:spPr/>
    </dgm:pt>
    <dgm:pt modelId="{BB24A09E-ABDB-45D4-8C6B-2BE974CFE41E}" type="pres">
      <dgm:prSet presAssocID="{CB339047-3EF2-4404-9727-950EF5D72E0B}" presName="childNode" presStyleLbl="node1" presStyleIdx="7" presStyleCnt="19">
        <dgm:presLayoutVars>
          <dgm:bulletEnabled val="1"/>
        </dgm:presLayoutVars>
      </dgm:prSet>
      <dgm:spPr/>
    </dgm:pt>
    <dgm:pt modelId="{5CA9839F-B4B5-41CC-8D59-7C4E8D029265}" type="pres">
      <dgm:prSet presAssocID="{CB339047-3EF2-4404-9727-950EF5D72E0B}" presName="aSpace2" presStyleCnt="0"/>
      <dgm:spPr/>
    </dgm:pt>
    <dgm:pt modelId="{D71853F7-2AE8-4BC9-B492-5F6F15E4E570}" type="pres">
      <dgm:prSet presAssocID="{9EA7296D-0F32-4740-9E99-D65EAB81914D}" presName="childNode" presStyleLbl="node1" presStyleIdx="8" presStyleCnt="19">
        <dgm:presLayoutVars>
          <dgm:bulletEnabled val="1"/>
        </dgm:presLayoutVars>
      </dgm:prSet>
      <dgm:spPr/>
    </dgm:pt>
    <dgm:pt modelId="{5F86098F-7CAF-48F5-8569-6D20D1D6E1C1}" type="pres">
      <dgm:prSet presAssocID="{9EA7296D-0F32-4740-9E99-D65EAB81914D}" presName="aSpace2" presStyleCnt="0"/>
      <dgm:spPr/>
    </dgm:pt>
    <dgm:pt modelId="{A580C662-C519-417D-ADB9-D27426E84321}" type="pres">
      <dgm:prSet presAssocID="{6EC3E8D6-120B-41EB-BB84-1C386496BDAE}" presName="childNode" presStyleLbl="node1" presStyleIdx="9" presStyleCnt="19">
        <dgm:presLayoutVars>
          <dgm:bulletEnabled val="1"/>
        </dgm:presLayoutVars>
      </dgm:prSet>
      <dgm:spPr/>
    </dgm:pt>
    <dgm:pt modelId="{4239A4B7-632F-4F3C-9D4E-D7BB65BDFFD8}" type="pres">
      <dgm:prSet presAssocID="{6EC3E8D6-120B-41EB-BB84-1C386496BDAE}" presName="aSpace2" presStyleCnt="0"/>
      <dgm:spPr/>
    </dgm:pt>
    <dgm:pt modelId="{174F0591-6558-4FF1-9EED-E9D2AF2ABBE2}" type="pres">
      <dgm:prSet presAssocID="{7D17ADE2-F782-459D-B6F1-B64FDFC7F9D9}" presName="childNode" presStyleLbl="node1" presStyleIdx="10" presStyleCnt="19">
        <dgm:presLayoutVars>
          <dgm:bulletEnabled val="1"/>
        </dgm:presLayoutVars>
      </dgm:prSet>
      <dgm:spPr/>
    </dgm:pt>
    <dgm:pt modelId="{0900414E-CDF2-4018-8E07-145622253494}" type="pres">
      <dgm:prSet presAssocID="{7D17ADE2-F782-459D-B6F1-B64FDFC7F9D9}" presName="aSpace2" presStyleCnt="0"/>
      <dgm:spPr/>
    </dgm:pt>
    <dgm:pt modelId="{3369C3B9-778D-4E4E-B5F7-778B4ABEA89D}" type="pres">
      <dgm:prSet presAssocID="{3F02458A-1B93-4453-BCB6-879B39852D19}" presName="childNode" presStyleLbl="node1" presStyleIdx="11" presStyleCnt="19">
        <dgm:presLayoutVars>
          <dgm:bulletEnabled val="1"/>
        </dgm:presLayoutVars>
      </dgm:prSet>
      <dgm:spPr/>
    </dgm:pt>
    <dgm:pt modelId="{83EC7D73-C895-4074-A12C-B850C0A13F37}" type="pres">
      <dgm:prSet presAssocID="{3F02458A-1B93-4453-BCB6-879B39852D19}" presName="aSpace2" presStyleCnt="0"/>
      <dgm:spPr/>
    </dgm:pt>
    <dgm:pt modelId="{325FE0B7-0BD3-49F9-ADA4-A9DA52D517B5}" type="pres">
      <dgm:prSet presAssocID="{1DFDC02A-4040-4670-B5E4-7DEDE101FEA0}" presName="childNode" presStyleLbl="node1" presStyleIdx="12" presStyleCnt="19">
        <dgm:presLayoutVars>
          <dgm:bulletEnabled val="1"/>
        </dgm:presLayoutVars>
      </dgm:prSet>
      <dgm:spPr/>
    </dgm:pt>
    <dgm:pt modelId="{70BA9B5B-8F9A-4062-82A3-DB77D1C46450}" type="pres">
      <dgm:prSet presAssocID="{1DFDC02A-4040-4670-B5E4-7DEDE101FEA0}" presName="aSpace2" presStyleCnt="0"/>
      <dgm:spPr/>
    </dgm:pt>
    <dgm:pt modelId="{5AF12119-88D4-4F06-9B0D-9EA79DEC6DF4}" type="pres">
      <dgm:prSet presAssocID="{43EF559A-D11C-443B-A2B2-2212DEE36599}" presName="childNode" presStyleLbl="node1" presStyleIdx="13" presStyleCnt="19">
        <dgm:presLayoutVars>
          <dgm:bulletEnabled val="1"/>
        </dgm:presLayoutVars>
      </dgm:prSet>
      <dgm:spPr/>
    </dgm:pt>
    <dgm:pt modelId="{5DF48D18-9958-4E7F-BC39-B1D208859D10}" type="pres">
      <dgm:prSet presAssocID="{986342AD-D201-424C-812C-5814C066C09F}" presName="aSpace" presStyleCnt="0"/>
      <dgm:spPr/>
    </dgm:pt>
    <dgm:pt modelId="{8D1B2C00-D4E5-4468-8B6B-804ED7874242}" type="pres">
      <dgm:prSet presAssocID="{BD7AE9AC-4013-4B32-A038-8DDAF3829D01}" presName="compNode" presStyleCnt="0"/>
      <dgm:spPr/>
    </dgm:pt>
    <dgm:pt modelId="{E4339832-F7C4-4FFD-9966-CAF047701FE4}" type="pres">
      <dgm:prSet presAssocID="{BD7AE9AC-4013-4B32-A038-8DDAF3829D01}" presName="aNode" presStyleLbl="bgShp" presStyleIdx="2" presStyleCnt="3"/>
      <dgm:spPr/>
    </dgm:pt>
    <dgm:pt modelId="{932073F8-1E35-4149-B44D-D71BC183271B}" type="pres">
      <dgm:prSet presAssocID="{BD7AE9AC-4013-4B32-A038-8DDAF3829D01}" presName="textNode" presStyleLbl="bgShp" presStyleIdx="2" presStyleCnt="3"/>
      <dgm:spPr/>
    </dgm:pt>
    <dgm:pt modelId="{9F06C428-71EB-4E98-A07D-5B88729ADE4E}" type="pres">
      <dgm:prSet presAssocID="{BD7AE9AC-4013-4B32-A038-8DDAF3829D01}" presName="compChildNode" presStyleCnt="0"/>
      <dgm:spPr/>
    </dgm:pt>
    <dgm:pt modelId="{7E6F1AE8-8E9C-46C5-908A-0CA71E056AC3}" type="pres">
      <dgm:prSet presAssocID="{BD7AE9AC-4013-4B32-A038-8DDAF3829D01}" presName="theInnerList" presStyleCnt="0"/>
      <dgm:spPr/>
    </dgm:pt>
    <dgm:pt modelId="{7499564D-7AF1-43E4-9D03-474C1BF1ED3D}" type="pres">
      <dgm:prSet presAssocID="{23C3F588-8820-4485-9EC4-4D98DE632C6A}" presName="childNode" presStyleLbl="node1" presStyleIdx="14" presStyleCnt="19">
        <dgm:presLayoutVars>
          <dgm:bulletEnabled val="1"/>
        </dgm:presLayoutVars>
      </dgm:prSet>
      <dgm:spPr/>
    </dgm:pt>
    <dgm:pt modelId="{042062C0-3B67-4137-8DCF-DBBCFF9D92F1}" type="pres">
      <dgm:prSet presAssocID="{23C3F588-8820-4485-9EC4-4D98DE632C6A}" presName="aSpace2" presStyleCnt="0"/>
      <dgm:spPr/>
    </dgm:pt>
    <dgm:pt modelId="{F39CC33F-D624-4907-BF72-4897AA8AF4D4}" type="pres">
      <dgm:prSet presAssocID="{60327449-8893-414A-907C-7487FA99BB76}" presName="childNode" presStyleLbl="node1" presStyleIdx="15" presStyleCnt="19">
        <dgm:presLayoutVars>
          <dgm:bulletEnabled val="1"/>
        </dgm:presLayoutVars>
      </dgm:prSet>
      <dgm:spPr/>
    </dgm:pt>
    <dgm:pt modelId="{0FC045FE-1B6A-476E-BF0F-53619072808C}" type="pres">
      <dgm:prSet presAssocID="{60327449-8893-414A-907C-7487FA99BB76}" presName="aSpace2" presStyleCnt="0"/>
      <dgm:spPr/>
    </dgm:pt>
    <dgm:pt modelId="{859CD8C3-F78C-42C3-A4D1-5FD8844D9EB9}" type="pres">
      <dgm:prSet presAssocID="{91F280A1-AA66-441A-9F87-535563EDD843}" presName="childNode" presStyleLbl="node1" presStyleIdx="16" presStyleCnt="19">
        <dgm:presLayoutVars>
          <dgm:bulletEnabled val="1"/>
        </dgm:presLayoutVars>
      </dgm:prSet>
      <dgm:spPr/>
    </dgm:pt>
    <dgm:pt modelId="{24B7D2AA-C3B8-4163-B799-C135A4A01694}" type="pres">
      <dgm:prSet presAssocID="{91F280A1-AA66-441A-9F87-535563EDD843}" presName="aSpace2" presStyleCnt="0"/>
      <dgm:spPr/>
    </dgm:pt>
    <dgm:pt modelId="{307E4D05-A3F8-484A-B671-55CC9A1F6933}" type="pres">
      <dgm:prSet presAssocID="{C30AD1D4-C3D1-4165-BF02-BCF15FBF4FC0}" presName="childNode" presStyleLbl="node1" presStyleIdx="17" presStyleCnt="19">
        <dgm:presLayoutVars>
          <dgm:bulletEnabled val="1"/>
        </dgm:presLayoutVars>
      </dgm:prSet>
      <dgm:spPr/>
    </dgm:pt>
    <dgm:pt modelId="{CD8166B6-D99C-4920-950E-8F9A1453BC0A}" type="pres">
      <dgm:prSet presAssocID="{C30AD1D4-C3D1-4165-BF02-BCF15FBF4FC0}" presName="aSpace2" presStyleCnt="0"/>
      <dgm:spPr/>
    </dgm:pt>
    <dgm:pt modelId="{99257C62-0C2C-470C-A6AD-BB42FDFC7ABB}" type="pres">
      <dgm:prSet presAssocID="{7EA98909-B570-4079-8D9F-076C7E013176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A39BCB04-2273-4DCC-829A-946333DA7F4F}" type="presOf" srcId="{91F280A1-AA66-441A-9F87-535563EDD843}" destId="{859CD8C3-F78C-42C3-A4D1-5FD8844D9EB9}" srcOrd="0" destOrd="0" presId="urn:microsoft.com/office/officeart/2005/8/layout/lProcess2"/>
    <dgm:cxn modelId="{444B9C1A-FE64-4E66-8980-3816CC0B2636}" srcId="{1C25AC7A-4A54-46E5-A209-2B9640114090}" destId="{44520C01-427D-426B-92C9-C08102C86F65}" srcOrd="1" destOrd="0" parTransId="{4B144786-38F9-4472-9455-CE0256856D22}" sibTransId="{B685A63E-53B9-4825-BB82-DB500B2B0B5A}"/>
    <dgm:cxn modelId="{3959031E-ECD6-44B2-95CC-33795D068879}" type="presOf" srcId="{51218F8C-4BD5-4905-AFA7-B4D2BE8736FD}" destId="{B69C7FFF-403E-405A-96C2-6C8D3DF47D7B}" srcOrd="0" destOrd="0" presId="urn:microsoft.com/office/officeart/2005/8/layout/lProcess2"/>
    <dgm:cxn modelId="{F1338423-235E-400C-9814-CADC3AAC3E98}" type="presOf" srcId="{1EC2F57C-4542-41A6-8751-39DBAA7E82E0}" destId="{926AF4ED-E609-4FA8-A5D5-398F3CE8CD85}" srcOrd="0" destOrd="0" presId="urn:microsoft.com/office/officeart/2005/8/layout/lProcess2"/>
    <dgm:cxn modelId="{3529E424-0CE0-46E2-824A-50EDECEC46C8}" srcId="{1C25AC7A-4A54-46E5-A209-2B9640114090}" destId="{1EC2F57C-4542-41A6-8751-39DBAA7E82E0}" srcOrd="5" destOrd="0" parTransId="{980F87EF-CB48-4B83-A5AC-B7E318B088A5}" sibTransId="{A21A9DE8-5D9A-48D1-B40D-11D616DBBE1E}"/>
    <dgm:cxn modelId="{4E337330-95BB-4097-93DE-86C136319CEF}" srcId="{986342AD-D201-424C-812C-5814C066C09F}" destId="{CB339047-3EF2-4404-9727-950EF5D72E0B}" srcOrd="0" destOrd="0" parTransId="{58D7E605-3FF5-4A37-B600-6F0E593B25AB}" sibTransId="{D87A545B-982F-43FB-AB64-4C8CFB406080}"/>
    <dgm:cxn modelId="{DBF3BF30-AA6C-4845-B72F-D48E2DEF5105}" srcId="{BD7AE9AC-4013-4B32-A038-8DDAF3829D01}" destId="{7EA98909-B570-4079-8D9F-076C7E013176}" srcOrd="4" destOrd="0" parTransId="{F426BF86-F4C6-427B-B1F7-F3E3BDECB534}" sibTransId="{7FFC9D11-8807-4BEE-96BC-01AB179B43D6}"/>
    <dgm:cxn modelId="{C656E633-CA25-4C19-975C-6962088AD6C0}" type="presOf" srcId="{9EA7296D-0F32-4740-9E99-D65EAB81914D}" destId="{D71853F7-2AE8-4BC9-B492-5F6F15E4E570}" srcOrd="0" destOrd="0" presId="urn:microsoft.com/office/officeart/2005/8/layout/lProcess2"/>
    <dgm:cxn modelId="{0540C13A-A05C-4A2C-A8E6-912BCA277987}" type="presOf" srcId="{99E020B8-B260-4A74-ABE3-EEBED0AE1C85}" destId="{2917BE64-7ECD-412F-8277-2A43DCA487BC}" srcOrd="0" destOrd="0" presId="urn:microsoft.com/office/officeart/2005/8/layout/lProcess2"/>
    <dgm:cxn modelId="{DADBD33B-4530-436E-82C7-03188CE4ECD5}" type="presOf" srcId="{BD7AE9AC-4013-4B32-A038-8DDAF3829D01}" destId="{932073F8-1E35-4149-B44D-D71BC183271B}" srcOrd="1" destOrd="0" presId="urn:microsoft.com/office/officeart/2005/8/layout/lProcess2"/>
    <dgm:cxn modelId="{A2E4E242-E4B7-4349-96F1-270E4400A939}" type="presOf" srcId="{BD7AE9AC-4013-4B32-A038-8DDAF3829D01}" destId="{E4339832-F7C4-4FFD-9966-CAF047701FE4}" srcOrd="0" destOrd="0" presId="urn:microsoft.com/office/officeart/2005/8/layout/lProcess2"/>
    <dgm:cxn modelId="{CF232747-1701-46CE-8AAC-CCA56591F961}" type="presOf" srcId="{44520C01-427D-426B-92C9-C08102C86F65}" destId="{5EA8E41E-B569-47E7-BF4B-23CF2030E8D2}" srcOrd="0" destOrd="0" presId="urn:microsoft.com/office/officeart/2005/8/layout/lProcess2"/>
    <dgm:cxn modelId="{AD39644A-F42C-44A4-878F-F03CBEF5DC03}" type="presOf" srcId="{87BF6856-C2F2-453D-A5DA-424954E15956}" destId="{B39F9C45-152D-4251-99F3-25B8F4A7D869}" srcOrd="0" destOrd="0" presId="urn:microsoft.com/office/officeart/2005/8/layout/lProcess2"/>
    <dgm:cxn modelId="{C8CF236C-0BC8-4657-9975-00830A7B1D02}" srcId="{1C25AC7A-4A54-46E5-A209-2B9640114090}" destId="{99E020B8-B260-4A74-ABE3-EEBED0AE1C85}" srcOrd="4" destOrd="0" parTransId="{7E952A3E-23C1-47E2-AAFB-6989807F51B2}" sibTransId="{27A66A37-3F49-4574-9BFD-CA3BDFF8BA36}"/>
    <dgm:cxn modelId="{075E6471-EF82-4C82-B59F-478DB37F3F37}" type="presOf" srcId="{7D17ADE2-F782-459D-B6F1-B64FDFC7F9D9}" destId="{174F0591-6558-4FF1-9EED-E9D2AF2ABBE2}" srcOrd="0" destOrd="0" presId="urn:microsoft.com/office/officeart/2005/8/layout/lProcess2"/>
    <dgm:cxn modelId="{0EB0AF73-1566-442D-95C9-60619CDAFAAE}" type="presOf" srcId="{60327449-8893-414A-907C-7487FA99BB76}" destId="{F39CC33F-D624-4907-BF72-4897AA8AF4D4}" srcOrd="0" destOrd="0" presId="urn:microsoft.com/office/officeart/2005/8/layout/lProcess2"/>
    <dgm:cxn modelId="{A7760474-E075-44AB-9433-991CA94013B2}" srcId="{986342AD-D201-424C-812C-5814C066C09F}" destId="{7D17ADE2-F782-459D-B6F1-B64FDFC7F9D9}" srcOrd="3" destOrd="0" parTransId="{D97BD5BF-8F32-4F28-B03A-D258CADF6269}" sibTransId="{E9F45FD6-92F4-4554-88E2-41B8A6B15081}"/>
    <dgm:cxn modelId="{56BF138F-52FC-41DF-8297-BF1272A9E929}" srcId="{BD7AE9AC-4013-4B32-A038-8DDAF3829D01}" destId="{C30AD1D4-C3D1-4165-BF02-BCF15FBF4FC0}" srcOrd="3" destOrd="0" parTransId="{88E43B61-0501-41CB-9D84-4672F8A6F0A0}" sibTransId="{E2CDF5DB-EE52-4A99-BB54-22C5FB45AF4B}"/>
    <dgm:cxn modelId="{EE8C6E91-FD5A-46CB-9C9B-386362083329}" srcId="{986342AD-D201-424C-812C-5814C066C09F}" destId="{9EA7296D-0F32-4740-9E99-D65EAB81914D}" srcOrd="1" destOrd="0" parTransId="{AA230A87-06EE-46F6-BE53-DCD7908BA685}" sibTransId="{83D34E36-53B8-42E4-8B66-9ABB75A46278}"/>
    <dgm:cxn modelId="{31E04A95-C023-4D9A-88F5-B238B325AF12}" srcId="{1C25AC7A-4A54-46E5-A209-2B9640114090}" destId="{51218F8C-4BD5-4905-AFA7-B4D2BE8736FD}" srcOrd="3" destOrd="0" parTransId="{C37A2AB3-1EB7-4D22-8CBC-0837B288B924}" sibTransId="{FEAA774F-3A87-4C68-8A6F-62DFC7E769C0}"/>
    <dgm:cxn modelId="{DA5AC996-68C7-4897-A484-28F2EE458C58}" type="presOf" srcId="{6E9E713B-48B3-483C-97D3-7AD0C606A3C8}" destId="{DD4BCA41-0D2B-4718-8BE6-BD7149EDB7F7}" srcOrd="0" destOrd="0" presId="urn:microsoft.com/office/officeart/2005/8/layout/lProcess2"/>
    <dgm:cxn modelId="{E9984698-1A49-4336-8BEF-3A56F12ED75E}" srcId="{6E9E713B-48B3-483C-97D3-7AD0C606A3C8}" destId="{BD7AE9AC-4013-4B32-A038-8DDAF3829D01}" srcOrd="2" destOrd="0" parTransId="{D326EB14-52F6-4D01-95BC-6FE4008B9058}" sibTransId="{E014F313-7066-47ED-9A9F-41970CD4FE24}"/>
    <dgm:cxn modelId="{01A4D099-0CCC-4D2C-A86E-438C85D773F5}" type="presOf" srcId="{6EC3E8D6-120B-41EB-BB84-1C386496BDAE}" destId="{A580C662-C519-417D-ADB9-D27426E84321}" srcOrd="0" destOrd="0" presId="urn:microsoft.com/office/officeart/2005/8/layout/lProcess2"/>
    <dgm:cxn modelId="{C70E439F-F77B-4E45-8434-48A373D14C83}" type="presOf" srcId="{1C25AC7A-4A54-46E5-A209-2B9640114090}" destId="{CB3EC605-FDC0-49AD-86E8-A83EE3909D08}" srcOrd="1" destOrd="0" presId="urn:microsoft.com/office/officeart/2005/8/layout/lProcess2"/>
    <dgm:cxn modelId="{F7354EA5-14CD-4C53-BEE4-6FB4CA68822C}" type="presOf" srcId="{CB339047-3EF2-4404-9727-950EF5D72E0B}" destId="{BB24A09E-ABDB-45D4-8C6B-2BE974CFE41E}" srcOrd="0" destOrd="0" presId="urn:microsoft.com/office/officeart/2005/8/layout/lProcess2"/>
    <dgm:cxn modelId="{B3842BA6-ECB3-4A61-BB9C-5F362BD0A60B}" type="presOf" srcId="{1C25AC7A-4A54-46E5-A209-2B9640114090}" destId="{E93947AA-400D-4A61-9502-7ACDA658692F}" srcOrd="0" destOrd="0" presId="urn:microsoft.com/office/officeart/2005/8/layout/lProcess2"/>
    <dgm:cxn modelId="{8EEBE1AD-6698-416E-B62E-2C38DD18CFD7}" type="presOf" srcId="{1DFDC02A-4040-4670-B5E4-7DEDE101FEA0}" destId="{325FE0B7-0BD3-49F9-ADA4-A9DA52D517B5}" srcOrd="0" destOrd="0" presId="urn:microsoft.com/office/officeart/2005/8/layout/lProcess2"/>
    <dgm:cxn modelId="{E20544B4-79AC-491D-A164-1F2F04DD324F}" type="presOf" srcId="{7EA98909-B570-4079-8D9F-076C7E013176}" destId="{99257C62-0C2C-470C-A6AD-BB42FDFC7ABB}" srcOrd="0" destOrd="0" presId="urn:microsoft.com/office/officeart/2005/8/layout/lProcess2"/>
    <dgm:cxn modelId="{078A35B7-05DB-4488-8555-AB22D902B050}" srcId="{986342AD-D201-424C-812C-5814C066C09F}" destId="{43EF559A-D11C-443B-A2B2-2212DEE36599}" srcOrd="6" destOrd="0" parTransId="{887AF87D-C671-4E52-B139-0AABE7F16FAB}" sibTransId="{3BF46DC7-5D61-44A1-AD5A-03587738F6B5}"/>
    <dgm:cxn modelId="{E9C583B7-E663-4CBD-BDE9-FF6C6D729398}" srcId="{1C25AC7A-4A54-46E5-A209-2B9640114090}" destId="{F3233383-544B-4E0F-B62B-E28D166326D4}" srcOrd="0" destOrd="0" parTransId="{6B1E4C51-4C7E-4329-BD59-1E2DFFF8CBC4}" sibTransId="{42E845D8-4408-4D01-80F7-349244C22FA6}"/>
    <dgm:cxn modelId="{0EA32BBA-5C10-4942-8FCE-DE4446E2609C}" type="presOf" srcId="{F3233383-544B-4E0F-B62B-E28D166326D4}" destId="{A14FA256-8570-4271-8163-8C8FB3639ED8}" srcOrd="0" destOrd="0" presId="urn:microsoft.com/office/officeart/2005/8/layout/lProcess2"/>
    <dgm:cxn modelId="{F80CC1BA-8242-4BBA-9EAB-5AAF0191B2E7}" type="presOf" srcId="{23C3F588-8820-4485-9EC4-4D98DE632C6A}" destId="{7499564D-7AF1-43E4-9D03-474C1BF1ED3D}" srcOrd="0" destOrd="0" presId="urn:microsoft.com/office/officeart/2005/8/layout/lProcess2"/>
    <dgm:cxn modelId="{A10848C2-281D-4EB8-97A4-4B8C50E85C35}" srcId="{BD7AE9AC-4013-4B32-A038-8DDAF3829D01}" destId="{60327449-8893-414A-907C-7487FA99BB76}" srcOrd="1" destOrd="0" parTransId="{8B5C7A64-E807-4DA1-A98A-FE549C8B262A}" sibTransId="{ED2E34E4-2EC3-443D-A562-8BC860196CC9}"/>
    <dgm:cxn modelId="{A131A1C3-08D2-4FA8-9672-F3A4C32470DB}" type="presOf" srcId="{986342AD-D201-424C-812C-5814C066C09F}" destId="{D7DD1FF0-9ADD-4BC7-A9D0-F14354029561}" srcOrd="1" destOrd="0" presId="urn:microsoft.com/office/officeart/2005/8/layout/lProcess2"/>
    <dgm:cxn modelId="{6F03DCC9-14E8-4322-8CE3-CE2202DD3779}" srcId="{BD7AE9AC-4013-4B32-A038-8DDAF3829D01}" destId="{23C3F588-8820-4485-9EC4-4D98DE632C6A}" srcOrd="0" destOrd="0" parTransId="{38C5401D-67C4-46D9-A21D-04F1367176F4}" sibTransId="{5169581F-5CAF-486A-8D92-0C995E6282E1}"/>
    <dgm:cxn modelId="{CE9459CA-AC4A-4019-9755-754A54DE2ED0}" srcId="{986342AD-D201-424C-812C-5814C066C09F}" destId="{3F02458A-1B93-4453-BCB6-879B39852D19}" srcOrd="4" destOrd="0" parTransId="{FEA84F35-02AC-4AF1-AA9B-60FB6B965F59}" sibTransId="{0C4BC0C5-1F0D-4423-A1C4-C7E31E58FB07}"/>
    <dgm:cxn modelId="{39BA5ACB-AF86-4E7E-95F9-2CDDF5BA83AC}" srcId="{986342AD-D201-424C-812C-5814C066C09F}" destId="{1DFDC02A-4040-4670-B5E4-7DEDE101FEA0}" srcOrd="5" destOrd="0" parTransId="{640F30BB-0596-4B53-9A59-46FA1E27F1F3}" sibTransId="{C172502C-FEF3-4378-8128-F4D08E659596}"/>
    <dgm:cxn modelId="{287817D2-9DF1-4F40-8856-A9E69CFF91E4}" srcId="{1C25AC7A-4A54-46E5-A209-2B9640114090}" destId="{87BF6856-C2F2-453D-A5DA-424954E15956}" srcOrd="6" destOrd="0" parTransId="{E6282787-71E3-46CA-AC78-C4E171712526}" sibTransId="{AF2FA49A-14AB-47F7-B4D8-D0CA00E0C134}"/>
    <dgm:cxn modelId="{DE89DDD6-6A99-4286-BCF1-7C282AEE8BE1}" type="presOf" srcId="{3F02458A-1B93-4453-BCB6-879B39852D19}" destId="{3369C3B9-778D-4E4E-B5F7-778B4ABEA89D}" srcOrd="0" destOrd="0" presId="urn:microsoft.com/office/officeart/2005/8/layout/lProcess2"/>
    <dgm:cxn modelId="{366E4ADA-CA43-4F7B-9515-8F68AD921736}" srcId="{BD7AE9AC-4013-4B32-A038-8DDAF3829D01}" destId="{91F280A1-AA66-441A-9F87-535563EDD843}" srcOrd="2" destOrd="0" parTransId="{9A3022B0-81C0-4258-8520-CA1D1013F6AE}" sibTransId="{52465835-CAE8-4347-9C39-8431C0034963}"/>
    <dgm:cxn modelId="{31E355DA-3E16-4CE1-80B4-A6826441AAAA}" srcId="{6E9E713B-48B3-483C-97D3-7AD0C606A3C8}" destId="{1C25AC7A-4A54-46E5-A209-2B9640114090}" srcOrd="0" destOrd="0" parTransId="{EFD2B6AA-2D75-4E54-B782-EECB90DF5157}" sibTransId="{8F3D95EB-42B8-4E9A-9F52-264CDBF69204}"/>
    <dgm:cxn modelId="{577487DE-C030-4761-BF71-3E31D4E08806}" srcId="{986342AD-D201-424C-812C-5814C066C09F}" destId="{6EC3E8D6-120B-41EB-BB84-1C386496BDAE}" srcOrd="2" destOrd="0" parTransId="{787AE62C-3623-4D20-9DB9-79DFB378408D}" sibTransId="{E318A717-5687-4EDC-9D2F-1DC8ADE842EE}"/>
    <dgm:cxn modelId="{790349E1-33AD-44D1-8FF5-40A9070C17AD}" type="presOf" srcId="{43EF559A-D11C-443B-A2B2-2212DEE36599}" destId="{5AF12119-88D4-4F06-9B0D-9EA79DEC6DF4}" srcOrd="0" destOrd="0" presId="urn:microsoft.com/office/officeart/2005/8/layout/lProcess2"/>
    <dgm:cxn modelId="{211850E5-E996-4C80-BE25-E403B99DA991}" srcId="{6E9E713B-48B3-483C-97D3-7AD0C606A3C8}" destId="{986342AD-D201-424C-812C-5814C066C09F}" srcOrd="1" destOrd="0" parTransId="{3B486EE9-86E9-47B9-9177-C974CECB4894}" sibTransId="{6B900882-62AB-4C13-85E2-D44A36C32E82}"/>
    <dgm:cxn modelId="{7229BEE6-5E4B-4DF8-AEA1-AB9DD7173F0F}" srcId="{1C25AC7A-4A54-46E5-A209-2B9640114090}" destId="{D4FE9B84-B2AB-428A-80B4-EB9612C673D6}" srcOrd="2" destOrd="0" parTransId="{CC059C60-6797-47A4-9ECE-D4E1894DFFBC}" sibTransId="{81C23891-B572-458E-94AB-6ED450A898AF}"/>
    <dgm:cxn modelId="{258036EE-4B81-4876-B94F-C50A869A76B6}" type="presOf" srcId="{D4FE9B84-B2AB-428A-80B4-EB9612C673D6}" destId="{7C198D0D-C704-46C6-99E6-389F6897E5A2}" srcOrd="0" destOrd="0" presId="urn:microsoft.com/office/officeart/2005/8/layout/lProcess2"/>
    <dgm:cxn modelId="{A6E50EFB-3A72-42A3-A4DF-B6229471C0B2}" type="presOf" srcId="{C30AD1D4-C3D1-4165-BF02-BCF15FBF4FC0}" destId="{307E4D05-A3F8-484A-B671-55CC9A1F6933}" srcOrd="0" destOrd="0" presId="urn:microsoft.com/office/officeart/2005/8/layout/lProcess2"/>
    <dgm:cxn modelId="{E20589FC-5366-4A40-8B5C-1B25ACEE4350}" type="presOf" srcId="{986342AD-D201-424C-812C-5814C066C09F}" destId="{F84EE4A0-E740-466C-A5E8-A7040822F6A1}" srcOrd="0" destOrd="0" presId="urn:microsoft.com/office/officeart/2005/8/layout/lProcess2"/>
    <dgm:cxn modelId="{9C92D4E3-8634-45AD-9A0B-4C122F2AC087}" type="presParOf" srcId="{DD4BCA41-0D2B-4718-8BE6-BD7149EDB7F7}" destId="{C4220B84-9831-4F8D-98D7-CDB70FBA2DB4}" srcOrd="0" destOrd="0" presId="urn:microsoft.com/office/officeart/2005/8/layout/lProcess2"/>
    <dgm:cxn modelId="{01B53A58-849C-49FA-B839-CB70D45F06E5}" type="presParOf" srcId="{C4220B84-9831-4F8D-98D7-CDB70FBA2DB4}" destId="{E93947AA-400D-4A61-9502-7ACDA658692F}" srcOrd="0" destOrd="0" presId="urn:microsoft.com/office/officeart/2005/8/layout/lProcess2"/>
    <dgm:cxn modelId="{B8921A00-2E1D-4A67-B201-02734728171E}" type="presParOf" srcId="{C4220B84-9831-4F8D-98D7-CDB70FBA2DB4}" destId="{CB3EC605-FDC0-49AD-86E8-A83EE3909D08}" srcOrd="1" destOrd="0" presId="urn:microsoft.com/office/officeart/2005/8/layout/lProcess2"/>
    <dgm:cxn modelId="{7B311897-8B08-4F3A-868D-25D097F8F30E}" type="presParOf" srcId="{C4220B84-9831-4F8D-98D7-CDB70FBA2DB4}" destId="{E24B57E0-2632-4736-A35D-5CE51ECCDD7D}" srcOrd="2" destOrd="0" presId="urn:microsoft.com/office/officeart/2005/8/layout/lProcess2"/>
    <dgm:cxn modelId="{AC45D7FF-5EB5-4CCE-9CAE-6EC4010318AA}" type="presParOf" srcId="{E24B57E0-2632-4736-A35D-5CE51ECCDD7D}" destId="{6B91F138-58E1-4C77-9930-709D274B8664}" srcOrd="0" destOrd="0" presId="urn:microsoft.com/office/officeart/2005/8/layout/lProcess2"/>
    <dgm:cxn modelId="{50C66B38-D2E0-4446-ACE6-9C65A7BBB705}" type="presParOf" srcId="{6B91F138-58E1-4C77-9930-709D274B8664}" destId="{A14FA256-8570-4271-8163-8C8FB3639ED8}" srcOrd="0" destOrd="0" presId="urn:microsoft.com/office/officeart/2005/8/layout/lProcess2"/>
    <dgm:cxn modelId="{7085B2ED-20C3-4AEE-949F-13498A9FE8B7}" type="presParOf" srcId="{6B91F138-58E1-4C77-9930-709D274B8664}" destId="{F2D73A05-704F-4A47-9B3B-B97A17647950}" srcOrd="1" destOrd="0" presId="urn:microsoft.com/office/officeart/2005/8/layout/lProcess2"/>
    <dgm:cxn modelId="{2215F408-FB45-441E-A4F6-8D9F9D41EED3}" type="presParOf" srcId="{6B91F138-58E1-4C77-9930-709D274B8664}" destId="{5EA8E41E-B569-47E7-BF4B-23CF2030E8D2}" srcOrd="2" destOrd="0" presId="urn:microsoft.com/office/officeart/2005/8/layout/lProcess2"/>
    <dgm:cxn modelId="{744AF949-686D-4458-B6E0-E81459C8CE2E}" type="presParOf" srcId="{6B91F138-58E1-4C77-9930-709D274B8664}" destId="{39BDD638-35C8-4071-93B7-8B95BD587477}" srcOrd="3" destOrd="0" presId="urn:microsoft.com/office/officeart/2005/8/layout/lProcess2"/>
    <dgm:cxn modelId="{F33DC3B0-2B4C-4AE3-85B6-072E5BEFA73B}" type="presParOf" srcId="{6B91F138-58E1-4C77-9930-709D274B8664}" destId="{7C198D0D-C704-46C6-99E6-389F6897E5A2}" srcOrd="4" destOrd="0" presId="urn:microsoft.com/office/officeart/2005/8/layout/lProcess2"/>
    <dgm:cxn modelId="{400A586A-01CA-4B90-ACD3-6F5ED6724D56}" type="presParOf" srcId="{6B91F138-58E1-4C77-9930-709D274B8664}" destId="{29D1310B-C09D-48B4-A07B-88FF802659AB}" srcOrd="5" destOrd="0" presId="urn:microsoft.com/office/officeart/2005/8/layout/lProcess2"/>
    <dgm:cxn modelId="{07C1B927-083B-47F4-B6B8-432AAE43E5CC}" type="presParOf" srcId="{6B91F138-58E1-4C77-9930-709D274B8664}" destId="{B69C7FFF-403E-405A-96C2-6C8D3DF47D7B}" srcOrd="6" destOrd="0" presId="urn:microsoft.com/office/officeart/2005/8/layout/lProcess2"/>
    <dgm:cxn modelId="{71D6E0A4-5E00-4EA1-A43C-4A7A6540747D}" type="presParOf" srcId="{6B91F138-58E1-4C77-9930-709D274B8664}" destId="{D65181E5-3310-41FA-85C6-360CEBA58774}" srcOrd="7" destOrd="0" presId="urn:microsoft.com/office/officeart/2005/8/layout/lProcess2"/>
    <dgm:cxn modelId="{0A1447F5-0622-4E10-9601-9829BD7791F1}" type="presParOf" srcId="{6B91F138-58E1-4C77-9930-709D274B8664}" destId="{2917BE64-7ECD-412F-8277-2A43DCA487BC}" srcOrd="8" destOrd="0" presId="urn:microsoft.com/office/officeart/2005/8/layout/lProcess2"/>
    <dgm:cxn modelId="{165B2920-9F52-4989-85B7-8BEF14CEC388}" type="presParOf" srcId="{6B91F138-58E1-4C77-9930-709D274B8664}" destId="{AB750AFE-5B52-4B5C-B46E-2A05B1DF5FC6}" srcOrd="9" destOrd="0" presId="urn:microsoft.com/office/officeart/2005/8/layout/lProcess2"/>
    <dgm:cxn modelId="{EB465068-9D9B-4716-A17F-037BC914ABD9}" type="presParOf" srcId="{6B91F138-58E1-4C77-9930-709D274B8664}" destId="{926AF4ED-E609-4FA8-A5D5-398F3CE8CD85}" srcOrd="10" destOrd="0" presId="urn:microsoft.com/office/officeart/2005/8/layout/lProcess2"/>
    <dgm:cxn modelId="{18939B20-539E-4525-9689-25FB35F7DE69}" type="presParOf" srcId="{6B91F138-58E1-4C77-9930-709D274B8664}" destId="{4C637D79-EBFF-4359-B085-975A2EFECE79}" srcOrd="11" destOrd="0" presId="urn:microsoft.com/office/officeart/2005/8/layout/lProcess2"/>
    <dgm:cxn modelId="{E754F487-C48B-4CBA-AD0F-EAC08FB39350}" type="presParOf" srcId="{6B91F138-58E1-4C77-9930-709D274B8664}" destId="{B39F9C45-152D-4251-99F3-25B8F4A7D869}" srcOrd="12" destOrd="0" presId="urn:microsoft.com/office/officeart/2005/8/layout/lProcess2"/>
    <dgm:cxn modelId="{AC6A6BA8-7F82-4A4C-BC93-90A3DF7E2AF3}" type="presParOf" srcId="{DD4BCA41-0D2B-4718-8BE6-BD7149EDB7F7}" destId="{0C404803-AA5D-4EF0-B844-ECF84B08A934}" srcOrd="1" destOrd="0" presId="urn:microsoft.com/office/officeart/2005/8/layout/lProcess2"/>
    <dgm:cxn modelId="{017C7DEE-290C-4DBA-BCBF-4B1651B8F5F5}" type="presParOf" srcId="{DD4BCA41-0D2B-4718-8BE6-BD7149EDB7F7}" destId="{099F7DAC-B911-4C77-BD50-1B89AD2629A5}" srcOrd="2" destOrd="0" presId="urn:microsoft.com/office/officeart/2005/8/layout/lProcess2"/>
    <dgm:cxn modelId="{B612C13B-9239-450B-922F-BC53E5B74985}" type="presParOf" srcId="{099F7DAC-B911-4C77-BD50-1B89AD2629A5}" destId="{F84EE4A0-E740-466C-A5E8-A7040822F6A1}" srcOrd="0" destOrd="0" presId="urn:microsoft.com/office/officeart/2005/8/layout/lProcess2"/>
    <dgm:cxn modelId="{32C6E315-C8FB-4AA6-9C86-558938E91FDF}" type="presParOf" srcId="{099F7DAC-B911-4C77-BD50-1B89AD2629A5}" destId="{D7DD1FF0-9ADD-4BC7-A9D0-F14354029561}" srcOrd="1" destOrd="0" presId="urn:microsoft.com/office/officeart/2005/8/layout/lProcess2"/>
    <dgm:cxn modelId="{61D65D28-B3C3-428F-BDC7-62846DF12734}" type="presParOf" srcId="{099F7DAC-B911-4C77-BD50-1B89AD2629A5}" destId="{32091BCE-83B3-4790-9FB1-278B8CAD7CD9}" srcOrd="2" destOrd="0" presId="urn:microsoft.com/office/officeart/2005/8/layout/lProcess2"/>
    <dgm:cxn modelId="{77A5E054-826D-4C63-955C-B08396D2F18C}" type="presParOf" srcId="{32091BCE-83B3-4790-9FB1-278B8CAD7CD9}" destId="{54F04BD7-DAE6-4D7D-A249-C3BB4D0D7175}" srcOrd="0" destOrd="0" presId="urn:microsoft.com/office/officeart/2005/8/layout/lProcess2"/>
    <dgm:cxn modelId="{E49B129F-3929-446F-A820-DA7B72D1E836}" type="presParOf" srcId="{54F04BD7-DAE6-4D7D-A249-C3BB4D0D7175}" destId="{BB24A09E-ABDB-45D4-8C6B-2BE974CFE41E}" srcOrd="0" destOrd="0" presId="urn:microsoft.com/office/officeart/2005/8/layout/lProcess2"/>
    <dgm:cxn modelId="{20C77648-554C-45E8-81A6-53BC0430D949}" type="presParOf" srcId="{54F04BD7-DAE6-4D7D-A249-C3BB4D0D7175}" destId="{5CA9839F-B4B5-41CC-8D59-7C4E8D029265}" srcOrd="1" destOrd="0" presId="urn:microsoft.com/office/officeart/2005/8/layout/lProcess2"/>
    <dgm:cxn modelId="{D2EC26BF-924E-4559-9252-9E3EF8A9F9AD}" type="presParOf" srcId="{54F04BD7-DAE6-4D7D-A249-C3BB4D0D7175}" destId="{D71853F7-2AE8-4BC9-B492-5F6F15E4E570}" srcOrd="2" destOrd="0" presId="urn:microsoft.com/office/officeart/2005/8/layout/lProcess2"/>
    <dgm:cxn modelId="{BBF3613B-47E8-4BA4-AB26-A29C75C75419}" type="presParOf" srcId="{54F04BD7-DAE6-4D7D-A249-C3BB4D0D7175}" destId="{5F86098F-7CAF-48F5-8569-6D20D1D6E1C1}" srcOrd="3" destOrd="0" presId="urn:microsoft.com/office/officeart/2005/8/layout/lProcess2"/>
    <dgm:cxn modelId="{9A08B263-05EB-4F12-8653-DA587BAF1B71}" type="presParOf" srcId="{54F04BD7-DAE6-4D7D-A249-C3BB4D0D7175}" destId="{A580C662-C519-417D-ADB9-D27426E84321}" srcOrd="4" destOrd="0" presId="urn:microsoft.com/office/officeart/2005/8/layout/lProcess2"/>
    <dgm:cxn modelId="{26DEF73E-B4AF-4605-9A09-654333C85D03}" type="presParOf" srcId="{54F04BD7-DAE6-4D7D-A249-C3BB4D0D7175}" destId="{4239A4B7-632F-4F3C-9D4E-D7BB65BDFFD8}" srcOrd="5" destOrd="0" presId="urn:microsoft.com/office/officeart/2005/8/layout/lProcess2"/>
    <dgm:cxn modelId="{E6F39A72-8FAA-4577-AC9E-2B0B0AE24F50}" type="presParOf" srcId="{54F04BD7-DAE6-4D7D-A249-C3BB4D0D7175}" destId="{174F0591-6558-4FF1-9EED-E9D2AF2ABBE2}" srcOrd="6" destOrd="0" presId="urn:microsoft.com/office/officeart/2005/8/layout/lProcess2"/>
    <dgm:cxn modelId="{4D988694-B253-4043-8FEE-6E87146B7470}" type="presParOf" srcId="{54F04BD7-DAE6-4D7D-A249-C3BB4D0D7175}" destId="{0900414E-CDF2-4018-8E07-145622253494}" srcOrd="7" destOrd="0" presId="urn:microsoft.com/office/officeart/2005/8/layout/lProcess2"/>
    <dgm:cxn modelId="{E4E05142-C665-4F17-A98B-D465882353B4}" type="presParOf" srcId="{54F04BD7-DAE6-4D7D-A249-C3BB4D0D7175}" destId="{3369C3B9-778D-4E4E-B5F7-778B4ABEA89D}" srcOrd="8" destOrd="0" presId="urn:microsoft.com/office/officeart/2005/8/layout/lProcess2"/>
    <dgm:cxn modelId="{7EC9D815-F04C-4926-8D90-EB4D28E68D8F}" type="presParOf" srcId="{54F04BD7-DAE6-4D7D-A249-C3BB4D0D7175}" destId="{83EC7D73-C895-4074-A12C-B850C0A13F37}" srcOrd="9" destOrd="0" presId="urn:microsoft.com/office/officeart/2005/8/layout/lProcess2"/>
    <dgm:cxn modelId="{37B73A2E-4DED-4345-8B6E-BE27D1B7DC1A}" type="presParOf" srcId="{54F04BD7-DAE6-4D7D-A249-C3BB4D0D7175}" destId="{325FE0B7-0BD3-49F9-ADA4-A9DA52D517B5}" srcOrd="10" destOrd="0" presId="urn:microsoft.com/office/officeart/2005/8/layout/lProcess2"/>
    <dgm:cxn modelId="{76085103-F9FF-4E6E-8F1A-57EA45DC30F3}" type="presParOf" srcId="{54F04BD7-DAE6-4D7D-A249-C3BB4D0D7175}" destId="{70BA9B5B-8F9A-4062-82A3-DB77D1C46450}" srcOrd="11" destOrd="0" presId="urn:microsoft.com/office/officeart/2005/8/layout/lProcess2"/>
    <dgm:cxn modelId="{0B47D230-2827-4A83-B38C-2AC3F0B9AE47}" type="presParOf" srcId="{54F04BD7-DAE6-4D7D-A249-C3BB4D0D7175}" destId="{5AF12119-88D4-4F06-9B0D-9EA79DEC6DF4}" srcOrd="12" destOrd="0" presId="urn:microsoft.com/office/officeart/2005/8/layout/lProcess2"/>
    <dgm:cxn modelId="{ADC02A33-6793-424F-B044-CD339D31DA06}" type="presParOf" srcId="{DD4BCA41-0D2B-4718-8BE6-BD7149EDB7F7}" destId="{5DF48D18-9958-4E7F-BC39-B1D208859D10}" srcOrd="3" destOrd="0" presId="urn:microsoft.com/office/officeart/2005/8/layout/lProcess2"/>
    <dgm:cxn modelId="{4AF73BA5-BFC9-4288-9D62-AB7AF1E9F9FF}" type="presParOf" srcId="{DD4BCA41-0D2B-4718-8BE6-BD7149EDB7F7}" destId="{8D1B2C00-D4E5-4468-8B6B-804ED7874242}" srcOrd="4" destOrd="0" presId="urn:microsoft.com/office/officeart/2005/8/layout/lProcess2"/>
    <dgm:cxn modelId="{02C65505-5464-4E16-BF13-0EF4BBE5BFB5}" type="presParOf" srcId="{8D1B2C00-D4E5-4468-8B6B-804ED7874242}" destId="{E4339832-F7C4-4FFD-9966-CAF047701FE4}" srcOrd="0" destOrd="0" presId="urn:microsoft.com/office/officeart/2005/8/layout/lProcess2"/>
    <dgm:cxn modelId="{A14B68C6-CC96-4E4B-8DB0-824761700ABF}" type="presParOf" srcId="{8D1B2C00-D4E5-4468-8B6B-804ED7874242}" destId="{932073F8-1E35-4149-B44D-D71BC183271B}" srcOrd="1" destOrd="0" presId="urn:microsoft.com/office/officeart/2005/8/layout/lProcess2"/>
    <dgm:cxn modelId="{8151538D-7AFB-408B-B64D-DE3304E791E5}" type="presParOf" srcId="{8D1B2C00-D4E5-4468-8B6B-804ED7874242}" destId="{9F06C428-71EB-4E98-A07D-5B88729ADE4E}" srcOrd="2" destOrd="0" presId="urn:microsoft.com/office/officeart/2005/8/layout/lProcess2"/>
    <dgm:cxn modelId="{9775BD96-2E2C-44B6-9CCE-376EA6BF44F2}" type="presParOf" srcId="{9F06C428-71EB-4E98-A07D-5B88729ADE4E}" destId="{7E6F1AE8-8E9C-46C5-908A-0CA71E056AC3}" srcOrd="0" destOrd="0" presId="urn:microsoft.com/office/officeart/2005/8/layout/lProcess2"/>
    <dgm:cxn modelId="{EF3B4DAA-C318-4799-B516-60A80FB3BE4F}" type="presParOf" srcId="{7E6F1AE8-8E9C-46C5-908A-0CA71E056AC3}" destId="{7499564D-7AF1-43E4-9D03-474C1BF1ED3D}" srcOrd="0" destOrd="0" presId="urn:microsoft.com/office/officeart/2005/8/layout/lProcess2"/>
    <dgm:cxn modelId="{58EF0307-0623-4FF0-AFA8-3CC27337A3C5}" type="presParOf" srcId="{7E6F1AE8-8E9C-46C5-908A-0CA71E056AC3}" destId="{042062C0-3B67-4137-8DCF-DBBCFF9D92F1}" srcOrd="1" destOrd="0" presId="urn:microsoft.com/office/officeart/2005/8/layout/lProcess2"/>
    <dgm:cxn modelId="{D14C1974-E8A6-48A5-BF99-A9E85FB7DBAB}" type="presParOf" srcId="{7E6F1AE8-8E9C-46C5-908A-0CA71E056AC3}" destId="{F39CC33F-D624-4907-BF72-4897AA8AF4D4}" srcOrd="2" destOrd="0" presId="urn:microsoft.com/office/officeart/2005/8/layout/lProcess2"/>
    <dgm:cxn modelId="{D504A96E-28A6-41A6-8F18-7B65992D524D}" type="presParOf" srcId="{7E6F1AE8-8E9C-46C5-908A-0CA71E056AC3}" destId="{0FC045FE-1B6A-476E-BF0F-53619072808C}" srcOrd="3" destOrd="0" presId="urn:microsoft.com/office/officeart/2005/8/layout/lProcess2"/>
    <dgm:cxn modelId="{4A094453-E8F3-412D-8D56-639D91F1075F}" type="presParOf" srcId="{7E6F1AE8-8E9C-46C5-908A-0CA71E056AC3}" destId="{859CD8C3-F78C-42C3-A4D1-5FD8844D9EB9}" srcOrd="4" destOrd="0" presId="urn:microsoft.com/office/officeart/2005/8/layout/lProcess2"/>
    <dgm:cxn modelId="{8DA709F0-5C8F-42BD-A061-253D3C6D81DE}" type="presParOf" srcId="{7E6F1AE8-8E9C-46C5-908A-0CA71E056AC3}" destId="{24B7D2AA-C3B8-4163-B799-C135A4A01694}" srcOrd="5" destOrd="0" presId="urn:microsoft.com/office/officeart/2005/8/layout/lProcess2"/>
    <dgm:cxn modelId="{78D94269-B2A0-4789-B962-42A75E387062}" type="presParOf" srcId="{7E6F1AE8-8E9C-46C5-908A-0CA71E056AC3}" destId="{307E4D05-A3F8-484A-B671-55CC9A1F6933}" srcOrd="6" destOrd="0" presId="urn:microsoft.com/office/officeart/2005/8/layout/lProcess2"/>
    <dgm:cxn modelId="{AC665E75-2A9A-4B61-B826-C564FD91EA67}" type="presParOf" srcId="{7E6F1AE8-8E9C-46C5-908A-0CA71E056AC3}" destId="{CD8166B6-D99C-4920-950E-8F9A1453BC0A}" srcOrd="7" destOrd="0" presId="urn:microsoft.com/office/officeart/2005/8/layout/lProcess2"/>
    <dgm:cxn modelId="{95FB8982-0503-4E2C-BBD2-F4010008F9AB}" type="presParOf" srcId="{7E6F1AE8-8E9C-46C5-908A-0CA71E056AC3}" destId="{99257C62-0C2C-470C-A6AD-BB42FDFC7AB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2B507-C12D-4233-80D8-37BCBBF945ED}">
      <dsp:nvSpPr>
        <dsp:cNvPr id="0" name=""/>
        <dsp:cNvSpPr/>
      </dsp:nvSpPr>
      <dsp:spPr>
        <a:xfrm>
          <a:off x="0" y="311069"/>
          <a:ext cx="7271330" cy="615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E0DB69-B943-4875-9BF1-7B4886570B1D}">
      <dsp:nvSpPr>
        <dsp:cNvPr id="0" name=""/>
        <dsp:cNvSpPr/>
      </dsp:nvSpPr>
      <dsp:spPr>
        <a:xfrm>
          <a:off x="34096" y="403054"/>
          <a:ext cx="7271320" cy="651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0" rIns="469392" bIns="469392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>
              <a:solidFill>
                <a:schemeClr val="accent6"/>
              </a:solidFill>
            </a:rPr>
            <a:t>Gaps Identified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Sterile Technique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Surgical Skill Proficiency</a:t>
          </a:r>
          <a:endParaRPr lang="en-US" sz="6600" b="1" kern="1200" dirty="0">
            <a:solidFill>
              <a:schemeClr val="accent6"/>
            </a:solidFill>
          </a:endParaRPr>
        </a:p>
      </dsp:txBody>
      <dsp:txXfrm>
        <a:off x="34096" y="403054"/>
        <a:ext cx="7271320" cy="6515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947AA-400D-4A61-9502-7ACDA658692F}">
      <dsp:nvSpPr>
        <dsp:cNvPr id="0" name=""/>
        <dsp:cNvSpPr/>
      </dsp:nvSpPr>
      <dsp:spPr>
        <a:xfrm>
          <a:off x="4460" y="0"/>
          <a:ext cx="11596939" cy="896971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accent6"/>
              </a:solidFill>
            </a:rPr>
            <a:t>Sterile Technique: Scrubbing, Gowning, Gloving</a:t>
          </a:r>
        </a:p>
      </dsp:txBody>
      <dsp:txXfrm>
        <a:off x="4460" y="0"/>
        <a:ext cx="11596939" cy="2690913"/>
      </dsp:txXfrm>
    </dsp:sp>
    <dsp:sp modelId="{A14FA256-8570-4271-8163-8C8FB3639ED8}">
      <dsp:nvSpPr>
        <dsp:cNvPr id="0" name=""/>
        <dsp:cNvSpPr/>
      </dsp:nvSpPr>
      <dsp:spPr>
        <a:xfrm>
          <a:off x="1164154" y="269638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Key Concepts of Sterile Technique</a:t>
          </a:r>
        </a:p>
      </dsp:txBody>
      <dsp:txXfrm>
        <a:off x="1185666" y="2717900"/>
        <a:ext cx="9234527" cy="691458"/>
      </dsp:txXfrm>
    </dsp:sp>
    <dsp:sp modelId="{5EA8E41E-B569-47E7-BF4B-23CF2030E8D2}">
      <dsp:nvSpPr>
        <dsp:cNvPr id="0" name=""/>
        <dsp:cNvSpPr/>
      </dsp:nvSpPr>
      <dsp:spPr>
        <a:xfrm>
          <a:off x="1164154" y="354386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Surgical Hand Scrub/Rub</a:t>
          </a:r>
        </a:p>
      </dsp:txBody>
      <dsp:txXfrm>
        <a:off x="1185666" y="3565380"/>
        <a:ext cx="9234527" cy="691458"/>
      </dsp:txXfrm>
    </dsp:sp>
    <dsp:sp modelId="{7C198D0D-C704-46C6-99E6-389F6897E5A2}">
      <dsp:nvSpPr>
        <dsp:cNvPr id="0" name=""/>
        <dsp:cNvSpPr/>
      </dsp:nvSpPr>
      <dsp:spPr>
        <a:xfrm>
          <a:off x="1164154" y="439134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Donning Sterile Gown &amp; Gloves</a:t>
          </a:r>
        </a:p>
      </dsp:txBody>
      <dsp:txXfrm>
        <a:off x="1185666" y="4412860"/>
        <a:ext cx="9234527" cy="691458"/>
      </dsp:txXfrm>
    </dsp:sp>
    <dsp:sp modelId="{B69C7FFF-403E-405A-96C2-6C8D3DF47D7B}">
      <dsp:nvSpPr>
        <dsp:cNvPr id="0" name=""/>
        <dsp:cNvSpPr/>
      </dsp:nvSpPr>
      <dsp:spPr>
        <a:xfrm>
          <a:off x="1164154" y="523882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Removing PPE</a:t>
          </a:r>
        </a:p>
      </dsp:txBody>
      <dsp:txXfrm>
        <a:off x="1185666" y="5260340"/>
        <a:ext cx="9234527" cy="691458"/>
      </dsp:txXfrm>
    </dsp:sp>
    <dsp:sp modelId="{2917BE64-7ECD-412F-8277-2A43DCA487BC}">
      <dsp:nvSpPr>
        <dsp:cNvPr id="0" name=""/>
        <dsp:cNvSpPr/>
      </dsp:nvSpPr>
      <dsp:spPr>
        <a:xfrm>
          <a:off x="1164154" y="608630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OR Traffic Patterns</a:t>
          </a:r>
        </a:p>
      </dsp:txBody>
      <dsp:txXfrm>
        <a:off x="1185666" y="6107820"/>
        <a:ext cx="9234527" cy="691458"/>
      </dsp:txXfrm>
    </dsp:sp>
    <dsp:sp modelId="{926AF4ED-E609-4FA8-A5D5-398F3CE8CD85}">
      <dsp:nvSpPr>
        <dsp:cNvPr id="0" name=""/>
        <dsp:cNvSpPr/>
      </dsp:nvSpPr>
      <dsp:spPr>
        <a:xfrm>
          <a:off x="1164154" y="693378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Opening Sterile Packaging</a:t>
          </a:r>
        </a:p>
      </dsp:txBody>
      <dsp:txXfrm>
        <a:off x="1185666" y="6955300"/>
        <a:ext cx="9234527" cy="691458"/>
      </dsp:txXfrm>
    </dsp:sp>
    <dsp:sp modelId="{B39F9C45-152D-4251-99F3-25B8F4A7D869}">
      <dsp:nvSpPr>
        <dsp:cNvPr id="0" name=""/>
        <dsp:cNvSpPr/>
      </dsp:nvSpPr>
      <dsp:spPr>
        <a:xfrm>
          <a:off x="1164154" y="778126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Hands Free Neutral Zone &amp; Sharps Safety</a:t>
          </a:r>
        </a:p>
      </dsp:txBody>
      <dsp:txXfrm>
        <a:off x="1185666" y="7802780"/>
        <a:ext cx="9234527" cy="691458"/>
      </dsp:txXfrm>
    </dsp:sp>
    <dsp:sp modelId="{F84EE4A0-E740-466C-A5E8-A7040822F6A1}">
      <dsp:nvSpPr>
        <dsp:cNvPr id="0" name=""/>
        <dsp:cNvSpPr/>
      </dsp:nvSpPr>
      <dsp:spPr>
        <a:xfrm>
          <a:off x="12471170" y="0"/>
          <a:ext cx="11596939" cy="896971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accent6"/>
              </a:solidFill>
            </a:rPr>
            <a:t>Surgical Safety &amp; First Assisting</a:t>
          </a:r>
        </a:p>
      </dsp:txBody>
      <dsp:txXfrm>
        <a:off x="12471170" y="0"/>
        <a:ext cx="11596939" cy="2690913"/>
      </dsp:txXfrm>
    </dsp:sp>
    <dsp:sp modelId="{BB24A09E-ABDB-45D4-8C6B-2BE974CFE41E}">
      <dsp:nvSpPr>
        <dsp:cNvPr id="0" name=""/>
        <dsp:cNvSpPr/>
      </dsp:nvSpPr>
      <dsp:spPr>
        <a:xfrm>
          <a:off x="13630864" y="269638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Surgical Consents &amp; Site Marking</a:t>
          </a:r>
        </a:p>
      </dsp:txBody>
      <dsp:txXfrm>
        <a:off x="13652376" y="2717900"/>
        <a:ext cx="9234527" cy="691458"/>
      </dsp:txXfrm>
    </dsp:sp>
    <dsp:sp modelId="{D71853F7-2AE8-4BC9-B492-5F6F15E4E570}">
      <dsp:nvSpPr>
        <dsp:cNvPr id="0" name=""/>
        <dsp:cNvSpPr/>
      </dsp:nvSpPr>
      <dsp:spPr>
        <a:xfrm>
          <a:off x="13630864" y="354386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Basic Instruments</a:t>
          </a:r>
        </a:p>
      </dsp:txBody>
      <dsp:txXfrm>
        <a:off x="13652376" y="3565380"/>
        <a:ext cx="9234527" cy="691458"/>
      </dsp:txXfrm>
    </dsp:sp>
    <dsp:sp modelId="{A580C662-C519-417D-ADB9-D27426E84321}">
      <dsp:nvSpPr>
        <dsp:cNvPr id="0" name=""/>
        <dsp:cNvSpPr/>
      </dsp:nvSpPr>
      <dsp:spPr>
        <a:xfrm>
          <a:off x="13630864" y="439134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Sterile Draping</a:t>
          </a:r>
        </a:p>
      </dsp:txBody>
      <dsp:txXfrm>
        <a:off x="13652376" y="4412860"/>
        <a:ext cx="9234527" cy="691458"/>
      </dsp:txXfrm>
    </dsp:sp>
    <dsp:sp modelId="{174F0591-6558-4FF1-9EED-E9D2AF2ABBE2}">
      <dsp:nvSpPr>
        <dsp:cNvPr id="0" name=""/>
        <dsp:cNvSpPr/>
      </dsp:nvSpPr>
      <dsp:spPr>
        <a:xfrm>
          <a:off x="13630864" y="523882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Surgical Counts</a:t>
          </a:r>
        </a:p>
      </dsp:txBody>
      <dsp:txXfrm>
        <a:off x="13652376" y="5260340"/>
        <a:ext cx="9234527" cy="691458"/>
      </dsp:txXfrm>
    </dsp:sp>
    <dsp:sp modelId="{3369C3B9-778D-4E4E-B5F7-778B4ABEA89D}">
      <dsp:nvSpPr>
        <dsp:cNvPr id="0" name=""/>
        <dsp:cNvSpPr/>
      </dsp:nvSpPr>
      <dsp:spPr>
        <a:xfrm>
          <a:off x="13630864" y="608630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Role of the First Assistant</a:t>
          </a:r>
        </a:p>
      </dsp:txBody>
      <dsp:txXfrm>
        <a:off x="13652376" y="6107820"/>
        <a:ext cx="9234527" cy="691458"/>
      </dsp:txXfrm>
    </dsp:sp>
    <dsp:sp modelId="{325FE0B7-0BD3-49F9-ADA4-A9DA52D517B5}">
      <dsp:nvSpPr>
        <dsp:cNvPr id="0" name=""/>
        <dsp:cNvSpPr/>
      </dsp:nvSpPr>
      <dsp:spPr>
        <a:xfrm>
          <a:off x="13630864" y="693378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OR Safety Protocols</a:t>
          </a:r>
        </a:p>
      </dsp:txBody>
      <dsp:txXfrm>
        <a:off x="13652376" y="6955300"/>
        <a:ext cx="9234527" cy="691458"/>
      </dsp:txXfrm>
    </dsp:sp>
    <dsp:sp modelId="{5AF12119-88D4-4F06-9B0D-9EA79DEC6DF4}">
      <dsp:nvSpPr>
        <dsp:cNvPr id="0" name=""/>
        <dsp:cNvSpPr/>
      </dsp:nvSpPr>
      <dsp:spPr>
        <a:xfrm>
          <a:off x="13630864" y="7781268"/>
          <a:ext cx="9277551" cy="734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Surgical Closure</a:t>
          </a:r>
        </a:p>
      </dsp:txBody>
      <dsp:txXfrm>
        <a:off x="13652376" y="7802780"/>
        <a:ext cx="9234527" cy="691458"/>
      </dsp:txXfrm>
    </dsp:sp>
    <dsp:sp modelId="{E4339832-F7C4-4FFD-9966-CAF047701FE4}">
      <dsp:nvSpPr>
        <dsp:cNvPr id="0" name=""/>
        <dsp:cNvSpPr/>
      </dsp:nvSpPr>
      <dsp:spPr>
        <a:xfrm>
          <a:off x="24937880" y="0"/>
          <a:ext cx="11596939" cy="896971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accent6"/>
              </a:solidFill>
            </a:rPr>
            <a:t>Surgical Simulations</a:t>
          </a:r>
        </a:p>
      </dsp:txBody>
      <dsp:txXfrm>
        <a:off x="24937880" y="0"/>
        <a:ext cx="11596939" cy="2690913"/>
      </dsp:txXfrm>
    </dsp:sp>
    <dsp:sp modelId="{7499564D-7AF1-43E4-9D03-474C1BF1ED3D}">
      <dsp:nvSpPr>
        <dsp:cNvPr id="0" name=""/>
        <dsp:cNvSpPr/>
      </dsp:nvSpPr>
      <dsp:spPr>
        <a:xfrm>
          <a:off x="26097574" y="2692610"/>
          <a:ext cx="9277551" cy="103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Code in the OR</a:t>
          </a:r>
        </a:p>
      </dsp:txBody>
      <dsp:txXfrm>
        <a:off x="26127966" y="2723002"/>
        <a:ext cx="9216767" cy="976886"/>
      </dsp:txXfrm>
    </dsp:sp>
    <dsp:sp modelId="{F39CC33F-D624-4907-BF72-4897AA8AF4D4}">
      <dsp:nvSpPr>
        <dsp:cNvPr id="0" name=""/>
        <dsp:cNvSpPr/>
      </dsp:nvSpPr>
      <dsp:spPr>
        <a:xfrm>
          <a:off x="26097574" y="3889922"/>
          <a:ext cx="9277551" cy="103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Fire in the OR</a:t>
          </a:r>
        </a:p>
      </dsp:txBody>
      <dsp:txXfrm>
        <a:off x="26127966" y="3920314"/>
        <a:ext cx="9216767" cy="976886"/>
      </dsp:txXfrm>
    </dsp:sp>
    <dsp:sp modelId="{859CD8C3-F78C-42C3-A4D1-5FD8844D9EB9}">
      <dsp:nvSpPr>
        <dsp:cNvPr id="0" name=""/>
        <dsp:cNvSpPr/>
      </dsp:nvSpPr>
      <dsp:spPr>
        <a:xfrm>
          <a:off x="26097574" y="5087234"/>
          <a:ext cx="9277551" cy="103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First Assistant Simulations</a:t>
          </a:r>
        </a:p>
      </dsp:txBody>
      <dsp:txXfrm>
        <a:off x="26127966" y="5117626"/>
        <a:ext cx="9216767" cy="976886"/>
      </dsp:txXfrm>
    </dsp:sp>
    <dsp:sp modelId="{307E4D05-A3F8-484A-B671-55CC9A1F6933}">
      <dsp:nvSpPr>
        <dsp:cNvPr id="0" name=""/>
        <dsp:cNvSpPr/>
      </dsp:nvSpPr>
      <dsp:spPr>
        <a:xfrm>
          <a:off x="26097574" y="6284546"/>
          <a:ext cx="9277551" cy="103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Surgical Closure</a:t>
          </a:r>
        </a:p>
      </dsp:txBody>
      <dsp:txXfrm>
        <a:off x="26127966" y="6314938"/>
        <a:ext cx="9216767" cy="976886"/>
      </dsp:txXfrm>
    </dsp:sp>
    <dsp:sp modelId="{99257C62-0C2C-470C-A6AD-BB42FDFC7ABB}">
      <dsp:nvSpPr>
        <dsp:cNvPr id="0" name=""/>
        <dsp:cNvSpPr/>
      </dsp:nvSpPr>
      <dsp:spPr>
        <a:xfrm>
          <a:off x="26097574" y="7481858"/>
          <a:ext cx="9277551" cy="103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Laparoscopic Trainer</a:t>
          </a:r>
        </a:p>
      </dsp:txBody>
      <dsp:txXfrm>
        <a:off x="26127966" y="7512250"/>
        <a:ext cx="9216767" cy="9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1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9CB5-B500-4E05-958A-8AF6B8462C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C0BA-6EFD-4E3B-8EBA-95BF36340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chart" Target="../charts/chart1.xm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4A54E07-5777-4012-9360-8914F0B1C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69" y="5048681"/>
            <a:ext cx="11616458" cy="8598456"/>
          </a:xfrm>
          <a:prstGeom prst="rect">
            <a:avLst/>
          </a:prstGeom>
        </p:spPr>
      </p:pic>
      <p:pic>
        <p:nvPicPr>
          <p:cNvPr id="11" name="Picture 10" descr="A person in a blue room&#10;&#10;Description automatically generated">
            <a:extLst>
              <a:ext uri="{FF2B5EF4-FFF2-40B4-BE49-F238E27FC236}">
                <a16:creationId xmlns:a16="http://schemas.microsoft.com/office/drawing/2014/main" id="{7C050C4D-34C7-4290-B28D-E8054084A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998679"/>
            <a:ext cx="12908790" cy="8598456"/>
          </a:xfrm>
          <a:prstGeom prst="rect">
            <a:avLst/>
          </a:prstGeom>
        </p:spPr>
      </p:pic>
      <p:pic>
        <p:nvPicPr>
          <p:cNvPr id="5" name="Picture 4" descr="A picture containing person, indoor, sitting, man&#10;&#10;Description automatically generated">
            <a:extLst>
              <a:ext uri="{FF2B5EF4-FFF2-40B4-BE49-F238E27FC236}">
                <a16:creationId xmlns:a16="http://schemas.microsoft.com/office/drawing/2014/main" id="{7CBB3799-A909-452F-B1F8-BC13E7400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26" y="5035149"/>
            <a:ext cx="10870495" cy="8435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76B2F-9821-41C1-BA5E-2CD6D11D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40355"/>
            <a:ext cx="43177435" cy="1661897"/>
          </a:xfrm>
        </p:spPr>
        <p:txBody>
          <a:bodyPr>
            <a:normAutofit/>
          </a:bodyPr>
          <a:lstStyle/>
          <a:p>
            <a:r>
              <a:rPr lang="en-US" sz="9600" b="1" dirty="0"/>
              <a:t>Development of a Perioperative Orientation Program for the Advanced Practice Provider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16C18-5F08-47D1-9341-CD3706C9C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9517" y="2768478"/>
            <a:ext cx="32918400" cy="1406225"/>
          </a:xfrm>
        </p:spPr>
        <p:txBody>
          <a:bodyPr>
            <a:normAutofit/>
          </a:bodyPr>
          <a:lstStyle/>
          <a:p>
            <a:r>
              <a:rPr lang="en-US" sz="8000" dirty="0"/>
              <a:t>Lisa Clemens </a:t>
            </a:r>
            <a:r>
              <a:rPr lang="en-US" sz="8000" dirty="0" err="1"/>
              <a:t>DMSc</a:t>
            </a:r>
            <a:r>
              <a:rPr lang="en-US" sz="8000" dirty="0"/>
              <a:t>, MS, PA-C and Cortney Hartman MBA, CST, CRCST, CIS, FAST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796372-54F3-4D91-BEE0-81665F970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355830"/>
              </p:ext>
            </p:extLst>
          </p:nvPr>
        </p:nvGraphicFramePr>
        <p:xfrm>
          <a:off x="0" y="23032563"/>
          <a:ext cx="43891200" cy="988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518418-1BE1-4E2C-9BD9-6238DD829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584412"/>
              </p:ext>
            </p:extLst>
          </p:nvPr>
        </p:nvGraphicFramePr>
        <p:xfrm>
          <a:off x="527173" y="6029841"/>
          <a:ext cx="7271338" cy="896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36DE3B-3776-4792-A338-3BDD3CDCD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513094"/>
              </p:ext>
            </p:extLst>
          </p:nvPr>
        </p:nvGraphicFramePr>
        <p:xfrm>
          <a:off x="7256853" y="14062850"/>
          <a:ext cx="36539281" cy="896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18F3D8A-5CEC-419B-9730-BEE12B24FDC0}"/>
              </a:ext>
            </a:extLst>
          </p:cNvPr>
          <p:cNvSpPr/>
          <p:nvPr/>
        </p:nvSpPr>
        <p:spPr>
          <a:xfrm>
            <a:off x="527173" y="21345946"/>
            <a:ext cx="4025782" cy="1686616"/>
          </a:xfrm>
          <a:prstGeom prst="rect">
            <a:avLst/>
          </a:prstGeom>
          <a:noFill/>
        </p:spPr>
        <p:txBody>
          <a:bodyPr wrap="none" lIns="329184" tIns="164592" rIns="329184" bIns="164592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966EEF4-62EE-4EBD-A7EC-B527D91DC691}"/>
              </a:ext>
            </a:extLst>
          </p:cNvPr>
          <p:cNvSpPr/>
          <p:nvPr/>
        </p:nvSpPr>
        <p:spPr>
          <a:xfrm>
            <a:off x="354473" y="14552356"/>
            <a:ext cx="8046667" cy="30824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219F8-EA54-4370-BCA8-DC8D99862400}"/>
              </a:ext>
            </a:extLst>
          </p:cNvPr>
          <p:cNvSpPr txBox="1"/>
          <p:nvPr/>
        </p:nvSpPr>
        <p:spPr>
          <a:xfrm>
            <a:off x="1517077" y="15154366"/>
            <a:ext cx="538880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80" b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6D512-F3A8-4CBB-81E8-DEF6B2914847}"/>
              </a:ext>
            </a:extLst>
          </p:cNvPr>
          <p:cNvSpPr txBox="1"/>
          <p:nvPr/>
        </p:nvSpPr>
        <p:spPr>
          <a:xfrm>
            <a:off x="26582914" y="32123490"/>
            <a:ext cx="16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4400" b="1" dirty="0">
                <a:solidFill>
                  <a:schemeClr val="bg1">
                    <a:lumMod val="65000"/>
                  </a:schemeClr>
                </a:solidFill>
              </a:rPr>
              <a:t>=23 (questions 1-3)  N=7 (questions 4-7) reported as median</a:t>
            </a:r>
          </a:p>
        </p:txBody>
      </p:sp>
    </p:spTree>
    <p:extLst>
      <p:ext uri="{BB962C8B-B14F-4D97-AF65-F5344CB8AC3E}">
        <p14:creationId xmlns:p14="http://schemas.microsoft.com/office/powerpoint/2010/main" val="265039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8169D0A7B9D43B71C3279E974A1FB" ma:contentTypeVersion="12" ma:contentTypeDescription="Create a new document." ma:contentTypeScope="" ma:versionID="5751ed22f0e60209a6c6d1cc656c70dc">
  <xsd:schema xmlns:xsd="http://www.w3.org/2001/XMLSchema" xmlns:xs="http://www.w3.org/2001/XMLSchema" xmlns:p="http://schemas.microsoft.com/office/2006/metadata/properties" xmlns:ns3="8372e4a8-036c-453a-b722-35021d568e82" xmlns:ns4="9c5123ac-fb71-4d04-8895-b829c4fe3b0a" targetNamespace="http://schemas.microsoft.com/office/2006/metadata/properties" ma:root="true" ma:fieldsID="391f52edd0ee9744990c7d965dd3a2b6" ns3:_="" ns4:_="">
    <xsd:import namespace="8372e4a8-036c-453a-b722-35021d568e82"/>
    <xsd:import namespace="9c5123ac-fb71-4d04-8895-b829c4fe3b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2e4a8-036c-453a-b722-35021d568e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123ac-fb71-4d04-8895-b829c4fe3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10C60-EDEE-4728-95F5-24188823357C}">
  <ds:schemaRefs>
    <ds:schemaRef ds:uri="http://purl.org/dc/terms/"/>
    <ds:schemaRef ds:uri="http://purl.org/dc/elements/1.1/"/>
    <ds:schemaRef ds:uri="http://schemas.microsoft.com/office/2006/metadata/properties"/>
    <ds:schemaRef ds:uri="8372e4a8-036c-453a-b722-35021d568e8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c5123ac-fb71-4d04-8895-b829c4fe3b0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4E83FB-2962-4846-B6B8-72F52C1E4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49CFE-70CB-4059-B793-1B55D1F6F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2e4a8-036c-453a-b722-35021d568e82"/>
    <ds:schemaRef ds:uri="9c5123ac-fb71-4d04-8895-b829c4fe3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10834</TotalTime>
  <Words>137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Development of a Perioperative Orientation Program for the Advanced Practice Provider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Perioperative Orientation Program  for the Advanced Practice Provider</dc:title>
  <dc:creator>Cortney Webb</dc:creator>
  <cp:lastModifiedBy>Cortney Hartman</cp:lastModifiedBy>
  <cp:revision>20</cp:revision>
  <dcterms:created xsi:type="dcterms:W3CDTF">2020-02-07T18:33:02Z</dcterms:created>
  <dcterms:modified xsi:type="dcterms:W3CDTF">2022-10-02T19:07:58Z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0x01010041F8169D0A7B9D43B71C3279E974A1FB</vt:lpwstr>
  </property>
</Properties>
</file>