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28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7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12F9-D94E-41F3-8484-CE010F27328B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A17B-2148-4B24-A87E-0A7AFF0ED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48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12F9-D94E-41F3-8484-CE010F27328B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A17B-2148-4B24-A87E-0A7AFF0ED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37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12F9-D94E-41F3-8484-CE010F27328B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A17B-2148-4B24-A87E-0A7AFF0ED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18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12F9-D94E-41F3-8484-CE010F27328B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A17B-2148-4B24-A87E-0A7AFF0ED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7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12F9-D94E-41F3-8484-CE010F27328B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A17B-2148-4B24-A87E-0A7AFF0ED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0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12F9-D94E-41F3-8484-CE010F27328B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A17B-2148-4B24-A87E-0A7AFF0ED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22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12F9-D94E-41F3-8484-CE010F27328B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A17B-2148-4B24-A87E-0A7AFF0ED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35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12F9-D94E-41F3-8484-CE010F27328B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A17B-2148-4B24-A87E-0A7AFF0ED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39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12F9-D94E-41F3-8484-CE010F27328B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A17B-2148-4B24-A87E-0A7AFF0ED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7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12F9-D94E-41F3-8484-CE010F27328B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A17B-2148-4B24-A87E-0A7AFF0ED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35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12F9-D94E-41F3-8484-CE010F27328B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A17B-2148-4B24-A87E-0A7AFF0ED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07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612F9-D94E-41F3-8484-CE010F27328B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BA17B-2148-4B24-A87E-0A7AFF0ED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67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0"/>
            <a:ext cx="7772400" cy="1470025"/>
          </a:xfrm>
          <a:ln>
            <a:noFill/>
          </a:ln>
        </p:spPr>
        <p:txBody>
          <a:bodyPr/>
          <a:lstStyle/>
          <a:p>
            <a:r>
              <a:rPr lang="en-US" b="1" dirty="0">
                <a:ln cmpd="sng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Guided Principles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10400" y="6144399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By: Al Battista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6AA7AD1-3DDA-445D-9AEA-ECC640CE9D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610931"/>
            <a:ext cx="90678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739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cmpd="sng">
                  <a:solidFill>
                    <a:schemeClr val="tx1"/>
                  </a:solidFill>
                </a:ln>
              </a:rPr>
              <a:t>Guided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33. In the lead position, find secondary defenders as quick as possible.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34. Strive for Excellence and not Perfection.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35. Remember Game, Partners, Self.</a:t>
            </a:r>
          </a:p>
        </p:txBody>
      </p:sp>
    </p:spTree>
    <p:extLst>
      <p:ext uri="{BB962C8B-B14F-4D97-AF65-F5344CB8AC3E}">
        <p14:creationId xmlns:p14="http://schemas.microsoft.com/office/powerpoint/2010/main" val="1781912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cmpd="sng">
                  <a:solidFill>
                    <a:schemeClr val="tx1"/>
                  </a:solidFill>
                </a:ln>
              </a:rPr>
              <a:t>Guided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1. Enforce hand checking on the perimeter. Remember a touch is not a hand check. Hand checking that effects SQBR or forearm checking will not be allowed.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2. Enforce unsporting conduct. Use your behavioral warning when necessary . Cursing and threatening you is a technical foul.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3. Non-Shooting fouls must go to proper throw-in spots. Don’t get complacent.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4. Violations must go to proper throw-in spots.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416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cmpd="sng">
                  <a:solidFill>
                    <a:schemeClr val="tx1"/>
                  </a:solidFill>
                </a:ln>
              </a:rPr>
              <a:t>Guided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5. Time outs must go where the ball is at.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6. Double Fouls must go at the point of interruption.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7. Technical fouls must go at the division line away from the table.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8. Use proper terminology.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784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cmpd="sng">
                  <a:solidFill>
                    <a:schemeClr val="tx1"/>
                  </a:solidFill>
                </a:ln>
              </a:rPr>
              <a:t>Guided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9. On rebounding fouls do not call incidental or marginal contact , it has to be illegal. Remember possession consequence and clean-up.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10. Rebounding Coverage:</a:t>
            </a:r>
          </a:p>
          <a:p>
            <a:pPr marL="800100" lvl="2" indent="0">
              <a:buNone/>
            </a:pPr>
            <a:r>
              <a:rPr lang="en-US" sz="3100" dirty="0"/>
              <a:t>L- Strong Side.</a:t>
            </a:r>
          </a:p>
          <a:p>
            <a:pPr marL="800100" lvl="2" indent="0">
              <a:buNone/>
            </a:pPr>
            <a:r>
              <a:rPr lang="en-US" sz="3100" dirty="0"/>
              <a:t>T- Perimeter and Weak Side.</a:t>
            </a:r>
          </a:p>
          <a:p>
            <a:pPr marL="800100" lvl="2" indent="0">
              <a:buNone/>
            </a:pPr>
            <a:r>
              <a:rPr lang="en-US" sz="3100" dirty="0"/>
              <a:t>C- Weak Side.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11. Do not allow players to dictate your angles on a play. “Fight” to get open angles,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580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cmpd="sng">
                  <a:solidFill>
                    <a:schemeClr val="tx1"/>
                  </a:solidFill>
                </a:ln>
              </a:rPr>
              <a:t>Guided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12. When plays are going to the Lead, let Lead have the first “crack” at these plays, if you are the T and C and you have to come , remember, it has to be “ a strike right down the middle “, T or C would have a cadence whistle.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13. Officiate on the ball in your primary. Know your area of responsibility and referee accordingly.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14. Look for help on out of bounds plays from your partners of which you are not certain. Don’t guess.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15. Know the difference between incidental and illegal contact.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042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cmpd="sng">
                  <a:solidFill>
                    <a:schemeClr val="tx1"/>
                  </a:solidFill>
                </a:ln>
              </a:rPr>
              <a:t>Guided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16. Continuous motion can occur on a try, tap or free throw.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17. Continuous motion can occur on a personal or technical foul.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18. Continuous motion occurs when the shooter is in the act of shooting and he/she is fouled or their teammate is fouled.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19. Let Plays Start/Develop and Finish to the basket.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598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cmpd="sng">
                  <a:solidFill>
                    <a:schemeClr val="tx1"/>
                  </a:solidFill>
                </a:ln>
              </a:rPr>
              <a:t>Guided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20. Show effort and urgency when going from T-L.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21. Any official may call any illegal action that is observed if they have an open look.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22. Do not fraternize with team personnel, on and off the court.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23. Do not have excessive conversation with players, coaches, trainers, spectators or table personnel.</a:t>
            </a:r>
          </a:p>
        </p:txBody>
      </p:sp>
    </p:spTree>
    <p:extLst>
      <p:ext uri="{BB962C8B-B14F-4D97-AF65-F5344CB8AC3E}">
        <p14:creationId xmlns:p14="http://schemas.microsoft.com/office/powerpoint/2010/main" val="2291762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cmpd="sng">
                  <a:solidFill>
                    <a:schemeClr val="tx1"/>
                  </a:solidFill>
                </a:ln>
              </a:rPr>
              <a:t>Guided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24. Maintain 2-3 strides to the left/right and rear of the ball when in transition from L-T.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25. Officiate from the outside in when officiating on the ball.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26. When reporting fouls to the table, show energy, project well and have a cadence to the table.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27. Know the status of the ball at all times.</a:t>
            </a:r>
          </a:p>
        </p:txBody>
      </p:sp>
    </p:spTree>
    <p:extLst>
      <p:ext uri="{BB962C8B-B14F-4D97-AF65-F5344CB8AC3E}">
        <p14:creationId xmlns:p14="http://schemas.microsoft.com/office/powerpoint/2010/main" val="509414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cmpd="sng">
                  <a:solidFill>
                    <a:schemeClr val="tx1"/>
                  </a:solidFill>
                </a:ln>
              </a:rPr>
              <a:t>Guided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28. Know your clock(s) at all times.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29. Know your penalties.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30. Know your team foul totals.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31. Know the A.P. Arrow.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32. On one on one situations, officiate 70% defense and 30% offense.</a:t>
            </a:r>
          </a:p>
        </p:txBody>
      </p:sp>
    </p:spTree>
    <p:extLst>
      <p:ext uri="{BB962C8B-B14F-4D97-AF65-F5344CB8AC3E}">
        <p14:creationId xmlns:p14="http://schemas.microsoft.com/office/powerpoint/2010/main" val="1066032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252</Words>
  <Application>Microsoft Macintosh PowerPoint</Application>
  <PresentationFormat>On-screen Show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Guided Principles</vt:lpstr>
      <vt:lpstr>Guided Principles</vt:lpstr>
      <vt:lpstr>Guided Principles</vt:lpstr>
      <vt:lpstr>Guided Principles</vt:lpstr>
      <vt:lpstr>Guided Principles</vt:lpstr>
      <vt:lpstr>Guided Principles</vt:lpstr>
      <vt:lpstr>Guided Principles</vt:lpstr>
      <vt:lpstr>Guided Principles</vt:lpstr>
      <vt:lpstr>Guided Principles</vt:lpstr>
      <vt:lpstr>Guided Principles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Millione</dc:creator>
  <cp:lastModifiedBy>Loretta Pawlowski</cp:lastModifiedBy>
  <cp:revision>9</cp:revision>
  <dcterms:created xsi:type="dcterms:W3CDTF">2012-05-14T01:52:54Z</dcterms:created>
  <dcterms:modified xsi:type="dcterms:W3CDTF">2018-11-13T22:34:00Z</dcterms:modified>
</cp:coreProperties>
</file>