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1008" r:id="rId2"/>
    <p:sldId id="1009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CDE776D-4B16-4E64-8654-AD89372F382D}" v="4" dt="2023-02-15T13:55:47.56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79669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728965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476905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64434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330891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113948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025126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920532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810619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908131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986863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913845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6000" b="0" strike="noStrike" spc="-1">
                <a:solidFill>
                  <a:srgbClr val="000000"/>
                </a:solidFill>
                <a:latin typeface="Calibri Light"/>
              </a:rPr>
              <a:t>Click to edit Master title style</a:t>
            </a:r>
            <a:endParaRPr lang="en-US" sz="6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dt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fld id="{CDD49BB0-71CF-4D2B-B8B9-7E139881F751}" type="datetime">
              <a:rPr lang="en-US" sz="1200" b="0" strike="noStrike" spc="-1">
                <a:solidFill>
                  <a:srgbClr val="8B8B8B"/>
                </a:solidFill>
                <a:latin typeface="Calibri"/>
              </a:rPr>
              <a:t>4/2/2023</a:t>
            </a:fld>
            <a:endParaRPr lang="en-US" sz="1200" b="0" strike="noStrike" spc="-1"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ftr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endParaRPr lang="en-US" sz="2400" b="0" strike="noStrike" spc="-1"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sldNum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D07CBB00-C6ED-4B7E-9A67-0BD0C84AE98E}" type="slidenum">
              <a:rPr lang="en-US" sz="1200" b="0" strike="noStrike" spc="-1">
                <a:solidFill>
                  <a:srgbClr val="8B8B8B"/>
                </a:solidFill>
                <a:latin typeface="Calibri"/>
              </a:rPr>
              <a:t>‹#›</a:t>
            </a:fld>
            <a:endParaRPr lang="en-US" sz="1200" b="0" strike="noStrike" spc="-1"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3869494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2.png"/><Relationship Id="rId5" Type="http://schemas.openxmlformats.org/officeDocument/2006/relationships/image" Target="../media/image5.png"/><Relationship Id="rId10" Type="http://schemas.openxmlformats.org/officeDocument/2006/relationships/image" Target="../media/image11.png"/><Relationship Id="rId4" Type="http://schemas.openxmlformats.org/officeDocument/2006/relationships/image" Target="../media/image4.png"/><Relationship Id="rId9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089AD17-19E0-9965-1DA1-FE2790C10E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152" t="6304" r="993" b="87393"/>
          <a:stretch/>
        </p:blipFill>
        <p:spPr>
          <a:xfrm>
            <a:off x="847451" y="1418995"/>
            <a:ext cx="2014811" cy="254497"/>
          </a:xfrm>
          <a:prstGeom prst="rect">
            <a:avLst/>
          </a:prstGeom>
        </p:spPr>
      </p:pic>
      <p:sp>
        <p:nvSpPr>
          <p:cNvPr id="13" name="TextBox 11">
            <a:extLst>
              <a:ext uri="{FF2B5EF4-FFF2-40B4-BE49-F238E27FC236}">
                <a16:creationId xmlns:a16="http://schemas.microsoft.com/office/drawing/2014/main" id="{2E19043D-D77C-6A01-C0F0-127D72BE2A6B}"/>
              </a:ext>
            </a:extLst>
          </p:cNvPr>
          <p:cNvSpPr/>
          <p:nvPr/>
        </p:nvSpPr>
        <p:spPr>
          <a:xfrm>
            <a:off x="3820456" y="328612"/>
            <a:ext cx="4551095" cy="76798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400" b="1" spc="-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Core Priority Packs</a:t>
            </a:r>
            <a:endParaRPr lang="en-US" sz="4400" b="1" strike="noStrike" spc="-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 descr="A picture containing text, can, container&#10;&#10;Description automatically generated">
            <a:extLst>
              <a:ext uri="{FF2B5EF4-FFF2-40B4-BE49-F238E27FC236}">
                <a16:creationId xmlns:a16="http://schemas.microsoft.com/office/drawing/2014/main" id="{4EF472D7-7707-F04C-3FD1-CEECA3B039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13015" r="18974" b="11757"/>
          <a:stretch/>
        </p:blipFill>
        <p:spPr>
          <a:xfrm>
            <a:off x="586274" y="2516712"/>
            <a:ext cx="2280993" cy="27553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68F6CD5-2DA2-35EC-C732-6BFDB1EDD22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653" t="13750" r="27014" b="12917"/>
          <a:stretch/>
        </p:blipFill>
        <p:spPr>
          <a:xfrm>
            <a:off x="2754701" y="3140566"/>
            <a:ext cx="1205281" cy="20397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E7C9420-31CA-DDE4-05CA-982BD8FEE8E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653" t="13750" r="27014" b="12917"/>
          <a:stretch/>
        </p:blipFill>
        <p:spPr>
          <a:xfrm>
            <a:off x="3824332" y="3140566"/>
            <a:ext cx="1205281" cy="2039706"/>
          </a:xfrm>
          <a:prstGeom prst="rect">
            <a:avLst/>
          </a:prstGeom>
        </p:spPr>
      </p:pic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69760135-3D71-2CA2-4E9A-2FE24A4F960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53" t="13750" r="29722" b="13958"/>
          <a:stretch/>
        </p:blipFill>
        <p:spPr>
          <a:xfrm>
            <a:off x="7117669" y="3144801"/>
            <a:ext cx="1146232" cy="2039706"/>
          </a:xfrm>
          <a:prstGeom prst="rect">
            <a:avLst/>
          </a:prstGeom>
        </p:spPr>
      </p:pic>
      <p:pic>
        <p:nvPicPr>
          <p:cNvPr id="17" name="Picture 16" descr="Logo&#10;&#10;Description automatically generated">
            <a:extLst>
              <a:ext uri="{FF2B5EF4-FFF2-40B4-BE49-F238E27FC236}">
                <a16:creationId xmlns:a16="http://schemas.microsoft.com/office/drawing/2014/main" id="{CE4BAE23-B028-5FCB-428E-FB0EDECDEB5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53" t="13750" r="29722" b="13958"/>
          <a:stretch/>
        </p:blipFill>
        <p:spPr>
          <a:xfrm>
            <a:off x="8249941" y="3144800"/>
            <a:ext cx="1146232" cy="203970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5D411D2-B6CD-9AFB-E6CA-99E81057734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9236" t="13541" r="29217" b="13541"/>
          <a:stretch/>
        </p:blipFill>
        <p:spPr>
          <a:xfrm>
            <a:off x="9353637" y="3144800"/>
            <a:ext cx="1162199" cy="203970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690AD4C-655D-CBDB-29D1-519D38CD4C1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9236" t="13541" r="29217" b="13541"/>
          <a:stretch/>
        </p:blipFill>
        <p:spPr>
          <a:xfrm>
            <a:off x="10444724" y="3144800"/>
            <a:ext cx="1162199" cy="203970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BEB602C-18F5-4154-FB5D-8E4921204D3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9444" t="13958" r="29494" b="13334"/>
          <a:stretch/>
        </p:blipFill>
        <p:spPr>
          <a:xfrm>
            <a:off x="4891005" y="3140566"/>
            <a:ext cx="1151908" cy="203970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692774E-37BA-C0A2-83B8-CE0E6526FE4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9444" t="13958" r="29494" b="13334"/>
          <a:stretch/>
        </p:blipFill>
        <p:spPr>
          <a:xfrm>
            <a:off x="5985761" y="3140565"/>
            <a:ext cx="1151908" cy="2039707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30DD580-1994-9788-8962-6670EF050B70}"/>
              </a:ext>
            </a:extLst>
          </p:cNvPr>
          <p:cNvCxnSpPr>
            <a:cxnSpLocks/>
          </p:cNvCxnSpPr>
          <p:nvPr/>
        </p:nvCxnSpPr>
        <p:spPr>
          <a:xfrm>
            <a:off x="614850" y="5214935"/>
            <a:ext cx="11019452" cy="0"/>
          </a:xfrm>
          <a:prstGeom prst="line">
            <a:avLst/>
          </a:prstGeom>
          <a:ln w="1270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E3BBA591-715A-33DC-3741-D6132EFEE6E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53637" y="229393"/>
            <a:ext cx="2639797" cy="131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4235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can, container&#10;&#10;Description automatically generated">
            <a:extLst>
              <a:ext uri="{FF2B5EF4-FFF2-40B4-BE49-F238E27FC236}">
                <a16:creationId xmlns:a16="http://schemas.microsoft.com/office/drawing/2014/main" id="{4EF472D7-7707-F04C-3FD1-CEECA3B0392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13015" r="18974" b="11757"/>
          <a:stretch/>
        </p:blipFill>
        <p:spPr>
          <a:xfrm>
            <a:off x="4011559" y="1761442"/>
            <a:ext cx="1632219" cy="197167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68F6CD5-2DA2-35EC-C732-6BFDB1EDD22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653" t="13750" r="27014" b="12917"/>
          <a:stretch/>
        </p:blipFill>
        <p:spPr>
          <a:xfrm>
            <a:off x="7217492" y="2204466"/>
            <a:ext cx="862467" cy="14595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E7C9420-31CA-DDE4-05CA-982BD8FEE8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653" t="13750" r="27014" b="12917"/>
          <a:stretch/>
        </p:blipFill>
        <p:spPr>
          <a:xfrm>
            <a:off x="7987075" y="2204466"/>
            <a:ext cx="862467" cy="1459560"/>
          </a:xfrm>
          <a:prstGeom prst="rect">
            <a:avLst/>
          </a:prstGeom>
        </p:spPr>
      </p:pic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69760135-3D71-2CA2-4E9A-2FE24A4F960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53" t="13750" r="29722" b="13958"/>
          <a:stretch/>
        </p:blipFill>
        <p:spPr>
          <a:xfrm>
            <a:off x="4050515" y="4666135"/>
            <a:ext cx="820213" cy="1459560"/>
          </a:xfrm>
          <a:prstGeom prst="rect">
            <a:avLst/>
          </a:prstGeom>
        </p:spPr>
      </p:pic>
      <p:pic>
        <p:nvPicPr>
          <p:cNvPr id="17" name="Picture 16" descr="Logo&#10;&#10;Description automatically generated">
            <a:extLst>
              <a:ext uri="{FF2B5EF4-FFF2-40B4-BE49-F238E27FC236}">
                <a16:creationId xmlns:a16="http://schemas.microsoft.com/office/drawing/2014/main" id="{CE4BAE23-B028-5FCB-428E-FB0EDECDEB5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53" t="13750" r="29722" b="13958"/>
          <a:stretch/>
        </p:blipFill>
        <p:spPr>
          <a:xfrm>
            <a:off x="4854163" y="4666134"/>
            <a:ext cx="820213" cy="145956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5D411D2-B6CD-9AFB-E6CA-99E81057734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9236" t="13541" r="29217" b="13541"/>
          <a:stretch/>
        </p:blipFill>
        <p:spPr>
          <a:xfrm>
            <a:off x="7248308" y="4666134"/>
            <a:ext cx="831639" cy="145956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690AD4C-655D-CBDB-29D1-519D38CD4C1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9236" t="13541" r="29217" b="13541"/>
          <a:stretch/>
        </p:blipFill>
        <p:spPr>
          <a:xfrm>
            <a:off x="8053637" y="4666134"/>
            <a:ext cx="831639" cy="145956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BEB602C-18F5-4154-FB5D-8E4921204D3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9444" t="13958" r="29494" b="13334"/>
          <a:stretch/>
        </p:blipFill>
        <p:spPr>
          <a:xfrm>
            <a:off x="8780680" y="2212770"/>
            <a:ext cx="824275" cy="145956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692774E-37BA-C0A2-83B8-CE0E6526FE4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9444" t="13958" r="29494" b="13334"/>
          <a:stretch/>
        </p:blipFill>
        <p:spPr>
          <a:xfrm>
            <a:off x="9603966" y="2212769"/>
            <a:ext cx="824275" cy="145956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30DD580-1994-9788-8962-6670EF050B70}"/>
              </a:ext>
            </a:extLst>
          </p:cNvPr>
          <p:cNvCxnSpPr>
            <a:cxnSpLocks/>
          </p:cNvCxnSpPr>
          <p:nvPr/>
        </p:nvCxnSpPr>
        <p:spPr>
          <a:xfrm>
            <a:off x="2493873" y="3710012"/>
            <a:ext cx="8015755" cy="0"/>
          </a:xfrm>
          <a:prstGeom prst="line">
            <a:avLst/>
          </a:prstGeom>
          <a:ln w="1270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FCD702B-5E97-658E-7957-B52A517E7EAA}"/>
              </a:ext>
            </a:extLst>
          </p:cNvPr>
          <p:cNvCxnSpPr>
            <a:cxnSpLocks/>
          </p:cNvCxnSpPr>
          <p:nvPr/>
        </p:nvCxnSpPr>
        <p:spPr>
          <a:xfrm>
            <a:off x="2387350" y="6174645"/>
            <a:ext cx="8015755" cy="0"/>
          </a:xfrm>
          <a:prstGeom prst="line">
            <a:avLst/>
          </a:prstGeom>
          <a:ln w="1270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4D7ECD47-B5CE-8CE8-86C3-BAD18A1C7A5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3611" t="12708" r="34646" b="12916"/>
          <a:stretch/>
        </p:blipFill>
        <p:spPr>
          <a:xfrm>
            <a:off x="6422582" y="1795513"/>
            <a:ext cx="800026" cy="187452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9CC3E6B-2A43-C037-ED54-02856F35D68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3611" t="12708" r="34646" b="12916"/>
          <a:stretch/>
        </p:blipFill>
        <p:spPr>
          <a:xfrm>
            <a:off x="5634741" y="1791165"/>
            <a:ext cx="800026" cy="187452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B6C0005-972C-72AD-E9B0-5BB85683A0D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0220" t="13958" r="31034" b="13750"/>
          <a:stretch/>
        </p:blipFill>
        <p:spPr>
          <a:xfrm>
            <a:off x="5671609" y="4666133"/>
            <a:ext cx="782272" cy="145956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986FD0D-C7C0-6FE2-4339-7B1A29F42CC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0220" t="13958" r="31034" b="13750"/>
          <a:stretch/>
        </p:blipFill>
        <p:spPr>
          <a:xfrm>
            <a:off x="6453881" y="4663604"/>
            <a:ext cx="782272" cy="145956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A59E290-576D-E375-CA78-E5E039A11638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0220" t="13958" r="29306" b="14166"/>
          <a:stretch/>
        </p:blipFill>
        <p:spPr>
          <a:xfrm>
            <a:off x="8875325" y="4655260"/>
            <a:ext cx="817230" cy="145125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6134416-28C1-2896-89E1-6E1FEDD5E7F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0220" t="13958" r="29306" b="14166"/>
          <a:stretch/>
        </p:blipFill>
        <p:spPr>
          <a:xfrm>
            <a:off x="9658060" y="4651109"/>
            <a:ext cx="817230" cy="1451258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D5377884-8569-258F-E5D6-D41C86260F39}"/>
              </a:ext>
            </a:extLst>
          </p:cNvPr>
          <p:cNvSpPr txBox="1"/>
          <p:nvPr/>
        </p:nvSpPr>
        <p:spPr>
          <a:xfrm>
            <a:off x="5576105" y="5658583"/>
            <a:ext cx="1672394" cy="400110"/>
          </a:xfrm>
          <a:prstGeom prst="rect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Sour Seasonal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9D00C00-3A4A-51FC-08A5-925D0521895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53637" y="-53240"/>
            <a:ext cx="2635045" cy="13175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378501C-E767-67D5-52EB-0D8815CE38D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66889" y="1497549"/>
            <a:ext cx="1487898" cy="213141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ABDE828-6A58-41D4-DBAE-524BDCD71A3E}"/>
              </a:ext>
            </a:extLst>
          </p:cNvPr>
          <p:cNvSpPr txBox="1"/>
          <p:nvPr/>
        </p:nvSpPr>
        <p:spPr>
          <a:xfrm>
            <a:off x="8856995" y="5658583"/>
            <a:ext cx="1672394" cy="461665"/>
          </a:xfrm>
          <a:prstGeom prst="rect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PB Porter / Peach Wheat / Oktoberfest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51BD71E-D9BE-E379-7992-58DEB569960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90622" y="3979602"/>
            <a:ext cx="1519235" cy="210974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CBE2D45-CDDA-320D-598A-57726806C2E2}"/>
              </a:ext>
            </a:extLst>
          </p:cNvPr>
          <p:cNvSpPr txBox="1"/>
          <p:nvPr/>
        </p:nvSpPr>
        <p:spPr>
          <a:xfrm>
            <a:off x="5558009" y="3295193"/>
            <a:ext cx="1672394" cy="523220"/>
          </a:xfrm>
          <a:prstGeom prst="rect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DeadHead IPA Seasonal</a:t>
            </a:r>
          </a:p>
        </p:txBody>
      </p:sp>
      <p:sp>
        <p:nvSpPr>
          <p:cNvPr id="6" name="TextBox 11">
            <a:extLst>
              <a:ext uri="{FF2B5EF4-FFF2-40B4-BE49-F238E27FC236}">
                <a16:creationId xmlns:a16="http://schemas.microsoft.com/office/drawing/2014/main" id="{625DF6B2-C415-B97C-C5A0-23A224EA3E48}"/>
              </a:ext>
            </a:extLst>
          </p:cNvPr>
          <p:cNvSpPr/>
          <p:nvPr/>
        </p:nvSpPr>
        <p:spPr>
          <a:xfrm>
            <a:off x="2825921" y="328612"/>
            <a:ext cx="6540166" cy="76798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400" b="1" spc="-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Large Format Priority Packs</a:t>
            </a:r>
            <a:endParaRPr lang="en-US" sz="4400" b="1" strike="noStrike" spc="-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718319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19</Words>
  <Application>Microsoft Office PowerPoint</Application>
  <PresentationFormat>Widescreen</PresentationFormat>
  <Paragraphs>5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9" baseType="lpstr">
      <vt:lpstr>Arial</vt:lpstr>
      <vt:lpstr>Calibri</vt:lpstr>
      <vt:lpstr>Calibri Light</vt:lpstr>
      <vt:lpstr>Symbol</vt:lpstr>
      <vt:lpstr>Times New Roman</vt:lpstr>
      <vt:lpstr>Wingdings</vt:lpstr>
      <vt:lpstr>1_Office Theme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Bob Ryan</dc:creator>
  <cp:lastModifiedBy>Bob Ryan</cp:lastModifiedBy>
  <cp:revision>3</cp:revision>
  <dcterms:created xsi:type="dcterms:W3CDTF">2022-11-11T22:01:27Z</dcterms:created>
  <dcterms:modified xsi:type="dcterms:W3CDTF">2023-04-02T20:26:12Z</dcterms:modified>
</cp:coreProperties>
</file>