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8" r:id="rId2"/>
  </p:sldMasterIdLst>
  <p:sldIdLst>
    <p:sldId id="1096" r:id="rId3"/>
    <p:sldId id="1134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78" d="100"/>
          <a:sy n="78" d="100"/>
        </p:scale>
        <p:origin x="878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4/26/2024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512423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2ADADE-E592-4CA6-534C-04A591DE4D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03010E-AB9E-533B-8E7F-3FE8A6EADC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E851FB-F562-A349-0DD4-861B3E2858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31ECC-1A0C-4E31-BE43-2C15E0FBC76B}" type="datetimeFigureOut">
              <a:rPr lang="en-US" smtClean="0"/>
              <a:t>4/26/2024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81E926-2670-A470-3A07-991164796B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F2CD66-3CB4-A2CE-A02A-580D48C5AC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36690-AAA4-4C2C-A790-55180AFA6929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1761BD4-5C98-36CC-2135-8F9E3E48802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062883" y="5833783"/>
            <a:ext cx="2048434" cy="1024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5179662"/>
      </p:ext>
    </p:extLst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36A172-A533-0D04-CBEE-ABF7DC0912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0568B7-DB53-BA12-7C85-BDDA477BADC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4784E67-5D67-6B92-90E8-E0840079270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C758EB-1BE1-BBA9-EF74-94EBE775CA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31ECC-1A0C-4E31-BE43-2C15E0FBC76B}" type="datetimeFigureOut">
              <a:rPr lang="en-US" smtClean="0"/>
              <a:t>4/26/2024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5D1C828-0B62-BCCF-4B21-0789AE8084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75FDD2E-C6FA-546A-3121-F40EF36290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36690-AAA4-4C2C-A790-55180AFA6929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60350A0-4F9E-BA95-AD5D-10F93345FB5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44125" y="5735637"/>
            <a:ext cx="2047875" cy="1023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47174"/>
      </p:ext>
    </p:extLst>
  </p:cSld>
  <p:clrMapOvr>
    <a:masterClrMapping/>
  </p:clrMapOvr>
  <p:transition spd="slow">
    <p:wip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9C4AA7-8417-AAF9-7227-5154CE0775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EA8D7B1-2BC8-1B84-DDAA-ABEA7A3605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7AF0AC7-7591-D09B-DE7F-7D3CA6BBF86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6A99148-13EC-7D37-E3D5-E9BC13A51FC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9F70120-C600-512E-2548-A4AB4008088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501442A-A6FF-6D05-BBF7-1509B9D44A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31ECC-1A0C-4E31-BE43-2C15E0FBC76B}" type="datetimeFigureOut">
              <a:rPr lang="en-US" smtClean="0"/>
              <a:t>4/26/2024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3AE9EA3-7EF4-8257-36BD-ACF817E93D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9ADDBE5-CC64-0600-7308-91EC51C9D8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36690-AAA4-4C2C-A790-55180AFA6929}" type="slidenum">
              <a:rPr lang="en-US" smtClean="0"/>
              <a:t>‹#›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CB6BB22-ABC0-6F88-E16E-6742D1859AD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44125" y="5761038"/>
            <a:ext cx="2047875" cy="1023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7611161"/>
      </p:ext>
    </p:extLst>
  </p:cSld>
  <p:clrMapOvr>
    <a:masterClrMapping/>
  </p:clrMapOvr>
  <p:transition spd="slow">
    <p:wip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5ECED4-A57A-5A55-DD27-D711881348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88DC993-D148-864E-EFFC-885FBE8A58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31ECC-1A0C-4E31-BE43-2C15E0FBC76B}" type="datetimeFigureOut">
              <a:rPr lang="en-US" smtClean="0"/>
              <a:t>4/26/2024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AE1BDEE-BD08-DCB9-07E2-696ED6B58A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D3D58AA-8512-995F-0B67-8835FA41AA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36690-AAA4-4C2C-A790-55180AFA6929}" type="slidenum">
              <a:rPr lang="en-US" smtClean="0"/>
              <a:t>‹#›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74765A9-F917-AEC2-1DD4-E1F1D04E3EC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44125" y="5735637"/>
            <a:ext cx="2047875" cy="1023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6842294"/>
      </p:ext>
    </p:extLst>
  </p:cSld>
  <p:clrMapOvr>
    <a:masterClrMapping/>
  </p:clrMapOvr>
  <p:transition spd="slow">
    <p:wip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FEBD427-0AE4-ED46-65C6-5EACA11B6B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31ECC-1A0C-4E31-BE43-2C15E0FBC76B}" type="datetimeFigureOut">
              <a:rPr lang="en-US" smtClean="0"/>
              <a:t>4/26/2024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21233EC-6526-BDCF-30F9-30EC051F14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9C379F2-77A7-9A92-6A9E-A655DACDD8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36690-AAA4-4C2C-A790-55180AFA6929}" type="slidenum">
              <a:rPr lang="en-US" smtClean="0"/>
              <a:t>‹#›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067AE1C-4F80-19D2-7EA3-F5445AFD03F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44125" y="5735637"/>
            <a:ext cx="2047875" cy="1023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014579"/>
      </p:ext>
    </p:extLst>
  </p:cSld>
  <p:clrMapOvr>
    <a:masterClrMapping/>
  </p:clrMapOvr>
  <p:transition spd="slow">
    <p:wip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9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220473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4/26/2024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73477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4/26/2024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646863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4/26/2024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798509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4/26/2024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9576146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2ADADE-E592-4CA6-534C-04A591DE4D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03010E-AB9E-533B-8E7F-3FE8A6EADC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E851FB-F562-A349-0DD4-861B3E2858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31ECC-1A0C-4E31-BE43-2C15E0FBC76B}" type="datetimeFigureOut">
              <a:rPr lang="en-US" smtClean="0"/>
              <a:t>4/26/2024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81E926-2670-A470-3A07-991164796B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F2CD66-3CB4-A2CE-A02A-580D48C5AC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36690-AAA4-4C2C-A790-55180AFA6929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1761BD4-5C98-36CC-2135-8F9E3E48802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062883" y="5833783"/>
            <a:ext cx="2048434" cy="1024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9637298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6B0FA5-C39C-CE43-96E6-DE9987AD24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BC8F2EC-B0DB-3C4D-BF19-46151B3205E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EDFF79-54E0-6D47-93C4-7515C37713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98F52-2787-4BA2-BBBC-9395E9F86D50}" type="datetimeFigureOut">
              <a:rPr lang="en-US" smtClean="0"/>
              <a:t>4/26/2024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56642F-FAF2-7545-A913-4DCE7F7D1A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26F346-A5E4-424E-8007-10D9097361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B8A27-DF03-4546-BA93-21C967D57E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12278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7B5F46-4E77-A62F-E71A-83589DDD0AD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9A57436-58EC-61D1-62EB-9ABB141CB9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752992-6B84-95ED-06BD-CE14A904CA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31ECC-1A0C-4E31-BE43-2C15E0FBC76B}" type="datetimeFigureOut">
              <a:rPr lang="en-US" smtClean="0"/>
              <a:t>4/26/2024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F45F56-1401-42D0-E61B-95B7389EB5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604797-5FA5-2B35-7714-68573252E7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36690-AAA4-4C2C-A790-55180AFA6929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5582500-AE77-5857-3731-C83052816F9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44125" y="5735637"/>
            <a:ext cx="2047875" cy="1023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7705441"/>
      </p:ext>
    </p:extLst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A338F1-0372-6C40-A8AD-0150FC6D64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4D383B-10BC-6F63-8F04-A496C1B389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AFD291-62A4-6263-184E-4AEA36049E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31ECC-1A0C-4E31-BE43-2C15E0FBC76B}" type="datetimeFigureOut">
              <a:rPr lang="en-US" smtClean="0"/>
              <a:t>4/26/2024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7E0426-7408-BC83-0F33-CD5E4CB7A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496A87-912B-14FC-0F0E-C07ECDA6C5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36690-AAA4-4C2C-A790-55180AFA6929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9CBBF80-464A-0911-7049-C89F2B3759F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982200" y="5735637"/>
            <a:ext cx="2048434" cy="1024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4823499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11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90917" y="6036564"/>
            <a:ext cx="9754870" cy="6108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09600" y="1577340"/>
            <a:ext cx="1097280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4/26/2024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162883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0">
            <a:alphaModFix amt="2000"/>
            <a:lum/>
          </a:blip>
          <a:srcRect/>
          <a:stretch>
            <a:fillRect t="-46000" b="-4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CA70797-480B-67CB-6FB3-F0918BD8F3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CE3A58-082A-C5C5-3E56-E4EECEBFEC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095500" y="1825625"/>
            <a:ext cx="9258300" cy="37750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EA7AE1-383D-C883-5BA9-4BD66221895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A31ECC-1A0C-4E31-BE43-2C15E0FBC76B}" type="datetimeFigureOut">
              <a:rPr lang="en-US" smtClean="0"/>
              <a:t>4/26/2024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21AF4A-1067-4EDE-DB66-F8149876EC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FF88F0-C027-6772-AC7B-B19F6E680F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36690-AAA4-4C2C-A790-55180AFA69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0889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</p:sldLayoutIdLst>
  <p:transition spd="slow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ti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3681E5EC-E658-78D8-5DFA-135C98610E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motorcycle jumping over a row of buses&#10;&#10;Description automatically generated">
            <a:extLst>
              <a:ext uri="{FF2B5EF4-FFF2-40B4-BE49-F238E27FC236}">
                <a16:creationId xmlns:a16="http://schemas.microsoft.com/office/drawing/2014/main" id="{9A02849E-5788-EBBE-5585-425FB1C964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44418" cy="6858000"/>
          </a:xfrm>
          <a:prstGeom prst="rect">
            <a:avLst/>
          </a:prstGeom>
        </p:spPr>
      </p:pic>
      <p:pic>
        <p:nvPicPr>
          <p:cNvPr id="10" name="Picture 9" descr="A red circle with white text and a motorcycle on it&#10;&#10;Description automatically generated">
            <a:extLst>
              <a:ext uri="{FF2B5EF4-FFF2-40B4-BE49-F238E27FC236}">
                <a16:creationId xmlns:a16="http://schemas.microsoft.com/office/drawing/2014/main" id="{EEE47A84-8D01-E651-05AA-35B32566F74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3938" y="5029438"/>
            <a:ext cx="1762342" cy="1727078"/>
          </a:xfrm>
          <a:prstGeom prst="rect">
            <a:avLst/>
          </a:prstGeom>
        </p:spPr>
      </p:pic>
      <p:pic>
        <p:nvPicPr>
          <p:cNvPr id="6" name="Picture 5" descr="A can of beer with a picture of a person&#10;&#10;Description automatically generated">
            <a:extLst>
              <a:ext uri="{FF2B5EF4-FFF2-40B4-BE49-F238E27FC236}">
                <a16:creationId xmlns:a16="http://schemas.microsoft.com/office/drawing/2014/main" id="{E7C35F23-D614-2674-B1AB-83A087FFE9D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23568" y="-658906"/>
            <a:ext cx="6858000" cy="6858000"/>
          </a:xfrm>
          <a:prstGeom prst="rect">
            <a:avLst/>
          </a:prstGeom>
        </p:spPr>
      </p:pic>
      <p:pic>
        <p:nvPicPr>
          <p:cNvPr id="11" name="Picture 10" descr="A can of beer with a picture of a person on a motorcycle&#10;&#10;Description automatically generated">
            <a:extLst>
              <a:ext uri="{FF2B5EF4-FFF2-40B4-BE49-F238E27FC236}">
                <a16:creationId xmlns:a16="http://schemas.microsoft.com/office/drawing/2014/main" id="{F7EE9472-2D74-47DA-0C1E-678D89AE982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58906"/>
            <a:ext cx="6858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103FAEE-5315-E069-B6A0-FB6211AD0558}"/>
              </a:ext>
            </a:extLst>
          </p:cNvPr>
          <p:cNvSpPr txBox="1"/>
          <p:nvPr/>
        </p:nvSpPr>
        <p:spPr>
          <a:xfrm>
            <a:off x="4465794" y="172909"/>
            <a:ext cx="4603697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AN EVEL PARTNERSHIP…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 May 2024, DESTIHL Brewery will be releasing two officially licensed Evel Knievel Beers across the U.S.,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True Evel American Blonde Ale and Evel Knievel Imperial IPA!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F6156FB-C352-1792-AC75-5CFDB5342A7A}"/>
              </a:ext>
            </a:extLst>
          </p:cNvPr>
          <p:cNvSpPr txBox="1"/>
          <p:nvPr/>
        </p:nvSpPr>
        <p:spPr>
          <a:xfrm>
            <a:off x="4518212" y="3429000"/>
            <a:ext cx="7673788" cy="1708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True Evel American Blonde Ale </a:t>
            </a:r>
            <a:r>
              <a:rPr kumimoji="0" lang="en-US" sz="1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ramps up from a crisp, malty base contributed by both </a:t>
            </a:r>
            <a:r>
              <a:rPr kumimoji="0" lang="en-US" sz="15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Briess</a:t>
            </a:r>
            <a:r>
              <a:rPr kumimoji="0" lang="en-US" sz="1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&amp; Montana Craft Malts, and lands with low hop notes and a hint of sweetness.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  <a:endParaRPr kumimoji="0" lang="en-US" sz="15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Evel Knievel Imperial IPA </a:t>
            </a:r>
            <a:r>
              <a:rPr kumimoji="0" lang="en-US" sz="1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is a daring West Coast-style brew that jumps up with a thrilling burst of hoppiness, fruity aromas and perfectly balanced bitterness. Citra, Mosaic &amp; Chinook hops from the American Northwest take centerstage, soaring through the flavor profile, while a vintage malt backdrop adds a touch of nostalgia.</a:t>
            </a:r>
            <a:endParaRPr kumimoji="0" lang="en-US" sz="15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25881906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F0C90EA-B9C0-ACC0-7C4E-354F90DBB439}"/>
              </a:ext>
            </a:extLst>
          </p:cNvPr>
          <p:cNvSpPr txBox="1"/>
          <p:nvPr/>
        </p:nvSpPr>
        <p:spPr>
          <a:xfrm flipH="1">
            <a:off x="-918079" y="-103203"/>
            <a:ext cx="1269953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	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True Evel American Blonde Ale and Evel Knievel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Imperial IPA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6/4/16oz Cans available to ship May 2024</a:t>
            </a:r>
            <a:endParaRPr kumimoji="0" lang="en-US" sz="5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	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677FFB9-C1B2-5439-A66A-D95405C074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0497" y="2087466"/>
            <a:ext cx="4160881" cy="480101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7EE4A2D-74D2-E3DA-B67D-4C86641021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663" y="2127677"/>
            <a:ext cx="4214225" cy="474005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BDCC762-B1DC-ACB0-E77C-A05E6B1C36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65287" y="4712552"/>
            <a:ext cx="2116058" cy="212599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13143A2-E634-5DAC-CC91-282119177FF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28565" y="1329791"/>
            <a:ext cx="1225461" cy="1750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5803535"/>
      </p:ext>
    </p:extLst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147</Words>
  <Application>Microsoft Office PowerPoint</Application>
  <PresentationFormat>Widescreen</PresentationFormat>
  <Paragraphs>11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Times New Roman</vt:lpstr>
      <vt:lpstr>2_Office Theme</vt:lpstr>
      <vt:lpstr>1_Office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Bob Ryan</dc:creator>
  <cp:lastModifiedBy>Bob Ryan</cp:lastModifiedBy>
  <cp:revision>1</cp:revision>
  <dcterms:created xsi:type="dcterms:W3CDTF">2024-04-26T19:52:41Z</dcterms:created>
  <dcterms:modified xsi:type="dcterms:W3CDTF">2024-04-26T19:54:18Z</dcterms:modified>
</cp:coreProperties>
</file>