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3" r:id="rId3"/>
    <p:sldId id="270" r:id="rId4"/>
    <p:sldId id="277" r:id="rId5"/>
    <p:sldId id="340" r:id="rId6"/>
    <p:sldId id="278" r:id="rId7"/>
    <p:sldId id="272" r:id="rId8"/>
    <p:sldId id="273" r:id="rId9"/>
    <p:sldId id="339" r:id="rId10"/>
    <p:sldId id="334" r:id="rId11"/>
    <p:sldId id="276" r:id="rId12"/>
    <p:sldId id="281" r:id="rId13"/>
    <p:sldId id="336" r:id="rId14"/>
    <p:sldId id="335" r:id="rId15"/>
    <p:sldId id="337" r:id="rId16"/>
    <p:sldId id="282" r:id="rId17"/>
    <p:sldId id="280" r:id="rId18"/>
    <p:sldId id="279" r:id="rId19"/>
    <p:sldId id="257" r:id="rId20"/>
    <p:sldId id="258" r:id="rId21"/>
    <p:sldId id="262" r:id="rId22"/>
    <p:sldId id="260" r:id="rId23"/>
    <p:sldId id="264" r:id="rId24"/>
    <p:sldId id="259" r:id="rId25"/>
    <p:sldId id="263" r:id="rId26"/>
    <p:sldId id="265" r:id="rId27"/>
    <p:sldId id="266" r:id="rId28"/>
    <p:sldId id="267" r:id="rId29"/>
    <p:sldId id="268" r:id="rId30"/>
    <p:sldId id="338" r:id="rId31"/>
    <p:sldId id="275" r:id="rId32"/>
    <p:sldId id="28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36" autoAdjust="0"/>
    <p:restoredTop sz="94660"/>
  </p:normalViewPr>
  <p:slideViewPr>
    <p:cSldViewPr snapToGrid="0">
      <p:cViewPr varScale="1">
        <p:scale>
          <a:sx n="69" d="100"/>
          <a:sy n="69" d="100"/>
        </p:scale>
        <p:origin x="3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C9EFC0-E3D6-4173-80CF-0BAB20DB02B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40AD2E-7AD6-4A02-A7D2-3FC48AEA07B1}">
      <dgm:prSet/>
      <dgm:spPr/>
      <dgm:t>
        <a:bodyPr/>
        <a:lstStyle/>
        <a:p>
          <a:r>
            <a:rPr lang="en-US"/>
            <a:t>Define ICS</a:t>
          </a:r>
        </a:p>
      </dgm:t>
    </dgm:pt>
    <dgm:pt modelId="{DCAECB0B-BC38-4BA0-8077-0A8B92233E6E}" type="parTrans" cxnId="{245750B6-8A20-4E93-BAF9-27984E83F6A3}">
      <dgm:prSet/>
      <dgm:spPr/>
      <dgm:t>
        <a:bodyPr/>
        <a:lstStyle/>
        <a:p>
          <a:endParaRPr lang="en-US"/>
        </a:p>
      </dgm:t>
    </dgm:pt>
    <dgm:pt modelId="{E1CCDD2E-F5AA-49CE-A240-749725E1DADF}" type="sibTrans" cxnId="{245750B6-8A20-4E93-BAF9-27984E83F6A3}">
      <dgm:prSet/>
      <dgm:spPr/>
      <dgm:t>
        <a:bodyPr/>
        <a:lstStyle/>
        <a:p>
          <a:endParaRPr lang="en-US"/>
        </a:p>
      </dgm:t>
    </dgm:pt>
    <dgm:pt modelId="{AC611158-924E-42B8-B2A7-E190A82239C0}">
      <dgm:prSet/>
      <dgm:spPr/>
      <dgm:t>
        <a:bodyPr/>
        <a:lstStyle/>
        <a:p>
          <a:r>
            <a:rPr lang="en-US" dirty="0"/>
            <a:t>Types of Incidents</a:t>
          </a:r>
        </a:p>
      </dgm:t>
    </dgm:pt>
    <dgm:pt modelId="{44C71D35-1677-4758-866C-FBECF93D85FF}" type="parTrans" cxnId="{1458FC71-706E-452E-9209-9E098FF7F825}">
      <dgm:prSet/>
      <dgm:spPr/>
      <dgm:t>
        <a:bodyPr/>
        <a:lstStyle/>
        <a:p>
          <a:endParaRPr lang="en-US"/>
        </a:p>
      </dgm:t>
    </dgm:pt>
    <dgm:pt modelId="{2EAA9104-846F-4085-91A5-C47EE5265CE8}" type="sibTrans" cxnId="{1458FC71-706E-452E-9209-9E098FF7F825}">
      <dgm:prSet/>
      <dgm:spPr/>
      <dgm:t>
        <a:bodyPr/>
        <a:lstStyle/>
        <a:p>
          <a:endParaRPr lang="en-US"/>
        </a:p>
      </dgm:t>
    </dgm:pt>
    <dgm:pt modelId="{0485FB4F-B9C9-4C37-A378-343B10EA8463}">
      <dgm:prSet/>
      <dgm:spPr/>
      <dgm:t>
        <a:bodyPr/>
        <a:lstStyle/>
        <a:p>
          <a:r>
            <a:rPr lang="en-US" dirty="0"/>
            <a:t>Key Elements of ICS</a:t>
          </a:r>
        </a:p>
      </dgm:t>
    </dgm:pt>
    <dgm:pt modelId="{569B9FAE-B69E-47D1-9BF5-90EF39071EA1}" type="parTrans" cxnId="{9537E455-91D2-4EA8-84E7-C10D441356F5}">
      <dgm:prSet/>
      <dgm:spPr/>
      <dgm:t>
        <a:bodyPr/>
        <a:lstStyle/>
        <a:p>
          <a:endParaRPr lang="en-US"/>
        </a:p>
      </dgm:t>
    </dgm:pt>
    <dgm:pt modelId="{1394AE3B-F1A7-4095-9B48-ABA81BA64AFA}" type="sibTrans" cxnId="{9537E455-91D2-4EA8-84E7-C10D441356F5}">
      <dgm:prSet/>
      <dgm:spPr/>
      <dgm:t>
        <a:bodyPr/>
        <a:lstStyle/>
        <a:p>
          <a:endParaRPr lang="en-US"/>
        </a:p>
      </dgm:t>
    </dgm:pt>
    <dgm:pt modelId="{A8618A16-E870-4B19-8E21-61D89AFB6222}">
      <dgm:prSet/>
      <dgm:spPr/>
      <dgm:t>
        <a:bodyPr/>
        <a:lstStyle/>
        <a:p>
          <a:r>
            <a:rPr lang="en-US" dirty="0"/>
            <a:t>Communication Strategies</a:t>
          </a:r>
        </a:p>
      </dgm:t>
    </dgm:pt>
    <dgm:pt modelId="{9D25894E-EF33-4C26-B5CA-97AD58C719D5}" type="parTrans" cxnId="{2689E590-F010-451B-B850-0B5A2872637B}">
      <dgm:prSet/>
      <dgm:spPr/>
      <dgm:t>
        <a:bodyPr/>
        <a:lstStyle/>
        <a:p>
          <a:endParaRPr lang="en-US"/>
        </a:p>
      </dgm:t>
    </dgm:pt>
    <dgm:pt modelId="{B2DEA180-DEF9-426F-B6A4-AB18686052C1}" type="sibTrans" cxnId="{2689E590-F010-451B-B850-0B5A2872637B}">
      <dgm:prSet/>
      <dgm:spPr/>
      <dgm:t>
        <a:bodyPr/>
        <a:lstStyle/>
        <a:p>
          <a:endParaRPr lang="en-US"/>
        </a:p>
      </dgm:t>
    </dgm:pt>
    <dgm:pt modelId="{C4F23DAF-79D4-4593-BAF2-9D256C753E91}">
      <dgm:prSet/>
      <dgm:spPr/>
      <dgm:t>
        <a:bodyPr/>
        <a:lstStyle/>
        <a:p>
          <a:r>
            <a:rPr lang="en-US" dirty="0"/>
            <a:t>Questions &amp; Answers</a:t>
          </a:r>
        </a:p>
      </dgm:t>
    </dgm:pt>
    <dgm:pt modelId="{027FAEDC-8D01-46DB-B92C-55682A81DAB9}" type="parTrans" cxnId="{05DF1742-DBB6-4F79-8948-DE98491C11CD}">
      <dgm:prSet/>
      <dgm:spPr/>
      <dgm:t>
        <a:bodyPr/>
        <a:lstStyle/>
        <a:p>
          <a:endParaRPr lang="en-US"/>
        </a:p>
      </dgm:t>
    </dgm:pt>
    <dgm:pt modelId="{5E850C6C-1E44-4179-AE85-B0B85C7045C8}" type="sibTrans" cxnId="{05DF1742-DBB6-4F79-8948-DE98491C11CD}">
      <dgm:prSet/>
      <dgm:spPr/>
      <dgm:t>
        <a:bodyPr/>
        <a:lstStyle/>
        <a:p>
          <a:endParaRPr lang="en-US"/>
        </a:p>
      </dgm:t>
    </dgm:pt>
    <dgm:pt modelId="{4170D2CC-F438-442F-B8D8-F03DB945D5F2}" type="pres">
      <dgm:prSet presAssocID="{43C9EFC0-E3D6-4173-80CF-0BAB20DB02B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5366519-C8EB-4FD1-986E-6222734A060C}" type="pres">
      <dgm:prSet presAssocID="{5040AD2E-7AD6-4A02-A7D2-3FC48AEA07B1}" presName="hierRoot1" presStyleCnt="0"/>
      <dgm:spPr/>
    </dgm:pt>
    <dgm:pt modelId="{B596284B-EDB3-495E-902B-4CBAFC7A1E87}" type="pres">
      <dgm:prSet presAssocID="{5040AD2E-7AD6-4A02-A7D2-3FC48AEA07B1}" presName="composite" presStyleCnt="0"/>
      <dgm:spPr/>
    </dgm:pt>
    <dgm:pt modelId="{22D16572-2633-4A8F-8D0A-C1EBACF96DEB}" type="pres">
      <dgm:prSet presAssocID="{5040AD2E-7AD6-4A02-A7D2-3FC48AEA07B1}" presName="background" presStyleLbl="node0" presStyleIdx="0" presStyleCnt="5"/>
      <dgm:spPr/>
    </dgm:pt>
    <dgm:pt modelId="{E6A9DEC5-D5E3-420B-A062-1720E40CA5A3}" type="pres">
      <dgm:prSet presAssocID="{5040AD2E-7AD6-4A02-A7D2-3FC48AEA07B1}" presName="text" presStyleLbl="fgAcc0" presStyleIdx="0" presStyleCnt="5">
        <dgm:presLayoutVars>
          <dgm:chPref val="3"/>
        </dgm:presLayoutVars>
      </dgm:prSet>
      <dgm:spPr/>
    </dgm:pt>
    <dgm:pt modelId="{3425F829-F9FD-4B20-9CC8-5BBA7EA71C7B}" type="pres">
      <dgm:prSet presAssocID="{5040AD2E-7AD6-4A02-A7D2-3FC48AEA07B1}" presName="hierChild2" presStyleCnt="0"/>
      <dgm:spPr/>
    </dgm:pt>
    <dgm:pt modelId="{FA044488-57D3-48D6-A1AA-A35590621FDA}" type="pres">
      <dgm:prSet presAssocID="{AC611158-924E-42B8-B2A7-E190A82239C0}" presName="hierRoot1" presStyleCnt="0"/>
      <dgm:spPr/>
    </dgm:pt>
    <dgm:pt modelId="{6ABC6649-785D-411F-BA8D-F4978582E7E0}" type="pres">
      <dgm:prSet presAssocID="{AC611158-924E-42B8-B2A7-E190A82239C0}" presName="composite" presStyleCnt="0"/>
      <dgm:spPr/>
    </dgm:pt>
    <dgm:pt modelId="{8F0DE51A-6F25-42F6-B427-D8677F23D063}" type="pres">
      <dgm:prSet presAssocID="{AC611158-924E-42B8-B2A7-E190A82239C0}" presName="background" presStyleLbl="node0" presStyleIdx="1" presStyleCnt="5"/>
      <dgm:spPr/>
    </dgm:pt>
    <dgm:pt modelId="{931E091D-07DB-4B33-AFEB-8EA848B24D2B}" type="pres">
      <dgm:prSet presAssocID="{AC611158-924E-42B8-B2A7-E190A82239C0}" presName="text" presStyleLbl="fgAcc0" presStyleIdx="1" presStyleCnt="5">
        <dgm:presLayoutVars>
          <dgm:chPref val="3"/>
        </dgm:presLayoutVars>
      </dgm:prSet>
      <dgm:spPr/>
    </dgm:pt>
    <dgm:pt modelId="{602B3F91-885D-4BEC-886A-FB2208FE40FF}" type="pres">
      <dgm:prSet presAssocID="{AC611158-924E-42B8-B2A7-E190A82239C0}" presName="hierChild2" presStyleCnt="0"/>
      <dgm:spPr/>
    </dgm:pt>
    <dgm:pt modelId="{EBF0D431-C24A-4868-98FD-B9CF8FF67E95}" type="pres">
      <dgm:prSet presAssocID="{0485FB4F-B9C9-4C37-A378-343B10EA8463}" presName="hierRoot1" presStyleCnt="0"/>
      <dgm:spPr/>
    </dgm:pt>
    <dgm:pt modelId="{1BB5CAC2-9929-4084-BE40-F3F27097DBE3}" type="pres">
      <dgm:prSet presAssocID="{0485FB4F-B9C9-4C37-A378-343B10EA8463}" presName="composite" presStyleCnt="0"/>
      <dgm:spPr/>
    </dgm:pt>
    <dgm:pt modelId="{6FC28FE4-F2D1-4877-9C91-837B30949DA4}" type="pres">
      <dgm:prSet presAssocID="{0485FB4F-B9C9-4C37-A378-343B10EA8463}" presName="background" presStyleLbl="node0" presStyleIdx="2" presStyleCnt="5"/>
      <dgm:spPr/>
    </dgm:pt>
    <dgm:pt modelId="{982D4BDB-1277-411B-8609-9D4B95F2FD1D}" type="pres">
      <dgm:prSet presAssocID="{0485FB4F-B9C9-4C37-A378-343B10EA8463}" presName="text" presStyleLbl="fgAcc0" presStyleIdx="2" presStyleCnt="5">
        <dgm:presLayoutVars>
          <dgm:chPref val="3"/>
        </dgm:presLayoutVars>
      </dgm:prSet>
      <dgm:spPr/>
    </dgm:pt>
    <dgm:pt modelId="{B9234EC8-E213-4091-9036-38BE07CAA6E9}" type="pres">
      <dgm:prSet presAssocID="{0485FB4F-B9C9-4C37-A378-343B10EA8463}" presName="hierChild2" presStyleCnt="0"/>
      <dgm:spPr/>
    </dgm:pt>
    <dgm:pt modelId="{BEDC956E-7401-4AC3-AF34-44604DCFA75E}" type="pres">
      <dgm:prSet presAssocID="{A8618A16-E870-4B19-8E21-61D89AFB6222}" presName="hierRoot1" presStyleCnt="0"/>
      <dgm:spPr/>
    </dgm:pt>
    <dgm:pt modelId="{CADF5B3D-506E-4C70-9941-A92CC2D954AC}" type="pres">
      <dgm:prSet presAssocID="{A8618A16-E870-4B19-8E21-61D89AFB6222}" presName="composite" presStyleCnt="0"/>
      <dgm:spPr/>
    </dgm:pt>
    <dgm:pt modelId="{521975A0-5E99-4495-A63B-FA12FA87B671}" type="pres">
      <dgm:prSet presAssocID="{A8618A16-E870-4B19-8E21-61D89AFB6222}" presName="background" presStyleLbl="node0" presStyleIdx="3" presStyleCnt="5"/>
      <dgm:spPr/>
    </dgm:pt>
    <dgm:pt modelId="{730173A3-AEBF-44D9-89A9-8CFF0C56FD8E}" type="pres">
      <dgm:prSet presAssocID="{A8618A16-E870-4B19-8E21-61D89AFB6222}" presName="text" presStyleLbl="fgAcc0" presStyleIdx="3" presStyleCnt="5">
        <dgm:presLayoutVars>
          <dgm:chPref val="3"/>
        </dgm:presLayoutVars>
      </dgm:prSet>
      <dgm:spPr/>
    </dgm:pt>
    <dgm:pt modelId="{0CE4FE84-9DA8-4AD0-A89B-8891DB86794A}" type="pres">
      <dgm:prSet presAssocID="{A8618A16-E870-4B19-8E21-61D89AFB6222}" presName="hierChild2" presStyleCnt="0"/>
      <dgm:spPr/>
    </dgm:pt>
    <dgm:pt modelId="{F02E5C5A-8D47-491D-AAD7-82BB5AFDCCDF}" type="pres">
      <dgm:prSet presAssocID="{C4F23DAF-79D4-4593-BAF2-9D256C753E91}" presName="hierRoot1" presStyleCnt="0"/>
      <dgm:spPr/>
    </dgm:pt>
    <dgm:pt modelId="{6666212F-3A5C-4317-8E41-37DEDEC8F404}" type="pres">
      <dgm:prSet presAssocID="{C4F23DAF-79D4-4593-BAF2-9D256C753E91}" presName="composite" presStyleCnt="0"/>
      <dgm:spPr/>
    </dgm:pt>
    <dgm:pt modelId="{EF13EF75-3469-479E-B9BE-635F0B8D3FDA}" type="pres">
      <dgm:prSet presAssocID="{C4F23DAF-79D4-4593-BAF2-9D256C753E91}" presName="background" presStyleLbl="node0" presStyleIdx="4" presStyleCnt="5"/>
      <dgm:spPr/>
    </dgm:pt>
    <dgm:pt modelId="{28E94A88-D2EE-4491-AB44-8DDAA703C8A5}" type="pres">
      <dgm:prSet presAssocID="{C4F23DAF-79D4-4593-BAF2-9D256C753E91}" presName="text" presStyleLbl="fgAcc0" presStyleIdx="4" presStyleCnt="5">
        <dgm:presLayoutVars>
          <dgm:chPref val="3"/>
        </dgm:presLayoutVars>
      </dgm:prSet>
      <dgm:spPr/>
    </dgm:pt>
    <dgm:pt modelId="{29A038B1-CC1D-45FF-89A1-4620F3AA3CD7}" type="pres">
      <dgm:prSet presAssocID="{C4F23DAF-79D4-4593-BAF2-9D256C753E91}" presName="hierChild2" presStyleCnt="0"/>
      <dgm:spPr/>
    </dgm:pt>
  </dgm:ptLst>
  <dgm:cxnLst>
    <dgm:cxn modelId="{876A5221-CF51-4333-A353-D6072A76CAC5}" type="presOf" srcId="{A8618A16-E870-4B19-8E21-61D89AFB6222}" destId="{730173A3-AEBF-44D9-89A9-8CFF0C56FD8E}" srcOrd="0" destOrd="0" presId="urn:microsoft.com/office/officeart/2005/8/layout/hierarchy1"/>
    <dgm:cxn modelId="{05DF1742-DBB6-4F79-8948-DE98491C11CD}" srcId="{43C9EFC0-E3D6-4173-80CF-0BAB20DB02B6}" destId="{C4F23DAF-79D4-4593-BAF2-9D256C753E91}" srcOrd="4" destOrd="0" parTransId="{027FAEDC-8D01-46DB-B92C-55682A81DAB9}" sibTransId="{5E850C6C-1E44-4179-AE85-B0B85C7045C8}"/>
    <dgm:cxn modelId="{069E2A48-C66D-46FA-A17E-52CD7FCA0EEC}" type="presOf" srcId="{5040AD2E-7AD6-4A02-A7D2-3FC48AEA07B1}" destId="{E6A9DEC5-D5E3-420B-A062-1720E40CA5A3}" srcOrd="0" destOrd="0" presId="urn:microsoft.com/office/officeart/2005/8/layout/hierarchy1"/>
    <dgm:cxn modelId="{1458FC71-706E-452E-9209-9E098FF7F825}" srcId="{43C9EFC0-E3D6-4173-80CF-0BAB20DB02B6}" destId="{AC611158-924E-42B8-B2A7-E190A82239C0}" srcOrd="1" destOrd="0" parTransId="{44C71D35-1677-4758-866C-FBECF93D85FF}" sibTransId="{2EAA9104-846F-4085-91A5-C47EE5265CE8}"/>
    <dgm:cxn modelId="{9537E455-91D2-4EA8-84E7-C10D441356F5}" srcId="{43C9EFC0-E3D6-4173-80CF-0BAB20DB02B6}" destId="{0485FB4F-B9C9-4C37-A378-343B10EA8463}" srcOrd="2" destOrd="0" parTransId="{569B9FAE-B69E-47D1-9BF5-90EF39071EA1}" sibTransId="{1394AE3B-F1A7-4095-9B48-ABA81BA64AFA}"/>
    <dgm:cxn modelId="{2689E590-F010-451B-B850-0B5A2872637B}" srcId="{43C9EFC0-E3D6-4173-80CF-0BAB20DB02B6}" destId="{A8618A16-E870-4B19-8E21-61D89AFB6222}" srcOrd="3" destOrd="0" parTransId="{9D25894E-EF33-4C26-B5CA-97AD58C719D5}" sibTransId="{B2DEA180-DEF9-426F-B6A4-AB18686052C1}"/>
    <dgm:cxn modelId="{D2E133AC-307C-465B-A7B2-6812A4DE9199}" type="presOf" srcId="{AC611158-924E-42B8-B2A7-E190A82239C0}" destId="{931E091D-07DB-4B33-AFEB-8EA848B24D2B}" srcOrd="0" destOrd="0" presId="urn:microsoft.com/office/officeart/2005/8/layout/hierarchy1"/>
    <dgm:cxn modelId="{E49FF9AD-379B-48C2-8BAF-78157E68C0A8}" type="presOf" srcId="{43C9EFC0-E3D6-4173-80CF-0BAB20DB02B6}" destId="{4170D2CC-F438-442F-B8D8-F03DB945D5F2}" srcOrd="0" destOrd="0" presId="urn:microsoft.com/office/officeart/2005/8/layout/hierarchy1"/>
    <dgm:cxn modelId="{ABC484B4-13D3-4D04-951A-A98DB6B9BA55}" type="presOf" srcId="{C4F23DAF-79D4-4593-BAF2-9D256C753E91}" destId="{28E94A88-D2EE-4491-AB44-8DDAA703C8A5}" srcOrd="0" destOrd="0" presId="urn:microsoft.com/office/officeart/2005/8/layout/hierarchy1"/>
    <dgm:cxn modelId="{245750B6-8A20-4E93-BAF9-27984E83F6A3}" srcId="{43C9EFC0-E3D6-4173-80CF-0BAB20DB02B6}" destId="{5040AD2E-7AD6-4A02-A7D2-3FC48AEA07B1}" srcOrd="0" destOrd="0" parTransId="{DCAECB0B-BC38-4BA0-8077-0A8B92233E6E}" sibTransId="{E1CCDD2E-F5AA-49CE-A240-749725E1DADF}"/>
    <dgm:cxn modelId="{10B9EBC3-2434-4F1E-8474-56599ED1C178}" type="presOf" srcId="{0485FB4F-B9C9-4C37-A378-343B10EA8463}" destId="{982D4BDB-1277-411B-8609-9D4B95F2FD1D}" srcOrd="0" destOrd="0" presId="urn:microsoft.com/office/officeart/2005/8/layout/hierarchy1"/>
    <dgm:cxn modelId="{C6C9B772-3007-426B-BC1B-1162675C7AE6}" type="presParOf" srcId="{4170D2CC-F438-442F-B8D8-F03DB945D5F2}" destId="{85366519-C8EB-4FD1-986E-6222734A060C}" srcOrd="0" destOrd="0" presId="urn:microsoft.com/office/officeart/2005/8/layout/hierarchy1"/>
    <dgm:cxn modelId="{ADC1F820-0C1F-4329-9152-BB419811F9B9}" type="presParOf" srcId="{85366519-C8EB-4FD1-986E-6222734A060C}" destId="{B596284B-EDB3-495E-902B-4CBAFC7A1E87}" srcOrd="0" destOrd="0" presId="urn:microsoft.com/office/officeart/2005/8/layout/hierarchy1"/>
    <dgm:cxn modelId="{1F4F0F25-3061-480E-9964-AE61190E017B}" type="presParOf" srcId="{B596284B-EDB3-495E-902B-4CBAFC7A1E87}" destId="{22D16572-2633-4A8F-8D0A-C1EBACF96DEB}" srcOrd="0" destOrd="0" presId="urn:microsoft.com/office/officeart/2005/8/layout/hierarchy1"/>
    <dgm:cxn modelId="{CA0713BA-3D28-484F-BC95-F8DF090F6AFF}" type="presParOf" srcId="{B596284B-EDB3-495E-902B-4CBAFC7A1E87}" destId="{E6A9DEC5-D5E3-420B-A062-1720E40CA5A3}" srcOrd="1" destOrd="0" presId="urn:microsoft.com/office/officeart/2005/8/layout/hierarchy1"/>
    <dgm:cxn modelId="{42F9A64D-9F90-4C3E-831D-7B4A35B9D0A0}" type="presParOf" srcId="{85366519-C8EB-4FD1-986E-6222734A060C}" destId="{3425F829-F9FD-4B20-9CC8-5BBA7EA71C7B}" srcOrd="1" destOrd="0" presId="urn:microsoft.com/office/officeart/2005/8/layout/hierarchy1"/>
    <dgm:cxn modelId="{4AD41263-FF08-457D-AE75-47CFFE103581}" type="presParOf" srcId="{4170D2CC-F438-442F-B8D8-F03DB945D5F2}" destId="{FA044488-57D3-48D6-A1AA-A35590621FDA}" srcOrd="1" destOrd="0" presId="urn:microsoft.com/office/officeart/2005/8/layout/hierarchy1"/>
    <dgm:cxn modelId="{650A0FCC-CCA3-41AA-8643-3161AA1B9D12}" type="presParOf" srcId="{FA044488-57D3-48D6-A1AA-A35590621FDA}" destId="{6ABC6649-785D-411F-BA8D-F4978582E7E0}" srcOrd="0" destOrd="0" presId="urn:microsoft.com/office/officeart/2005/8/layout/hierarchy1"/>
    <dgm:cxn modelId="{2F167740-5B21-4B02-89F6-ABA929AD4E9F}" type="presParOf" srcId="{6ABC6649-785D-411F-BA8D-F4978582E7E0}" destId="{8F0DE51A-6F25-42F6-B427-D8677F23D063}" srcOrd="0" destOrd="0" presId="urn:microsoft.com/office/officeart/2005/8/layout/hierarchy1"/>
    <dgm:cxn modelId="{31AD39C7-5563-42D0-89D5-95AE75D9A723}" type="presParOf" srcId="{6ABC6649-785D-411F-BA8D-F4978582E7E0}" destId="{931E091D-07DB-4B33-AFEB-8EA848B24D2B}" srcOrd="1" destOrd="0" presId="urn:microsoft.com/office/officeart/2005/8/layout/hierarchy1"/>
    <dgm:cxn modelId="{462FE638-E07C-4D90-A898-8218069E8ACB}" type="presParOf" srcId="{FA044488-57D3-48D6-A1AA-A35590621FDA}" destId="{602B3F91-885D-4BEC-886A-FB2208FE40FF}" srcOrd="1" destOrd="0" presId="urn:microsoft.com/office/officeart/2005/8/layout/hierarchy1"/>
    <dgm:cxn modelId="{FBE5FFCA-3C26-4839-BED0-A21ADBC69057}" type="presParOf" srcId="{4170D2CC-F438-442F-B8D8-F03DB945D5F2}" destId="{EBF0D431-C24A-4868-98FD-B9CF8FF67E95}" srcOrd="2" destOrd="0" presId="urn:microsoft.com/office/officeart/2005/8/layout/hierarchy1"/>
    <dgm:cxn modelId="{F4818832-3668-4F69-91C2-1EC0426BB378}" type="presParOf" srcId="{EBF0D431-C24A-4868-98FD-B9CF8FF67E95}" destId="{1BB5CAC2-9929-4084-BE40-F3F27097DBE3}" srcOrd="0" destOrd="0" presId="urn:microsoft.com/office/officeart/2005/8/layout/hierarchy1"/>
    <dgm:cxn modelId="{4ED1D99D-37F3-46D4-9E3C-55D6A70E12A5}" type="presParOf" srcId="{1BB5CAC2-9929-4084-BE40-F3F27097DBE3}" destId="{6FC28FE4-F2D1-4877-9C91-837B30949DA4}" srcOrd="0" destOrd="0" presId="urn:microsoft.com/office/officeart/2005/8/layout/hierarchy1"/>
    <dgm:cxn modelId="{EA2DFBD3-F955-4A6B-A03C-A6B5D39D27F5}" type="presParOf" srcId="{1BB5CAC2-9929-4084-BE40-F3F27097DBE3}" destId="{982D4BDB-1277-411B-8609-9D4B95F2FD1D}" srcOrd="1" destOrd="0" presId="urn:microsoft.com/office/officeart/2005/8/layout/hierarchy1"/>
    <dgm:cxn modelId="{D402C6E9-B6D3-469A-BC9D-D1A3A92D5C22}" type="presParOf" srcId="{EBF0D431-C24A-4868-98FD-B9CF8FF67E95}" destId="{B9234EC8-E213-4091-9036-38BE07CAA6E9}" srcOrd="1" destOrd="0" presId="urn:microsoft.com/office/officeart/2005/8/layout/hierarchy1"/>
    <dgm:cxn modelId="{0DFFEAC9-5281-4619-9256-247D66D93233}" type="presParOf" srcId="{4170D2CC-F438-442F-B8D8-F03DB945D5F2}" destId="{BEDC956E-7401-4AC3-AF34-44604DCFA75E}" srcOrd="3" destOrd="0" presId="urn:microsoft.com/office/officeart/2005/8/layout/hierarchy1"/>
    <dgm:cxn modelId="{F5AE11E6-CA51-456B-89D2-0A1B6F986EB7}" type="presParOf" srcId="{BEDC956E-7401-4AC3-AF34-44604DCFA75E}" destId="{CADF5B3D-506E-4C70-9941-A92CC2D954AC}" srcOrd="0" destOrd="0" presId="urn:microsoft.com/office/officeart/2005/8/layout/hierarchy1"/>
    <dgm:cxn modelId="{7A8D1DAF-AE06-4FA4-8D3B-B4C99EB26480}" type="presParOf" srcId="{CADF5B3D-506E-4C70-9941-A92CC2D954AC}" destId="{521975A0-5E99-4495-A63B-FA12FA87B671}" srcOrd="0" destOrd="0" presId="urn:microsoft.com/office/officeart/2005/8/layout/hierarchy1"/>
    <dgm:cxn modelId="{9AF02B64-060B-48E4-8C86-5D959A8CA3F3}" type="presParOf" srcId="{CADF5B3D-506E-4C70-9941-A92CC2D954AC}" destId="{730173A3-AEBF-44D9-89A9-8CFF0C56FD8E}" srcOrd="1" destOrd="0" presId="urn:microsoft.com/office/officeart/2005/8/layout/hierarchy1"/>
    <dgm:cxn modelId="{F7FBDA41-887A-4FE9-8F46-98C9547E5308}" type="presParOf" srcId="{BEDC956E-7401-4AC3-AF34-44604DCFA75E}" destId="{0CE4FE84-9DA8-4AD0-A89B-8891DB86794A}" srcOrd="1" destOrd="0" presId="urn:microsoft.com/office/officeart/2005/8/layout/hierarchy1"/>
    <dgm:cxn modelId="{ACDFC5D7-FB71-407D-9AF8-DC375BEE15E7}" type="presParOf" srcId="{4170D2CC-F438-442F-B8D8-F03DB945D5F2}" destId="{F02E5C5A-8D47-491D-AAD7-82BB5AFDCCDF}" srcOrd="4" destOrd="0" presId="urn:microsoft.com/office/officeart/2005/8/layout/hierarchy1"/>
    <dgm:cxn modelId="{75CFA43E-CC5F-4F8C-9366-A25470961A31}" type="presParOf" srcId="{F02E5C5A-8D47-491D-AAD7-82BB5AFDCCDF}" destId="{6666212F-3A5C-4317-8E41-37DEDEC8F404}" srcOrd="0" destOrd="0" presId="urn:microsoft.com/office/officeart/2005/8/layout/hierarchy1"/>
    <dgm:cxn modelId="{7C9551D8-67F0-4CF4-BF72-5CAADC2D5CB6}" type="presParOf" srcId="{6666212F-3A5C-4317-8E41-37DEDEC8F404}" destId="{EF13EF75-3469-479E-B9BE-635F0B8D3FDA}" srcOrd="0" destOrd="0" presId="urn:microsoft.com/office/officeart/2005/8/layout/hierarchy1"/>
    <dgm:cxn modelId="{2AC80422-0E89-4D48-9F92-19BB5AC5B6C8}" type="presParOf" srcId="{6666212F-3A5C-4317-8E41-37DEDEC8F404}" destId="{28E94A88-D2EE-4491-AB44-8DDAA703C8A5}" srcOrd="1" destOrd="0" presId="urn:microsoft.com/office/officeart/2005/8/layout/hierarchy1"/>
    <dgm:cxn modelId="{F65EC60F-89A8-4925-9852-A517823104D4}" type="presParOf" srcId="{F02E5C5A-8D47-491D-AAD7-82BB5AFDCCDF}" destId="{29A038B1-CC1D-45FF-89A1-4620F3AA3CD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135D74-EFB8-4B44-AB60-0EA808EB28B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C9308A-5C70-4692-8AFF-7EAEBE2B99A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Establish command early</a:t>
          </a:r>
          <a:endParaRPr lang="en-US"/>
        </a:p>
      </dgm:t>
    </dgm:pt>
    <dgm:pt modelId="{7B26B021-D5EA-4531-930E-F8AB5ABB8ECD}" type="parTrans" cxnId="{63CEC181-FD1E-488C-9E38-C0253D66D48D}">
      <dgm:prSet/>
      <dgm:spPr/>
      <dgm:t>
        <a:bodyPr/>
        <a:lstStyle/>
        <a:p>
          <a:endParaRPr lang="en-US"/>
        </a:p>
      </dgm:t>
    </dgm:pt>
    <dgm:pt modelId="{5EC606AC-9598-4FEA-9CC1-9CC1E7EBF347}" type="sibTrans" cxnId="{63CEC181-FD1E-488C-9E38-C0253D66D48D}">
      <dgm:prSet/>
      <dgm:spPr/>
      <dgm:t>
        <a:bodyPr/>
        <a:lstStyle/>
        <a:p>
          <a:endParaRPr lang="en-US"/>
        </a:p>
      </dgm:t>
    </dgm:pt>
    <dgm:pt modelId="{8872220C-CB35-4E29-8582-8EAE564DD05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Perform a thorough size-up</a:t>
          </a:r>
          <a:endParaRPr lang="en-US"/>
        </a:p>
      </dgm:t>
    </dgm:pt>
    <dgm:pt modelId="{84C9E9F7-C8BD-493A-8C79-3ED5E0EF088E}" type="parTrans" cxnId="{19546251-2D35-4EFA-A5F7-605EA0740FD9}">
      <dgm:prSet/>
      <dgm:spPr/>
      <dgm:t>
        <a:bodyPr/>
        <a:lstStyle/>
        <a:p>
          <a:endParaRPr lang="en-US"/>
        </a:p>
      </dgm:t>
    </dgm:pt>
    <dgm:pt modelId="{B164293F-EE3E-4C18-8812-C1C80FC53BCB}" type="sibTrans" cxnId="{19546251-2D35-4EFA-A5F7-605EA0740FD9}">
      <dgm:prSet/>
      <dgm:spPr/>
      <dgm:t>
        <a:bodyPr/>
        <a:lstStyle/>
        <a:p>
          <a:endParaRPr lang="en-US"/>
        </a:p>
      </dgm:t>
    </dgm:pt>
    <dgm:pt modelId="{A501A7F0-ED25-49F5-801B-E890205542A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Develop an action plan</a:t>
          </a:r>
          <a:endParaRPr lang="en-US"/>
        </a:p>
      </dgm:t>
    </dgm:pt>
    <dgm:pt modelId="{749FC96B-6B9D-4A7D-BC8A-0CD6A2662D95}" type="parTrans" cxnId="{438D4A98-89C0-4C4A-A2BA-E6B5AE5CC61D}">
      <dgm:prSet/>
      <dgm:spPr/>
      <dgm:t>
        <a:bodyPr/>
        <a:lstStyle/>
        <a:p>
          <a:endParaRPr lang="en-US"/>
        </a:p>
      </dgm:t>
    </dgm:pt>
    <dgm:pt modelId="{77044E80-FA58-4D0B-A743-99F32B1119BD}" type="sibTrans" cxnId="{438D4A98-89C0-4C4A-A2BA-E6B5AE5CC61D}">
      <dgm:prSet/>
      <dgm:spPr/>
      <dgm:t>
        <a:bodyPr/>
        <a:lstStyle/>
        <a:p>
          <a:endParaRPr lang="en-US"/>
        </a:p>
      </dgm:t>
    </dgm:pt>
    <dgm:pt modelId="{4FA803E7-C2A3-4EBC-B33E-1C88B443DCC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Manage resources effectively</a:t>
          </a:r>
          <a:endParaRPr lang="en-US"/>
        </a:p>
      </dgm:t>
    </dgm:pt>
    <dgm:pt modelId="{5029C5D9-2C67-4367-8425-79FCAAAA354A}" type="parTrans" cxnId="{2543B41E-3BF5-43B1-8AC8-D04A8AD1C81E}">
      <dgm:prSet/>
      <dgm:spPr/>
      <dgm:t>
        <a:bodyPr/>
        <a:lstStyle/>
        <a:p>
          <a:endParaRPr lang="en-US"/>
        </a:p>
      </dgm:t>
    </dgm:pt>
    <dgm:pt modelId="{1C148D0F-489D-437D-A325-7C7564422C1D}" type="sibTrans" cxnId="{2543B41E-3BF5-43B1-8AC8-D04A8AD1C81E}">
      <dgm:prSet/>
      <dgm:spPr/>
      <dgm:t>
        <a:bodyPr/>
        <a:lstStyle/>
        <a:p>
          <a:endParaRPr lang="en-US"/>
        </a:p>
      </dgm:t>
    </dgm:pt>
    <dgm:pt modelId="{9C8617CE-8722-4879-A9BC-DE6ABA00389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Maintain situational awareness</a:t>
          </a:r>
          <a:endParaRPr lang="en-US"/>
        </a:p>
      </dgm:t>
    </dgm:pt>
    <dgm:pt modelId="{FF69D64E-0A69-41D0-8429-ED88F97B5108}" type="parTrans" cxnId="{7117244E-5B92-4411-BF6F-63E7C4A1ED6C}">
      <dgm:prSet/>
      <dgm:spPr/>
      <dgm:t>
        <a:bodyPr/>
        <a:lstStyle/>
        <a:p>
          <a:endParaRPr lang="en-US"/>
        </a:p>
      </dgm:t>
    </dgm:pt>
    <dgm:pt modelId="{6A60EC64-D39D-4435-BAA5-7E157AE438D4}" type="sibTrans" cxnId="{7117244E-5B92-4411-BF6F-63E7C4A1ED6C}">
      <dgm:prSet/>
      <dgm:spPr/>
      <dgm:t>
        <a:bodyPr/>
        <a:lstStyle/>
        <a:p>
          <a:endParaRPr lang="en-US"/>
        </a:p>
      </dgm:t>
    </dgm:pt>
    <dgm:pt modelId="{C2200BDD-396C-484A-AE91-310EB55B80EE}" type="pres">
      <dgm:prSet presAssocID="{F1135D74-EFB8-4B44-AB60-0EA808EB28B8}" presName="root" presStyleCnt="0">
        <dgm:presLayoutVars>
          <dgm:dir/>
          <dgm:resizeHandles val="exact"/>
        </dgm:presLayoutVars>
      </dgm:prSet>
      <dgm:spPr/>
    </dgm:pt>
    <dgm:pt modelId="{AF90E8B2-2383-4987-832F-04FADD55FAD5}" type="pres">
      <dgm:prSet presAssocID="{7FC9308A-5C70-4692-8AFF-7EAEBE2B99AD}" presName="compNode" presStyleCnt="0"/>
      <dgm:spPr/>
    </dgm:pt>
    <dgm:pt modelId="{BFE52E45-613F-4ACD-9887-62523B65A719}" type="pres">
      <dgm:prSet presAssocID="{7FC9308A-5C70-4692-8AFF-7EAEBE2B99AD}" presName="bgRect" presStyleLbl="bgShp" presStyleIdx="0" presStyleCnt="5"/>
      <dgm:spPr/>
    </dgm:pt>
    <dgm:pt modelId="{0E615C68-572B-4B69-8C76-F52A45E3BE3A}" type="pres">
      <dgm:prSet presAssocID="{7FC9308A-5C70-4692-8AFF-7EAEBE2B99A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CB0B397A-A39E-4D03-A249-566596BD5BFF}" type="pres">
      <dgm:prSet presAssocID="{7FC9308A-5C70-4692-8AFF-7EAEBE2B99AD}" presName="spaceRect" presStyleCnt="0"/>
      <dgm:spPr/>
    </dgm:pt>
    <dgm:pt modelId="{886D801F-4707-4BF0-9112-CADD5FD3B80B}" type="pres">
      <dgm:prSet presAssocID="{7FC9308A-5C70-4692-8AFF-7EAEBE2B99AD}" presName="parTx" presStyleLbl="revTx" presStyleIdx="0" presStyleCnt="5">
        <dgm:presLayoutVars>
          <dgm:chMax val="0"/>
          <dgm:chPref val="0"/>
        </dgm:presLayoutVars>
      </dgm:prSet>
      <dgm:spPr/>
    </dgm:pt>
    <dgm:pt modelId="{1F52AC69-9C50-48A5-800D-00E53AE4EF39}" type="pres">
      <dgm:prSet presAssocID="{5EC606AC-9598-4FEA-9CC1-9CC1E7EBF347}" presName="sibTrans" presStyleCnt="0"/>
      <dgm:spPr/>
    </dgm:pt>
    <dgm:pt modelId="{EB4BB323-BE91-4AB1-BFED-BA82BF8BADBE}" type="pres">
      <dgm:prSet presAssocID="{8872220C-CB35-4E29-8582-8EAE564DD053}" presName="compNode" presStyleCnt="0"/>
      <dgm:spPr/>
    </dgm:pt>
    <dgm:pt modelId="{7FCB6E41-0184-4DDB-9F08-D34D56D28936}" type="pres">
      <dgm:prSet presAssocID="{8872220C-CB35-4E29-8582-8EAE564DD053}" presName="bgRect" presStyleLbl="bgShp" presStyleIdx="1" presStyleCnt="5"/>
      <dgm:spPr/>
    </dgm:pt>
    <dgm:pt modelId="{12AA2CD6-1397-4DD7-8E39-98A76AAFA04D}" type="pres">
      <dgm:prSet presAssocID="{8872220C-CB35-4E29-8582-8EAE564DD053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yes"/>
        </a:ext>
      </dgm:extLst>
    </dgm:pt>
    <dgm:pt modelId="{BC740DF0-13EA-4DD6-A533-898870BD157F}" type="pres">
      <dgm:prSet presAssocID="{8872220C-CB35-4E29-8582-8EAE564DD053}" presName="spaceRect" presStyleCnt="0"/>
      <dgm:spPr/>
    </dgm:pt>
    <dgm:pt modelId="{0D0ECD4A-36B0-4C8A-839B-840B6B34135E}" type="pres">
      <dgm:prSet presAssocID="{8872220C-CB35-4E29-8582-8EAE564DD053}" presName="parTx" presStyleLbl="revTx" presStyleIdx="1" presStyleCnt="5">
        <dgm:presLayoutVars>
          <dgm:chMax val="0"/>
          <dgm:chPref val="0"/>
        </dgm:presLayoutVars>
      </dgm:prSet>
      <dgm:spPr/>
    </dgm:pt>
    <dgm:pt modelId="{6D7A5762-DD10-4A66-83F1-25F2C25A98F6}" type="pres">
      <dgm:prSet presAssocID="{B164293F-EE3E-4C18-8812-C1C80FC53BCB}" presName="sibTrans" presStyleCnt="0"/>
      <dgm:spPr/>
    </dgm:pt>
    <dgm:pt modelId="{5CC6041D-B2CC-4EBB-83FE-F82649310AF2}" type="pres">
      <dgm:prSet presAssocID="{A501A7F0-ED25-49F5-801B-E890205542A9}" presName="compNode" presStyleCnt="0"/>
      <dgm:spPr/>
    </dgm:pt>
    <dgm:pt modelId="{09D1DEA7-8E78-4CB0-8C55-71A741358BCC}" type="pres">
      <dgm:prSet presAssocID="{A501A7F0-ED25-49F5-801B-E890205542A9}" presName="bgRect" presStyleLbl="bgShp" presStyleIdx="2" presStyleCnt="5"/>
      <dgm:spPr/>
    </dgm:pt>
    <dgm:pt modelId="{F7C45D21-0C78-47B3-B186-2D8829A39E05}" type="pres">
      <dgm:prSet presAssocID="{A501A7F0-ED25-49F5-801B-E890205542A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31266DE8-48DD-480A-9354-CF7B31806AF0}" type="pres">
      <dgm:prSet presAssocID="{A501A7F0-ED25-49F5-801B-E890205542A9}" presName="spaceRect" presStyleCnt="0"/>
      <dgm:spPr/>
    </dgm:pt>
    <dgm:pt modelId="{9CEA5528-26CA-433B-BEDB-D9A8BBB0C6D5}" type="pres">
      <dgm:prSet presAssocID="{A501A7F0-ED25-49F5-801B-E890205542A9}" presName="parTx" presStyleLbl="revTx" presStyleIdx="2" presStyleCnt="5">
        <dgm:presLayoutVars>
          <dgm:chMax val="0"/>
          <dgm:chPref val="0"/>
        </dgm:presLayoutVars>
      </dgm:prSet>
      <dgm:spPr/>
    </dgm:pt>
    <dgm:pt modelId="{E399A3E4-73CC-4012-80E6-DE984FA9E02D}" type="pres">
      <dgm:prSet presAssocID="{77044E80-FA58-4D0B-A743-99F32B1119BD}" presName="sibTrans" presStyleCnt="0"/>
      <dgm:spPr/>
    </dgm:pt>
    <dgm:pt modelId="{31E3FE48-A131-423E-9667-D7E5DA34B7D1}" type="pres">
      <dgm:prSet presAssocID="{4FA803E7-C2A3-4EBC-B33E-1C88B443DCCC}" presName="compNode" presStyleCnt="0"/>
      <dgm:spPr/>
    </dgm:pt>
    <dgm:pt modelId="{9BFD100E-CF54-480D-9A99-54205203834C}" type="pres">
      <dgm:prSet presAssocID="{4FA803E7-C2A3-4EBC-B33E-1C88B443DCCC}" presName="bgRect" presStyleLbl="bgShp" presStyleIdx="3" presStyleCnt="5"/>
      <dgm:spPr/>
    </dgm:pt>
    <dgm:pt modelId="{C5D8297E-03F3-4D94-B002-3100BA0E241B}" type="pres">
      <dgm:prSet presAssocID="{4FA803E7-C2A3-4EBC-B33E-1C88B443DCC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91628228-BB96-4ACB-8BA6-B800C9B13999}" type="pres">
      <dgm:prSet presAssocID="{4FA803E7-C2A3-4EBC-B33E-1C88B443DCCC}" presName="spaceRect" presStyleCnt="0"/>
      <dgm:spPr/>
    </dgm:pt>
    <dgm:pt modelId="{E5550E78-C27E-424A-B56E-82238C8D366F}" type="pres">
      <dgm:prSet presAssocID="{4FA803E7-C2A3-4EBC-B33E-1C88B443DCCC}" presName="parTx" presStyleLbl="revTx" presStyleIdx="3" presStyleCnt="5">
        <dgm:presLayoutVars>
          <dgm:chMax val="0"/>
          <dgm:chPref val="0"/>
        </dgm:presLayoutVars>
      </dgm:prSet>
      <dgm:spPr/>
    </dgm:pt>
    <dgm:pt modelId="{A61F3538-B032-4DAF-868A-FE1CD2D46F7D}" type="pres">
      <dgm:prSet presAssocID="{1C148D0F-489D-437D-A325-7C7564422C1D}" presName="sibTrans" presStyleCnt="0"/>
      <dgm:spPr/>
    </dgm:pt>
    <dgm:pt modelId="{53D6A149-70BE-40F0-885A-5E91E8FE70C6}" type="pres">
      <dgm:prSet presAssocID="{9C8617CE-8722-4879-A9BC-DE6ABA003896}" presName="compNode" presStyleCnt="0"/>
      <dgm:spPr/>
    </dgm:pt>
    <dgm:pt modelId="{62EC665B-BB41-4F61-A731-923FAD702E70}" type="pres">
      <dgm:prSet presAssocID="{9C8617CE-8722-4879-A9BC-DE6ABA003896}" presName="bgRect" presStyleLbl="bgShp" presStyleIdx="4" presStyleCnt="5"/>
      <dgm:spPr/>
    </dgm:pt>
    <dgm:pt modelId="{FB332993-E03D-4243-9E1A-3F5B6AD737B7}" type="pres">
      <dgm:prSet presAssocID="{9C8617CE-8722-4879-A9BC-DE6ABA003896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3905D67-04F5-4B06-8823-E5DB8731D669}" type="pres">
      <dgm:prSet presAssocID="{9C8617CE-8722-4879-A9BC-DE6ABA003896}" presName="spaceRect" presStyleCnt="0"/>
      <dgm:spPr/>
    </dgm:pt>
    <dgm:pt modelId="{04E20D8D-3DED-4E2D-AA8F-63E55D0D2B12}" type="pres">
      <dgm:prSet presAssocID="{9C8617CE-8722-4879-A9BC-DE6ABA003896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2831EC13-A357-4B3A-869C-94F465BC44C5}" type="presOf" srcId="{A501A7F0-ED25-49F5-801B-E890205542A9}" destId="{9CEA5528-26CA-433B-BEDB-D9A8BBB0C6D5}" srcOrd="0" destOrd="0" presId="urn:microsoft.com/office/officeart/2018/2/layout/IconVerticalSolidList"/>
    <dgm:cxn modelId="{2543B41E-3BF5-43B1-8AC8-D04A8AD1C81E}" srcId="{F1135D74-EFB8-4B44-AB60-0EA808EB28B8}" destId="{4FA803E7-C2A3-4EBC-B33E-1C88B443DCCC}" srcOrd="3" destOrd="0" parTransId="{5029C5D9-2C67-4367-8425-79FCAAAA354A}" sibTransId="{1C148D0F-489D-437D-A325-7C7564422C1D}"/>
    <dgm:cxn modelId="{6B7C116C-EF56-488C-AB73-DFD774D15FBE}" type="presOf" srcId="{8872220C-CB35-4E29-8582-8EAE564DD053}" destId="{0D0ECD4A-36B0-4C8A-839B-840B6B34135E}" srcOrd="0" destOrd="0" presId="urn:microsoft.com/office/officeart/2018/2/layout/IconVerticalSolidList"/>
    <dgm:cxn modelId="{7117244E-5B92-4411-BF6F-63E7C4A1ED6C}" srcId="{F1135D74-EFB8-4B44-AB60-0EA808EB28B8}" destId="{9C8617CE-8722-4879-A9BC-DE6ABA003896}" srcOrd="4" destOrd="0" parTransId="{FF69D64E-0A69-41D0-8429-ED88F97B5108}" sibTransId="{6A60EC64-D39D-4435-BAA5-7E157AE438D4}"/>
    <dgm:cxn modelId="{19546251-2D35-4EFA-A5F7-605EA0740FD9}" srcId="{F1135D74-EFB8-4B44-AB60-0EA808EB28B8}" destId="{8872220C-CB35-4E29-8582-8EAE564DD053}" srcOrd="1" destOrd="0" parTransId="{84C9E9F7-C8BD-493A-8C79-3ED5E0EF088E}" sibTransId="{B164293F-EE3E-4C18-8812-C1C80FC53BCB}"/>
    <dgm:cxn modelId="{75F5F553-E6C4-445C-8E03-080AA97388F7}" type="presOf" srcId="{F1135D74-EFB8-4B44-AB60-0EA808EB28B8}" destId="{C2200BDD-396C-484A-AE91-310EB55B80EE}" srcOrd="0" destOrd="0" presId="urn:microsoft.com/office/officeart/2018/2/layout/IconVerticalSolidList"/>
    <dgm:cxn modelId="{63CEC181-FD1E-488C-9E38-C0253D66D48D}" srcId="{F1135D74-EFB8-4B44-AB60-0EA808EB28B8}" destId="{7FC9308A-5C70-4692-8AFF-7EAEBE2B99AD}" srcOrd="0" destOrd="0" parTransId="{7B26B021-D5EA-4531-930E-F8AB5ABB8ECD}" sibTransId="{5EC606AC-9598-4FEA-9CC1-9CC1E7EBF347}"/>
    <dgm:cxn modelId="{BFC7F284-73FC-48FF-A033-07FDC29D3724}" type="presOf" srcId="{4FA803E7-C2A3-4EBC-B33E-1C88B443DCCC}" destId="{E5550E78-C27E-424A-B56E-82238C8D366F}" srcOrd="0" destOrd="0" presId="urn:microsoft.com/office/officeart/2018/2/layout/IconVerticalSolidList"/>
    <dgm:cxn modelId="{438D4A98-89C0-4C4A-A2BA-E6B5AE5CC61D}" srcId="{F1135D74-EFB8-4B44-AB60-0EA808EB28B8}" destId="{A501A7F0-ED25-49F5-801B-E890205542A9}" srcOrd="2" destOrd="0" parTransId="{749FC96B-6B9D-4A7D-BC8A-0CD6A2662D95}" sibTransId="{77044E80-FA58-4D0B-A743-99F32B1119BD}"/>
    <dgm:cxn modelId="{650F0EB5-998A-4471-A3D9-36F8D573DD3D}" type="presOf" srcId="{9C8617CE-8722-4879-A9BC-DE6ABA003896}" destId="{04E20D8D-3DED-4E2D-AA8F-63E55D0D2B12}" srcOrd="0" destOrd="0" presId="urn:microsoft.com/office/officeart/2018/2/layout/IconVerticalSolidList"/>
    <dgm:cxn modelId="{B7B373BC-AD44-4805-B59B-5085065A3FE3}" type="presOf" srcId="{7FC9308A-5C70-4692-8AFF-7EAEBE2B99AD}" destId="{886D801F-4707-4BF0-9112-CADD5FD3B80B}" srcOrd="0" destOrd="0" presId="urn:microsoft.com/office/officeart/2018/2/layout/IconVerticalSolidList"/>
    <dgm:cxn modelId="{E8C77DF0-468D-46C2-B855-19FA6F26ED63}" type="presParOf" srcId="{C2200BDD-396C-484A-AE91-310EB55B80EE}" destId="{AF90E8B2-2383-4987-832F-04FADD55FAD5}" srcOrd="0" destOrd="0" presId="urn:microsoft.com/office/officeart/2018/2/layout/IconVerticalSolidList"/>
    <dgm:cxn modelId="{C251D5C2-2D84-4864-B1BB-0A96E6C940E7}" type="presParOf" srcId="{AF90E8B2-2383-4987-832F-04FADD55FAD5}" destId="{BFE52E45-613F-4ACD-9887-62523B65A719}" srcOrd="0" destOrd="0" presId="urn:microsoft.com/office/officeart/2018/2/layout/IconVerticalSolidList"/>
    <dgm:cxn modelId="{C210A2D4-2E4C-46DC-822E-2F1AA5796D4E}" type="presParOf" srcId="{AF90E8B2-2383-4987-832F-04FADD55FAD5}" destId="{0E615C68-572B-4B69-8C76-F52A45E3BE3A}" srcOrd="1" destOrd="0" presId="urn:microsoft.com/office/officeart/2018/2/layout/IconVerticalSolidList"/>
    <dgm:cxn modelId="{44F78200-77DA-46E9-A718-0CF45BC2BD3D}" type="presParOf" srcId="{AF90E8B2-2383-4987-832F-04FADD55FAD5}" destId="{CB0B397A-A39E-4D03-A249-566596BD5BFF}" srcOrd="2" destOrd="0" presId="urn:microsoft.com/office/officeart/2018/2/layout/IconVerticalSolidList"/>
    <dgm:cxn modelId="{5AFD50E5-F858-4A4E-BF70-BAD519548AD0}" type="presParOf" srcId="{AF90E8B2-2383-4987-832F-04FADD55FAD5}" destId="{886D801F-4707-4BF0-9112-CADD5FD3B80B}" srcOrd="3" destOrd="0" presId="urn:microsoft.com/office/officeart/2018/2/layout/IconVerticalSolidList"/>
    <dgm:cxn modelId="{437D8043-509A-446B-BD40-5724E71DD0DD}" type="presParOf" srcId="{C2200BDD-396C-484A-AE91-310EB55B80EE}" destId="{1F52AC69-9C50-48A5-800D-00E53AE4EF39}" srcOrd="1" destOrd="0" presId="urn:microsoft.com/office/officeart/2018/2/layout/IconVerticalSolidList"/>
    <dgm:cxn modelId="{EB726018-4113-4A25-81A9-4DD16E7D2E91}" type="presParOf" srcId="{C2200BDD-396C-484A-AE91-310EB55B80EE}" destId="{EB4BB323-BE91-4AB1-BFED-BA82BF8BADBE}" srcOrd="2" destOrd="0" presId="urn:microsoft.com/office/officeart/2018/2/layout/IconVerticalSolidList"/>
    <dgm:cxn modelId="{D50940DA-A4AF-4FB9-AE5E-66405D9DCE29}" type="presParOf" srcId="{EB4BB323-BE91-4AB1-BFED-BA82BF8BADBE}" destId="{7FCB6E41-0184-4DDB-9F08-D34D56D28936}" srcOrd="0" destOrd="0" presId="urn:microsoft.com/office/officeart/2018/2/layout/IconVerticalSolidList"/>
    <dgm:cxn modelId="{6A1871E6-5F3A-4664-AA8D-9A144956FC8B}" type="presParOf" srcId="{EB4BB323-BE91-4AB1-BFED-BA82BF8BADBE}" destId="{12AA2CD6-1397-4DD7-8E39-98A76AAFA04D}" srcOrd="1" destOrd="0" presId="urn:microsoft.com/office/officeart/2018/2/layout/IconVerticalSolidList"/>
    <dgm:cxn modelId="{761BC53D-3533-4F64-A8C0-FEA01761C66E}" type="presParOf" srcId="{EB4BB323-BE91-4AB1-BFED-BA82BF8BADBE}" destId="{BC740DF0-13EA-4DD6-A533-898870BD157F}" srcOrd="2" destOrd="0" presId="urn:microsoft.com/office/officeart/2018/2/layout/IconVerticalSolidList"/>
    <dgm:cxn modelId="{A4E35AA0-FD8F-4AA0-8616-AA67C9640F19}" type="presParOf" srcId="{EB4BB323-BE91-4AB1-BFED-BA82BF8BADBE}" destId="{0D0ECD4A-36B0-4C8A-839B-840B6B34135E}" srcOrd="3" destOrd="0" presId="urn:microsoft.com/office/officeart/2018/2/layout/IconVerticalSolidList"/>
    <dgm:cxn modelId="{1C41235B-CEB4-40A2-86B2-655436F386B0}" type="presParOf" srcId="{C2200BDD-396C-484A-AE91-310EB55B80EE}" destId="{6D7A5762-DD10-4A66-83F1-25F2C25A98F6}" srcOrd="3" destOrd="0" presId="urn:microsoft.com/office/officeart/2018/2/layout/IconVerticalSolidList"/>
    <dgm:cxn modelId="{6A3BCB14-2F18-456A-8543-88ECB605F3E1}" type="presParOf" srcId="{C2200BDD-396C-484A-AE91-310EB55B80EE}" destId="{5CC6041D-B2CC-4EBB-83FE-F82649310AF2}" srcOrd="4" destOrd="0" presId="urn:microsoft.com/office/officeart/2018/2/layout/IconVerticalSolidList"/>
    <dgm:cxn modelId="{187C0169-03B2-482D-9BC9-797B8FFEF888}" type="presParOf" srcId="{5CC6041D-B2CC-4EBB-83FE-F82649310AF2}" destId="{09D1DEA7-8E78-4CB0-8C55-71A741358BCC}" srcOrd="0" destOrd="0" presId="urn:microsoft.com/office/officeart/2018/2/layout/IconVerticalSolidList"/>
    <dgm:cxn modelId="{84C2D752-FE79-4632-96A9-3C6508DEB106}" type="presParOf" srcId="{5CC6041D-B2CC-4EBB-83FE-F82649310AF2}" destId="{F7C45D21-0C78-47B3-B186-2D8829A39E05}" srcOrd="1" destOrd="0" presId="urn:microsoft.com/office/officeart/2018/2/layout/IconVerticalSolidList"/>
    <dgm:cxn modelId="{7F0CBB32-5845-4D1D-89E5-A23D0DB9FC94}" type="presParOf" srcId="{5CC6041D-B2CC-4EBB-83FE-F82649310AF2}" destId="{31266DE8-48DD-480A-9354-CF7B31806AF0}" srcOrd="2" destOrd="0" presId="urn:microsoft.com/office/officeart/2018/2/layout/IconVerticalSolidList"/>
    <dgm:cxn modelId="{7D2371AD-5F08-420C-901B-4F90798208A1}" type="presParOf" srcId="{5CC6041D-B2CC-4EBB-83FE-F82649310AF2}" destId="{9CEA5528-26CA-433B-BEDB-D9A8BBB0C6D5}" srcOrd="3" destOrd="0" presId="urn:microsoft.com/office/officeart/2018/2/layout/IconVerticalSolidList"/>
    <dgm:cxn modelId="{8CA90649-3C48-40C2-AF88-AF265C0E82C1}" type="presParOf" srcId="{C2200BDD-396C-484A-AE91-310EB55B80EE}" destId="{E399A3E4-73CC-4012-80E6-DE984FA9E02D}" srcOrd="5" destOrd="0" presId="urn:microsoft.com/office/officeart/2018/2/layout/IconVerticalSolidList"/>
    <dgm:cxn modelId="{AF7DFE9B-9BD8-4E2E-A280-ACE98561388A}" type="presParOf" srcId="{C2200BDD-396C-484A-AE91-310EB55B80EE}" destId="{31E3FE48-A131-423E-9667-D7E5DA34B7D1}" srcOrd="6" destOrd="0" presId="urn:microsoft.com/office/officeart/2018/2/layout/IconVerticalSolidList"/>
    <dgm:cxn modelId="{BF490710-E23E-49C7-B5F7-DB21BD39EE84}" type="presParOf" srcId="{31E3FE48-A131-423E-9667-D7E5DA34B7D1}" destId="{9BFD100E-CF54-480D-9A99-54205203834C}" srcOrd="0" destOrd="0" presId="urn:microsoft.com/office/officeart/2018/2/layout/IconVerticalSolidList"/>
    <dgm:cxn modelId="{F651A43E-A667-4CAD-BE61-CA79AD8A0E00}" type="presParOf" srcId="{31E3FE48-A131-423E-9667-D7E5DA34B7D1}" destId="{C5D8297E-03F3-4D94-B002-3100BA0E241B}" srcOrd="1" destOrd="0" presId="urn:microsoft.com/office/officeart/2018/2/layout/IconVerticalSolidList"/>
    <dgm:cxn modelId="{DCD4585D-D8D1-4D7E-9409-274FCAFDB4E6}" type="presParOf" srcId="{31E3FE48-A131-423E-9667-D7E5DA34B7D1}" destId="{91628228-BB96-4ACB-8BA6-B800C9B13999}" srcOrd="2" destOrd="0" presId="urn:microsoft.com/office/officeart/2018/2/layout/IconVerticalSolidList"/>
    <dgm:cxn modelId="{685E9182-52A2-425F-B1B2-8A897C127E5D}" type="presParOf" srcId="{31E3FE48-A131-423E-9667-D7E5DA34B7D1}" destId="{E5550E78-C27E-424A-B56E-82238C8D366F}" srcOrd="3" destOrd="0" presId="urn:microsoft.com/office/officeart/2018/2/layout/IconVerticalSolidList"/>
    <dgm:cxn modelId="{0D740DF4-E484-4B2E-ABC7-EA2AE6FF28DE}" type="presParOf" srcId="{C2200BDD-396C-484A-AE91-310EB55B80EE}" destId="{A61F3538-B032-4DAF-868A-FE1CD2D46F7D}" srcOrd="7" destOrd="0" presId="urn:microsoft.com/office/officeart/2018/2/layout/IconVerticalSolidList"/>
    <dgm:cxn modelId="{4F407D4F-40D5-43B6-8069-EA592145E2E6}" type="presParOf" srcId="{C2200BDD-396C-484A-AE91-310EB55B80EE}" destId="{53D6A149-70BE-40F0-885A-5E91E8FE70C6}" srcOrd="8" destOrd="0" presId="urn:microsoft.com/office/officeart/2018/2/layout/IconVerticalSolidList"/>
    <dgm:cxn modelId="{705F5902-6425-4927-B12D-170FAFCB6E66}" type="presParOf" srcId="{53D6A149-70BE-40F0-885A-5E91E8FE70C6}" destId="{62EC665B-BB41-4F61-A731-923FAD702E70}" srcOrd="0" destOrd="0" presId="urn:microsoft.com/office/officeart/2018/2/layout/IconVerticalSolidList"/>
    <dgm:cxn modelId="{C6062B44-4D8E-48F4-A6C0-544F1746CE22}" type="presParOf" srcId="{53D6A149-70BE-40F0-885A-5E91E8FE70C6}" destId="{FB332993-E03D-4243-9E1A-3F5B6AD737B7}" srcOrd="1" destOrd="0" presId="urn:microsoft.com/office/officeart/2018/2/layout/IconVerticalSolidList"/>
    <dgm:cxn modelId="{ADE602C1-E284-425F-8364-48E410467C87}" type="presParOf" srcId="{53D6A149-70BE-40F0-885A-5E91E8FE70C6}" destId="{43905D67-04F5-4B06-8823-E5DB8731D669}" srcOrd="2" destOrd="0" presId="urn:microsoft.com/office/officeart/2018/2/layout/IconVerticalSolidList"/>
    <dgm:cxn modelId="{55445657-C139-4BDD-A722-F22C1AB1C7F5}" type="presParOf" srcId="{53D6A149-70BE-40F0-885A-5E91E8FE70C6}" destId="{04E20D8D-3DED-4E2D-AA8F-63E55D0D2B1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60465D-48FB-4191-9BFB-148B1C8C7411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E93C2EFB-CEAF-4812-9C72-AFD50F06AE51}">
      <dgm:prSet/>
      <dgm:spPr/>
      <dgm:t>
        <a:bodyPr/>
        <a:lstStyle/>
        <a:p>
          <a:r>
            <a:rPr lang="en-US" b="0" i="0"/>
            <a:t>Incident location and type</a:t>
          </a:r>
          <a:endParaRPr lang="en-US"/>
        </a:p>
      </dgm:t>
    </dgm:pt>
    <dgm:pt modelId="{76E7BDE2-68BC-4DE9-9792-E11EC5F107EA}" type="parTrans" cxnId="{5955B470-F3DD-4821-A6D3-F1390926E317}">
      <dgm:prSet/>
      <dgm:spPr/>
      <dgm:t>
        <a:bodyPr/>
        <a:lstStyle/>
        <a:p>
          <a:endParaRPr lang="en-US"/>
        </a:p>
      </dgm:t>
    </dgm:pt>
    <dgm:pt modelId="{D655F4CF-D06E-4603-9BA0-4EB770E3DBE8}" type="sibTrans" cxnId="{5955B470-F3DD-4821-A6D3-F1390926E317}">
      <dgm:prSet/>
      <dgm:spPr/>
      <dgm:t>
        <a:bodyPr/>
        <a:lstStyle/>
        <a:p>
          <a:endParaRPr lang="en-US"/>
        </a:p>
      </dgm:t>
    </dgm:pt>
    <dgm:pt modelId="{F70767C1-0810-4AB2-BC29-1E998876FF51}">
      <dgm:prSet/>
      <dgm:spPr/>
      <dgm:t>
        <a:bodyPr/>
        <a:lstStyle/>
        <a:p>
          <a:r>
            <a:rPr lang="en-US" b="0" i="0"/>
            <a:t>Building construction and occupancy</a:t>
          </a:r>
          <a:endParaRPr lang="en-US"/>
        </a:p>
      </dgm:t>
    </dgm:pt>
    <dgm:pt modelId="{2529E450-1603-49AE-841E-211ABCACCC26}" type="parTrans" cxnId="{B2FCE3BE-9DF6-4B19-AB9A-52896FD2166D}">
      <dgm:prSet/>
      <dgm:spPr/>
      <dgm:t>
        <a:bodyPr/>
        <a:lstStyle/>
        <a:p>
          <a:endParaRPr lang="en-US"/>
        </a:p>
      </dgm:t>
    </dgm:pt>
    <dgm:pt modelId="{C56B2C52-819E-4C51-BCF7-A70038C40146}" type="sibTrans" cxnId="{B2FCE3BE-9DF6-4B19-AB9A-52896FD2166D}">
      <dgm:prSet/>
      <dgm:spPr/>
      <dgm:t>
        <a:bodyPr/>
        <a:lstStyle/>
        <a:p>
          <a:endParaRPr lang="en-US"/>
        </a:p>
      </dgm:t>
    </dgm:pt>
    <dgm:pt modelId="{0B12C809-1EEA-47B8-B312-BF3C893F7E0C}">
      <dgm:prSet/>
      <dgm:spPr/>
      <dgm:t>
        <a:bodyPr/>
        <a:lstStyle/>
        <a:p>
          <a:r>
            <a:rPr lang="en-US" b="0" i="0" dirty="0"/>
            <a:t>Visible conditions</a:t>
          </a:r>
          <a:endParaRPr lang="en-US" dirty="0"/>
        </a:p>
      </dgm:t>
    </dgm:pt>
    <dgm:pt modelId="{90D52B8F-3D09-411C-8476-D1C250D2422C}" type="parTrans" cxnId="{F31E111B-2C0A-4634-AD76-DECBCF521E03}">
      <dgm:prSet/>
      <dgm:spPr/>
      <dgm:t>
        <a:bodyPr/>
        <a:lstStyle/>
        <a:p>
          <a:endParaRPr lang="en-US"/>
        </a:p>
      </dgm:t>
    </dgm:pt>
    <dgm:pt modelId="{067D30E4-EB1D-4026-A65C-7CC374DC6869}" type="sibTrans" cxnId="{F31E111B-2C0A-4634-AD76-DECBCF521E03}">
      <dgm:prSet/>
      <dgm:spPr/>
      <dgm:t>
        <a:bodyPr/>
        <a:lstStyle/>
        <a:p>
          <a:endParaRPr lang="en-US"/>
        </a:p>
      </dgm:t>
    </dgm:pt>
    <dgm:pt modelId="{8FB883C8-C9F8-4932-B60B-A077B2FE0CF2}">
      <dgm:prSet/>
      <dgm:spPr/>
      <dgm:t>
        <a:bodyPr/>
        <a:lstStyle/>
        <a:p>
          <a:r>
            <a:rPr lang="en-US" b="0" i="0"/>
            <a:t>Immediate life safety concerns</a:t>
          </a:r>
          <a:endParaRPr lang="en-US"/>
        </a:p>
      </dgm:t>
    </dgm:pt>
    <dgm:pt modelId="{AB6429D2-CBE7-4766-A6F4-A8B5F92E7C16}" type="parTrans" cxnId="{E1415F06-B05B-419A-A13E-086A204BCD3D}">
      <dgm:prSet/>
      <dgm:spPr/>
      <dgm:t>
        <a:bodyPr/>
        <a:lstStyle/>
        <a:p>
          <a:endParaRPr lang="en-US"/>
        </a:p>
      </dgm:t>
    </dgm:pt>
    <dgm:pt modelId="{9B8DC73B-11F2-48F1-A6E4-06E48C91998A}" type="sibTrans" cxnId="{E1415F06-B05B-419A-A13E-086A204BCD3D}">
      <dgm:prSet/>
      <dgm:spPr/>
      <dgm:t>
        <a:bodyPr/>
        <a:lstStyle/>
        <a:p>
          <a:endParaRPr lang="en-US"/>
        </a:p>
      </dgm:t>
    </dgm:pt>
    <dgm:pt modelId="{53B14E8D-44B9-4939-AFF4-861056BBFA2D}">
      <dgm:prSet/>
      <dgm:spPr/>
      <dgm:t>
        <a:bodyPr/>
        <a:lstStyle/>
        <a:p>
          <a:r>
            <a:rPr lang="en-US" b="0" i="0"/>
            <a:t>Actions taken and resources needed</a:t>
          </a:r>
          <a:endParaRPr lang="en-US"/>
        </a:p>
      </dgm:t>
    </dgm:pt>
    <dgm:pt modelId="{E0789A38-E4E4-46B0-BAB6-6F65E2E69801}" type="parTrans" cxnId="{6140561A-1348-4FCE-8514-82E0B1CB9056}">
      <dgm:prSet/>
      <dgm:spPr/>
      <dgm:t>
        <a:bodyPr/>
        <a:lstStyle/>
        <a:p>
          <a:endParaRPr lang="en-US"/>
        </a:p>
      </dgm:t>
    </dgm:pt>
    <dgm:pt modelId="{06B98A5A-D48D-4568-8AD6-7F6F1E06BC9A}" type="sibTrans" cxnId="{6140561A-1348-4FCE-8514-82E0B1CB9056}">
      <dgm:prSet/>
      <dgm:spPr/>
      <dgm:t>
        <a:bodyPr/>
        <a:lstStyle/>
        <a:p>
          <a:endParaRPr lang="en-US"/>
        </a:p>
      </dgm:t>
    </dgm:pt>
    <dgm:pt modelId="{A2AE9FCF-9E9B-43A2-9AEF-0832A7108AFF}" type="pres">
      <dgm:prSet presAssocID="{4360465D-48FB-4191-9BFB-148B1C8C7411}" presName="root" presStyleCnt="0">
        <dgm:presLayoutVars>
          <dgm:dir/>
          <dgm:resizeHandles val="exact"/>
        </dgm:presLayoutVars>
      </dgm:prSet>
      <dgm:spPr/>
    </dgm:pt>
    <dgm:pt modelId="{0EA4076C-D1ED-404F-BAD6-DA71E72EDE12}" type="pres">
      <dgm:prSet presAssocID="{E93C2EFB-CEAF-4812-9C72-AFD50F06AE51}" presName="compNode" presStyleCnt="0"/>
      <dgm:spPr/>
    </dgm:pt>
    <dgm:pt modelId="{12F9945E-DAF0-447D-B04B-AB490F89B4F1}" type="pres">
      <dgm:prSet presAssocID="{E93C2EFB-CEAF-4812-9C72-AFD50F06AE51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74703AE2-9903-412A-ACBC-0185C9C8A709}" type="pres">
      <dgm:prSet presAssocID="{E93C2EFB-CEAF-4812-9C72-AFD50F06AE51}" presName="spaceRect" presStyleCnt="0"/>
      <dgm:spPr/>
    </dgm:pt>
    <dgm:pt modelId="{51FB18B4-8583-4B33-980B-426D1AD2A580}" type="pres">
      <dgm:prSet presAssocID="{E93C2EFB-CEAF-4812-9C72-AFD50F06AE51}" presName="textRect" presStyleLbl="revTx" presStyleIdx="0" presStyleCnt="5">
        <dgm:presLayoutVars>
          <dgm:chMax val="1"/>
          <dgm:chPref val="1"/>
        </dgm:presLayoutVars>
      </dgm:prSet>
      <dgm:spPr/>
    </dgm:pt>
    <dgm:pt modelId="{BB4C2DC7-D849-4B54-9801-FB432BBD8353}" type="pres">
      <dgm:prSet presAssocID="{D655F4CF-D06E-4603-9BA0-4EB770E3DBE8}" presName="sibTrans" presStyleCnt="0"/>
      <dgm:spPr/>
    </dgm:pt>
    <dgm:pt modelId="{C89914B9-3674-4B62-A8AF-13A97CFFFBB2}" type="pres">
      <dgm:prSet presAssocID="{F70767C1-0810-4AB2-BC29-1E998876FF51}" presName="compNode" presStyleCnt="0"/>
      <dgm:spPr/>
    </dgm:pt>
    <dgm:pt modelId="{63A765BE-7604-4C8E-BE52-26B10E7C3F94}" type="pres">
      <dgm:prSet presAssocID="{F70767C1-0810-4AB2-BC29-1E998876FF5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346D9451-6FD3-4BA5-991A-60E0F0021A79}" type="pres">
      <dgm:prSet presAssocID="{F70767C1-0810-4AB2-BC29-1E998876FF51}" presName="spaceRect" presStyleCnt="0"/>
      <dgm:spPr/>
    </dgm:pt>
    <dgm:pt modelId="{C411183A-86AE-477C-BA97-10DC35652FAA}" type="pres">
      <dgm:prSet presAssocID="{F70767C1-0810-4AB2-BC29-1E998876FF51}" presName="textRect" presStyleLbl="revTx" presStyleIdx="1" presStyleCnt="5">
        <dgm:presLayoutVars>
          <dgm:chMax val="1"/>
          <dgm:chPref val="1"/>
        </dgm:presLayoutVars>
      </dgm:prSet>
      <dgm:spPr/>
    </dgm:pt>
    <dgm:pt modelId="{057603E6-2A56-4058-B5CE-BC256E0D1311}" type="pres">
      <dgm:prSet presAssocID="{C56B2C52-819E-4C51-BCF7-A70038C40146}" presName="sibTrans" presStyleCnt="0"/>
      <dgm:spPr/>
    </dgm:pt>
    <dgm:pt modelId="{AF5811A8-EDE1-44BD-80AA-7B1759F7EA17}" type="pres">
      <dgm:prSet presAssocID="{0B12C809-1EEA-47B8-B312-BF3C893F7E0C}" presName="compNode" presStyleCnt="0"/>
      <dgm:spPr/>
    </dgm:pt>
    <dgm:pt modelId="{2A093DB4-207F-4EDF-9D3B-15FDB00F6C1E}" type="pres">
      <dgm:prSet presAssocID="{0B12C809-1EEA-47B8-B312-BF3C893F7E0C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"/>
        </a:ext>
      </dgm:extLst>
    </dgm:pt>
    <dgm:pt modelId="{36DEBDEC-8C10-45CD-A650-5D462F4042DB}" type="pres">
      <dgm:prSet presAssocID="{0B12C809-1EEA-47B8-B312-BF3C893F7E0C}" presName="spaceRect" presStyleCnt="0"/>
      <dgm:spPr/>
    </dgm:pt>
    <dgm:pt modelId="{424B3BFF-C867-4962-A79F-543890C765ED}" type="pres">
      <dgm:prSet presAssocID="{0B12C809-1EEA-47B8-B312-BF3C893F7E0C}" presName="textRect" presStyleLbl="revTx" presStyleIdx="2" presStyleCnt="5">
        <dgm:presLayoutVars>
          <dgm:chMax val="1"/>
          <dgm:chPref val="1"/>
        </dgm:presLayoutVars>
      </dgm:prSet>
      <dgm:spPr/>
    </dgm:pt>
    <dgm:pt modelId="{2739F28E-1145-47AC-8D46-39A9BBE85699}" type="pres">
      <dgm:prSet presAssocID="{067D30E4-EB1D-4026-A65C-7CC374DC6869}" presName="sibTrans" presStyleCnt="0"/>
      <dgm:spPr/>
    </dgm:pt>
    <dgm:pt modelId="{5017374C-7047-4EA3-8887-57CDBF46E0AA}" type="pres">
      <dgm:prSet presAssocID="{8FB883C8-C9F8-4932-B60B-A077B2FE0CF2}" presName="compNode" presStyleCnt="0"/>
      <dgm:spPr/>
    </dgm:pt>
    <dgm:pt modelId="{F532FB52-98E1-4310-A5E8-0E07366A9A9B}" type="pres">
      <dgm:prSet presAssocID="{8FB883C8-C9F8-4932-B60B-A077B2FE0CF2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D9305B41-50AC-4386-B065-214BF7221CB1}" type="pres">
      <dgm:prSet presAssocID="{8FB883C8-C9F8-4932-B60B-A077B2FE0CF2}" presName="spaceRect" presStyleCnt="0"/>
      <dgm:spPr/>
    </dgm:pt>
    <dgm:pt modelId="{52352A57-438F-4BDD-95F9-6055E943F376}" type="pres">
      <dgm:prSet presAssocID="{8FB883C8-C9F8-4932-B60B-A077B2FE0CF2}" presName="textRect" presStyleLbl="revTx" presStyleIdx="3" presStyleCnt="5">
        <dgm:presLayoutVars>
          <dgm:chMax val="1"/>
          <dgm:chPref val="1"/>
        </dgm:presLayoutVars>
      </dgm:prSet>
      <dgm:spPr/>
    </dgm:pt>
    <dgm:pt modelId="{E8E932E2-6B49-462B-80FC-D13567447EDE}" type="pres">
      <dgm:prSet presAssocID="{9B8DC73B-11F2-48F1-A6E4-06E48C91998A}" presName="sibTrans" presStyleCnt="0"/>
      <dgm:spPr/>
    </dgm:pt>
    <dgm:pt modelId="{2B8AFB23-9297-4943-92D5-B5911DFD38F4}" type="pres">
      <dgm:prSet presAssocID="{53B14E8D-44B9-4939-AFF4-861056BBFA2D}" presName="compNode" presStyleCnt="0"/>
      <dgm:spPr/>
    </dgm:pt>
    <dgm:pt modelId="{43AFDEC8-7E71-4AE6-8A00-4BC134BDA43A}" type="pres">
      <dgm:prSet presAssocID="{53B14E8D-44B9-4939-AFF4-861056BBFA2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4DC5FFC3-F0BF-487E-B8B2-1EC926FAEBC3}" type="pres">
      <dgm:prSet presAssocID="{53B14E8D-44B9-4939-AFF4-861056BBFA2D}" presName="spaceRect" presStyleCnt="0"/>
      <dgm:spPr/>
    </dgm:pt>
    <dgm:pt modelId="{51C549F3-B791-49BD-B257-1B1C9310FBA9}" type="pres">
      <dgm:prSet presAssocID="{53B14E8D-44B9-4939-AFF4-861056BBFA2D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E1415F06-B05B-419A-A13E-086A204BCD3D}" srcId="{4360465D-48FB-4191-9BFB-148B1C8C7411}" destId="{8FB883C8-C9F8-4932-B60B-A077B2FE0CF2}" srcOrd="3" destOrd="0" parTransId="{AB6429D2-CBE7-4766-A6F4-A8B5F92E7C16}" sibTransId="{9B8DC73B-11F2-48F1-A6E4-06E48C91998A}"/>
    <dgm:cxn modelId="{600E2707-10A7-46ED-9795-C08C127302DC}" type="presOf" srcId="{E93C2EFB-CEAF-4812-9C72-AFD50F06AE51}" destId="{51FB18B4-8583-4B33-980B-426D1AD2A580}" srcOrd="0" destOrd="0" presId="urn:microsoft.com/office/officeart/2018/2/layout/IconLabelList"/>
    <dgm:cxn modelId="{6140561A-1348-4FCE-8514-82E0B1CB9056}" srcId="{4360465D-48FB-4191-9BFB-148B1C8C7411}" destId="{53B14E8D-44B9-4939-AFF4-861056BBFA2D}" srcOrd="4" destOrd="0" parTransId="{E0789A38-E4E4-46B0-BAB6-6F65E2E69801}" sibTransId="{06B98A5A-D48D-4568-8AD6-7F6F1E06BC9A}"/>
    <dgm:cxn modelId="{F31E111B-2C0A-4634-AD76-DECBCF521E03}" srcId="{4360465D-48FB-4191-9BFB-148B1C8C7411}" destId="{0B12C809-1EEA-47B8-B312-BF3C893F7E0C}" srcOrd="2" destOrd="0" parTransId="{90D52B8F-3D09-411C-8476-D1C250D2422C}" sibTransId="{067D30E4-EB1D-4026-A65C-7CC374DC6869}"/>
    <dgm:cxn modelId="{8062883D-4B56-4EEF-8808-AB7A8C040B09}" type="presOf" srcId="{53B14E8D-44B9-4939-AFF4-861056BBFA2D}" destId="{51C549F3-B791-49BD-B257-1B1C9310FBA9}" srcOrd="0" destOrd="0" presId="urn:microsoft.com/office/officeart/2018/2/layout/IconLabelList"/>
    <dgm:cxn modelId="{FE8D245D-463B-4590-8AE8-6222FAEE1AE7}" type="presOf" srcId="{0B12C809-1EEA-47B8-B312-BF3C893F7E0C}" destId="{424B3BFF-C867-4962-A79F-543890C765ED}" srcOrd="0" destOrd="0" presId="urn:microsoft.com/office/officeart/2018/2/layout/IconLabelList"/>
    <dgm:cxn modelId="{A11BC760-4BB7-4AF5-B7C7-D9AA78F806D0}" type="presOf" srcId="{F70767C1-0810-4AB2-BC29-1E998876FF51}" destId="{C411183A-86AE-477C-BA97-10DC35652FAA}" srcOrd="0" destOrd="0" presId="urn:microsoft.com/office/officeart/2018/2/layout/IconLabelList"/>
    <dgm:cxn modelId="{25F50763-AC5D-46C5-B8CB-2F7B64D750F1}" type="presOf" srcId="{4360465D-48FB-4191-9BFB-148B1C8C7411}" destId="{A2AE9FCF-9E9B-43A2-9AEF-0832A7108AFF}" srcOrd="0" destOrd="0" presId="urn:microsoft.com/office/officeart/2018/2/layout/IconLabelList"/>
    <dgm:cxn modelId="{5955B470-F3DD-4821-A6D3-F1390926E317}" srcId="{4360465D-48FB-4191-9BFB-148B1C8C7411}" destId="{E93C2EFB-CEAF-4812-9C72-AFD50F06AE51}" srcOrd="0" destOrd="0" parTransId="{76E7BDE2-68BC-4DE9-9792-E11EC5F107EA}" sibTransId="{D655F4CF-D06E-4603-9BA0-4EB770E3DBE8}"/>
    <dgm:cxn modelId="{5943D854-C78B-465F-818B-5F94F83A84ED}" type="presOf" srcId="{8FB883C8-C9F8-4932-B60B-A077B2FE0CF2}" destId="{52352A57-438F-4BDD-95F9-6055E943F376}" srcOrd="0" destOrd="0" presId="urn:microsoft.com/office/officeart/2018/2/layout/IconLabelList"/>
    <dgm:cxn modelId="{B2FCE3BE-9DF6-4B19-AB9A-52896FD2166D}" srcId="{4360465D-48FB-4191-9BFB-148B1C8C7411}" destId="{F70767C1-0810-4AB2-BC29-1E998876FF51}" srcOrd="1" destOrd="0" parTransId="{2529E450-1603-49AE-841E-211ABCACCC26}" sibTransId="{C56B2C52-819E-4C51-BCF7-A70038C40146}"/>
    <dgm:cxn modelId="{F14C0BB8-9713-4DE5-9B68-33FBEFD77E34}" type="presParOf" srcId="{A2AE9FCF-9E9B-43A2-9AEF-0832A7108AFF}" destId="{0EA4076C-D1ED-404F-BAD6-DA71E72EDE12}" srcOrd="0" destOrd="0" presId="urn:microsoft.com/office/officeart/2018/2/layout/IconLabelList"/>
    <dgm:cxn modelId="{661781B9-9256-46EF-B891-4E5FBB216069}" type="presParOf" srcId="{0EA4076C-D1ED-404F-BAD6-DA71E72EDE12}" destId="{12F9945E-DAF0-447D-B04B-AB490F89B4F1}" srcOrd="0" destOrd="0" presId="urn:microsoft.com/office/officeart/2018/2/layout/IconLabelList"/>
    <dgm:cxn modelId="{6F5EEF88-6D81-48B4-8CF7-2EF3D5F4BCAE}" type="presParOf" srcId="{0EA4076C-D1ED-404F-BAD6-DA71E72EDE12}" destId="{74703AE2-9903-412A-ACBC-0185C9C8A709}" srcOrd="1" destOrd="0" presId="urn:microsoft.com/office/officeart/2018/2/layout/IconLabelList"/>
    <dgm:cxn modelId="{0AF7B979-EFE6-4CC3-BD3D-614B06CCC045}" type="presParOf" srcId="{0EA4076C-D1ED-404F-BAD6-DA71E72EDE12}" destId="{51FB18B4-8583-4B33-980B-426D1AD2A580}" srcOrd="2" destOrd="0" presId="urn:microsoft.com/office/officeart/2018/2/layout/IconLabelList"/>
    <dgm:cxn modelId="{702C6F7E-087D-4000-83F0-8B5261C30BF6}" type="presParOf" srcId="{A2AE9FCF-9E9B-43A2-9AEF-0832A7108AFF}" destId="{BB4C2DC7-D849-4B54-9801-FB432BBD8353}" srcOrd="1" destOrd="0" presId="urn:microsoft.com/office/officeart/2018/2/layout/IconLabelList"/>
    <dgm:cxn modelId="{107372A4-D53A-4739-971A-21253BDC59A1}" type="presParOf" srcId="{A2AE9FCF-9E9B-43A2-9AEF-0832A7108AFF}" destId="{C89914B9-3674-4B62-A8AF-13A97CFFFBB2}" srcOrd="2" destOrd="0" presId="urn:microsoft.com/office/officeart/2018/2/layout/IconLabelList"/>
    <dgm:cxn modelId="{32FF899D-F2C5-407D-A9C3-942499CF8F95}" type="presParOf" srcId="{C89914B9-3674-4B62-A8AF-13A97CFFFBB2}" destId="{63A765BE-7604-4C8E-BE52-26B10E7C3F94}" srcOrd="0" destOrd="0" presId="urn:microsoft.com/office/officeart/2018/2/layout/IconLabelList"/>
    <dgm:cxn modelId="{5FB89586-596F-486D-A977-B237561C67C7}" type="presParOf" srcId="{C89914B9-3674-4B62-A8AF-13A97CFFFBB2}" destId="{346D9451-6FD3-4BA5-991A-60E0F0021A79}" srcOrd="1" destOrd="0" presId="urn:microsoft.com/office/officeart/2018/2/layout/IconLabelList"/>
    <dgm:cxn modelId="{AD41CA71-BBB0-4912-9CE0-BCCCD962FCB5}" type="presParOf" srcId="{C89914B9-3674-4B62-A8AF-13A97CFFFBB2}" destId="{C411183A-86AE-477C-BA97-10DC35652FAA}" srcOrd="2" destOrd="0" presId="urn:microsoft.com/office/officeart/2018/2/layout/IconLabelList"/>
    <dgm:cxn modelId="{E63ED2F1-DF6A-46E5-AF8B-4DE32621484B}" type="presParOf" srcId="{A2AE9FCF-9E9B-43A2-9AEF-0832A7108AFF}" destId="{057603E6-2A56-4058-B5CE-BC256E0D1311}" srcOrd="3" destOrd="0" presId="urn:microsoft.com/office/officeart/2018/2/layout/IconLabelList"/>
    <dgm:cxn modelId="{ED91A674-2EE5-4ADA-9E00-2BED8503BE54}" type="presParOf" srcId="{A2AE9FCF-9E9B-43A2-9AEF-0832A7108AFF}" destId="{AF5811A8-EDE1-44BD-80AA-7B1759F7EA17}" srcOrd="4" destOrd="0" presId="urn:microsoft.com/office/officeart/2018/2/layout/IconLabelList"/>
    <dgm:cxn modelId="{0B02343B-75BF-41B3-AD00-A227D9D65083}" type="presParOf" srcId="{AF5811A8-EDE1-44BD-80AA-7B1759F7EA17}" destId="{2A093DB4-207F-4EDF-9D3B-15FDB00F6C1E}" srcOrd="0" destOrd="0" presId="urn:microsoft.com/office/officeart/2018/2/layout/IconLabelList"/>
    <dgm:cxn modelId="{78827E9E-10D0-4E3E-8639-F70503AEA643}" type="presParOf" srcId="{AF5811A8-EDE1-44BD-80AA-7B1759F7EA17}" destId="{36DEBDEC-8C10-45CD-A650-5D462F4042DB}" srcOrd="1" destOrd="0" presId="urn:microsoft.com/office/officeart/2018/2/layout/IconLabelList"/>
    <dgm:cxn modelId="{31080A01-753F-4936-95DD-80B94CAD5B3F}" type="presParOf" srcId="{AF5811A8-EDE1-44BD-80AA-7B1759F7EA17}" destId="{424B3BFF-C867-4962-A79F-543890C765ED}" srcOrd="2" destOrd="0" presId="urn:microsoft.com/office/officeart/2018/2/layout/IconLabelList"/>
    <dgm:cxn modelId="{9616759E-45B2-45B2-8A5D-22DB8277BEE7}" type="presParOf" srcId="{A2AE9FCF-9E9B-43A2-9AEF-0832A7108AFF}" destId="{2739F28E-1145-47AC-8D46-39A9BBE85699}" srcOrd="5" destOrd="0" presId="urn:microsoft.com/office/officeart/2018/2/layout/IconLabelList"/>
    <dgm:cxn modelId="{E86876B9-727D-4487-BC4B-07C1AD5E7397}" type="presParOf" srcId="{A2AE9FCF-9E9B-43A2-9AEF-0832A7108AFF}" destId="{5017374C-7047-4EA3-8887-57CDBF46E0AA}" srcOrd="6" destOrd="0" presId="urn:microsoft.com/office/officeart/2018/2/layout/IconLabelList"/>
    <dgm:cxn modelId="{95B27996-BFBF-4433-B4CE-24428D76E345}" type="presParOf" srcId="{5017374C-7047-4EA3-8887-57CDBF46E0AA}" destId="{F532FB52-98E1-4310-A5E8-0E07366A9A9B}" srcOrd="0" destOrd="0" presId="urn:microsoft.com/office/officeart/2018/2/layout/IconLabelList"/>
    <dgm:cxn modelId="{9A472E9C-C267-412B-BD73-480FAB4B1020}" type="presParOf" srcId="{5017374C-7047-4EA3-8887-57CDBF46E0AA}" destId="{D9305B41-50AC-4386-B065-214BF7221CB1}" srcOrd="1" destOrd="0" presId="urn:microsoft.com/office/officeart/2018/2/layout/IconLabelList"/>
    <dgm:cxn modelId="{94A5F7E0-D1EF-4265-9C50-8928F4277D8C}" type="presParOf" srcId="{5017374C-7047-4EA3-8887-57CDBF46E0AA}" destId="{52352A57-438F-4BDD-95F9-6055E943F376}" srcOrd="2" destOrd="0" presId="urn:microsoft.com/office/officeart/2018/2/layout/IconLabelList"/>
    <dgm:cxn modelId="{3D952F9F-9F5F-4D45-8CBD-17AB35621CD8}" type="presParOf" srcId="{A2AE9FCF-9E9B-43A2-9AEF-0832A7108AFF}" destId="{E8E932E2-6B49-462B-80FC-D13567447EDE}" srcOrd="7" destOrd="0" presId="urn:microsoft.com/office/officeart/2018/2/layout/IconLabelList"/>
    <dgm:cxn modelId="{C3D022CE-6C82-4285-863B-73EC4F46E42A}" type="presParOf" srcId="{A2AE9FCF-9E9B-43A2-9AEF-0832A7108AFF}" destId="{2B8AFB23-9297-4943-92D5-B5911DFD38F4}" srcOrd="8" destOrd="0" presId="urn:microsoft.com/office/officeart/2018/2/layout/IconLabelList"/>
    <dgm:cxn modelId="{9CF1B911-38E1-44EE-8081-6E2A2CC605D7}" type="presParOf" srcId="{2B8AFB23-9297-4943-92D5-B5911DFD38F4}" destId="{43AFDEC8-7E71-4AE6-8A00-4BC134BDA43A}" srcOrd="0" destOrd="0" presId="urn:microsoft.com/office/officeart/2018/2/layout/IconLabelList"/>
    <dgm:cxn modelId="{4B362E35-E30D-4D37-9127-076615AE0637}" type="presParOf" srcId="{2B8AFB23-9297-4943-92D5-B5911DFD38F4}" destId="{4DC5FFC3-F0BF-487E-B8B2-1EC926FAEBC3}" srcOrd="1" destOrd="0" presId="urn:microsoft.com/office/officeart/2018/2/layout/IconLabelList"/>
    <dgm:cxn modelId="{B464164E-4BC3-4450-9567-11E8DB800C70}" type="presParOf" srcId="{2B8AFB23-9297-4943-92D5-B5911DFD38F4}" destId="{51C549F3-B791-49BD-B257-1B1C9310FBA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B7B967-5C2B-4975-84A8-C5A66276DCCA}" type="doc">
      <dgm:prSet loTypeId="urn:microsoft.com/office/officeart/2008/layout/LinedList" loCatId="list" qsTypeId="urn:microsoft.com/office/officeart/2005/8/quickstyle/simple4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6AA36BE5-4B50-4CEB-881B-7700404D1F42}">
      <dgm:prSet custT="1"/>
      <dgm:spPr/>
      <dgm:t>
        <a:bodyPr/>
        <a:lstStyle/>
        <a:p>
          <a:r>
            <a:rPr lang="en-US" sz="1800"/>
            <a:t>Bystander/witness statements</a:t>
          </a:r>
        </a:p>
      </dgm:t>
    </dgm:pt>
    <dgm:pt modelId="{BF05280D-FCF9-4542-A814-6DBCC06A7144}" type="parTrans" cxnId="{ACC6DF2E-0C63-4278-B2C9-865C5FC4375E}">
      <dgm:prSet/>
      <dgm:spPr/>
      <dgm:t>
        <a:bodyPr/>
        <a:lstStyle/>
        <a:p>
          <a:endParaRPr lang="en-US"/>
        </a:p>
      </dgm:t>
    </dgm:pt>
    <dgm:pt modelId="{235A1D32-A1B4-42AB-800F-EFF394BE0569}" type="sibTrans" cxnId="{ACC6DF2E-0C63-4278-B2C9-865C5FC4375E}">
      <dgm:prSet/>
      <dgm:spPr/>
      <dgm:t>
        <a:bodyPr/>
        <a:lstStyle/>
        <a:p>
          <a:endParaRPr lang="en-US"/>
        </a:p>
      </dgm:t>
    </dgm:pt>
    <dgm:pt modelId="{6DABD342-7C76-4FBE-A2C6-00D12B8C6E15}">
      <dgm:prSet custT="1"/>
      <dgm:spPr/>
      <dgm:t>
        <a:bodyPr/>
        <a:lstStyle/>
        <a:p>
          <a:r>
            <a:rPr lang="en-US" sz="1800" dirty="0"/>
            <a:t>Access concerns on the property</a:t>
          </a:r>
        </a:p>
      </dgm:t>
    </dgm:pt>
    <dgm:pt modelId="{39251463-AD89-45D3-B300-0B0FC880B6FF}" type="parTrans" cxnId="{FD6287F2-5974-4F57-A5FF-CCD45625DC88}">
      <dgm:prSet/>
      <dgm:spPr/>
      <dgm:t>
        <a:bodyPr/>
        <a:lstStyle/>
        <a:p>
          <a:endParaRPr lang="en-US"/>
        </a:p>
      </dgm:t>
    </dgm:pt>
    <dgm:pt modelId="{C7D6828D-0124-41BD-9F5F-6A665EF796C9}" type="sibTrans" cxnId="{FD6287F2-5974-4F57-A5FF-CCD45625DC88}">
      <dgm:prSet/>
      <dgm:spPr/>
      <dgm:t>
        <a:bodyPr/>
        <a:lstStyle/>
        <a:p>
          <a:endParaRPr lang="en-US"/>
        </a:p>
      </dgm:t>
    </dgm:pt>
    <dgm:pt modelId="{CEB94A21-7705-4325-802A-F2385F9F5D18}">
      <dgm:prSet custT="1"/>
      <dgm:spPr/>
      <dgm:t>
        <a:bodyPr/>
        <a:lstStyle/>
        <a:p>
          <a:r>
            <a:rPr lang="en-US" sz="1800"/>
            <a:t>Building height, size, and stability</a:t>
          </a:r>
        </a:p>
      </dgm:t>
    </dgm:pt>
    <dgm:pt modelId="{1F302431-3E3B-47F3-BC7A-5DA3EA854C6F}" type="parTrans" cxnId="{8A87F0BF-4118-4C60-9456-449C415C41A5}">
      <dgm:prSet/>
      <dgm:spPr/>
      <dgm:t>
        <a:bodyPr/>
        <a:lstStyle/>
        <a:p>
          <a:endParaRPr lang="en-US"/>
        </a:p>
      </dgm:t>
    </dgm:pt>
    <dgm:pt modelId="{7C9212DE-AE9A-43F6-A8BB-48FEF076B997}" type="sibTrans" cxnId="{8A87F0BF-4118-4C60-9456-449C415C41A5}">
      <dgm:prSet/>
      <dgm:spPr/>
      <dgm:t>
        <a:bodyPr/>
        <a:lstStyle/>
        <a:p>
          <a:endParaRPr lang="en-US"/>
        </a:p>
      </dgm:t>
    </dgm:pt>
    <dgm:pt modelId="{03572C89-2727-4C70-8FCC-CEF1C1D66D76}">
      <dgm:prSet custT="1"/>
      <dgm:spPr/>
      <dgm:t>
        <a:bodyPr/>
        <a:lstStyle/>
        <a:p>
          <a:r>
            <a:rPr lang="en-US" sz="1800"/>
            <a:t>Occupancy type</a:t>
          </a:r>
        </a:p>
      </dgm:t>
    </dgm:pt>
    <dgm:pt modelId="{2A680747-A09C-4744-9E88-B785B48E5606}" type="parTrans" cxnId="{BF6173B7-3A3E-4EEB-8E88-F67B8DD50BAC}">
      <dgm:prSet/>
      <dgm:spPr/>
      <dgm:t>
        <a:bodyPr/>
        <a:lstStyle/>
        <a:p>
          <a:endParaRPr lang="en-US"/>
        </a:p>
      </dgm:t>
    </dgm:pt>
    <dgm:pt modelId="{3AF7ECCC-9FC9-46AD-A186-B2FF4EBFE2E2}" type="sibTrans" cxnId="{BF6173B7-3A3E-4EEB-8E88-F67B8DD50BAC}">
      <dgm:prSet/>
      <dgm:spPr/>
      <dgm:t>
        <a:bodyPr/>
        <a:lstStyle/>
        <a:p>
          <a:endParaRPr lang="en-US"/>
        </a:p>
      </dgm:t>
    </dgm:pt>
    <dgm:pt modelId="{77E1F52C-3E68-4EA7-818B-3A9014147B45}">
      <dgm:prSet custT="1"/>
      <dgm:spPr/>
      <dgm:t>
        <a:bodyPr/>
        <a:lstStyle/>
        <a:p>
          <a:r>
            <a:rPr lang="en-US" sz="1800"/>
            <a:t>Construction type</a:t>
          </a:r>
        </a:p>
      </dgm:t>
    </dgm:pt>
    <dgm:pt modelId="{3CA51FED-BE85-4B5A-B537-BC2B6E03E7AB}" type="parTrans" cxnId="{3572766B-549D-403B-AD61-88346337947B}">
      <dgm:prSet/>
      <dgm:spPr/>
      <dgm:t>
        <a:bodyPr/>
        <a:lstStyle/>
        <a:p>
          <a:endParaRPr lang="en-US"/>
        </a:p>
      </dgm:t>
    </dgm:pt>
    <dgm:pt modelId="{BBA0631A-A9ED-4C80-928E-1348E8FC65E4}" type="sibTrans" cxnId="{3572766B-549D-403B-AD61-88346337947B}">
      <dgm:prSet/>
      <dgm:spPr/>
      <dgm:t>
        <a:bodyPr/>
        <a:lstStyle/>
        <a:p>
          <a:endParaRPr lang="en-US"/>
        </a:p>
      </dgm:t>
    </dgm:pt>
    <dgm:pt modelId="{7B972C1A-2A17-41B8-9A76-95F3CA86D42E}">
      <dgm:prSet custT="1"/>
      <dgm:spPr/>
      <dgm:t>
        <a:bodyPr/>
        <a:lstStyle/>
        <a:p>
          <a:r>
            <a:rPr lang="en-US" sz="1800"/>
            <a:t>Wind direction relative to the building location and configuration</a:t>
          </a:r>
        </a:p>
      </dgm:t>
    </dgm:pt>
    <dgm:pt modelId="{2AF2BE99-08FE-4786-B3A8-37ECEC5190B8}" type="parTrans" cxnId="{A4115086-638C-4916-9BA0-3FC615FACDCA}">
      <dgm:prSet/>
      <dgm:spPr/>
      <dgm:t>
        <a:bodyPr/>
        <a:lstStyle/>
        <a:p>
          <a:endParaRPr lang="en-US"/>
        </a:p>
      </dgm:t>
    </dgm:pt>
    <dgm:pt modelId="{23A7AC8B-1547-4FF2-88C1-368B0728004F}" type="sibTrans" cxnId="{A4115086-638C-4916-9BA0-3FC615FACDCA}">
      <dgm:prSet/>
      <dgm:spPr/>
      <dgm:t>
        <a:bodyPr/>
        <a:lstStyle/>
        <a:p>
          <a:endParaRPr lang="en-US"/>
        </a:p>
      </dgm:t>
    </dgm:pt>
    <dgm:pt modelId="{FC3796DD-0787-4AE3-8AF0-A48D52F42EDA}">
      <dgm:prSet custT="1"/>
      <dgm:spPr/>
      <dgm:t>
        <a:bodyPr/>
        <a:lstStyle/>
        <a:p>
          <a:r>
            <a:rPr lang="en-US" sz="1800"/>
            <a:t>Fire location, size, extent</a:t>
          </a:r>
        </a:p>
      </dgm:t>
    </dgm:pt>
    <dgm:pt modelId="{F8E2E4A2-E6A9-4D03-AAF0-AC42B097AF90}" type="parTrans" cxnId="{21666813-DE65-4EE4-AE90-551DE6B8E8F4}">
      <dgm:prSet/>
      <dgm:spPr/>
      <dgm:t>
        <a:bodyPr/>
        <a:lstStyle/>
        <a:p>
          <a:endParaRPr lang="en-US"/>
        </a:p>
      </dgm:t>
    </dgm:pt>
    <dgm:pt modelId="{6EB78E14-E555-40B1-8BAD-D7248201F01F}" type="sibTrans" cxnId="{21666813-DE65-4EE4-AE90-551DE6B8E8F4}">
      <dgm:prSet/>
      <dgm:spPr/>
      <dgm:t>
        <a:bodyPr/>
        <a:lstStyle/>
        <a:p>
          <a:endParaRPr lang="en-US"/>
        </a:p>
      </dgm:t>
    </dgm:pt>
    <dgm:pt modelId="{3DDB60F4-DCE3-480A-B98C-5092063C67A7}">
      <dgm:prSet custT="1"/>
      <dgm:spPr/>
      <dgm:t>
        <a:bodyPr/>
        <a:lstStyle/>
        <a:p>
          <a:r>
            <a:rPr lang="en-US" sz="1800"/>
            <a:t>Civilian and firefighter life safety</a:t>
          </a:r>
        </a:p>
      </dgm:t>
    </dgm:pt>
    <dgm:pt modelId="{0DD6485D-EE10-4BB4-8A75-8F5EF0B8668B}" type="parTrans" cxnId="{C378AAC3-E7D9-432B-83D6-E4088B7767E1}">
      <dgm:prSet/>
      <dgm:spPr/>
      <dgm:t>
        <a:bodyPr/>
        <a:lstStyle/>
        <a:p>
          <a:endParaRPr lang="en-US"/>
        </a:p>
      </dgm:t>
    </dgm:pt>
    <dgm:pt modelId="{65946F69-182F-40A8-9195-E332F1075D44}" type="sibTrans" cxnId="{C378AAC3-E7D9-432B-83D6-E4088B7767E1}">
      <dgm:prSet/>
      <dgm:spPr/>
      <dgm:t>
        <a:bodyPr/>
        <a:lstStyle/>
        <a:p>
          <a:endParaRPr lang="en-US"/>
        </a:p>
      </dgm:t>
    </dgm:pt>
    <dgm:pt modelId="{1573FEAB-7FE0-43CA-8F21-4A44B5D8B1C9}">
      <dgm:prSet custT="1"/>
      <dgm:spPr/>
      <dgm:t>
        <a:bodyPr/>
        <a:lstStyle/>
        <a:p>
          <a:r>
            <a:rPr lang="en-US" sz="1800"/>
            <a:t>Suspected direction of fire and smoke travel within the structure (flow path)</a:t>
          </a:r>
        </a:p>
      </dgm:t>
    </dgm:pt>
    <dgm:pt modelId="{882AF68D-61B9-4528-8A62-E1805058AA56}" type="parTrans" cxnId="{093945A4-CA4F-487D-8084-5689870C1C92}">
      <dgm:prSet/>
      <dgm:spPr/>
      <dgm:t>
        <a:bodyPr/>
        <a:lstStyle/>
        <a:p>
          <a:endParaRPr lang="en-US"/>
        </a:p>
      </dgm:t>
    </dgm:pt>
    <dgm:pt modelId="{7E9C59C3-B48B-423F-B1BE-004F0784B9C0}" type="sibTrans" cxnId="{093945A4-CA4F-487D-8084-5689870C1C92}">
      <dgm:prSet/>
      <dgm:spPr/>
      <dgm:t>
        <a:bodyPr/>
        <a:lstStyle/>
        <a:p>
          <a:endParaRPr lang="en-US"/>
        </a:p>
      </dgm:t>
    </dgm:pt>
    <dgm:pt modelId="{C1687B79-C1E9-4D6D-8FB2-AB323435BF43}">
      <dgm:prSet custT="1"/>
      <dgm:spPr/>
      <dgm:t>
        <a:bodyPr/>
        <a:lstStyle/>
        <a:p>
          <a:r>
            <a:rPr lang="en-US" sz="1800"/>
            <a:t>Smoke and fire exposures exterior to the structure</a:t>
          </a:r>
        </a:p>
      </dgm:t>
    </dgm:pt>
    <dgm:pt modelId="{CB430E94-DCC1-49AD-AF3B-E9D3B90C5451}" type="parTrans" cxnId="{F847F364-5755-45DB-9649-4276A1DA0B4F}">
      <dgm:prSet/>
      <dgm:spPr/>
      <dgm:t>
        <a:bodyPr/>
        <a:lstStyle/>
        <a:p>
          <a:endParaRPr lang="en-US"/>
        </a:p>
      </dgm:t>
    </dgm:pt>
    <dgm:pt modelId="{6C2C1FCC-05F3-49B1-8F58-5E99580378C2}" type="sibTrans" cxnId="{F847F364-5755-45DB-9649-4276A1DA0B4F}">
      <dgm:prSet/>
      <dgm:spPr/>
      <dgm:t>
        <a:bodyPr/>
        <a:lstStyle/>
        <a:p>
          <a:endParaRPr lang="en-US"/>
        </a:p>
      </dgm:t>
    </dgm:pt>
    <dgm:pt modelId="{D2CF44BA-C86C-4C23-BE69-3F5E6370F35A}">
      <dgm:prSet custT="1"/>
      <dgm:spPr/>
      <dgm:t>
        <a:bodyPr/>
        <a:lstStyle/>
        <a:p>
          <a:r>
            <a:rPr lang="en-US" sz="1800"/>
            <a:t>Presence and status of fixed fire protection systems</a:t>
          </a:r>
        </a:p>
      </dgm:t>
    </dgm:pt>
    <dgm:pt modelId="{6D21679C-58F4-48FF-9FC2-DC10B9CCA328}" type="parTrans" cxnId="{87D5A3F6-3534-486A-8E99-F95778EED85E}">
      <dgm:prSet/>
      <dgm:spPr/>
      <dgm:t>
        <a:bodyPr/>
        <a:lstStyle/>
        <a:p>
          <a:endParaRPr lang="en-US"/>
        </a:p>
      </dgm:t>
    </dgm:pt>
    <dgm:pt modelId="{3F285BDA-3628-49CC-B90E-BBCC4AD930E6}" type="sibTrans" cxnId="{87D5A3F6-3534-486A-8E99-F95778EED85E}">
      <dgm:prSet/>
      <dgm:spPr/>
      <dgm:t>
        <a:bodyPr/>
        <a:lstStyle/>
        <a:p>
          <a:endParaRPr lang="en-US"/>
        </a:p>
      </dgm:t>
    </dgm:pt>
    <dgm:pt modelId="{A1B989CA-DB57-4B74-BD5D-D004A4DB1EB2}">
      <dgm:prSet custT="1"/>
      <dgm:spPr/>
      <dgm:t>
        <a:bodyPr/>
        <a:lstStyle/>
        <a:p>
          <a:r>
            <a:rPr lang="en-US" sz="1800"/>
            <a:t>Firefighter safety building marking systems</a:t>
          </a:r>
        </a:p>
      </dgm:t>
    </dgm:pt>
    <dgm:pt modelId="{FF866232-CF23-4D8B-9E36-CE4D9888C80A}" type="parTrans" cxnId="{ADDCD752-2E6C-44BA-95FF-5E6A98AA0C76}">
      <dgm:prSet/>
      <dgm:spPr/>
      <dgm:t>
        <a:bodyPr/>
        <a:lstStyle/>
        <a:p>
          <a:endParaRPr lang="en-US"/>
        </a:p>
      </dgm:t>
    </dgm:pt>
    <dgm:pt modelId="{EDAE37C9-B4B3-4C24-915C-6981C3A2FE71}" type="sibTrans" cxnId="{ADDCD752-2E6C-44BA-95FF-5E6A98AA0C76}">
      <dgm:prSet/>
      <dgm:spPr/>
      <dgm:t>
        <a:bodyPr/>
        <a:lstStyle/>
        <a:p>
          <a:endParaRPr lang="en-US"/>
        </a:p>
      </dgm:t>
    </dgm:pt>
    <dgm:pt modelId="{E5A84689-B3DC-414C-A054-175697DAE263}">
      <dgm:prSet custT="1"/>
      <dgm:spPr/>
      <dgm:t>
        <a:bodyPr/>
        <a:lstStyle/>
        <a:p>
          <a:r>
            <a:rPr lang="en-US" sz="1800" dirty="0"/>
            <a:t>Resources available</a:t>
          </a:r>
        </a:p>
      </dgm:t>
    </dgm:pt>
    <dgm:pt modelId="{56F5BFEE-CDD1-405F-BEE6-339BE2F0367D}" type="parTrans" cxnId="{ABCC009F-2DE8-4333-AFBD-C384451A17B3}">
      <dgm:prSet/>
      <dgm:spPr/>
      <dgm:t>
        <a:bodyPr/>
        <a:lstStyle/>
        <a:p>
          <a:endParaRPr lang="en-US"/>
        </a:p>
      </dgm:t>
    </dgm:pt>
    <dgm:pt modelId="{53C227F9-1F6F-4760-9C29-64A9C46F4D8D}" type="sibTrans" cxnId="{ABCC009F-2DE8-4333-AFBD-C384451A17B3}">
      <dgm:prSet/>
      <dgm:spPr/>
      <dgm:t>
        <a:bodyPr/>
        <a:lstStyle/>
        <a:p>
          <a:endParaRPr lang="en-US"/>
        </a:p>
      </dgm:t>
    </dgm:pt>
    <dgm:pt modelId="{DE65F69E-67F1-4710-9F6D-0D543DE438FA}" type="pres">
      <dgm:prSet presAssocID="{0BB7B967-5C2B-4975-84A8-C5A66276DCCA}" presName="vert0" presStyleCnt="0">
        <dgm:presLayoutVars>
          <dgm:dir/>
          <dgm:animOne val="branch"/>
          <dgm:animLvl val="lvl"/>
        </dgm:presLayoutVars>
      </dgm:prSet>
      <dgm:spPr/>
    </dgm:pt>
    <dgm:pt modelId="{0E2C3E13-2386-4DD7-8508-F79A6B44C92A}" type="pres">
      <dgm:prSet presAssocID="{6AA36BE5-4B50-4CEB-881B-7700404D1F42}" presName="thickLine" presStyleLbl="alignNode1" presStyleIdx="0" presStyleCnt="13"/>
      <dgm:spPr/>
    </dgm:pt>
    <dgm:pt modelId="{2F307341-30BB-4E8C-9432-BF170ABEDE4C}" type="pres">
      <dgm:prSet presAssocID="{6AA36BE5-4B50-4CEB-881B-7700404D1F42}" presName="horz1" presStyleCnt="0"/>
      <dgm:spPr/>
    </dgm:pt>
    <dgm:pt modelId="{0A5ACDC2-A5A7-4E1C-8D60-4BB8944FA613}" type="pres">
      <dgm:prSet presAssocID="{6AA36BE5-4B50-4CEB-881B-7700404D1F42}" presName="tx1" presStyleLbl="revTx" presStyleIdx="0" presStyleCnt="13"/>
      <dgm:spPr/>
    </dgm:pt>
    <dgm:pt modelId="{AF7BA683-D965-431C-8AAE-2A50F2E981B7}" type="pres">
      <dgm:prSet presAssocID="{6AA36BE5-4B50-4CEB-881B-7700404D1F42}" presName="vert1" presStyleCnt="0"/>
      <dgm:spPr/>
    </dgm:pt>
    <dgm:pt modelId="{E9E4F465-1A55-4C73-B189-4C782BC5D3BA}" type="pres">
      <dgm:prSet presAssocID="{6DABD342-7C76-4FBE-A2C6-00D12B8C6E15}" presName="thickLine" presStyleLbl="alignNode1" presStyleIdx="1" presStyleCnt="13"/>
      <dgm:spPr/>
    </dgm:pt>
    <dgm:pt modelId="{484FB95C-6410-4FA5-A4FA-78F9A4154B7C}" type="pres">
      <dgm:prSet presAssocID="{6DABD342-7C76-4FBE-A2C6-00D12B8C6E15}" presName="horz1" presStyleCnt="0"/>
      <dgm:spPr/>
    </dgm:pt>
    <dgm:pt modelId="{E32A3DAE-0A0C-48C0-B223-7F8996ABD48E}" type="pres">
      <dgm:prSet presAssocID="{6DABD342-7C76-4FBE-A2C6-00D12B8C6E15}" presName="tx1" presStyleLbl="revTx" presStyleIdx="1" presStyleCnt="13"/>
      <dgm:spPr/>
    </dgm:pt>
    <dgm:pt modelId="{960923E4-F2BC-4266-A2D6-5FCF3C2645E4}" type="pres">
      <dgm:prSet presAssocID="{6DABD342-7C76-4FBE-A2C6-00D12B8C6E15}" presName="vert1" presStyleCnt="0"/>
      <dgm:spPr/>
    </dgm:pt>
    <dgm:pt modelId="{F5B212E9-706F-491A-8753-539BD5E28B76}" type="pres">
      <dgm:prSet presAssocID="{CEB94A21-7705-4325-802A-F2385F9F5D18}" presName="thickLine" presStyleLbl="alignNode1" presStyleIdx="2" presStyleCnt="13"/>
      <dgm:spPr/>
    </dgm:pt>
    <dgm:pt modelId="{B80B0D1F-34FA-4884-AF36-6CFFFBC919B2}" type="pres">
      <dgm:prSet presAssocID="{CEB94A21-7705-4325-802A-F2385F9F5D18}" presName="horz1" presStyleCnt="0"/>
      <dgm:spPr/>
    </dgm:pt>
    <dgm:pt modelId="{8B718B3D-B259-4697-B0BC-8A7F72006699}" type="pres">
      <dgm:prSet presAssocID="{CEB94A21-7705-4325-802A-F2385F9F5D18}" presName="tx1" presStyleLbl="revTx" presStyleIdx="2" presStyleCnt="13"/>
      <dgm:spPr/>
    </dgm:pt>
    <dgm:pt modelId="{60222AD8-B5FC-47EA-97ED-32186F3E4697}" type="pres">
      <dgm:prSet presAssocID="{CEB94A21-7705-4325-802A-F2385F9F5D18}" presName="vert1" presStyleCnt="0"/>
      <dgm:spPr/>
    </dgm:pt>
    <dgm:pt modelId="{4E1F1EF7-EE26-4830-9BDD-F200D67DCB63}" type="pres">
      <dgm:prSet presAssocID="{03572C89-2727-4C70-8FCC-CEF1C1D66D76}" presName="thickLine" presStyleLbl="alignNode1" presStyleIdx="3" presStyleCnt="13"/>
      <dgm:spPr/>
    </dgm:pt>
    <dgm:pt modelId="{CF5ADB3C-94B9-44D1-BD22-E2C60D50286F}" type="pres">
      <dgm:prSet presAssocID="{03572C89-2727-4C70-8FCC-CEF1C1D66D76}" presName="horz1" presStyleCnt="0"/>
      <dgm:spPr/>
    </dgm:pt>
    <dgm:pt modelId="{8D755876-DE89-4333-A5C5-0CE0238AD54F}" type="pres">
      <dgm:prSet presAssocID="{03572C89-2727-4C70-8FCC-CEF1C1D66D76}" presName="tx1" presStyleLbl="revTx" presStyleIdx="3" presStyleCnt="13"/>
      <dgm:spPr/>
    </dgm:pt>
    <dgm:pt modelId="{2D7E777C-2E8F-4DDE-92A0-34D30D8E1817}" type="pres">
      <dgm:prSet presAssocID="{03572C89-2727-4C70-8FCC-CEF1C1D66D76}" presName="vert1" presStyleCnt="0"/>
      <dgm:spPr/>
    </dgm:pt>
    <dgm:pt modelId="{9A9A1D1C-618B-4B3F-B193-C4E166FD0E92}" type="pres">
      <dgm:prSet presAssocID="{77E1F52C-3E68-4EA7-818B-3A9014147B45}" presName="thickLine" presStyleLbl="alignNode1" presStyleIdx="4" presStyleCnt="13"/>
      <dgm:spPr/>
    </dgm:pt>
    <dgm:pt modelId="{A341A8F1-1978-4600-B970-306BD7BD919C}" type="pres">
      <dgm:prSet presAssocID="{77E1F52C-3E68-4EA7-818B-3A9014147B45}" presName="horz1" presStyleCnt="0"/>
      <dgm:spPr/>
    </dgm:pt>
    <dgm:pt modelId="{88266276-D0B8-47FF-8D8B-D36FC6101F31}" type="pres">
      <dgm:prSet presAssocID="{77E1F52C-3E68-4EA7-818B-3A9014147B45}" presName="tx1" presStyleLbl="revTx" presStyleIdx="4" presStyleCnt="13"/>
      <dgm:spPr/>
    </dgm:pt>
    <dgm:pt modelId="{BED18B41-79F5-43B4-93EC-08C9A16E4D4B}" type="pres">
      <dgm:prSet presAssocID="{77E1F52C-3E68-4EA7-818B-3A9014147B45}" presName="vert1" presStyleCnt="0"/>
      <dgm:spPr/>
    </dgm:pt>
    <dgm:pt modelId="{1645EB69-30B1-4C95-96B5-A8D60B76E82A}" type="pres">
      <dgm:prSet presAssocID="{7B972C1A-2A17-41B8-9A76-95F3CA86D42E}" presName="thickLine" presStyleLbl="alignNode1" presStyleIdx="5" presStyleCnt="13"/>
      <dgm:spPr/>
    </dgm:pt>
    <dgm:pt modelId="{BD62A221-0DF6-4D40-97B8-A9F75BB8B40E}" type="pres">
      <dgm:prSet presAssocID="{7B972C1A-2A17-41B8-9A76-95F3CA86D42E}" presName="horz1" presStyleCnt="0"/>
      <dgm:spPr/>
    </dgm:pt>
    <dgm:pt modelId="{83F4CF6E-FDAA-4103-A682-5A7F0BF0576F}" type="pres">
      <dgm:prSet presAssocID="{7B972C1A-2A17-41B8-9A76-95F3CA86D42E}" presName="tx1" presStyleLbl="revTx" presStyleIdx="5" presStyleCnt="13"/>
      <dgm:spPr/>
    </dgm:pt>
    <dgm:pt modelId="{158ECBF2-3931-4D64-A44E-2F202A7C4975}" type="pres">
      <dgm:prSet presAssocID="{7B972C1A-2A17-41B8-9A76-95F3CA86D42E}" presName="vert1" presStyleCnt="0"/>
      <dgm:spPr/>
    </dgm:pt>
    <dgm:pt modelId="{94EEB913-FEBE-40F8-8C3E-D608791F355B}" type="pres">
      <dgm:prSet presAssocID="{FC3796DD-0787-4AE3-8AF0-A48D52F42EDA}" presName="thickLine" presStyleLbl="alignNode1" presStyleIdx="6" presStyleCnt="13"/>
      <dgm:spPr/>
    </dgm:pt>
    <dgm:pt modelId="{F80CB803-8702-47BD-A6D7-95803924EE82}" type="pres">
      <dgm:prSet presAssocID="{FC3796DD-0787-4AE3-8AF0-A48D52F42EDA}" presName="horz1" presStyleCnt="0"/>
      <dgm:spPr/>
    </dgm:pt>
    <dgm:pt modelId="{C520EE90-E37F-41AE-A61D-0170BE443789}" type="pres">
      <dgm:prSet presAssocID="{FC3796DD-0787-4AE3-8AF0-A48D52F42EDA}" presName="tx1" presStyleLbl="revTx" presStyleIdx="6" presStyleCnt="13"/>
      <dgm:spPr/>
    </dgm:pt>
    <dgm:pt modelId="{BD4B3600-963E-4555-8B0F-3EEBC3EFBC79}" type="pres">
      <dgm:prSet presAssocID="{FC3796DD-0787-4AE3-8AF0-A48D52F42EDA}" presName="vert1" presStyleCnt="0"/>
      <dgm:spPr/>
    </dgm:pt>
    <dgm:pt modelId="{3DAB8CAB-9CC6-4DB3-A660-F10EDA440E85}" type="pres">
      <dgm:prSet presAssocID="{3DDB60F4-DCE3-480A-B98C-5092063C67A7}" presName="thickLine" presStyleLbl="alignNode1" presStyleIdx="7" presStyleCnt="13"/>
      <dgm:spPr/>
    </dgm:pt>
    <dgm:pt modelId="{19CD2B00-088E-4E77-85EE-F330D3984FAD}" type="pres">
      <dgm:prSet presAssocID="{3DDB60F4-DCE3-480A-B98C-5092063C67A7}" presName="horz1" presStyleCnt="0"/>
      <dgm:spPr/>
    </dgm:pt>
    <dgm:pt modelId="{6B362F8F-6474-476C-A559-92FB5F6D5FD5}" type="pres">
      <dgm:prSet presAssocID="{3DDB60F4-DCE3-480A-B98C-5092063C67A7}" presName="tx1" presStyleLbl="revTx" presStyleIdx="7" presStyleCnt="13"/>
      <dgm:spPr/>
    </dgm:pt>
    <dgm:pt modelId="{69B09DB1-7A2E-472B-9B94-6CFF899AF6F6}" type="pres">
      <dgm:prSet presAssocID="{3DDB60F4-DCE3-480A-B98C-5092063C67A7}" presName="vert1" presStyleCnt="0"/>
      <dgm:spPr/>
    </dgm:pt>
    <dgm:pt modelId="{AF4DF60B-066B-4FB4-B82C-46A68ED8419D}" type="pres">
      <dgm:prSet presAssocID="{1573FEAB-7FE0-43CA-8F21-4A44B5D8B1C9}" presName="thickLine" presStyleLbl="alignNode1" presStyleIdx="8" presStyleCnt="13"/>
      <dgm:spPr/>
    </dgm:pt>
    <dgm:pt modelId="{FFF18B6F-F5C4-4ED8-8CE8-E6818FA9F3A6}" type="pres">
      <dgm:prSet presAssocID="{1573FEAB-7FE0-43CA-8F21-4A44B5D8B1C9}" presName="horz1" presStyleCnt="0"/>
      <dgm:spPr/>
    </dgm:pt>
    <dgm:pt modelId="{3C4B6513-F3B5-4B52-B5BD-B54C3A8486EA}" type="pres">
      <dgm:prSet presAssocID="{1573FEAB-7FE0-43CA-8F21-4A44B5D8B1C9}" presName="tx1" presStyleLbl="revTx" presStyleIdx="8" presStyleCnt="13"/>
      <dgm:spPr/>
    </dgm:pt>
    <dgm:pt modelId="{FC6FA092-48BE-464C-9A1F-852C1E57978C}" type="pres">
      <dgm:prSet presAssocID="{1573FEAB-7FE0-43CA-8F21-4A44B5D8B1C9}" presName="vert1" presStyleCnt="0"/>
      <dgm:spPr/>
    </dgm:pt>
    <dgm:pt modelId="{7405D744-A8D4-4E54-AF81-4E73AC58844C}" type="pres">
      <dgm:prSet presAssocID="{C1687B79-C1E9-4D6D-8FB2-AB323435BF43}" presName="thickLine" presStyleLbl="alignNode1" presStyleIdx="9" presStyleCnt="13"/>
      <dgm:spPr/>
    </dgm:pt>
    <dgm:pt modelId="{EA465A47-E236-4158-ADFC-D74843756681}" type="pres">
      <dgm:prSet presAssocID="{C1687B79-C1E9-4D6D-8FB2-AB323435BF43}" presName="horz1" presStyleCnt="0"/>
      <dgm:spPr/>
    </dgm:pt>
    <dgm:pt modelId="{FE92A74F-BD06-4CA0-90FA-B10CF4DF320D}" type="pres">
      <dgm:prSet presAssocID="{C1687B79-C1E9-4D6D-8FB2-AB323435BF43}" presName="tx1" presStyleLbl="revTx" presStyleIdx="9" presStyleCnt="13"/>
      <dgm:spPr/>
    </dgm:pt>
    <dgm:pt modelId="{26DAC703-4505-4159-8B56-DEACA75C0FD4}" type="pres">
      <dgm:prSet presAssocID="{C1687B79-C1E9-4D6D-8FB2-AB323435BF43}" presName="vert1" presStyleCnt="0"/>
      <dgm:spPr/>
    </dgm:pt>
    <dgm:pt modelId="{638AE52F-0A95-4499-B097-26EB7FAC8CDE}" type="pres">
      <dgm:prSet presAssocID="{D2CF44BA-C86C-4C23-BE69-3F5E6370F35A}" presName="thickLine" presStyleLbl="alignNode1" presStyleIdx="10" presStyleCnt="13"/>
      <dgm:spPr/>
    </dgm:pt>
    <dgm:pt modelId="{1C34702E-6484-4564-8248-F482210FE8C4}" type="pres">
      <dgm:prSet presAssocID="{D2CF44BA-C86C-4C23-BE69-3F5E6370F35A}" presName="horz1" presStyleCnt="0"/>
      <dgm:spPr/>
    </dgm:pt>
    <dgm:pt modelId="{18A96618-140E-42CE-9C56-4D1104DB127C}" type="pres">
      <dgm:prSet presAssocID="{D2CF44BA-C86C-4C23-BE69-3F5E6370F35A}" presName="tx1" presStyleLbl="revTx" presStyleIdx="10" presStyleCnt="13"/>
      <dgm:spPr/>
    </dgm:pt>
    <dgm:pt modelId="{7600CB13-1CEC-4079-AB3F-11CDE24B38EA}" type="pres">
      <dgm:prSet presAssocID="{D2CF44BA-C86C-4C23-BE69-3F5E6370F35A}" presName="vert1" presStyleCnt="0"/>
      <dgm:spPr/>
    </dgm:pt>
    <dgm:pt modelId="{0AD801C9-9410-4F4D-AFD6-48D87C2FB86D}" type="pres">
      <dgm:prSet presAssocID="{A1B989CA-DB57-4B74-BD5D-D004A4DB1EB2}" presName="thickLine" presStyleLbl="alignNode1" presStyleIdx="11" presStyleCnt="13"/>
      <dgm:spPr/>
    </dgm:pt>
    <dgm:pt modelId="{FDCA119F-FDD8-41ED-8B4A-1FEEA4D004C0}" type="pres">
      <dgm:prSet presAssocID="{A1B989CA-DB57-4B74-BD5D-D004A4DB1EB2}" presName="horz1" presStyleCnt="0"/>
      <dgm:spPr/>
    </dgm:pt>
    <dgm:pt modelId="{C563427C-A068-4F2A-812F-1E603319FE7E}" type="pres">
      <dgm:prSet presAssocID="{A1B989CA-DB57-4B74-BD5D-D004A4DB1EB2}" presName="tx1" presStyleLbl="revTx" presStyleIdx="11" presStyleCnt="13"/>
      <dgm:spPr/>
    </dgm:pt>
    <dgm:pt modelId="{4EF22717-9B32-4681-9FE5-16C86D3E4212}" type="pres">
      <dgm:prSet presAssocID="{A1B989CA-DB57-4B74-BD5D-D004A4DB1EB2}" presName="vert1" presStyleCnt="0"/>
      <dgm:spPr/>
    </dgm:pt>
    <dgm:pt modelId="{E08E33ED-001F-40F9-BCA9-1BDBDD8220F9}" type="pres">
      <dgm:prSet presAssocID="{E5A84689-B3DC-414C-A054-175697DAE263}" presName="thickLine" presStyleLbl="alignNode1" presStyleIdx="12" presStyleCnt="13"/>
      <dgm:spPr/>
    </dgm:pt>
    <dgm:pt modelId="{8E4BF70B-329B-4E5D-BAAC-0AEA1A4D652E}" type="pres">
      <dgm:prSet presAssocID="{E5A84689-B3DC-414C-A054-175697DAE263}" presName="horz1" presStyleCnt="0"/>
      <dgm:spPr/>
    </dgm:pt>
    <dgm:pt modelId="{4CD4339B-79E9-4D3F-8473-4D9ECF16EDAC}" type="pres">
      <dgm:prSet presAssocID="{E5A84689-B3DC-414C-A054-175697DAE263}" presName="tx1" presStyleLbl="revTx" presStyleIdx="12" presStyleCnt="13"/>
      <dgm:spPr/>
    </dgm:pt>
    <dgm:pt modelId="{3F346568-D531-4980-B80E-E8980CF025A5}" type="pres">
      <dgm:prSet presAssocID="{E5A84689-B3DC-414C-A054-175697DAE263}" presName="vert1" presStyleCnt="0"/>
      <dgm:spPr/>
    </dgm:pt>
  </dgm:ptLst>
  <dgm:cxnLst>
    <dgm:cxn modelId="{568E3409-D7C4-4210-9F7C-1D6A8D1BDF36}" type="presOf" srcId="{03572C89-2727-4C70-8FCC-CEF1C1D66D76}" destId="{8D755876-DE89-4333-A5C5-0CE0238AD54F}" srcOrd="0" destOrd="0" presId="urn:microsoft.com/office/officeart/2008/layout/LinedList"/>
    <dgm:cxn modelId="{21666813-DE65-4EE4-AE90-551DE6B8E8F4}" srcId="{0BB7B967-5C2B-4975-84A8-C5A66276DCCA}" destId="{FC3796DD-0787-4AE3-8AF0-A48D52F42EDA}" srcOrd="6" destOrd="0" parTransId="{F8E2E4A2-E6A9-4D03-AAF0-AC42B097AF90}" sibTransId="{6EB78E14-E555-40B1-8BAD-D7248201F01F}"/>
    <dgm:cxn modelId="{ACC6DF2E-0C63-4278-B2C9-865C5FC4375E}" srcId="{0BB7B967-5C2B-4975-84A8-C5A66276DCCA}" destId="{6AA36BE5-4B50-4CEB-881B-7700404D1F42}" srcOrd="0" destOrd="0" parTransId="{BF05280D-FCF9-4542-A814-6DBCC06A7144}" sibTransId="{235A1D32-A1B4-42AB-800F-EFF394BE0569}"/>
    <dgm:cxn modelId="{F847F364-5755-45DB-9649-4276A1DA0B4F}" srcId="{0BB7B967-5C2B-4975-84A8-C5A66276DCCA}" destId="{C1687B79-C1E9-4D6D-8FB2-AB323435BF43}" srcOrd="9" destOrd="0" parTransId="{CB430E94-DCC1-49AD-AF3B-E9D3B90C5451}" sibTransId="{6C2C1FCC-05F3-49B1-8F58-5E99580378C2}"/>
    <dgm:cxn modelId="{F9166B6B-6CE0-4E8B-A04E-F9B974D2C70D}" type="presOf" srcId="{D2CF44BA-C86C-4C23-BE69-3F5E6370F35A}" destId="{18A96618-140E-42CE-9C56-4D1104DB127C}" srcOrd="0" destOrd="0" presId="urn:microsoft.com/office/officeart/2008/layout/LinedList"/>
    <dgm:cxn modelId="{3572766B-549D-403B-AD61-88346337947B}" srcId="{0BB7B967-5C2B-4975-84A8-C5A66276DCCA}" destId="{77E1F52C-3E68-4EA7-818B-3A9014147B45}" srcOrd="4" destOrd="0" parTransId="{3CA51FED-BE85-4B5A-B537-BC2B6E03E7AB}" sibTransId="{BBA0631A-A9ED-4C80-928E-1348E8FC65E4}"/>
    <dgm:cxn modelId="{ADDCD752-2E6C-44BA-95FF-5E6A98AA0C76}" srcId="{0BB7B967-5C2B-4975-84A8-C5A66276DCCA}" destId="{A1B989CA-DB57-4B74-BD5D-D004A4DB1EB2}" srcOrd="11" destOrd="0" parTransId="{FF866232-CF23-4D8B-9E36-CE4D9888C80A}" sibTransId="{EDAE37C9-B4B3-4C24-915C-6981C3A2FE71}"/>
    <dgm:cxn modelId="{EA13D356-A702-4DD5-8CAE-900CA7BE5EB7}" type="presOf" srcId="{3DDB60F4-DCE3-480A-B98C-5092063C67A7}" destId="{6B362F8F-6474-476C-A559-92FB5F6D5FD5}" srcOrd="0" destOrd="0" presId="urn:microsoft.com/office/officeart/2008/layout/LinedList"/>
    <dgm:cxn modelId="{AF28EE7B-EBF1-4E31-9EF9-FF3CEBA4F82B}" type="presOf" srcId="{0BB7B967-5C2B-4975-84A8-C5A66276DCCA}" destId="{DE65F69E-67F1-4710-9F6D-0D543DE438FA}" srcOrd="0" destOrd="0" presId="urn:microsoft.com/office/officeart/2008/layout/LinedList"/>
    <dgm:cxn modelId="{6ADDB57C-E632-4942-B6B4-6C831B96CB27}" type="presOf" srcId="{CEB94A21-7705-4325-802A-F2385F9F5D18}" destId="{8B718B3D-B259-4697-B0BC-8A7F72006699}" srcOrd="0" destOrd="0" presId="urn:microsoft.com/office/officeart/2008/layout/LinedList"/>
    <dgm:cxn modelId="{C4C10C7E-8A5A-4A90-82CF-9DF58A94EE7D}" type="presOf" srcId="{1573FEAB-7FE0-43CA-8F21-4A44B5D8B1C9}" destId="{3C4B6513-F3B5-4B52-B5BD-B54C3A8486EA}" srcOrd="0" destOrd="0" presId="urn:microsoft.com/office/officeart/2008/layout/LinedList"/>
    <dgm:cxn modelId="{A4115086-638C-4916-9BA0-3FC615FACDCA}" srcId="{0BB7B967-5C2B-4975-84A8-C5A66276DCCA}" destId="{7B972C1A-2A17-41B8-9A76-95F3CA86D42E}" srcOrd="5" destOrd="0" parTransId="{2AF2BE99-08FE-4786-B3A8-37ECEC5190B8}" sibTransId="{23A7AC8B-1547-4FF2-88C1-368B0728004F}"/>
    <dgm:cxn modelId="{1EFE4B90-45C9-4861-B813-8528F707D5F4}" type="presOf" srcId="{7B972C1A-2A17-41B8-9A76-95F3CA86D42E}" destId="{83F4CF6E-FDAA-4103-A682-5A7F0BF0576F}" srcOrd="0" destOrd="0" presId="urn:microsoft.com/office/officeart/2008/layout/LinedList"/>
    <dgm:cxn modelId="{E0DF1999-D8F4-4D66-A34B-E8D4BE96964A}" type="presOf" srcId="{E5A84689-B3DC-414C-A054-175697DAE263}" destId="{4CD4339B-79E9-4D3F-8473-4D9ECF16EDAC}" srcOrd="0" destOrd="0" presId="urn:microsoft.com/office/officeart/2008/layout/LinedList"/>
    <dgm:cxn modelId="{ABCC009F-2DE8-4333-AFBD-C384451A17B3}" srcId="{0BB7B967-5C2B-4975-84A8-C5A66276DCCA}" destId="{E5A84689-B3DC-414C-A054-175697DAE263}" srcOrd="12" destOrd="0" parTransId="{56F5BFEE-CDD1-405F-BEE6-339BE2F0367D}" sibTransId="{53C227F9-1F6F-4760-9C29-64A9C46F4D8D}"/>
    <dgm:cxn modelId="{093945A4-CA4F-487D-8084-5689870C1C92}" srcId="{0BB7B967-5C2B-4975-84A8-C5A66276DCCA}" destId="{1573FEAB-7FE0-43CA-8F21-4A44B5D8B1C9}" srcOrd="8" destOrd="0" parTransId="{882AF68D-61B9-4528-8A62-E1805058AA56}" sibTransId="{7E9C59C3-B48B-423F-B1BE-004F0784B9C0}"/>
    <dgm:cxn modelId="{EEE3D5AD-5B8B-43BD-9A61-142B4CDF0001}" type="presOf" srcId="{6AA36BE5-4B50-4CEB-881B-7700404D1F42}" destId="{0A5ACDC2-A5A7-4E1C-8D60-4BB8944FA613}" srcOrd="0" destOrd="0" presId="urn:microsoft.com/office/officeart/2008/layout/LinedList"/>
    <dgm:cxn modelId="{BF6173B7-3A3E-4EEB-8E88-F67B8DD50BAC}" srcId="{0BB7B967-5C2B-4975-84A8-C5A66276DCCA}" destId="{03572C89-2727-4C70-8FCC-CEF1C1D66D76}" srcOrd="3" destOrd="0" parTransId="{2A680747-A09C-4744-9E88-B785B48E5606}" sibTransId="{3AF7ECCC-9FC9-46AD-A186-B2FF4EBFE2E2}"/>
    <dgm:cxn modelId="{6FBEC5B8-4A29-4ACF-BFDF-60651ED02152}" type="presOf" srcId="{A1B989CA-DB57-4B74-BD5D-D004A4DB1EB2}" destId="{C563427C-A068-4F2A-812F-1E603319FE7E}" srcOrd="0" destOrd="0" presId="urn:microsoft.com/office/officeart/2008/layout/LinedList"/>
    <dgm:cxn modelId="{8A87F0BF-4118-4C60-9456-449C415C41A5}" srcId="{0BB7B967-5C2B-4975-84A8-C5A66276DCCA}" destId="{CEB94A21-7705-4325-802A-F2385F9F5D18}" srcOrd="2" destOrd="0" parTransId="{1F302431-3E3B-47F3-BC7A-5DA3EA854C6F}" sibTransId="{7C9212DE-AE9A-43F6-A8BB-48FEF076B997}"/>
    <dgm:cxn modelId="{C378AAC3-E7D9-432B-83D6-E4088B7767E1}" srcId="{0BB7B967-5C2B-4975-84A8-C5A66276DCCA}" destId="{3DDB60F4-DCE3-480A-B98C-5092063C67A7}" srcOrd="7" destOrd="0" parTransId="{0DD6485D-EE10-4BB4-8A75-8F5EF0B8668B}" sibTransId="{65946F69-182F-40A8-9195-E332F1075D44}"/>
    <dgm:cxn modelId="{CA9694C4-B320-46C5-9F48-BDA9FFE4D570}" type="presOf" srcId="{6DABD342-7C76-4FBE-A2C6-00D12B8C6E15}" destId="{E32A3DAE-0A0C-48C0-B223-7F8996ABD48E}" srcOrd="0" destOrd="0" presId="urn:microsoft.com/office/officeart/2008/layout/LinedList"/>
    <dgm:cxn modelId="{801589D5-C05E-45D3-A19A-317EC5B5693A}" type="presOf" srcId="{C1687B79-C1E9-4D6D-8FB2-AB323435BF43}" destId="{FE92A74F-BD06-4CA0-90FA-B10CF4DF320D}" srcOrd="0" destOrd="0" presId="urn:microsoft.com/office/officeart/2008/layout/LinedList"/>
    <dgm:cxn modelId="{F57B19DC-A665-4396-B70A-B61735974545}" type="presOf" srcId="{FC3796DD-0787-4AE3-8AF0-A48D52F42EDA}" destId="{C520EE90-E37F-41AE-A61D-0170BE443789}" srcOrd="0" destOrd="0" presId="urn:microsoft.com/office/officeart/2008/layout/LinedList"/>
    <dgm:cxn modelId="{FD6287F2-5974-4F57-A5FF-CCD45625DC88}" srcId="{0BB7B967-5C2B-4975-84A8-C5A66276DCCA}" destId="{6DABD342-7C76-4FBE-A2C6-00D12B8C6E15}" srcOrd="1" destOrd="0" parTransId="{39251463-AD89-45D3-B300-0B0FC880B6FF}" sibTransId="{C7D6828D-0124-41BD-9F5F-6A665EF796C9}"/>
    <dgm:cxn modelId="{87D5A3F6-3534-486A-8E99-F95778EED85E}" srcId="{0BB7B967-5C2B-4975-84A8-C5A66276DCCA}" destId="{D2CF44BA-C86C-4C23-BE69-3F5E6370F35A}" srcOrd="10" destOrd="0" parTransId="{6D21679C-58F4-48FF-9FC2-DC10B9CCA328}" sibTransId="{3F285BDA-3628-49CC-B90E-BBCC4AD930E6}"/>
    <dgm:cxn modelId="{8119D0F6-BF9D-47BE-9293-5E09DE6DA25B}" type="presOf" srcId="{77E1F52C-3E68-4EA7-818B-3A9014147B45}" destId="{88266276-D0B8-47FF-8D8B-D36FC6101F31}" srcOrd="0" destOrd="0" presId="urn:microsoft.com/office/officeart/2008/layout/LinedList"/>
    <dgm:cxn modelId="{F3E409D2-61EB-4BB9-95D5-DC857BE31DE3}" type="presParOf" srcId="{DE65F69E-67F1-4710-9F6D-0D543DE438FA}" destId="{0E2C3E13-2386-4DD7-8508-F79A6B44C92A}" srcOrd="0" destOrd="0" presId="urn:microsoft.com/office/officeart/2008/layout/LinedList"/>
    <dgm:cxn modelId="{613E28EB-0D03-4792-B422-7B7F9F6141A4}" type="presParOf" srcId="{DE65F69E-67F1-4710-9F6D-0D543DE438FA}" destId="{2F307341-30BB-4E8C-9432-BF170ABEDE4C}" srcOrd="1" destOrd="0" presId="urn:microsoft.com/office/officeart/2008/layout/LinedList"/>
    <dgm:cxn modelId="{5CC2CACA-708D-4F4B-8EED-21BD31BA4CA5}" type="presParOf" srcId="{2F307341-30BB-4E8C-9432-BF170ABEDE4C}" destId="{0A5ACDC2-A5A7-4E1C-8D60-4BB8944FA613}" srcOrd="0" destOrd="0" presId="urn:microsoft.com/office/officeart/2008/layout/LinedList"/>
    <dgm:cxn modelId="{86C17B40-0F7D-4C94-BE4F-71104280364C}" type="presParOf" srcId="{2F307341-30BB-4E8C-9432-BF170ABEDE4C}" destId="{AF7BA683-D965-431C-8AAE-2A50F2E981B7}" srcOrd="1" destOrd="0" presId="urn:microsoft.com/office/officeart/2008/layout/LinedList"/>
    <dgm:cxn modelId="{B0D9B2FE-A956-4C86-995E-E4E447BBE283}" type="presParOf" srcId="{DE65F69E-67F1-4710-9F6D-0D543DE438FA}" destId="{E9E4F465-1A55-4C73-B189-4C782BC5D3BA}" srcOrd="2" destOrd="0" presId="urn:microsoft.com/office/officeart/2008/layout/LinedList"/>
    <dgm:cxn modelId="{871C6C2F-3D49-43C2-95EA-BA70EB0133DA}" type="presParOf" srcId="{DE65F69E-67F1-4710-9F6D-0D543DE438FA}" destId="{484FB95C-6410-4FA5-A4FA-78F9A4154B7C}" srcOrd="3" destOrd="0" presId="urn:microsoft.com/office/officeart/2008/layout/LinedList"/>
    <dgm:cxn modelId="{E0BBFCB6-DAC0-4F93-8480-9E00BB1053AA}" type="presParOf" srcId="{484FB95C-6410-4FA5-A4FA-78F9A4154B7C}" destId="{E32A3DAE-0A0C-48C0-B223-7F8996ABD48E}" srcOrd="0" destOrd="0" presId="urn:microsoft.com/office/officeart/2008/layout/LinedList"/>
    <dgm:cxn modelId="{3522DA6E-3F17-48BC-AD09-0AD4C4F88BB2}" type="presParOf" srcId="{484FB95C-6410-4FA5-A4FA-78F9A4154B7C}" destId="{960923E4-F2BC-4266-A2D6-5FCF3C2645E4}" srcOrd="1" destOrd="0" presId="urn:microsoft.com/office/officeart/2008/layout/LinedList"/>
    <dgm:cxn modelId="{E20304E4-3753-4F91-8C67-5281DA35241F}" type="presParOf" srcId="{DE65F69E-67F1-4710-9F6D-0D543DE438FA}" destId="{F5B212E9-706F-491A-8753-539BD5E28B76}" srcOrd="4" destOrd="0" presId="urn:microsoft.com/office/officeart/2008/layout/LinedList"/>
    <dgm:cxn modelId="{D7D28B37-CC95-4E77-B4F0-E6A10995EA87}" type="presParOf" srcId="{DE65F69E-67F1-4710-9F6D-0D543DE438FA}" destId="{B80B0D1F-34FA-4884-AF36-6CFFFBC919B2}" srcOrd="5" destOrd="0" presId="urn:microsoft.com/office/officeart/2008/layout/LinedList"/>
    <dgm:cxn modelId="{0C7C8166-8E3B-4C06-9FA3-57A83E77AA23}" type="presParOf" srcId="{B80B0D1F-34FA-4884-AF36-6CFFFBC919B2}" destId="{8B718B3D-B259-4697-B0BC-8A7F72006699}" srcOrd="0" destOrd="0" presId="urn:microsoft.com/office/officeart/2008/layout/LinedList"/>
    <dgm:cxn modelId="{819FE6C0-2D8E-4DC1-B9C1-4B94E656F54C}" type="presParOf" srcId="{B80B0D1F-34FA-4884-AF36-6CFFFBC919B2}" destId="{60222AD8-B5FC-47EA-97ED-32186F3E4697}" srcOrd="1" destOrd="0" presId="urn:microsoft.com/office/officeart/2008/layout/LinedList"/>
    <dgm:cxn modelId="{282B5B72-C10C-4C1E-9B6C-A7424417D1D9}" type="presParOf" srcId="{DE65F69E-67F1-4710-9F6D-0D543DE438FA}" destId="{4E1F1EF7-EE26-4830-9BDD-F200D67DCB63}" srcOrd="6" destOrd="0" presId="urn:microsoft.com/office/officeart/2008/layout/LinedList"/>
    <dgm:cxn modelId="{7A2F8B98-F05F-400A-879B-37AA092CB64B}" type="presParOf" srcId="{DE65F69E-67F1-4710-9F6D-0D543DE438FA}" destId="{CF5ADB3C-94B9-44D1-BD22-E2C60D50286F}" srcOrd="7" destOrd="0" presId="urn:microsoft.com/office/officeart/2008/layout/LinedList"/>
    <dgm:cxn modelId="{6AE4E997-4BC7-46DD-B47A-B0EDA13ED826}" type="presParOf" srcId="{CF5ADB3C-94B9-44D1-BD22-E2C60D50286F}" destId="{8D755876-DE89-4333-A5C5-0CE0238AD54F}" srcOrd="0" destOrd="0" presId="urn:microsoft.com/office/officeart/2008/layout/LinedList"/>
    <dgm:cxn modelId="{99C775A3-6F52-4AA0-B3E6-CAABD648A923}" type="presParOf" srcId="{CF5ADB3C-94B9-44D1-BD22-E2C60D50286F}" destId="{2D7E777C-2E8F-4DDE-92A0-34D30D8E1817}" srcOrd="1" destOrd="0" presId="urn:microsoft.com/office/officeart/2008/layout/LinedList"/>
    <dgm:cxn modelId="{F2B664DD-D470-4E2B-B0A5-1D26D68A4B50}" type="presParOf" srcId="{DE65F69E-67F1-4710-9F6D-0D543DE438FA}" destId="{9A9A1D1C-618B-4B3F-B193-C4E166FD0E92}" srcOrd="8" destOrd="0" presId="urn:microsoft.com/office/officeart/2008/layout/LinedList"/>
    <dgm:cxn modelId="{9C895990-0A3C-4B57-A406-B6F03A177922}" type="presParOf" srcId="{DE65F69E-67F1-4710-9F6D-0D543DE438FA}" destId="{A341A8F1-1978-4600-B970-306BD7BD919C}" srcOrd="9" destOrd="0" presId="urn:microsoft.com/office/officeart/2008/layout/LinedList"/>
    <dgm:cxn modelId="{A4E4E1D3-7958-434D-B2BD-FF0C52D1CB9B}" type="presParOf" srcId="{A341A8F1-1978-4600-B970-306BD7BD919C}" destId="{88266276-D0B8-47FF-8D8B-D36FC6101F31}" srcOrd="0" destOrd="0" presId="urn:microsoft.com/office/officeart/2008/layout/LinedList"/>
    <dgm:cxn modelId="{345633A7-2F37-48FC-BE27-0FDD8C060B78}" type="presParOf" srcId="{A341A8F1-1978-4600-B970-306BD7BD919C}" destId="{BED18B41-79F5-43B4-93EC-08C9A16E4D4B}" srcOrd="1" destOrd="0" presId="urn:microsoft.com/office/officeart/2008/layout/LinedList"/>
    <dgm:cxn modelId="{F51FC4C8-7C25-4FE7-9A94-F60E6A74A581}" type="presParOf" srcId="{DE65F69E-67F1-4710-9F6D-0D543DE438FA}" destId="{1645EB69-30B1-4C95-96B5-A8D60B76E82A}" srcOrd="10" destOrd="0" presId="urn:microsoft.com/office/officeart/2008/layout/LinedList"/>
    <dgm:cxn modelId="{DBFA2993-67F9-4B89-B5A6-E635273245E1}" type="presParOf" srcId="{DE65F69E-67F1-4710-9F6D-0D543DE438FA}" destId="{BD62A221-0DF6-4D40-97B8-A9F75BB8B40E}" srcOrd="11" destOrd="0" presId="urn:microsoft.com/office/officeart/2008/layout/LinedList"/>
    <dgm:cxn modelId="{E0D939A1-8155-446B-8998-573DAA333A2A}" type="presParOf" srcId="{BD62A221-0DF6-4D40-97B8-A9F75BB8B40E}" destId="{83F4CF6E-FDAA-4103-A682-5A7F0BF0576F}" srcOrd="0" destOrd="0" presId="urn:microsoft.com/office/officeart/2008/layout/LinedList"/>
    <dgm:cxn modelId="{EDEB85F4-8D30-4706-9284-91B235FA4AEF}" type="presParOf" srcId="{BD62A221-0DF6-4D40-97B8-A9F75BB8B40E}" destId="{158ECBF2-3931-4D64-A44E-2F202A7C4975}" srcOrd="1" destOrd="0" presId="urn:microsoft.com/office/officeart/2008/layout/LinedList"/>
    <dgm:cxn modelId="{49580DDC-7E68-4E74-B8F2-061F172F921C}" type="presParOf" srcId="{DE65F69E-67F1-4710-9F6D-0D543DE438FA}" destId="{94EEB913-FEBE-40F8-8C3E-D608791F355B}" srcOrd="12" destOrd="0" presId="urn:microsoft.com/office/officeart/2008/layout/LinedList"/>
    <dgm:cxn modelId="{D38B6DCD-211C-4F01-B8FB-E369BA4BC562}" type="presParOf" srcId="{DE65F69E-67F1-4710-9F6D-0D543DE438FA}" destId="{F80CB803-8702-47BD-A6D7-95803924EE82}" srcOrd="13" destOrd="0" presId="urn:microsoft.com/office/officeart/2008/layout/LinedList"/>
    <dgm:cxn modelId="{3A421572-DC10-4217-845A-39980DA76E14}" type="presParOf" srcId="{F80CB803-8702-47BD-A6D7-95803924EE82}" destId="{C520EE90-E37F-41AE-A61D-0170BE443789}" srcOrd="0" destOrd="0" presId="urn:microsoft.com/office/officeart/2008/layout/LinedList"/>
    <dgm:cxn modelId="{CD04D79C-B568-4836-B129-E7E96D7AF6E0}" type="presParOf" srcId="{F80CB803-8702-47BD-A6D7-95803924EE82}" destId="{BD4B3600-963E-4555-8B0F-3EEBC3EFBC79}" srcOrd="1" destOrd="0" presId="urn:microsoft.com/office/officeart/2008/layout/LinedList"/>
    <dgm:cxn modelId="{634215A8-FEC8-49B1-8435-635F72F3A11A}" type="presParOf" srcId="{DE65F69E-67F1-4710-9F6D-0D543DE438FA}" destId="{3DAB8CAB-9CC6-4DB3-A660-F10EDA440E85}" srcOrd="14" destOrd="0" presId="urn:microsoft.com/office/officeart/2008/layout/LinedList"/>
    <dgm:cxn modelId="{24B5F2A9-5A15-4DDA-93FC-7CE00E192C30}" type="presParOf" srcId="{DE65F69E-67F1-4710-9F6D-0D543DE438FA}" destId="{19CD2B00-088E-4E77-85EE-F330D3984FAD}" srcOrd="15" destOrd="0" presId="urn:microsoft.com/office/officeart/2008/layout/LinedList"/>
    <dgm:cxn modelId="{C54F0231-51FC-4EBE-908E-86179FAEF9DE}" type="presParOf" srcId="{19CD2B00-088E-4E77-85EE-F330D3984FAD}" destId="{6B362F8F-6474-476C-A559-92FB5F6D5FD5}" srcOrd="0" destOrd="0" presId="urn:microsoft.com/office/officeart/2008/layout/LinedList"/>
    <dgm:cxn modelId="{60E9F247-D6CE-417D-AFC1-398FCBB44090}" type="presParOf" srcId="{19CD2B00-088E-4E77-85EE-F330D3984FAD}" destId="{69B09DB1-7A2E-472B-9B94-6CFF899AF6F6}" srcOrd="1" destOrd="0" presId="urn:microsoft.com/office/officeart/2008/layout/LinedList"/>
    <dgm:cxn modelId="{C473BD22-8A7A-4B0E-924C-A2CFEDA435AC}" type="presParOf" srcId="{DE65F69E-67F1-4710-9F6D-0D543DE438FA}" destId="{AF4DF60B-066B-4FB4-B82C-46A68ED8419D}" srcOrd="16" destOrd="0" presId="urn:microsoft.com/office/officeart/2008/layout/LinedList"/>
    <dgm:cxn modelId="{20BCF9A8-D37E-4625-8522-EC7E1715AA9A}" type="presParOf" srcId="{DE65F69E-67F1-4710-9F6D-0D543DE438FA}" destId="{FFF18B6F-F5C4-4ED8-8CE8-E6818FA9F3A6}" srcOrd="17" destOrd="0" presId="urn:microsoft.com/office/officeart/2008/layout/LinedList"/>
    <dgm:cxn modelId="{9DC03F3E-3426-4B88-A736-F8A1CCB353B7}" type="presParOf" srcId="{FFF18B6F-F5C4-4ED8-8CE8-E6818FA9F3A6}" destId="{3C4B6513-F3B5-4B52-B5BD-B54C3A8486EA}" srcOrd="0" destOrd="0" presId="urn:microsoft.com/office/officeart/2008/layout/LinedList"/>
    <dgm:cxn modelId="{B722495B-82B5-4C07-A889-DB239B49E78B}" type="presParOf" srcId="{FFF18B6F-F5C4-4ED8-8CE8-E6818FA9F3A6}" destId="{FC6FA092-48BE-464C-9A1F-852C1E57978C}" srcOrd="1" destOrd="0" presId="urn:microsoft.com/office/officeart/2008/layout/LinedList"/>
    <dgm:cxn modelId="{5A2206A5-0B37-4EEC-B35E-EC3D5F5E3BA0}" type="presParOf" srcId="{DE65F69E-67F1-4710-9F6D-0D543DE438FA}" destId="{7405D744-A8D4-4E54-AF81-4E73AC58844C}" srcOrd="18" destOrd="0" presId="urn:microsoft.com/office/officeart/2008/layout/LinedList"/>
    <dgm:cxn modelId="{173FB0A9-3578-4357-BEE9-92C703078268}" type="presParOf" srcId="{DE65F69E-67F1-4710-9F6D-0D543DE438FA}" destId="{EA465A47-E236-4158-ADFC-D74843756681}" srcOrd="19" destOrd="0" presId="urn:microsoft.com/office/officeart/2008/layout/LinedList"/>
    <dgm:cxn modelId="{3FAFB2BA-BE54-4B06-BBDA-71EA4A5D33FE}" type="presParOf" srcId="{EA465A47-E236-4158-ADFC-D74843756681}" destId="{FE92A74F-BD06-4CA0-90FA-B10CF4DF320D}" srcOrd="0" destOrd="0" presId="urn:microsoft.com/office/officeart/2008/layout/LinedList"/>
    <dgm:cxn modelId="{B0AC5B4D-7872-4BCE-87E1-A4CF8B883572}" type="presParOf" srcId="{EA465A47-E236-4158-ADFC-D74843756681}" destId="{26DAC703-4505-4159-8B56-DEACA75C0FD4}" srcOrd="1" destOrd="0" presId="urn:microsoft.com/office/officeart/2008/layout/LinedList"/>
    <dgm:cxn modelId="{3F69781B-34E0-462E-B2CA-A6E59A7C3B35}" type="presParOf" srcId="{DE65F69E-67F1-4710-9F6D-0D543DE438FA}" destId="{638AE52F-0A95-4499-B097-26EB7FAC8CDE}" srcOrd="20" destOrd="0" presId="urn:microsoft.com/office/officeart/2008/layout/LinedList"/>
    <dgm:cxn modelId="{E81B4922-BE84-4D11-97ED-363DA625DEEC}" type="presParOf" srcId="{DE65F69E-67F1-4710-9F6D-0D543DE438FA}" destId="{1C34702E-6484-4564-8248-F482210FE8C4}" srcOrd="21" destOrd="0" presId="urn:microsoft.com/office/officeart/2008/layout/LinedList"/>
    <dgm:cxn modelId="{517A02BF-E2CB-4CAE-93FE-D3B82A10CADA}" type="presParOf" srcId="{1C34702E-6484-4564-8248-F482210FE8C4}" destId="{18A96618-140E-42CE-9C56-4D1104DB127C}" srcOrd="0" destOrd="0" presId="urn:microsoft.com/office/officeart/2008/layout/LinedList"/>
    <dgm:cxn modelId="{D9723B38-EBB7-45F2-B00F-939926980674}" type="presParOf" srcId="{1C34702E-6484-4564-8248-F482210FE8C4}" destId="{7600CB13-1CEC-4079-AB3F-11CDE24B38EA}" srcOrd="1" destOrd="0" presId="urn:microsoft.com/office/officeart/2008/layout/LinedList"/>
    <dgm:cxn modelId="{AD357638-82F5-4CFA-AF52-5FE402A7D458}" type="presParOf" srcId="{DE65F69E-67F1-4710-9F6D-0D543DE438FA}" destId="{0AD801C9-9410-4F4D-AFD6-48D87C2FB86D}" srcOrd="22" destOrd="0" presId="urn:microsoft.com/office/officeart/2008/layout/LinedList"/>
    <dgm:cxn modelId="{34BFE5EF-28F7-44DC-BC18-3193F635997A}" type="presParOf" srcId="{DE65F69E-67F1-4710-9F6D-0D543DE438FA}" destId="{FDCA119F-FDD8-41ED-8B4A-1FEEA4D004C0}" srcOrd="23" destOrd="0" presId="urn:microsoft.com/office/officeart/2008/layout/LinedList"/>
    <dgm:cxn modelId="{63DAFD2B-62EF-4E7E-BB49-B13CA6D38CC9}" type="presParOf" srcId="{FDCA119F-FDD8-41ED-8B4A-1FEEA4D004C0}" destId="{C563427C-A068-4F2A-812F-1E603319FE7E}" srcOrd="0" destOrd="0" presId="urn:microsoft.com/office/officeart/2008/layout/LinedList"/>
    <dgm:cxn modelId="{F5BC134D-1B1B-4BF2-BC75-A7BF2A409391}" type="presParOf" srcId="{FDCA119F-FDD8-41ED-8B4A-1FEEA4D004C0}" destId="{4EF22717-9B32-4681-9FE5-16C86D3E4212}" srcOrd="1" destOrd="0" presId="urn:microsoft.com/office/officeart/2008/layout/LinedList"/>
    <dgm:cxn modelId="{149ADF29-1A10-48D3-A91B-DEF0783E63B6}" type="presParOf" srcId="{DE65F69E-67F1-4710-9F6D-0D543DE438FA}" destId="{E08E33ED-001F-40F9-BCA9-1BDBDD8220F9}" srcOrd="24" destOrd="0" presId="urn:microsoft.com/office/officeart/2008/layout/LinedList"/>
    <dgm:cxn modelId="{7C0F1DB2-C364-4B40-B510-BDCBC1FEA257}" type="presParOf" srcId="{DE65F69E-67F1-4710-9F6D-0D543DE438FA}" destId="{8E4BF70B-329B-4E5D-BAAC-0AEA1A4D652E}" srcOrd="25" destOrd="0" presId="urn:microsoft.com/office/officeart/2008/layout/LinedList"/>
    <dgm:cxn modelId="{4134D1A7-B016-4C8F-93AF-391CA9D7BF36}" type="presParOf" srcId="{8E4BF70B-329B-4E5D-BAAC-0AEA1A4D652E}" destId="{4CD4339B-79E9-4D3F-8473-4D9ECF16EDAC}" srcOrd="0" destOrd="0" presId="urn:microsoft.com/office/officeart/2008/layout/LinedList"/>
    <dgm:cxn modelId="{6D1EC27E-D065-4D4A-B07C-2C0256C84A59}" type="presParOf" srcId="{8E4BF70B-329B-4E5D-BAAC-0AEA1A4D652E}" destId="{3F346568-D531-4980-B80E-E8980CF025A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8A1E13-0D61-480A-B3AD-C6B04B2B93AC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55D83F-2D4A-41A9-93A0-E9C4859B3448}">
      <dgm:prSet/>
      <dgm:spPr/>
      <dgm:t>
        <a:bodyPr/>
        <a:lstStyle/>
        <a:p>
          <a:r>
            <a:rPr lang="en-US" dirty="0"/>
            <a:t>360 is Essential</a:t>
          </a:r>
        </a:p>
      </dgm:t>
    </dgm:pt>
    <dgm:pt modelId="{38E9F855-CB62-48DE-B89A-97B7FE962B39}" type="parTrans" cxnId="{78E6E7B0-02CB-4FD3-8958-8552B97E2736}">
      <dgm:prSet/>
      <dgm:spPr/>
      <dgm:t>
        <a:bodyPr/>
        <a:lstStyle/>
        <a:p>
          <a:endParaRPr lang="en-US"/>
        </a:p>
      </dgm:t>
    </dgm:pt>
    <dgm:pt modelId="{EC6382AC-E786-4772-B1D2-ABF435D6266A}" type="sibTrans" cxnId="{78E6E7B0-02CB-4FD3-8958-8552B97E2736}">
      <dgm:prSet/>
      <dgm:spPr/>
      <dgm:t>
        <a:bodyPr/>
        <a:lstStyle/>
        <a:p>
          <a:endParaRPr lang="en-US"/>
        </a:p>
      </dgm:t>
    </dgm:pt>
    <dgm:pt modelId="{2E34AC0B-F689-4F99-9332-38824BA3B36B}">
      <dgm:prSet custT="1"/>
      <dgm:spPr/>
      <dgm:t>
        <a:bodyPr/>
        <a:lstStyle/>
        <a:p>
          <a:r>
            <a:rPr lang="en-US" sz="2000" dirty="0"/>
            <a:t>Number of stories on A and C sides</a:t>
          </a:r>
        </a:p>
      </dgm:t>
    </dgm:pt>
    <dgm:pt modelId="{C727F48F-D887-4E62-90A5-56821140D7EB}" type="parTrans" cxnId="{01F74BAA-E661-4560-9377-3C8EAEEB77FF}">
      <dgm:prSet/>
      <dgm:spPr/>
      <dgm:t>
        <a:bodyPr/>
        <a:lstStyle/>
        <a:p>
          <a:endParaRPr lang="en-US"/>
        </a:p>
      </dgm:t>
    </dgm:pt>
    <dgm:pt modelId="{3E5DA54D-3FBD-49B4-80DF-C1B0BA65FF6D}" type="sibTrans" cxnId="{01F74BAA-E661-4560-9377-3C8EAEEB77FF}">
      <dgm:prSet/>
      <dgm:spPr/>
      <dgm:t>
        <a:bodyPr/>
        <a:lstStyle/>
        <a:p>
          <a:endParaRPr lang="en-US"/>
        </a:p>
      </dgm:t>
    </dgm:pt>
    <dgm:pt modelId="{6BAF2830-B61C-40AA-9BDB-B38D0503CF1D}">
      <dgm:prSet custT="1"/>
      <dgm:spPr/>
      <dgm:t>
        <a:bodyPr/>
        <a:lstStyle/>
        <a:p>
          <a:r>
            <a:rPr lang="en-US" sz="2000" dirty="0"/>
            <a:t>Verify basement type (finished or unfinished) and consider the following:</a:t>
          </a:r>
        </a:p>
      </dgm:t>
    </dgm:pt>
    <dgm:pt modelId="{5487318B-7FF3-4534-B6C3-532DA333BC99}" type="parTrans" cxnId="{FE3026D1-B117-4460-A7C2-A55EE84D140F}">
      <dgm:prSet/>
      <dgm:spPr/>
      <dgm:t>
        <a:bodyPr/>
        <a:lstStyle/>
        <a:p>
          <a:endParaRPr lang="en-US"/>
        </a:p>
      </dgm:t>
    </dgm:pt>
    <dgm:pt modelId="{CC692396-DD0A-40E4-B4AF-7023818D518C}" type="sibTrans" cxnId="{FE3026D1-B117-4460-A7C2-A55EE84D140F}">
      <dgm:prSet/>
      <dgm:spPr/>
      <dgm:t>
        <a:bodyPr/>
        <a:lstStyle/>
        <a:p>
          <a:endParaRPr lang="en-US"/>
        </a:p>
      </dgm:t>
    </dgm:pt>
    <dgm:pt modelId="{00613D89-3183-4245-97FE-1E6247166B8B}">
      <dgm:prSet custT="1"/>
      <dgm:spPr/>
      <dgm:t>
        <a:bodyPr/>
        <a:lstStyle/>
        <a:p>
          <a:r>
            <a:rPr lang="en-US" sz="2000" dirty="0"/>
            <a:t>Type of windows</a:t>
          </a:r>
        </a:p>
      </dgm:t>
    </dgm:pt>
    <dgm:pt modelId="{16CA10CE-400C-4241-8EA1-50DE868818B2}" type="parTrans" cxnId="{C79D2262-616C-4E19-A531-DF1C7213E7FF}">
      <dgm:prSet/>
      <dgm:spPr/>
      <dgm:t>
        <a:bodyPr/>
        <a:lstStyle/>
        <a:p>
          <a:endParaRPr lang="en-US"/>
        </a:p>
      </dgm:t>
    </dgm:pt>
    <dgm:pt modelId="{0DE9411E-7FF5-4303-8123-C641C5F0D1C0}" type="sibTrans" cxnId="{C79D2262-616C-4E19-A531-DF1C7213E7FF}">
      <dgm:prSet/>
      <dgm:spPr/>
      <dgm:t>
        <a:bodyPr/>
        <a:lstStyle/>
        <a:p>
          <a:endParaRPr lang="en-US"/>
        </a:p>
      </dgm:t>
    </dgm:pt>
    <dgm:pt modelId="{0EDD0AFC-96E4-44D9-856C-5A130F47B441}">
      <dgm:prSet custT="1"/>
      <dgm:spPr/>
      <dgm:t>
        <a:bodyPr/>
        <a:lstStyle/>
        <a:p>
          <a:r>
            <a:rPr lang="en-US" sz="2000"/>
            <a:t>Likelihood of occupancy</a:t>
          </a:r>
        </a:p>
      </dgm:t>
    </dgm:pt>
    <dgm:pt modelId="{16B3E456-9C7C-4F01-BF55-F01E169177E3}" type="parTrans" cxnId="{32CAD225-C18E-4ED9-B674-6EF47587093C}">
      <dgm:prSet/>
      <dgm:spPr/>
      <dgm:t>
        <a:bodyPr/>
        <a:lstStyle/>
        <a:p>
          <a:endParaRPr lang="en-US"/>
        </a:p>
      </dgm:t>
    </dgm:pt>
    <dgm:pt modelId="{28F291D7-7C4F-447E-BA2F-AE14318374CF}" type="sibTrans" cxnId="{32CAD225-C18E-4ED9-B674-6EF47587093C}">
      <dgm:prSet/>
      <dgm:spPr/>
      <dgm:t>
        <a:bodyPr/>
        <a:lstStyle/>
        <a:p>
          <a:endParaRPr lang="en-US"/>
        </a:p>
      </dgm:t>
    </dgm:pt>
    <dgm:pt modelId="{BA2451FF-55E1-46C5-83DA-86A04D322945}">
      <dgm:prSet custT="1"/>
      <dgm:spPr/>
      <dgm:t>
        <a:bodyPr/>
        <a:lstStyle/>
        <a:p>
          <a:r>
            <a:rPr lang="en-US" sz="2000" dirty="0"/>
            <a:t>Presence of occupant escape systems</a:t>
          </a:r>
        </a:p>
      </dgm:t>
    </dgm:pt>
    <dgm:pt modelId="{0CF5859D-360E-4978-9A93-56983440459E}" type="parTrans" cxnId="{F2C495EA-D5CB-4E40-A116-C029087F975B}">
      <dgm:prSet/>
      <dgm:spPr/>
      <dgm:t>
        <a:bodyPr/>
        <a:lstStyle/>
        <a:p>
          <a:endParaRPr lang="en-US"/>
        </a:p>
      </dgm:t>
    </dgm:pt>
    <dgm:pt modelId="{156610D7-5870-471D-96DE-AF7B39314F23}" type="sibTrans" cxnId="{F2C495EA-D5CB-4E40-A116-C029087F975B}">
      <dgm:prSet/>
      <dgm:spPr/>
      <dgm:t>
        <a:bodyPr/>
        <a:lstStyle/>
        <a:p>
          <a:endParaRPr lang="en-US"/>
        </a:p>
      </dgm:t>
    </dgm:pt>
    <dgm:pt modelId="{F7A23E48-FC09-411D-B937-6E356E196464}">
      <dgm:prSet custT="1"/>
      <dgm:spPr/>
      <dgm:t>
        <a:bodyPr/>
        <a:lstStyle/>
        <a:p>
          <a:r>
            <a:rPr lang="en-US" sz="2000" dirty="0"/>
            <a:t>Utilities, including the following:</a:t>
          </a:r>
        </a:p>
      </dgm:t>
    </dgm:pt>
    <dgm:pt modelId="{5D8DA0E6-589A-43AA-BE38-67E9876028DF}" type="parTrans" cxnId="{838CA78F-FE8B-4CF8-A992-24BCCD31904A}">
      <dgm:prSet/>
      <dgm:spPr/>
      <dgm:t>
        <a:bodyPr/>
        <a:lstStyle/>
        <a:p>
          <a:endParaRPr lang="en-US"/>
        </a:p>
      </dgm:t>
    </dgm:pt>
    <dgm:pt modelId="{A1158FEB-B8D1-48BE-AE80-D36E57F4839E}" type="sibTrans" cxnId="{838CA78F-FE8B-4CF8-A992-24BCCD31904A}">
      <dgm:prSet/>
      <dgm:spPr/>
      <dgm:t>
        <a:bodyPr/>
        <a:lstStyle/>
        <a:p>
          <a:endParaRPr lang="en-US"/>
        </a:p>
      </dgm:t>
    </dgm:pt>
    <dgm:pt modelId="{59E7B4D5-202A-4F68-BD82-4F24E64CC89F}">
      <dgm:prSet custT="1"/>
      <dgm:spPr/>
      <dgm:t>
        <a:bodyPr/>
        <a:lstStyle/>
        <a:p>
          <a:r>
            <a:rPr lang="en-US" sz="2000" dirty="0"/>
            <a:t>Electrical service/overhead lines</a:t>
          </a:r>
        </a:p>
      </dgm:t>
    </dgm:pt>
    <dgm:pt modelId="{AD47A240-E348-47CC-B4BC-4B3F4DD06DCF}" type="parTrans" cxnId="{7540D6AD-B076-4735-967C-E02AA9496583}">
      <dgm:prSet/>
      <dgm:spPr/>
      <dgm:t>
        <a:bodyPr/>
        <a:lstStyle/>
        <a:p>
          <a:endParaRPr lang="en-US"/>
        </a:p>
      </dgm:t>
    </dgm:pt>
    <dgm:pt modelId="{36EB6D9F-B5F0-4496-BAFF-25E4070E3840}" type="sibTrans" cxnId="{7540D6AD-B076-4735-967C-E02AA9496583}">
      <dgm:prSet/>
      <dgm:spPr/>
      <dgm:t>
        <a:bodyPr/>
        <a:lstStyle/>
        <a:p>
          <a:endParaRPr lang="en-US"/>
        </a:p>
      </dgm:t>
    </dgm:pt>
    <dgm:pt modelId="{9D72BE44-7B1C-4722-97B1-2009E045880C}">
      <dgm:prSet custT="1"/>
      <dgm:spPr/>
      <dgm:t>
        <a:bodyPr/>
        <a:lstStyle/>
        <a:p>
          <a:r>
            <a:rPr lang="en-US" sz="2000" dirty="0"/>
            <a:t>Propane/fuel oil tanks</a:t>
          </a:r>
        </a:p>
      </dgm:t>
    </dgm:pt>
    <dgm:pt modelId="{706A1F17-6288-46A2-A988-3415ADFB99DD}" type="parTrans" cxnId="{3AA784A1-E466-4B9D-BFD3-9179A154B889}">
      <dgm:prSet/>
      <dgm:spPr/>
      <dgm:t>
        <a:bodyPr/>
        <a:lstStyle/>
        <a:p>
          <a:endParaRPr lang="en-US"/>
        </a:p>
      </dgm:t>
    </dgm:pt>
    <dgm:pt modelId="{663F5D03-7901-426B-B038-6C3F0D440585}" type="sibTrans" cxnId="{3AA784A1-E466-4B9D-BFD3-9179A154B889}">
      <dgm:prSet/>
      <dgm:spPr/>
      <dgm:t>
        <a:bodyPr/>
        <a:lstStyle/>
        <a:p>
          <a:endParaRPr lang="en-US"/>
        </a:p>
      </dgm:t>
    </dgm:pt>
    <dgm:pt modelId="{A1A6E95B-67D0-4156-85D2-490A8AC7125C}">
      <dgm:prSet custT="1"/>
      <dgm:spPr/>
      <dgm:t>
        <a:bodyPr/>
        <a:lstStyle/>
        <a:p>
          <a:r>
            <a:rPr lang="en-US" sz="2000" dirty="0"/>
            <a:t>Natural gas service (location)</a:t>
          </a:r>
        </a:p>
      </dgm:t>
    </dgm:pt>
    <dgm:pt modelId="{59DF666A-48C0-48A6-8EFC-B0512E52DF37}" type="parTrans" cxnId="{9F4F19EF-95D3-4613-9442-7999FD0364AB}">
      <dgm:prSet/>
      <dgm:spPr/>
      <dgm:t>
        <a:bodyPr/>
        <a:lstStyle/>
        <a:p>
          <a:endParaRPr lang="en-US"/>
        </a:p>
      </dgm:t>
    </dgm:pt>
    <dgm:pt modelId="{CE33B2D3-A9C7-47FA-A64C-9A6C09179219}" type="sibTrans" cxnId="{9F4F19EF-95D3-4613-9442-7999FD0364AB}">
      <dgm:prSet/>
      <dgm:spPr/>
      <dgm:t>
        <a:bodyPr/>
        <a:lstStyle/>
        <a:p>
          <a:endParaRPr lang="en-US"/>
        </a:p>
      </dgm:t>
    </dgm:pt>
    <dgm:pt modelId="{07F13611-2E42-472A-950A-B6C3978779D1}">
      <dgm:prSet custT="1"/>
      <dgm:spPr/>
      <dgm:t>
        <a:bodyPr/>
        <a:lstStyle/>
        <a:p>
          <a:r>
            <a:rPr lang="en-US" sz="2000" dirty="0"/>
            <a:t>Photovoltaic panels (solar panels)</a:t>
          </a:r>
        </a:p>
      </dgm:t>
    </dgm:pt>
    <dgm:pt modelId="{9CC3BBE5-1148-43EC-A2FB-98959046F141}" type="parTrans" cxnId="{CDC68973-A81F-4F4A-9180-A9A0A388B039}">
      <dgm:prSet/>
      <dgm:spPr/>
      <dgm:t>
        <a:bodyPr/>
        <a:lstStyle/>
        <a:p>
          <a:endParaRPr lang="en-US"/>
        </a:p>
      </dgm:t>
    </dgm:pt>
    <dgm:pt modelId="{B26FA192-8296-41FA-B1C3-F420F5F32B49}" type="sibTrans" cxnId="{CDC68973-A81F-4F4A-9180-A9A0A388B039}">
      <dgm:prSet/>
      <dgm:spPr/>
      <dgm:t>
        <a:bodyPr/>
        <a:lstStyle/>
        <a:p>
          <a:endParaRPr lang="en-US"/>
        </a:p>
      </dgm:t>
    </dgm:pt>
    <dgm:pt modelId="{42080A5B-A1AA-4D6D-BB20-7CCFCF53C2FF}">
      <dgm:prSet custT="1"/>
      <dgm:spPr/>
      <dgm:t>
        <a:bodyPr/>
        <a:lstStyle/>
        <a:p>
          <a:r>
            <a:rPr lang="en-US" sz="2000" dirty="0"/>
            <a:t>Pre-existing structural hazards</a:t>
          </a:r>
        </a:p>
      </dgm:t>
    </dgm:pt>
    <dgm:pt modelId="{E9B800C3-8E52-4D3B-BB0D-A43A27C9351A}" type="parTrans" cxnId="{73828066-682A-4597-9CC6-F92480C01F92}">
      <dgm:prSet/>
      <dgm:spPr/>
      <dgm:t>
        <a:bodyPr/>
        <a:lstStyle/>
        <a:p>
          <a:endParaRPr lang="en-US"/>
        </a:p>
      </dgm:t>
    </dgm:pt>
    <dgm:pt modelId="{13D67C89-F8C8-4BCA-B4E7-BA65E5B558F6}" type="sibTrans" cxnId="{73828066-682A-4597-9CC6-F92480C01F92}">
      <dgm:prSet/>
      <dgm:spPr/>
      <dgm:t>
        <a:bodyPr/>
        <a:lstStyle/>
        <a:p>
          <a:endParaRPr lang="en-US"/>
        </a:p>
      </dgm:t>
    </dgm:pt>
    <dgm:pt modelId="{8E07D6CA-4EDA-4109-9E27-2400C3B9975C}">
      <dgm:prSet custT="1"/>
      <dgm:spPr/>
      <dgm:t>
        <a:bodyPr/>
        <a:lstStyle/>
        <a:p>
          <a:r>
            <a:rPr lang="en-US" sz="2000" dirty="0"/>
            <a:t>Hazardous grade changes</a:t>
          </a:r>
        </a:p>
      </dgm:t>
    </dgm:pt>
    <dgm:pt modelId="{28E79BBC-82AC-4B5A-BD2D-2D2DE24550FD}" type="parTrans" cxnId="{E1F7A826-6C4B-448B-B29C-490848492086}">
      <dgm:prSet/>
      <dgm:spPr/>
      <dgm:t>
        <a:bodyPr/>
        <a:lstStyle/>
        <a:p>
          <a:endParaRPr lang="en-US"/>
        </a:p>
      </dgm:t>
    </dgm:pt>
    <dgm:pt modelId="{2D213B02-2FD8-4AEA-8AB8-725F975143EA}" type="sibTrans" cxnId="{E1F7A826-6C4B-448B-B29C-490848492086}">
      <dgm:prSet/>
      <dgm:spPr/>
      <dgm:t>
        <a:bodyPr/>
        <a:lstStyle/>
        <a:p>
          <a:endParaRPr lang="en-US"/>
        </a:p>
      </dgm:t>
    </dgm:pt>
    <dgm:pt modelId="{8DDFE3AE-6551-4504-B71C-9C21212D2C97}">
      <dgm:prSet custT="1"/>
      <dgm:spPr/>
      <dgm:t>
        <a:bodyPr/>
        <a:lstStyle/>
        <a:p>
          <a:r>
            <a:rPr lang="en-US" sz="2000" dirty="0"/>
            <a:t>Roof type and construction</a:t>
          </a:r>
        </a:p>
      </dgm:t>
    </dgm:pt>
    <dgm:pt modelId="{8D62D34B-0731-4318-8125-0BD8179F5783}" type="parTrans" cxnId="{4B0A37DB-A864-4060-84D7-00F754569916}">
      <dgm:prSet/>
      <dgm:spPr/>
      <dgm:t>
        <a:bodyPr/>
        <a:lstStyle/>
        <a:p>
          <a:endParaRPr lang="en-US"/>
        </a:p>
      </dgm:t>
    </dgm:pt>
    <dgm:pt modelId="{370F1AA1-1339-4AA6-BADF-8ABC6BFD1D14}" type="sibTrans" cxnId="{4B0A37DB-A864-4060-84D7-00F754569916}">
      <dgm:prSet/>
      <dgm:spPr/>
      <dgm:t>
        <a:bodyPr/>
        <a:lstStyle/>
        <a:p>
          <a:endParaRPr lang="en-US"/>
        </a:p>
      </dgm:t>
    </dgm:pt>
    <dgm:pt modelId="{0D7DD893-D212-4475-B390-478CC9EEDCF6}">
      <dgm:prSet custT="1"/>
      <dgm:spPr/>
      <dgm:t>
        <a:bodyPr/>
        <a:lstStyle/>
        <a:p>
          <a:r>
            <a:rPr lang="en-US" sz="2000" dirty="0"/>
            <a:t>Presence of fire protection features (hydrants, FDC, fire pump, etc.)</a:t>
          </a:r>
        </a:p>
      </dgm:t>
    </dgm:pt>
    <dgm:pt modelId="{4FA7A8C9-2824-4197-A598-1E0AA063AD50}" type="parTrans" cxnId="{35B2833B-BF78-4525-8C02-514B0DBEBAFE}">
      <dgm:prSet/>
      <dgm:spPr/>
      <dgm:t>
        <a:bodyPr/>
        <a:lstStyle/>
        <a:p>
          <a:endParaRPr lang="en-US"/>
        </a:p>
      </dgm:t>
    </dgm:pt>
    <dgm:pt modelId="{506D082D-2EC3-4C4D-991E-248234F500D4}" type="sibTrans" cxnId="{35B2833B-BF78-4525-8C02-514B0DBEBAFE}">
      <dgm:prSet/>
      <dgm:spPr/>
      <dgm:t>
        <a:bodyPr/>
        <a:lstStyle/>
        <a:p>
          <a:endParaRPr lang="en-US"/>
        </a:p>
      </dgm:t>
    </dgm:pt>
    <dgm:pt modelId="{A087B35D-BF4E-4EF5-BE16-A7A57BD96E42}" type="pres">
      <dgm:prSet presAssocID="{2C8A1E13-0D61-480A-B3AD-C6B04B2B93AC}" presName="Name0" presStyleCnt="0">
        <dgm:presLayoutVars>
          <dgm:dir/>
          <dgm:animLvl val="lvl"/>
          <dgm:resizeHandles val="exact"/>
        </dgm:presLayoutVars>
      </dgm:prSet>
      <dgm:spPr/>
    </dgm:pt>
    <dgm:pt modelId="{277DD692-0651-4132-AA0C-2B3A323D36F2}" type="pres">
      <dgm:prSet presAssocID="{8955D83F-2D4A-41A9-93A0-E9C4859B3448}" presName="boxAndChildren" presStyleCnt="0"/>
      <dgm:spPr/>
    </dgm:pt>
    <dgm:pt modelId="{95340375-E601-4235-B495-B8F65EF8153D}" type="pres">
      <dgm:prSet presAssocID="{8955D83F-2D4A-41A9-93A0-E9C4859B3448}" presName="parentTextBox" presStyleLbl="alignNode1" presStyleIdx="0" presStyleCnt="1" custScaleX="110036"/>
      <dgm:spPr/>
    </dgm:pt>
    <dgm:pt modelId="{76D6E471-8651-4B14-82F7-E9572FE7FB50}" type="pres">
      <dgm:prSet presAssocID="{8955D83F-2D4A-41A9-93A0-E9C4859B3448}" presName="descendantBox" presStyleLbl="bgAccFollowNode1" presStyleIdx="0" presStyleCnt="1"/>
      <dgm:spPr/>
    </dgm:pt>
  </dgm:ptLst>
  <dgm:cxnLst>
    <dgm:cxn modelId="{DE102B07-EA16-4E5F-8436-C501D6CB9F9D}" type="presOf" srcId="{0D7DD893-D212-4475-B390-478CC9EEDCF6}" destId="{76D6E471-8651-4B14-82F7-E9572FE7FB50}" srcOrd="0" destOrd="13" presId="urn:microsoft.com/office/officeart/2016/7/layout/VerticalDownArrowProcess"/>
    <dgm:cxn modelId="{4CDBD30C-C64D-42DB-A252-149918061030}" type="presOf" srcId="{07F13611-2E42-472A-950A-B6C3978779D1}" destId="{76D6E471-8651-4B14-82F7-E9572FE7FB50}" srcOrd="0" destOrd="9" presId="urn:microsoft.com/office/officeart/2016/7/layout/VerticalDownArrowProcess"/>
    <dgm:cxn modelId="{D57EAA17-CAFD-4B8A-8B9E-B075FF346464}" type="presOf" srcId="{F7A23E48-FC09-411D-B937-6E356E196464}" destId="{76D6E471-8651-4B14-82F7-E9572FE7FB50}" srcOrd="0" destOrd="5" presId="urn:microsoft.com/office/officeart/2016/7/layout/VerticalDownArrowProcess"/>
    <dgm:cxn modelId="{32CAD225-C18E-4ED9-B674-6EF47587093C}" srcId="{6BAF2830-B61C-40AA-9BDB-B38D0503CF1D}" destId="{0EDD0AFC-96E4-44D9-856C-5A130F47B441}" srcOrd="1" destOrd="0" parTransId="{16B3E456-9C7C-4F01-BF55-F01E169177E3}" sibTransId="{28F291D7-7C4F-447E-BA2F-AE14318374CF}"/>
    <dgm:cxn modelId="{E1F7A826-6C4B-448B-B29C-490848492086}" srcId="{8955D83F-2D4A-41A9-93A0-E9C4859B3448}" destId="{8E07D6CA-4EDA-4109-9E27-2400C3B9975C}" srcOrd="5" destOrd="0" parTransId="{28E79BBC-82AC-4B5A-BD2D-2D2DE24550FD}" sibTransId="{2D213B02-2FD8-4AEA-8AB8-725F975143EA}"/>
    <dgm:cxn modelId="{F7927427-4392-4E73-A850-621678FC7DA6}" type="presOf" srcId="{00613D89-3183-4245-97FE-1E6247166B8B}" destId="{76D6E471-8651-4B14-82F7-E9572FE7FB50}" srcOrd="0" destOrd="2" presId="urn:microsoft.com/office/officeart/2016/7/layout/VerticalDownArrowProcess"/>
    <dgm:cxn modelId="{E9598D38-C56D-4943-9FC4-4AA0F2CEFD66}" type="presOf" srcId="{42080A5B-A1AA-4D6D-BB20-7CCFCF53C2FF}" destId="{76D6E471-8651-4B14-82F7-E9572FE7FB50}" srcOrd="0" destOrd="10" presId="urn:microsoft.com/office/officeart/2016/7/layout/VerticalDownArrowProcess"/>
    <dgm:cxn modelId="{35B2833B-BF78-4525-8C02-514B0DBEBAFE}" srcId="{8955D83F-2D4A-41A9-93A0-E9C4859B3448}" destId="{0D7DD893-D212-4475-B390-478CC9EEDCF6}" srcOrd="7" destOrd="0" parTransId="{4FA7A8C9-2824-4197-A598-1E0AA063AD50}" sibTransId="{506D082D-2EC3-4C4D-991E-248234F500D4}"/>
    <dgm:cxn modelId="{B017155D-084E-402B-9F9F-9B13C4919FD6}" type="presOf" srcId="{A1A6E95B-67D0-4156-85D2-490A8AC7125C}" destId="{76D6E471-8651-4B14-82F7-E9572FE7FB50}" srcOrd="0" destOrd="8" presId="urn:microsoft.com/office/officeart/2016/7/layout/VerticalDownArrowProcess"/>
    <dgm:cxn modelId="{3DE37D5F-C047-4CDE-9B60-C8BE91B6B280}" type="presOf" srcId="{2E34AC0B-F689-4F99-9332-38824BA3B36B}" destId="{76D6E471-8651-4B14-82F7-E9572FE7FB50}" srcOrd="0" destOrd="0" presId="urn:microsoft.com/office/officeart/2016/7/layout/VerticalDownArrowProcess"/>
    <dgm:cxn modelId="{C79D2262-616C-4E19-A531-DF1C7213E7FF}" srcId="{6BAF2830-B61C-40AA-9BDB-B38D0503CF1D}" destId="{00613D89-3183-4245-97FE-1E6247166B8B}" srcOrd="0" destOrd="0" parTransId="{16CA10CE-400C-4241-8EA1-50DE868818B2}" sibTransId="{0DE9411E-7FF5-4303-8123-C641C5F0D1C0}"/>
    <dgm:cxn modelId="{73828066-682A-4597-9CC6-F92480C01F92}" srcId="{8955D83F-2D4A-41A9-93A0-E9C4859B3448}" destId="{42080A5B-A1AA-4D6D-BB20-7CCFCF53C2FF}" srcOrd="4" destOrd="0" parTransId="{E9B800C3-8E52-4D3B-BB0D-A43A27C9351A}" sibTransId="{13D67C89-F8C8-4BCA-B4E7-BA65E5B558F6}"/>
    <dgm:cxn modelId="{CDC68973-A81F-4F4A-9180-A9A0A388B039}" srcId="{F7A23E48-FC09-411D-B937-6E356E196464}" destId="{07F13611-2E42-472A-950A-B6C3978779D1}" srcOrd="3" destOrd="0" parTransId="{9CC3BBE5-1148-43EC-A2FB-98959046F141}" sibTransId="{B26FA192-8296-41FA-B1C3-F420F5F32B49}"/>
    <dgm:cxn modelId="{B4F03783-761B-4B0A-9E96-1DCB1BC071D5}" type="presOf" srcId="{8955D83F-2D4A-41A9-93A0-E9C4859B3448}" destId="{95340375-E601-4235-B495-B8F65EF8153D}" srcOrd="0" destOrd="0" presId="urn:microsoft.com/office/officeart/2016/7/layout/VerticalDownArrowProcess"/>
    <dgm:cxn modelId="{F31D3284-ACBF-4298-B3B9-13150D988AED}" type="presOf" srcId="{8E07D6CA-4EDA-4109-9E27-2400C3B9975C}" destId="{76D6E471-8651-4B14-82F7-E9572FE7FB50}" srcOrd="0" destOrd="11" presId="urn:microsoft.com/office/officeart/2016/7/layout/VerticalDownArrowProcess"/>
    <dgm:cxn modelId="{E41DE287-C05E-46BC-A619-9A283676C1E0}" type="presOf" srcId="{BA2451FF-55E1-46C5-83DA-86A04D322945}" destId="{76D6E471-8651-4B14-82F7-E9572FE7FB50}" srcOrd="0" destOrd="4" presId="urn:microsoft.com/office/officeart/2016/7/layout/VerticalDownArrowProcess"/>
    <dgm:cxn modelId="{838CA78F-FE8B-4CF8-A992-24BCCD31904A}" srcId="{8955D83F-2D4A-41A9-93A0-E9C4859B3448}" destId="{F7A23E48-FC09-411D-B937-6E356E196464}" srcOrd="3" destOrd="0" parTransId="{5D8DA0E6-589A-43AA-BE38-67E9876028DF}" sibTransId="{A1158FEB-B8D1-48BE-AE80-D36E57F4839E}"/>
    <dgm:cxn modelId="{4485CA9A-9D1F-49CE-93EF-CAE1430F6A2F}" type="presOf" srcId="{9D72BE44-7B1C-4722-97B1-2009E045880C}" destId="{76D6E471-8651-4B14-82F7-E9572FE7FB50}" srcOrd="0" destOrd="7" presId="urn:microsoft.com/office/officeart/2016/7/layout/VerticalDownArrowProcess"/>
    <dgm:cxn modelId="{3AA784A1-E466-4B9D-BFD3-9179A154B889}" srcId="{F7A23E48-FC09-411D-B937-6E356E196464}" destId="{9D72BE44-7B1C-4722-97B1-2009E045880C}" srcOrd="1" destOrd="0" parTransId="{706A1F17-6288-46A2-A988-3415ADFB99DD}" sibTransId="{663F5D03-7901-426B-B038-6C3F0D440585}"/>
    <dgm:cxn modelId="{32E466A8-460F-4656-A8BF-E46170B75B58}" type="presOf" srcId="{2C8A1E13-0D61-480A-B3AD-C6B04B2B93AC}" destId="{A087B35D-BF4E-4EF5-BE16-A7A57BD96E42}" srcOrd="0" destOrd="0" presId="urn:microsoft.com/office/officeart/2016/7/layout/VerticalDownArrowProcess"/>
    <dgm:cxn modelId="{EC8B0FAA-FFBB-402B-B107-E82447FED5BB}" type="presOf" srcId="{0EDD0AFC-96E4-44D9-856C-5A130F47B441}" destId="{76D6E471-8651-4B14-82F7-E9572FE7FB50}" srcOrd="0" destOrd="3" presId="urn:microsoft.com/office/officeart/2016/7/layout/VerticalDownArrowProcess"/>
    <dgm:cxn modelId="{01F74BAA-E661-4560-9377-3C8EAEEB77FF}" srcId="{8955D83F-2D4A-41A9-93A0-E9C4859B3448}" destId="{2E34AC0B-F689-4F99-9332-38824BA3B36B}" srcOrd="0" destOrd="0" parTransId="{C727F48F-D887-4E62-90A5-56821140D7EB}" sibTransId="{3E5DA54D-3FBD-49B4-80DF-C1B0BA65FF6D}"/>
    <dgm:cxn modelId="{C20216AB-6423-4D56-82E4-C1440176A172}" type="presOf" srcId="{59E7B4D5-202A-4F68-BD82-4F24E64CC89F}" destId="{76D6E471-8651-4B14-82F7-E9572FE7FB50}" srcOrd="0" destOrd="6" presId="urn:microsoft.com/office/officeart/2016/7/layout/VerticalDownArrowProcess"/>
    <dgm:cxn modelId="{7540D6AD-B076-4735-967C-E02AA9496583}" srcId="{F7A23E48-FC09-411D-B937-6E356E196464}" destId="{59E7B4D5-202A-4F68-BD82-4F24E64CC89F}" srcOrd="0" destOrd="0" parTransId="{AD47A240-E348-47CC-B4BC-4B3F4DD06DCF}" sibTransId="{36EB6D9F-B5F0-4496-BAFF-25E4070E3840}"/>
    <dgm:cxn modelId="{78E6E7B0-02CB-4FD3-8958-8552B97E2736}" srcId="{2C8A1E13-0D61-480A-B3AD-C6B04B2B93AC}" destId="{8955D83F-2D4A-41A9-93A0-E9C4859B3448}" srcOrd="0" destOrd="0" parTransId="{38E9F855-CB62-48DE-B89A-97B7FE962B39}" sibTransId="{EC6382AC-E786-4772-B1D2-ABF435D6266A}"/>
    <dgm:cxn modelId="{FE3026D1-B117-4460-A7C2-A55EE84D140F}" srcId="{8955D83F-2D4A-41A9-93A0-E9C4859B3448}" destId="{6BAF2830-B61C-40AA-9BDB-B38D0503CF1D}" srcOrd="1" destOrd="0" parTransId="{5487318B-7FF3-4534-B6C3-532DA333BC99}" sibTransId="{CC692396-DD0A-40E4-B4AF-7023818D518C}"/>
    <dgm:cxn modelId="{4B0A37DB-A864-4060-84D7-00F754569916}" srcId="{8955D83F-2D4A-41A9-93A0-E9C4859B3448}" destId="{8DDFE3AE-6551-4504-B71C-9C21212D2C97}" srcOrd="6" destOrd="0" parTransId="{8D62D34B-0731-4318-8125-0BD8179F5783}" sibTransId="{370F1AA1-1339-4AA6-BADF-8ABC6BFD1D14}"/>
    <dgm:cxn modelId="{F2C495EA-D5CB-4E40-A116-C029087F975B}" srcId="{8955D83F-2D4A-41A9-93A0-E9C4859B3448}" destId="{BA2451FF-55E1-46C5-83DA-86A04D322945}" srcOrd="2" destOrd="0" parTransId="{0CF5859D-360E-4978-9A93-56983440459E}" sibTransId="{156610D7-5870-471D-96DE-AF7B39314F23}"/>
    <dgm:cxn modelId="{074A45EB-EB6A-465F-8D3F-8748BEA049B4}" type="presOf" srcId="{8DDFE3AE-6551-4504-B71C-9C21212D2C97}" destId="{76D6E471-8651-4B14-82F7-E9572FE7FB50}" srcOrd="0" destOrd="12" presId="urn:microsoft.com/office/officeart/2016/7/layout/VerticalDownArrowProcess"/>
    <dgm:cxn modelId="{9F4F19EF-95D3-4613-9442-7999FD0364AB}" srcId="{F7A23E48-FC09-411D-B937-6E356E196464}" destId="{A1A6E95B-67D0-4156-85D2-490A8AC7125C}" srcOrd="2" destOrd="0" parTransId="{59DF666A-48C0-48A6-8EFC-B0512E52DF37}" sibTransId="{CE33B2D3-A9C7-47FA-A64C-9A6C09179219}"/>
    <dgm:cxn modelId="{6BFA2BF9-5AD3-43F3-910E-FC722BCDFF00}" type="presOf" srcId="{6BAF2830-B61C-40AA-9BDB-B38D0503CF1D}" destId="{76D6E471-8651-4B14-82F7-E9572FE7FB50}" srcOrd="0" destOrd="1" presId="urn:microsoft.com/office/officeart/2016/7/layout/VerticalDownArrowProcess"/>
    <dgm:cxn modelId="{A20CCAB4-F42A-4479-B857-9EA02B70455B}" type="presParOf" srcId="{A087B35D-BF4E-4EF5-BE16-A7A57BD96E42}" destId="{277DD692-0651-4132-AA0C-2B3A323D36F2}" srcOrd="0" destOrd="0" presId="urn:microsoft.com/office/officeart/2016/7/layout/VerticalDownArrowProcess"/>
    <dgm:cxn modelId="{BE4DED07-C64A-426B-B687-4BBCBB725E86}" type="presParOf" srcId="{277DD692-0651-4132-AA0C-2B3A323D36F2}" destId="{95340375-E601-4235-B495-B8F65EF8153D}" srcOrd="0" destOrd="0" presId="urn:microsoft.com/office/officeart/2016/7/layout/VerticalDownArrowProcess"/>
    <dgm:cxn modelId="{CC5313C3-BA04-4E4C-9626-8C967AFA256B}" type="presParOf" srcId="{277DD692-0651-4132-AA0C-2B3A323D36F2}" destId="{76D6E471-8651-4B14-82F7-E9572FE7FB50}" srcOrd="1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A50E0F2-09F1-4D5B-8545-7FF975C1C8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D5474E7-0DA0-426D-84DE-E20B1C02AC10}">
      <dgm:prSet/>
      <dgm:spPr/>
      <dgm:t>
        <a:bodyPr/>
        <a:lstStyle/>
        <a:p>
          <a:r>
            <a:rPr lang="en-US"/>
            <a:t>Regular ICS training drills</a:t>
          </a:r>
        </a:p>
      </dgm:t>
    </dgm:pt>
    <dgm:pt modelId="{DD3A4507-FB74-4F48-B41B-F6025DC7EE2F}" type="parTrans" cxnId="{45CD81CF-6C14-4F7D-9FB9-A08115CA2B0E}">
      <dgm:prSet/>
      <dgm:spPr/>
      <dgm:t>
        <a:bodyPr/>
        <a:lstStyle/>
        <a:p>
          <a:endParaRPr lang="en-US"/>
        </a:p>
      </dgm:t>
    </dgm:pt>
    <dgm:pt modelId="{1CA468FF-E217-4DCB-B29C-53E1313B7287}" type="sibTrans" cxnId="{45CD81CF-6C14-4F7D-9FB9-A08115CA2B0E}">
      <dgm:prSet/>
      <dgm:spPr/>
      <dgm:t>
        <a:bodyPr/>
        <a:lstStyle/>
        <a:p>
          <a:endParaRPr lang="en-US"/>
        </a:p>
      </dgm:t>
    </dgm:pt>
    <dgm:pt modelId="{FF7BF805-041D-416D-A9FE-271A50F72B5F}">
      <dgm:prSet/>
      <dgm:spPr/>
      <dgm:t>
        <a:bodyPr/>
        <a:lstStyle/>
        <a:p>
          <a:r>
            <a:rPr lang="en-US"/>
            <a:t>Clear SOPs for local incidents.</a:t>
          </a:r>
        </a:p>
      </dgm:t>
    </dgm:pt>
    <dgm:pt modelId="{B4F7F3C8-22E8-48F7-A8DC-04153092BB40}" type="parTrans" cxnId="{ADD0CB83-9826-4868-A4A5-67C2BC8FFA1B}">
      <dgm:prSet/>
      <dgm:spPr/>
      <dgm:t>
        <a:bodyPr/>
        <a:lstStyle/>
        <a:p>
          <a:endParaRPr lang="en-US"/>
        </a:p>
      </dgm:t>
    </dgm:pt>
    <dgm:pt modelId="{11230087-56BA-459D-A285-92F90093253B}" type="sibTrans" cxnId="{ADD0CB83-9826-4868-A4A5-67C2BC8FFA1B}">
      <dgm:prSet/>
      <dgm:spPr/>
      <dgm:t>
        <a:bodyPr/>
        <a:lstStyle/>
        <a:p>
          <a:endParaRPr lang="en-US"/>
        </a:p>
      </dgm:t>
    </dgm:pt>
    <dgm:pt modelId="{234CBA57-967B-4221-BDBA-7B24337774F4}">
      <dgm:prSet/>
      <dgm:spPr/>
      <dgm:t>
        <a:bodyPr/>
        <a:lstStyle/>
        <a:p>
          <a:r>
            <a:rPr lang="en-US"/>
            <a:t>Cross-agency collaboration.</a:t>
          </a:r>
        </a:p>
      </dgm:t>
    </dgm:pt>
    <dgm:pt modelId="{6E29CD10-0FF3-44BA-AC50-DEFFAF5FB2DC}" type="parTrans" cxnId="{F5B93AD7-2A37-471F-867E-3DB9D8004CD2}">
      <dgm:prSet/>
      <dgm:spPr/>
      <dgm:t>
        <a:bodyPr/>
        <a:lstStyle/>
        <a:p>
          <a:endParaRPr lang="en-US"/>
        </a:p>
      </dgm:t>
    </dgm:pt>
    <dgm:pt modelId="{F670A096-4C5D-4245-8E06-CED93AACFE62}" type="sibTrans" cxnId="{F5B93AD7-2A37-471F-867E-3DB9D8004CD2}">
      <dgm:prSet/>
      <dgm:spPr/>
      <dgm:t>
        <a:bodyPr/>
        <a:lstStyle/>
        <a:p>
          <a:endParaRPr lang="en-US"/>
        </a:p>
      </dgm:t>
    </dgm:pt>
    <dgm:pt modelId="{AD6987BF-A73A-46C6-8FA7-E57F9D078099}" type="pres">
      <dgm:prSet presAssocID="{EA50E0F2-09F1-4D5B-8545-7FF975C1C860}" presName="linear" presStyleCnt="0">
        <dgm:presLayoutVars>
          <dgm:animLvl val="lvl"/>
          <dgm:resizeHandles val="exact"/>
        </dgm:presLayoutVars>
      </dgm:prSet>
      <dgm:spPr/>
    </dgm:pt>
    <dgm:pt modelId="{0C68C6E1-9292-4CB3-81B1-025CF23FB295}" type="pres">
      <dgm:prSet presAssocID="{5D5474E7-0DA0-426D-84DE-E20B1C02AC1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1A6F44A-9CB8-4404-958F-0F430D1F90F5}" type="pres">
      <dgm:prSet presAssocID="{1CA468FF-E217-4DCB-B29C-53E1313B7287}" presName="spacer" presStyleCnt="0"/>
      <dgm:spPr/>
    </dgm:pt>
    <dgm:pt modelId="{7AA529A6-8BF7-4BCE-8E01-925317F51044}" type="pres">
      <dgm:prSet presAssocID="{FF7BF805-041D-416D-A9FE-271A50F72B5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1A835AA-D3C4-4194-B4AB-8CA2FB4A9850}" type="pres">
      <dgm:prSet presAssocID="{11230087-56BA-459D-A285-92F90093253B}" presName="spacer" presStyleCnt="0"/>
      <dgm:spPr/>
    </dgm:pt>
    <dgm:pt modelId="{260F8DA3-DCF9-454F-BE07-95E523474148}" type="pres">
      <dgm:prSet presAssocID="{234CBA57-967B-4221-BDBA-7B24337774F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CB7F557-632C-4CDB-A11C-37FF11F16C7E}" type="presOf" srcId="{5D5474E7-0DA0-426D-84DE-E20B1C02AC10}" destId="{0C68C6E1-9292-4CB3-81B1-025CF23FB295}" srcOrd="0" destOrd="0" presId="urn:microsoft.com/office/officeart/2005/8/layout/vList2"/>
    <dgm:cxn modelId="{0B2FCE79-A4CB-4A05-BF8E-FF9D26E4748F}" type="presOf" srcId="{234CBA57-967B-4221-BDBA-7B24337774F4}" destId="{260F8DA3-DCF9-454F-BE07-95E523474148}" srcOrd="0" destOrd="0" presId="urn:microsoft.com/office/officeart/2005/8/layout/vList2"/>
    <dgm:cxn modelId="{ADD0CB83-9826-4868-A4A5-67C2BC8FFA1B}" srcId="{EA50E0F2-09F1-4D5B-8545-7FF975C1C860}" destId="{FF7BF805-041D-416D-A9FE-271A50F72B5F}" srcOrd="1" destOrd="0" parTransId="{B4F7F3C8-22E8-48F7-A8DC-04153092BB40}" sibTransId="{11230087-56BA-459D-A285-92F90093253B}"/>
    <dgm:cxn modelId="{8671FE9D-5E54-4FF8-A468-D78DCB4CE9E3}" type="presOf" srcId="{EA50E0F2-09F1-4D5B-8545-7FF975C1C860}" destId="{AD6987BF-A73A-46C6-8FA7-E57F9D078099}" srcOrd="0" destOrd="0" presId="urn:microsoft.com/office/officeart/2005/8/layout/vList2"/>
    <dgm:cxn modelId="{45CD81CF-6C14-4F7D-9FB9-A08115CA2B0E}" srcId="{EA50E0F2-09F1-4D5B-8545-7FF975C1C860}" destId="{5D5474E7-0DA0-426D-84DE-E20B1C02AC10}" srcOrd="0" destOrd="0" parTransId="{DD3A4507-FB74-4F48-B41B-F6025DC7EE2F}" sibTransId="{1CA468FF-E217-4DCB-B29C-53E1313B7287}"/>
    <dgm:cxn modelId="{F5B93AD7-2A37-471F-867E-3DB9D8004CD2}" srcId="{EA50E0F2-09F1-4D5B-8545-7FF975C1C860}" destId="{234CBA57-967B-4221-BDBA-7B24337774F4}" srcOrd="2" destOrd="0" parTransId="{6E29CD10-0FF3-44BA-AC50-DEFFAF5FB2DC}" sibTransId="{F670A096-4C5D-4245-8E06-CED93AACFE62}"/>
    <dgm:cxn modelId="{7F3626F9-571B-4A15-9CB4-F8BB656B06FF}" type="presOf" srcId="{FF7BF805-041D-416D-A9FE-271A50F72B5F}" destId="{7AA529A6-8BF7-4BCE-8E01-925317F51044}" srcOrd="0" destOrd="0" presId="urn:microsoft.com/office/officeart/2005/8/layout/vList2"/>
    <dgm:cxn modelId="{EAEF4803-34EC-4026-ACF1-1B8DEBD1B295}" type="presParOf" srcId="{AD6987BF-A73A-46C6-8FA7-E57F9D078099}" destId="{0C68C6E1-9292-4CB3-81B1-025CF23FB295}" srcOrd="0" destOrd="0" presId="urn:microsoft.com/office/officeart/2005/8/layout/vList2"/>
    <dgm:cxn modelId="{A305C4DE-B229-4FDE-80CC-8F80CF6155B1}" type="presParOf" srcId="{AD6987BF-A73A-46C6-8FA7-E57F9D078099}" destId="{D1A6F44A-9CB8-4404-958F-0F430D1F90F5}" srcOrd="1" destOrd="0" presId="urn:microsoft.com/office/officeart/2005/8/layout/vList2"/>
    <dgm:cxn modelId="{4286D774-CFC4-4443-8969-304F09B8C8C5}" type="presParOf" srcId="{AD6987BF-A73A-46C6-8FA7-E57F9D078099}" destId="{7AA529A6-8BF7-4BCE-8E01-925317F51044}" srcOrd="2" destOrd="0" presId="urn:microsoft.com/office/officeart/2005/8/layout/vList2"/>
    <dgm:cxn modelId="{58A69FA7-D44A-400C-8A21-39DE7295698A}" type="presParOf" srcId="{AD6987BF-A73A-46C6-8FA7-E57F9D078099}" destId="{71A835AA-D3C4-4194-B4AB-8CA2FB4A9850}" srcOrd="3" destOrd="0" presId="urn:microsoft.com/office/officeart/2005/8/layout/vList2"/>
    <dgm:cxn modelId="{B2A8711F-21AD-40EE-AE51-943EA71E5339}" type="presParOf" srcId="{AD6987BF-A73A-46C6-8FA7-E57F9D078099}" destId="{260F8DA3-DCF9-454F-BE07-95E52347414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783EEF0-195F-4634-BBB5-D1802B2900B7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DA4CCEE-DD7F-465D-9386-F59A89F8FB75}">
      <dgm:prSet/>
      <dgm:spPr/>
      <dgm:t>
        <a:bodyPr/>
        <a:lstStyle/>
        <a:p>
          <a:r>
            <a:rPr lang="en-US" dirty="0"/>
            <a:t>ANY QUESTIONS?</a:t>
          </a:r>
        </a:p>
        <a:p>
          <a:r>
            <a:rPr lang="en-US" dirty="0"/>
            <a:t>marchill@twodarkthirty.com</a:t>
          </a:r>
        </a:p>
      </dgm:t>
    </dgm:pt>
    <dgm:pt modelId="{F5970844-E61B-4745-9289-31D4625D66FE}" type="parTrans" cxnId="{2956AB2A-D9AF-47CC-94DF-74AA3A4EFA4F}">
      <dgm:prSet/>
      <dgm:spPr/>
      <dgm:t>
        <a:bodyPr/>
        <a:lstStyle/>
        <a:p>
          <a:endParaRPr lang="en-US"/>
        </a:p>
      </dgm:t>
    </dgm:pt>
    <dgm:pt modelId="{1876AB29-B73E-4007-9A9A-764BACABFA93}" type="sibTrans" cxnId="{2956AB2A-D9AF-47CC-94DF-74AA3A4EFA4F}">
      <dgm:prSet/>
      <dgm:spPr/>
      <dgm:t>
        <a:bodyPr/>
        <a:lstStyle/>
        <a:p>
          <a:endParaRPr lang="en-US"/>
        </a:p>
      </dgm:t>
    </dgm:pt>
    <dgm:pt modelId="{486604F5-EECB-4055-8CAD-03FB96F0401D}">
      <dgm:prSet/>
      <dgm:spPr/>
      <dgm:t>
        <a:bodyPr/>
        <a:lstStyle/>
        <a:p>
          <a:r>
            <a:rPr lang="en-US" dirty="0"/>
            <a:t>Remember to always inspire, teach, and learn!</a:t>
          </a:r>
        </a:p>
      </dgm:t>
    </dgm:pt>
    <dgm:pt modelId="{17DA5A41-876B-45A0-B890-3CB6FAF348E2}" type="parTrans" cxnId="{A65EE621-4AB7-4A13-994C-ED74F4B369B5}">
      <dgm:prSet/>
      <dgm:spPr/>
      <dgm:t>
        <a:bodyPr/>
        <a:lstStyle/>
        <a:p>
          <a:endParaRPr lang="en-US"/>
        </a:p>
      </dgm:t>
    </dgm:pt>
    <dgm:pt modelId="{4BAA939A-4B75-4220-A16B-B80CC936C49F}" type="sibTrans" cxnId="{A65EE621-4AB7-4A13-994C-ED74F4B369B5}">
      <dgm:prSet/>
      <dgm:spPr/>
      <dgm:t>
        <a:bodyPr/>
        <a:lstStyle/>
        <a:p>
          <a:endParaRPr lang="en-US"/>
        </a:p>
      </dgm:t>
    </dgm:pt>
    <dgm:pt modelId="{933FD108-DA8F-49A9-A100-94C2DE0BBB79}">
      <dgm:prSet/>
      <dgm:spPr/>
      <dgm:t>
        <a:bodyPr/>
        <a:lstStyle/>
        <a:p>
          <a:r>
            <a:rPr lang="en-US" dirty="0"/>
            <a:t>Please check out my website for more information and free downloads.</a:t>
          </a:r>
        </a:p>
      </dgm:t>
    </dgm:pt>
    <dgm:pt modelId="{9D777FBD-FB27-44A5-8E1D-A583C691B944}" type="parTrans" cxnId="{79D1D7C0-94FA-4C09-B049-37DD975F3B81}">
      <dgm:prSet/>
      <dgm:spPr/>
      <dgm:t>
        <a:bodyPr/>
        <a:lstStyle/>
        <a:p>
          <a:endParaRPr lang="en-US"/>
        </a:p>
      </dgm:t>
    </dgm:pt>
    <dgm:pt modelId="{7C67D59F-E8DF-499B-B2BB-C34CCC70C32E}" type="sibTrans" cxnId="{79D1D7C0-94FA-4C09-B049-37DD975F3B81}">
      <dgm:prSet/>
      <dgm:spPr/>
      <dgm:t>
        <a:bodyPr/>
        <a:lstStyle/>
        <a:p>
          <a:endParaRPr lang="en-US"/>
        </a:p>
      </dgm:t>
    </dgm:pt>
    <dgm:pt modelId="{50A8485B-BA5D-447E-9AE6-969A5DEE4B85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dirty="0"/>
        </a:p>
      </dgm:t>
    </dgm:pt>
    <dgm:pt modelId="{EF240D4C-8287-43DA-8ED6-BBC21B30E307}" type="parTrans" cxnId="{2417F8E5-4A88-437C-94EA-051730C32799}">
      <dgm:prSet/>
      <dgm:spPr/>
      <dgm:t>
        <a:bodyPr/>
        <a:lstStyle/>
        <a:p>
          <a:endParaRPr lang="en-US"/>
        </a:p>
      </dgm:t>
    </dgm:pt>
    <dgm:pt modelId="{376F87D4-9BE6-4C47-B4B9-481C67DC6B1F}" type="sibTrans" cxnId="{2417F8E5-4A88-437C-94EA-051730C32799}">
      <dgm:prSet/>
      <dgm:spPr/>
      <dgm:t>
        <a:bodyPr/>
        <a:lstStyle/>
        <a:p>
          <a:endParaRPr lang="en-US"/>
        </a:p>
      </dgm:t>
    </dgm:pt>
    <dgm:pt modelId="{040E7D0C-9ED7-4122-8D0D-27ABF2CC3B7F}" type="pres">
      <dgm:prSet presAssocID="{E783EEF0-195F-4634-BBB5-D1802B2900B7}" presName="vert0" presStyleCnt="0">
        <dgm:presLayoutVars>
          <dgm:dir/>
          <dgm:animOne val="branch"/>
          <dgm:animLvl val="lvl"/>
        </dgm:presLayoutVars>
      </dgm:prSet>
      <dgm:spPr/>
    </dgm:pt>
    <dgm:pt modelId="{821E9411-9FB5-42BF-ABBC-EC2D95B3952E}" type="pres">
      <dgm:prSet presAssocID="{7DA4CCEE-DD7F-465D-9386-F59A89F8FB75}" presName="thickLine" presStyleLbl="alignNode1" presStyleIdx="0" presStyleCnt="4"/>
      <dgm:spPr/>
    </dgm:pt>
    <dgm:pt modelId="{71EBA518-1FC7-44B1-B166-D055B11DE99D}" type="pres">
      <dgm:prSet presAssocID="{7DA4CCEE-DD7F-465D-9386-F59A89F8FB75}" presName="horz1" presStyleCnt="0"/>
      <dgm:spPr/>
    </dgm:pt>
    <dgm:pt modelId="{66848574-58B2-43DD-BA07-3B9D5650D67E}" type="pres">
      <dgm:prSet presAssocID="{7DA4CCEE-DD7F-465D-9386-F59A89F8FB75}" presName="tx1" presStyleLbl="revTx" presStyleIdx="0" presStyleCnt="4"/>
      <dgm:spPr/>
    </dgm:pt>
    <dgm:pt modelId="{0B800226-7A25-4852-B378-504FC6CAD4CA}" type="pres">
      <dgm:prSet presAssocID="{7DA4CCEE-DD7F-465D-9386-F59A89F8FB75}" presName="vert1" presStyleCnt="0"/>
      <dgm:spPr/>
    </dgm:pt>
    <dgm:pt modelId="{FFFF151F-6411-465E-A196-4718B56C442C}" type="pres">
      <dgm:prSet presAssocID="{486604F5-EECB-4055-8CAD-03FB96F0401D}" presName="thickLine" presStyleLbl="alignNode1" presStyleIdx="1" presStyleCnt="4"/>
      <dgm:spPr/>
    </dgm:pt>
    <dgm:pt modelId="{C46E380C-1A90-44F7-8503-644621AD712D}" type="pres">
      <dgm:prSet presAssocID="{486604F5-EECB-4055-8CAD-03FB96F0401D}" presName="horz1" presStyleCnt="0"/>
      <dgm:spPr/>
    </dgm:pt>
    <dgm:pt modelId="{31BEDCC3-3945-480B-84E6-EAB90C8F3179}" type="pres">
      <dgm:prSet presAssocID="{486604F5-EECB-4055-8CAD-03FB96F0401D}" presName="tx1" presStyleLbl="revTx" presStyleIdx="1" presStyleCnt="4"/>
      <dgm:spPr/>
    </dgm:pt>
    <dgm:pt modelId="{0E274420-941B-4552-90FF-2CEB0D665BCE}" type="pres">
      <dgm:prSet presAssocID="{486604F5-EECB-4055-8CAD-03FB96F0401D}" presName="vert1" presStyleCnt="0"/>
      <dgm:spPr/>
    </dgm:pt>
    <dgm:pt modelId="{58A7CE66-1262-435B-893B-682F91B363CA}" type="pres">
      <dgm:prSet presAssocID="{933FD108-DA8F-49A9-A100-94C2DE0BBB79}" presName="thickLine" presStyleLbl="alignNode1" presStyleIdx="2" presStyleCnt="4"/>
      <dgm:spPr/>
    </dgm:pt>
    <dgm:pt modelId="{080C42A2-519F-43EA-AD8F-DB787B9E271D}" type="pres">
      <dgm:prSet presAssocID="{933FD108-DA8F-49A9-A100-94C2DE0BBB79}" presName="horz1" presStyleCnt="0"/>
      <dgm:spPr/>
    </dgm:pt>
    <dgm:pt modelId="{0405EB04-E67B-4FE0-9957-D6EC3675285A}" type="pres">
      <dgm:prSet presAssocID="{933FD108-DA8F-49A9-A100-94C2DE0BBB79}" presName="tx1" presStyleLbl="revTx" presStyleIdx="2" presStyleCnt="4"/>
      <dgm:spPr/>
    </dgm:pt>
    <dgm:pt modelId="{B9BDAE24-7F23-4945-8D8B-313297699337}" type="pres">
      <dgm:prSet presAssocID="{933FD108-DA8F-49A9-A100-94C2DE0BBB79}" presName="vert1" presStyleCnt="0"/>
      <dgm:spPr/>
    </dgm:pt>
    <dgm:pt modelId="{D7FE01B0-205F-4417-BB8B-A0FFD18854C3}" type="pres">
      <dgm:prSet presAssocID="{50A8485B-BA5D-447E-9AE6-969A5DEE4B85}" presName="thickLine" presStyleLbl="alignNode1" presStyleIdx="3" presStyleCnt="4"/>
      <dgm:spPr/>
    </dgm:pt>
    <dgm:pt modelId="{58710308-F820-4241-BEF4-22E27D9B76AE}" type="pres">
      <dgm:prSet presAssocID="{50A8485B-BA5D-447E-9AE6-969A5DEE4B85}" presName="horz1" presStyleCnt="0"/>
      <dgm:spPr/>
    </dgm:pt>
    <dgm:pt modelId="{7FF5E614-A24E-4940-94ED-278F9DDA11BC}" type="pres">
      <dgm:prSet presAssocID="{50A8485B-BA5D-447E-9AE6-969A5DEE4B85}" presName="tx1" presStyleLbl="revTx" presStyleIdx="3" presStyleCnt="4"/>
      <dgm:spPr/>
    </dgm:pt>
    <dgm:pt modelId="{A5B91F7A-23FD-49B5-AF39-B22D69EF30A0}" type="pres">
      <dgm:prSet presAssocID="{50A8485B-BA5D-447E-9AE6-969A5DEE4B85}" presName="vert1" presStyleCnt="0"/>
      <dgm:spPr/>
    </dgm:pt>
  </dgm:ptLst>
  <dgm:cxnLst>
    <dgm:cxn modelId="{A65EE621-4AB7-4A13-994C-ED74F4B369B5}" srcId="{E783EEF0-195F-4634-BBB5-D1802B2900B7}" destId="{486604F5-EECB-4055-8CAD-03FB96F0401D}" srcOrd="1" destOrd="0" parTransId="{17DA5A41-876B-45A0-B890-3CB6FAF348E2}" sibTransId="{4BAA939A-4B75-4220-A16B-B80CC936C49F}"/>
    <dgm:cxn modelId="{2956AB2A-D9AF-47CC-94DF-74AA3A4EFA4F}" srcId="{E783EEF0-195F-4634-BBB5-D1802B2900B7}" destId="{7DA4CCEE-DD7F-465D-9386-F59A89F8FB75}" srcOrd="0" destOrd="0" parTransId="{F5970844-E61B-4745-9289-31D4625D66FE}" sibTransId="{1876AB29-B73E-4007-9A9A-764BACABFA93}"/>
    <dgm:cxn modelId="{97B1552E-82CD-4882-A853-35918B726CF6}" type="presOf" srcId="{E783EEF0-195F-4634-BBB5-D1802B2900B7}" destId="{040E7D0C-9ED7-4122-8D0D-27ABF2CC3B7F}" srcOrd="0" destOrd="0" presId="urn:microsoft.com/office/officeart/2008/layout/LinedList"/>
    <dgm:cxn modelId="{D9651D5B-36CF-4FE2-88B2-5F63E3EB09D1}" type="presOf" srcId="{933FD108-DA8F-49A9-A100-94C2DE0BBB79}" destId="{0405EB04-E67B-4FE0-9957-D6EC3675285A}" srcOrd="0" destOrd="0" presId="urn:microsoft.com/office/officeart/2008/layout/LinedList"/>
    <dgm:cxn modelId="{573BCF91-5EC8-4E17-B67C-576D450A90A3}" type="presOf" srcId="{486604F5-EECB-4055-8CAD-03FB96F0401D}" destId="{31BEDCC3-3945-480B-84E6-EAB90C8F3179}" srcOrd="0" destOrd="0" presId="urn:microsoft.com/office/officeart/2008/layout/LinedList"/>
    <dgm:cxn modelId="{E3B64CA8-433B-4F40-AE32-4D5197CCA9E2}" type="presOf" srcId="{7DA4CCEE-DD7F-465D-9386-F59A89F8FB75}" destId="{66848574-58B2-43DD-BA07-3B9D5650D67E}" srcOrd="0" destOrd="0" presId="urn:microsoft.com/office/officeart/2008/layout/LinedList"/>
    <dgm:cxn modelId="{79D1D7C0-94FA-4C09-B049-37DD975F3B81}" srcId="{E783EEF0-195F-4634-BBB5-D1802B2900B7}" destId="{933FD108-DA8F-49A9-A100-94C2DE0BBB79}" srcOrd="2" destOrd="0" parTransId="{9D777FBD-FB27-44A5-8E1D-A583C691B944}" sibTransId="{7C67D59F-E8DF-499B-B2BB-C34CCC70C32E}"/>
    <dgm:cxn modelId="{0A96EEDC-B58B-4B09-9E59-8A13838B2BF6}" type="presOf" srcId="{50A8485B-BA5D-447E-9AE6-969A5DEE4B85}" destId="{7FF5E614-A24E-4940-94ED-278F9DDA11BC}" srcOrd="0" destOrd="0" presId="urn:microsoft.com/office/officeart/2008/layout/LinedList"/>
    <dgm:cxn modelId="{2417F8E5-4A88-437C-94EA-051730C32799}" srcId="{E783EEF0-195F-4634-BBB5-D1802B2900B7}" destId="{50A8485B-BA5D-447E-9AE6-969A5DEE4B85}" srcOrd="3" destOrd="0" parTransId="{EF240D4C-8287-43DA-8ED6-BBC21B30E307}" sibTransId="{376F87D4-9BE6-4C47-B4B9-481C67DC6B1F}"/>
    <dgm:cxn modelId="{9443B99B-3750-476E-9A8D-998DF44FDD04}" type="presParOf" srcId="{040E7D0C-9ED7-4122-8D0D-27ABF2CC3B7F}" destId="{821E9411-9FB5-42BF-ABBC-EC2D95B3952E}" srcOrd="0" destOrd="0" presId="urn:microsoft.com/office/officeart/2008/layout/LinedList"/>
    <dgm:cxn modelId="{D66ABD44-F5CC-4C09-A6C6-E2C849C9C5EA}" type="presParOf" srcId="{040E7D0C-9ED7-4122-8D0D-27ABF2CC3B7F}" destId="{71EBA518-1FC7-44B1-B166-D055B11DE99D}" srcOrd="1" destOrd="0" presId="urn:microsoft.com/office/officeart/2008/layout/LinedList"/>
    <dgm:cxn modelId="{0E28B7AE-F36B-4EC3-BD77-F7630EB9B1E6}" type="presParOf" srcId="{71EBA518-1FC7-44B1-B166-D055B11DE99D}" destId="{66848574-58B2-43DD-BA07-3B9D5650D67E}" srcOrd="0" destOrd="0" presId="urn:microsoft.com/office/officeart/2008/layout/LinedList"/>
    <dgm:cxn modelId="{EE2CD16C-5150-4F4D-B79B-EB28117D3BFE}" type="presParOf" srcId="{71EBA518-1FC7-44B1-B166-D055B11DE99D}" destId="{0B800226-7A25-4852-B378-504FC6CAD4CA}" srcOrd="1" destOrd="0" presId="urn:microsoft.com/office/officeart/2008/layout/LinedList"/>
    <dgm:cxn modelId="{AF7A2EBC-714D-47F5-8676-124BC4F078D9}" type="presParOf" srcId="{040E7D0C-9ED7-4122-8D0D-27ABF2CC3B7F}" destId="{FFFF151F-6411-465E-A196-4718B56C442C}" srcOrd="2" destOrd="0" presId="urn:microsoft.com/office/officeart/2008/layout/LinedList"/>
    <dgm:cxn modelId="{734F16EF-DF88-4EB7-BC61-55F914138148}" type="presParOf" srcId="{040E7D0C-9ED7-4122-8D0D-27ABF2CC3B7F}" destId="{C46E380C-1A90-44F7-8503-644621AD712D}" srcOrd="3" destOrd="0" presId="urn:microsoft.com/office/officeart/2008/layout/LinedList"/>
    <dgm:cxn modelId="{D3FEF3FB-C6A2-4E2D-AFE1-8DB825D01C2B}" type="presParOf" srcId="{C46E380C-1A90-44F7-8503-644621AD712D}" destId="{31BEDCC3-3945-480B-84E6-EAB90C8F3179}" srcOrd="0" destOrd="0" presId="urn:microsoft.com/office/officeart/2008/layout/LinedList"/>
    <dgm:cxn modelId="{1E42990F-D118-43FC-B086-2AF8C8E12741}" type="presParOf" srcId="{C46E380C-1A90-44F7-8503-644621AD712D}" destId="{0E274420-941B-4552-90FF-2CEB0D665BCE}" srcOrd="1" destOrd="0" presId="urn:microsoft.com/office/officeart/2008/layout/LinedList"/>
    <dgm:cxn modelId="{7724A054-8ECC-4173-BE58-3185C352FD96}" type="presParOf" srcId="{040E7D0C-9ED7-4122-8D0D-27ABF2CC3B7F}" destId="{58A7CE66-1262-435B-893B-682F91B363CA}" srcOrd="4" destOrd="0" presId="urn:microsoft.com/office/officeart/2008/layout/LinedList"/>
    <dgm:cxn modelId="{0CE9F566-AC8F-476C-9B7A-8F932A3607B1}" type="presParOf" srcId="{040E7D0C-9ED7-4122-8D0D-27ABF2CC3B7F}" destId="{080C42A2-519F-43EA-AD8F-DB787B9E271D}" srcOrd="5" destOrd="0" presId="urn:microsoft.com/office/officeart/2008/layout/LinedList"/>
    <dgm:cxn modelId="{24BF5906-AF34-49A3-8161-D76CDDE05862}" type="presParOf" srcId="{080C42A2-519F-43EA-AD8F-DB787B9E271D}" destId="{0405EB04-E67B-4FE0-9957-D6EC3675285A}" srcOrd="0" destOrd="0" presId="urn:microsoft.com/office/officeart/2008/layout/LinedList"/>
    <dgm:cxn modelId="{6956283B-BC3E-4CF7-BF0F-69B2F8D0A18E}" type="presParOf" srcId="{080C42A2-519F-43EA-AD8F-DB787B9E271D}" destId="{B9BDAE24-7F23-4945-8D8B-313297699337}" srcOrd="1" destOrd="0" presId="urn:microsoft.com/office/officeart/2008/layout/LinedList"/>
    <dgm:cxn modelId="{3FD6C5D9-D11D-44BC-9F02-BE790484E4F9}" type="presParOf" srcId="{040E7D0C-9ED7-4122-8D0D-27ABF2CC3B7F}" destId="{D7FE01B0-205F-4417-BB8B-A0FFD18854C3}" srcOrd="6" destOrd="0" presId="urn:microsoft.com/office/officeart/2008/layout/LinedList"/>
    <dgm:cxn modelId="{4EBF7B90-F655-4DF9-9C64-C9CFC054D5B9}" type="presParOf" srcId="{040E7D0C-9ED7-4122-8D0D-27ABF2CC3B7F}" destId="{58710308-F820-4241-BEF4-22E27D9B76AE}" srcOrd="7" destOrd="0" presId="urn:microsoft.com/office/officeart/2008/layout/LinedList"/>
    <dgm:cxn modelId="{930C7733-FA9D-48DC-B642-E56D02CC81AB}" type="presParOf" srcId="{58710308-F820-4241-BEF4-22E27D9B76AE}" destId="{7FF5E614-A24E-4940-94ED-278F9DDA11BC}" srcOrd="0" destOrd="0" presId="urn:microsoft.com/office/officeart/2008/layout/LinedList"/>
    <dgm:cxn modelId="{598BA746-4AD1-4294-9287-9C2CD25EA6AF}" type="presParOf" srcId="{58710308-F820-4241-BEF4-22E27D9B76AE}" destId="{A5B91F7A-23FD-49B5-AF39-B22D69EF30A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16572-2633-4A8F-8D0A-C1EBACF96DEB}">
      <dsp:nvSpPr>
        <dsp:cNvPr id="0" name=""/>
        <dsp:cNvSpPr/>
      </dsp:nvSpPr>
      <dsp:spPr>
        <a:xfrm>
          <a:off x="3735" y="1170774"/>
          <a:ext cx="1820059" cy="1155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A9DEC5-D5E3-420B-A062-1720E40CA5A3}">
      <dsp:nvSpPr>
        <dsp:cNvPr id="0" name=""/>
        <dsp:cNvSpPr/>
      </dsp:nvSpPr>
      <dsp:spPr>
        <a:xfrm>
          <a:off x="205963" y="1362892"/>
          <a:ext cx="1820059" cy="11557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Define ICS</a:t>
          </a:r>
        </a:p>
      </dsp:txBody>
      <dsp:txXfrm>
        <a:off x="239813" y="1396742"/>
        <a:ext cx="1752359" cy="1088037"/>
      </dsp:txXfrm>
    </dsp:sp>
    <dsp:sp modelId="{8F0DE51A-6F25-42F6-B427-D8677F23D063}">
      <dsp:nvSpPr>
        <dsp:cNvPr id="0" name=""/>
        <dsp:cNvSpPr/>
      </dsp:nvSpPr>
      <dsp:spPr>
        <a:xfrm>
          <a:off x="2228252" y="1170774"/>
          <a:ext cx="1820059" cy="1155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1E091D-07DB-4B33-AFEB-8EA848B24D2B}">
      <dsp:nvSpPr>
        <dsp:cNvPr id="0" name=""/>
        <dsp:cNvSpPr/>
      </dsp:nvSpPr>
      <dsp:spPr>
        <a:xfrm>
          <a:off x="2430481" y="1362892"/>
          <a:ext cx="1820059" cy="11557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Types of Incidents</a:t>
          </a:r>
        </a:p>
      </dsp:txBody>
      <dsp:txXfrm>
        <a:off x="2464331" y="1396742"/>
        <a:ext cx="1752359" cy="1088037"/>
      </dsp:txXfrm>
    </dsp:sp>
    <dsp:sp modelId="{6FC28FE4-F2D1-4877-9C91-837B30949DA4}">
      <dsp:nvSpPr>
        <dsp:cNvPr id="0" name=""/>
        <dsp:cNvSpPr/>
      </dsp:nvSpPr>
      <dsp:spPr>
        <a:xfrm>
          <a:off x="4452770" y="1170774"/>
          <a:ext cx="1820059" cy="1155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2D4BDB-1277-411B-8609-9D4B95F2FD1D}">
      <dsp:nvSpPr>
        <dsp:cNvPr id="0" name=""/>
        <dsp:cNvSpPr/>
      </dsp:nvSpPr>
      <dsp:spPr>
        <a:xfrm>
          <a:off x="4654999" y="1362892"/>
          <a:ext cx="1820059" cy="11557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Key Elements of ICS</a:t>
          </a:r>
        </a:p>
      </dsp:txBody>
      <dsp:txXfrm>
        <a:off x="4688849" y="1396742"/>
        <a:ext cx="1752359" cy="1088037"/>
      </dsp:txXfrm>
    </dsp:sp>
    <dsp:sp modelId="{521975A0-5E99-4495-A63B-FA12FA87B671}">
      <dsp:nvSpPr>
        <dsp:cNvPr id="0" name=""/>
        <dsp:cNvSpPr/>
      </dsp:nvSpPr>
      <dsp:spPr>
        <a:xfrm>
          <a:off x="6677287" y="1170774"/>
          <a:ext cx="1820059" cy="1155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0173A3-AEBF-44D9-89A9-8CFF0C56FD8E}">
      <dsp:nvSpPr>
        <dsp:cNvPr id="0" name=""/>
        <dsp:cNvSpPr/>
      </dsp:nvSpPr>
      <dsp:spPr>
        <a:xfrm>
          <a:off x="6879516" y="1362892"/>
          <a:ext cx="1820059" cy="11557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Communication Strategies</a:t>
          </a:r>
        </a:p>
      </dsp:txBody>
      <dsp:txXfrm>
        <a:off x="6913366" y="1396742"/>
        <a:ext cx="1752359" cy="1088037"/>
      </dsp:txXfrm>
    </dsp:sp>
    <dsp:sp modelId="{EF13EF75-3469-479E-B9BE-635F0B8D3FDA}">
      <dsp:nvSpPr>
        <dsp:cNvPr id="0" name=""/>
        <dsp:cNvSpPr/>
      </dsp:nvSpPr>
      <dsp:spPr>
        <a:xfrm>
          <a:off x="8901805" y="1170774"/>
          <a:ext cx="1820059" cy="11557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E94A88-D2EE-4491-AB44-8DDAA703C8A5}">
      <dsp:nvSpPr>
        <dsp:cNvPr id="0" name=""/>
        <dsp:cNvSpPr/>
      </dsp:nvSpPr>
      <dsp:spPr>
        <a:xfrm>
          <a:off x="9104034" y="1362892"/>
          <a:ext cx="1820059" cy="11557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Questions &amp; Answers</a:t>
          </a:r>
        </a:p>
      </dsp:txBody>
      <dsp:txXfrm>
        <a:off x="9137884" y="1396742"/>
        <a:ext cx="1752359" cy="10880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E52E45-613F-4ACD-9887-62523B65A719}">
      <dsp:nvSpPr>
        <dsp:cNvPr id="0" name=""/>
        <dsp:cNvSpPr/>
      </dsp:nvSpPr>
      <dsp:spPr>
        <a:xfrm>
          <a:off x="0" y="4332"/>
          <a:ext cx="4862446" cy="9228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615C68-572B-4B69-8C76-F52A45E3BE3A}">
      <dsp:nvSpPr>
        <dsp:cNvPr id="0" name=""/>
        <dsp:cNvSpPr/>
      </dsp:nvSpPr>
      <dsp:spPr>
        <a:xfrm>
          <a:off x="279176" y="211984"/>
          <a:ext cx="507593" cy="5075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6D801F-4707-4BF0-9112-CADD5FD3B80B}">
      <dsp:nvSpPr>
        <dsp:cNvPr id="0" name=""/>
        <dsp:cNvSpPr/>
      </dsp:nvSpPr>
      <dsp:spPr>
        <a:xfrm>
          <a:off x="1065945" y="4332"/>
          <a:ext cx="3796501" cy="922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73" tIns="97673" rIns="97673" bIns="9767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Establish command early</a:t>
          </a:r>
          <a:endParaRPr lang="en-US" sz="1900" kern="1200"/>
        </a:p>
      </dsp:txBody>
      <dsp:txXfrm>
        <a:off x="1065945" y="4332"/>
        <a:ext cx="3796501" cy="922896"/>
      </dsp:txXfrm>
    </dsp:sp>
    <dsp:sp modelId="{7FCB6E41-0184-4DDB-9F08-D34D56D28936}">
      <dsp:nvSpPr>
        <dsp:cNvPr id="0" name=""/>
        <dsp:cNvSpPr/>
      </dsp:nvSpPr>
      <dsp:spPr>
        <a:xfrm>
          <a:off x="0" y="1157953"/>
          <a:ext cx="4862446" cy="9228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AA2CD6-1397-4DD7-8E39-98A76AAFA04D}">
      <dsp:nvSpPr>
        <dsp:cNvPr id="0" name=""/>
        <dsp:cNvSpPr/>
      </dsp:nvSpPr>
      <dsp:spPr>
        <a:xfrm>
          <a:off x="279176" y="1365605"/>
          <a:ext cx="507593" cy="5075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0ECD4A-36B0-4C8A-839B-840B6B34135E}">
      <dsp:nvSpPr>
        <dsp:cNvPr id="0" name=""/>
        <dsp:cNvSpPr/>
      </dsp:nvSpPr>
      <dsp:spPr>
        <a:xfrm>
          <a:off x="1065945" y="1157953"/>
          <a:ext cx="3796501" cy="922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73" tIns="97673" rIns="97673" bIns="9767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Perform a thorough size-up</a:t>
          </a:r>
          <a:endParaRPr lang="en-US" sz="1900" kern="1200"/>
        </a:p>
      </dsp:txBody>
      <dsp:txXfrm>
        <a:off x="1065945" y="1157953"/>
        <a:ext cx="3796501" cy="922896"/>
      </dsp:txXfrm>
    </dsp:sp>
    <dsp:sp modelId="{09D1DEA7-8E78-4CB0-8C55-71A741358BCC}">
      <dsp:nvSpPr>
        <dsp:cNvPr id="0" name=""/>
        <dsp:cNvSpPr/>
      </dsp:nvSpPr>
      <dsp:spPr>
        <a:xfrm>
          <a:off x="0" y="2311575"/>
          <a:ext cx="4862446" cy="9228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C45D21-0C78-47B3-B186-2D8829A39E05}">
      <dsp:nvSpPr>
        <dsp:cNvPr id="0" name=""/>
        <dsp:cNvSpPr/>
      </dsp:nvSpPr>
      <dsp:spPr>
        <a:xfrm>
          <a:off x="279176" y="2519226"/>
          <a:ext cx="507593" cy="5075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EA5528-26CA-433B-BEDB-D9A8BBB0C6D5}">
      <dsp:nvSpPr>
        <dsp:cNvPr id="0" name=""/>
        <dsp:cNvSpPr/>
      </dsp:nvSpPr>
      <dsp:spPr>
        <a:xfrm>
          <a:off x="1065945" y="2311575"/>
          <a:ext cx="3796501" cy="922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73" tIns="97673" rIns="97673" bIns="9767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Develop an action plan</a:t>
          </a:r>
          <a:endParaRPr lang="en-US" sz="1900" kern="1200"/>
        </a:p>
      </dsp:txBody>
      <dsp:txXfrm>
        <a:off x="1065945" y="2311575"/>
        <a:ext cx="3796501" cy="922896"/>
      </dsp:txXfrm>
    </dsp:sp>
    <dsp:sp modelId="{9BFD100E-CF54-480D-9A99-54205203834C}">
      <dsp:nvSpPr>
        <dsp:cNvPr id="0" name=""/>
        <dsp:cNvSpPr/>
      </dsp:nvSpPr>
      <dsp:spPr>
        <a:xfrm>
          <a:off x="0" y="3465196"/>
          <a:ext cx="4862446" cy="9228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D8297E-03F3-4D94-B002-3100BA0E241B}">
      <dsp:nvSpPr>
        <dsp:cNvPr id="0" name=""/>
        <dsp:cNvSpPr/>
      </dsp:nvSpPr>
      <dsp:spPr>
        <a:xfrm>
          <a:off x="279176" y="3672847"/>
          <a:ext cx="507593" cy="50759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550E78-C27E-424A-B56E-82238C8D366F}">
      <dsp:nvSpPr>
        <dsp:cNvPr id="0" name=""/>
        <dsp:cNvSpPr/>
      </dsp:nvSpPr>
      <dsp:spPr>
        <a:xfrm>
          <a:off x="1065945" y="3465196"/>
          <a:ext cx="3796501" cy="922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73" tIns="97673" rIns="97673" bIns="9767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Manage resources effectively</a:t>
          </a:r>
          <a:endParaRPr lang="en-US" sz="1900" kern="1200"/>
        </a:p>
      </dsp:txBody>
      <dsp:txXfrm>
        <a:off x="1065945" y="3465196"/>
        <a:ext cx="3796501" cy="922896"/>
      </dsp:txXfrm>
    </dsp:sp>
    <dsp:sp modelId="{62EC665B-BB41-4F61-A731-923FAD702E70}">
      <dsp:nvSpPr>
        <dsp:cNvPr id="0" name=""/>
        <dsp:cNvSpPr/>
      </dsp:nvSpPr>
      <dsp:spPr>
        <a:xfrm>
          <a:off x="0" y="4618817"/>
          <a:ext cx="4862446" cy="9228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332993-E03D-4243-9E1A-3F5B6AD737B7}">
      <dsp:nvSpPr>
        <dsp:cNvPr id="0" name=""/>
        <dsp:cNvSpPr/>
      </dsp:nvSpPr>
      <dsp:spPr>
        <a:xfrm>
          <a:off x="279176" y="4826469"/>
          <a:ext cx="507593" cy="50759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E20D8D-3DED-4E2D-AA8F-63E55D0D2B12}">
      <dsp:nvSpPr>
        <dsp:cNvPr id="0" name=""/>
        <dsp:cNvSpPr/>
      </dsp:nvSpPr>
      <dsp:spPr>
        <a:xfrm>
          <a:off x="1065945" y="4618817"/>
          <a:ext cx="3796501" cy="922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73" tIns="97673" rIns="97673" bIns="9767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Maintain situational awareness</a:t>
          </a:r>
          <a:endParaRPr lang="en-US" sz="1900" kern="1200"/>
        </a:p>
      </dsp:txBody>
      <dsp:txXfrm>
        <a:off x="1065945" y="4618817"/>
        <a:ext cx="3796501" cy="9228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F9945E-DAF0-447D-B04B-AB490F89B4F1}">
      <dsp:nvSpPr>
        <dsp:cNvPr id="0" name=""/>
        <dsp:cNvSpPr/>
      </dsp:nvSpPr>
      <dsp:spPr>
        <a:xfrm>
          <a:off x="828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FB18B4-8583-4B33-980B-426D1AD2A580}">
      <dsp:nvSpPr>
        <dsp:cNvPr id="0" name=""/>
        <dsp:cNvSpPr/>
      </dsp:nvSpPr>
      <dsp:spPr>
        <a:xfrm>
          <a:off x="333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Incident location and type</a:t>
          </a:r>
          <a:endParaRPr lang="en-US" sz="1700" kern="1200"/>
        </a:p>
      </dsp:txBody>
      <dsp:txXfrm>
        <a:off x="333914" y="2276522"/>
        <a:ext cx="1800000" cy="720000"/>
      </dsp:txXfrm>
    </dsp:sp>
    <dsp:sp modelId="{63A765BE-7604-4C8E-BE52-26B10E7C3F94}">
      <dsp:nvSpPr>
        <dsp:cNvPr id="0" name=""/>
        <dsp:cNvSpPr/>
      </dsp:nvSpPr>
      <dsp:spPr>
        <a:xfrm>
          <a:off x="2943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11183A-86AE-477C-BA97-10DC35652FAA}">
      <dsp:nvSpPr>
        <dsp:cNvPr id="0" name=""/>
        <dsp:cNvSpPr/>
      </dsp:nvSpPr>
      <dsp:spPr>
        <a:xfrm>
          <a:off x="2448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Building construction and occupancy</a:t>
          </a:r>
          <a:endParaRPr lang="en-US" sz="1700" kern="1200"/>
        </a:p>
      </dsp:txBody>
      <dsp:txXfrm>
        <a:off x="2448914" y="2276522"/>
        <a:ext cx="1800000" cy="720000"/>
      </dsp:txXfrm>
    </dsp:sp>
    <dsp:sp modelId="{2A093DB4-207F-4EDF-9D3B-15FDB00F6C1E}">
      <dsp:nvSpPr>
        <dsp:cNvPr id="0" name=""/>
        <dsp:cNvSpPr/>
      </dsp:nvSpPr>
      <dsp:spPr>
        <a:xfrm>
          <a:off x="5058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4B3BFF-C867-4962-A79F-543890C765ED}">
      <dsp:nvSpPr>
        <dsp:cNvPr id="0" name=""/>
        <dsp:cNvSpPr/>
      </dsp:nvSpPr>
      <dsp:spPr>
        <a:xfrm>
          <a:off x="4563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/>
            <a:t>Visible conditions</a:t>
          </a:r>
          <a:endParaRPr lang="en-US" sz="1700" kern="1200" dirty="0"/>
        </a:p>
      </dsp:txBody>
      <dsp:txXfrm>
        <a:off x="4563914" y="2276522"/>
        <a:ext cx="1800000" cy="720000"/>
      </dsp:txXfrm>
    </dsp:sp>
    <dsp:sp modelId="{F532FB52-98E1-4310-A5E8-0E07366A9A9B}">
      <dsp:nvSpPr>
        <dsp:cNvPr id="0" name=""/>
        <dsp:cNvSpPr/>
      </dsp:nvSpPr>
      <dsp:spPr>
        <a:xfrm>
          <a:off x="7173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352A57-438F-4BDD-95F9-6055E943F376}">
      <dsp:nvSpPr>
        <dsp:cNvPr id="0" name=""/>
        <dsp:cNvSpPr/>
      </dsp:nvSpPr>
      <dsp:spPr>
        <a:xfrm>
          <a:off x="6678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Immediate life safety concerns</a:t>
          </a:r>
          <a:endParaRPr lang="en-US" sz="1700" kern="1200"/>
        </a:p>
      </dsp:txBody>
      <dsp:txXfrm>
        <a:off x="6678914" y="2276522"/>
        <a:ext cx="1800000" cy="720000"/>
      </dsp:txXfrm>
    </dsp:sp>
    <dsp:sp modelId="{43AFDEC8-7E71-4AE6-8A00-4BC134BDA43A}">
      <dsp:nvSpPr>
        <dsp:cNvPr id="0" name=""/>
        <dsp:cNvSpPr/>
      </dsp:nvSpPr>
      <dsp:spPr>
        <a:xfrm>
          <a:off x="9288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549F3-B791-49BD-B257-1B1C9310FBA9}">
      <dsp:nvSpPr>
        <dsp:cNvPr id="0" name=""/>
        <dsp:cNvSpPr/>
      </dsp:nvSpPr>
      <dsp:spPr>
        <a:xfrm>
          <a:off x="8793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Actions taken and resources needed</a:t>
          </a:r>
          <a:endParaRPr lang="en-US" sz="1700" kern="1200"/>
        </a:p>
      </dsp:txBody>
      <dsp:txXfrm>
        <a:off x="8793914" y="2276522"/>
        <a:ext cx="1800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2C3E13-2386-4DD7-8508-F79A6B44C92A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5ACDC2-A5A7-4E1C-8D60-4BB8944FA613}">
      <dsp:nvSpPr>
        <dsp:cNvPr id="0" name=""/>
        <dsp:cNvSpPr/>
      </dsp:nvSpPr>
      <dsp:spPr>
        <a:xfrm>
          <a:off x="0" y="531"/>
          <a:ext cx="10515600" cy="33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Bystander/witness statements</a:t>
          </a:r>
        </a:p>
      </dsp:txBody>
      <dsp:txXfrm>
        <a:off x="0" y="531"/>
        <a:ext cx="10515600" cy="334636"/>
      </dsp:txXfrm>
    </dsp:sp>
    <dsp:sp modelId="{E9E4F465-1A55-4C73-B189-4C782BC5D3BA}">
      <dsp:nvSpPr>
        <dsp:cNvPr id="0" name=""/>
        <dsp:cNvSpPr/>
      </dsp:nvSpPr>
      <dsp:spPr>
        <a:xfrm>
          <a:off x="0" y="335167"/>
          <a:ext cx="10515600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2A3DAE-0A0C-48C0-B223-7F8996ABD48E}">
      <dsp:nvSpPr>
        <dsp:cNvPr id="0" name=""/>
        <dsp:cNvSpPr/>
      </dsp:nvSpPr>
      <dsp:spPr>
        <a:xfrm>
          <a:off x="0" y="335167"/>
          <a:ext cx="10515600" cy="33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Access concerns on the property</a:t>
          </a:r>
        </a:p>
      </dsp:txBody>
      <dsp:txXfrm>
        <a:off x="0" y="335167"/>
        <a:ext cx="10515600" cy="334636"/>
      </dsp:txXfrm>
    </dsp:sp>
    <dsp:sp modelId="{F5B212E9-706F-491A-8753-539BD5E28B76}">
      <dsp:nvSpPr>
        <dsp:cNvPr id="0" name=""/>
        <dsp:cNvSpPr/>
      </dsp:nvSpPr>
      <dsp:spPr>
        <a:xfrm>
          <a:off x="0" y="669804"/>
          <a:ext cx="10515600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718B3D-B259-4697-B0BC-8A7F72006699}">
      <dsp:nvSpPr>
        <dsp:cNvPr id="0" name=""/>
        <dsp:cNvSpPr/>
      </dsp:nvSpPr>
      <dsp:spPr>
        <a:xfrm>
          <a:off x="0" y="669804"/>
          <a:ext cx="10515600" cy="33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Building height, size, and stability</a:t>
          </a:r>
        </a:p>
      </dsp:txBody>
      <dsp:txXfrm>
        <a:off x="0" y="669804"/>
        <a:ext cx="10515600" cy="334636"/>
      </dsp:txXfrm>
    </dsp:sp>
    <dsp:sp modelId="{4E1F1EF7-EE26-4830-9BDD-F200D67DCB63}">
      <dsp:nvSpPr>
        <dsp:cNvPr id="0" name=""/>
        <dsp:cNvSpPr/>
      </dsp:nvSpPr>
      <dsp:spPr>
        <a:xfrm>
          <a:off x="0" y="1004440"/>
          <a:ext cx="10515600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755876-DE89-4333-A5C5-0CE0238AD54F}">
      <dsp:nvSpPr>
        <dsp:cNvPr id="0" name=""/>
        <dsp:cNvSpPr/>
      </dsp:nvSpPr>
      <dsp:spPr>
        <a:xfrm>
          <a:off x="0" y="1004440"/>
          <a:ext cx="10515600" cy="33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Occupancy type</a:t>
          </a:r>
        </a:p>
      </dsp:txBody>
      <dsp:txXfrm>
        <a:off x="0" y="1004440"/>
        <a:ext cx="10515600" cy="334636"/>
      </dsp:txXfrm>
    </dsp:sp>
    <dsp:sp modelId="{9A9A1D1C-618B-4B3F-B193-C4E166FD0E92}">
      <dsp:nvSpPr>
        <dsp:cNvPr id="0" name=""/>
        <dsp:cNvSpPr/>
      </dsp:nvSpPr>
      <dsp:spPr>
        <a:xfrm>
          <a:off x="0" y="1339077"/>
          <a:ext cx="10515600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266276-D0B8-47FF-8D8B-D36FC6101F31}">
      <dsp:nvSpPr>
        <dsp:cNvPr id="0" name=""/>
        <dsp:cNvSpPr/>
      </dsp:nvSpPr>
      <dsp:spPr>
        <a:xfrm>
          <a:off x="0" y="1339077"/>
          <a:ext cx="10515600" cy="33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Construction type</a:t>
          </a:r>
        </a:p>
      </dsp:txBody>
      <dsp:txXfrm>
        <a:off x="0" y="1339077"/>
        <a:ext cx="10515600" cy="334636"/>
      </dsp:txXfrm>
    </dsp:sp>
    <dsp:sp modelId="{1645EB69-30B1-4C95-96B5-A8D60B76E82A}">
      <dsp:nvSpPr>
        <dsp:cNvPr id="0" name=""/>
        <dsp:cNvSpPr/>
      </dsp:nvSpPr>
      <dsp:spPr>
        <a:xfrm>
          <a:off x="0" y="1673714"/>
          <a:ext cx="10515600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F4CF6E-FDAA-4103-A682-5A7F0BF0576F}">
      <dsp:nvSpPr>
        <dsp:cNvPr id="0" name=""/>
        <dsp:cNvSpPr/>
      </dsp:nvSpPr>
      <dsp:spPr>
        <a:xfrm>
          <a:off x="0" y="1673714"/>
          <a:ext cx="10515600" cy="33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Wind direction relative to the building location and configuration</a:t>
          </a:r>
        </a:p>
      </dsp:txBody>
      <dsp:txXfrm>
        <a:off x="0" y="1673714"/>
        <a:ext cx="10515600" cy="334636"/>
      </dsp:txXfrm>
    </dsp:sp>
    <dsp:sp modelId="{94EEB913-FEBE-40F8-8C3E-D608791F355B}">
      <dsp:nvSpPr>
        <dsp:cNvPr id="0" name=""/>
        <dsp:cNvSpPr/>
      </dsp:nvSpPr>
      <dsp:spPr>
        <a:xfrm>
          <a:off x="0" y="2008350"/>
          <a:ext cx="10515600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20EE90-E37F-41AE-A61D-0170BE443789}">
      <dsp:nvSpPr>
        <dsp:cNvPr id="0" name=""/>
        <dsp:cNvSpPr/>
      </dsp:nvSpPr>
      <dsp:spPr>
        <a:xfrm>
          <a:off x="0" y="2008350"/>
          <a:ext cx="10515600" cy="33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Fire location, size, extent</a:t>
          </a:r>
        </a:p>
      </dsp:txBody>
      <dsp:txXfrm>
        <a:off x="0" y="2008350"/>
        <a:ext cx="10515600" cy="334636"/>
      </dsp:txXfrm>
    </dsp:sp>
    <dsp:sp modelId="{3DAB8CAB-9CC6-4DB3-A660-F10EDA440E85}">
      <dsp:nvSpPr>
        <dsp:cNvPr id="0" name=""/>
        <dsp:cNvSpPr/>
      </dsp:nvSpPr>
      <dsp:spPr>
        <a:xfrm>
          <a:off x="0" y="2342987"/>
          <a:ext cx="10515600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362F8F-6474-476C-A559-92FB5F6D5FD5}">
      <dsp:nvSpPr>
        <dsp:cNvPr id="0" name=""/>
        <dsp:cNvSpPr/>
      </dsp:nvSpPr>
      <dsp:spPr>
        <a:xfrm>
          <a:off x="0" y="2342987"/>
          <a:ext cx="10515600" cy="33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Civilian and firefighter life safety</a:t>
          </a:r>
        </a:p>
      </dsp:txBody>
      <dsp:txXfrm>
        <a:off x="0" y="2342987"/>
        <a:ext cx="10515600" cy="334636"/>
      </dsp:txXfrm>
    </dsp:sp>
    <dsp:sp modelId="{AF4DF60B-066B-4FB4-B82C-46A68ED8419D}">
      <dsp:nvSpPr>
        <dsp:cNvPr id="0" name=""/>
        <dsp:cNvSpPr/>
      </dsp:nvSpPr>
      <dsp:spPr>
        <a:xfrm>
          <a:off x="0" y="2677623"/>
          <a:ext cx="10515600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4B6513-F3B5-4B52-B5BD-B54C3A8486EA}">
      <dsp:nvSpPr>
        <dsp:cNvPr id="0" name=""/>
        <dsp:cNvSpPr/>
      </dsp:nvSpPr>
      <dsp:spPr>
        <a:xfrm>
          <a:off x="0" y="2677623"/>
          <a:ext cx="10515600" cy="33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Suspected direction of fire and smoke travel within the structure (flow path)</a:t>
          </a:r>
        </a:p>
      </dsp:txBody>
      <dsp:txXfrm>
        <a:off x="0" y="2677623"/>
        <a:ext cx="10515600" cy="334636"/>
      </dsp:txXfrm>
    </dsp:sp>
    <dsp:sp modelId="{7405D744-A8D4-4E54-AF81-4E73AC58844C}">
      <dsp:nvSpPr>
        <dsp:cNvPr id="0" name=""/>
        <dsp:cNvSpPr/>
      </dsp:nvSpPr>
      <dsp:spPr>
        <a:xfrm>
          <a:off x="0" y="3012260"/>
          <a:ext cx="10515600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92A74F-BD06-4CA0-90FA-B10CF4DF320D}">
      <dsp:nvSpPr>
        <dsp:cNvPr id="0" name=""/>
        <dsp:cNvSpPr/>
      </dsp:nvSpPr>
      <dsp:spPr>
        <a:xfrm>
          <a:off x="0" y="3012260"/>
          <a:ext cx="10515600" cy="33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Smoke and fire exposures exterior to the structure</a:t>
          </a:r>
        </a:p>
      </dsp:txBody>
      <dsp:txXfrm>
        <a:off x="0" y="3012260"/>
        <a:ext cx="10515600" cy="334636"/>
      </dsp:txXfrm>
    </dsp:sp>
    <dsp:sp modelId="{638AE52F-0A95-4499-B097-26EB7FAC8CDE}">
      <dsp:nvSpPr>
        <dsp:cNvPr id="0" name=""/>
        <dsp:cNvSpPr/>
      </dsp:nvSpPr>
      <dsp:spPr>
        <a:xfrm>
          <a:off x="0" y="3346897"/>
          <a:ext cx="10515600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A96618-140E-42CE-9C56-4D1104DB127C}">
      <dsp:nvSpPr>
        <dsp:cNvPr id="0" name=""/>
        <dsp:cNvSpPr/>
      </dsp:nvSpPr>
      <dsp:spPr>
        <a:xfrm>
          <a:off x="0" y="3346897"/>
          <a:ext cx="10515600" cy="33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Presence and status of fixed fire protection systems</a:t>
          </a:r>
        </a:p>
      </dsp:txBody>
      <dsp:txXfrm>
        <a:off x="0" y="3346897"/>
        <a:ext cx="10515600" cy="334636"/>
      </dsp:txXfrm>
    </dsp:sp>
    <dsp:sp modelId="{0AD801C9-9410-4F4D-AFD6-48D87C2FB86D}">
      <dsp:nvSpPr>
        <dsp:cNvPr id="0" name=""/>
        <dsp:cNvSpPr/>
      </dsp:nvSpPr>
      <dsp:spPr>
        <a:xfrm>
          <a:off x="0" y="3681533"/>
          <a:ext cx="10515600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63427C-A068-4F2A-812F-1E603319FE7E}">
      <dsp:nvSpPr>
        <dsp:cNvPr id="0" name=""/>
        <dsp:cNvSpPr/>
      </dsp:nvSpPr>
      <dsp:spPr>
        <a:xfrm>
          <a:off x="0" y="3681533"/>
          <a:ext cx="10515600" cy="33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Firefighter safety building marking systems</a:t>
          </a:r>
        </a:p>
      </dsp:txBody>
      <dsp:txXfrm>
        <a:off x="0" y="3681533"/>
        <a:ext cx="10515600" cy="334636"/>
      </dsp:txXfrm>
    </dsp:sp>
    <dsp:sp modelId="{E08E33ED-001F-40F9-BCA9-1BDBDD8220F9}">
      <dsp:nvSpPr>
        <dsp:cNvPr id="0" name=""/>
        <dsp:cNvSpPr/>
      </dsp:nvSpPr>
      <dsp:spPr>
        <a:xfrm>
          <a:off x="0" y="4016170"/>
          <a:ext cx="10515600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D4339B-79E9-4D3F-8473-4D9ECF16EDAC}">
      <dsp:nvSpPr>
        <dsp:cNvPr id="0" name=""/>
        <dsp:cNvSpPr/>
      </dsp:nvSpPr>
      <dsp:spPr>
        <a:xfrm>
          <a:off x="0" y="4016170"/>
          <a:ext cx="10515600" cy="33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Resources available</a:t>
          </a:r>
        </a:p>
      </dsp:txBody>
      <dsp:txXfrm>
        <a:off x="0" y="4016170"/>
        <a:ext cx="10515600" cy="3346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340375-E601-4235-B495-B8F65EF8153D}">
      <dsp:nvSpPr>
        <dsp:cNvPr id="0" name=""/>
        <dsp:cNvSpPr/>
      </dsp:nvSpPr>
      <dsp:spPr>
        <a:xfrm>
          <a:off x="-67957" y="2702"/>
          <a:ext cx="2980394" cy="55284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633" tIns="256032" rIns="192633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360 is Essential</a:t>
          </a:r>
        </a:p>
      </dsp:txBody>
      <dsp:txXfrm>
        <a:off x="-67957" y="2702"/>
        <a:ext cx="2980394" cy="5528461"/>
      </dsp:txXfrm>
    </dsp:sp>
    <dsp:sp modelId="{76D6E471-8651-4B14-82F7-E9572FE7FB50}">
      <dsp:nvSpPr>
        <dsp:cNvPr id="0" name=""/>
        <dsp:cNvSpPr/>
      </dsp:nvSpPr>
      <dsp:spPr>
        <a:xfrm>
          <a:off x="2776521" y="2702"/>
          <a:ext cx="8125689" cy="55284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827" tIns="254000" rIns="164827" bIns="2540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Number of stories on A and C sides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Verify basement type (finished or unfinished) and consider the following: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Type of windows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Likelihood of occupancy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Presence of occupant escape systems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Utilities, including the following: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Electrical service/overhead lines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Propane/fuel oil tanks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Natural gas service (location)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Photovoltaic panels (solar panels)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Pre-existing structural hazards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Hazardous grade changes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Roof type and construction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Presence of fire protection features (hydrants, FDC, fire pump, etc.)</a:t>
          </a:r>
        </a:p>
      </dsp:txBody>
      <dsp:txXfrm>
        <a:off x="2776521" y="2702"/>
        <a:ext cx="8125689" cy="55284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68C6E1-9292-4CB3-81B1-025CF23FB295}">
      <dsp:nvSpPr>
        <dsp:cNvPr id="0" name=""/>
        <dsp:cNvSpPr/>
      </dsp:nvSpPr>
      <dsp:spPr>
        <a:xfrm>
          <a:off x="0" y="29978"/>
          <a:ext cx="10515600" cy="13267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/>
            <a:t>Regular ICS training drills</a:t>
          </a:r>
        </a:p>
      </dsp:txBody>
      <dsp:txXfrm>
        <a:off x="64768" y="94746"/>
        <a:ext cx="10386064" cy="1197243"/>
      </dsp:txXfrm>
    </dsp:sp>
    <dsp:sp modelId="{7AA529A6-8BF7-4BCE-8E01-925317F51044}">
      <dsp:nvSpPr>
        <dsp:cNvPr id="0" name=""/>
        <dsp:cNvSpPr/>
      </dsp:nvSpPr>
      <dsp:spPr>
        <a:xfrm>
          <a:off x="0" y="1512278"/>
          <a:ext cx="10515600" cy="13267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/>
            <a:t>Clear SOPs for local incidents.</a:t>
          </a:r>
        </a:p>
      </dsp:txBody>
      <dsp:txXfrm>
        <a:off x="64768" y="1577046"/>
        <a:ext cx="10386064" cy="1197243"/>
      </dsp:txXfrm>
    </dsp:sp>
    <dsp:sp modelId="{260F8DA3-DCF9-454F-BE07-95E523474148}">
      <dsp:nvSpPr>
        <dsp:cNvPr id="0" name=""/>
        <dsp:cNvSpPr/>
      </dsp:nvSpPr>
      <dsp:spPr>
        <a:xfrm>
          <a:off x="0" y="2994579"/>
          <a:ext cx="10515600" cy="13267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/>
            <a:t>Cross-agency collaboration.</a:t>
          </a:r>
        </a:p>
      </dsp:txBody>
      <dsp:txXfrm>
        <a:off x="64768" y="3059347"/>
        <a:ext cx="10386064" cy="119724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1E9411-9FB5-42BF-ABBC-EC2D95B3952E}">
      <dsp:nvSpPr>
        <dsp:cNvPr id="0" name=""/>
        <dsp:cNvSpPr/>
      </dsp:nvSpPr>
      <dsp:spPr>
        <a:xfrm>
          <a:off x="0" y="0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848574-58B2-43DD-BA07-3B9D5650D67E}">
      <dsp:nvSpPr>
        <dsp:cNvPr id="0" name=""/>
        <dsp:cNvSpPr/>
      </dsp:nvSpPr>
      <dsp:spPr>
        <a:xfrm>
          <a:off x="0" y="0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ANY QUESTIONS?</a:t>
          </a:r>
        </a:p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marchill@twodarkthirty.com</a:t>
          </a:r>
        </a:p>
      </dsp:txBody>
      <dsp:txXfrm>
        <a:off x="0" y="0"/>
        <a:ext cx="6263640" cy="1376171"/>
      </dsp:txXfrm>
    </dsp:sp>
    <dsp:sp modelId="{FFFF151F-6411-465E-A196-4718B56C442C}">
      <dsp:nvSpPr>
        <dsp:cNvPr id="0" name=""/>
        <dsp:cNvSpPr/>
      </dsp:nvSpPr>
      <dsp:spPr>
        <a:xfrm>
          <a:off x="0" y="1376171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BEDCC3-3945-480B-84E6-EAB90C8F3179}">
      <dsp:nvSpPr>
        <dsp:cNvPr id="0" name=""/>
        <dsp:cNvSpPr/>
      </dsp:nvSpPr>
      <dsp:spPr>
        <a:xfrm>
          <a:off x="0" y="1376171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Remember to always inspire, teach, and learn!</a:t>
          </a:r>
        </a:p>
      </dsp:txBody>
      <dsp:txXfrm>
        <a:off x="0" y="1376171"/>
        <a:ext cx="6263640" cy="1376171"/>
      </dsp:txXfrm>
    </dsp:sp>
    <dsp:sp modelId="{58A7CE66-1262-435B-893B-682F91B363CA}">
      <dsp:nvSpPr>
        <dsp:cNvPr id="0" name=""/>
        <dsp:cNvSpPr/>
      </dsp:nvSpPr>
      <dsp:spPr>
        <a:xfrm>
          <a:off x="0" y="2752343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05EB04-E67B-4FE0-9957-D6EC3675285A}">
      <dsp:nvSpPr>
        <dsp:cNvPr id="0" name=""/>
        <dsp:cNvSpPr/>
      </dsp:nvSpPr>
      <dsp:spPr>
        <a:xfrm>
          <a:off x="0" y="2752343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Please check out my website for more information and free downloads.</a:t>
          </a:r>
        </a:p>
      </dsp:txBody>
      <dsp:txXfrm>
        <a:off x="0" y="2752343"/>
        <a:ext cx="6263640" cy="1376171"/>
      </dsp:txXfrm>
    </dsp:sp>
    <dsp:sp modelId="{D7FE01B0-205F-4417-BB8B-A0FFD18854C3}">
      <dsp:nvSpPr>
        <dsp:cNvPr id="0" name=""/>
        <dsp:cNvSpPr/>
      </dsp:nvSpPr>
      <dsp:spPr>
        <a:xfrm>
          <a:off x="0" y="4128515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F5E614-A24E-4940-94ED-278F9DDA11BC}">
      <dsp:nvSpPr>
        <dsp:cNvPr id="0" name=""/>
        <dsp:cNvSpPr/>
      </dsp:nvSpPr>
      <dsp:spPr>
        <a:xfrm>
          <a:off x="0" y="4128515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900" kern="1200" dirty="0"/>
        </a:p>
      </dsp:txBody>
      <dsp:txXfrm>
        <a:off x="0" y="4128515"/>
        <a:ext cx="6263640" cy="13761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1259D-8F9C-0C4C-8983-89EDE05C35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958785-7CC6-4697-31DE-E35B4AF0DA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385BD-6E9B-98EE-5A56-2D78627C6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9A0E-477E-441D-A469-4AC26EF18535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3F0A4-F828-97BA-121D-C4429ABC1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17C0A-3D29-FDEC-9BDF-4910BC7FB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0FCFF-F3A5-415F-BB20-D276E811F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812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88D2C-DBE9-3DBF-DA47-D9FC71A73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6E015-CF37-0212-871E-7318156C9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D91E5-71C3-612E-ACED-4543C670D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9A0E-477E-441D-A469-4AC26EF18535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D7512-341D-10DE-2B3F-385AC74B9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9A945-2D3F-89EC-D4C5-DEEE51CF8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0FCFF-F3A5-415F-BB20-D276E811F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7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6C668-A1C0-F704-8F3D-A362F311E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F07C5-3FD5-4DE1-05DD-4FA7BECBD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23EFA-8744-A620-55B2-B66D65853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9A0E-477E-441D-A469-4AC26EF18535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DDC94-A988-10A0-E746-E7A0EFD4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F3EE2-EA4B-661D-25A4-07E6235A2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0FCFF-F3A5-415F-BB20-D276E811F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56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614D-A183-5C64-3F07-B765E6E50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61F21-D20A-E3D8-0B33-3E09D05BC2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56B7B8-6D3A-4C7E-4A37-312D0AA1E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1A2B57-8A1B-314B-EBD0-CB1ACBDE0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9A0E-477E-441D-A469-4AC26EF18535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CA6601-61DD-F6E3-8CB0-29D6C6578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9A760B-D7C1-14E8-E9AB-428F10D42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0FCFF-F3A5-415F-BB20-D276E811F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5A6CF-5632-E6D5-16C6-3D5C90C7D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2D95F7-1CF6-5403-B4A4-33414B932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4CAAEF-55CC-17FD-A36B-12CC0615D0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02677E-74CE-3613-18E9-593C678D6A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76C74F-82F0-801C-6EE7-115FFB81FE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64E7AF-D468-F41A-75E7-B6EFFB761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9A0E-477E-441D-A469-4AC26EF18535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B15692-8FFA-85B1-0E5A-7DE558251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05F43F-D8AC-ABFA-7A1B-406E6413B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0FCFF-F3A5-415F-BB20-D276E811F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91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3E0D8-BEE8-D61D-DFCD-30138181B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B0C077-BE3F-A037-BC56-2D83A6989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9A0E-477E-441D-A469-4AC26EF18535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1AAB7-6D78-915F-46E0-0FF02F251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823C07-8464-45BC-2E7E-01810ECDB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0FCFF-F3A5-415F-BB20-D276E811F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775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3A7403-61E8-D119-47DE-70B026ABA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9A0E-477E-441D-A469-4AC26EF18535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6514D2-7631-9150-986A-EF80318E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3F8E6-504D-0D3D-DE0F-D279C6754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0FCFF-F3A5-415F-BB20-D276E811F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91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A0075-A2D4-C6C0-0883-9E2D03EF9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3DB99-5624-4E99-EABA-F8BF72986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73D71-7DFA-F8C3-28C7-8CDAD77AA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882A0B-67C6-B466-B3C9-19F861B67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9A0E-477E-441D-A469-4AC26EF18535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4B6582-E9F2-47E1-02DD-F61BBB8C5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D6227F-05D1-57F9-B57A-EB2439E38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0FCFF-F3A5-415F-BB20-D276E811F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26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0D81F-0668-3F35-B132-A4C10E3A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FF2AC2-F021-28BB-1A9F-2C077D0F3E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35061-A069-B17A-4675-801C4E73C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2DE86-1A87-B2FC-1444-A52767DB2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9A0E-477E-441D-A469-4AC26EF18535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E13AD-412E-EF4C-3FC7-F550C6901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0BCEF-E316-8038-E415-D35C3CD6C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0FCFF-F3A5-415F-BB20-D276E811F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354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1F662-26E9-9067-3812-4BF469D1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FE59CB-3FED-3D1A-A2AE-816B1089F7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DAF45-66E5-8800-AE88-0A5C9B48A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9A0E-477E-441D-A469-4AC26EF18535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BFA7F-9FC2-6EE6-5C17-2A5BB78A2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F58F1-FD14-A79B-0B18-0931AEEB7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0FCFF-F3A5-415F-BB20-D276E811F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86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D54F36-466F-0F2C-46FC-2CB5017F62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02D05C-D0F6-A50A-1E84-3E03EA7FA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9F537-53C1-B535-61D6-795CA04EE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A9A0E-477E-441D-A469-4AC26EF18535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33084-DB77-74F1-23A4-C8BD88B08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7B7B8-5E00-9866-5AC8-038CCACAB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0FCFF-F3A5-415F-BB20-D276E811F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86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791AE6-22A2-6141-CCEB-2A50E3FB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7D52D-23C1-D1A6-5C4C-01DCE8918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72F2E-B84F-F57D-1F7F-50AB5D6C4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BA9A0E-477E-441D-A469-4AC26EF18535}" type="datetimeFigureOut">
              <a:rPr lang="en-US" smtClean="0"/>
              <a:t>12/29/2024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1CF8D-2605-8260-66B8-05AE4B3D4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F2B40-DDC7-F900-FCCC-BD770D14A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F0FCFF-F3A5-415F-BB20-D276E811F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371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37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6" name="Rectangle 13325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3328" name="Rectangle 13327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0" name="Rectangle 13329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2" name="Rectangle 13331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34" name="Rectangle 13333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C6C4746-3AA6-611A-298E-93894859166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699713" y="353160"/>
            <a:ext cx="10508613" cy="89858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Establishing and Operating Successful Incident Command</a:t>
            </a:r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AAE48F3B-4E0C-009B-6CF6-7AF1847A9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9" b="9508"/>
          <a:stretch/>
        </p:blipFill>
        <p:spPr>
          <a:xfrm>
            <a:off x="1231318" y="2181426"/>
            <a:ext cx="4615517" cy="3997637"/>
          </a:xfrm>
          <a:prstGeom prst="rect">
            <a:avLst/>
          </a:prstGeom>
        </p:spPr>
      </p:pic>
      <p:pic>
        <p:nvPicPr>
          <p:cNvPr id="13314" name="Picture 2" descr="No photo description available.">
            <a:extLst>
              <a:ext uri="{FF2B5EF4-FFF2-40B4-BE49-F238E27FC236}">
                <a16:creationId xmlns:a16="http://schemas.microsoft.com/office/drawing/2014/main" id="{BDCABA3F-57BA-6102-EAE4-CAA062DB5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7" b="6859"/>
          <a:stretch/>
        </p:blipFill>
        <p:spPr bwMode="auto">
          <a:xfrm>
            <a:off x="6345165" y="2217815"/>
            <a:ext cx="4615686" cy="399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35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849BF7-1C18-DEBE-AFAF-13948B160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Who am 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BB417-90B2-85B4-9CC1-6D9D52F10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1600" b="1" dirty="0"/>
              <a:t>Marc Hill</a:t>
            </a:r>
          </a:p>
          <a:p>
            <a:r>
              <a:rPr lang="en-US" sz="1600" b="1" dirty="0"/>
              <a:t>Degrees and certifications abound</a:t>
            </a:r>
          </a:p>
          <a:p>
            <a:pPr lvl="1"/>
            <a:r>
              <a:rPr lang="en-US" sz="1600" b="1" dirty="0"/>
              <a:t>Bachelors in Social Science</a:t>
            </a:r>
          </a:p>
          <a:p>
            <a:pPr lvl="1"/>
            <a:r>
              <a:rPr lang="en-US" sz="1600" b="1" dirty="0"/>
              <a:t>Masters in Ed Leadership</a:t>
            </a:r>
          </a:p>
          <a:p>
            <a:r>
              <a:rPr lang="en-US" sz="1600" b="1" dirty="0"/>
              <a:t>Over 20 years in public service</a:t>
            </a:r>
          </a:p>
          <a:p>
            <a:pPr lvl="1"/>
            <a:r>
              <a:rPr lang="en-US" sz="1600" b="1" dirty="0"/>
              <a:t>Volunteer, Career, &amp; Public Schools</a:t>
            </a:r>
          </a:p>
          <a:p>
            <a:pPr lvl="1"/>
            <a:r>
              <a:rPr lang="en-US" sz="1600" b="1" dirty="0"/>
              <a:t>Every Rank from FF to Chief</a:t>
            </a:r>
          </a:p>
          <a:p>
            <a:r>
              <a:rPr lang="en-US" sz="1600" b="1" dirty="0"/>
              <a:t>Author of Two Dark Thirty &amp; Read Before Leading</a:t>
            </a:r>
          </a:p>
          <a:p>
            <a:r>
              <a:rPr lang="en-US" sz="1600" b="1" dirty="0"/>
              <a:t>Instructor I &amp; II (Fire and EMS)</a:t>
            </a:r>
          </a:p>
          <a:p>
            <a:r>
              <a:rPr lang="en-US" sz="1600" b="1" dirty="0"/>
              <a:t>FF I &amp; II, DO Pumper &amp; Aerial, &amp; FO I</a:t>
            </a:r>
          </a:p>
          <a:p>
            <a:r>
              <a:rPr lang="en-US" sz="1600" b="1" dirty="0"/>
              <a:t>Haz-Mat Tech, Haz-Mat Commander,  Wisconsin North Region TII </a:t>
            </a:r>
            <a:r>
              <a:rPr lang="en-US" sz="1600" b="1" dirty="0" err="1"/>
              <a:t>Lvl</a:t>
            </a:r>
            <a:r>
              <a:rPr lang="en-US" sz="1600" b="1" dirty="0"/>
              <a:t> A Team</a:t>
            </a:r>
          </a:p>
          <a:p>
            <a:r>
              <a:rPr lang="en-US" sz="1600" b="1" dirty="0"/>
              <a:t>High &amp; Low Angle Rope Team</a:t>
            </a:r>
          </a:p>
          <a:p>
            <a:r>
              <a:rPr lang="en-US" sz="1600" b="1" dirty="0"/>
              <a:t>Swift Water Rescue Team</a:t>
            </a:r>
          </a:p>
          <a:p>
            <a:r>
              <a:rPr lang="en-US" sz="1600" b="1" dirty="0"/>
              <a:t>Wisconsin State Emergency Response Team</a:t>
            </a:r>
          </a:p>
          <a:p>
            <a:r>
              <a:rPr lang="en-US" sz="1600" b="1" dirty="0"/>
              <a:t>NR-Paramedic &amp; Community Medic</a:t>
            </a:r>
          </a:p>
          <a:p>
            <a:r>
              <a:rPr lang="en-US" sz="1600" b="1" dirty="0"/>
              <a:t>CAAS Accreditation Manager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67663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619060-71F9-E5E3-ABEA-0BF892E55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altLang="en-US" sz="4000">
                <a:solidFill>
                  <a:srgbClr val="FFFFFF"/>
                </a:solidFill>
              </a:rPr>
              <a:t>Learning Objectives</a:t>
            </a:r>
            <a:endParaRPr lang="en-US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EC110D1-73F0-4B73-EAE4-67E242FF33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801580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8797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55BB2F-30BD-C3E8-9364-56D8BF061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altLang="en-US" sz="4000">
                <a:solidFill>
                  <a:srgbClr val="FFFFFF"/>
                </a:solidFill>
              </a:rPr>
              <a:t>What Is ICS?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287D1-C668-D7CA-A546-82DA69842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altLang="en-US" dirty="0"/>
              <a:t>Standardized, on-scene, all-hazard incident management concept.</a:t>
            </a:r>
          </a:p>
          <a:p>
            <a:r>
              <a:rPr lang="en-US" altLang="en-US" dirty="0"/>
              <a:t>First Established in California’s </a:t>
            </a:r>
            <a:r>
              <a:rPr lang="en-US" altLang="en-US" dirty="0" err="1"/>
              <a:t>Firescope</a:t>
            </a:r>
            <a:r>
              <a:rPr lang="en-US" altLang="en-US" dirty="0"/>
              <a:t> System.</a:t>
            </a:r>
          </a:p>
          <a:p>
            <a:r>
              <a:rPr lang="en-US" altLang="en-US" dirty="0"/>
              <a:t>Allows users to adopt an integrated organizational structure that can expand and contract.</a:t>
            </a:r>
          </a:p>
          <a:p>
            <a:r>
              <a:rPr lang="en-US" altLang="en-US" dirty="0"/>
              <a:t>Has considerable flexibility.</a:t>
            </a:r>
          </a:p>
          <a:p>
            <a:r>
              <a:rPr lang="en-US" altLang="en-US" dirty="0"/>
              <a:t>A proven management system.</a:t>
            </a:r>
          </a:p>
        </p:txBody>
      </p:sp>
    </p:spTree>
    <p:extLst>
      <p:ext uri="{BB962C8B-B14F-4D97-AF65-F5344CB8AC3E}">
        <p14:creationId xmlns:p14="http://schemas.microsoft.com/office/powerpoint/2010/main" val="1993254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DEB549-A173-5334-9D7A-490F26BC4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Incident Command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96245-7582-A1EA-BE91-268DA9AD2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Autofit/>
          </a:bodyPr>
          <a:lstStyle/>
          <a:p>
            <a:r>
              <a:rPr lang="en-US" dirty="0"/>
              <a:t>Establishes leader of the call or scene</a:t>
            </a:r>
          </a:p>
          <a:p>
            <a:pPr lvl="1"/>
            <a:r>
              <a:rPr lang="en-US" sz="2800" dirty="0"/>
              <a:t>First person on-scene or arrival in unit</a:t>
            </a:r>
          </a:p>
          <a:p>
            <a:r>
              <a:rPr lang="en-US" dirty="0"/>
              <a:t>Gives radio report of the incident on arrival</a:t>
            </a:r>
          </a:p>
          <a:p>
            <a:pPr lvl="1"/>
            <a:r>
              <a:rPr lang="en-US" sz="2800" dirty="0"/>
              <a:t>Helps all incoming radio traffic to know what to expect</a:t>
            </a:r>
          </a:p>
          <a:p>
            <a:pPr lvl="1"/>
            <a:r>
              <a:rPr lang="en-US" sz="2800" dirty="0"/>
              <a:t>Establishes area or location of scene</a:t>
            </a:r>
          </a:p>
          <a:p>
            <a:pPr lvl="1"/>
            <a:r>
              <a:rPr lang="en-US" sz="2800" dirty="0"/>
              <a:t>Establishes command channel or alternate channels</a:t>
            </a:r>
          </a:p>
          <a:p>
            <a:r>
              <a:rPr lang="en-US" dirty="0"/>
              <a:t>Establishes command position</a:t>
            </a:r>
          </a:p>
          <a:p>
            <a:pPr lvl="1"/>
            <a:r>
              <a:rPr lang="en-US" sz="2800" dirty="0"/>
              <a:t>Creates location for all incoming units to assemble</a:t>
            </a:r>
          </a:p>
          <a:p>
            <a:r>
              <a:rPr lang="en-US" dirty="0"/>
              <a:t>Establishes orders</a:t>
            </a:r>
          </a:p>
          <a:p>
            <a:pPr lvl="1"/>
            <a:r>
              <a:rPr lang="en-US" sz="2800" dirty="0"/>
              <a:t>Helps incoming units know what they will be doing</a:t>
            </a:r>
          </a:p>
        </p:txBody>
      </p:sp>
    </p:spTree>
    <p:extLst>
      <p:ext uri="{BB962C8B-B14F-4D97-AF65-F5344CB8AC3E}">
        <p14:creationId xmlns:p14="http://schemas.microsoft.com/office/powerpoint/2010/main" val="3048445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C710E5-0681-5859-4F36-77D7A8F66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Types of Incidents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0DFCD-D6CD-22D9-1BBB-02A18FB5D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altLang="en-US" dirty="0"/>
              <a:t>Planned events </a:t>
            </a:r>
          </a:p>
          <a:p>
            <a:r>
              <a:rPr lang="en-US" altLang="en-US" dirty="0"/>
              <a:t>Fire, both structural and wildfire</a:t>
            </a:r>
          </a:p>
          <a:p>
            <a:r>
              <a:rPr lang="en-US" altLang="en-US" dirty="0"/>
              <a:t>EMS</a:t>
            </a:r>
          </a:p>
          <a:p>
            <a:r>
              <a:rPr lang="en-US" altLang="en-US" dirty="0"/>
              <a:t>Hazardous materials incidents</a:t>
            </a:r>
          </a:p>
          <a:p>
            <a:r>
              <a:rPr lang="en-US" altLang="en-US" dirty="0"/>
              <a:t>Search and rescue missions</a:t>
            </a:r>
          </a:p>
          <a:p>
            <a:r>
              <a:rPr lang="en-US" altLang="en-US" dirty="0"/>
              <a:t>Natural disasters</a:t>
            </a:r>
          </a:p>
          <a:p>
            <a:r>
              <a:rPr lang="en-US" altLang="en-US" dirty="0"/>
              <a:t>Terrorist/WMD Mass Casualty events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863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F23DE-ADB3-6DF4-0701-1B2CF7753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Five Key Elements of Incident Command</a:t>
            </a:r>
            <a:endParaRPr lang="en-US" sz="4000" dirty="0">
              <a:solidFill>
                <a:srgbClr val="FFFFFF"/>
              </a:solidFill>
            </a:endParaRP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07F21E64-0BC4-A6DE-7B24-A4B7CF159FB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503158" y="649480"/>
          <a:ext cx="4862447" cy="5546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1095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3BBE6F-FEAD-1B15-C726-DE5C3578F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Components of an Effective Size-Up</a:t>
            </a:r>
            <a:endParaRPr lang="en-US" sz="40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60E6C12-2622-34CA-03EB-7735D19091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552261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1032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69FD6B-A0F2-0681-A61E-BAE6A2A4E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>
                <a:solidFill>
                  <a:srgbClr val="FFFFFF"/>
                </a:solidFill>
              </a:rPr>
              <a:t>Key Components of an Incident Action Plan (IAP)</a:t>
            </a:r>
            <a:br>
              <a:rPr lang="en-US" sz="4000" b="1">
                <a:solidFill>
                  <a:srgbClr val="FFFFFF"/>
                </a:solidFill>
              </a:rPr>
            </a:b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82358-1B6B-3D0D-EF29-D4E1F7220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1600" b="1"/>
              <a:t>Incident Objectives</a:t>
            </a:r>
            <a:r>
              <a:rPr lang="en-US" sz="1600"/>
              <a:t>: Clear, SMART goals to guide the response.</a:t>
            </a:r>
          </a:p>
          <a:p>
            <a:pPr>
              <a:buFont typeface="+mj-lt"/>
              <a:buAutoNum type="arabicPeriod"/>
            </a:pPr>
            <a:r>
              <a:rPr lang="en-US" sz="1600" b="1"/>
              <a:t>Operational Period</a:t>
            </a:r>
            <a:r>
              <a:rPr lang="en-US" sz="1600"/>
              <a:t>: Defined time frame for the plan.</a:t>
            </a:r>
          </a:p>
          <a:p>
            <a:pPr>
              <a:buFont typeface="+mj-lt"/>
              <a:buAutoNum type="arabicPeriod"/>
            </a:pPr>
            <a:r>
              <a:rPr lang="en-US" sz="1600" b="1"/>
              <a:t>Organization Assignments</a:t>
            </a:r>
            <a:r>
              <a:rPr lang="en-US" sz="1600"/>
              <a:t>: Roles and responsibilities within the ICS.</a:t>
            </a:r>
          </a:p>
          <a:p>
            <a:pPr>
              <a:buFont typeface="+mj-lt"/>
              <a:buAutoNum type="arabicPeriod"/>
            </a:pPr>
            <a:r>
              <a:rPr lang="en-US" sz="1600" b="1"/>
              <a:t>Situation Overview</a:t>
            </a:r>
            <a:r>
              <a:rPr lang="en-US" sz="1600"/>
              <a:t>: Current conditions and forecasts.</a:t>
            </a:r>
          </a:p>
          <a:p>
            <a:pPr>
              <a:buFont typeface="+mj-lt"/>
              <a:buAutoNum type="arabicPeriod"/>
            </a:pPr>
            <a:r>
              <a:rPr lang="en-US" sz="1600" b="1"/>
              <a:t>Resource Assignments</a:t>
            </a:r>
            <a:r>
              <a:rPr lang="en-US" sz="1600"/>
              <a:t>: Specific tasks for personnel and equipment.</a:t>
            </a:r>
          </a:p>
          <a:p>
            <a:pPr>
              <a:buFont typeface="+mj-lt"/>
              <a:buAutoNum type="arabicPeriod"/>
            </a:pPr>
            <a:r>
              <a:rPr lang="en-US" sz="1600" b="1"/>
              <a:t>Communication Plan</a:t>
            </a:r>
            <a:r>
              <a:rPr lang="en-US" sz="1600"/>
              <a:t>: Channels, frequencies, and contact info.</a:t>
            </a:r>
          </a:p>
          <a:p>
            <a:pPr>
              <a:buFont typeface="+mj-lt"/>
              <a:buAutoNum type="arabicPeriod"/>
            </a:pPr>
            <a:r>
              <a:rPr lang="en-US" sz="1600" b="1"/>
              <a:t>Safety Plan</a:t>
            </a:r>
            <a:r>
              <a:rPr lang="en-US" sz="1600"/>
              <a:t>: Hazards, mitigations, and evacuation signals.</a:t>
            </a:r>
          </a:p>
          <a:p>
            <a:pPr>
              <a:buFont typeface="+mj-lt"/>
              <a:buAutoNum type="arabicPeriod"/>
            </a:pPr>
            <a:r>
              <a:rPr lang="en-US" sz="1600" b="1"/>
              <a:t>Tactical Plans</a:t>
            </a:r>
            <a:r>
              <a:rPr lang="en-US" sz="1600"/>
              <a:t>: Step-by-step strategies for objectives.</a:t>
            </a:r>
          </a:p>
          <a:p>
            <a:pPr>
              <a:buFont typeface="+mj-lt"/>
              <a:buAutoNum type="arabicPeriod"/>
            </a:pPr>
            <a:r>
              <a:rPr lang="en-US" sz="1600" b="1"/>
              <a:t>Medical Plan</a:t>
            </a:r>
            <a:r>
              <a:rPr lang="en-US" sz="1600"/>
              <a:t>: Responder care and transport procedures.</a:t>
            </a:r>
          </a:p>
          <a:p>
            <a:pPr>
              <a:buFont typeface="+mj-lt"/>
              <a:buAutoNum type="arabicPeriod"/>
            </a:pPr>
            <a:r>
              <a:rPr lang="en-US" sz="1600" b="1"/>
              <a:t>Incident Map</a:t>
            </a:r>
            <a:r>
              <a:rPr lang="en-US" sz="1600"/>
              <a:t>: Visual layout of the scene.</a:t>
            </a:r>
          </a:p>
          <a:p>
            <a:pPr>
              <a:buFont typeface="+mj-lt"/>
              <a:buAutoNum type="arabicPeriod"/>
            </a:pPr>
            <a:r>
              <a:rPr lang="en-US" sz="1600" b="1"/>
              <a:t>Contingency Plans</a:t>
            </a:r>
            <a:r>
              <a:rPr lang="en-US" sz="1600"/>
              <a:t>: Alternatives if conditions change.</a:t>
            </a:r>
          </a:p>
          <a:p>
            <a:pPr>
              <a:buFont typeface="+mj-lt"/>
              <a:buAutoNum type="arabicPeriod"/>
            </a:pPr>
            <a:r>
              <a:rPr lang="en-US" sz="1600" b="1"/>
              <a:t>Logistics Support</a:t>
            </a:r>
            <a:r>
              <a:rPr lang="en-US" sz="1600"/>
              <a:t>: Resources, food, and equipment management.</a:t>
            </a:r>
          </a:p>
          <a:p>
            <a:pPr>
              <a:buFont typeface="+mj-lt"/>
              <a:buAutoNum type="arabicPeriod"/>
            </a:pPr>
            <a:r>
              <a:rPr lang="en-US" sz="1600" b="1"/>
              <a:t>Demobilization Plan</a:t>
            </a:r>
            <a:r>
              <a:rPr lang="en-US" sz="1600"/>
              <a:t>: Resource release and return to normal.</a:t>
            </a:r>
          </a:p>
          <a:p>
            <a:pPr>
              <a:buFont typeface="+mj-lt"/>
              <a:buAutoNum type="arabicPeriod"/>
            </a:pPr>
            <a:r>
              <a:rPr lang="en-US" sz="1600" b="1"/>
              <a:t>Documentation</a:t>
            </a:r>
            <a:r>
              <a:rPr lang="en-US" sz="1600"/>
              <a:t>: ICS forms and records for accountability.</a:t>
            </a:r>
          </a:p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017892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CAAA8F-DB20-1F63-F23B-E4D1D110D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693" y="1030406"/>
            <a:ext cx="8147713" cy="30812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Some Easy Communication Strategies</a:t>
            </a:r>
          </a:p>
        </p:txBody>
      </p:sp>
    </p:spTree>
    <p:extLst>
      <p:ext uri="{BB962C8B-B14F-4D97-AF65-F5344CB8AC3E}">
        <p14:creationId xmlns:p14="http://schemas.microsoft.com/office/powerpoint/2010/main" val="4017765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2" descr="Radio Best Practices with Fairfax County Fire Rescue - FirefighterNation:  Fire Rescue - Firefighting News and Community">
            <a:extLst>
              <a:ext uri="{FF2B5EF4-FFF2-40B4-BE49-F238E27FC236}">
                <a16:creationId xmlns:a16="http://schemas.microsoft.com/office/drawing/2014/main" id="{0B3C6BD5-3917-218D-7969-E792BEC41F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4" r="1" b="12907"/>
          <a:stretch/>
        </p:blipFill>
        <p:spPr bwMode="auto">
          <a:xfrm>
            <a:off x="626590" y="317578"/>
            <a:ext cx="10851111" cy="350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3F1E6D8A-C9A6-5EA1-C022-55D4DBF820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30936" y="4018137"/>
            <a:ext cx="4569060" cy="212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It’s all about Communication!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A94FD-F98B-2527-5834-76EA32C4A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080" y="4018143"/>
            <a:ext cx="5674105" cy="2129599"/>
          </a:xfrm>
          <a:noFill/>
        </p:spPr>
        <p:txBody>
          <a:bodyPr anchor="t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Clear Radio Procedures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Stay calm.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Speak slowly and clearly.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Repeat if necessary.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When in doubt keep it short and simple.</a:t>
            </a:r>
          </a:p>
        </p:txBody>
      </p:sp>
    </p:spTree>
    <p:extLst>
      <p:ext uri="{BB962C8B-B14F-4D97-AF65-F5344CB8AC3E}">
        <p14:creationId xmlns:p14="http://schemas.microsoft.com/office/powerpoint/2010/main" val="2615821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ow to Identify the Right RMS for your Fire Department">
            <a:extLst>
              <a:ext uri="{FF2B5EF4-FFF2-40B4-BE49-F238E27FC236}">
                <a16:creationId xmlns:a16="http://schemas.microsoft.com/office/drawing/2014/main" id="{EC219942-26B6-9D40-E7D5-6EBDDF1024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82ECB3-A3B0-62BC-381D-CC1FD8E10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 Initial Arrival Factors</a:t>
            </a:r>
            <a:endParaRPr lang="en-US" dirty="0"/>
          </a:p>
        </p:txBody>
      </p:sp>
      <p:graphicFrame>
        <p:nvGraphicFramePr>
          <p:cNvPr id="9220" name="Content Placeholder 2">
            <a:extLst>
              <a:ext uri="{FF2B5EF4-FFF2-40B4-BE49-F238E27FC236}">
                <a16:creationId xmlns:a16="http://schemas.microsoft.com/office/drawing/2014/main" id="{82796A01-2E15-4ADD-33B0-73900E7539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601973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957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720ABB-E669-BE1B-3537-446F2F1F2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FFFFFF"/>
                </a:solidFill>
              </a:rPr>
              <a:t>10-Second Size-Up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DD732-70D8-E498-40B1-C24607CE1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b="1"/>
              <a:t>What it is</a:t>
            </a:r>
            <a:r>
              <a:rPr lang="en-US" sz="2000"/>
              <a:t>: A quick and structured initial report from the first-arriving unit.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/>
              <a:t>Structure</a:t>
            </a:r>
            <a:r>
              <a:rPr lang="en-US" sz="200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Unit identification: "Engine 1 on scene."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Incident description: "Two-story commercial structure with heavy smoke showing."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Actions taken: "We are pulling a line for fire attack."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Command: "Engine 1 establishing Main Street Command."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/>
              <a:t>When to use</a:t>
            </a:r>
            <a:r>
              <a:rPr lang="en-US" sz="200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Upon arrival at an incident.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259629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445216-4EE9-095D-1F22-F7964F599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>
                <a:solidFill>
                  <a:srgbClr val="FFFFFF"/>
                </a:solidFill>
              </a:rPr>
              <a:t>CAN Report (Conditions, Actions, Needs)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4BA1A-8DA8-FF0A-3A1D-1999F8830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b="1"/>
              <a:t>What it is</a:t>
            </a:r>
            <a:r>
              <a:rPr lang="en-US" sz="2000"/>
              <a:t>: A concise way to communicate the current situation, what actions are being taken, and what additional resources or support are needed.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/>
              <a:t>Example</a:t>
            </a:r>
            <a:r>
              <a:rPr lang="en-US" sz="200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/>
              <a:t>Conditions</a:t>
            </a:r>
            <a:r>
              <a:rPr lang="en-US" sz="2000"/>
              <a:t>: "One-story residential structure, smoke showing from the attic."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/>
              <a:t>Actions</a:t>
            </a:r>
            <a:r>
              <a:rPr lang="en-US" sz="2000"/>
              <a:t>: "Engine 1 is conducting an interior attack."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/>
              <a:t>Needs</a:t>
            </a:r>
            <a:r>
              <a:rPr lang="en-US" sz="2000"/>
              <a:t>: "Request a second engine for water supply."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/>
              <a:t>When to use</a:t>
            </a:r>
            <a:r>
              <a:rPr lang="en-US" sz="200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Progress reports to the Incident Commander.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Transitioning command.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783921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6CC174-58DB-8B05-827D-1948A955C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 b="1">
                <a:solidFill>
                  <a:srgbClr val="FFFFFF"/>
                </a:solidFill>
              </a:rPr>
              <a:t>PACE Model for Problem-Solving Communication</a:t>
            </a:r>
            <a:endParaRPr lang="en-US" sz="34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C1874-0273-C9F0-A981-CDA377DC5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b="1"/>
              <a:t>Primary Plan</a:t>
            </a:r>
            <a:r>
              <a:rPr lang="en-US" sz="2000"/>
              <a:t>: What you are doing now.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/>
              <a:t>Alternate Plan</a:t>
            </a:r>
            <a:r>
              <a:rPr lang="en-US" sz="2000"/>
              <a:t>: Backup strategy.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/>
              <a:t>Contingency Plan</a:t>
            </a:r>
            <a:r>
              <a:rPr lang="en-US" sz="2000"/>
              <a:t>: What if conditions worsen.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/>
              <a:t>Emergency Plan</a:t>
            </a:r>
            <a:r>
              <a:rPr lang="en-US" sz="2000"/>
              <a:t>: Last resort.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/>
              <a:t>Example</a:t>
            </a:r>
            <a:r>
              <a:rPr lang="en-US" sz="2000"/>
              <a:t>: "Primary: Offensive fire attack. Alternate: Exterior lines if interior conditions deteriorate."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013349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3" name="Rectangle 8202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7" name="Rectangle 8206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9" name="Freeform: Shape 8208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E50E9F-4FF3-772F-3488-824E109AD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Command and Control</a:t>
            </a:r>
          </a:p>
        </p:txBody>
      </p:sp>
      <p:graphicFrame>
        <p:nvGraphicFramePr>
          <p:cNvPr id="8198" name="Content Placeholder 2">
            <a:extLst>
              <a:ext uri="{FF2B5EF4-FFF2-40B4-BE49-F238E27FC236}">
                <a16:creationId xmlns:a16="http://schemas.microsoft.com/office/drawing/2014/main" id="{0B7851A3-F1A3-0D27-23DA-48D9172496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8300981"/>
              </p:ext>
            </p:extLst>
          </p:nvPr>
        </p:nvGraphicFramePr>
        <p:xfrm>
          <a:off x="534473" y="713318"/>
          <a:ext cx="10834253" cy="5533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7450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9" name="Rectangle 1741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1" name="Rectangle 1742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23" name="Rectangle 1742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5" name="Rectangle 1742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27" name="Freeform: Shape 1742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30CCFA-C920-B007-4BE5-EC3AE5EDB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Highway Identification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Lane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Marker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Direction</a:t>
            </a:r>
          </a:p>
        </p:txBody>
      </p:sp>
      <p:pic>
        <p:nvPicPr>
          <p:cNvPr id="17414" name="Picture 6">
            <a:extLst>
              <a:ext uri="{FF2B5EF4-FFF2-40B4-BE49-F238E27FC236}">
                <a16:creationId xmlns:a16="http://schemas.microsoft.com/office/drawing/2014/main" id="{4F9B5EA4-4ACA-2C27-3927-FD3A9370F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755473"/>
            <a:ext cx="7225748" cy="5347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254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2DD380-D508-5348-7511-5D8A5C816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693" y="1030406"/>
            <a:ext cx="8147713" cy="30812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Let’s 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1B459-2165-7436-538B-488E02652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9943" y="5171093"/>
            <a:ext cx="9078628" cy="8606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407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HPD: Overdose, OVI caused two-vehicle crash - Wilmington News Journal">
            <a:extLst>
              <a:ext uri="{FF2B5EF4-FFF2-40B4-BE49-F238E27FC236}">
                <a16:creationId xmlns:a16="http://schemas.microsoft.com/office/drawing/2014/main" id="{746DEDD7-3A26-8759-6A7D-4303E4A4B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0" b="506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422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One killed in burning vehicle following 2-car crash on US-189 in Wasatch  County">
            <a:extLst>
              <a:ext uri="{FF2B5EF4-FFF2-40B4-BE49-F238E27FC236}">
                <a16:creationId xmlns:a16="http://schemas.microsoft.com/office/drawing/2014/main" id="{CC86B3B9-D24E-B196-D912-8B786F7E0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986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Motorcyclist killed in 3-vehicle crash in east Erie">
            <a:extLst>
              <a:ext uri="{FF2B5EF4-FFF2-40B4-BE49-F238E27FC236}">
                <a16:creationId xmlns:a16="http://schemas.microsoft.com/office/drawing/2014/main" id="{A1827070-E9E8-2DD5-ADE1-576B2FC64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6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85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5D7EED86-1EC3-353C-0420-F184E67F1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93" y="-2676293"/>
            <a:ext cx="12201293" cy="1220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036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B9E681EA-9C3D-0EEC-5A3E-832ED188A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863"/>
            <a:ext cx="12192000" cy="550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908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3" name="Rectangle 718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House Fire Images - Free Download on Freepik">
            <a:extLst>
              <a:ext uri="{FF2B5EF4-FFF2-40B4-BE49-F238E27FC236}">
                <a16:creationId xmlns:a16="http://schemas.microsoft.com/office/drawing/2014/main" id="{D43C3C79-4F7E-0C31-D5F4-50B52D8AD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2115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Crews fight large structure fire at La Vergne, TN house">
            <a:extLst>
              <a:ext uri="{FF2B5EF4-FFF2-40B4-BE49-F238E27FC236}">
                <a16:creationId xmlns:a16="http://schemas.microsoft.com/office/drawing/2014/main" id="{DA988D00-03BD-18E8-3660-9EA0A765F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2501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 descr="Carter's Farm loses barn in fire - Park Rapids Enterprise | News, weather,  sports from Park Rapids Minnesota">
            <a:extLst>
              <a:ext uri="{FF2B5EF4-FFF2-40B4-BE49-F238E27FC236}">
                <a16:creationId xmlns:a16="http://schemas.microsoft.com/office/drawing/2014/main" id="{F6BCC607-3939-05BD-30A9-36178DE7F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7" b="1810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406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s wildfires intensify, the taxpayer burden is growing » Yale Climate  Connections">
            <a:extLst>
              <a:ext uri="{FF2B5EF4-FFF2-40B4-BE49-F238E27FC236}">
                <a16:creationId xmlns:a16="http://schemas.microsoft.com/office/drawing/2014/main" id="{488FFCA5-33B1-8449-C92C-EC8EC679D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3185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6" name="Picture 2" descr="OR Firefighters Face Warehouse Fire Following Explosion | Firehouse">
            <a:extLst>
              <a:ext uri="{FF2B5EF4-FFF2-40B4-BE49-F238E27FC236}">
                <a16:creationId xmlns:a16="http://schemas.microsoft.com/office/drawing/2014/main" id="{2B00445C-179F-99CE-B97F-2D98254CE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4348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1229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290" name="Picture 2" descr="Why Some Cars Burst Into Flames After Crashing - Jaklitsch Law Group">
            <a:extLst>
              <a:ext uri="{FF2B5EF4-FFF2-40B4-BE49-F238E27FC236}">
                <a16:creationId xmlns:a16="http://schemas.microsoft.com/office/drawing/2014/main" id="{5DE5BC42-B302-BA03-DDDA-14DE5A440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211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EA2A7-1168-CCD3-DE3A-7DF875D70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Solutions and Best Practices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332BF1B-5950-2DAC-9304-3438004B087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28740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54FFC59-18C4-DC4E-9B28-9B3FA91794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026693" y="1030406"/>
            <a:ext cx="8147713" cy="308124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fontAlgn="base">
              <a:spcAft>
                <a:spcPct val="0"/>
              </a:spcAft>
              <a:buClrTx/>
              <a:buSzTx/>
              <a:tabLst/>
            </a:pPr>
            <a:r>
              <a:rPr kumimoji="0" lang="en-US" altLang="en-US" sz="4800" b="0" i="0" u="none" strike="noStrike" kern="1200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Conclusions and Q &amp; A</a:t>
            </a:r>
            <a:endParaRPr kumimoji="0" lang="en-US" altLang="en-US" sz="4800" b="0" i="0" u="none" strike="noStrike" kern="1200" cap="none" normalizeH="0" baseline="0">
              <a:ln>
                <a:noFill/>
              </a:ln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B02F6-E4C4-3675-890D-30F231174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9943" y="5171093"/>
            <a:ext cx="9078628" cy="8606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63188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2111-795D-3E0D-5E0E-CB1621B73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429" y="102311"/>
            <a:ext cx="3715327" cy="2167538"/>
          </a:xfrm>
        </p:spPr>
        <p:txBody>
          <a:bodyPr>
            <a:normAutofit fontScale="90000"/>
          </a:bodyPr>
          <a:lstStyle/>
          <a:p>
            <a:r>
              <a:rPr lang="en-US" sz="5200" i="1" dirty="0">
                <a:latin typeface="Century Gothic" panose="020B0502020202020204" pitchFamily="34" charset="0"/>
              </a:rPr>
              <a:t>THANKS FOR HAVING ME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E7B671D3-AF82-F856-50EE-55539351D4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7462973"/>
              </p:ext>
            </p:extLst>
          </p:nvPr>
        </p:nvGraphicFramePr>
        <p:xfrm>
          <a:off x="5202256" y="343301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" name="Picture 20" descr="A cartoon of a firefighter with an axe&#10;&#10;Description automatically generated">
            <a:extLst>
              <a:ext uri="{FF2B5EF4-FFF2-40B4-BE49-F238E27FC236}">
                <a16:creationId xmlns:a16="http://schemas.microsoft.com/office/drawing/2014/main" id="{0FCD2465-F753-910C-C71C-1F49EF209A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68" y="3429000"/>
            <a:ext cx="3429000" cy="3429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FFCE51-53E7-B086-3ECC-57CDD221A5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6349" y="2099575"/>
            <a:ext cx="2477942" cy="2488577"/>
          </a:xfrm>
          <a:prstGeom prst="rect">
            <a:avLst/>
          </a:prstGeom>
        </p:spPr>
      </p:pic>
      <p:pic>
        <p:nvPicPr>
          <p:cNvPr id="7" name="Picture 6" descr="A group of books with text on them&#10;&#10;Description automatically generated">
            <a:extLst>
              <a:ext uri="{FF2B5EF4-FFF2-40B4-BE49-F238E27FC236}">
                <a16:creationId xmlns:a16="http://schemas.microsoft.com/office/drawing/2014/main" id="{B795B7E8-2DFE-2812-0DAA-F02F1D0405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942" y="3095645"/>
            <a:ext cx="5107893" cy="510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629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A8559F8-0600-488C-B748-B2DFE7C2FDB3}">
  <we:reference id="wa200005566" version="3.0.0.2" store="en-US" storeType="OMEX"/>
  <we:alternateReferences>
    <we:reference id="WA200005566" version="3.0.0.2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12652</TotalTime>
  <Words>945</Words>
  <Application>Microsoft Office PowerPoint</Application>
  <PresentationFormat>Widescreen</PresentationFormat>
  <Paragraphs>149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Aptos</vt:lpstr>
      <vt:lpstr>Aptos Display</vt:lpstr>
      <vt:lpstr>Arial</vt:lpstr>
      <vt:lpstr>Century Gothic</vt:lpstr>
      <vt:lpstr>Office Theme</vt:lpstr>
      <vt:lpstr>Establishing and Operating Successful Incident Command</vt:lpstr>
      <vt:lpstr>Who am I?</vt:lpstr>
      <vt:lpstr>Learning Objectives</vt:lpstr>
      <vt:lpstr>What Is ICS?</vt:lpstr>
      <vt:lpstr>Incident Command</vt:lpstr>
      <vt:lpstr>Types of Incidents</vt:lpstr>
      <vt:lpstr>Five Key Elements of Incident Command</vt:lpstr>
      <vt:lpstr>Components of an Effective Size-Up</vt:lpstr>
      <vt:lpstr>Key Components of an Incident Action Plan (IAP) </vt:lpstr>
      <vt:lpstr>Some Easy Communication Strategies</vt:lpstr>
      <vt:lpstr>It’s all about Communication!</vt:lpstr>
      <vt:lpstr>13 Initial Arrival Factors</vt:lpstr>
      <vt:lpstr>10-Second Size-Up</vt:lpstr>
      <vt:lpstr>CAN Report (Conditions, Actions, Needs)</vt:lpstr>
      <vt:lpstr>PACE Model for Problem-Solving Communication</vt:lpstr>
      <vt:lpstr>Command and Control</vt:lpstr>
      <vt:lpstr>Highway Identification  Lane  Marker  Direction</vt:lpstr>
      <vt:lpstr>Let’s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Solutions and Best Practices </vt:lpstr>
      <vt:lpstr>Conclusions and Q &amp; A</vt:lpstr>
      <vt:lpstr>THANKS FOR HAVING 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 Hill</dc:creator>
  <cp:lastModifiedBy>Marc Hill</cp:lastModifiedBy>
  <cp:revision>3</cp:revision>
  <dcterms:created xsi:type="dcterms:W3CDTF">2024-12-30T01:00:49Z</dcterms:created>
  <dcterms:modified xsi:type="dcterms:W3CDTF">2025-01-07T19:52:51Z</dcterms:modified>
</cp:coreProperties>
</file>