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71" r:id="rId11"/>
    <p:sldId id="265" r:id="rId12"/>
    <p:sldId id="266" r:id="rId13"/>
    <p:sldId id="369" r:id="rId14"/>
    <p:sldId id="3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211" autoAdjust="0"/>
  </p:normalViewPr>
  <p:slideViewPr>
    <p:cSldViewPr snapToGrid="0" snapToObjects="1">
      <p:cViewPr varScale="1">
        <p:scale>
          <a:sx n="96" d="100"/>
          <a:sy n="96" d="100"/>
        </p:scale>
        <p:origin x="20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03D79A-F3AD-40BA-8F74-18E290DD77D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2C9143-18F1-4B2B-AED3-6C4CD711958D}">
      <dgm:prSet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WHAT HAVE I IMPROVED?</a:t>
          </a:r>
        </a:p>
      </dgm:t>
    </dgm:pt>
    <dgm:pt modelId="{AB66483A-814D-49F1-A725-2DF023D94B2B}" type="parTrans" cxnId="{CEE074BE-96FC-44DD-AE83-635E94682C80}">
      <dgm:prSet/>
      <dgm:spPr/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6E2262B9-4FBB-4F19-8C51-9D3BC45B2DB0}" type="sibTrans" cxnId="{CEE074BE-96FC-44DD-AE83-635E94682C80}">
      <dgm:prSet/>
      <dgm:spPr/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463EFB2A-B0ED-40F3-9C0B-3D80DD880F51}">
      <dgm:prSet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WHAT STILL FRUSTRATES ME?</a:t>
          </a:r>
        </a:p>
      </dgm:t>
    </dgm:pt>
    <dgm:pt modelId="{5EC85A57-DC2F-4188-9B36-C005FD8887C2}" type="parTrans" cxnId="{AC07DC30-1B88-4993-91C6-E0524D0B459B}">
      <dgm:prSet/>
      <dgm:spPr/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FE693C0E-2BC3-4781-9982-171718237F1C}" type="sibTrans" cxnId="{AC07DC30-1B88-4993-91C6-E0524D0B459B}">
      <dgm:prSet/>
      <dgm:spPr/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C20ED450-302D-45CE-8D71-DB18925092AA}">
      <dgm:prSet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WHAT WILL MY TEAM SAY I’VE MODELED?</a:t>
          </a:r>
        </a:p>
      </dgm:t>
    </dgm:pt>
    <dgm:pt modelId="{F5EDA131-A5A9-47EF-985C-A9B0C5832968}" type="parTrans" cxnId="{97FBB905-7189-446A-BF6D-E2C80074E8D4}">
      <dgm:prSet/>
      <dgm:spPr/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565AC4AF-423D-4990-BEE9-91AE06654183}" type="sibTrans" cxnId="{97FBB905-7189-446A-BF6D-E2C80074E8D4}">
      <dgm:prSet/>
      <dgm:spPr/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56B56972-45F0-46A6-BB28-DF750B8CDCC8}">
      <dgm:prSet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QUICK REVIEW OF JULY’S KEY THEMES: SELF-LEADERSHIP, DELEGATION, AND TOUGH CONVERSATIONS.</a:t>
          </a:r>
        </a:p>
      </dgm:t>
    </dgm:pt>
    <dgm:pt modelId="{FE0BB3D1-816F-4553-9EA7-02E088BA8454}" type="parTrans" cxnId="{2A1E6CED-F081-4129-AB02-829347965A74}">
      <dgm:prSet/>
      <dgm:spPr/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E3095180-20D6-4E3A-BB3C-8EB7F48FC8E2}" type="sibTrans" cxnId="{2A1E6CED-F081-4129-AB02-829347965A74}">
      <dgm:prSet/>
      <dgm:spPr/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71E8038B-326A-48A9-B2C9-1C8363BF19F5}" type="pres">
      <dgm:prSet presAssocID="{3F03D79A-F3AD-40BA-8F74-18E290DD77DA}" presName="linear" presStyleCnt="0">
        <dgm:presLayoutVars>
          <dgm:animLvl val="lvl"/>
          <dgm:resizeHandles val="exact"/>
        </dgm:presLayoutVars>
      </dgm:prSet>
      <dgm:spPr/>
    </dgm:pt>
    <dgm:pt modelId="{697C18BB-6BFE-4FD0-9459-CE8C6C3FB710}" type="pres">
      <dgm:prSet presAssocID="{F92C9143-18F1-4B2B-AED3-6C4CD711958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2828CA2-178D-4F9F-AE87-0C00C58B5D21}" type="pres">
      <dgm:prSet presAssocID="{6E2262B9-4FBB-4F19-8C51-9D3BC45B2DB0}" presName="spacer" presStyleCnt="0"/>
      <dgm:spPr/>
    </dgm:pt>
    <dgm:pt modelId="{E045DC66-D186-42CD-B926-FD3771A2E500}" type="pres">
      <dgm:prSet presAssocID="{463EFB2A-B0ED-40F3-9C0B-3D80DD880F5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F06581F-4508-40F1-A38B-DCC2173C96CB}" type="pres">
      <dgm:prSet presAssocID="{FE693C0E-2BC3-4781-9982-171718237F1C}" presName="spacer" presStyleCnt="0"/>
      <dgm:spPr/>
    </dgm:pt>
    <dgm:pt modelId="{41C035F1-4FC2-4699-9647-D602882C3A50}" type="pres">
      <dgm:prSet presAssocID="{C20ED450-302D-45CE-8D71-DB18925092A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1E7643D-30A8-40CA-B06F-119FD0ADD975}" type="pres">
      <dgm:prSet presAssocID="{565AC4AF-423D-4990-BEE9-91AE06654183}" presName="spacer" presStyleCnt="0"/>
      <dgm:spPr/>
    </dgm:pt>
    <dgm:pt modelId="{94A076CD-8302-485F-BFDC-ABCE22145A92}" type="pres">
      <dgm:prSet presAssocID="{56B56972-45F0-46A6-BB28-DF750B8CDCC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7FBB905-7189-446A-BF6D-E2C80074E8D4}" srcId="{3F03D79A-F3AD-40BA-8F74-18E290DD77DA}" destId="{C20ED450-302D-45CE-8D71-DB18925092AA}" srcOrd="2" destOrd="0" parTransId="{F5EDA131-A5A9-47EF-985C-A9B0C5832968}" sibTransId="{565AC4AF-423D-4990-BEE9-91AE06654183}"/>
    <dgm:cxn modelId="{FB05F30C-1056-4494-944D-EAD67113258A}" type="presOf" srcId="{C20ED450-302D-45CE-8D71-DB18925092AA}" destId="{41C035F1-4FC2-4699-9647-D602882C3A50}" srcOrd="0" destOrd="0" presId="urn:microsoft.com/office/officeart/2005/8/layout/vList2"/>
    <dgm:cxn modelId="{EA6F1B15-E1D4-46A2-BD00-CCC3AC916198}" type="presOf" srcId="{3F03D79A-F3AD-40BA-8F74-18E290DD77DA}" destId="{71E8038B-326A-48A9-B2C9-1C8363BF19F5}" srcOrd="0" destOrd="0" presId="urn:microsoft.com/office/officeart/2005/8/layout/vList2"/>
    <dgm:cxn modelId="{AC07DC30-1B88-4993-91C6-E0524D0B459B}" srcId="{3F03D79A-F3AD-40BA-8F74-18E290DD77DA}" destId="{463EFB2A-B0ED-40F3-9C0B-3D80DD880F51}" srcOrd="1" destOrd="0" parTransId="{5EC85A57-DC2F-4188-9B36-C005FD8887C2}" sibTransId="{FE693C0E-2BC3-4781-9982-171718237F1C}"/>
    <dgm:cxn modelId="{37C10575-0551-4CEB-A08C-D2782164E720}" type="presOf" srcId="{56B56972-45F0-46A6-BB28-DF750B8CDCC8}" destId="{94A076CD-8302-485F-BFDC-ABCE22145A92}" srcOrd="0" destOrd="0" presId="urn:microsoft.com/office/officeart/2005/8/layout/vList2"/>
    <dgm:cxn modelId="{2EAC167C-6641-4366-BD09-DEF0177AEDDF}" type="presOf" srcId="{F92C9143-18F1-4B2B-AED3-6C4CD711958D}" destId="{697C18BB-6BFE-4FD0-9459-CE8C6C3FB710}" srcOrd="0" destOrd="0" presId="urn:microsoft.com/office/officeart/2005/8/layout/vList2"/>
    <dgm:cxn modelId="{65703FA2-CD3B-4625-8414-719EE7FF2E15}" type="presOf" srcId="{463EFB2A-B0ED-40F3-9C0B-3D80DD880F51}" destId="{E045DC66-D186-42CD-B926-FD3771A2E500}" srcOrd="0" destOrd="0" presId="urn:microsoft.com/office/officeart/2005/8/layout/vList2"/>
    <dgm:cxn modelId="{CEE074BE-96FC-44DD-AE83-635E94682C80}" srcId="{3F03D79A-F3AD-40BA-8F74-18E290DD77DA}" destId="{F92C9143-18F1-4B2B-AED3-6C4CD711958D}" srcOrd="0" destOrd="0" parTransId="{AB66483A-814D-49F1-A725-2DF023D94B2B}" sibTransId="{6E2262B9-4FBB-4F19-8C51-9D3BC45B2DB0}"/>
    <dgm:cxn modelId="{2A1E6CED-F081-4129-AB02-829347965A74}" srcId="{3F03D79A-F3AD-40BA-8F74-18E290DD77DA}" destId="{56B56972-45F0-46A6-BB28-DF750B8CDCC8}" srcOrd="3" destOrd="0" parTransId="{FE0BB3D1-816F-4553-9EA7-02E088BA8454}" sibTransId="{E3095180-20D6-4E3A-BB3C-8EB7F48FC8E2}"/>
    <dgm:cxn modelId="{CFCD3C79-AB3E-42C7-AFBE-A8B69A9611AA}" type="presParOf" srcId="{71E8038B-326A-48A9-B2C9-1C8363BF19F5}" destId="{697C18BB-6BFE-4FD0-9459-CE8C6C3FB710}" srcOrd="0" destOrd="0" presId="urn:microsoft.com/office/officeart/2005/8/layout/vList2"/>
    <dgm:cxn modelId="{DA07A8C8-F3DD-4427-936D-0DC994A3D6C8}" type="presParOf" srcId="{71E8038B-326A-48A9-B2C9-1C8363BF19F5}" destId="{82828CA2-178D-4F9F-AE87-0C00C58B5D21}" srcOrd="1" destOrd="0" presId="urn:microsoft.com/office/officeart/2005/8/layout/vList2"/>
    <dgm:cxn modelId="{44E34776-5A5F-4B0E-90A3-A63E5969C6D2}" type="presParOf" srcId="{71E8038B-326A-48A9-B2C9-1C8363BF19F5}" destId="{E045DC66-D186-42CD-B926-FD3771A2E500}" srcOrd="2" destOrd="0" presId="urn:microsoft.com/office/officeart/2005/8/layout/vList2"/>
    <dgm:cxn modelId="{43BB7246-C441-44F9-8EA3-50E6362D2E31}" type="presParOf" srcId="{71E8038B-326A-48A9-B2C9-1C8363BF19F5}" destId="{4F06581F-4508-40F1-A38B-DCC2173C96CB}" srcOrd="3" destOrd="0" presId="urn:microsoft.com/office/officeart/2005/8/layout/vList2"/>
    <dgm:cxn modelId="{978BCE45-C3F0-4B4A-BDCA-EC335B91920D}" type="presParOf" srcId="{71E8038B-326A-48A9-B2C9-1C8363BF19F5}" destId="{41C035F1-4FC2-4699-9647-D602882C3A50}" srcOrd="4" destOrd="0" presId="urn:microsoft.com/office/officeart/2005/8/layout/vList2"/>
    <dgm:cxn modelId="{0834072B-0007-42EC-948B-5B68A45DE609}" type="presParOf" srcId="{71E8038B-326A-48A9-B2C9-1C8363BF19F5}" destId="{41E7643D-30A8-40CA-B06F-119FD0ADD975}" srcOrd="5" destOrd="0" presId="urn:microsoft.com/office/officeart/2005/8/layout/vList2"/>
    <dgm:cxn modelId="{C33134C3-5D7A-4F47-A96C-83BB1663B046}" type="presParOf" srcId="{71E8038B-326A-48A9-B2C9-1C8363BF19F5}" destId="{94A076CD-8302-485F-BFDC-ABCE22145A9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E9D3D2-DDF9-4330-A22E-F4EE38F54B60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0856F2-CF28-41A8-A44D-4090068AA748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CULTURE IS EMOTIONAL BEFORE IT’S OPERATIONAL.</a:t>
          </a:r>
          <a:endParaRPr lang="en-US" dirty="0">
            <a:solidFill>
              <a:schemeClr val="tx1"/>
            </a:solidFill>
          </a:endParaRPr>
        </a:p>
      </dgm:t>
    </dgm:pt>
    <dgm:pt modelId="{57BEE663-176F-4ECC-BA76-C2EEA0F40E53}" type="parTrans" cxnId="{116881D8-4121-4D53-B202-22079C8B2FC0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5969CFB8-60F1-4867-B8EE-2AD811494890}" type="sibTrans" cxnId="{116881D8-4121-4D53-B202-22079C8B2FC0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F41C1768-B9B1-4F2F-87FA-C8420EB89DA2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IN A SALON, TONE SPREADS FASTER THAN PRODUCT.</a:t>
          </a:r>
          <a:endParaRPr lang="en-US" dirty="0">
            <a:solidFill>
              <a:schemeClr val="tx1"/>
            </a:solidFill>
          </a:endParaRPr>
        </a:p>
      </dgm:t>
    </dgm:pt>
    <dgm:pt modelId="{2F88B0AF-B66F-44F4-88D7-7FD0E5DB13D6}" type="parTrans" cxnId="{A1C091E3-E2EA-4E5B-BE8F-DF732B1E78E0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B51F5609-0836-4BE2-AD0B-024D806740A0}" type="sibTrans" cxnId="{A1C091E3-E2EA-4E5B-BE8F-DF732B1E78E0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E0A888BE-3C8B-439D-B3F4-064C315F4B81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YOUR TEAM MIRRORS YOUR ENERGY—NOT YOUR RULES.</a:t>
          </a:r>
          <a:endParaRPr lang="en-US" dirty="0">
            <a:solidFill>
              <a:schemeClr val="tx1"/>
            </a:solidFill>
          </a:endParaRPr>
        </a:p>
      </dgm:t>
    </dgm:pt>
    <dgm:pt modelId="{0A2DD6BC-F36D-44CF-88F2-D9ADBA637ED8}" type="parTrans" cxnId="{02D970FA-C50F-404B-BE3A-79D067ED9027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36E96E7B-75EE-4F80-B375-97256B07A615}" type="sibTrans" cxnId="{02D970FA-C50F-404B-BE3A-79D067ED9027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5675C7C3-A303-4A44-81C5-8EC0A1D84A72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POSITIVITY WITHOUT AUTHENTICITY FEELS FAKE.</a:t>
          </a:r>
          <a:endParaRPr lang="en-US" dirty="0">
            <a:solidFill>
              <a:schemeClr val="tx1"/>
            </a:solidFill>
          </a:endParaRPr>
        </a:p>
      </dgm:t>
    </dgm:pt>
    <dgm:pt modelId="{235852BA-5069-4CD1-A007-DAB1B679DEBD}" type="parTrans" cxnId="{DB39DF14-6697-4365-926D-7AEED2F730AF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6A0D04FA-7504-4459-AAC8-C968A8447419}" type="sibTrans" cxnId="{DB39DF14-6697-4365-926D-7AEED2F730AF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17C95814-6007-4099-9647-1EF1E51CF109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LEAD WITH PRESENCE, NOT PERFECTION.</a:t>
          </a:r>
          <a:endParaRPr lang="en-US" dirty="0">
            <a:solidFill>
              <a:schemeClr val="tx1"/>
            </a:solidFill>
          </a:endParaRPr>
        </a:p>
      </dgm:t>
    </dgm:pt>
    <dgm:pt modelId="{2B8636E4-1D90-4971-A0A0-93698F8537C6}" type="parTrans" cxnId="{B33634F7-5602-4957-ADC5-0F67EE384544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A73047D1-2E45-4B45-8594-369EBC8B5D0F}" type="sibTrans" cxnId="{B33634F7-5602-4957-ADC5-0F67EE384544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928985D8-25C7-4B50-BA03-00C79F2BE90A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TOOL: START EACH SHIFT WITH A 'ONE WORD CHECK-IN.'</a:t>
          </a:r>
          <a:endParaRPr lang="en-US" dirty="0">
            <a:solidFill>
              <a:schemeClr val="tx1"/>
            </a:solidFill>
          </a:endParaRPr>
        </a:p>
      </dgm:t>
    </dgm:pt>
    <dgm:pt modelId="{F5CC08F9-09BE-4B1C-AAB9-A2325C6CAF30}" type="parTrans" cxnId="{2FB5750A-EF10-4009-B6C1-102388A60CEE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B1EF9343-5B65-4903-9120-C5AB0143E298}" type="sibTrans" cxnId="{2FB5750A-EF10-4009-B6C1-102388A60CEE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59306216-A254-49C0-B3FC-C71625FA88C2}" type="pres">
      <dgm:prSet presAssocID="{5DE9D3D2-DDF9-4330-A22E-F4EE38F54B60}" presName="diagram" presStyleCnt="0">
        <dgm:presLayoutVars>
          <dgm:dir/>
          <dgm:resizeHandles val="exact"/>
        </dgm:presLayoutVars>
      </dgm:prSet>
      <dgm:spPr/>
    </dgm:pt>
    <dgm:pt modelId="{C0FEF601-9F47-455B-927F-27D4E2E79448}" type="pres">
      <dgm:prSet presAssocID="{1F0856F2-CF28-41A8-A44D-4090068AA748}" presName="node" presStyleLbl="node1" presStyleIdx="0" presStyleCnt="6">
        <dgm:presLayoutVars>
          <dgm:bulletEnabled val="1"/>
        </dgm:presLayoutVars>
      </dgm:prSet>
      <dgm:spPr/>
    </dgm:pt>
    <dgm:pt modelId="{2281D118-8213-4D95-B2FB-9ACAD2B34876}" type="pres">
      <dgm:prSet presAssocID="{5969CFB8-60F1-4867-B8EE-2AD811494890}" presName="sibTrans" presStyleCnt="0"/>
      <dgm:spPr/>
    </dgm:pt>
    <dgm:pt modelId="{D45AC853-1328-4FFA-8B92-09FB17B051CB}" type="pres">
      <dgm:prSet presAssocID="{F41C1768-B9B1-4F2F-87FA-C8420EB89DA2}" presName="node" presStyleLbl="node1" presStyleIdx="1" presStyleCnt="6">
        <dgm:presLayoutVars>
          <dgm:bulletEnabled val="1"/>
        </dgm:presLayoutVars>
      </dgm:prSet>
      <dgm:spPr/>
    </dgm:pt>
    <dgm:pt modelId="{ECE91444-BD27-47EA-9B88-A166CA80781E}" type="pres">
      <dgm:prSet presAssocID="{B51F5609-0836-4BE2-AD0B-024D806740A0}" presName="sibTrans" presStyleCnt="0"/>
      <dgm:spPr/>
    </dgm:pt>
    <dgm:pt modelId="{E9614087-431E-43B1-98C4-F449E7786A89}" type="pres">
      <dgm:prSet presAssocID="{E0A888BE-3C8B-439D-B3F4-064C315F4B81}" presName="node" presStyleLbl="node1" presStyleIdx="2" presStyleCnt="6">
        <dgm:presLayoutVars>
          <dgm:bulletEnabled val="1"/>
        </dgm:presLayoutVars>
      </dgm:prSet>
      <dgm:spPr/>
    </dgm:pt>
    <dgm:pt modelId="{5F8034F0-2250-4E55-9208-7AFB36374638}" type="pres">
      <dgm:prSet presAssocID="{36E96E7B-75EE-4F80-B375-97256B07A615}" presName="sibTrans" presStyleCnt="0"/>
      <dgm:spPr/>
    </dgm:pt>
    <dgm:pt modelId="{EB798F99-3D6F-4BD7-9770-E4B3A7016109}" type="pres">
      <dgm:prSet presAssocID="{5675C7C3-A303-4A44-81C5-8EC0A1D84A72}" presName="node" presStyleLbl="node1" presStyleIdx="3" presStyleCnt="6">
        <dgm:presLayoutVars>
          <dgm:bulletEnabled val="1"/>
        </dgm:presLayoutVars>
      </dgm:prSet>
      <dgm:spPr/>
    </dgm:pt>
    <dgm:pt modelId="{7EE4A859-2BE6-4F55-973A-905D769B0AA8}" type="pres">
      <dgm:prSet presAssocID="{6A0D04FA-7504-4459-AAC8-C968A8447419}" presName="sibTrans" presStyleCnt="0"/>
      <dgm:spPr/>
    </dgm:pt>
    <dgm:pt modelId="{729F4C55-50F7-43AF-9F6E-52A04E9F25AB}" type="pres">
      <dgm:prSet presAssocID="{17C95814-6007-4099-9647-1EF1E51CF109}" presName="node" presStyleLbl="node1" presStyleIdx="4" presStyleCnt="6">
        <dgm:presLayoutVars>
          <dgm:bulletEnabled val="1"/>
        </dgm:presLayoutVars>
      </dgm:prSet>
      <dgm:spPr/>
    </dgm:pt>
    <dgm:pt modelId="{A639A138-EDE0-49E3-8CAC-9B54B9199AC7}" type="pres">
      <dgm:prSet presAssocID="{A73047D1-2E45-4B45-8594-369EBC8B5D0F}" presName="sibTrans" presStyleCnt="0"/>
      <dgm:spPr/>
    </dgm:pt>
    <dgm:pt modelId="{901D9CD2-D5D4-4AE6-AD42-E25086B2419F}" type="pres">
      <dgm:prSet presAssocID="{928985D8-25C7-4B50-BA03-00C79F2BE90A}" presName="node" presStyleLbl="node1" presStyleIdx="5" presStyleCnt="6">
        <dgm:presLayoutVars>
          <dgm:bulletEnabled val="1"/>
        </dgm:presLayoutVars>
      </dgm:prSet>
      <dgm:spPr/>
    </dgm:pt>
  </dgm:ptLst>
  <dgm:cxnLst>
    <dgm:cxn modelId="{2FB5750A-EF10-4009-B6C1-102388A60CEE}" srcId="{5DE9D3D2-DDF9-4330-A22E-F4EE38F54B60}" destId="{928985D8-25C7-4B50-BA03-00C79F2BE90A}" srcOrd="5" destOrd="0" parTransId="{F5CC08F9-09BE-4B1C-AAB9-A2325C6CAF30}" sibTransId="{B1EF9343-5B65-4903-9120-C5AB0143E298}"/>
    <dgm:cxn modelId="{A123F00E-0009-45B5-BD37-E100236D87D3}" type="presOf" srcId="{E0A888BE-3C8B-439D-B3F4-064C315F4B81}" destId="{E9614087-431E-43B1-98C4-F449E7786A89}" srcOrd="0" destOrd="0" presId="urn:microsoft.com/office/officeart/2005/8/layout/default"/>
    <dgm:cxn modelId="{DB39DF14-6697-4365-926D-7AEED2F730AF}" srcId="{5DE9D3D2-DDF9-4330-A22E-F4EE38F54B60}" destId="{5675C7C3-A303-4A44-81C5-8EC0A1D84A72}" srcOrd="3" destOrd="0" parTransId="{235852BA-5069-4CD1-A007-DAB1B679DEBD}" sibTransId="{6A0D04FA-7504-4459-AAC8-C968A8447419}"/>
    <dgm:cxn modelId="{7FCD3D31-FD25-423C-9B33-9312613853FE}" type="presOf" srcId="{5675C7C3-A303-4A44-81C5-8EC0A1D84A72}" destId="{EB798F99-3D6F-4BD7-9770-E4B3A7016109}" srcOrd="0" destOrd="0" presId="urn:microsoft.com/office/officeart/2005/8/layout/default"/>
    <dgm:cxn modelId="{E92B4731-6752-4796-95F3-91F0ECFE84BA}" type="presOf" srcId="{5DE9D3D2-DDF9-4330-A22E-F4EE38F54B60}" destId="{59306216-A254-49C0-B3FC-C71625FA88C2}" srcOrd="0" destOrd="0" presId="urn:microsoft.com/office/officeart/2005/8/layout/default"/>
    <dgm:cxn modelId="{0D89F371-F605-4453-9876-32350359ADD1}" type="presOf" srcId="{928985D8-25C7-4B50-BA03-00C79F2BE90A}" destId="{901D9CD2-D5D4-4AE6-AD42-E25086B2419F}" srcOrd="0" destOrd="0" presId="urn:microsoft.com/office/officeart/2005/8/layout/default"/>
    <dgm:cxn modelId="{116881D8-4121-4D53-B202-22079C8B2FC0}" srcId="{5DE9D3D2-DDF9-4330-A22E-F4EE38F54B60}" destId="{1F0856F2-CF28-41A8-A44D-4090068AA748}" srcOrd="0" destOrd="0" parTransId="{57BEE663-176F-4ECC-BA76-C2EEA0F40E53}" sibTransId="{5969CFB8-60F1-4867-B8EE-2AD811494890}"/>
    <dgm:cxn modelId="{A1C091E3-E2EA-4E5B-BE8F-DF732B1E78E0}" srcId="{5DE9D3D2-DDF9-4330-A22E-F4EE38F54B60}" destId="{F41C1768-B9B1-4F2F-87FA-C8420EB89DA2}" srcOrd="1" destOrd="0" parTransId="{2F88B0AF-B66F-44F4-88D7-7FD0E5DB13D6}" sibTransId="{B51F5609-0836-4BE2-AD0B-024D806740A0}"/>
    <dgm:cxn modelId="{B587EBE5-832E-4A8D-93C6-78923F861EB1}" type="presOf" srcId="{17C95814-6007-4099-9647-1EF1E51CF109}" destId="{729F4C55-50F7-43AF-9F6E-52A04E9F25AB}" srcOrd="0" destOrd="0" presId="urn:microsoft.com/office/officeart/2005/8/layout/default"/>
    <dgm:cxn modelId="{1B3959EA-1C8A-46E1-8BC0-E3E611D4D3E6}" type="presOf" srcId="{F41C1768-B9B1-4F2F-87FA-C8420EB89DA2}" destId="{D45AC853-1328-4FFA-8B92-09FB17B051CB}" srcOrd="0" destOrd="0" presId="urn:microsoft.com/office/officeart/2005/8/layout/default"/>
    <dgm:cxn modelId="{703B26F0-2975-4287-9C24-2A05B0EEEC98}" type="presOf" srcId="{1F0856F2-CF28-41A8-A44D-4090068AA748}" destId="{C0FEF601-9F47-455B-927F-27D4E2E79448}" srcOrd="0" destOrd="0" presId="urn:microsoft.com/office/officeart/2005/8/layout/default"/>
    <dgm:cxn modelId="{B33634F7-5602-4957-ADC5-0F67EE384544}" srcId="{5DE9D3D2-DDF9-4330-A22E-F4EE38F54B60}" destId="{17C95814-6007-4099-9647-1EF1E51CF109}" srcOrd="4" destOrd="0" parTransId="{2B8636E4-1D90-4971-A0A0-93698F8537C6}" sibTransId="{A73047D1-2E45-4B45-8594-369EBC8B5D0F}"/>
    <dgm:cxn modelId="{02D970FA-C50F-404B-BE3A-79D067ED9027}" srcId="{5DE9D3D2-DDF9-4330-A22E-F4EE38F54B60}" destId="{E0A888BE-3C8B-439D-B3F4-064C315F4B81}" srcOrd="2" destOrd="0" parTransId="{0A2DD6BC-F36D-44CF-88F2-D9ADBA637ED8}" sibTransId="{36E96E7B-75EE-4F80-B375-97256B07A615}"/>
    <dgm:cxn modelId="{B54B71A7-D032-49D0-A9CC-9BCDF2A3901A}" type="presParOf" srcId="{59306216-A254-49C0-B3FC-C71625FA88C2}" destId="{C0FEF601-9F47-455B-927F-27D4E2E79448}" srcOrd="0" destOrd="0" presId="urn:microsoft.com/office/officeart/2005/8/layout/default"/>
    <dgm:cxn modelId="{F1F0D369-7723-4DB4-B005-9F460850789D}" type="presParOf" srcId="{59306216-A254-49C0-B3FC-C71625FA88C2}" destId="{2281D118-8213-4D95-B2FB-9ACAD2B34876}" srcOrd="1" destOrd="0" presId="urn:microsoft.com/office/officeart/2005/8/layout/default"/>
    <dgm:cxn modelId="{3BC6DA35-585D-411B-811D-CA53A1ACDF72}" type="presParOf" srcId="{59306216-A254-49C0-B3FC-C71625FA88C2}" destId="{D45AC853-1328-4FFA-8B92-09FB17B051CB}" srcOrd="2" destOrd="0" presId="urn:microsoft.com/office/officeart/2005/8/layout/default"/>
    <dgm:cxn modelId="{F593FE44-7258-4049-9941-0B88D73216B7}" type="presParOf" srcId="{59306216-A254-49C0-B3FC-C71625FA88C2}" destId="{ECE91444-BD27-47EA-9B88-A166CA80781E}" srcOrd="3" destOrd="0" presId="urn:microsoft.com/office/officeart/2005/8/layout/default"/>
    <dgm:cxn modelId="{B92F6250-0269-4371-954C-9A02DB922F63}" type="presParOf" srcId="{59306216-A254-49C0-B3FC-C71625FA88C2}" destId="{E9614087-431E-43B1-98C4-F449E7786A89}" srcOrd="4" destOrd="0" presId="urn:microsoft.com/office/officeart/2005/8/layout/default"/>
    <dgm:cxn modelId="{F6DC64F0-6799-462F-A72F-C46A4FF74F0A}" type="presParOf" srcId="{59306216-A254-49C0-B3FC-C71625FA88C2}" destId="{5F8034F0-2250-4E55-9208-7AFB36374638}" srcOrd="5" destOrd="0" presId="urn:microsoft.com/office/officeart/2005/8/layout/default"/>
    <dgm:cxn modelId="{B7BFDADA-0EEB-4A20-83D9-444B94E22E9D}" type="presParOf" srcId="{59306216-A254-49C0-B3FC-C71625FA88C2}" destId="{EB798F99-3D6F-4BD7-9770-E4B3A7016109}" srcOrd="6" destOrd="0" presId="urn:microsoft.com/office/officeart/2005/8/layout/default"/>
    <dgm:cxn modelId="{D5456E4A-DF5A-48FC-85F7-C3E6D56A69FC}" type="presParOf" srcId="{59306216-A254-49C0-B3FC-C71625FA88C2}" destId="{7EE4A859-2BE6-4F55-973A-905D769B0AA8}" srcOrd="7" destOrd="0" presId="urn:microsoft.com/office/officeart/2005/8/layout/default"/>
    <dgm:cxn modelId="{19648194-7359-4528-B96E-53CE47527B2C}" type="presParOf" srcId="{59306216-A254-49C0-B3FC-C71625FA88C2}" destId="{729F4C55-50F7-43AF-9F6E-52A04E9F25AB}" srcOrd="8" destOrd="0" presId="urn:microsoft.com/office/officeart/2005/8/layout/default"/>
    <dgm:cxn modelId="{6F7F041B-553C-4BC5-9698-389ECAB04562}" type="presParOf" srcId="{59306216-A254-49C0-B3FC-C71625FA88C2}" destId="{A639A138-EDE0-49E3-8CAC-9B54B9199AC7}" srcOrd="9" destOrd="0" presId="urn:microsoft.com/office/officeart/2005/8/layout/default"/>
    <dgm:cxn modelId="{E03A76BB-C399-4E36-8DAB-C2458B191250}" type="presParOf" srcId="{59306216-A254-49C0-B3FC-C71625FA88C2}" destId="{901D9CD2-D5D4-4AE6-AD42-E25086B2419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8DB89C-67FF-460F-AC99-E53C13D2F047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8152C2-9EF9-4FC3-A86B-DB04AB3FECB2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EVERYONE WEARS 4 HATS: FRIEND, LISTENER, PARTNER, WORKER.</a:t>
          </a:r>
          <a:endParaRPr lang="en-US" dirty="0">
            <a:solidFill>
              <a:schemeClr val="tx1"/>
            </a:solidFill>
          </a:endParaRPr>
        </a:p>
      </dgm:t>
    </dgm:pt>
    <dgm:pt modelId="{C171CABC-6520-4BD5-9B89-E2EB38A3FA89}" type="parTrans" cxnId="{235C6587-9817-40BA-8480-2BAE89075330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457B58DC-5B49-405D-B3B9-9F2C30AE3877}" type="sibTrans" cxnId="{235C6587-9817-40BA-8480-2BAE89075330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FCB418F9-11C8-4113-B494-BC054BA78A5D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CHAOS FEELS NORMAL—BUT IT’S NOT PRODUCTIVE.</a:t>
          </a:r>
          <a:endParaRPr lang="en-US" dirty="0">
            <a:solidFill>
              <a:schemeClr val="tx1"/>
            </a:solidFill>
          </a:endParaRPr>
        </a:p>
      </dgm:t>
    </dgm:pt>
    <dgm:pt modelId="{48496D7B-DD09-4935-A1B6-D05F838EB78D}" type="parTrans" cxnId="{FC4C02EE-6BC3-4BF0-B46F-DF91C8A944D1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E29E415A-1ED9-49AF-9A79-D1F9E97EE6D5}" type="sibTrans" cxnId="{FC4C02EE-6BC3-4BF0-B46F-DF91C8A944D1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0CF5FFFD-9B08-4B8C-BCFC-E50E15412532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GREAT LEADERS MANAGE TRANSITIONS, NOT JUST TIME.</a:t>
          </a:r>
          <a:endParaRPr lang="en-US" dirty="0">
            <a:solidFill>
              <a:schemeClr val="tx1"/>
            </a:solidFill>
          </a:endParaRPr>
        </a:p>
      </dgm:t>
    </dgm:pt>
    <dgm:pt modelId="{1557FEA4-0501-4A0B-9D4D-CC7B20133A3A}" type="parTrans" cxnId="{FEBEC56C-1710-4D32-9A97-6E2ADDD71A8E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57D95543-D53E-4080-8323-C5021CB913C6}" type="sibTrans" cxnId="{FEBEC56C-1710-4D32-9A97-6E2ADDD71A8E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FA9B9F0B-0A6D-48C2-AF74-E3626D4AE70E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PROTECT 'POWER HOURS' FOR FOCUS AND FLOOR TIME.</a:t>
          </a:r>
          <a:endParaRPr lang="en-US" dirty="0">
            <a:solidFill>
              <a:schemeClr val="tx1"/>
            </a:solidFill>
          </a:endParaRPr>
        </a:p>
      </dgm:t>
    </dgm:pt>
    <dgm:pt modelId="{F0E76C75-1792-4F44-9CC9-429C55518AA4}" type="parTrans" cxnId="{B282E581-2538-4574-A32F-F23AC6F8773B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6AF896B8-63B9-4D32-8A1B-29DBCF45CA37}" type="sibTrans" cxnId="{B282E581-2538-4574-A32F-F23AC6F8773B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CDA5F77D-E15F-489C-B864-9E44F759B87B}" type="pres">
      <dgm:prSet presAssocID="{3F8DB89C-67FF-460F-AC99-E53C13D2F047}" presName="linear" presStyleCnt="0">
        <dgm:presLayoutVars>
          <dgm:animLvl val="lvl"/>
          <dgm:resizeHandles val="exact"/>
        </dgm:presLayoutVars>
      </dgm:prSet>
      <dgm:spPr/>
    </dgm:pt>
    <dgm:pt modelId="{47F2CD5F-96DA-4F5E-A609-4F3BD64656B0}" type="pres">
      <dgm:prSet presAssocID="{D98152C2-9EF9-4FC3-A86B-DB04AB3FECB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E61CDCA-80A5-4BCC-BF57-66E5A5B464D5}" type="pres">
      <dgm:prSet presAssocID="{457B58DC-5B49-405D-B3B9-9F2C30AE3877}" presName="spacer" presStyleCnt="0"/>
      <dgm:spPr/>
    </dgm:pt>
    <dgm:pt modelId="{8CE7C192-BA6A-4E67-B038-94C5160E0DF0}" type="pres">
      <dgm:prSet presAssocID="{FCB418F9-11C8-4113-B494-BC054BA78A5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A79BE4F-2BCB-492F-8BDB-966EEC6962B6}" type="pres">
      <dgm:prSet presAssocID="{E29E415A-1ED9-49AF-9A79-D1F9E97EE6D5}" presName="spacer" presStyleCnt="0"/>
      <dgm:spPr/>
    </dgm:pt>
    <dgm:pt modelId="{DA47F2CD-8B7B-4F70-B268-E328E7769B24}" type="pres">
      <dgm:prSet presAssocID="{0CF5FFFD-9B08-4B8C-BCFC-E50E1541253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8497842-FEFD-4A2B-86ED-FE6DBF806ED2}" type="pres">
      <dgm:prSet presAssocID="{57D95543-D53E-4080-8323-C5021CB913C6}" presName="spacer" presStyleCnt="0"/>
      <dgm:spPr/>
    </dgm:pt>
    <dgm:pt modelId="{BD08F866-F797-41ED-BB4E-7BB96BEEB0D3}" type="pres">
      <dgm:prSet presAssocID="{FA9B9F0B-0A6D-48C2-AF74-E3626D4AE70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B40FE35-C37B-4793-8DAA-0BE952A302A9}" type="presOf" srcId="{3F8DB89C-67FF-460F-AC99-E53C13D2F047}" destId="{CDA5F77D-E15F-489C-B864-9E44F759B87B}" srcOrd="0" destOrd="0" presId="urn:microsoft.com/office/officeart/2005/8/layout/vList2"/>
    <dgm:cxn modelId="{8957763B-D3DC-4ADB-9B7E-6D2B5C4013A8}" type="presOf" srcId="{D98152C2-9EF9-4FC3-A86B-DB04AB3FECB2}" destId="{47F2CD5F-96DA-4F5E-A609-4F3BD64656B0}" srcOrd="0" destOrd="0" presId="urn:microsoft.com/office/officeart/2005/8/layout/vList2"/>
    <dgm:cxn modelId="{FEBEC56C-1710-4D32-9A97-6E2ADDD71A8E}" srcId="{3F8DB89C-67FF-460F-AC99-E53C13D2F047}" destId="{0CF5FFFD-9B08-4B8C-BCFC-E50E15412532}" srcOrd="2" destOrd="0" parTransId="{1557FEA4-0501-4A0B-9D4D-CC7B20133A3A}" sibTransId="{57D95543-D53E-4080-8323-C5021CB913C6}"/>
    <dgm:cxn modelId="{213EEE7F-F27F-49F5-8D60-0D2DFB2D8078}" type="presOf" srcId="{0CF5FFFD-9B08-4B8C-BCFC-E50E15412532}" destId="{DA47F2CD-8B7B-4F70-B268-E328E7769B24}" srcOrd="0" destOrd="0" presId="urn:microsoft.com/office/officeart/2005/8/layout/vList2"/>
    <dgm:cxn modelId="{B282E581-2538-4574-A32F-F23AC6F8773B}" srcId="{3F8DB89C-67FF-460F-AC99-E53C13D2F047}" destId="{FA9B9F0B-0A6D-48C2-AF74-E3626D4AE70E}" srcOrd="3" destOrd="0" parTransId="{F0E76C75-1792-4F44-9CC9-429C55518AA4}" sibTransId="{6AF896B8-63B9-4D32-8A1B-29DBCF45CA37}"/>
    <dgm:cxn modelId="{235C6587-9817-40BA-8480-2BAE89075330}" srcId="{3F8DB89C-67FF-460F-AC99-E53C13D2F047}" destId="{D98152C2-9EF9-4FC3-A86B-DB04AB3FECB2}" srcOrd="0" destOrd="0" parTransId="{C171CABC-6520-4BD5-9B89-E2EB38A3FA89}" sibTransId="{457B58DC-5B49-405D-B3B9-9F2C30AE3877}"/>
    <dgm:cxn modelId="{A2E279CE-0D89-4EEB-AED7-91655DBAF762}" type="presOf" srcId="{FCB418F9-11C8-4113-B494-BC054BA78A5D}" destId="{8CE7C192-BA6A-4E67-B038-94C5160E0DF0}" srcOrd="0" destOrd="0" presId="urn:microsoft.com/office/officeart/2005/8/layout/vList2"/>
    <dgm:cxn modelId="{FC4C02EE-6BC3-4BF0-B46F-DF91C8A944D1}" srcId="{3F8DB89C-67FF-460F-AC99-E53C13D2F047}" destId="{FCB418F9-11C8-4113-B494-BC054BA78A5D}" srcOrd="1" destOrd="0" parTransId="{48496D7B-DD09-4935-A1B6-D05F838EB78D}" sibTransId="{E29E415A-1ED9-49AF-9A79-D1F9E97EE6D5}"/>
    <dgm:cxn modelId="{7EDA47FF-20D2-4E84-A27E-29E0034967EE}" type="presOf" srcId="{FA9B9F0B-0A6D-48C2-AF74-E3626D4AE70E}" destId="{BD08F866-F797-41ED-BB4E-7BB96BEEB0D3}" srcOrd="0" destOrd="0" presId="urn:microsoft.com/office/officeart/2005/8/layout/vList2"/>
    <dgm:cxn modelId="{640324C6-0DA7-4D35-ADC0-5E6D5220904B}" type="presParOf" srcId="{CDA5F77D-E15F-489C-B864-9E44F759B87B}" destId="{47F2CD5F-96DA-4F5E-A609-4F3BD64656B0}" srcOrd="0" destOrd="0" presId="urn:microsoft.com/office/officeart/2005/8/layout/vList2"/>
    <dgm:cxn modelId="{E484469F-52C8-470B-BF36-9AD6B0F90DF6}" type="presParOf" srcId="{CDA5F77D-E15F-489C-B864-9E44F759B87B}" destId="{7E61CDCA-80A5-4BCC-BF57-66E5A5B464D5}" srcOrd="1" destOrd="0" presId="urn:microsoft.com/office/officeart/2005/8/layout/vList2"/>
    <dgm:cxn modelId="{77097F7B-BAE0-4333-807D-EBC95E6B5E61}" type="presParOf" srcId="{CDA5F77D-E15F-489C-B864-9E44F759B87B}" destId="{8CE7C192-BA6A-4E67-B038-94C5160E0DF0}" srcOrd="2" destOrd="0" presId="urn:microsoft.com/office/officeart/2005/8/layout/vList2"/>
    <dgm:cxn modelId="{F6575EB2-F818-4192-B8AD-A8837C3CDF02}" type="presParOf" srcId="{CDA5F77D-E15F-489C-B864-9E44F759B87B}" destId="{BA79BE4F-2BCB-492F-8BDB-966EEC6962B6}" srcOrd="3" destOrd="0" presId="urn:microsoft.com/office/officeart/2005/8/layout/vList2"/>
    <dgm:cxn modelId="{9F1F124B-A8B9-453A-AE5A-3E74381F5213}" type="presParOf" srcId="{CDA5F77D-E15F-489C-B864-9E44F759B87B}" destId="{DA47F2CD-8B7B-4F70-B268-E328E7769B24}" srcOrd="4" destOrd="0" presId="urn:microsoft.com/office/officeart/2005/8/layout/vList2"/>
    <dgm:cxn modelId="{2BF648F7-4C9D-4133-A897-99C18778F1CB}" type="presParOf" srcId="{CDA5F77D-E15F-489C-B864-9E44F759B87B}" destId="{68497842-FEFD-4A2B-86ED-FE6DBF806ED2}" srcOrd="5" destOrd="0" presId="urn:microsoft.com/office/officeart/2005/8/layout/vList2"/>
    <dgm:cxn modelId="{B8A5D736-865B-4678-A711-495B7109F6E9}" type="presParOf" srcId="{CDA5F77D-E15F-489C-B864-9E44F759B87B}" destId="{BD08F866-F797-41ED-BB4E-7BB96BEEB0D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802C72-245D-453F-B0D3-DEB031A19E4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DED657-50ED-4BE4-ACFB-59C66A4D36C7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MANAGERS MAINTAIN SYSTEMS — LEADERS CREATE MOMENTUM.</a:t>
          </a:r>
          <a:endParaRPr lang="en-US" dirty="0">
            <a:solidFill>
              <a:schemeClr val="tx1"/>
            </a:solidFill>
          </a:endParaRPr>
        </a:p>
      </dgm:t>
    </dgm:pt>
    <dgm:pt modelId="{4F8E07A7-8C7F-45AA-AB56-7002365E1AE9}" type="parTrans" cxnId="{AFB24A72-9553-400C-8310-2B88D316B012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BC75EA0D-27D6-4B2B-BCE1-0DC8ED3631DC}" type="sibTrans" cxnId="{AFB24A72-9553-400C-8310-2B88D316B012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54B44C47-2E30-4DB8-A821-000BEAD769EF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MANAGERS ENFORCE POLICY — LEADERS INSPIRE BELIEF.</a:t>
          </a:r>
          <a:endParaRPr lang="en-US" dirty="0">
            <a:solidFill>
              <a:schemeClr val="tx1"/>
            </a:solidFill>
          </a:endParaRPr>
        </a:p>
      </dgm:t>
    </dgm:pt>
    <dgm:pt modelId="{925EFBD6-6ED0-47C4-A6C1-335C0D9AA714}" type="parTrans" cxnId="{452FCE2E-AD73-41FD-9C63-A8BE85D754A1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9DA9E555-7AC8-4480-9A96-F58A2C9EE4F7}" type="sibTrans" cxnId="{452FCE2E-AD73-41FD-9C63-A8BE85D754A1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CB118F99-B0DB-42AD-8ECC-2E78D19755CB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MANAGERS FOCUS ON COMPLIANCE — LEADERS FOCUS ON CONNECTION.</a:t>
          </a:r>
          <a:endParaRPr lang="en-US" dirty="0">
            <a:solidFill>
              <a:schemeClr val="tx1"/>
            </a:solidFill>
          </a:endParaRPr>
        </a:p>
      </dgm:t>
    </dgm:pt>
    <dgm:pt modelId="{4070E55C-31D2-4816-90C5-DEB9CD46CC86}" type="parTrans" cxnId="{432AE38D-6598-4FB1-A54A-5C17A37A9810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9C6B4675-7FB2-4D2B-88CC-4B508B5B09A3}" type="sibTrans" cxnId="{432AE38D-6598-4FB1-A54A-5C17A37A9810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58B5B292-A923-43CC-AA08-9DFEE9AB45A0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MANAGERS KEEP SCORE — LEADERS BUILD CONFIDENCE.</a:t>
          </a:r>
          <a:endParaRPr lang="en-US" dirty="0">
            <a:solidFill>
              <a:schemeClr val="tx1"/>
            </a:solidFill>
          </a:endParaRPr>
        </a:p>
      </dgm:t>
    </dgm:pt>
    <dgm:pt modelId="{0713AF6A-B8A8-47F3-9957-7ADF47EA3821}" type="parTrans" cxnId="{77088E2A-EA98-4C24-89C7-468A726CD689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16BF4EE6-9639-4CE4-8BE7-A145E6692F03}" type="sibTrans" cxnId="{77088E2A-EA98-4C24-89C7-468A726CD689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67E3152E-F2D7-4B04-A864-7979B02C1211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MANAGERS WORK IN THE SALON — LEADERS WORK ON THE CULTURE.</a:t>
          </a:r>
          <a:endParaRPr lang="en-US" dirty="0">
            <a:solidFill>
              <a:schemeClr val="tx1"/>
            </a:solidFill>
          </a:endParaRPr>
        </a:p>
      </dgm:t>
    </dgm:pt>
    <dgm:pt modelId="{BBA813F4-09AE-4B98-B2D1-9AFC73B2B88C}" type="parTrans" cxnId="{F707DD78-D49D-43C8-B3BD-277DD2E4575A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D0594D54-6ADE-43B9-AEB7-D80A6C1F1E9E}" type="sibTrans" cxnId="{F707DD78-D49D-43C8-B3BD-277DD2E4575A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46A27E56-9B42-4554-BD48-07E3C5207697}">
      <dgm:prSet/>
      <dgm:spPr/>
      <dgm:t>
        <a:bodyPr/>
        <a:lstStyle/>
        <a:p>
          <a:r>
            <a:rPr lang="en-US" baseline="0" dirty="0">
              <a:solidFill>
                <a:schemeClr val="tx1"/>
              </a:solidFill>
            </a:rPr>
            <a:t>YOU NEED BOTH, BUT KNOW WHEN TO SWITCH HATS.</a:t>
          </a:r>
          <a:endParaRPr lang="en-US" dirty="0">
            <a:solidFill>
              <a:schemeClr val="tx1"/>
            </a:solidFill>
          </a:endParaRPr>
        </a:p>
      </dgm:t>
    </dgm:pt>
    <dgm:pt modelId="{5CE44514-354A-4AAB-9F03-506E6C2D5579}" type="parTrans" cxnId="{D1F43A9A-EBBB-4D96-AD8D-141D3FE13F7C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CEAEB317-2672-428C-A04D-3C649DA5AAE8}" type="sibTrans" cxnId="{D1F43A9A-EBBB-4D96-AD8D-141D3FE13F7C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53C07770-326E-4FE4-867C-DDBD74BB50A4}" type="pres">
      <dgm:prSet presAssocID="{4E802C72-245D-453F-B0D3-DEB031A19E42}" presName="linear" presStyleCnt="0">
        <dgm:presLayoutVars>
          <dgm:animLvl val="lvl"/>
          <dgm:resizeHandles val="exact"/>
        </dgm:presLayoutVars>
      </dgm:prSet>
      <dgm:spPr/>
    </dgm:pt>
    <dgm:pt modelId="{9D7F1D99-F986-4426-A3FC-8FB20166FB29}" type="pres">
      <dgm:prSet presAssocID="{A8DED657-50ED-4BE4-ACFB-59C66A4D36C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A665411-B79F-4786-A30D-10A5EF3E5080}" type="pres">
      <dgm:prSet presAssocID="{BC75EA0D-27D6-4B2B-BCE1-0DC8ED3631DC}" presName="spacer" presStyleCnt="0"/>
      <dgm:spPr/>
    </dgm:pt>
    <dgm:pt modelId="{AA1B03BA-5566-4973-A189-6B94D33325E7}" type="pres">
      <dgm:prSet presAssocID="{54B44C47-2E30-4DB8-A821-000BEAD769E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C3C0A13-0CBE-4DC6-BE3F-11B4E2B759A5}" type="pres">
      <dgm:prSet presAssocID="{9DA9E555-7AC8-4480-9A96-F58A2C9EE4F7}" presName="spacer" presStyleCnt="0"/>
      <dgm:spPr/>
    </dgm:pt>
    <dgm:pt modelId="{6A1401FC-A6B8-4BFF-B235-DAC1927C89D8}" type="pres">
      <dgm:prSet presAssocID="{CB118F99-B0DB-42AD-8ECC-2E78D19755C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B7A542E-F0EC-4268-8A1E-DAA74E1AF2C3}" type="pres">
      <dgm:prSet presAssocID="{9C6B4675-7FB2-4D2B-88CC-4B508B5B09A3}" presName="spacer" presStyleCnt="0"/>
      <dgm:spPr/>
    </dgm:pt>
    <dgm:pt modelId="{98CFFBBA-CEFF-4975-93E1-6F3253DB66D1}" type="pres">
      <dgm:prSet presAssocID="{58B5B292-A923-43CC-AA08-9DFEE9AB45A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EEF8B82-748C-45E5-B63B-63AB04417320}" type="pres">
      <dgm:prSet presAssocID="{16BF4EE6-9639-4CE4-8BE7-A145E6692F03}" presName="spacer" presStyleCnt="0"/>
      <dgm:spPr/>
    </dgm:pt>
    <dgm:pt modelId="{60469AC9-D7D8-48B5-B5FA-79364CB05357}" type="pres">
      <dgm:prSet presAssocID="{67E3152E-F2D7-4B04-A864-7979B02C121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6C9F62A-54A1-478E-B303-914C800A7879}" type="pres">
      <dgm:prSet presAssocID="{D0594D54-6ADE-43B9-AEB7-D80A6C1F1E9E}" presName="spacer" presStyleCnt="0"/>
      <dgm:spPr/>
    </dgm:pt>
    <dgm:pt modelId="{EA610B06-EA2B-411F-96A5-37E392F7AA03}" type="pres">
      <dgm:prSet presAssocID="{46A27E56-9B42-4554-BD48-07E3C5207697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05F2E24-52D2-4CCA-ACB2-BB8BB8A176E2}" type="presOf" srcId="{4E802C72-245D-453F-B0D3-DEB031A19E42}" destId="{53C07770-326E-4FE4-867C-DDBD74BB50A4}" srcOrd="0" destOrd="0" presId="urn:microsoft.com/office/officeart/2005/8/layout/vList2"/>
    <dgm:cxn modelId="{77088E2A-EA98-4C24-89C7-468A726CD689}" srcId="{4E802C72-245D-453F-B0D3-DEB031A19E42}" destId="{58B5B292-A923-43CC-AA08-9DFEE9AB45A0}" srcOrd="3" destOrd="0" parTransId="{0713AF6A-B8A8-47F3-9957-7ADF47EA3821}" sibTransId="{16BF4EE6-9639-4CE4-8BE7-A145E6692F03}"/>
    <dgm:cxn modelId="{452FCE2E-AD73-41FD-9C63-A8BE85D754A1}" srcId="{4E802C72-245D-453F-B0D3-DEB031A19E42}" destId="{54B44C47-2E30-4DB8-A821-000BEAD769EF}" srcOrd="1" destOrd="0" parTransId="{925EFBD6-6ED0-47C4-A6C1-335C0D9AA714}" sibTransId="{9DA9E555-7AC8-4480-9A96-F58A2C9EE4F7}"/>
    <dgm:cxn modelId="{AFB24A72-9553-400C-8310-2B88D316B012}" srcId="{4E802C72-245D-453F-B0D3-DEB031A19E42}" destId="{A8DED657-50ED-4BE4-ACFB-59C66A4D36C7}" srcOrd="0" destOrd="0" parTransId="{4F8E07A7-8C7F-45AA-AB56-7002365E1AE9}" sibTransId="{BC75EA0D-27D6-4B2B-BCE1-0DC8ED3631DC}"/>
    <dgm:cxn modelId="{F707DD78-D49D-43C8-B3BD-277DD2E4575A}" srcId="{4E802C72-245D-453F-B0D3-DEB031A19E42}" destId="{67E3152E-F2D7-4B04-A864-7979B02C1211}" srcOrd="4" destOrd="0" parTransId="{BBA813F4-09AE-4B98-B2D1-9AFC73B2B88C}" sibTransId="{D0594D54-6ADE-43B9-AEB7-D80A6C1F1E9E}"/>
    <dgm:cxn modelId="{432AE38D-6598-4FB1-A54A-5C17A37A9810}" srcId="{4E802C72-245D-453F-B0D3-DEB031A19E42}" destId="{CB118F99-B0DB-42AD-8ECC-2E78D19755CB}" srcOrd="2" destOrd="0" parTransId="{4070E55C-31D2-4816-90C5-DEB9CD46CC86}" sibTransId="{9C6B4675-7FB2-4D2B-88CC-4B508B5B09A3}"/>
    <dgm:cxn modelId="{D1F43A9A-EBBB-4D96-AD8D-141D3FE13F7C}" srcId="{4E802C72-245D-453F-B0D3-DEB031A19E42}" destId="{46A27E56-9B42-4554-BD48-07E3C5207697}" srcOrd="5" destOrd="0" parTransId="{5CE44514-354A-4AAB-9F03-506E6C2D5579}" sibTransId="{CEAEB317-2672-428C-A04D-3C649DA5AAE8}"/>
    <dgm:cxn modelId="{F539A4DF-37D9-4726-997D-17BA22FA2015}" type="presOf" srcId="{46A27E56-9B42-4554-BD48-07E3C5207697}" destId="{EA610B06-EA2B-411F-96A5-37E392F7AA03}" srcOrd="0" destOrd="0" presId="urn:microsoft.com/office/officeart/2005/8/layout/vList2"/>
    <dgm:cxn modelId="{69348CE5-18A5-4797-982B-F62291F17B50}" type="presOf" srcId="{54B44C47-2E30-4DB8-A821-000BEAD769EF}" destId="{AA1B03BA-5566-4973-A189-6B94D33325E7}" srcOrd="0" destOrd="0" presId="urn:microsoft.com/office/officeart/2005/8/layout/vList2"/>
    <dgm:cxn modelId="{DE6CE2E7-C736-4132-B622-EA7DBA4DA662}" type="presOf" srcId="{58B5B292-A923-43CC-AA08-9DFEE9AB45A0}" destId="{98CFFBBA-CEFF-4975-93E1-6F3253DB66D1}" srcOrd="0" destOrd="0" presId="urn:microsoft.com/office/officeart/2005/8/layout/vList2"/>
    <dgm:cxn modelId="{5A556EF8-AC49-493F-8C5C-C8A822C81814}" type="presOf" srcId="{A8DED657-50ED-4BE4-ACFB-59C66A4D36C7}" destId="{9D7F1D99-F986-4426-A3FC-8FB20166FB29}" srcOrd="0" destOrd="0" presId="urn:microsoft.com/office/officeart/2005/8/layout/vList2"/>
    <dgm:cxn modelId="{AB73F7F9-9F21-4396-9471-4A1878EA0E2A}" type="presOf" srcId="{67E3152E-F2D7-4B04-A864-7979B02C1211}" destId="{60469AC9-D7D8-48B5-B5FA-79364CB05357}" srcOrd="0" destOrd="0" presId="urn:microsoft.com/office/officeart/2005/8/layout/vList2"/>
    <dgm:cxn modelId="{40670CFD-4BF0-47C6-BABD-501BD8304518}" type="presOf" srcId="{CB118F99-B0DB-42AD-8ECC-2E78D19755CB}" destId="{6A1401FC-A6B8-4BFF-B235-DAC1927C89D8}" srcOrd="0" destOrd="0" presId="urn:microsoft.com/office/officeart/2005/8/layout/vList2"/>
    <dgm:cxn modelId="{1CD8DD47-3AA2-43A4-8BE0-214FC1557670}" type="presParOf" srcId="{53C07770-326E-4FE4-867C-DDBD74BB50A4}" destId="{9D7F1D99-F986-4426-A3FC-8FB20166FB29}" srcOrd="0" destOrd="0" presId="urn:microsoft.com/office/officeart/2005/8/layout/vList2"/>
    <dgm:cxn modelId="{DDF12F8D-FA02-4866-8698-BA5EF027F011}" type="presParOf" srcId="{53C07770-326E-4FE4-867C-DDBD74BB50A4}" destId="{8A665411-B79F-4786-A30D-10A5EF3E5080}" srcOrd="1" destOrd="0" presId="urn:microsoft.com/office/officeart/2005/8/layout/vList2"/>
    <dgm:cxn modelId="{9F95F512-4DC1-40FB-A042-611065288FE0}" type="presParOf" srcId="{53C07770-326E-4FE4-867C-DDBD74BB50A4}" destId="{AA1B03BA-5566-4973-A189-6B94D33325E7}" srcOrd="2" destOrd="0" presId="urn:microsoft.com/office/officeart/2005/8/layout/vList2"/>
    <dgm:cxn modelId="{92226449-A0B0-4278-8B33-E9CCBA5F20F9}" type="presParOf" srcId="{53C07770-326E-4FE4-867C-DDBD74BB50A4}" destId="{9C3C0A13-0CBE-4DC6-BE3F-11B4E2B759A5}" srcOrd="3" destOrd="0" presId="urn:microsoft.com/office/officeart/2005/8/layout/vList2"/>
    <dgm:cxn modelId="{FBB373B1-A27E-463C-8937-86DE13870C7C}" type="presParOf" srcId="{53C07770-326E-4FE4-867C-DDBD74BB50A4}" destId="{6A1401FC-A6B8-4BFF-B235-DAC1927C89D8}" srcOrd="4" destOrd="0" presId="urn:microsoft.com/office/officeart/2005/8/layout/vList2"/>
    <dgm:cxn modelId="{7EEEB64A-6B8A-4D2F-8FB4-4A1EB2CD3355}" type="presParOf" srcId="{53C07770-326E-4FE4-867C-DDBD74BB50A4}" destId="{1B7A542E-F0EC-4268-8A1E-DAA74E1AF2C3}" srcOrd="5" destOrd="0" presId="urn:microsoft.com/office/officeart/2005/8/layout/vList2"/>
    <dgm:cxn modelId="{C6FC0717-FFE6-4446-B060-E18467153BEA}" type="presParOf" srcId="{53C07770-326E-4FE4-867C-DDBD74BB50A4}" destId="{98CFFBBA-CEFF-4975-93E1-6F3253DB66D1}" srcOrd="6" destOrd="0" presId="urn:microsoft.com/office/officeart/2005/8/layout/vList2"/>
    <dgm:cxn modelId="{B4D737DA-39E1-49BE-87F6-7EE3A2225CB7}" type="presParOf" srcId="{53C07770-326E-4FE4-867C-DDBD74BB50A4}" destId="{4EEF8B82-748C-45E5-B63B-63AB04417320}" srcOrd="7" destOrd="0" presId="urn:microsoft.com/office/officeart/2005/8/layout/vList2"/>
    <dgm:cxn modelId="{EF2547A4-2351-4A3B-BD4D-979FB9BDF391}" type="presParOf" srcId="{53C07770-326E-4FE4-867C-DDBD74BB50A4}" destId="{60469AC9-D7D8-48B5-B5FA-79364CB05357}" srcOrd="8" destOrd="0" presId="urn:microsoft.com/office/officeart/2005/8/layout/vList2"/>
    <dgm:cxn modelId="{628BC2F5-A89E-4B76-9C7A-7D9257150FE8}" type="presParOf" srcId="{53C07770-326E-4FE4-867C-DDBD74BB50A4}" destId="{76C9F62A-54A1-478E-B303-914C800A7879}" srcOrd="9" destOrd="0" presId="urn:microsoft.com/office/officeart/2005/8/layout/vList2"/>
    <dgm:cxn modelId="{D67CF48E-3497-4127-9284-11CC8E9FFF93}" type="presParOf" srcId="{53C07770-326E-4FE4-867C-DDBD74BB50A4}" destId="{EA610B06-EA2B-411F-96A5-37E392F7AA0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8D0A05-33BF-4ADD-8A8C-53D19C5B38EC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E2F4D5-1BBD-4C98-8B50-9B09581FB20F}">
      <dgm:prSet custT="1"/>
      <dgm:spPr/>
      <dgm:t>
        <a:bodyPr/>
        <a:lstStyle/>
        <a:p>
          <a:r>
            <a:rPr lang="en-US" sz="1400" baseline="0" dirty="0"/>
            <a:t>YOUR TEAM’S DISCIPLINE MIRRORS YOURS.</a:t>
          </a:r>
          <a:endParaRPr lang="en-US" sz="1400" dirty="0"/>
        </a:p>
      </dgm:t>
    </dgm:pt>
    <dgm:pt modelId="{FF334B41-71F3-43A6-A758-2458A616C48B}" type="parTrans" cxnId="{8260B409-9641-4813-B57F-194961D023CD}">
      <dgm:prSet/>
      <dgm:spPr/>
      <dgm:t>
        <a:bodyPr/>
        <a:lstStyle/>
        <a:p>
          <a:endParaRPr lang="en-US" sz="1400" dirty="0"/>
        </a:p>
      </dgm:t>
    </dgm:pt>
    <dgm:pt modelId="{04A20A8E-D8A2-4B0F-9B11-07B7E18CAAEA}" type="sibTrans" cxnId="{8260B409-9641-4813-B57F-194961D023CD}">
      <dgm:prSet/>
      <dgm:spPr/>
      <dgm:t>
        <a:bodyPr/>
        <a:lstStyle/>
        <a:p>
          <a:endParaRPr lang="en-US" sz="1400" dirty="0"/>
        </a:p>
      </dgm:t>
    </dgm:pt>
    <dgm:pt modelId="{36B55816-611B-4E4B-80CE-52E6DB3E6F1B}">
      <dgm:prSet custT="1"/>
      <dgm:spPr/>
      <dgm:t>
        <a:bodyPr/>
        <a:lstStyle/>
        <a:p>
          <a:r>
            <a:rPr lang="en-US" sz="1400" baseline="0" dirty="0"/>
            <a:t>FREEDOM DOESN’T COME FROM CONTROL—IT COMES FROM CONSISTENCY.</a:t>
          </a:r>
          <a:endParaRPr lang="en-US" sz="1400" dirty="0"/>
        </a:p>
      </dgm:t>
    </dgm:pt>
    <dgm:pt modelId="{AA58DF9F-0884-4030-B3FE-FC6F805EF06B}" type="parTrans" cxnId="{B2DBC49C-B601-4160-82ED-0ECBC164B8BD}">
      <dgm:prSet/>
      <dgm:spPr/>
      <dgm:t>
        <a:bodyPr/>
        <a:lstStyle/>
        <a:p>
          <a:endParaRPr lang="en-US" sz="1400" dirty="0"/>
        </a:p>
      </dgm:t>
    </dgm:pt>
    <dgm:pt modelId="{803F034B-2947-4605-A939-8C207CDB2DF6}" type="sibTrans" cxnId="{B2DBC49C-B601-4160-82ED-0ECBC164B8BD}">
      <dgm:prSet/>
      <dgm:spPr/>
      <dgm:t>
        <a:bodyPr/>
        <a:lstStyle/>
        <a:p>
          <a:endParaRPr lang="en-US" sz="1400" dirty="0"/>
        </a:p>
      </dgm:t>
    </dgm:pt>
    <dgm:pt modelId="{9A1B5DF6-4F47-4B29-933A-70B7AF8E4F52}">
      <dgm:prSet custT="1"/>
      <dgm:spPr/>
      <dgm:t>
        <a:bodyPr/>
        <a:lstStyle/>
        <a:p>
          <a:r>
            <a:rPr lang="en-US" sz="1400" baseline="0" dirty="0"/>
            <a:t>DISCIPLINE EQUALS FREEDOM.</a:t>
          </a:r>
          <a:endParaRPr lang="en-US" sz="1400" dirty="0"/>
        </a:p>
      </dgm:t>
    </dgm:pt>
    <dgm:pt modelId="{12E347DA-0376-46D2-A4F4-C5537B175161}" type="parTrans" cxnId="{2ECA4EE4-1317-4A69-AC6E-E77581DC092D}">
      <dgm:prSet/>
      <dgm:spPr/>
      <dgm:t>
        <a:bodyPr/>
        <a:lstStyle/>
        <a:p>
          <a:endParaRPr lang="en-US" sz="1400" dirty="0"/>
        </a:p>
      </dgm:t>
    </dgm:pt>
    <dgm:pt modelId="{FC6A9203-DD72-4078-B40B-31AC5F9E116B}" type="sibTrans" cxnId="{2ECA4EE4-1317-4A69-AC6E-E77581DC092D}">
      <dgm:prSet/>
      <dgm:spPr/>
      <dgm:t>
        <a:bodyPr/>
        <a:lstStyle/>
        <a:p>
          <a:endParaRPr lang="en-US" sz="1400" dirty="0"/>
        </a:p>
      </dgm:t>
    </dgm:pt>
    <dgm:pt modelId="{971F3388-10AF-4979-A243-A85992B1A4F1}">
      <dgm:prSet custT="1"/>
      <dgm:spPr/>
      <dgm:t>
        <a:bodyPr/>
        <a:lstStyle/>
        <a:p>
          <a:r>
            <a:rPr lang="en-US" sz="1400" baseline="0" dirty="0"/>
            <a:t>IF YOU SHOW UP LATE, COMPLAIN, OR SKIP FOLLOW-UPS—YOU TEACH PERMISSION, NOT ACCOUNTABILITY.</a:t>
          </a:r>
          <a:endParaRPr lang="en-US" sz="1400" dirty="0"/>
        </a:p>
      </dgm:t>
    </dgm:pt>
    <dgm:pt modelId="{F786D99F-6C7F-450C-9329-49B87CBBDA28}" type="parTrans" cxnId="{9157A5B7-808A-4606-965A-3D5CEFE31799}">
      <dgm:prSet/>
      <dgm:spPr/>
      <dgm:t>
        <a:bodyPr/>
        <a:lstStyle/>
        <a:p>
          <a:endParaRPr lang="en-US" sz="1400" dirty="0"/>
        </a:p>
      </dgm:t>
    </dgm:pt>
    <dgm:pt modelId="{AE17E15B-5285-4E43-AEB3-43D9A28ED81F}" type="sibTrans" cxnId="{9157A5B7-808A-4606-965A-3D5CEFE31799}">
      <dgm:prSet/>
      <dgm:spPr/>
      <dgm:t>
        <a:bodyPr/>
        <a:lstStyle/>
        <a:p>
          <a:endParaRPr lang="en-US" sz="1400" dirty="0"/>
        </a:p>
      </dgm:t>
    </dgm:pt>
    <dgm:pt modelId="{6D67B18B-18F9-43EA-B458-253DA2FCD3C6}">
      <dgm:prSet custT="1"/>
      <dgm:spPr/>
      <dgm:t>
        <a:bodyPr/>
        <a:lstStyle/>
        <a:p>
          <a:r>
            <a:rPr lang="en-US" sz="1400" baseline="0" dirty="0"/>
            <a:t>TOOL: DAILY 'LEAD CHECK'—WRITE ONE THING YOU’LL MODEL TODAY.</a:t>
          </a:r>
          <a:endParaRPr lang="en-US" sz="1400" dirty="0"/>
        </a:p>
      </dgm:t>
    </dgm:pt>
    <dgm:pt modelId="{D8B98CEB-456A-45B1-903F-31198EE76E6F}" type="parTrans" cxnId="{44ACA20B-C939-4356-9681-1DB13C9C5023}">
      <dgm:prSet/>
      <dgm:spPr/>
      <dgm:t>
        <a:bodyPr/>
        <a:lstStyle/>
        <a:p>
          <a:endParaRPr lang="en-US" sz="1400" dirty="0"/>
        </a:p>
      </dgm:t>
    </dgm:pt>
    <dgm:pt modelId="{A018540B-E2FD-4A6D-AD25-E6ADE938A394}" type="sibTrans" cxnId="{44ACA20B-C939-4356-9681-1DB13C9C5023}">
      <dgm:prSet/>
      <dgm:spPr/>
      <dgm:t>
        <a:bodyPr/>
        <a:lstStyle/>
        <a:p>
          <a:endParaRPr lang="en-US" sz="1400" dirty="0"/>
        </a:p>
      </dgm:t>
    </dgm:pt>
    <dgm:pt modelId="{1B638CF5-90FC-48FC-B206-DC08D50D9123}" type="pres">
      <dgm:prSet presAssocID="{E88D0A05-33BF-4ADD-8A8C-53D19C5B38EC}" presName="cycle" presStyleCnt="0">
        <dgm:presLayoutVars>
          <dgm:dir/>
          <dgm:resizeHandles val="exact"/>
        </dgm:presLayoutVars>
      </dgm:prSet>
      <dgm:spPr/>
    </dgm:pt>
    <dgm:pt modelId="{4682FA7A-543C-4E26-9B1A-44706C874C22}" type="pres">
      <dgm:prSet presAssocID="{0BE2F4D5-1BBD-4C98-8B50-9B09581FB20F}" presName="dummy" presStyleCnt="0"/>
      <dgm:spPr/>
    </dgm:pt>
    <dgm:pt modelId="{0CC27E31-66F2-4240-A85F-836EC6972152}" type="pres">
      <dgm:prSet presAssocID="{0BE2F4D5-1BBD-4C98-8B50-9B09581FB20F}" presName="node" presStyleLbl="revTx" presStyleIdx="0" presStyleCnt="5">
        <dgm:presLayoutVars>
          <dgm:bulletEnabled val="1"/>
        </dgm:presLayoutVars>
      </dgm:prSet>
      <dgm:spPr/>
    </dgm:pt>
    <dgm:pt modelId="{A452D07A-588A-4720-A87F-41D84E6DD899}" type="pres">
      <dgm:prSet presAssocID="{04A20A8E-D8A2-4B0F-9B11-07B7E18CAAEA}" presName="sibTrans" presStyleLbl="node1" presStyleIdx="0" presStyleCnt="5"/>
      <dgm:spPr/>
    </dgm:pt>
    <dgm:pt modelId="{9DE120B6-F01C-4B8D-8313-CCA1BABE9F53}" type="pres">
      <dgm:prSet presAssocID="{36B55816-611B-4E4B-80CE-52E6DB3E6F1B}" presName="dummy" presStyleCnt="0"/>
      <dgm:spPr/>
    </dgm:pt>
    <dgm:pt modelId="{C02D8EE0-0FA3-4A40-9A74-67706D250A21}" type="pres">
      <dgm:prSet presAssocID="{36B55816-611B-4E4B-80CE-52E6DB3E6F1B}" presName="node" presStyleLbl="revTx" presStyleIdx="1" presStyleCnt="5">
        <dgm:presLayoutVars>
          <dgm:bulletEnabled val="1"/>
        </dgm:presLayoutVars>
      </dgm:prSet>
      <dgm:spPr/>
    </dgm:pt>
    <dgm:pt modelId="{A3B935F4-7028-4813-8A51-DDB86D79BB7E}" type="pres">
      <dgm:prSet presAssocID="{803F034B-2947-4605-A939-8C207CDB2DF6}" presName="sibTrans" presStyleLbl="node1" presStyleIdx="1" presStyleCnt="5"/>
      <dgm:spPr/>
    </dgm:pt>
    <dgm:pt modelId="{B523606A-F0D9-4860-A956-0D8F3D706F0A}" type="pres">
      <dgm:prSet presAssocID="{9A1B5DF6-4F47-4B29-933A-70B7AF8E4F52}" presName="dummy" presStyleCnt="0"/>
      <dgm:spPr/>
    </dgm:pt>
    <dgm:pt modelId="{C4C18357-9FED-4178-8D5A-46EF47846B2F}" type="pres">
      <dgm:prSet presAssocID="{9A1B5DF6-4F47-4B29-933A-70B7AF8E4F52}" presName="node" presStyleLbl="revTx" presStyleIdx="2" presStyleCnt="5">
        <dgm:presLayoutVars>
          <dgm:bulletEnabled val="1"/>
        </dgm:presLayoutVars>
      </dgm:prSet>
      <dgm:spPr/>
    </dgm:pt>
    <dgm:pt modelId="{098D4ED1-E7FE-4C63-A3B9-90B80BBFB931}" type="pres">
      <dgm:prSet presAssocID="{FC6A9203-DD72-4078-B40B-31AC5F9E116B}" presName="sibTrans" presStyleLbl="node1" presStyleIdx="2" presStyleCnt="5"/>
      <dgm:spPr/>
    </dgm:pt>
    <dgm:pt modelId="{3E24F814-3625-40B7-949E-8931C1D2B8BD}" type="pres">
      <dgm:prSet presAssocID="{971F3388-10AF-4979-A243-A85992B1A4F1}" presName="dummy" presStyleCnt="0"/>
      <dgm:spPr/>
    </dgm:pt>
    <dgm:pt modelId="{9272C0F2-51DF-443A-9CA3-D4DBFC0FAC72}" type="pres">
      <dgm:prSet presAssocID="{971F3388-10AF-4979-A243-A85992B1A4F1}" presName="node" presStyleLbl="revTx" presStyleIdx="3" presStyleCnt="5">
        <dgm:presLayoutVars>
          <dgm:bulletEnabled val="1"/>
        </dgm:presLayoutVars>
      </dgm:prSet>
      <dgm:spPr/>
    </dgm:pt>
    <dgm:pt modelId="{484E5AA8-3775-4BE1-B52E-F6A4A85E0A17}" type="pres">
      <dgm:prSet presAssocID="{AE17E15B-5285-4E43-AEB3-43D9A28ED81F}" presName="sibTrans" presStyleLbl="node1" presStyleIdx="3" presStyleCnt="5"/>
      <dgm:spPr/>
    </dgm:pt>
    <dgm:pt modelId="{C4C4E3D5-4D03-43D1-82B5-39E9673C0BF7}" type="pres">
      <dgm:prSet presAssocID="{6D67B18B-18F9-43EA-B458-253DA2FCD3C6}" presName="dummy" presStyleCnt="0"/>
      <dgm:spPr/>
    </dgm:pt>
    <dgm:pt modelId="{6F515802-D17B-4101-8102-7DB7A9A3D7A2}" type="pres">
      <dgm:prSet presAssocID="{6D67B18B-18F9-43EA-B458-253DA2FCD3C6}" presName="node" presStyleLbl="revTx" presStyleIdx="4" presStyleCnt="5" custRadScaleRad="101262" custRadScaleInc="-17475">
        <dgm:presLayoutVars>
          <dgm:bulletEnabled val="1"/>
        </dgm:presLayoutVars>
      </dgm:prSet>
      <dgm:spPr/>
    </dgm:pt>
    <dgm:pt modelId="{D880CE0A-84A9-4A52-9F90-C3A31956B9F2}" type="pres">
      <dgm:prSet presAssocID="{A018540B-E2FD-4A6D-AD25-E6ADE938A394}" presName="sibTrans" presStyleLbl="node1" presStyleIdx="4" presStyleCnt="5"/>
      <dgm:spPr/>
    </dgm:pt>
  </dgm:ptLst>
  <dgm:cxnLst>
    <dgm:cxn modelId="{8260B409-9641-4813-B57F-194961D023CD}" srcId="{E88D0A05-33BF-4ADD-8A8C-53D19C5B38EC}" destId="{0BE2F4D5-1BBD-4C98-8B50-9B09581FB20F}" srcOrd="0" destOrd="0" parTransId="{FF334B41-71F3-43A6-A758-2458A616C48B}" sibTransId="{04A20A8E-D8A2-4B0F-9B11-07B7E18CAAEA}"/>
    <dgm:cxn modelId="{44ACA20B-C939-4356-9681-1DB13C9C5023}" srcId="{E88D0A05-33BF-4ADD-8A8C-53D19C5B38EC}" destId="{6D67B18B-18F9-43EA-B458-253DA2FCD3C6}" srcOrd="4" destOrd="0" parTransId="{D8B98CEB-456A-45B1-903F-31198EE76E6F}" sibTransId="{A018540B-E2FD-4A6D-AD25-E6ADE938A394}"/>
    <dgm:cxn modelId="{7649E62A-4645-4B94-9037-A1055D1D562E}" type="presOf" srcId="{971F3388-10AF-4979-A243-A85992B1A4F1}" destId="{9272C0F2-51DF-443A-9CA3-D4DBFC0FAC72}" srcOrd="0" destOrd="0" presId="urn:microsoft.com/office/officeart/2005/8/layout/cycle1"/>
    <dgm:cxn modelId="{0765AD34-2A03-4FE9-A3CD-66672E54A92C}" type="presOf" srcId="{FC6A9203-DD72-4078-B40B-31AC5F9E116B}" destId="{098D4ED1-E7FE-4C63-A3B9-90B80BBFB931}" srcOrd="0" destOrd="0" presId="urn:microsoft.com/office/officeart/2005/8/layout/cycle1"/>
    <dgm:cxn modelId="{EF900645-8EA6-4B45-9F95-F044A1A56302}" type="presOf" srcId="{803F034B-2947-4605-A939-8C207CDB2DF6}" destId="{A3B935F4-7028-4813-8A51-DDB86D79BB7E}" srcOrd="0" destOrd="0" presId="urn:microsoft.com/office/officeart/2005/8/layout/cycle1"/>
    <dgm:cxn modelId="{4F5D4249-F517-486A-80DC-7E483E20909E}" type="presOf" srcId="{04A20A8E-D8A2-4B0F-9B11-07B7E18CAAEA}" destId="{A452D07A-588A-4720-A87F-41D84E6DD899}" srcOrd="0" destOrd="0" presId="urn:microsoft.com/office/officeart/2005/8/layout/cycle1"/>
    <dgm:cxn modelId="{4E24E64D-C481-4C7F-8184-89369FDD03B0}" type="presOf" srcId="{E88D0A05-33BF-4ADD-8A8C-53D19C5B38EC}" destId="{1B638CF5-90FC-48FC-B206-DC08D50D9123}" srcOrd="0" destOrd="0" presId="urn:microsoft.com/office/officeart/2005/8/layout/cycle1"/>
    <dgm:cxn modelId="{F35D1770-8E45-4DF9-A7A4-0C3885C5AF2E}" type="presOf" srcId="{36B55816-611B-4E4B-80CE-52E6DB3E6F1B}" destId="{C02D8EE0-0FA3-4A40-9A74-67706D250A21}" srcOrd="0" destOrd="0" presId="urn:microsoft.com/office/officeart/2005/8/layout/cycle1"/>
    <dgm:cxn modelId="{E209709C-E513-4119-B707-CF10972DE7DF}" type="presOf" srcId="{AE17E15B-5285-4E43-AEB3-43D9A28ED81F}" destId="{484E5AA8-3775-4BE1-B52E-F6A4A85E0A17}" srcOrd="0" destOrd="0" presId="urn:microsoft.com/office/officeart/2005/8/layout/cycle1"/>
    <dgm:cxn modelId="{B2DBC49C-B601-4160-82ED-0ECBC164B8BD}" srcId="{E88D0A05-33BF-4ADD-8A8C-53D19C5B38EC}" destId="{36B55816-611B-4E4B-80CE-52E6DB3E6F1B}" srcOrd="1" destOrd="0" parTransId="{AA58DF9F-0884-4030-B3FE-FC6F805EF06B}" sibTransId="{803F034B-2947-4605-A939-8C207CDB2DF6}"/>
    <dgm:cxn modelId="{9157A5B7-808A-4606-965A-3D5CEFE31799}" srcId="{E88D0A05-33BF-4ADD-8A8C-53D19C5B38EC}" destId="{971F3388-10AF-4979-A243-A85992B1A4F1}" srcOrd="3" destOrd="0" parTransId="{F786D99F-6C7F-450C-9329-49B87CBBDA28}" sibTransId="{AE17E15B-5285-4E43-AEB3-43D9A28ED81F}"/>
    <dgm:cxn modelId="{E580ADC1-5DF3-4A46-9895-86A8058C9923}" type="presOf" srcId="{9A1B5DF6-4F47-4B29-933A-70B7AF8E4F52}" destId="{C4C18357-9FED-4178-8D5A-46EF47846B2F}" srcOrd="0" destOrd="0" presId="urn:microsoft.com/office/officeart/2005/8/layout/cycle1"/>
    <dgm:cxn modelId="{43BB8FDC-A850-4BC8-B01C-CFD21ECD6353}" type="presOf" srcId="{0BE2F4D5-1BBD-4C98-8B50-9B09581FB20F}" destId="{0CC27E31-66F2-4240-A85F-836EC6972152}" srcOrd="0" destOrd="0" presId="urn:microsoft.com/office/officeart/2005/8/layout/cycle1"/>
    <dgm:cxn modelId="{2ECA4EE4-1317-4A69-AC6E-E77581DC092D}" srcId="{E88D0A05-33BF-4ADD-8A8C-53D19C5B38EC}" destId="{9A1B5DF6-4F47-4B29-933A-70B7AF8E4F52}" srcOrd="2" destOrd="0" parTransId="{12E347DA-0376-46D2-A4F4-C5537B175161}" sibTransId="{FC6A9203-DD72-4078-B40B-31AC5F9E116B}"/>
    <dgm:cxn modelId="{21162AE7-F2EA-4E3F-9890-9DACB60E3FAA}" type="presOf" srcId="{6D67B18B-18F9-43EA-B458-253DA2FCD3C6}" destId="{6F515802-D17B-4101-8102-7DB7A9A3D7A2}" srcOrd="0" destOrd="0" presId="urn:microsoft.com/office/officeart/2005/8/layout/cycle1"/>
    <dgm:cxn modelId="{9BF805F2-7F0F-4068-9A80-230603AB2DB5}" type="presOf" srcId="{A018540B-E2FD-4A6D-AD25-E6ADE938A394}" destId="{D880CE0A-84A9-4A52-9F90-C3A31956B9F2}" srcOrd="0" destOrd="0" presId="urn:microsoft.com/office/officeart/2005/8/layout/cycle1"/>
    <dgm:cxn modelId="{5A37BEEB-81E7-46BD-96D2-B152F77EBFFB}" type="presParOf" srcId="{1B638CF5-90FC-48FC-B206-DC08D50D9123}" destId="{4682FA7A-543C-4E26-9B1A-44706C874C22}" srcOrd="0" destOrd="0" presId="urn:microsoft.com/office/officeart/2005/8/layout/cycle1"/>
    <dgm:cxn modelId="{9D3E6244-B33A-41E8-874B-92B952AE0EC9}" type="presParOf" srcId="{1B638CF5-90FC-48FC-B206-DC08D50D9123}" destId="{0CC27E31-66F2-4240-A85F-836EC6972152}" srcOrd="1" destOrd="0" presId="urn:microsoft.com/office/officeart/2005/8/layout/cycle1"/>
    <dgm:cxn modelId="{A8D74FAB-1B6B-44E3-B0B5-5A5B2F10D33E}" type="presParOf" srcId="{1B638CF5-90FC-48FC-B206-DC08D50D9123}" destId="{A452D07A-588A-4720-A87F-41D84E6DD899}" srcOrd="2" destOrd="0" presId="urn:microsoft.com/office/officeart/2005/8/layout/cycle1"/>
    <dgm:cxn modelId="{20C945A0-755E-4D53-BD31-046DF1B833F2}" type="presParOf" srcId="{1B638CF5-90FC-48FC-B206-DC08D50D9123}" destId="{9DE120B6-F01C-4B8D-8313-CCA1BABE9F53}" srcOrd="3" destOrd="0" presId="urn:microsoft.com/office/officeart/2005/8/layout/cycle1"/>
    <dgm:cxn modelId="{C9EEA4B4-52CA-43A1-BB88-927E464E582E}" type="presParOf" srcId="{1B638CF5-90FC-48FC-B206-DC08D50D9123}" destId="{C02D8EE0-0FA3-4A40-9A74-67706D250A21}" srcOrd="4" destOrd="0" presId="urn:microsoft.com/office/officeart/2005/8/layout/cycle1"/>
    <dgm:cxn modelId="{9A760EF4-EB1D-4294-9ADF-A3EFBAF5FFAE}" type="presParOf" srcId="{1B638CF5-90FC-48FC-B206-DC08D50D9123}" destId="{A3B935F4-7028-4813-8A51-DDB86D79BB7E}" srcOrd="5" destOrd="0" presId="urn:microsoft.com/office/officeart/2005/8/layout/cycle1"/>
    <dgm:cxn modelId="{0D7BE711-432A-41AB-9405-32E199E43564}" type="presParOf" srcId="{1B638CF5-90FC-48FC-B206-DC08D50D9123}" destId="{B523606A-F0D9-4860-A956-0D8F3D706F0A}" srcOrd="6" destOrd="0" presId="urn:microsoft.com/office/officeart/2005/8/layout/cycle1"/>
    <dgm:cxn modelId="{0AC8236B-9234-482C-A1EE-16F645F901DF}" type="presParOf" srcId="{1B638CF5-90FC-48FC-B206-DC08D50D9123}" destId="{C4C18357-9FED-4178-8D5A-46EF47846B2F}" srcOrd="7" destOrd="0" presId="urn:microsoft.com/office/officeart/2005/8/layout/cycle1"/>
    <dgm:cxn modelId="{08496F24-1BFE-4636-B899-A4B62A1E0E4E}" type="presParOf" srcId="{1B638CF5-90FC-48FC-B206-DC08D50D9123}" destId="{098D4ED1-E7FE-4C63-A3B9-90B80BBFB931}" srcOrd="8" destOrd="0" presId="urn:microsoft.com/office/officeart/2005/8/layout/cycle1"/>
    <dgm:cxn modelId="{844EF1BD-4A45-48A2-98B7-7A5B47D8A25B}" type="presParOf" srcId="{1B638CF5-90FC-48FC-B206-DC08D50D9123}" destId="{3E24F814-3625-40B7-949E-8931C1D2B8BD}" srcOrd="9" destOrd="0" presId="urn:microsoft.com/office/officeart/2005/8/layout/cycle1"/>
    <dgm:cxn modelId="{25894571-F46F-4F20-90E4-3040C4A538B3}" type="presParOf" srcId="{1B638CF5-90FC-48FC-B206-DC08D50D9123}" destId="{9272C0F2-51DF-443A-9CA3-D4DBFC0FAC72}" srcOrd="10" destOrd="0" presId="urn:microsoft.com/office/officeart/2005/8/layout/cycle1"/>
    <dgm:cxn modelId="{EB2DCE8B-7617-40D9-9D6D-86A2DA87B30F}" type="presParOf" srcId="{1B638CF5-90FC-48FC-B206-DC08D50D9123}" destId="{484E5AA8-3775-4BE1-B52E-F6A4A85E0A17}" srcOrd="11" destOrd="0" presId="urn:microsoft.com/office/officeart/2005/8/layout/cycle1"/>
    <dgm:cxn modelId="{4C471A7B-3D4C-4CAF-8EA7-17AB21A22DE5}" type="presParOf" srcId="{1B638CF5-90FC-48FC-B206-DC08D50D9123}" destId="{C4C4E3D5-4D03-43D1-82B5-39E9673C0BF7}" srcOrd="12" destOrd="0" presId="urn:microsoft.com/office/officeart/2005/8/layout/cycle1"/>
    <dgm:cxn modelId="{1FD2DE16-A53D-45B1-86A6-D50C2EA92BF5}" type="presParOf" srcId="{1B638CF5-90FC-48FC-B206-DC08D50D9123}" destId="{6F515802-D17B-4101-8102-7DB7A9A3D7A2}" srcOrd="13" destOrd="0" presId="urn:microsoft.com/office/officeart/2005/8/layout/cycle1"/>
    <dgm:cxn modelId="{9CC31E28-797E-4216-A20F-5CC6C87603F8}" type="presParOf" srcId="{1B638CF5-90FC-48FC-B206-DC08D50D9123}" destId="{D880CE0A-84A9-4A52-9F90-C3A31956B9F2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81A5E8-B570-4D57-962C-90EF2A92207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531B9E2-1761-47BD-B22D-8DEB2F8E83AA}">
      <dgm:prSet/>
      <dgm:spPr/>
      <dgm:t>
        <a:bodyPr/>
        <a:lstStyle/>
        <a:p>
          <a:r>
            <a:rPr lang="en-US" b="0" i="0" baseline="0">
              <a:solidFill>
                <a:schemeClr val="tx1"/>
              </a:solidFill>
            </a:rPr>
            <a:t>YOU WILL MESS UP. SO WILL YOUR TEAM.</a:t>
          </a:r>
          <a:endParaRPr lang="en-US">
            <a:solidFill>
              <a:schemeClr val="tx1"/>
            </a:solidFill>
          </a:endParaRPr>
        </a:p>
      </dgm:t>
    </dgm:pt>
    <dgm:pt modelId="{3E41AAB9-F954-4A47-B95E-15AB3A1DD797}" type="parTrans" cxnId="{0EEA41E0-0C5E-46A3-A010-CB0D444EDDC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1FF5CF1-9C84-4784-9372-74EDCFC4E705}" type="sibTrans" cxnId="{0EEA41E0-0C5E-46A3-A010-CB0D444EDDC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3C324F5-0FAB-43E5-8A8E-1F6AE5FFD607}">
      <dgm:prSet/>
      <dgm:spPr/>
      <dgm:t>
        <a:bodyPr/>
        <a:lstStyle/>
        <a:p>
          <a:r>
            <a:rPr lang="en-US" b="0" i="0" baseline="0">
              <a:solidFill>
                <a:schemeClr val="tx1"/>
              </a:solidFill>
            </a:rPr>
            <a:t>THAT’S NOT WEAKNESS — IT’S </a:t>
          </a:r>
          <a:r>
            <a:rPr lang="en-US" b="0" i="1" baseline="0">
              <a:solidFill>
                <a:schemeClr val="tx1"/>
              </a:solidFill>
            </a:rPr>
            <a:t>EVIDENCE OF EFFORT.</a:t>
          </a:r>
          <a:endParaRPr lang="en-US">
            <a:solidFill>
              <a:schemeClr val="tx1"/>
            </a:solidFill>
          </a:endParaRPr>
        </a:p>
      </dgm:t>
    </dgm:pt>
    <dgm:pt modelId="{896A5C07-D985-4BC5-8FE4-2B7EC3F385C9}" type="parTrans" cxnId="{04B47EAB-E503-4593-BFA9-F795F228C33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6732B4D-5549-493E-BC63-50221CBDAEDD}" type="sibTrans" cxnId="{04B47EAB-E503-4593-BFA9-F795F228C33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A3BE43D-DE7A-4DBA-9B8B-945A4093724C}">
      <dgm:prSet/>
      <dgm:spPr/>
      <dgm:t>
        <a:bodyPr/>
        <a:lstStyle/>
        <a:p>
          <a:r>
            <a:rPr lang="en-US" b="0" i="0" baseline="0">
              <a:solidFill>
                <a:schemeClr val="tx1"/>
              </a:solidFill>
            </a:rPr>
            <a:t>GROWTH ONLY HAPPENS WHEN YOU’RE WILLING TO RISK GETTING IT WRONG.</a:t>
          </a:r>
          <a:endParaRPr lang="en-US">
            <a:solidFill>
              <a:schemeClr val="tx1"/>
            </a:solidFill>
          </a:endParaRPr>
        </a:p>
      </dgm:t>
    </dgm:pt>
    <dgm:pt modelId="{D076272B-39CE-4590-A11E-08BB472AA7D3}" type="parTrans" cxnId="{30A1A852-18A3-4E63-A7FB-AD8A23239F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3515609-2541-448B-B103-DD726D96C558}" type="sibTrans" cxnId="{30A1A852-18A3-4E63-A7FB-AD8A23239F3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527F0A2-B10E-4E88-A55D-EA2030FCDB5A}">
      <dgm:prSet/>
      <dgm:spPr/>
      <dgm:t>
        <a:bodyPr/>
        <a:lstStyle/>
        <a:p>
          <a:r>
            <a:rPr lang="en-US" b="0" i="0" baseline="0">
              <a:solidFill>
                <a:schemeClr val="tx1"/>
              </a:solidFill>
            </a:rPr>
            <a:t>FEAR OF FAILURE KILLS CREATIVITY FASTER THAN ANY POLICY.</a:t>
          </a:r>
          <a:endParaRPr lang="en-US">
            <a:solidFill>
              <a:schemeClr val="tx1"/>
            </a:solidFill>
          </a:endParaRPr>
        </a:p>
      </dgm:t>
    </dgm:pt>
    <dgm:pt modelId="{B7591952-3791-40BE-AEAF-DBB3EABBC56C}" type="parTrans" cxnId="{B7789453-5163-4CAA-8C34-D9E091061C4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6C212A8-B65F-498A-A0C7-AB722BBF82E8}" type="sibTrans" cxnId="{B7789453-5163-4CAA-8C34-D9E091061C4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CF97B82-BC09-4CAB-8B22-E339C6AF44A6}">
      <dgm:prSet/>
      <dgm:spPr/>
      <dgm:t>
        <a:bodyPr/>
        <a:lstStyle/>
        <a:p>
          <a:r>
            <a:rPr lang="en-US" b="0" i="0" baseline="0">
              <a:solidFill>
                <a:schemeClr val="tx1"/>
              </a:solidFill>
            </a:rPr>
            <a:t>FAILURE IS DATA — LEARN FROM IT, DON’T LIVE IN IT.</a:t>
          </a:r>
          <a:endParaRPr lang="en-US">
            <a:solidFill>
              <a:schemeClr val="tx1"/>
            </a:solidFill>
          </a:endParaRPr>
        </a:p>
      </dgm:t>
    </dgm:pt>
    <dgm:pt modelId="{636C578E-B2D9-4E93-9B27-C11E38798B81}" type="parTrans" cxnId="{6E51BF3C-6B05-41F8-B902-6A49B45498D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67F0DB8-FEDF-4ABA-BB08-C8AC9A3939A3}" type="sibTrans" cxnId="{6E51BF3C-6B05-41F8-B902-6A49B45498D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FF8D7F0-CEF4-4D34-A332-99DA650E2BFB}">
      <dgm:prSet/>
      <dgm:spPr/>
      <dgm:t>
        <a:bodyPr/>
        <a:lstStyle/>
        <a:p>
          <a:r>
            <a:rPr lang="en-US" baseline="0">
              <a:solidFill>
                <a:schemeClr val="tx1"/>
              </a:solidFill>
            </a:rPr>
            <a:t>WHAT’S ONE MISTAKE THAT TAUGHT YOU MORE THAN ANY SUCCESS EVER COULD?</a:t>
          </a:r>
          <a:endParaRPr lang="en-US">
            <a:solidFill>
              <a:schemeClr val="tx1"/>
            </a:solidFill>
          </a:endParaRPr>
        </a:p>
      </dgm:t>
    </dgm:pt>
    <dgm:pt modelId="{78391254-67A3-4400-B86F-77EF393EEBAD}" type="parTrans" cxnId="{6EEBC72B-B1F9-4276-B94A-F3E93B6BC3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52B7D58-C395-4BAA-A2E3-B21C79221C0F}" type="sibTrans" cxnId="{6EEBC72B-B1F9-4276-B94A-F3E93B6BC3C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08BCBC1-EE6F-4A88-AB28-6BD4CCD7EB05}" type="pres">
      <dgm:prSet presAssocID="{FF81A5E8-B570-4D57-962C-90EF2A92207A}" presName="linear" presStyleCnt="0">
        <dgm:presLayoutVars>
          <dgm:animLvl val="lvl"/>
          <dgm:resizeHandles val="exact"/>
        </dgm:presLayoutVars>
      </dgm:prSet>
      <dgm:spPr/>
    </dgm:pt>
    <dgm:pt modelId="{C1D44D63-540C-4FCE-931E-3BC581D28F52}" type="pres">
      <dgm:prSet presAssocID="{D531B9E2-1761-47BD-B22D-8DEB2F8E83A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08810E5D-E44E-466D-A29A-19EF10000057}" type="pres">
      <dgm:prSet presAssocID="{11FF5CF1-9C84-4784-9372-74EDCFC4E705}" presName="spacer" presStyleCnt="0"/>
      <dgm:spPr/>
    </dgm:pt>
    <dgm:pt modelId="{411D9126-9B95-4235-ABCE-2A6D7473DA34}" type="pres">
      <dgm:prSet presAssocID="{33C324F5-0FAB-43E5-8A8E-1F6AE5FFD60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4EE15F8-40C3-46F4-BEF1-48F4180C39C0}" type="pres">
      <dgm:prSet presAssocID="{06732B4D-5549-493E-BC63-50221CBDAEDD}" presName="spacer" presStyleCnt="0"/>
      <dgm:spPr/>
    </dgm:pt>
    <dgm:pt modelId="{54B34D1F-CDD8-4822-8D0B-D5410EE289AE}" type="pres">
      <dgm:prSet presAssocID="{1A3BE43D-DE7A-4DBA-9B8B-945A4093724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06A7875-B38F-4F55-B03E-13AE484C778F}" type="pres">
      <dgm:prSet presAssocID="{63515609-2541-448B-B103-DD726D96C558}" presName="spacer" presStyleCnt="0"/>
      <dgm:spPr/>
    </dgm:pt>
    <dgm:pt modelId="{0662E96B-F2B9-48F3-B96C-97A17D56CE23}" type="pres">
      <dgm:prSet presAssocID="{A527F0A2-B10E-4E88-A55D-EA2030FCDB5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1FDDEEA-28FE-4103-B3A6-523E6B19AC15}" type="pres">
      <dgm:prSet presAssocID="{C6C212A8-B65F-498A-A0C7-AB722BBF82E8}" presName="spacer" presStyleCnt="0"/>
      <dgm:spPr/>
    </dgm:pt>
    <dgm:pt modelId="{FCE43905-ADF2-4D56-84D3-5CEA3E9EC660}" type="pres">
      <dgm:prSet presAssocID="{7CF97B82-BC09-4CAB-8B22-E339C6AF44A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63C7BC0-C9B3-4274-87E3-DC8C29563220}" type="pres">
      <dgm:prSet presAssocID="{067F0DB8-FEDF-4ABA-BB08-C8AC9A3939A3}" presName="spacer" presStyleCnt="0"/>
      <dgm:spPr/>
    </dgm:pt>
    <dgm:pt modelId="{CF298C81-BC06-4A28-98E0-994A33632795}" type="pres">
      <dgm:prSet presAssocID="{DFF8D7F0-CEF4-4D34-A332-99DA650E2BFB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6EEBC72B-B1F9-4276-B94A-F3E93B6BC3CD}" srcId="{FF81A5E8-B570-4D57-962C-90EF2A92207A}" destId="{DFF8D7F0-CEF4-4D34-A332-99DA650E2BFB}" srcOrd="5" destOrd="0" parTransId="{78391254-67A3-4400-B86F-77EF393EEBAD}" sibTransId="{352B7D58-C395-4BAA-A2E3-B21C79221C0F}"/>
    <dgm:cxn modelId="{6E51BF3C-6B05-41F8-B902-6A49B45498DA}" srcId="{FF81A5E8-B570-4D57-962C-90EF2A92207A}" destId="{7CF97B82-BC09-4CAB-8B22-E339C6AF44A6}" srcOrd="4" destOrd="0" parTransId="{636C578E-B2D9-4E93-9B27-C11E38798B81}" sibTransId="{067F0DB8-FEDF-4ABA-BB08-C8AC9A3939A3}"/>
    <dgm:cxn modelId="{BEF12E63-5D98-4743-A0A3-D1E28BA7EA23}" type="presOf" srcId="{D531B9E2-1761-47BD-B22D-8DEB2F8E83AA}" destId="{C1D44D63-540C-4FCE-931E-3BC581D28F52}" srcOrd="0" destOrd="0" presId="urn:microsoft.com/office/officeart/2005/8/layout/vList2"/>
    <dgm:cxn modelId="{E467B845-2566-427D-BAD1-8F2FFF1A88FC}" type="presOf" srcId="{1A3BE43D-DE7A-4DBA-9B8B-945A4093724C}" destId="{54B34D1F-CDD8-4822-8D0B-D5410EE289AE}" srcOrd="0" destOrd="0" presId="urn:microsoft.com/office/officeart/2005/8/layout/vList2"/>
    <dgm:cxn modelId="{30A1A852-18A3-4E63-A7FB-AD8A23239F30}" srcId="{FF81A5E8-B570-4D57-962C-90EF2A92207A}" destId="{1A3BE43D-DE7A-4DBA-9B8B-945A4093724C}" srcOrd="2" destOrd="0" parTransId="{D076272B-39CE-4590-A11E-08BB472AA7D3}" sibTransId="{63515609-2541-448B-B103-DD726D96C558}"/>
    <dgm:cxn modelId="{B7789453-5163-4CAA-8C34-D9E091061C42}" srcId="{FF81A5E8-B570-4D57-962C-90EF2A92207A}" destId="{A527F0A2-B10E-4E88-A55D-EA2030FCDB5A}" srcOrd="3" destOrd="0" parTransId="{B7591952-3791-40BE-AEAF-DBB3EABBC56C}" sibTransId="{C6C212A8-B65F-498A-A0C7-AB722BBF82E8}"/>
    <dgm:cxn modelId="{52AFE1A0-9361-40B8-B35B-6C4FC23EEF29}" type="presOf" srcId="{A527F0A2-B10E-4E88-A55D-EA2030FCDB5A}" destId="{0662E96B-F2B9-48F3-B96C-97A17D56CE23}" srcOrd="0" destOrd="0" presId="urn:microsoft.com/office/officeart/2005/8/layout/vList2"/>
    <dgm:cxn modelId="{04B47EAB-E503-4593-BFA9-F795F228C334}" srcId="{FF81A5E8-B570-4D57-962C-90EF2A92207A}" destId="{33C324F5-0FAB-43E5-8A8E-1F6AE5FFD607}" srcOrd="1" destOrd="0" parTransId="{896A5C07-D985-4BC5-8FE4-2B7EC3F385C9}" sibTransId="{06732B4D-5549-493E-BC63-50221CBDAEDD}"/>
    <dgm:cxn modelId="{98000FC4-114E-4066-B995-B4BB21574E3C}" type="presOf" srcId="{7CF97B82-BC09-4CAB-8B22-E339C6AF44A6}" destId="{FCE43905-ADF2-4D56-84D3-5CEA3E9EC660}" srcOrd="0" destOrd="0" presId="urn:microsoft.com/office/officeart/2005/8/layout/vList2"/>
    <dgm:cxn modelId="{997A42D9-E00D-4172-8A58-F38FFC1926F2}" type="presOf" srcId="{DFF8D7F0-CEF4-4D34-A332-99DA650E2BFB}" destId="{CF298C81-BC06-4A28-98E0-994A33632795}" srcOrd="0" destOrd="0" presId="urn:microsoft.com/office/officeart/2005/8/layout/vList2"/>
    <dgm:cxn modelId="{0EEA41E0-0C5E-46A3-A010-CB0D444EDDC2}" srcId="{FF81A5E8-B570-4D57-962C-90EF2A92207A}" destId="{D531B9E2-1761-47BD-B22D-8DEB2F8E83AA}" srcOrd="0" destOrd="0" parTransId="{3E41AAB9-F954-4A47-B95E-15AB3A1DD797}" sibTransId="{11FF5CF1-9C84-4784-9372-74EDCFC4E705}"/>
    <dgm:cxn modelId="{49DC4CFD-7687-4BE7-8614-30C893F63DBF}" type="presOf" srcId="{33C324F5-0FAB-43E5-8A8E-1F6AE5FFD607}" destId="{411D9126-9B95-4235-ABCE-2A6D7473DA34}" srcOrd="0" destOrd="0" presId="urn:microsoft.com/office/officeart/2005/8/layout/vList2"/>
    <dgm:cxn modelId="{FDB386FD-1B21-417C-B0C2-0438B7B9409A}" type="presOf" srcId="{FF81A5E8-B570-4D57-962C-90EF2A92207A}" destId="{408BCBC1-EE6F-4A88-AB28-6BD4CCD7EB05}" srcOrd="0" destOrd="0" presId="urn:microsoft.com/office/officeart/2005/8/layout/vList2"/>
    <dgm:cxn modelId="{BE9B6362-A066-4CCE-AF6F-353C1023C332}" type="presParOf" srcId="{408BCBC1-EE6F-4A88-AB28-6BD4CCD7EB05}" destId="{C1D44D63-540C-4FCE-931E-3BC581D28F52}" srcOrd="0" destOrd="0" presId="urn:microsoft.com/office/officeart/2005/8/layout/vList2"/>
    <dgm:cxn modelId="{10A411F2-8727-4345-ACD4-E7A260F9EE27}" type="presParOf" srcId="{408BCBC1-EE6F-4A88-AB28-6BD4CCD7EB05}" destId="{08810E5D-E44E-466D-A29A-19EF10000057}" srcOrd="1" destOrd="0" presId="urn:microsoft.com/office/officeart/2005/8/layout/vList2"/>
    <dgm:cxn modelId="{250570E0-CAFA-4E56-B325-6CF7750309CF}" type="presParOf" srcId="{408BCBC1-EE6F-4A88-AB28-6BD4CCD7EB05}" destId="{411D9126-9B95-4235-ABCE-2A6D7473DA34}" srcOrd="2" destOrd="0" presId="urn:microsoft.com/office/officeart/2005/8/layout/vList2"/>
    <dgm:cxn modelId="{7AB6656C-A4FD-4AF7-B6C2-53FB774E3BC9}" type="presParOf" srcId="{408BCBC1-EE6F-4A88-AB28-6BD4CCD7EB05}" destId="{34EE15F8-40C3-46F4-BEF1-48F4180C39C0}" srcOrd="3" destOrd="0" presId="urn:microsoft.com/office/officeart/2005/8/layout/vList2"/>
    <dgm:cxn modelId="{1A6804D2-B3D3-4997-8DA3-E03D09B8AF1E}" type="presParOf" srcId="{408BCBC1-EE6F-4A88-AB28-6BD4CCD7EB05}" destId="{54B34D1F-CDD8-4822-8D0B-D5410EE289AE}" srcOrd="4" destOrd="0" presId="urn:microsoft.com/office/officeart/2005/8/layout/vList2"/>
    <dgm:cxn modelId="{63BC8593-8CBB-490C-88CB-12AA4739368B}" type="presParOf" srcId="{408BCBC1-EE6F-4A88-AB28-6BD4CCD7EB05}" destId="{F06A7875-B38F-4F55-B03E-13AE484C778F}" srcOrd="5" destOrd="0" presId="urn:microsoft.com/office/officeart/2005/8/layout/vList2"/>
    <dgm:cxn modelId="{2612CEE8-EC12-4D90-AAE6-FD4F7AD576A4}" type="presParOf" srcId="{408BCBC1-EE6F-4A88-AB28-6BD4CCD7EB05}" destId="{0662E96B-F2B9-48F3-B96C-97A17D56CE23}" srcOrd="6" destOrd="0" presId="urn:microsoft.com/office/officeart/2005/8/layout/vList2"/>
    <dgm:cxn modelId="{6B7C4060-2418-45C1-866B-8B5D51A32F7A}" type="presParOf" srcId="{408BCBC1-EE6F-4A88-AB28-6BD4CCD7EB05}" destId="{E1FDDEEA-28FE-4103-B3A6-523E6B19AC15}" srcOrd="7" destOrd="0" presId="urn:microsoft.com/office/officeart/2005/8/layout/vList2"/>
    <dgm:cxn modelId="{9A3BA89C-2ABA-4FD8-AC7A-8CDAEA8D6AFC}" type="presParOf" srcId="{408BCBC1-EE6F-4A88-AB28-6BD4CCD7EB05}" destId="{FCE43905-ADF2-4D56-84D3-5CEA3E9EC660}" srcOrd="8" destOrd="0" presId="urn:microsoft.com/office/officeart/2005/8/layout/vList2"/>
    <dgm:cxn modelId="{6600F3A3-C277-4B36-9932-647E002097D2}" type="presParOf" srcId="{408BCBC1-EE6F-4A88-AB28-6BD4CCD7EB05}" destId="{D63C7BC0-C9B3-4274-87E3-DC8C29563220}" srcOrd="9" destOrd="0" presId="urn:microsoft.com/office/officeart/2005/8/layout/vList2"/>
    <dgm:cxn modelId="{208B1D94-8735-4FD3-ABC8-D93CB2CA2853}" type="presParOf" srcId="{408BCBC1-EE6F-4A88-AB28-6BD4CCD7EB05}" destId="{CF298C81-BC06-4A28-98E0-994A3363279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AEB02B1-9520-4918-BC4A-D5D58D5BE6DB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4D8908-9ED7-43E2-9CBF-46545E99B5B9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YOUR CULTURE IS THE ECHO OF YOUR LEADERSHIP.</a:t>
          </a:r>
        </a:p>
      </dgm:t>
    </dgm:pt>
    <dgm:pt modelId="{FFBEC7F9-E2CD-49DD-BECD-648B818E33FB}" type="parTrans" cxnId="{741A1813-E8E1-43A2-AA48-AEFDE6C3BD4C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76A6CEE6-06AD-4EE7-8487-9AF648D9E23F}" type="sibTrans" cxnId="{741A1813-E8E1-43A2-AA48-AEFDE6C3BD4C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20D8B714-A35A-4DF7-9BDC-B57E40201B2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ENERGY, HABITS, AND STANDARDS RIPPLE OUTWARD.</a:t>
          </a:r>
        </a:p>
      </dgm:t>
    </dgm:pt>
    <dgm:pt modelId="{FFE01807-3B34-4259-A027-71039A1B0486}" type="parTrans" cxnId="{093F9B85-4B00-46CA-9CC5-626316CC7563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01D501F8-E5B3-4D83-B044-C80413164B2E}" type="sibTrans" cxnId="{093F9B85-4B00-46CA-9CC5-626316CC7563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88EFF696-AC40-4E51-843C-033C4BA867C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BE THE THERMOSTAT, NOT THE THERMOMETER—SET THE TEMPERATURE.</a:t>
          </a:r>
        </a:p>
      </dgm:t>
    </dgm:pt>
    <dgm:pt modelId="{B76459D3-B0F3-400A-BBCC-3677464116E7}" type="parTrans" cxnId="{C723452A-AEB3-4070-B4F2-336AB7D689CD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415C182F-854A-4AEC-BCE7-E2CC9C9B74C3}" type="sibTrans" cxnId="{C723452A-AEB3-4070-B4F2-336AB7D689CD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B37DB9F3-57F8-4EA1-A7EE-E2D7B14A6C7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ASK: 'WHAT EMOTIONAL CLIMATE ARE YOU CREATING—AND WOULD YOU WANT TO WORK IN IT?'</a:t>
          </a:r>
        </a:p>
      </dgm:t>
    </dgm:pt>
    <dgm:pt modelId="{CDCA1054-D866-418D-857F-7D196A3C3EB8}" type="parTrans" cxnId="{BBD9B38C-9540-47AA-8641-D985A94AEB2A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E8F57B03-264A-418E-B835-07DE84A3DD72}" type="sibTrans" cxnId="{BBD9B38C-9540-47AA-8641-D985A94AEB2A}">
      <dgm:prSet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628A9153-956C-49B2-8B5C-E0F7E8C505BE}" type="pres">
      <dgm:prSet presAssocID="{8AEB02B1-9520-4918-BC4A-D5D58D5BE6DB}" presName="linear" presStyleCnt="0">
        <dgm:presLayoutVars>
          <dgm:animLvl val="lvl"/>
          <dgm:resizeHandles val="exact"/>
        </dgm:presLayoutVars>
      </dgm:prSet>
      <dgm:spPr/>
    </dgm:pt>
    <dgm:pt modelId="{B4C8FF4A-E1C5-449A-9849-4C054234452F}" type="pres">
      <dgm:prSet presAssocID="{D44D8908-9ED7-43E2-9CBF-46545E99B5B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7F8344E-5889-44AB-9A27-09060A0B7B76}" type="pres">
      <dgm:prSet presAssocID="{76A6CEE6-06AD-4EE7-8487-9AF648D9E23F}" presName="spacer" presStyleCnt="0"/>
      <dgm:spPr/>
    </dgm:pt>
    <dgm:pt modelId="{BB65EB27-0794-4527-BE8D-9157ED1FCA21}" type="pres">
      <dgm:prSet presAssocID="{20D8B714-A35A-4DF7-9BDC-B57E40201B2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0589B60-BBE6-45D3-8D6F-45BD2C834632}" type="pres">
      <dgm:prSet presAssocID="{01D501F8-E5B3-4D83-B044-C80413164B2E}" presName="spacer" presStyleCnt="0"/>
      <dgm:spPr/>
    </dgm:pt>
    <dgm:pt modelId="{37336B41-9BC6-4133-AF1E-FAFFD6933992}" type="pres">
      <dgm:prSet presAssocID="{88EFF696-AC40-4E51-843C-033C4BA867C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5267644-4FA8-4C5E-B541-D48F9A0895F9}" type="pres">
      <dgm:prSet presAssocID="{415C182F-854A-4AEC-BCE7-E2CC9C9B74C3}" presName="spacer" presStyleCnt="0"/>
      <dgm:spPr/>
    </dgm:pt>
    <dgm:pt modelId="{E5C33114-1B15-4832-AF6E-ECBE490BA26D}" type="pres">
      <dgm:prSet presAssocID="{B37DB9F3-57F8-4EA1-A7EE-E2D7B14A6C7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41A1813-E8E1-43A2-AA48-AEFDE6C3BD4C}" srcId="{8AEB02B1-9520-4918-BC4A-D5D58D5BE6DB}" destId="{D44D8908-9ED7-43E2-9CBF-46545E99B5B9}" srcOrd="0" destOrd="0" parTransId="{FFBEC7F9-E2CD-49DD-BECD-648B818E33FB}" sibTransId="{76A6CEE6-06AD-4EE7-8487-9AF648D9E23F}"/>
    <dgm:cxn modelId="{C723452A-AEB3-4070-B4F2-336AB7D689CD}" srcId="{8AEB02B1-9520-4918-BC4A-D5D58D5BE6DB}" destId="{88EFF696-AC40-4E51-843C-033C4BA867C8}" srcOrd="2" destOrd="0" parTransId="{B76459D3-B0F3-400A-BBCC-3677464116E7}" sibTransId="{415C182F-854A-4AEC-BCE7-E2CC9C9B74C3}"/>
    <dgm:cxn modelId="{7A0D502C-411A-4B6F-910C-36990653ACA2}" type="presOf" srcId="{88EFF696-AC40-4E51-843C-033C4BA867C8}" destId="{37336B41-9BC6-4133-AF1E-FAFFD6933992}" srcOrd="0" destOrd="0" presId="urn:microsoft.com/office/officeart/2005/8/layout/vList2"/>
    <dgm:cxn modelId="{0BD2573A-A812-4B3E-BA3A-7C72B0458CCA}" type="presOf" srcId="{D44D8908-9ED7-43E2-9CBF-46545E99B5B9}" destId="{B4C8FF4A-E1C5-449A-9849-4C054234452F}" srcOrd="0" destOrd="0" presId="urn:microsoft.com/office/officeart/2005/8/layout/vList2"/>
    <dgm:cxn modelId="{5C7DAA83-6E3A-43D2-A551-D398AF999155}" type="presOf" srcId="{B37DB9F3-57F8-4EA1-A7EE-E2D7B14A6C70}" destId="{E5C33114-1B15-4832-AF6E-ECBE490BA26D}" srcOrd="0" destOrd="0" presId="urn:microsoft.com/office/officeart/2005/8/layout/vList2"/>
    <dgm:cxn modelId="{093F9B85-4B00-46CA-9CC5-626316CC7563}" srcId="{8AEB02B1-9520-4918-BC4A-D5D58D5BE6DB}" destId="{20D8B714-A35A-4DF7-9BDC-B57E40201B21}" srcOrd="1" destOrd="0" parTransId="{FFE01807-3B34-4259-A027-71039A1B0486}" sibTransId="{01D501F8-E5B3-4D83-B044-C80413164B2E}"/>
    <dgm:cxn modelId="{BBD9B38C-9540-47AA-8641-D985A94AEB2A}" srcId="{8AEB02B1-9520-4918-BC4A-D5D58D5BE6DB}" destId="{B37DB9F3-57F8-4EA1-A7EE-E2D7B14A6C70}" srcOrd="3" destOrd="0" parTransId="{CDCA1054-D866-418D-857F-7D196A3C3EB8}" sibTransId="{E8F57B03-264A-418E-B835-07DE84A3DD72}"/>
    <dgm:cxn modelId="{6931828F-51CD-4C45-AE42-855B8CCDDE97}" type="presOf" srcId="{8AEB02B1-9520-4918-BC4A-D5D58D5BE6DB}" destId="{628A9153-956C-49B2-8B5C-E0F7E8C505BE}" srcOrd="0" destOrd="0" presId="urn:microsoft.com/office/officeart/2005/8/layout/vList2"/>
    <dgm:cxn modelId="{EB035790-E9FD-4501-9106-0BE2DA87DD61}" type="presOf" srcId="{20D8B714-A35A-4DF7-9BDC-B57E40201B21}" destId="{BB65EB27-0794-4527-BE8D-9157ED1FCA21}" srcOrd="0" destOrd="0" presId="urn:microsoft.com/office/officeart/2005/8/layout/vList2"/>
    <dgm:cxn modelId="{F0349338-41FB-41B0-8A5F-03348A1AC910}" type="presParOf" srcId="{628A9153-956C-49B2-8B5C-E0F7E8C505BE}" destId="{B4C8FF4A-E1C5-449A-9849-4C054234452F}" srcOrd="0" destOrd="0" presId="urn:microsoft.com/office/officeart/2005/8/layout/vList2"/>
    <dgm:cxn modelId="{6ABB363E-18F6-4937-8709-F095F12C0E66}" type="presParOf" srcId="{628A9153-956C-49B2-8B5C-E0F7E8C505BE}" destId="{D7F8344E-5889-44AB-9A27-09060A0B7B76}" srcOrd="1" destOrd="0" presId="urn:microsoft.com/office/officeart/2005/8/layout/vList2"/>
    <dgm:cxn modelId="{7F625966-657A-4B5A-96AF-CA2A4F3495B8}" type="presParOf" srcId="{628A9153-956C-49B2-8B5C-E0F7E8C505BE}" destId="{BB65EB27-0794-4527-BE8D-9157ED1FCA21}" srcOrd="2" destOrd="0" presId="urn:microsoft.com/office/officeart/2005/8/layout/vList2"/>
    <dgm:cxn modelId="{3747EA41-D833-482A-A235-674FA72662A9}" type="presParOf" srcId="{628A9153-956C-49B2-8B5C-E0F7E8C505BE}" destId="{80589B60-BBE6-45D3-8D6F-45BD2C834632}" srcOrd="3" destOrd="0" presId="urn:microsoft.com/office/officeart/2005/8/layout/vList2"/>
    <dgm:cxn modelId="{4D62C328-EC56-4168-926B-772A11962023}" type="presParOf" srcId="{628A9153-956C-49B2-8B5C-E0F7E8C505BE}" destId="{37336B41-9BC6-4133-AF1E-FAFFD6933992}" srcOrd="4" destOrd="0" presId="urn:microsoft.com/office/officeart/2005/8/layout/vList2"/>
    <dgm:cxn modelId="{6E374A45-0914-49C9-8536-73FAB123A098}" type="presParOf" srcId="{628A9153-956C-49B2-8B5C-E0F7E8C505BE}" destId="{25267644-4FA8-4C5E-B541-D48F9A0895F9}" srcOrd="5" destOrd="0" presId="urn:microsoft.com/office/officeart/2005/8/layout/vList2"/>
    <dgm:cxn modelId="{5E554A1C-2B3E-4F4E-BDC8-A3B26E3BC396}" type="presParOf" srcId="{628A9153-956C-49B2-8B5C-E0F7E8C505BE}" destId="{E5C33114-1B15-4832-AF6E-ECBE490BA26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9EB95C-AC53-4D3D-8BCE-ECD6961AEE7C}" type="doc">
      <dgm:prSet loTypeId="urn:microsoft.com/office/officeart/2005/8/layout/vProcess5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A1FCCE-34BE-4727-91AF-0467B042C56E}">
      <dgm:prSet custT="1"/>
      <dgm:spPr/>
      <dgm:t>
        <a:bodyPr/>
        <a:lstStyle/>
        <a:p>
          <a:r>
            <a:rPr lang="en-US" sz="1900" baseline="0" dirty="0">
              <a:solidFill>
                <a:schemeClr val="tx1"/>
              </a:solidFill>
            </a:rPr>
            <a:t>DON’T JUST WISH FOR IT, MAKE IT SO.</a:t>
          </a:r>
          <a:endParaRPr lang="en-US" sz="1900" dirty="0">
            <a:solidFill>
              <a:schemeClr val="tx1"/>
            </a:solidFill>
          </a:endParaRPr>
        </a:p>
      </dgm:t>
    </dgm:pt>
    <dgm:pt modelId="{265F8542-C2B2-4E56-952F-4F4FDBE0F3BF}" type="parTrans" cxnId="{82085744-8782-4F00-8982-0A06B41AA6CE}">
      <dgm:prSet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5B638C6F-592B-449C-98DC-EE2EACFBB437}" type="sibTrans" cxnId="{82085744-8782-4F00-8982-0A06B41AA6CE}">
      <dgm:prSet custT="1"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B941514C-EA4A-4E82-835D-DAB6C31FDB02}">
      <dgm:prSet custT="1"/>
      <dgm:spPr/>
      <dgm:t>
        <a:bodyPr/>
        <a:lstStyle/>
        <a:p>
          <a:r>
            <a:rPr lang="en-US" sz="1900" baseline="0" dirty="0">
              <a:solidFill>
                <a:schemeClr val="tx1"/>
              </a:solidFill>
            </a:rPr>
            <a:t>LEADERSHIP ISN’T WAITING FOR BETTER DAYS—IT’S CREATING THEM.</a:t>
          </a:r>
          <a:endParaRPr lang="en-US" sz="1900" dirty="0">
            <a:solidFill>
              <a:schemeClr val="tx1"/>
            </a:solidFill>
          </a:endParaRPr>
        </a:p>
      </dgm:t>
    </dgm:pt>
    <dgm:pt modelId="{26F7ECDE-E760-4934-A4D9-468C4991497B}" type="parTrans" cxnId="{0B3808E6-682F-4C57-AB8A-25837C32D561}">
      <dgm:prSet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6EE68DFA-B729-466D-975E-A269AED0B72C}" type="sibTrans" cxnId="{0B3808E6-682F-4C57-AB8A-25837C32D561}">
      <dgm:prSet custT="1"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1550EAC2-3C20-4758-B520-D42C5C342D80}">
      <dgm:prSet custT="1"/>
      <dgm:spPr/>
      <dgm:t>
        <a:bodyPr/>
        <a:lstStyle/>
        <a:p>
          <a:r>
            <a:rPr lang="en-US" sz="1900" baseline="0" dirty="0">
              <a:solidFill>
                <a:schemeClr val="tx1"/>
              </a:solidFill>
            </a:rPr>
            <a:t>IF YOU WANT A GREAT DAY, DECIDE IT’S GOING TO BE ONE.</a:t>
          </a:r>
          <a:endParaRPr lang="en-US" sz="1900" dirty="0">
            <a:solidFill>
              <a:schemeClr val="tx1"/>
            </a:solidFill>
          </a:endParaRPr>
        </a:p>
      </dgm:t>
    </dgm:pt>
    <dgm:pt modelId="{21DF1A3E-0144-47CC-A27D-7D4F8DE19E32}" type="parTrans" cxnId="{F8FB4EE8-3D36-4070-BC78-261783F6DCFD}">
      <dgm:prSet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E8DA0C16-0E8F-4F02-BFD8-852F56A08CCA}" type="sibTrans" cxnId="{F8FB4EE8-3D36-4070-BC78-261783F6DCFD}">
      <dgm:prSet custT="1"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F724B852-5101-4949-AE23-BF39A267BE64}">
      <dgm:prSet custT="1"/>
      <dgm:spPr/>
      <dgm:t>
        <a:bodyPr/>
        <a:lstStyle/>
        <a:p>
          <a:r>
            <a:rPr lang="en-US" sz="1900" baseline="0" dirty="0">
              <a:solidFill>
                <a:schemeClr val="tx1"/>
              </a:solidFill>
            </a:rPr>
            <a:t>YOUR DAY, YOUR CULTURE, YOUR LEADERSHIP—IT ALL STARTS WITH YOUR CHOICE.</a:t>
          </a:r>
          <a:endParaRPr lang="en-US" sz="1900" dirty="0">
            <a:solidFill>
              <a:schemeClr val="tx1"/>
            </a:solidFill>
          </a:endParaRPr>
        </a:p>
      </dgm:t>
    </dgm:pt>
    <dgm:pt modelId="{FF10B3D7-8F89-4D97-811B-1860F211BB7C}" type="parTrans" cxnId="{B839EBF7-16CD-439B-B144-67591C1A81DB}">
      <dgm:prSet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489BDD52-17DB-4176-9E45-D52D4C67B286}" type="sibTrans" cxnId="{B839EBF7-16CD-439B-B144-67591C1A81DB}">
      <dgm:prSet custT="1"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114CB9B9-2372-499C-AA3C-6F10A2AA36E0}">
      <dgm:prSet custT="1"/>
      <dgm:spPr/>
      <dgm:t>
        <a:bodyPr/>
        <a:lstStyle/>
        <a:p>
          <a:r>
            <a:rPr lang="en-US" sz="1900" baseline="0" dirty="0">
              <a:solidFill>
                <a:schemeClr val="tx1"/>
              </a:solidFill>
            </a:rPr>
            <a:t>MAKE IT FANTASTIC.</a:t>
          </a:r>
          <a:endParaRPr lang="en-US" sz="1900" dirty="0">
            <a:solidFill>
              <a:schemeClr val="tx1"/>
            </a:solidFill>
          </a:endParaRPr>
        </a:p>
      </dgm:t>
    </dgm:pt>
    <dgm:pt modelId="{11D59D47-6C52-4127-A9EA-595A5F71DDFE}" type="parTrans" cxnId="{96E2B421-1028-477E-8F38-68837100CB70}">
      <dgm:prSet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831C4FB2-C51B-4280-8E4E-7EC7A46C024E}" type="sibTrans" cxnId="{96E2B421-1028-477E-8F38-68837100CB70}">
      <dgm:prSet/>
      <dgm:spPr/>
      <dgm:t>
        <a:bodyPr/>
        <a:lstStyle/>
        <a:p>
          <a:endParaRPr lang="en-US" sz="1900" dirty="0">
            <a:solidFill>
              <a:schemeClr val="tx1"/>
            </a:solidFill>
          </a:endParaRPr>
        </a:p>
      </dgm:t>
    </dgm:pt>
    <dgm:pt modelId="{3F943B03-22A1-4D48-B4B8-7F674A0EEB0C}" type="pres">
      <dgm:prSet presAssocID="{449EB95C-AC53-4D3D-8BCE-ECD6961AEE7C}" presName="outerComposite" presStyleCnt="0">
        <dgm:presLayoutVars>
          <dgm:chMax val="5"/>
          <dgm:dir/>
          <dgm:resizeHandles val="exact"/>
        </dgm:presLayoutVars>
      </dgm:prSet>
      <dgm:spPr/>
    </dgm:pt>
    <dgm:pt modelId="{85429BCF-E571-4054-8D5E-8A6B6BE8ADB3}" type="pres">
      <dgm:prSet presAssocID="{449EB95C-AC53-4D3D-8BCE-ECD6961AEE7C}" presName="dummyMaxCanvas" presStyleCnt="0">
        <dgm:presLayoutVars/>
      </dgm:prSet>
      <dgm:spPr/>
    </dgm:pt>
    <dgm:pt modelId="{82C3DDB0-0FAA-45A1-A5AA-8D6454844980}" type="pres">
      <dgm:prSet presAssocID="{449EB95C-AC53-4D3D-8BCE-ECD6961AEE7C}" presName="FiveNodes_1" presStyleLbl="node1" presStyleIdx="0" presStyleCnt="5">
        <dgm:presLayoutVars>
          <dgm:bulletEnabled val="1"/>
        </dgm:presLayoutVars>
      </dgm:prSet>
      <dgm:spPr/>
    </dgm:pt>
    <dgm:pt modelId="{2A837990-3216-4A81-9745-8E880970D717}" type="pres">
      <dgm:prSet presAssocID="{449EB95C-AC53-4D3D-8BCE-ECD6961AEE7C}" presName="FiveNodes_2" presStyleLbl="node1" presStyleIdx="1" presStyleCnt="5">
        <dgm:presLayoutVars>
          <dgm:bulletEnabled val="1"/>
        </dgm:presLayoutVars>
      </dgm:prSet>
      <dgm:spPr/>
    </dgm:pt>
    <dgm:pt modelId="{3C195F5B-0EB8-4896-8054-8BFA2F833938}" type="pres">
      <dgm:prSet presAssocID="{449EB95C-AC53-4D3D-8BCE-ECD6961AEE7C}" presName="FiveNodes_3" presStyleLbl="node1" presStyleIdx="2" presStyleCnt="5">
        <dgm:presLayoutVars>
          <dgm:bulletEnabled val="1"/>
        </dgm:presLayoutVars>
      </dgm:prSet>
      <dgm:spPr/>
    </dgm:pt>
    <dgm:pt modelId="{C273485B-639D-4B8C-8129-9EDA8A4F519B}" type="pres">
      <dgm:prSet presAssocID="{449EB95C-AC53-4D3D-8BCE-ECD6961AEE7C}" presName="FiveNodes_4" presStyleLbl="node1" presStyleIdx="3" presStyleCnt="5">
        <dgm:presLayoutVars>
          <dgm:bulletEnabled val="1"/>
        </dgm:presLayoutVars>
      </dgm:prSet>
      <dgm:spPr/>
    </dgm:pt>
    <dgm:pt modelId="{749F9131-D560-47A0-A6FC-8C2A6F0E74B1}" type="pres">
      <dgm:prSet presAssocID="{449EB95C-AC53-4D3D-8BCE-ECD6961AEE7C}" presName="FiveNodes_5" presStyleLbl="node1" presStyleIdx="4" presStyleCnt="5">
        <dgm:presLayoutVars>
          <dgm:bulletEnabled val="1"/>
        </dgm:presLayoutVars>
      </dgm:prSet>
      <dgm:spPr/>
    </dgm:pt>
    <dgm:pt modelId="{B02B186A-249B-486E-B30F-9DDAC63CF8AA}" type="pres">
      <dgm:prSet presAssocID="{449EB95C-AC53-4D3D-8BCE-ECD6961AEE7C}" presName="FiveConn_1-2" presStyleLbl="fgAccFollowNode1" presStyleIdx="0" presStyleCnt="4">
        <dgm:presLayoutVars>
          <dgm:bulletEnabled val="1"/>
        </dgm:presLayoutVars>
      </dgm:prSet>
      <dgm:spPr/>
    </dgm:pt>
    <dgm:pt modelId="{52BE56AA-9077-4FAE-ABAC-015C0D6CA23B}" type="pres">
      <dgm:prSet presAssocID="{449EB95C-AC53-4D3D-8BCE-ECD6961AEE7C}" presName="FiveConn_2-3" presStyleLbl="fgAccFollowNode1" presStyleIdx="1" presStyleCnt="4">
        <dgm:presLayoutVars>
          <dgm:bulletEnabled val="1"/>
        </dgm:presLayoutVars>
      </dgm:prSet>
      <dgm:spPr/>
    </dgm:pt>
    <dgm:pt modelId="{1904795E-C918-4C08-BFEC-EFD9BE22950B}" type="pres">
      <dgm:prSet presAssocID="{449EB95C-AC53-4D3D-8BCE-ECD6961AEE7C}" presName="FiveConn_3-4" presStyleLbl="fgAccFollowNode1" presStyleIdx="2" presStyleCnt="4">
        <dgm:presLayoutVars>
          <dgm:bulletEnabled val="1"/>
        </dgm:presLayoutVars>
      </dgm:prSet>
      <dgm:spPr/>
    </dgm:pt>
    <dgm:pt modelId="{E5066DC6-B011-4BFF-A049-104F5415381C}" type="pres">
      <dgm:prSet presAssocID="{449EB95C-AC53-4D3D-8BCE-ECD6961AEE7C}" presName="FiveConn_4-5" presStyleLbl="fgAccFollowNode1" presStyleIdx="3" presStyleCnt="4">
        <dgm:presLayoutVars>
          <dgm:bulletEnabled val="1"/>
        </dgm:presLayoutVars>
      </dgm:prSet>
      <dgm:spPr/>
    </dgm:pt>
    <dgm:pt modelId="{342FFEE4-C71E-478C-A71E-86762312E8DA}" type="pres">
      <dgm:prSet presAssocID="{449EB95C-AC53-4D3D-8BCE-ECD6961AEE7C}" presName="FiveNodes_1_text" presStyleLbl="node1" presStyleIdx="4" presStyleCnt="5">
        <dgm:presLayoutVars>
          <dgm:bulletEnabled val="1"/>
        </dgm:presLayoutVars>
      </dgm:prSet>
      <dgm:spPr/>
    </dgm:pt>
    <dgm:pt modelId="{74E52214-E88E-4190-B91C-E5E89C01594D}" type="pres">
      <dgm:prSet presAssocID="{449EB95C-AC53-4D3D-8BCE-ECD6961AEE7C}" presName="FiveNodes_2_text" presStyleLbl="node1" presStyleIdx="4" presStyleCnt="5">
        <dgm:presLayoutVars>
          <dgm:bulletEnabled val="1"/>
        </dgm:presLayoutVars>
      </dgm:prSet>
      <dgm:spPr/>
    </dgm:pt>
    <dgm:pt modelId="{613E8E0F-D329-4E64-B7A5-22936EEA8FC1}" type="pres">
      <dgm:prSet presAssocID="{449EB95C-AC53-4D3D-8BCE-ECD6961AEE7C}" presName="FiveNodes_3_text" presStyleLbl="node1" presStyleIdx="4" presStyleCnt="5">
        <dgm:presLayoutVars>
          <dgm:bulletEnabled val="1"/>
        </dgm:presLayoutVars>
      </dgm:prSet>
      <dgm:spPr/>
    </dgm:pt>
    <dgm:pt modelId="{BFBBBDD9-1891-4601-B7CD-8432B3661F81}" type="pres">
      <dgm:prSet presAssocID="{449EB95C-AC53-4D3D-8BCE-ECD6961AEE7C}" presName="FiveNodes_4_text" presStyleLbl="node1" presStyleIdx="4" presStyleCnt="5">
        <dgm:presLayoutVars>
          <dgm:bulletEnabled val="1"/>
        </dgm:presLayoutVars>
      </dgm:prSet>
      <dgm:spPr/>
    </dgm:pt>
    <dgm:pt modelId="{5950BAB8-5493-4303-BB28-D4F0140AB558}" type="pres">
      <dgm:prSet presAssocID="{449EB95C-AC53-4D3D-8BCE-ECD6961AEE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A71F209-6A98-4A1D-ACFB-A2256A43D9E3}" type="presOf" srcId="{86A1FCCE-34BE-4727-91AF-0467B042C56E}" destId="{342FFEE4-C71E-478C-A71E-86762312E8DA}" srcOrd="1" destOrd="0" presId="urn:microsoft.com/office/officeart/2005/8/layout/vProcess5"/>
    <dgm:cxn modelId="{96E2B421-1028-477E-8F38-68837100CB70}" srcId="{449EB95C-AC53-4D3D-8BCE-ECD6961AEE7C}" destId="{114CB9B9-2372-499C-AA3C-6F10A2AA36E0}" srcOrd="4" destOrd="0" parTransId="{11D59D47-6C52-4127-A9EA-595A5F71DDFE}" sibTransId="{831C4FB2-C51B-4280-8E4E-7EC7A46C024E}"/>
    <dgm:cxn modelId="{96283A23-4F79-41AD-9822-5C54D9256251}" type="presOf" srcId="{114CB9B9-2372-499C-AA3C-6F10A2AA36E0}" destId="{5950BAB8-5493-4303-BB28-D4F0140AB558}" srcOrd="1" destOrd="0" presId="urn:microsoft.com/office/officeart/2005/8/layout/vProcess5"/>
    <dgm:cxn modelId="{402BC228-0311-4760-B741-98E95EBC8258}" type="presOf" srcId="{B941514C-EA4A-4E82-835D-DAB6C31FDB02}" destId="{74E52214-E88E-4190-B91C-E5E89C01594D}" srcOrd="1" destOrd="0" presId="urn:microsoft.com/office/officeart/2005/8/layout/vProcess5"/>
    <dgm:cxn modelId="{957D5940-4237-4FE7-B391-1C35B45CB7EF}" type="presOf" srcId="{449EB95C-AC53-4D3D-8BCE-ECD6961AEE7C}" destId="{3F943B03-22A1-4D48-B4B8-7F674A0EEB0C}" srcOrd="0" destOrd="0" presId="urn:microsoft.com/office/officeart/2005/8/layout/vProcess5"/>
    <dgm:cxn modelId="{50D25C5C-F6B5-493E-B4C4-15ECC697D81F}" type="presOf" srcId="{F724B852-5101-4949-AE23-BF39A267BE64}" destId="{C273485B-639D-4B8C-8129-9EDA8A4F519B}" srcOrd="0" destOrd="0" presId="urn:microsoft.com/office/officeart/2005/8/layout/vProcess5"/>
    <dgm:cxn modelId="{BD61DD5D-052F-4BA2-9AFA-66B0EBFEFFDE}" type="presOf" srcId="{489BDD52-17DB-4176-9E45-D52D4C67B286}" destId="{E5066DC6-B011-4BFF-A049-104F5415381C}" srcOrd="0" destOrd="0" presId="urn:microsoft.com/office/officeart/2005/8/layout/vProcess5"/>
    <dgm:cxn modelId="{82085744-8782-4F00-8982-0A06B41AA6CE}" srcId="{449EB95C-AC53-4D3D-8BCE-ECD6961AEE7C}" destId="{86A1FCCE-34BE-4727-91AF-0467B042C56E}" srcOrd="0" destOrd="0" parTransId="{265F8542-C2B2-4E56-952F-4F4FDBE0F3BF}" sibTransId="{5B638C6F-592B-449C-98DC-EE2EACFBB437}"/>
    <dgm:cxn modelId="{7F078246-B149-4705-A7C1-0F88F23E158C}" type="presOf" srcId="{114CB9B9-2372-499C-AA3C-6F10A2AA36E0}" destId="{749F9131-D560-47A0-A6FC-8C2A6F0E74B1}" srcOrd="0" destOrd="0" presId="urn:microsoft.com/office/officeart/2005/8/layout/vProcess5"/>
    <dgm:cxn modelId="{64268E4C-A63C-4599-8B1D-AF5C856F6EF4}" type="presOf" srcId="{E8DA0C16-0E8F-4F02-BFD8-852F56A08CCA}" destId="{1904795E-C918-4C08-BFEC-EFD9BE22950B}" srcOrd="0" destOrd="0" presId="urn:microsoft.com/office/officeart/2005/8/layout/vProcess5"/>
    <dgm:cxn modelId="{189BCC6D-5209-4403-8E83-72B5A5FE1484}" type="presOf" srcId="{6EE68DFA-B729-466D-975E-A269AED0B72C}" destId="{52BE56AA-9077-4FAE-ABAC-015C0D6CA23B}" srcOrd="0" destOrd="0" presId="urn:microsoft.com/office/officeart/2005/8/layout/vProcess5"/>
    <dgm:cxn modelId="{47099A6E-D9B0-4FB4-B266-49D56203F758}" type="presOf" srcId="{F724B852-5101-4949-AE23-BF39A267BE64}" destId="{BFBBBDD9-1891-4601-B7CD-8432B3661F81}" srcOrd="1" destOrd="0" presId="urn:microsoft.com/office/officeart/2005/8/layout/vProcess5"/>
    <dgm:cxn modelId="{3E91B57B-1770-4A8F-851E-D56D1DB73E26}" type="presOf" srcId="{5B638C6F-592B-449C-98DC-EE2EACFBB437}" destId="{B02B186A-249B-486E-B30F-9DDAC63CF8AA}" srcOrd="0" destOrd="0" presId="urn:microsoft.com/office/officeart/2005/8/layout/vProcess5"/>
    <dgm:cxn modelId="{0F4BFF84-DD8C-4109-B2DA-6E566C1A2FC2}" type="presOf" srcId="{1550EAC2-3C20-4758-B520-D42C5C342D80}" destId="{613E8E0F-D329-4E64-B7A5-22936EEA8FC1}" srcOrd="1" destOrd="0" presId="urn:microsoft.com/office/officeart/2005/8/layout/vProcess5"/>
    <dgm:cxn modelId="{1F2F4096-D883-4C42-BDD6-C5797F66790F}" type="presOf" srcId="{1550EAC2-3C20-4758-B520-D42C5C342D80}" destId="{3C195F5B-0EB8-4896-8054-8BFA2F833938}" srcOrd="0" destOrd="0" presId="urn:microsoft.com/office/officeart/2005/8/layout/vProcess5"/>
    <dgm:cxn modelId="{152286B6-A494-4E75-A990-042C09976656}" type="presOf" srcId="{86A1FCCE-34BE-4727-91AF-0467B042C56E}" destId="{82C3DDB0-0FAA-45A1-A5AA-8D6454844980}" srcOrd="0" destOrd="0" presId="urn:microsoft.com/office/officeart/2005/8/layout/vProcess5"/>
    <dgm:cxn modelId="{33A7CFC8-0EEB-405F-85D6-90587909665E}" type="presOf" srcId="{B941514C-EA4A-4E82-835D-DAB6C31FDB02}" destId="{2A837990-3216-4A81-9745-8E880970D717}" srcOrd="0" destOrd="0" presId="urn:microsoft.com/office/officeart/2005/8/layout/vProcess5"/>
    <dgm:cxn modelId="{0B3808E6-682F-4C57-AB8A-25837C32D561}" srcId="{449EB95C-AC53-4D3D-8BCE-ECD6961AEE7C}" destId="{B941514C-EA4A-4E82-835D-DAB6C31FDB02}" srcOrd="1" destOrd="0" parTransId="{26F7ECDE-E760-4934-A4D9-468C4991497B}" sibTransId="{6EE68DFA-B729-466D-975E-A269AED0B72C}"/>
    <dgm:cxn modelId="{F8FB4EE8-3D36-4070-BC78-261783F6DCFD}" srcId="{449EB95C-AC53-4D3D-8BCE-ECD6961AEE7C}" destId="{1550EAC2-3C20-4758-B520-D42C5C342D80}" srcOrd="2" destOrd="0" parTransId="{21DF1A3E-0144-47CC-A27D-7D4F8DE19E32}" sibTransId="{E8DA0C16-0E8F-4F02-BFD8-852F56A08CCA}"/>
    <dgm:cxn modelId="{B839EBF7-16CD-439B-B144-67591C1A81DB}" srcId="{449EB95C-AC53-4D3D-8BCE-ECD6961AEE7C}" destId="{F724B852-5101-4949-AE23-BF39A267BE64}" srcOrd="3" destOrd="0" parTransId="{FF10B3D7-8F89-4D97-811B-1860F211BB7C}" sibTransId="{489BDD52-17DB-4176-9E45-D52D4C67B286}"/>
    <dgm:cxn modelId="{47EF56D1-0939-4944-A33B-38252FB3EC7D}" type="presParOf" srcId="{3F943B03-22A1-4D48-B4B8-7F674A0EEB0C}" destId="{85429BCF-E571-4054-8D5E-8A6B6BE8ADB3}" srcOrd="0" destOrd="0" presId="urn:microsoft.com/office/officeart/2005/8/layout/vProcess5"/>
    <dgm:cxn modelId="{1984AF69-C5D7-41E7-8687-EE914733CC2C}" type="presParOf" srcId="{3F943B03-22A1-4D48-B4B8-7F674A0EEB0C}" destId="{82C3DDB0-0FAA-45A1-A5AA-8D6454844980}" srcOrd="1" destOrd="0" presId="urn:microsoft.com/office/officeart/2005/8/layout/vProcess5"/>
    <dgm:cxn modelId="{A9E1B4CE-DB49-4B2D-BD93-F4204F707566}" type="presParOf" srcId="{3F943B03-22A1-4D48-B4B8-7F674A0EEB0C}" destId="{2A837990-3216-4A81-9745-8E880970D717}" srcOrd="2" destOrd="0" presId="urn:microsoft.com/office/officeart/2005/8/layout/vProcess5"/>
    <dgm:cxn modelId="{20C79A6D-4CC0-4DEF-B16E-0B25350E94D6}" type="presParOf" srcId="{3F943B03-22A1-4D48-B4B8-7F674A0EEB0C}" destId="{3C195F5B-0EB8-4896-8054-8BFA2F833938}" srcOrd="3" destOrd="0" presId="urn:microsoft.com/office/officeart/2005/8/layout/vProcess5"/>
    <dgm:cxn modelId="{BEDBE27B-F3E7-4FC0-8A8C-C9198D3AD9FC}" type="presParOf" srcId="{3F943B03-22A1-4D48-B4B8-7F674A0EEB0C}" destId="{C273485B-639D-4B8C-8129-9EDA8A4F519B}" srcOrd="4" destOrd="0" presId="urn:microsoft.com/office/officeart/2005/8/layout/vProcess5"/>
    <dgm:cxn modelId="{E543AF19-DD3F-4E56-9469-14F91C43E472}" type="presParOf" srcId="{3F943B03-22A1-4D48-B4B8-7F674A0EEB0C}" destId="{749F9131-D560-47A0-A6FC-8C2A6F0E74B1}" srcOrd="5" destOrd="0" presId="urn:microsoft.com/office/officeart/2005/8/layout/vProcess5"/>
    <dgm:cxn modelId="{22BA591A-0B6A-480C-8FE4-DF1C84977D22}" type="presParOf" srcId="{3F943B03-22A1-4D48-B4B8-7F674A0EEB0C}" destId="{B02B186A-249B-486E-B30F-9DDAC63CF8AA}" srcOrd="6" destOrd="0" presId="urn:microsoft.com/office/officeart/2005/8/layout/vProcess5"/>
    <dgm:cxn modelId="{CD717867-7F83-4EA5-946A-6BF707485E81}" type="presParOf" srcId="{3F943B03-22A1-4D48-B4B8-7F674A0EEB0C}" destId="{52BE56AA-9077-4FAE-ABAC-015C0D6CA23B}" srcOrd="7" destOrd="0" presId="urn:microsoft.com/office/officeart/2005/8/layout/vProcess5"/>
    <dgm:cxn modelId="{259A4F2C-00C4-4BF2-910B-8EA179D82D89}" type="presParOf" srcId="{3F943B03-22A1-4D48-B4B8-7F674A0EEB0C}" destId="{1904795E-C918-4C08-BFEC-EFD9BE22950B}" srcOrd="8" destOrd="0" presId="urn:microsoft.com/office/officeart/2005/8/layout/vProcess5"/>
    <dgm:cxn modelId="{DD7E7BDE-8870-448A-9C15-CB3ADE3DEE98}" type="presParOf" srcId="{3F943B03-22A1-4D48-B4B8-7F674A0EEB0C}" destId="{E5066DC6-B011-4BFF-A049-104F5415381C}" srcOrd="9" destOrd="0" presId="urn:microsoft.com/office/officeart/2005/8/layout/vProcess5"/>
    <dgm:cxn modelId="{1ECA6048-9007-4709-86D7-0C9FCDB2DFC6}" type="presParOf" srcId="{3F943B03-22A1-4D48-B4B8-7F674A0EEB0C}" destId="{342FFEE4-C71E-478C-A71E-86762312E8DA}" srcOrd="10" destOrd="0" presId="urn:microsoft.com/office/officeart/2005/8/layout/vProcess5"/>
    <dgm:cxn modelId="{FA1482D8-13A7-490D-A09D-DA8E543BBD4B}" type="presParOf" srcId="{3F943B03-22A1-4D48-B4B8-7F674A0EEB0C}" destId="{74E52214-E88E-4190-B91C-E5E89C01594D}" srcOrd="11" destOrd="0" presId="urn:microsoft.com/office/officeart/2005/8/layout/vProcess5"/>
    <dgm:cxn modelId="{BA4A19C5-125D-4E55-B34B-3AA0F9D02A88}" type="presParOf" srcId="{3F943B03-22A1-4D48-B4B8-7F674A0EEB0C}" destId="{613E8E0F-D329-4E64-B7A5-22936EEA8FC1}" srcOrd="12" destOrd="0" presId="urn:microsoft.com/office/officeart/2005/8/layout/vProcess5"/>
    <dgm:cxn modelId="{136CAEE4-D008-41B5-AA67-201F47152275}" type="presParOf" srcId="{3F943B03-22A1-4D48-B4B8-7F674A0EEB0C}" destId="{BFBBBDD9-1891-4601-B7CD-8432B3661F81}" srcOrd="13" destOrd="0" presId="urn:microsoft.com/office/officeart/2005/8/layout/vProcess5"/>
    <dgm:cxn modelId="{A353CB2D-0E38-4871-A4F3-F848089C95ED}" type="presParOf" srcId="{3F943B03-22A1-4D48-B4B8-7F674A0EEB0C}" destId="{5950BAB8-5493-4303-BB28-D4F0140AB55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83EEF0-195F-4634-BBB5-D1802B2900B7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DA4CCEE-DD7F-465D-9386-F59A89F8FB75}">
      <dgm:prSet/>
      <dgm:spPr/>
      <dgm:t>
        <a:bodyPr/>
        <a:lstStyle/>
        <a:p>
          <a:r>
            <a:rPr lang="en-US" dirty="0"/>
            <a:t>ANY QUESTIONS?</a:t>
          </a:r>
        </a:p>
        <a:p>
          <a:r>
            <a:rPr lang="en-US" dirty="0"/>
            <a:t>MARCHILL@TWODARKTHIRTY.COM</a:t>
          </a:r>
        </a:p>
      </dgm:t>
    </dgm:pt>
    <dgm:pt modelId="{F5970844-E61B-4745-9289-31D4625D66FE}" type="parTrans" cxnId="{2956AB2A-D9AF-47CC-94DF-74AA3A4EFA4F}">
      <dgm:prSet/>
      <dgm:spPr/>
      <dgm:t>
        <a:bodyPr/>
        <a:lstStyle/>
        <a:p>
          <a:endParaRPr lang="en-US" dirty="0"/>
        </a:p>
      </dgm:t>
    </dgm:pt>
    <dgm:pt modelId="{1876AB29-B73E-4007-9A9A-764BACABFA93}" type="sibTrans" cxnId="{2956AB2A-D9AF-47CC-94DF-74AA3A4EFA4F}">
      <dgm:prSet/>
      <dgm:spPr/>
      <dgm:t>
        <a:bodyPr/>
        <a:lstStyle/>
        <a:p>
          <a:endParaRPr lang="en-US" dirty="0"/>
        </a:p>
      </dgm:t>
    </dgm:pt>
    <dgm:pt modelId="{486604F5-EECB-4055-8CAD-03FB96F0401D}">
      <dgm:prSet/>
      <dgm:spPr/>
      <dgm:t>
        <a:bodyPr/>
        <a:lstStyle/>
        <a:p>
          <a:r>
            <a:rPr lang="en-US" dirty="0"/>
            <a:t>REMEMBER TO ALWAYS INSPIRE, TEACH, LEAD, AND LEARN!</a:t>
          </a:r>
        </a:p>
      </dgm:t>
    </dgm:pt>
    <dgm:pt modelId="{17DA5A41-876B-45A0-B890-3CB6FAF348E2}" type="parTrans" cxnId="{A65EE621-4AB7-4A13-994C-ED74F4B369B5}">
      <dgm:prSet/>
      <dgm:spPr/>
      <dgm:t>
        <a:bodyPr/>
        <a:lstStyle/>
        <a:p>
          <a:endParaRPr lang="en-US" dirty="0"/>
        </a:p>
      </dgm:t>
    </dgm:pt>
    <dgm:pt modelId="{4BAA939A-4B75-4220-A16B-B80CC936C49F}" type="sibTrans" cxnId="{A65EE621-4AB7-4A13-994C-ED74F4B369B5}">
      <dgm:prSet/>
      <dgm:spPr/>
      <dgm:t>
        <a:bodyPr/>
        <a:lstStyle/>
        <a:p>
          <a:endParaRPr lang="en-US" dirty="0"/>
        </a:p>
      </dgm:t>
    </dgm:pt>
    <dgm:pt modelId="{933FD108-DA8F-49A9-A100-94C2DE0BBB79}">
      <dgm:prSet/>
      <dgm:spPr/>
      <dgm:t>
        <a:bodyPr/>
        <a:lstStyle/>
        <a:p>
          <a:r>
            <a:rPr lang="en-US" dirty="0"/>
            <a:t>PLEASE CHECK OUT MY WEBSITE FOR MORE INFORMATION AND FREE DOWNLOADS.</a:t>
          </a:r>
        </a:p>
      </dgm:t>
    </dgm:pt>
    <dgm:pt modelId="{9D777FBD-FB27-44A5-8E1D-A583C691B944}" type="parTrans" cxnId="{79D1D7C0-94FA-4C09-B049-37DD975F3B81}">
      <dgm:prSet/>
      <dgm:spPr/>
      <dgm:t>
        <a:bodyPr/>
        <a:lstStyle/>
        <a:p>
          <a:endParaRPr lang="en-US" dirty="0"/>
        </a:p>
      </dgm:t>
    </dgm:pt>
    <dgm:pt modelId="{7C67D59F-E8DF-499B-B2BB-C34CCC70C32E}" type="sibTrans" cxnId="{79D1D7C0-94FA-4C09-B049-37DD975F3B81}">
      <dgm:prSet/>
      <dgm:spPr/>
      <dgm:t>
        <a:bodyPr/>
        <a:lstStyle/>
        <a:p>
          <a:endParaRPr lang="en-US" dirty="0"/>
        </a:p>
      </dgm:t>
    </dgm:pt>
    <dgm:pt modelId="{50A8485B-BA5D-447E-9AE6-969A5DEE4B85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dirty="0"/>
        </a:p>
      </dgm:t>
    </dgm:pt>
    <dgm:pt modelId="{EF240D4C-8287-43DA-8ED6-BBC21B30E307}" type="parTrans" cxnId="{2417F8E5-4A88-437C-94EA-051730C32799}">
      <dgm:prSet/>
      <dgm:spPr/>
      <dgm:t>
        <a:bodyPr/>
        <a:lstStyle/>
        <a:p>
          <a:endParaRPr lang="en-US" dirty="0"/>
        </a:p>
      </dgm:t>
    </dgm:pt>
    <dgm:pt modelId="{376F87D4-9BE6-4C47-B4B9-481C67DC6B1F}" type="sibTrans" cxnId="{2417F8E5-4A88-437C-94EA-051730C32799}">
      <dgm:prSet/>
      <dgm:spPr/>
      <dgm:t>
        <a:bodyPr/>
        <a:lstStyle/>
        <a:p>
          <a:endParaRPr lang="en-US" dirty="0"/>
        </a:p>
      </dgm:t>
    </dgm:pt>
    <dgm:pt modelId="{040E7D0C-9ED7-4122-8D0D-27ABF2CC3B7F}" type="pres">
      <dgm:prSet presAssocID="{E783EEF0-195F-4634-BBB5-D1802B2900B7}" presName="vert0" presStyleCnt="0">
        <dgm:presLayoutVars>
          <dgm:dir/>
          <dgm:animOne val="branch"/>
          <dgm:animLvl val="lvl"/>
        </dgm:presLayoutVars>
      </dgm:prSet>
      <dgm:spPr/>
    </dgm:pt>
    <dgm:pt modelId="{821E9411-9FB5-42BF-ABBC-EC2D95B3952E}" type="pres">
      <dgm:prSet presAssocID="{7DA4CCEE-DD7F-465D-9386-F59A89F8FB75}" presName="thickLine" presStyleLbl="alignNode1" presStyleIdx="0" presStyleCnt="4"/>
      <dgm:spPr/>
    </dgm:pt>
    <dgm:pt modelId="{71EBA518-1FC7-44B1-B166-D055B11DE99D}" type="pres">
      <dgm:prSet presAssocID="{7DA4CCEE-DD7F-465D-9386-F59A89F8FB75}" presName="horz1" presStyleCnt="0"/>
      <dgm:spPr/>
    </dgm:pt>
    <dgm:pt modelId="{66848574-58B2-43DD-BA07-3B9D5650D67E}" type="pres">
      <dgm:prSet presAssocID="{7DA4CCEE-DD7F-465D-9386-F59A89F8FB75}" presName="tx1" presStyleLbl="revTx" presStyleIdx="0" presStyleCnt="4"/>
      <dgm:spPr/>
    </dgm:pt>
    <dgm:pt modelId="{0B800226-7A25-4852-B378-504FC6CAD4CA}" type="pres">
      <dgm:prSet presAssocID="{7DA4CCEE-DD7F-465D-9386-F59A89F8FB75}" presName="vert1" presStyleCnt="0"/>
      <dgm:spPr/>
    </dgm:pt>
    <dgm:pt modelId="{FFFF151F-6411-465E-A196-4718B56C442C}" type="pres">
      <dgm:prSet presAssocID="{486604F5-EECB-4055-8CAD-03FB96F0401D}" presName="thickLine" presStyleLbl="alignNode1" presStyleIdx="1" presStyleCnt="4"/>
      <dgm:spPr/>
    </dgm:pt>
    <dgm:pt modelId="{C46E380C-1A90-44F7-8503-644621AD712D}" type="pres">
      <dgm:prSet presAssocID="{486604F5-EECB-4055-8CAD-03FB96F0401D}" presName="horz1" presStyleCnt="0"/>
      <dgm:spPr/>
    </dgm:pt>
    <dgm:pt modelId="{31BEDCC3-3945-480B-84E6-EAB90C8F3179}" type="pres">
      <dgm:prSet presAssocID="{486604F5-EECB-4055-8CAD-03FB96F0401D}" presName="tx1" presStyleLbl="revTx" presStyleIdx="1" presStyleCnt="4"/>
      <dgm:spPr/>
    </dgm:pt>
    <dgm:pt modelId="{0E274420-941B-4552-90FF-2CEB0D665BCE}" type="pres">
      <dgm:prSet presAssocID="{486604F5-EECB-4055-8CAD-03FB96F0401D}" presName="vert1" presStyleCnt="0"/>
      <dgm:spPr/>
    </dgm:pt>
    <dgm:pt modelId="{58A7CE66-1262-435B-893B-682F91B363CA}" type="pres">
      <dgm:prSet presAssocID="{933FD108-DA8F-49A9-A100-94C2DE0BBB79}" presName="thickLine" presStyleLbl="alignNode1" presStyleIdx="2" presStyleCnt="4"/>
      <dgm:spPr/>
    </dgm:pt>
    <dgm:pt modelId="{080C42A2-519F-43EA-AD8F-DB787B9E271D}" type="pres">
      <dgm:prSet presAssocID="{933FD108-DA8F-49A9-A100-94C2DE0BBB79}" presName="horz1" presStyleCnt="0"/>
      <dgm:spPr/>
    </dgm:pt>
    <dgm:pt modelId="{0405EB04-E67B-4FE0-9957-D6EC3675285A}" type="pres">
      <dgm:prSet presAssocID="{933FD108-DA8F-49A9-A100-94C2DE0BBB79}" presName="tx1" presStyleLbl="revTx" presStyleIdx="2" presStyleCnt="4"/>
      <dgm:spPr/>
    </dgm:pt>
    <dgm:pt modelId="{B9BDAE24-7F23-4945-8D8B-313297699337}" type="pres">
      <dgm:prSet presAssocID="{933FD108-DA8F-49A9-A100-94C2DE0BBB79}" presName="vert1" presStyleCnt="0"/>
      <dgm:spPr/>
    </dgm:pt>
    <dgm:pt modelId="{D7FE01B0-205F-4417-BB8B-A0FFD18854C3}" type="pres">
      <dgm:prSet presAssocID="{50A8485B-BA5D-447E-9AE6-969A5DEE4B85}" presName="thickLine" presStyleLbl="alignNode1" presStyleIdx="3" presStyleCnt="4"/>
      <dgm:spPr/>
    </dgm:pt>
    <dgm:pt modelId="{58710308-F820-4241-BEF4-22E27D9B76AE}" type="pres">
      <dgm:prSet presAssocID="{50A8485B-BA5D-447E-9AE6-969A5DEE4B85}" presName="horz1" presStyleCnt="0"/>
      <dgm:spPr/>
    </dgm:pt>
    <dgm:pt modelId="{7FF5E614-A24E-4940-94ED-278F9DDA11BC}" type="pres">
      <dgm:prSet presAssocID="{50A8485B-BA5D-447E-9AE6-969A5DEE4B85}" presName="tx1" presStyleLbl="revTx" presStyleIdx="3" presStyleCnt="4"/>
      <dgm:spPr/>
    </dgm:pt>
    <dgm:pt modelId="{A5B91F7A-23FD-49B5-AF39-B22D69EF30A0}" type="pres">
      <dgm:prSet presAssocID="{50A8485B-BA5D-447E-9AE6-969A5DEE4B85}" presName="vert1" presStyleCnt="0"/>
      <dgm:spPr/>
    </dgm:pt>
  </dgm:ptLst>
  <dgm:cxnLst>
    <dgm:cxn modelId="{A65EE621-4AB7-4A13-994C-ED74F4B369B5}" srcId="{E783EEF0-195F-4634-BBB5-D1802B2900B7}" destId="{486604F5-EECB-4055-8CAD-03FB96F0401D}" srcOrd="1" destOrd="0" parTransId="{17DA5A41-876B-45A0-B890-3CB6FAF348E2}" sibTransId="{4BAA939A-4B75-4220-A16B-B80CC936C49F}"/>
    <dgm:cxn modelId="{2956AB2A-D9AF-47CC-94DF-74AA3A4EFA4F}" srcId="{E783EEF0-195F-4634-BBB5-D1802B2900B7}" destId="{7DA4CCEE-DD7F-465D-9386-F59A89F8FB75}" srcOrd="0" destOrd="0" parTransId="{F5970844-E61B-4745-9289-31D4625D66FE}" sibTransId="{1876AB29-B73E-4007-9A9A-764BACABFA93}"/>
    <dgm:cxn modelId="{97B1552E-82CD-4882-A853-35918B726CF6}" type="presOf" srcId="{E783EEF0-195F-4634-BBB5-D1802B2900B7}" destId="{040E7D0C-9ED7-4122-8D0D-27ABF2CC3B7F}" srcOrd="0" destOrd="0" presId="urn:microsoft.com/office/officeart/2008/layout/LinedList"/>
    <dgm:cxn modelId="{D9651D5B-36CF-4FE2-88B2-5F63E3EB09D1}" type="presOf" srcId="{933FD108-DA8F-49A9-A100-94C2DE0BBB79}" destId="{0405EB04-E67B-4FE0-9957-D6EC3675285A}" srcOrd="0" destOrd="0" presId="urn:microsoft.com/office/officeart/2008/layout/LinedList"/>
    <dgm:cxn modelId="{573BCF91-5EC8-4E17-B67C-576D450A90A3}" type="presOf" srcId="{486604F5-EECB-4055-8CAD-03FB96F0401D}" destId="{31BEDCC3-3945-480B-84E6-EAB90C8F3179}" srcOrd="0" destOrd="0" presId="urn:microsoft.com/office/officeart/2008/layout/LinedList"/>
    <dgm:cxn modelId="{E3B64CA8-433B-4F40-AE32-4D5197CCA9E2}" type="presOf" srcId="{7DA4CCEE-DD7F-465D-9386-F59A89F8FB75}" destId="{66848574-58B2-43DD-BA07-3B9D5650D67E}" srcOrd="0" destOrd="0" presId="urn:microsoft.com/office/officeart/2008/layout/LinedList"/>
    <dgm:cxn modelId="{79D1D7C0-94FA-4C09-B049-37DD975F3B81}" srcId="{E783EEF0-195F-4634-BBB5-D1802B2900B7}" destId="{933FD108-DA8F-49A9-A100-94C2DE0BBB79}" srcOrd="2" destOrd="0" parTransId="{9D777FBD-FB27-44A5-8E1D-A583C691B944}" sibTransId="{7C67D59F-E8DF-499B-B2BB-C34CCC70C32E}"/>
    <dgm:cxn modelId="{0A96EEDC-B58B-4B09-9E59-8A13838B2BF6}" type="presOf" srcId="{50A8485B-BA5D-447E-9AE6-969A5DEE4B85}" destId="{7FF5E614-A24E-4940-94ED-278F9DDA11BC}" srcOrd="0" destOrd="0" presId="urn:microsoft.com/office/officeart/2008/layout/LinedList"/>
    <dgm:cxn modelId="{2417F8E5-4A88-437C-94EA-051730C32799}" srcId="{E783EEF0-195F-4634-BBB5-D1802B2900B7}" destId="{50A8485B-BA5D-447E-9AE6-969A5DEE4B85}" srcOrd="3" destOrd="0" parTransId="{EF240D4C-8287-43DA-8ED6-BBC21B30E307}" sibTransId="{376F87D4-9BE6-4C47-B4B9-481C67DC6B1F}"/>
    <dgm:cxn modelId="{9443B99B-3750-476E-9A8D-998DF44FDD04}" type="presParOf" srcId="{040E7D0C-9ED7-4122-8D0D-27ABF2CC3B7F}" destId="{821E9411-9FB5-42BF-ABBC-EC2D95B3952E}" srcOrd="0" destOrd="0" presId="urn:microsoft.com/office/officeart/2008/layout/LinedList"/>
    <dgm:cxn modelId="{D66ABD44-F5CC-4C09-A6C6-E2C849C9C5EA}" type="presParOf" srcId="{040E7D0C-9ED7-4122-8D0D-27ABF2CC3B7F}" destId="{71EBA518-1FC7-44B1-B166-D055B11DE99D}" srcOrd="1" destOrd="0" presId="urn:microsoft.com/office/officeart/2008/layout/LinedList"/>
    <dgm:cxn modelId="{0E28B7AE-F36B-4EC3-BD77-F7630EB9B1E6}" type="presParOf" srcId="{71EBA518-1FC7-44B1-B166-D055B11DE99D}" destId="{66848574-58B2-43DD-BA07-3B9D5650D67E}" srcOrd="0" destOrd="0" presId="urn:microsoft.com/office/officeart/2008/layout/LinedList"/>
    <dgm:cxn modelId="{EE2CD16C-5150-4F4D-B79B-EB28117D3BFE}" type="presParOf" srcId="{71EBA518-1FC7-44B1-B166-D055B11DE99D}" destId="{0B800226-7A25-4852-B378-504FC6CAD4CA}" srcOrd="1" destOrd="0" presId="urn:microsoft.com/office/officeart/2008/layout/LinedList"/>
    <dgm:cxn modelId="{AF7A2EBC-714D-47F5-8676-124BC4F078D9}" type="presParOf" srcId="{040E7D0C-9ED7-4122-8D0D-27ABF2CC3B7F}" destId="{FFFF151F-6411-465E-A196-4718B56C442C}" srcOrd="2" destOrd="0" presId="urn:microsoft.com/office/officeart/2008/layout/LinedList"/>
    <dgm:cxn modelId="{734F16EF-DF88-4EB7-BC61-55F914138148}" type="presParOf" srcId="{040E7D0C-9ED7-4122-8D0D-27ABF2CC3B7F}" destId="{C46E380C-1A90-44F7-8503-644621AD712D}" srcOrd="3" destOrd="0" presId="urn:microsoft.com/office/officeart/2008/layout/LinedList"/>
    <dgm:cxn modelId="{D3FEF3FB-C6A2-4E2D-AFE1-8DB825D01C2B}" type="presParOf" srcId="{C46E380C-1A90-44F7-8503-644621AD712D}" destId="{31BEDCC3-3945-480B-84E6-EAB90C8F3179}" srcOrd="0" destOrd="0" presId="urn:microsoft.com/office/officeart/2008/layout/LinedList"/>
    <dgm:cxn modelId="{1E42990F-D118-43FC-B086-2AF8C8E12741}" type="presParOf" srcId="{C46E380C-1A90-44F7-8503-644621AD712D}" destId="{0E274420-941B-4552-90FF-2CEB0D665BCE}" srcOrd="1" destOrd="0" presId="urn:microsoft.com/office/officeart/2008/layout/LinedList"/>
    <dgm:cxn modelId="{7724A054-8ECC-4173-BE58-3185C352FD96}" type="presParOf" srcId="{040E7D0C-9ED7-4122-8D0D-27ABF2CC3B7F}" destId="{58A7CE66-1262-435B-893B-682F91B363CA}" srcOrd="4" destOrd="0" presId="urn:microsoft.com/office/officeart/2008/layout/LinedList"/>
    <dgm:cxn modelId="{0CE9F566-AC8F-476C-9B7A-8F932A3607B1}" type="presParOf" srcId="{040E7D0C-9ED7-4122-8D0D-27ABF2CC3B7F}" destId="{080C42A2-519F-43EA-AD8F-DB787B9E271D}" srcOrd="5" destOrd="0" presId="urn:microsoft.com/office/officeart/2008/layout/LinedList"/>
    <dgm:cxn modelId="{24BF5906-AF34-49A3-8161-D76CDDE05862}" type="presParOf" srcId="{080C42A2-519F-43EA-AD8F-DB787B9E271D}" destId="{0405EB04-E67B-4FE0-9957-D6EC3675285A}" srcOrd="0" destOrd="0" presId="urn:microsoft.com/office/officeart/2008/layout/LinedList"/>
    <dgm:cxn modelId="{6956283B-BC3E-4CF7-BF0F-69B2F8D0A18E}" type="presParOf" srcId="{080C42A2-519F-43EA-AD8F-DB787B9E271D}" destId="{B9BDAE24-7F23-4945-8D8B-313297699337}" srcOrd="1" destOrd="0" presId="urn:microsoft.com/office/officeart/2008/layout/LinedList"/>
    <dgm:cxn modelId="{3FD6C5D9-D11D-44BC-9F02-BE790484E4F9}" type="presParOf" srcId="{040E7D0C-9ED7-4122-8D0D-27ABF2CC3B7F}" destId="{D7FE01B0-205F-4417-BB8B-A0FFD18854C3}" srcOrd="6" destOrd="0" presId="urn:microsoft.com/office/officeart/2008/layout/LinedList"/>
    <dgm:cxn modelId="{4EBF7B90-F655-4DF9-9C64-C9CFC054D5B9}" type="presParOf" srcId="{040E7D0C-9ED7-4122-8D0D-27ABF2CC3B7F}" destId="{58710308-F820-4241-BEF4-22E27D9B76AE}" srcOrd="7" destOrd="0" presId="urn:microsoft.com/office/officeart/2008/layout/LinedList"/>
    <dgm:cxn modelId="{930C7733-FA9D-48DC-B642-E56D02CC81AB}" type="presParOf" srcId="{58710308-F820-4241-BEF4-22E27D9B76AE}" destId="{7FF5E614-A24E-4940-94ED-278F9DDA11BC}" srcOrd="0" destOrd="0" presId="urn:microsoft.com/office/officeart/2008/layout/LinedList"/>
    <dgm:cxn modelId="{598BA746-4AD1-4294-9287-9C2CD25EA6AF}" type="presParOf" srcId="{58710308-F820-4241-BEF4-22E27D9B76AE}" destId="{A5B91F7A-23FD-49B5-AF39-B22D69EF30A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C18BB-6BFE-4FD0-9459-CE8C6C3FB710}">
      <dsp:nvSpPr>
        <dsp:cNvPr id="0" name=""/>
        <dsp:cNvSpPr/>
      </dsp:nvSpPr>
      <dsp:spPr>
        <a:xfrm>
          <a:off x="0" y="455"/>
          <a:ext cx="4932442" cy="1183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WHAT HAVE I IMPROVED?</a:t>
          </a:r>
        </a:p>
      </dsp:txBody>
      <dsp:txXfrm>
        <a:off x="57786" y="58241"/>
        <a:ext cx="4816870" cy="1068178"/>
      </dsp:txXfrm>
    </dsp:sp>
    <dsp:sp modelId="{E045DC66-D186-42CD-B926-FD3771A2E500}">
      <dsp:nvSpPr>
        <dsp:cNvPr id="0" name=""/>
        <dsp:cNvSpPr/>
      </dsp:nvSpPr>
      <dsp:spPr>
        <a:xfrm>
          <a:off x="0" y="1195343"/>
          <a:ext cx="4932442" cy="1183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WHAT STILL FRUSTRATES ME?</a:t>
          </a:r>
        </a:p>
      </dsp:txBody>
      <dsp:txXfrm>
        <a:off x="57786" y="1253129"/>
        <a:ext cx="4816870" cy="1068178"/>
      </dsp:txXfrm>
    </dsp:sp>
    <dsp:sp modelId="{41C035F1-4FC2-4699-9647-D602882C3A50}">
      <dsp:nvSpPr>
        <dsp:cNvPr id="0" name=""/>
        <dsp:cNvSpPr/>
      </dsp:nvSpPr>
      <dsp:spPr>
        <a:xfrm>
          <a:off x="0" y="2390232"/>
          <a:ext cx="4932442" cy="1183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WHAT WILL MY TEAM SAY I’VE MODELED?</a:t>
          </a:r>
        </a:p>
      </dsp:txBody>
      <dsp:txXfrm>
        <a:off x="57786" y="2448018"/>
        <a:ext cx="4816870" cy="1068178"/>
      </dsp:txXfrm>
    </dsp:sp>
    <dsp:sp modelId="{94A076CD-8302-485F-BFDC-ABCE22145A92}">
      <dsp:nvSpPr>
        <dsp:cNvPr id="0" name=""/>
        <dsp:cNvSpPr/>
      </dsp:nvSpPr>
      <dsp:spPr>
        <a:xfrm>
          <a:off x="0" y="3585120"/>
          <a:ext cx="4932442" cy="1183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QUICK REVIEW OF JULY’S KEY THEMES: SELF-LEADERSHIP, DELEGATION, AND TOUGH CONVERSATIONS.</a:t>
          </a:r>
        </a:p>
      </dsp:txBody>
      <dsp:txXfrm>
        <a:off x="57786" y="3642906"/>
        <a:ext cx="4816870" cy="10681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EF601-9F47-455B-927F-27D4E2E79448}">
      <dsp:nvSpPr>
        <dsp:cNvPr id="0" name=""/>
        <dsp:cNvSpPr/>
      </dsp:nvSpPr>
      <dsp:spPr>
        <a:xfrm>
          <a:off x="0" y="246292"/>
          <a:ext cx="2599851" cy="15599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 dirty="0">
              <a:solidFill>
                <a:schemeClr val="tx1"/>
              </a:solidFill>
            </a:rPr>
            <a:t>CULTURE IS EMOTIONAL BEFORE IT’S OPERATIONAL.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0" y="246292"/>
        <a:ext cx="2599851" cy="1559910"/>
      </dsp:txXfrm>
    </dsp:sp>
    <dsp:sp modelId="{D45AC853-1328-4FFA-8B92-09FB17B051CB}">
      <dsp:nvSpPr>
        <dsp:cNvPr id="0" name=""/>
        <dsp:cNvSpPr/>
      </dsp:nvSpPr>
      <dsp:spPr>
        <a:xfrm>
          <a:off x="2859836" y="246292"/>
          <a:ext cx="2599851" cy="15599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 dirty="0">
              <a:solidFill>
                <a:schemeClr val="tx1"/>
              </a:solidFill>
            </a:rPr>
            <a:t>IN A SALON, TONE SPREADS FASTER THAN PRODUCT.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2859836" y="246292"/>
        <a:ext cx="2599851" cy="1559910"/>
      </dsp:txXfrm>
    </dsp:sp>
    <dsp:sp modelId="{E9614087-431E-43B1-98C4-F449E7786A89}">
      <dsp:nvSpPr>
        <dsp:cNvPr id="0" name=""/>
        <dsp:cNvSpPr/>
      </dsp:nvSpPr>
      <dsp:spPr>
        <a:xfrm>
          <a:off x="5719672" y="246292"/>
          <a:ext cx="2599851" cy="15599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 dirty="0">
              <a:solidFill>
                <a:schemeClr val="tx1"/>
              </a:solidFill>
            </a:rPr>
            <a:t>YOUR TEAM MIRRORS YOUR ENERGY—NOT YOUR RULES.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5719672" y="246292"/>
        <a:ext cx="2599851" cy="1559910"/>
      </dsp:txXfrm>
    </dsp:sp>
    <dsp:sp modelId="{EB798F99-3D6F-4BD7-9770-E4B3A7016109}">
      <dsp:nvSpPr>
        <dsp:cNvPr id="0" name=""/>
        <dsp:cNvSpPr/>
      </dsp:nvSpPr>
      <dsp:spPr>
        <a:xfrm>
          <a:off x="0" y="2066188"/>
          <a:ext cx="2599851" cy="15599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 dirty="0">
              <a:solidFill>
                <a:schemeClr val="tx1"/>
              </a:solidFill>
            </a:rPr>
            <a:t>POSITIVITY WITHOUT AUTHENTICITY FEELS FAKE.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0" y="2066188"/>
        <a:ext cx="2599851" cy="1559910"/>
      </dsp:txXfrm>
    </dsp:sp>
    <dsp:sp modelId="{729F4C55-50F7-43AF-9F6E-52A04E9F25AB}">
      <dsp:nvSpPr>
        <dsp:cNvPr id="0" name=""/>
        <dsp:cNvSpPr/>
      </dsp:nvSpPr>
      <dsp:spPr>
        <a:xfrm>
          <a:off x="2859836" y="2066188"/>
          <a:ext cx="2599851" cy="15599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 dirty="0">
              <a:solidFill>
                <a:schemeClr val="tx1"/>
              </a:solidFill>
            </a:rPr>
            <a:t>LEAD WITH PRESENCE, NOT PERFECTION.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2859836" y="2066188"/>
        <a:ext cx="2599851" cy="1559910"/>
      </dsp:txXfrm>
    </dsp:sp>
    <dsp:sp modelId="{901D9CD2-D5D4-4AE6-AD42-E25086B2419F}">
      <dsp:nvSpPr>
        <dsp:cNvPr id="0" name=""/>
        <dsp:cNvSpPr/>
      </dsp:nvSpPr>
      <dsp:spPr>
        <a:xfrm>
          <a:off x="5719672" y="2066188"/>
          <a:ext cx="2599851" cy="155991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 dirty="0">
              <a:solidFill>
                <a:schemeClr val="tx1"/>
              </a:solidFill>
            </a:rPr>
            <a:t>TOOL: START EACH SHIFT WITH A 'ONE WORD CHECK-IN.'</a:t>
          </a:r>
          <a:endParaRPr lang="en-US" sz="2600" kern="1200" dirty="0">
            <a:solidFill>
              <a:schemeClr val="tx1"/>
            </a:solidFill>
          </a:endParaRPr>
        </a:p>
      </dsp:txBody>
      <dsp:txXfrm>
        <a:off x="5719672" y="2066188"/>
        <a:ext cx="2599851" cy="15599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2CD5F-96DA-4F5E-A609-4F3BD64656B0}">
      <dsp:nvSpPr>
        <dsp:cNvPr id="0" name=""/>
        <dsp:cNvSpPr/>
      </dsp:nvSpPr>
      <dsp:spPr>
        <a:xfrm>
          <a:off x="0" y="313925"/>
          <a:ext cx="4932442" cy="906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>
              <a:solidFill>
                <a:schemeClr val="tx1"/>
              </a:solidFill>
            </a:rPr>
            <a:t>EVERYONE WEARS 4 HATS: FRIEND, LISTENER, PARTNER, WORKER.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44264" y="358189"/>
        <a:ext cx="4843914" cy="818222"/>
      </dsp:txXfrm>
    </dsp:sp>
    <dsp:sp modelId="{8CE7C192-BA6A-4E67-B038-94C5160E0DF0}">
      <dsp:nvSpPr>
        <dsp:cNvPr id="0" name=""/>
        <dsp:cNvSpPr/>
      </dsp:nvSpPr>
      <dsp:spPr>
        <a:xfrm>
          <a:off x="0" y="1292675"/>
          <a:ext cx="4932442" cy="906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>
              <a:solidFill>
                <a:schemeClr val="tx1"/>
              </a:solidFill>
            </a:rPr>
            <a:t>CHAOS FEELS NORMAL—BUT IT’S NOT PRODUCTIVE.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44264" y="1336939"/>
        <a:ext cx="4843914" cy="818222"/>
      </dsp:txXfrm>
    </dsp:sp>
    <dsp:sp modelId="{DA47F2CD-8B7B-4F70-B268-E328E7769B24}">
      <dsp:nvSpPr>
        <dsp:cNvPr id="0" name=""/>
        <dsp:cNvSpPr/>
      </dsp:nvSpPr>
      <dsp:spPr>
        <a:xfrm>
          <a:off x="0" y="2271425"/>
          <a:ext cx="4932442" cy="906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>
              <a:solidFill>
                <a:schemeClr val="tx1"/>
              </a:solidFill>
            </a:rPr>
            <a:t>GREAT LEADERS MANAGE TRANSITIONS, NOT JUST TIME.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44264" y="2315689"/>
        <a:ext cx="4843914" cy="818222"/>
      </dsp:txXfrm>
    </dsp:sp>
    <dsp:sp modelId="{BD08F866-F797-41ED-BB4E-7BB96BEEB0D3}">
      <dsp:nvSpPr>
        <dsp:cNvPr id="0" name=""/>
        <dsp:cNvSpPr/>
      </dsp:nvSpPr>
      <dsp:spPr>
        <a:xfrm>
          <a:off x="0" y="3250175"/>
          <a:ext cx="4932442" cy="906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baseline="0" dirty="0">
              <a:solidFill>
                <a:schemeClr val="tx1"/>
              </a:solidFill>
            </a:rPr>
            <a:t>PROTECT 'POWER HOURS' FOR FOCUS AND FLOOR TIME.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44264" y="3294439"/>
        <a:ext cx="4843914" cy="8182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F1D99-F986-4426-A3FC-8FB20166FB29}">
      <dsp:nvSpPr>
        <dsp:cNvPr id="0" name=""/>
        <dsp:cNvSpPr/>
      </dsp:nvSpPr>
      <dsp:spPr>
        <a:xfrm>
          <a:off x="0" y="274798"/>
          <a:ext cx="8249949" cy="4334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MANAGERS MAINTAIN SYSTEMS — LEADERS CREATE MOMENTUM.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21161" y="295959"/>
        <a:ext cx="8207627" cy="391163"/>
      </dsp:txXfrm>
    </dsp:sp>
    <dsp:sp modelId="{AA1B03BA-5566-4973-A189-6B94D33325E7}">
      <dsp:nvSpPr>
        <dsp:cNvPr id="0" name=""/>
        <dsp:cNvSpPr/>
      </dsp:nvSpPr>
      <dsp:spPr>
        <a:xfrm>
          <a:off x="0" y="763003"/>
          <a:ext cx="8249949" cy="4334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MANAGERS ENFORCE POLICY — LEADERS INSPIRE BELIEF.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21161" y="784164"/>
        <a:ext cx="8207627" cy="391163"/>
      </dsp:txXfrm>
    </dsp:sp>
    <dsp:sp modelId="{6A1401FC-A6B8-4BFF-B235-DAC1927C89D8}">
      <dsp:nvSpPr>
        <dsp:cNvPr id="0" name=""/>
        <dsp:cNvSpPr/>
      </dsp:nvSpPr>
      <dsp:spPr>
        <a:xfrm>
          <a:off x="0" y="1251208"/>
          <a:ext cx="8249949" cy="4334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MANAGERS FOCUS ON COMPLIANCE — LEADERS FOCUS ON CONNECTION.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21161" y="1272369"/>
        <a:ext cx="8207627" cy="391163"/>
      </dsp:txXfrm>
    </dsp:sp>
    <dsp:sp modelId="{98CFFBBA-CEFF-4975-93E1-6F3253DB66D1}">
      <dsp:nvSpPr>
        <dsp:cNvPr id="0" name=""/>
        <dsp:cNvSpPr/>
      </dsp:nvSpPr>
      <dsp:spPr>
        <a:xfrm>
          <a:off x="0" y="1739413"/>
          <a:ext cx="8249949" cy="4334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MANAGERS KEEP SCORE — LEADERS BUILD CONFIDENCE.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21161" y="1760574"/>
        <a:ext cx="8207627" cy="391163"/>
      </dsp:txXfrm>
    </dsp:sp>
    <dsp:sp modelId="{60469AC9-D7D8-48B5-B5FA-79364CB05357}">
      <dsp:nvSpPr>
        <dsp:cNvPr id="0" name=""/>
        <dsp:cNvSpPr/>
      </dsp:nvSpPr>
      <dsp:spPr>
        <a:xfrm>
          <a:off x="0" y="2227618"/>
          <a:ext cx="8249949" cy="4334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MANAGERS WORK IN THE SALON — LEADERS WORK ON THE CULTURE.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21161" y="2248779"/>
        <a:ext cx="8207627" cy="391163"/>
      </dsp:txXfrm>
    </dsp:sp>
    <dsp:sp modelId="{EA610B06-EA2B-411F-96A5-37E392F7AA03}">
      <dsp:nvSpPr>
        <dsp:cNvPr id="0" name=""/>
        <dsp:cNvSpPr/>
      </dsp:nvSpPr>
      <dsp:spPr>
        <a:xfrm>
          <a:off x="0" y="2715823"/>
          <a:ext cx="8249949" cy="4334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YOU NEED BOTH, BUT KNOW WHEN TO SWITCH HATS.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21161" y="2736984"/>
        <a:ext cx="8207627" cy="3911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27E31-66F2-4240-A85F-836EC6972152}">
      <dsp:nvSpPr>
        <dsp:cNvPr id="0" name=""/>
        <dsp:cNvSpPr/>
      </dsp:nvSpPr>
      <dsp:spPr>
        <a:xfrm>
          <a:off x="3699914" y="41853"/>
          <a:ext cx="1430945" cy="1430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 dirty="0"/>
            <a:t>YOUR TEAM’S DISCIPLINE MIRRORS YOURS.</a:t>
          </a:r>
          <a:endParaRPr lang="en-US" sz="1400" kern="1200" dirty="0"/>
        </a:p>
      </dsp:txBody>
      <dsp:txXfrm>
        <a:off x="3699914" y="41853"/>
        <a:ext cx="1430945" cy="1430945"/>
      </dsp:txXfrm>
    </dsp:sp>
    <dsp:sp modelId="{A452D07A-588A-4720-A87F-41D84E6DD899}">
      <dsp:nvSpPr>
        <dsp:cNvPr id="0" name=""/>
        <dsp:cNvSpPr/>
      </dsp:nvSpPr>
      <dsp:spPr>
        <a:xfrm>
          <a:off x="330219" y="23"/>
          <a:ext cx="5369551" cy="5369551"/>
        </a:xfrm>
        <a:prstGeom prst="circularArrow">
          <a:avLst>
            <a:gd name="adj1" fmla="val 5197"/>
            <a:gd name="adj2" fmla="val 335654"/>
            <a:gd name="adj3" fmla="val 21294297"/>
            <a:gd name="adj4" fmla="val 19765315"/>
            <a:gd name="adj5" fmla="val 60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2D8EE0-0FA3-4A40-9A74-67706D250A21}">
      <dsp:nvSpPr>
        <dsp:cNvPr id="0" name=""/>
        <dsp:cNvSpPr/>
      </dsp:nvSpPr>
      <dsp:spPr>
        <a:xfrm>
          <a:off x="4565404" y="2705556"/>
          <a:ext cx="1430945" cy="1430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 dirty="0"/>
            <a:t>FREEDOM DOESN’T COME FROM CONTROL—IT COMES FROM CONSISTENCY.</a:t>
          </a:r>
          <a:endParaRPr lang="en-US" sz="1400" kern="1200" dirty="0"/>
        </a:p>
      </dsp:txBody>
      <dsp:txXfrm>
        <a:off x="4565404" y="2705556"/>
        <a:ext cx="1430945" cy="1430945"/>
      </dsp:txXfrm>
    </dsp:sp>
    <dsp:sp modelId="{A3B935F4-7028-4813-8A51-DDB86D79BB7E}">
      <dsp:nvSpPr>
        <dsp:cNvPr id="0" name=""/>
        <dsp:cNvSpPr/>
      </dsp:nvSpPr>
      <dsp:spPr>
        <a:xfrm>
          <a:off x="330219" y="23"/>
          <a:ext cx="5369551" cy="5369551"/>
        </a:xfrm>
        <a:prstGeom prst="circularArrow">
          <a:avLst>
            <a:gd name="adj1" fmla="val 5197"/>
            <a:gd name="adj2" fmla="val 335654"/>
            <a:gd name="adj3" fmla="val 4015791"/>
            <a:gd name="adj4" fmla="val 2252429"/>
            <a:gd name="adj5" fmla="val 60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18357-9FED-4178-8D5A-46EF47846B2F}">
      <dsp:nvSpPr>
        <dsp:cNvPr id="0" name=""/>
        <dsp:cNvSpPr/>
      </dsp:nvSpPr>
      <dsp:spPr>
        <a:xfrm>
          <a:off x="2299522" y="4351815"/>
          <a:ext cx="1430945" cy="1430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 dirty="0"/>
            <a:t>DISCIPLINE EQUALS FREEDOM.</a:t>
          </a:r>
          <a:endParaRPr lang="en-US" sz="1400" kern="1200" dirty="0"/>
        </a:p>
      </dsp:txBody>
      <dsp:txXfrm>
        <a:off x="2299522" y="4351815"/>
        <a:ext cx="1430945" cy="1430945"/>
      </dsp:txXfrm>
    </dsp:sp>
    <dsp:sp modelId="{098D4ED1-E7FE-4C63-A3B9-90B80BBFB931}">
      <dsp:nvSpPr>
        <dsp:cNvPr id="0" name=""/>
        <dsp:cNvSpPr/>
      </dsp:nvSpPr>
      <dsp:spPr>
        <a:xfrm>
          <a:off x="330219" y="23"/>
          <a:ext cx="5369551" cy="5369551"/>
        </a:xfrm>
        <a:prstGeom prst="circularArrow">
          <a:avLst>
            <a:gd name="adj1" fmla="val 5197"/>
            <a:gd name="adj2" fmla="val 335654"/>
            <a:gd name="adj3" fmla="val 8211917"/>
            <a:gd name="adj4" fmla="val 6448554"/>
            <a:gd name="adj5" fmla="val 60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72C0F2-51DF-443A-9CA3-D4DBFC0FAC72}">
      <dsp:nvSpPr>
        <dsp:cNvPr id="0" name=""/>
        <dsp:cNvSpPr/>
      </dsp:nvSpPr>
      <dsp:spPr>
        <a:xfrm>
          <a:off x="33641" y="2705556"/>
          <a:ext cx="1430945" cy="1430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 dirty="0"/>
            <a:t>IF YOU SHOW UP LATE, COMPLAIN, OR SKIP FOLLOW-UPS—YOU TEACH PERMISSION, NOT ACCOUNTABILITY.</a:t>
          </a:r>
          <a:endParaRPr lang="en-US" sz="1400" kern="1200" dirty="0"/>
        </a:p>
      </dsp:txBody>
      <dsp:txXfrm>
        <a:off x="33641" y="2705556"/>
        <a:ext cx="1430945" cy="1430945"/>
      </dsp:txXfrm>
    </dsp:sp>
    <dsp:sp modelId="{484E5AA8-3775-4BE1-B52E-F6A4A85E0A17}">
      <dsp:nvSpPr>
        <dsp:cNvPr id="0" name=""/>
        <dsp:cNvSpPr/>
      </dsp:nvSpPr>
      <dsp:spPr>
        <a:xfrm>
          <a:off x="328834" y="-63061"/>
          <a:ext cx="5369551" cy="5369551"/>
        </a:xfrm>
        <a:prstGeom prst="circularArrow">
          <a:avLst>
            <a:gd name="adj1" fmla="val 5197"/>
            <a:gd name="adj2" fmla="val 335654"/>
            <a:gd name="adj3" fmla="val 12056352"/>
            <a:gd name="adj4" fmla="val 10678996"/>
            <a:gd name="adj5" fmla="val 60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515802-D17B-4101-8102-7DB7A9A3D7A2}">
      <dsp:nvSpPr>
        <dsp:cNvPr id="0" name=""/>
        <dsp:cNvSpPr/>
      </dsp:nvSpPr>
      <dsp:spPr>
        <a:xfrm>
          <a:off x="742513" y="126463"/>
          <a:ext cx="1430945" cy="1430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 dirty="0"/>
            <a:t>TOOL: DAILY 'LEAD CHECK'—WRITE ONE THING YOU’LL MODEL TODAY.</a:t>
          </a:r>
          <a:endParaRPr lang="en-US" sz="1400" kern="1200" dirty="0"/>
        </a:p>
      </dsp:txBody>
      <dsp:txXfrm>
        <a:off x="742513" y="126463"/>
        <a:ext cx="1430945" cy="1430945"/>
      </dsp:txXfrm>
    </dsp:sp>
    <dsp:sp modelId="{D880CE0A-84A9-4A52-9F90-C3A31956B9F2}">
      <dsp:nvSpPr>
        <dsp:cNvPr id="0" name=""/>
        <dsp:cNvSpPr/>
      </dsp:nvSpPr>
      <dsp:spPr>
        <a:xfrm>
          <a:off x="282793" y="-14751"/>
          <a:ext cx="5369551" cy="5369551"/>
        </a:xfrm>
        <a:prstGeom prst="circularArrow">
          <a:avLst>
            <a:gd name="adj1" fmla="val 5197"/>
            <a:gd name="adj2" fmla="val 335654"/>
            <a:gd name="adj3" fmla="val 16938455"/>
            <a:gd name="adj4" fmla="val 15031807"/>
            <a:gd name="adj5" fmla="val 60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D44D63-540C-4FCE-931E-3BC581D28F52}">
      <dsp:nvSpPr>
        <dsp:cNvPr id="0" name=""/>
        <dsp:cNvSpPr/>
      </dsp:nvSpPr>
      <dsp:spPr>
        <a:xfrm>
          <a:off x="0" y="26024"/>
          <a:ext cx="4932442" cy="6908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>
              <a:solidFill>
                <a:schemeClr val="tx1"/>
              </a:solidFill>
            </a:rPr>
            <a:t>YOU WILL MESS UP. SO WILL YOUR TEAM.</a:t>
          </a:r>
          <a:endParaRPr lang="en-US" sz="1900" kern="1200">
            <a:solidFill>
              <a:schemeClr val="tx1"/>
            </a:solidFill>
          </a:endParaRPr>
        </a:p>
      </dsp:txBody>
      <dsp:txXfrm>
        <a:off x="33725" y="59749"/>
        <a:ext cx="4864992" cy="623416"/>
      </dsp:txXfrm>
    </dsp:sp>
    <dsp:sp modelId="{411D9126-9B95-4235-ABCE-2A6D7473DA34}">
      <dsp:nvSpPr>
        <dsp:cNvPr id="0" name=""/>
        <dsp:cNvSpPr/>
      </dsp:nvSpPr>
      <dsp:spPr>
        <a:xfrm>
          <a:off x="0" y="771611"/>
          <a:ext cx="4932442" cy="6908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>
              <a:solidFill>
                <a:schemeClr val="tx1"/>
              </a:solidFill>
            </a:rPr>
            <a:t>THAT’S NOT WEAKNESS — IT’S </a:t>
          </a:r>
          <a:r>
            <a:rPr lang="en-US" sz="1900" b="0" i="1" kern="1200" baseline="0">
              <a:solidFill>
                <a:schemeClr val="tx1"/>
              </a:solidFill>
            </a:rPr>
            <a:t>EVIDENCE OF EFFORT.</a:t>
          </a:r>
          <a:endParaRPr lang="en-US" sz="1900" kern="1200">
            <a:solidFill>
              <a:schemeClr val="tx1"/>
            </a:solidFill>
          </a:endParaRPr>
        </a:p>
      </dsp:txBody>
      <dsp:txXfrm>
        <a:off x="33725" y="805336"/>
        <a:ext cx="4864992" cy="623416"/>
      </dsp:txXfrm>
    </dsp:sp>
    <dsp:sp modelId="{54B34D1F-CDD8-4822-8D0B-D5410EE289AE}">
      <dsp:nvSpPr>
        <dsp:cNvPr id="0" name=""/>
        <dsp:cNvSpPr/>
      </dsp:nvSpPr>
      <dsp:spPr>
        <a:xfrm>
          <a:off x="0" y="1517198"/>
          <a:ext cx="4932442" cy="6908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>
              <a:solidFill>
                <a:schemeClr val="tx1"/>
              </a:solidFill>
            </a:rPr>
            <a:t>GROWTH ONLY HAPPENS WHEN YOU’RE WILLING TO RISK GETTING IT WRONG.</a:t>
          </a:r>
          <a:endParaRPr lang="en-US" sz="1900" kern="1200">
            <a:solidFill>
              <a:schemeClr val="tx1"/>
            </a:solidFill>
          </a:endParaRPr>
        </a:p>
      </dsp:txBody>
      <dsp:txXfrm>
        <a:off x="33725" y="1550923"/>
        <a:ext cx="4864992" cy="623416"/>
      </dsp:txXfrm>
    </dsp:sp>
    <dsp:sp modelId="{0662E96B-F2B9-48F3-B96C-97A17D56CE23}">
      <dsp:nvSpPr>
        <dsp:cNvPr id="0" name=""/>
        <dsp:cNvSpPr/>
      </dsp:nvSpPr>
      <dsp:spPr>
        <a:xfrm>
          <a:off x="0" y="2262785"/>
          <a:ext cx="4932442" cy="6908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>
              <a:solidFill>
                <a:schemeClr val="tx1"/>
              </a:solidFill>
            </a:rPr>
            <a:t>FEAR OF FAILURE KILLS CREATIVITY FASTER THAN ANY POLICY.</a:t>
          </a:r>
          <a:endParaRPr lang="en-US" sz="1900" kern="1200">
            <a:solidFill>
              <a:schemeClr val="tx1"/>
            </a:solidFill>
          </a:endParaRPr>
        </a:p>
      </dsp:txBody>
      <dsp:txXfrm>
        <a:off x="33725" y="2296510"/>
        <a:ext cx="4864992" cy="623416"/>
      </dsp:txXfrm>
    </dsp:sp>
    <dsp:sp modelId="{FCE43905-ADF2-4D56-84D3-5CEA3E9EC660}">
      <dsp:nvSpPr>
        <dsp:cNvPr id="0" name=""/>
        <dsp:cNvSpPr/>
      </dsp:nvSpPr>
      <dsp:spPr>
        <a:xfrm>
          <a:off x="0" y="3008371"/>
          <a:ext cx="4932442" cy="6908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baseline="0">
              <a:solidFill>
                <a:schemeClr val="tx1"/>
              </a:solidFill>
            </a:rPr>
            <a:t>FAILURE IS DATA — LEARN FROM IT, DON’T LIVE IN IT.</a:t>
          </a:r>
          <a:endParaRPr lang="en-US" sz="1900" kern="1200">
            <a:solidFill>
              <a:schemeClr val="tx1"/>
            </a:solidFill>
          </a:endParaRPr>
        </a:p>
      </dsp:txBody>
      <dsp:txXfrm>
        <a:off x="33725" y="3042096"/>
        <a:ext cx="4864992" cy="623416"/>
      </dsp:txXfrm>
    </dsp:sp>
    <dsp:sp modelId="{CF298C81-BC06-4A28-98E0-994A33632795}">
      <dsp:nvSpPr>
        <dsp:cNvPr id="0" name=""/>
        <dsp:cNvSpPr/>
      </dsp:nvSpPr>
      <dsp:spPr>
        <a:xfrm>
          <a:off x="0" y="3753958"/>
          <a:ext cx="4932442" cy="6908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>
              <a:solidFill>
                <a:schemeClr val="tx1"/>
              </a:solidFill>
            </a:rPr>
            <a:t>WHAT’S ONE MISTAKE THAT TAUGHT YOU MORE THAN ANY SUCCESS EVER COULD?</a:t>
          </a:r>
          <a:endParaRPr lang="en-US" sz="1900" kern="1200">
            <a:solidFill>
              <a:schemeClr val="tx1"/>
            </a:solidFill>
          </a:endParaRPr>
        </a:p>
      </dsp:txBody>
      <dsp:txXfrm>
        <a:off x="33725" y="3787683"/>
        <a:ext cx="4864992" cy="6234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8FF4A-E1C5-449A-9849-4C054234452F}">
      <dsp:nvSpPr>
        <dsp:cNvPr id="0" name=""/>
        <dsp:cNvSpPr/>
      </dsp:nvSpPr>
      <dsp:spPr>
        <a:xfrm>
          <a:off x="0" y="50112"/>
          <a:ext cx="4932442" cy="10472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YOUR CULTURE IS THE ECHO OF YOUR LEADERSHIP.</a:t>
          </a:r>
        </a:p>
      </dsp:txBody>
      <dsp:txXfrm>
        <a:off x="51125" y="101237"/>
        <a:ext cx="4830192" cy="945046"/>
      </dsp:txXfrm>
    </dsp:sp>
    <dsp:sp modelId="{BB65EB27-0794-4527-BE8D-9157ED1FCA21}">
      <dsp:nvSpPr>
        <dsp:cNvPr id="0" name=""/>
        <dsp:cNvSpPr/>
      </dsp:nvSpPr>
      <dsp:spPr>
        <a:xfrm>
          <a:off x="0" y="1157888"/>
          <a:ext cx="4932442" cy="10472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ENERGY, HABITS, AND STANDARDS RIPPLE OUTWARD.</a:t>
          </a:r>
        </a:p>
      </dsp:txBody>
      <dsp:txXfrm>
        <a:off x="51125" y="1209013"/>
        <a:ext cx="4830192" cy="945046"/>
      </dsp:txXfrm>
    </dsp:sp>
    <dsp:sp modelId="{37336B41-9BC6-4133-AF1E-FAFFD6933992}">
      <dsp:nvSpPr>
        <dsp:cNvPr id="0" name=""/>
        <dsp:cNvSpPr/>
      </dsp:nvSpPr>
      <dsp:spPr>
        <a:xfrm>
          <a:off x="0" y="2265665"/>
          <a:ext cx="4932442" cy="10472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BE THE THERMOSTAT, NOT THE THERMOMETER—SET THE TEMPERATURE.</a:t>
          </a:r>
        </a:p>
      </dsp:txBody>
      <dsp:txXfrm>
        <a:off x="51125" y="2316790"/>
        <a:ext cx="4830192" cy="945046"/>
      </dsp:txXfrm>
    </dsp:sp>
    <dsp:sp modelId="{E5C33114-1B15-4832-AF6E-ECBE490BA26D}">
      <dsp:nvSpPr>
        <dsp:cNvPr id="0" name=""/>
        <dsp:cNvSpPr/>
      </dsp:nvSpPr>
      <dsp:spPr>
        <a:xfrm>
          <a:off x="0" y="3373441"/>
          <a:ext cx="4932442" cy="104729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ASK: 'WHAT EMOTIONAL CLIMATE ARE YOU CREATING—AND WOULD YOU WANT TO WORK IN IT?'</a:t>
          </a:r>
        </a:p>
      </dsp:txBody>
      <dsp:txXfrm>
        <a:off x="51125" y="3424566"/>
        <a:ext cx="4830192" cy="9450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C3DDB0-0FAA-45A1-A5AA-8D6454844980}">
      <dsp:nvSpPr>
        <dsp:cNvPr id="0" name=""/>
        <dsp:cNvSpPr/>
      </dsp:nvSpPr>
      <dsp:spPr>
        <a:xfrm>
          <a:off x="0" y="0"/>
          <a:ext cx="6168423" cy="695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DON’T JUST WISH FOR IT, MAKE IT SO.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20366" y="20366"/>
        <a:ext cx="5336740" cy="654609"/>
      </dsp:txXfrm>
    </dsp:sp>
    <dsp:sp modelId="{2A837990-3216-4A81-9745-8E880970D717}">
      <dsp:nvSpPr>
        <dsp:cNvPr id="0" name=""/>
        <dsp:cNvSpPr/>
      </dsp:nvSpPr>
      <dsp:spPr>
        <a:xfrm>
          <a:off x="460628" y="791916"/>
          <a:ext cx="6168423" cy="695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LEADERSHIP ISN’T WAITING FOR BETTER DAYS—IT’S CREATING THEM.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480994" y="812282"/>
        <a:ext cx="5215090" cy="654609"/>
      </dsp:txXfrm>
    </dsp:sp>
    <dsp:sp modelId="{3C195F5B-0EB8-4896-8054-8BFA2F833938}">
      <dsp:nvSpPr>
        <dsp:cNvPr id="0" name=""/>
        <dsp:cNvSpPr/>
      </dsp:nvSpPr>
      <dsp:spPr>
        <a:xfrm>
          <a:off x="921257" y="1583833"/>
          <a:ext cx="6168423" cy="695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IF YOU WANT A GREAT DAY, DECIDE IT’S GOING TO BE ONE.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941623" y="1604199"/>
        <a:ext cx="5215090" cy="654609"/>
      </dsp:txXfrm>
    </dsp:sp>
    <dsp:sp modelId="{C273485B-639D-4B8C-8129-9EDA8A4F519B}">
      <dsp:nvSpPr>
        <dsp:cNvPr id="0" name=""/>
        <dsp:cNvSpPr/>
      </dsp:nvSpPr>
      <dsp:spPr>
        <a:xfrm>
          <a:off x="1381886" y="2375749"/>
          <a:ext cx="6168423" cy="695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YOUR DAY, YOUR CULTURE, YOUR LEADERSHIP—IT ALL STARTS WITH YOUR CHOICE.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1402252" y="2396115"/>
        <a:ext cx="5215090" cy="654609"/>
      </dsp:txXfrm>
    </dsp:sp>
    <dsp:sp modelId="{749F9131-D560-47A0-A6FC-8C2A6F0E74B1}">
      <dsp:nvSpPr>
        <dsp:cNvPr id="0" name=""/>
        <dsp:cNvSpPr/>
      </dsp:nvSpPr>
      <dsp:spPr>
        <a:xfrm>
          <a:off x="1842515" y="3167666"/>
          <a:ext cx="6168423" cy="6953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>
              <a:solidFill>
                <a:schemeClr val="tx1"/>
              </a:solidFill>
            </a:rPr>
            <a:t>MAKE IT FANTASTIC.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1862881" y="3188032"/>
        <a:ext cx="5215090" cy="654609"/>
      </dsp:txXfrm>
    </dsp:sp>
    <dsp:sp modelId="{B02B186A-249B-486E-B30F-9DDAC63CF8AA}">
      <dsp:nvSpPr>
        <dsp:cNvPr id="0" name=""/>
        <dsp:cNvSpPr/>
      </dsp:nvSpPr>
      <dsp:spPr>
        <a:xfrm>
          <a:off x="5716451" y="507985"/>
          <a:ext cx="451971" cy="4519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>
            <a:solidFill>
              <a:schemeClr val="tx1"/>
            </a:solidFill>
          </a:endParaRPr>
        </a:p>
      </dsp:txBody>
      <dsp:txXfrm>
        <a:off x="5818144" y="507985"/>
        <a:ext cx="248585" cy="340108"/>
      </dsp:txXfrm>
    </dsp:sp>
    <dsp:sp modelId="{52BE56AA-9077-4FAE-ABAC-015C0D6CA23B}">
      <dsp:nvSpPr>
        <dsp:cNvPr id="0" name=""/>
        <dsp:cNvSpPr/>
      </dsp:nvSpPr>
      <dsp:spPr>
        <a:xfrm>
          <a:off x="6177080" y="1299902"/>
          <a:ext cx="451971" cy="4519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>
            <a:solidFill>
              <a:schemeClr val="tx1"/>
            </a:solidFill>
          </a:endParaRPr>
        </a:p>
      </dsp:txBody>
      <dsp:txXfrm>
        <a:off x="6278773" y="1299902"/>
        <a:ext cx="248585" cy="340108"/>
      </dsp:txXfrm>
    </dsp:sp>
    <dsp:sp modelId="{1904795E-C918-4C08-BFEC-EFD9BE22950B}">
      <dsp:nvSpPr>
        <dsp:cNvPr id="0" name=""/>
        <dsp:cNvSpPr/>
      </dsp:nvSpPr>
      <dsp:spPr>
        <a:xfrm>
          <a:off x="6637709" y="2080229"/>
          <a:ext cx="451971" cy="4519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>
            <a:solidFill>
              <a:schemeClr val="tx1"/>
            </a:solidFill>
          </a:endParaRPr>
        </a:p>
      </dsp:txBody>
      <dsp:txXfrm>
        <a:off x="6739402" y="2080229"/>
        <a:ext cx="248585" cy="340108"/>
      </dsp:txXfrm>
    </dsp:sp>
    <dsp:sp modelId="{E5066DC6-B011-4BFF-A049-104F5415381C}">
      <dsp:nvSpPr>
        <dsp:cNvPr id="0" name=""/>
        <dsp:cNvSpPr/>
      </dsp:nvSpPr>
      <dsp:spPr>
        <a:xfrm>
          <a:off x="7098338" y="2879872"/>
          <a:ext cx="451971" cy="45197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>
            <a:solidFill>
              <a:schemeClr val="tx1"/>
            </a:solidFill>
          </a:endParaRPr>
        </a:p>
      </dsp:txBody>
      <dsp:txXfrm>
        <a:off x="7200031" y="2879872"/>
        <a:ext cx="248585" cy="3401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E9411-9FB5-42BF-ABBC-EC2D95B3952E}">
      <dsp:nvSpPr>
        <dsp:cNvPr id="0" name=""/>
        <dsp:cNvSpPr/>
      </dsp:nvSpPr>
      <dsp:spPr>
        <a:xfrm>
          <a:off x="0" y="0"/>
          <a:ext cx="469773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48574-58B2-43DD-BA07-3B9D5650D67E}">
      <dsp:nvSpPr>
        <dsp:cNvPr id="0" name=""/>
        <dsp:cNvSpPr/>
      </dsp:nvSpPr>
      <dsp:spPr>
        <a:xfrm>
          <a:off x="0" y="0"/>
          <a:ext cx="4697730" cy="1032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ANY QUESTIONS?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MARCHILL@TWODARKTHIRTY.COM</a:t>
          </a:r>
        </a:p>
      </dsp:txBody>
      <dsp:txXfrm>
        <a:off x="0" y="0"/>
        <a:ext cx="4697730" cy="1032128"/>
      </dsp:txXfrm>
    </dsp:sp>
    <dsp:sp modelId="{FFFF151F-6411-465E-A196-4718B56C442C}">
      <dsp:nvSpPr>
        <dsp:cNvPr id="0" name=""/>
        <dsp:cNvSpPr/>
      </dsp:nvSpPr>
      <dsp:spPr>
        <a:xfrm>
          <a:off x="0" y="1032128"/>
          <a:ext cx="469773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EDCC3-3945-480B-84E6-EAB90C8F3179}">
      <dsp:nvSpPr>
        <dsp:cNvPr id="0" name=""/>
        <dsp:cNvSpPr/>
      </dsp:nvSpPr>
      <dsp:spPr>
        <a:xfrm>
          <a:off x="0" y="1032128"/>
          <a:ext cx="4697730" cy="1032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REMEMBER TO ALWAYS INSPIRE, TEACH, LEAD, AND LEARN!</a:t>
          </a:r>
        </a:p>
      </dsp:txBody>
      <dsp:txXfrm>
        <a:off x="0" y="1032128"/>
        <a:ext cx="4697730" cy="1032128"/>
      </dsp:txXfrm>
    </dsp:sp>
    <dsp:sp modelId="{58A7CE66-1262-435B-893B-682F91B363CA}">
      <dsp:nvSpPr>
        <dsp:cNvPr id="0" name=""/>
        <dsp:cNvSpPr/>
      </dsp:nvSpPr>
      <dsp:spPr>
        <a:xfrm>
          <a:off x="0" y="2064257"/>
          <a:ext cx="469773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5EB04-E67B-4FE0-9957-D6EC3675285A}">
      <dsp:nvSpPr>
        <dsp:cNvPr id="0" name=""/>
        <dsp:cNvSpPr/>
      </dsp:nvSpPr>
      <dsp:spPr>
        <a:xfrm>
          <a:off x="0" y="2064257"/>
          <a:ext cx="4697730" cy="1032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PLEASE CHECK OUT MY WEBSITE FOR MORE INFORMATION AND FREE DOWNLOADS.</a:t>
          </a:r>
        </a:p>
      </dsp:txBody>
      <dsp:txXfrm>
        <a:off x="0" y="2064257"/>
        <a:ext cx="4697730" cy="1032128"/>
      </dsp:txXfrm>
    </dsp:sp>
    <dsp:sp modelId="{D7FE01B0-205F-4417-BB8B-A0FFD18854C3}">
      <dsp:nvSpPr>
        <dsp:cNvPr id="0" name=""/>
        <dsp:cNvSpPr/>
      </dsp:nvSpPr>
      <dsp:spPr>
        <a:xfrm>
          <a:off x="0" y="3096386"/>
          <a:ext cx="469773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5E614-A24E-4940-94ED-278F9DDA11BC}">
      <dsp:nvSpPr>
        <dsp:cNvPr id="0" name=""/>
        <dsp:cNvSpPr/>
      </dsp:nvSpPr>
      <dsp:spPr>
        <a:xfrm>
          <a:off x="0" y="3096386"/>
          <a:ext cx="4697730" cy="1032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200" kern="1200" dirty="0"/>
        </a:p>
      </dsp:txBody>
      <dsp:txXfrm>
        <a:off x="0" y="3096386"/>
        <a:ext cx="4697730" cy="1032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749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Welcome everyone back. Start by revisiting the July session—mention the Mirror Test and delegation themes. Remind them leadership starts with self-reflection.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Ask the group what’s changed since July. Get quick responses—something they’re proud of and something still frustrating. Set the tone for honesty.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how energy drives culture. Emphasize emotional leadership and tone-setting. Introduce the One Word Check-In exercise as an easy culture habit.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Focus on recognition and connection in tip-based environments. Explain how mentorship builds both retention and culture. Encourage weekly 'Salon Shoutouts.'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Discuss the chaos of multi-role leaders—how shifting gears between client care and admin drains energy. Emphasize managing transitions, not just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 the 4D Method as a time triage system. Share your own example of something you’ve learned to delegate or delete.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Contrast manager vs leader traits—invite discussion: 'Where do you naturally fall?' Highlight that both roles matter, but awareness is key.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that communication goes beyond words—tone, emotion, and body language matter most. Encourage self-check: 'What’s my energy saying today?'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Accountability begins at the top. Share Jocko Willink’s 'Discipline equals freedom' concept. Reinforce that modeling consistency builds trust.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Don’t fear the stumble. Fear standing still.</a:t>
            </a:r>
          </a:p>
          <a:p>
            <a:r>
              <a:rPr lang="en-US" dirty="0"/>
              <a:t>The truth? Safe leaders don’t grow strong teams. You have to model what it looks like to fall, adjust, and get back up — calmly, confidently, and publicly. Because your team isn’t watching your perfection. They’re watching your recovery.”</a:t>
            </a:r>
          </a:p>
        </p:txBody>
      </p:sp>
    </p:spTree>
    <p:extLst>
      <p:ext uri="{BB962C8B-B14F-4D97-AF65-F5344CB8AC3E}">
        <p14:creationId xmlns:p14="http://schemas.microsoft.com/office/powerpoint/2010/main" val="3198938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Reinforce that leadership energy spreads. Ask: 'What kind of emotional climate are you creating?' End with the thermostat vs thermometer metaphor.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End with a personal story. Share your daughter’s 'fantastic day' quote. Challenge the group: 'When was the last time you felt fantastic?' Close with the idea that choice shapes culture—make it fantastic.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My 10-year-old daughter came home from school and I asked how her day was.</a:t>
            </a:r>
          </a:p>
          <a:p>
            <a:r>
              <a:rPr lang="en-US" dirty="0"/>
              <a:t>She said, 'It was fantastic!'</a:t>
            </a:r>
          </a:p>
          <a:p>
            <a:r>
              <a:rPr lang="en-US" dirty="0"/>
              <a:t>When was the last time you felt that way—not just about work, but about anything?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Attitude + Effort =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29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90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2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95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5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5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7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65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78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57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1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64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9862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40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94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0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40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77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99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25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6.pn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3E559B7-FFF0-4CD8-9260-633468131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red and white logo&#10;&#10;AI-generated content may be incorrect.">
            <a:extLst>
              <a:ext uri="{FF2B5EF4-FFF2-40B4-BE49-F238E27FC236}">
                <a16:creationId xmlns:a16="http://schemas.microsoft.com/office/drawing/2014/main" id="{3EEEB4A3-D363-753E-9EA7-B1EE2903BD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77" b="10523"/>
          <a:stretch>
            <a:fillRect/>
          </a:stretch>
        </p:blipFill>
        <p:spPr>
          <a:xfrm>
            <a:off x="4571927" y="1980612"/>
            <a:ext cx="3851838" cy="2888878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80BC9E0-1901-4FD9-90B5-82D9EE513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957486"/>
            <a:ext cx="3131603" cy="3131913"/>
          </a:xfrm>
        </p:spPr>
        <p:txBody>
          <a:bodyPr>
            <a:normAutofit/>
          </a:bodyPr>
          <a:lstStyle/>
          <a:p>
            <a:r>
              <a:rPr lang="en-US" sz="3400" b="1" dirty="0"/>
              <a:t>Salon Leadership Part 2:</a:t>
            </a:r>
            <a:br>
              <a:rPr lang="en-US" sz="3400" b="1" dirty="0"/>
            </a:br>
            <a:r>
              <a:rPr lang="en-US" sz="3400" b="1" dirty="0"/>
              <a:t>From Awareness to Action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90" y="4165600"/>
            <a:ext cx="3144417" cy="17270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Presented by Marc Hill 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Two Dark Thirty Leadership Series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n-US" sz="3800" b="1" dirty="0"/>
              <a:t>Since July…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E7ED7448-68F9-A3F1-4DE9-96065FBA6E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5597564"/>
              </p:ext>
            </p:extLst>
          </p:nvPr>
        </p:nvGraphicFramePr>
        <p:xfrm>
          <a:off x="3525756" y="1193575"/>
          <a:ext cx="4932443" cy="4769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D9C176-456B-4F71-AB87-9D14B8B3D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6" t="75007" r="30510"/>
          <a:stretch/>
        </p:blipFill>
        <p:spPr>
          <a:xfrm>
            <a:off x="0" y="138157"/>
            <a:ext cx="1284047" cy="1045389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104" y="385231"/>
            <a:ext cx="7167968" cy="1596177"/>
          </a:xfrm>
        </p:spPr>
        <p:txBody>
          <a:bodyPr>
            <a:normAutofit/>
          </a:bodyPr>
          <a:lstStyle/>
          <a:p>
            <a:r>
              <a:rPr lang="en-US" sz="3500" b="1" dirty="0"/>
              <a:t>The Energy of the Room Starts With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CFF64AEB-EB4C-EBC3-6890-57460F4699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5402729"/>
              </p:ext>
            </p:extLst>
          </p:nvPr>
        </p:nvGraphicFramePr>
        <p:xfrm>
          <a:off x="301368" y="2165108"/>
          <a:ext cx="8319524" cy="3872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10" y="1588878"/>
            <a:ext cx="2846684" cy="3680244"/>
          </a:xfrm>
        </p:spPr>
        <p:txBody>
          <a:bodyPr>
            <a:normAutofit/>
          </a:bodyPr>
          <a:lstStyle/>
          <a:p>
            <a:pPr algn="l"/>
            <a:r>
              <a:rPr lang="en-US" sz="3000" b="1" dirty="0">
                <a:solidFill>
                  <a:srgbClr val="FFFFFF"/>
                </a:solidFill>
              </a:rPr>
              <a:t>Team Building TIPS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095" y="1049695"/>
            <a:ext cx="5399548" cy="4758611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Connection equals currency—people stay where they feel valued.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Recognition hits harder than reprimands.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Small moments of visibility = retention fuel.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Empower veteran stylists as peer mentors.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Build team wins: 'We' goals, not 'Me' goals.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Tools: 'Salon Shoutouts'—one public praise moment per week.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n-US" sz="3800" b="1" dirty="0"/>
              <a:t>The Juggle Isn’t the Job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F111EAC1-19EC-C56C-E243-166CE87BCA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7356694"/>
              </p:ext>
            </p:extLst>
          </p:nvPr>
        </p:nvGraphicFramePr>
        <p:xfrm>
          <a:off x="3525756" y="1193576"/>
          <a:ext cx="4932443" cy="4470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805" y="1588878"/>
            <a:ext cx="2133002" cy="3680244"/>
          </a:xfrm>
        </p:spPr>
        <p:txBody>
          <a:bodyPr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</a:rPr>
              <a:t>The 4D Method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095" y="1049695"/>
            <a:ext cx="4982105" cy="4758611"/>
          </a:xfrm>
        </p:spPr>
        <p:txBody>
          <a:bodyPr anchor="ctr">
            <a:normAutofit/>
          </a:bodyPr>
          <a:lstStyle/>
          <a:p>
            <a:r>
              <a:rPr sz="2400" b="1" dirty="0"/>
              <a:t>Do it</a:t>
            </a:r>
            <a:r>
              <a:rPr sz="2400" dirty="0"/>
              <a:t>: Non-negotiable daily actions (client check-ins, presence).</a:t>
            </a:r>
          </a:p>
          <a:p>
            <a:r>
              <a:rPr sz="2400" b="1" dirty="0"/>
              <a:t>Delegate it</a:t>
            </a:r>
            <a:r>
              <a:rPr sz="2400" dirty="0"/>
              <a:t>: Tasks that grow others.</a:t>
            </a:r>
          </a:p>
          <a:p>
            <a:r>
              <a:rPr sz="2400" b="1" dirty="0"/>
              <a:t>Delay it</a:t>
            </a:r>
            <a:r>
              <a:rPr sz="2400" dirty="0"/>
              <a:t>: Move non-urgent admin to batch blocks.</a:t>
            </a:r>
          </a:p>
          <a:p>
            <a:r>
              <a:rPr sz="2400" b="1" dirty="0"/>
              <a:t>Delete it</a:t>
            </a:r>
            <a:r>
              <a:rPr sz="2400" dirty="0"/>
              <a:t>: Tasks that drain energy, not profit.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4F95DE6-BC61-4DB8-97B8-E32959EA0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529" y="221294"/>
            <a:ext cx="5894673" cy="1596177"/>
          </a:xfrm>
        </p:spPr>
        <p:txBody>
          <a:bodyPr>
            <a:normAutofit/>
          </a:bodyPr>
          <a:lstStyle/>
          <a:p>
            <a:r>
              <a:rPr lang="en-US" sz="3500" b="1" dirty="0"/>
              <a:t>Manager vs. Leader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F97C55-868F-4FDD-BD3C-D2F191796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83" t="89413" r="18746"/>
          <a:stretch/>
        </p:blipFill>
        <p:spPr>
          <a:xfrm>
            <a:off x="6303423" y="0"/>
            <a:ext cx="1942267" cy="591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722FB9-EA01-42A6-96B2-185F5CC12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0213"/>
          <a:stretch/>
        </p:blipFill>
        <p:spPr>
          <a:xfrm>
            <a:off x="7853299" y="183232"/>
            <a:ext cx="1290701" cy="1683522"/>
          </a:xfrm>
          <a:prstGeom prst="rect">
            <a:avLst/>
          </a:prstGeom>
        </p:spPr>
      </p:pic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5C606995-4704-2E0E-0015-8233B72B66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156912"/>
              </p:ext>
            </p:extLst>
          </p:nvPr>
        </p:nvGraphicFramePr>
        <p:xfrm>
          <a:off x="447025" y="2049986"/>
          <a:ext cx="8249949" cy="3424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D2B4E49C-E7B4-4F6A-8B93-646A0E241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0341"/>
          <a:stretch/>
        </p:blipFill>
        <p:spPr>
          <a:xfrm>
            <a:off x="8620892" y="2664767"/>
            <a:ext cx="476968" cy="764233"/>
          </a:xfrm>
          <a:custGeom>
            <a:avLst/>
            <a:gdLst>
              <a:gd name="connsiteX0" fmla="*/ 0 w 984308"/>
              <a:gd name="connsiteY0" fmla="*/ 0 h 1182847"/>
              <a:gd name="connsiteX1" fmla="*/ 984308 w 984308"/>
              <a:gd name="connsiteY1" fmla="*/ 0 h 1182847"/>
              <a:gd name="connsiteX2" fmla="*/ 984308 w 984308"/>
              <a:gd name="connsiteY2" fmla="*/ 1161661 h 1182847"/>
              <a:gd name="connsiteX3" fmla="*/ 966627 w 984308"/>
              <a:gd name="connsiteY3" fmla="*/ 1165915 h 1182847"/>
              <a:gd name="connsiteX4" fmla="*/ 787132 w 984308"/>
              <a:gd name="connsiteY4" fmla="*/ 1182847 h 1182847"/>
              <a:gd name="connsiteX5" fmla="*/ 48601 w 984308"/>
              <a:gd name="connsiteY5" fmla="*/ 815395 h 1182847"/>
              <a:gd name="connsiteX6" fmla="*/ 0 w 984308"/>
              <a:gd name="connsiteY6" fmla="*/ 731606 h 1182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4308" h="1182847">
                <a:moveTo>
                  <a:pt x="0" y="0"/>
                </a:moveTo>
                <a:lnTo>
                  <a:pt x="984308" y="0"/>
                </a:lnTo>
                <a:lnTo>
                  <a:pt x="984308" y="1161661"/>
                </a:lnTo>
                <a:lnTo>
                  <a:pt x="966627" y="1165915"/>
                </a:lnTo>
                <a:cubicBezTo>
                  <a:pt x="908648" y="1177017"/>
                  <a:pt x="848618" y="1182847"/>
                  <a:pt x="787132" y="1182847"/>
                </a:cubicBezTo>
                <a:cubicBezTo>
                  <a:pt x="479703" y="1182847"/>
                  <a:pt x="208655" y="1037089"/>
                  <a:pt x="48601" y="815395"/>
                </a:cubicBezTo>
                <a:lnTo>
                  <a:pt x="0" y="731606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528FBF-1727-4546-8131-BA22ED8B5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3" t="81531" r="19879"/>
          <a:stretch/>
        </p:blipFill>
        <p:spPr>
          <a:xfrm>
            <a:off x="6665719" y="5982056"/>
            <a:ext cx="894605" cy="875944"/>
          </a:xfrm>
          <a:custGeom>
            <a:avLst/>
            <a:gdLst>
              <a:gd name="connsiteX0" fmla="*/ 2051608 w 4103216"/>
              <a:gd name="connsiteY0" fmla="*/ 0 h 1714050"/>
              <a:gd name="connsiteX1" fmla="*/ 4103216 w 4103216"/>
              <a:gd name="connsiteY1" fmla="*/ 1266738 h 1714050"/>
              <a:gd name="connsiteX2" fmla="*/ 4010980 w 4103216"/>
              <a:gd name="connsiteY2" fmla="*/ 1643427 h 1714050"/>
              <a:gd name="connsiteX3" fmla="*/ 3969116 w 4103216"/>
              <a:gd name="connsiteY3" fmla="*/ 1714050 h 1714050"/>
              <a:gd name="connsiteX4" fmla="*/ 134100 w 4103216"/>
              <a:gd name="connsiteY4" fmla="*/ 1714050 h 1714050"/>
              <a:gd name="connsiteX5" fmla="*/ 92237 w 4103216"/>
              <a:gd name="connsiteY5" fmla="*/ 1643427 h 1714050"/>
              <a:gd name="connsiteX6" fmla="*/ 0 w 4103216"/>
              <a:gd name="connsiteY6" fmla="*/ 1266738 h 1714050"/>
              <a:gd name="connsiteX7" fmla="*/ 2051608 w 4103216"/>
              <a:gd name="connsiteY7" fmla="*/ 0 h 171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3216" h="1714050">
                <a:moveTo>
                  <a:pt x="2051608" y="0"/>
                </a:moveTo>
                <a:cubicBezTo>
                  <a:pt x="3184680" y="0"/>
                  <a:pt x="4103216" y="567138"/>
                  <a:pt x="4103216" y="1266738"/>
                </a:cubicBezTo>
                <a:cubicBezTo>
                  <a:pt x="4103216" y="1397913"/>
                  <a:pt x="4070924" y="1524431"/>
                  <a:pt x="4010980" y="1643427"/>
                </a:cubicBezTo>
                <a:lnTo>
                  <a:pt x="3969116" y="1714050"/>
                </a:lnTo>
                <a:lnTo>
                  <a:pt x="134100" y="1714050"/>
                </a:lnTo>
                <a:lnTo>
                  <a:pt x="92237" y="1643427"/>
                </a:lnTo>
                <a:cubicBezTo>
                  <a:pt x="32293" y="1524431"/>
                  <a:pt x="0" y="1397913"/>
                  <a:pt x="0" y="1266738"/>
                </a:cubicBezTo>
                <a:cubicBezTo>
                  <a:pt x="0" y="567138"/>
                  <a:pt x="918536" y="0"/>
                  <a:pt x="20516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88" y="1588878"/>
            <a:ext cx="2613807" cy="3680244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rgbClr val="FFFFFF"/>
                </a:solidFill>
              </a:rPr>
              <a:t>You’re Always Communicating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095" y="1049695"/>
            <a:ext cx="4982105" cy="4758611"/>
          </a:xfrm>
        </p:spPr>
        <p:txBody>
          <a:bodyPr anchor="ctr">
            <a:noAutofit/>
          </a:bodyPr>
          <a:lstStyle/>
          <a:p>
            <a:r>
              <a:rPr sz="2400" dirty="0"/>
              <a:t>Your face talks before your mouth does.</a:t>
            </a:r>
          </a:p>
          <a:p>
            <a:r>
              <a:rPr sz="2400" dirty="0"/>
              <a:t>People feel your tone more than they hear your words.</a:t>
            </a:r>
          </a:p>
          <a:p>
            <a:r>
              <a:rPr sz="2400" dirty="0"/>
              <a:t>Energy and emotion set the meaning of your message.</a:t>
            </a:r>
          </a:p>
          <a:p>
            <a:r>
              <a:rPr sz="2400" dirty="0"/>
              <a:t>Silence is communication—use it wisely.</a:t>
            </a:r>
          </a:p>
          <a:p>
            <a:r>
              <a:rPr sz="2400" dirty="0"/>
              <a:t>Ask: 'What did my energy say that my words didn’t?'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66" y="1588878"/>
            <a:ext cx="2806928" cy="3680244"/>
          </a:xfrm>
        </p:spPr>
        <p:txBody>
          <a:bodyPr>
            <a:normAutofit/>
          </a:bodyPr>
          <a:lstStyle/>
          <a:p>
            <a:pPr algn="l"/>
            <a:r>
              <a:rPr lang="en-US" sz="2600" b="1" dirty="0">
                <a:solidFill>
                  <a:srgbClr val="FFFFFF"/>
                </a:solidFill>
              </a:rPr>
              <a:t>Accountability Starts With…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4658B96-D7B3-8578-8A49-9D0B87B91C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4026966"/>
              </p:ext>
            </p:extLst>
          </p:nvPr>
        </p:nvGraphicFramePr>
        <p:xfrm>
          <a:off x="3114008" y="506896"/>
          <a:ext cx="6029991" cy="5784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8EF258-0648-2C8F-FDAC-D57E95287F65}"/>
              </a:ext>
            </a:extLst>
          </p:cNvPr>
          <p:cNvSpPr txBox="1"/>
          <p:nvPr/>
        </p:nvSpPr>
        <p:spPr>
          <a:xfrm>
            <a:off x="5249649" y="2578412"/>
            <a:ext cx="16896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/>
              <a:t>YOU</a:t>
            </a:r>
            <a:endParaRPr lang="en-US" sz="6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C1144-72DF-E175-F0A0-97E47342B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05" y="1419900"/>
            <a:ext cx="2133002" cy="4018201"/>
          </a:xfrm>
        </p:spPr>
        <p:txBody>
          <a:bodyPr>
            <a:normAutofit/>
          </a:bodyPr>
          <a:lstStyle/>
          <a:p>
            <a:pPr algn="l"/>
            <a:r>
              <a:rPr lang="en-US" sz="3800" b="1" dirty="0"/>
              <a:t>Fail. Learn. Lead.</a:t>
            </a:r>
          </a:p>
        </p:txBody>
      </p:sp>
      <p:graphicFrame>
        <p:nvGraphicFramePr>
          <p:cNvPr id="17" name="Rectangle 1">
            <a:extLst>
              <a:ext uri="{FF2B5EF4-FFF2-40B4-BE49-F238E27FC236}">
                <a16:creationId xmlns:a16="http://schemas.microsoft.com/office/drawing/2014/main" id="{16F5824F-8802-4CC0-A96B-21C74ECE758E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6233177"/>
              </p:ext>
            </p:extLst>
          </p:nvPr>
        </p:nvGraphicFramePr>
        <p:xfrm>
          <a:off x="3525756" y="1193576"/>
          <a:ext cx="4932443" cy="4470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56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C15D4-2EE7-4D05-B87C-91D1F3B96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4951" y="0"/>
            <a:ext cx="609904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ED7B0FB-9654-4441-9545-02D458B68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4951" cy="6858000"/>
          </a:xfrm>
          <a:prstGeom prst="rect">
            <a:avLst/>
          </a:prstGeom>
          <a:ln>
            <a:noFill/>
          </a:ln>
          <a:effectLst>
            <a:outerShdw blurRad="50800" dist="127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B94C57-FDF3-45A3-9D1F-904523D79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0" b="77917"/>
          <a:stretch/>
        </p:blipFill>
        <p:spPr>
          <a:xfrm>
            <a:off x="0" y="0"/>
            <a:ext cx="3044951" cy="1514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866" y="1419900"/>
            <a:ext cx="2495089" cy="4018201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/>
              <a:t>Leadership is Contagious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53C3C70F-AF0F-0572-911A-51782C5907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9105126"/>
              </p:ext>
            </p:extLst>
          </p:nvPr>
        </p:nvGraphicFramePr>
        <p:xfrm>
          <a:off x="3525756" y="1193576"/>
          <a:ext cx="4932443" cy="4470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6AEBDF1A-221A-4497-BBA9-57A70D16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t="72830" b="14149"/>
          <a:stretch/>
        </p:blipFill>
        <p:spPr>
          <a:xfrm>
            <a:off x="1032794" y="5962903"/>
            <a:ext cx="1943100" cy="8929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3E246C7-AE23-4B78-B596-A021E638F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54"/>
            <a:ext cx="9144000" cy="6858000"/>
          </a:xfrm>
          <a:prstGeom prst="rect">
            <a:avLst/>
          </a:prstGeom>
          <a:gradFill>
            <a:gsLst>
              <a:gs pos="10000">
                <a:schemeClr val="bg1">
                  <a:alpha val="75000"/>
                </a:schemeClr>
              </a:gs>
              <a:gs pos="85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388652C-EA91-4836-8F81-08E05C74E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862" y="5045"/>
            <a:ext cx="7773338" cy="1596177"/>
          </a:xfrm>
        </p:spPr>
        <p:txBody>
          <a:bodyPr>
            <a:normAutofit/>
          </a:bodyPr>
          <a:lstStyle/>
          <a:p>
            <a:r>
              <a:rPr lang="en-US" b="1" dirty="0"/>
              <a:t>Now What?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8322C575-FC1A-D077-EB57-8F9C59B6F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738775"/>
              </p:ext>
            </p:extLst>
          </p:nvPr>
        </p:nvGraphicFramePr>
        <p:xfrm>
          <a:off x="447261" y="1928192"/>
          <a:ext cx="8010939" cy="386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1CF2-C14A-5F3F-AC8A-D1545FE20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626" y="2335696"/>
            <a:ext cx="6294958" cy="2293454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pPr algn="ctr"/>
            <a:r>
              <a:rPr lang="en-US" sz="4000" b="1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It’s in your power!</a:t>
            </a:r>
            <a:br>
              <a:rPr lang="en-US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</a:br>
            <a:br>
              <a:rPr lang="en-US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</a:br>
            <a:r>
              <a:rPr lang="en-US" sz="9800" b="1" dirty="0">
                <a:solidFill>
                  <a:schemeClr val="accent6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A + E = P</a:t>
            </a:r>
            <a:br>
              <a:rPr lang="en-US" sz="8625" dirty="0">
                <a:solidFill>
                  <a:schemeClr val="accent6"/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</a:br>
            <a:r>
              <a:rPr lang="en-US" sz="27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(Attitude + Effort = Performance)</a:t>
            </a:r>
          </a:p>
        </p:txBody>
      </p:sp>
    </p:spTree>
    <p:extLst>
      <p:ext uri="{BB962C8B-B14F-4D97-AF65-F5344CB8AC3E}">
        <p14:creationId xmlns:p14="http://schemas.microsoft.com/office/powerpoint/2010/main" val="356761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689BF-E863-A54E-A666-513E5BBE6294}"/>
              </a:ext>
            </a:extLst>
          </p:cNvPr>
          <p:cNvSpPr txBox="1">
            <a:spLocks/>
          </p:cNvSpPr>
          <p:nvPr/>
        </p:nvSpPr>
        <p:spPr>
          <a:xfrm>
            <a:off x="531322" y="933983"/>
            <a:ext cx="2786495" cy="162565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900" b="1" i="1">
                <a:latin typeface="Century Gothic" panose="020B0502020202020204" pitchFamily="34" charset="0"/>
              </a:rPr>
              <a:t>THANKS FOR HAVING ME</a:t>
            </a:r>
            <a:endParaRPr lang="en-US" sz="3900" b="1" i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76C35D0E-F434-A547-ABA8-F1E6B7CB4EDB}"/>
              </a:ext>
            </a:extLst>
          </p:cNvPr>
          <p:cNvGraphicFramePr>
            <a:graphicFrameLocks/>
          </p:cNvGraphicFramePr>
          <p:nvPr/>
        </p:nvGraphicFramePr>
        <p:xfrm>
          <a:off x="3901692" y="1114726"/>
          <a:ext cx="4697730" cy="4128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cartoon of a firefighter with an axe&#10;&#10;Description automatically generated">
            <a:extLst>
              <a:ext uri="{FF2B5EF4-FFF2-40B4-BE49-F238E27FC236}">
                <a16:creationId xmlns:a16="http://schemas.microsoft.com/office/drawing/2014/main" id="{388B6DE3-65A7-47BD-8DB3-7C5BC0E6EB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8" y="2860737"/>
            <a:ext cx="2571750" cy="2571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38E48A-4758-6B0E-EF19-2587973C33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544" y="4499271"/>
            <a:ext cx="1858457" cy="18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0135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33B3E03-E6B2-419D-B65C-BDC0A1E2B82E}">
  <we:reference id="wa200005566" version="3.0.0.2" store="en-US" storeType="OMEX"/>
  <we:alternateReferences>
    <we:reference id="WA200005566" version="3.0.0.2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306</TotalTime>
  <Words>1066</Words>
  <Application>Microsoft Office PowerPoint</Application>
  <PresentationFormat>On-screen Show (4:3)</PresentationFormat>
  <Paragraphs>93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Tw Cen MT</vt:lpstr>
      <vt:lpstr>Droplet</vt:lpstr>
      <vt:lpstr>Salon Leadership Part 2: From Awareness to Action</vt:lpstr>
      <vt:lpstr>Since July…</vt:lpstr>
      <vt:lpstr>The Energy of the Room Starts With You</vt:lpstr>
      <vt:lpstr>Team Building TIPS</vt:lpstr>
      <vt:lpstr>The Juggle Isn’t the Job</vt:lpstr>
      <vt:lpstr>The 4D Method</vt:lpstr>
      <vt:lpstr>Manager vs. Leader</vt:lpstr>
      <vt:lpstr>You’re Always Communicating</vt:lpstr>
      <vt:lpstr>Accountability Starts With…</vt:lpstr>
      <vt:lpstr>Fail. Learn. Lead.</vt:lpstr>
      <vt:lpstr>Leadership is Contagious</vt:lpstr>
      <vt:lpstr>Now What?</vt:lpstr>
      <vt:lpstr>It’s in your power!  A + E = P (Attitude + Effort = Performance)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 Hill</cp:lastModifiedBy>
  <cp:revision>5</cp:revision>
  <dcterms:created xsi:type="dcterms:W3CDTF">2013-01-27T09:14:16Z</dcterms:created>
  <dcterms:modified xsi:type="dcterms:W3CDTF">2025-10-09T00:16:13Z</dcterms:modified>
  <cp:category/>
</cp:coreProperties>
</file>