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6" r:id="rId6"/>
    <p:sldId id="265" r:id="rId7"/>
    <p:sldId id="353" r:id="rId8"/>
    <p:sldId id="262" r:id="rId9"/>
    <p:sldId id="351" r:id="rId10"/>
    <p:sldId id="350" r:id="rId11"/>
    <p:sldId id="263" r:id="rId12"/>
    <p:sldId id="366" r:id="rId13"/>
    <p:sldId id="264" r:id="rId14"/>
    <p:sldId id="369" r:id="rId15"/>
    <p:sldId id="33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74E26-43C1-4825-8AF3-9D9C2052546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D012398-099B-42DE-84AE-BD2CDADE10F1}">
      <dgm:prSet/>
      <dgm:spPr/>
      <dgm:t>
        <a:bodyPr/>
        <a:lstStyle/>
        <a:p>
          <a:pPr algn="ctr"/>
          <a:r>
            <a:rPr lang="en-US" dirty="0"/>
            <a:t>REWARD THE MOST IMPROVED</a:t>
          </a:r>
        </a:p>
      </dgm:t>
    </dgm:pt>
    <dgm:pt modelId="{A8A701EE-16DE-4DC9-A08B-0AED733CDB7B}" type="parTrans" cxnId="{76C77F49-8B91-447E-AAAF-4E972C0F2087}">
      <dgm:prSet/>
      <dgm:spPr/>
      <dgm:t>
        <a:bodyPr/>
        <a:lstStyle/>
        <a:p>
          <a:pPr algn="ctr"/>
          <a:endParaRPr lang="en-US" dirty="0"/>
        </a:p>
      </dgm:t>
    </dgm:pt>
    <dgm:pt modelId="{9B9851CD-314C-4F72-88BD-1BAAA4CD4A72}" type="sibTrans" cxnId="{76C77F49-8B91-447E-AAAF-4E972C0F2087}">
      <dgm:prSet/>
      <dgm:spPr/>
      <dgm:t>
        <a:bodyPr/>
        <a:lstStyle/>
        <a:p>
          <a:pPr algn="ctr"/>
          <a:endParaRPr lang="en-US" dirty="0"/>
        </a:p>
      </dgm:t>
    </dgm:pt>
    <dgm:pt modelId="{CF784DD0-7890-46D0-99B4-F40AC58AE571}">
      <dgm:prSet/>
      <dgm:spPr/>
      <dgm:t>
        <a:bodyPr/>
        <a:lstStyle/>
        <a:p>
          <a:pPr algn="ctr"/>
          <a:r>
            <a:rPr lang="en-US" dirty="0"/>
            <a:t>CALL OUT THE BEST EFFORTS AND THE TYPE OF ATTITUDE YOU WANT TO SEE</a:t>
          </a:r>
        </a:p>
      </dgm:t>
    </dgm:pt>
    <dgm:pt modelId="{91804AD5-CEDC-418D-BAE4-6BC67D4CB166}" type="parTrans" cxnId="{F0A47F08-8789-4AA9-A628-AEF0765CFACF}">
      <dgm:prSet/>
      <dgm:spPr/>
      <dgm:t>
        <a:bodyPr/>
        <a:lstStyle/>
        <a:p>
          <a:pPr algn="ctr"/>
          <a:endParaRPr lang="en-US" dirty="0"/>
        </a:p>
      </dgm:t>
    </dgm:pt>
    <dgm:pt modelId="{4C6F7BDD-536A-4556-B813-258ACEA962E4}" type="sibTrans" cxnId="{F0A47F08-8789-4AA9-A628-AEF0765CFACF}">
      <dgm:prSet/>
      <dgm:spPr/>
      <dgm:t>
        <a:bodyPr/>
        <a:lstStyle/>
        <a:p>
          <a:pPr algn="ctr"/>
          <a:endParaRPr lang="en-US" dirty="0"/>
        </a:p>
      </dgm:t>
    </dgm:pt>
    <dgm:pt modelId="{44BDCDB5-CB0C-4EB0-8EE7-153D18F885BB}">
      <dgm:prSet/>
      <dgm:spPr/>
      <dgm:t>
        <a:bodyPr/>
        <a:lstStyle/>
        <a:p>
          <a:pPr algn="ctr"/>
          <a:r>
            <a:rPr lang="en-US" dirty="0"/>
            <a:t>MOTIVATION WILL INCREASE WHEN YOUR CREW SEES IMPROVED RESULTS</a:t>
          </a:r>
        </a:p>
      </dgm:t>
    </dgm:pt>
    <dgm:pt modelId="{F9A00302-E0DB-4388-A89E-2884662E40E5}" type="parTrans" cxnId="{A94FDDA8-D7A8-49D7-B284-4E6930CE536D}">
      <dgm:prSet/>
      <dgm:spPr/>
      <dgm:t>
        <a:bodyPr/>
        <a:lstStyle/>
        <a:p>
          <a:pPr algn="ctr"/>
          <a:endParaRPr lang="en-US" dirty="0"/>
        </a:p>
      </dgm:t>
    </dgm:pt>
    <dgm:pt modelId="{17C3F940-A941-4232-8C7D-9DC507B63512}" type="sibTrans" cxnId="{A94FDDA8-D7A8-49D7-B284-4E6930CE536D}">
      <dgm:prSet/>
      <dgm:spPr/>
      <dgm:t>
        <a:bodyPr/>
        <a:lstStyle/>
        <a:p>
          <a:pPr algn="ctr"/>
          <a:endParaRPr lang="en-US" dirty="0"/>
        </a:p>
      </dgm:t>
    </dgm:pt>
    <dgm:pt modelId="{1B922951-1F60-49BB-A8BA-CC9E6F258F5B}" type="pres">
      <dgm:prSet presAssocID="{1CF74E26-43C1-4825-8AF3-9D9C2052546E}" presName="root" presStyleCnt="0">
        <dgm:presLayoutVars>
          <dgm:dir/>
          <dgm:resizeHandles val="exact"/>
        </dgm:presLayoutVars>
      </dgm:prSet>
      <dgm:spPr/>
    </dgm:pt>
    <dgm:pt modelId="{AC77F0E5-094F-4F98-815B-958891A5F0B4}" type="pres">
      <dgm:prSet presAssocID="{4D012398-099B-42DE-84AE-BD2CDADE10F1}" presName="compNode" presStyleCnt="0"/>
      <dgm:spPr/>
    </dgm:pt>
    <dgm:pt modelId="{7BBC5A75-B9A3-439E-92B3-F5A9B3199F88}" type="pres">
      <dgm:prSet presAssocID="{4D012398-099B-42DE-84AE-BD2CDADE10F1}" presName="bgRect" presStyleLbl="bgShp" presStyleIdx="0" presStyleCnt="3"/>
      <dgm:spPr/>
    </dgm:pt>
    <dgm:pt modelId="{8BD02617-556D-4476-ACC0-29510ECCAFDC}" type="pres">
      <dgm:prSet presAssocID="{4D012398-099B-42DE-84AE-BD2CDADE10F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A6430785-7B57-40CF-A625-B7BDCA618D44}" type="pres">
      <dgm:prSet presAssocID="{4D012398-099B-42DE-84AE-BD2CDADE10F1}" presName="spaceRect" presStyleCnt="0"/>
      <dgm:spPr/>
    </dgm:pt>
    <dgm:pt modelId="{8855E397-C6FB-41C8-9E92-D3743E33C69F}" type="pres">
      <dgm:prSet presAssocID="{4D012398-099B-42DE-84AE-BD2CDADE10F1}" presName="parTx" presStyleLbl="revTx" presStyleIdx="0" presStyleCnt="3">
        <dgm:presLayoutVars>
          <dgm:chMax val="0"/>
          <dgm:chPref val="0"/>
        </dgm:presLayoutVars>
      </dgm:prSet>
      <dgm:spPr/>
    </dgm:pt>
    <dgm:pt modelId="{54AEF27D-E53A-4E2B-B2BD-098A5F1452B0}" type="pres">
      <dgm:prSet presAssocID="{9B9851CD-314C-4F72-88BD-1BAAA4CD4A72}" presName="sibTrans" presStyleCnt="0"/>
      <dgm:spPr/>
    </dgm:pt>
    <dgm:pt modelId="{ABF4D398-4B4F-45C9-9F38-ABC862DE9F26}" type="pres">
      <dgm:prSet presAssocID="{CF784DD0-7890-46D0-99B4-F40AC58AE571}" presName="compNode" presStyleCnt="0"/>
      <dgm:spPr/>
    </dgm:pt>
    <dgm:pt modelId="{9AB7F15D-0BBD-427B-82BC-8F5B4F3D951A}" type="pres">
      <dgm:prSet presAssocID="{CF784DD0-7890-46D0-99B4-F40AC58AE571}" presName="bgRect" presStyleLbl="bgShp" presStyleIdx="1" presStyleCnt="3"/>
      <dgm:spPr/>
    </dgm:pt>
    <dgm:pt modelId="{10E8A8C3-43BF-48AB-B120-EC20A291CF54}" type="pres">
      <dgm:prSet presAssocID="{CF784DD0-7890-46D0-99B4-F40AC58AE57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A234C172-8A25-4C8A-BA50-2839A7A43E7A}" type="pres">
      <dgm:prSet presAssocID="{CF784DD0-7890-46D0-99B4-F40AC58AE571}" presName="spaceRect" presStyleCnt="0"/>
      <dgm:spPr/>
    </dgm:pt>
    <dgm:pt modelId="{A434D332-30EA-4B49-8D68-66B21634747F}" type="pres">
      <dgm:prSet presAssocID="{CF784DD0-7890-46D0-99B4-F40AC58AE571}" presName="parTx" presStyleLbl="revTx" presStyleIdx="1" presStyleCnt="3">
        <dgm:presLayoutVars>
          <dgm:chMax val="0"/>
          <dgm:chPref val="0"/>
        </dgm:presLayoutVars>
      </dgm:prSet>
      <dgm:spPr/>
    </dgm:pt>
    <dgm:pt modelId="{1C4D9EDB-05BA-4016-B1DA-15DA86D784AE}" type="pres">
      <dgm:prSet presAssocID="{4C6F7BDD-536A-4556-B813-258ACEA962E4}" presName="sibTrans" presStyleCnt="0"/>
      <dgm:spPr/>
    </dgm:pt>
    <dgm:pt modelId="{F494A92B-DCAA-4B8F-9DBE-6415C0898FDC}" type="pres">
      <dgm:prSet presAssocID="{44BDCDB5-CB0C-4EB0-8EE7-153D18F885BB}" presName="compNode" presStyleCnt="0"/>
      <dgm:spPr/>
    </dgm:pt>
    <dgm:pt modelId="{97F888F7-F472-4A8A-92DA-212713149E76}" type="pres">
      <dgm:prSet presAssocID="{44BDCDB5-CB0C-4EB0-8EE7-153D18F885BB}" presName="bgRect" presStyleLbl="bgShp" presStyleIdx="2" presStyleCnt="3"/>
      <dgm:spPr/>
    </dgm:pt>
    <dgm:pt modelId="{1486C020-B3DA-4237-8546-494CA3A03F39}" type="pres">
      <dgm:prSet presAssocID="{44BDCDB5-CB0C-4EB0-8EE7-153D18F885B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708EE3D-2896-48DC-B445-B0975BDB121D}" type="pres">
      <dgm:prSet presAssocID="{44BDCDB5-CB0C-4EB0-8EE7-153D18F885BB}" presName="spaceRect" presStyleCnt="0"/>
      <dgm:spPr/>
    </dgm:pt>
    <dgm:pt modelId="{8284FA39-1298-46FA-97C1-3CF572256D1B}" type="pres">
      <dgm:prSet presAssocID="{44BDCDB5-CB0C-4EB0-8EE7-153D18F885B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A47F08-8789-4AA9-A628-AEF0765CFACF}" srcId="{1CF74E26-43C1-4825-8AF3-9D9C2052546E}" destId="{CF784DD0-7890-46D0-99B4-F40AC58AE571}" srcOrd="1" destOrd="0" parTransId="{91804AD5-CEDC-418D-BAE4-6BC67D4CB166}" sibTransId="{4C6F7BDD-536A-4556-B813-258ACEA962E4}"/>
    <dgm:cxn modelId="{2F946F63-DC9E-4018-B42C-CF103D910ECC}" type="presOf" srcId="{1CF74E26-43C1-4825-8AF3-9D9C2052546E}" destId="{1B922951-1F60-49BB-A8BA-CC9E6F258F5B}" srcOrd="0" destOrd="0" presId="urn:microsoft.com/office/officeart/2018/2/layout/IconVerticalSolidList"/>
    <dgm:cxn modelId="{76C77F49-8B91-447E-AAAF-4E972C0F2087}" srcId="{1CF74E26-43C1-4825-8AF3-9D9C2052546E}" destId="{4D012398-099B-42DE-84AE-BD2CDADE10F1}" srcOrd="0" destOrd="0" parTransId="{A8A701EE-16DE-4DC9-A08B-0AED733CDB7B}" sibTransId="{9B9851CD-314C-4F72-88BD-1BAAA4CD4A72}"/>
    <dgm:cxn modelId="{043CBE59-D947-47E1-9C64-DC636B4993A6}" type="presOf" srcId="{44BDCDB5-CB0C-4EB0-8EE7-153D18F885BB}" destId="{8284FA39-1298-46FA-97C1-3CF572256D1B}" srcOrd="0" destOrd="0" presId="urn:microsoft.com/office/officeart/2018/2/layout/IconVerticalSolidList"/>
    <dgm:cxn modelId="{6F64BD8B-E4E4-486C-BD59-4C8B992056DF}" type="presOf" srcId="{CF784DD0-7890-46D0-99B4-F40AC58AE571}" destId="{A434D332-30EA-4B49-8D68-66B21634747F}" srcOrd="0" destOrd="0" presId="urn:microsoft.com/office/officeart/2018/2/layout/IconVerticalSolidList"/>
    <dgm:cxn modelId="{A94FDDA8-D7A8-49D7-B284-4E6930CE536D}" srcId="{1CF74E26-43C1-4825-8AF3-9D9C2052546E}" destId="{44BDCDB5-CB0C-4EB0-8EE7-153D18F885BB}" srcOrd="2" destOrd="0" parTransId="{F9A00302-E0DB-4388-A89E-2884662E40E5}" sibTransId="{17C3F940-A941-4232-8C7D-9DC507B63512}"/>
    <dgm:cxn modelId="{829F2FB9-CF6F-45CB-983A-303AB3D1964D}" type="presOf" srcId="{4D012398-099B-42DE-84AE-BD2CDADE10F1}" destId="{8855E397-C6FB-41C8-9E92-D3743E33C69F}" srcOrd="0" destOrd="0" presId="urn:microsoft.com/office/officeart/2018/2/layout/IconVerticalSolidList"/>
    <dgm:cxn modelId="{DB7B6578-A4A0-4C66-B9A3-CE21340AE725}" type="presParOf" srcId="{1B922951-1F60-49BB-A8BA-CC9E6F258F5B}" destId="{AC77F0E5-094F-4F98-815B-958891A5F0B4}" srcOrd="0" destOrd="0" presId="urn:microsoft.com/office/officeart/2018/2/layout/IconVerticalSolidList"/>
    <dgm:cxn modelId="{8F5A2656-4F94-4043-8CB9-429D33599A02}" type="presParOf" srcId="{AC77F0E5-094F-4F98-815B-958891A5F0B4}" destId="{7BBC5A75-B9A3-439E-92B3-F5A9B3199F88}" srcOrd="0" destOrd="0" presId="urn:microsoft.com/office/officeart/2018/2/layout/IconVerticalSolidList"/>
    <dgm:cxn modelId="{3DA1B5C2-DED3-4252-934B-499014BE10D3}" type="presParOf" srcId="{AC77F0E5-094F-4F98-815B-958891A5F0B4}" destId="{8BD02617-556D-4476-ACC0-29510ECCAFDC}" srcOrd="1" destOrd="0" presId="urn:microsoft.com/office/officeart/2018/2/layout/IconVerticalSolidList"/>
    <dgm:cxn modelId="{801E697E-4926-417E-BF16-4853B8C0AD83}" type="presParOf" srcId="{AC77F0E5-094F-4F98-815B-958891A5F0B4}" destId="{A6430785-7B57-40CF-A625-B7BDCA618D44}" srcOrd="2" destOrd="0" presId="urn:microsoft.com/office/officeart/2018/2/layout/IconVerticalSolidList"/>
    <dgm:cxn modelId="{9D07FBCF-8C5E-426A-B6DC-6E04C360D868}" type="presParOf" srcId="{AC77F0E5-094F-4F98-815B-958891A5F0B4}" destId="{8855E397-C6FB-41C8-9E92-D3743E33C69F}" srcOrd="3" destOrd="0" presId="urn:microsoft.com/office/officeart/2018/2/layout/IconVerticalSolidList"/>
    <dgm:cxn modelId="{B87C445F-AA9D-4DA6-BCD4-AA8337D55E4F}" type="presParOf" srcId="{1B922951-1F60-49BB-A8BA-CC9E6F258F5B}" destId="{54AEF27D-E53A-4E2B-B2BD-098A5F1452B0}" srcOrd="1" destOrd="0" presId="urn:microsoft.com/office/officeart/2018/2/layout/IconVerticalSolidList"/>
    <dgm:cxn modelId="{927105BF-F25A-480A-BB08-FB88B04B84CF}" type="presParOf" srcId="{1B922951-1F60-49BB-A8BA-CC9E6F258F5B}" destId="{ABF4D398-4B4F-45C9-9F38-ABC862DE9F26}" srcOrd="2" destOrd="0" presId="urn:microsoft.com/office/officeart/2018/2/layout/IconVerticalSolidList"/>
    <dgm:cxn modelId="{CDFA5130-6AAE-4307-ACB1-62B64EEA4142}" type="presParOf" srcId="{ABF4D398-4B4F-45C9-9F38-ABC862DE9F26}" destId="{9AB7F15D-0BBD-427B-82BC-8F5B4F3D951A}" srcOrd="0" destOrd="0" presId="urn:microsoft.com/office/officeart/2018/2/layout/IconVerticalSolidList"/>
    <dgm:cxn modelId="{56E115AC-0F80-497C-9B66-26E112CEC421}" type="presParOf" srcId="{ABF4D398-4B4F-45C9-9F38-ABC862DE9F26}" destId="{10E8A8C3-43BF-48AB-B120-EC20A291CF54}" srcOrd="1" destOrd="0" presId="urn:microsoft.com/office/officeart/2018/2/layout/IconVerticalSolidList"/>
    <dgm:cxn modelId="{8168CD12-31C4-4D19-A339-4350C61DFC62}" type="presParOf" srcId="{ABF4D398-4B4F-45C9-9F38-ABC862DE9F26}" destId="{A234C172-8A25-4C8A-BA50-2839A7A43E7A}" srcOrd="2" destOrd="0" presId="urn:microsoft.com/office/officeart/2018/2/layout/IconVerticalSolidList"/>
    <dgm:cxn modelId="{1EDC5B1B-4DD7-4D90-868C-E121B10F8B9C}" type="presParOf" srcId="{ABF4D398-4B4F-45C9-9F38-ABC862DE9F26}" destId="{A434D332-30EA-4B49-8D68-66B21634747F}" srcOrd="3" destOrd="0" presId="urn:microsoft.com/office/officeart/2018/2/layout/IconVerticalSolidList"/>
    <dgm:cxn modelId="{F158916D-044F-4844-862E-A8D8FB1EDEA6}" type="presParOf" srcId="{1B922951-1F60-49BB-A8BA-CC9E6F258F5B}" destId="{1C4D9EDB-05BA-4016-B1DA-15DA86D784AE}" srcOrd="3" destOrd="0" presId="urn:microsoft.com/office/officeart/2018/2/layout/IconVerticalSolidList"/>
    <dgm:cxn modelId="{FCC410E4-6CE9-4C0F-8BD6-0481041EA2B0}" type="presParOf" srcId="{1B922951-1F60-49BB-A8BA-CC9E6F258F5B}" destId="{F494A92B-DCAA-4B8F-9DBE-6415C0898FDC}" srcOrd="4" destOrd="0" presId="urn:microsoft.com/office/officeart/2018/2/layout/IconVerticalSolidList"/>
    <dgm:cxn modelId="{B16466C1-EB26-41A4-B83A-FB420A5ECBD4}" type="presParOf" srcId="{F494A92B-DCAA-4B8F-9DBE-6415C0898FDC}" destId="{97F888F7-F472-4A8A-92DA-212713149E76}" srcOrd="0" destOrd="0" presId="urn:microsoft.com/office/officeart/2018/2/layout/IconVerticalSolidList"/>
    <dgm:cxn modelId="{CDBC5693-6C68-47BE-8510-D57F27C049E3}" type="presParOf" srcId="{F494A92B-DCAA-4B8F-9DBE-6415C0898FDC}" destId="{1486C020-B3DA-4237-8546-494CA3A03F39}" srcOrd="1" destOrd="0" presId="urn:microsoft.com/office/officeart/2018/2/layout/IconVerticalSolidList"/>
    <dgm:cxn modelId="{3DE26BD5-D215-480B-8E42-9B3C2A293959}" type="presParOf" srcId="{F494A92B-DCAA-4B8F-9DBE-6415C0898FDC}" destId="{B708EE3D-2896-48DC-B445-B0975BDB121D}" srcOrd="2" destOrd="0" presId="urn:microsoft.com/office/officeart/2018/2/layout/IconVerticalSolidList"/>
    <dgm:cxn modelId="{47F8BD2F-D74F-48A3-9BCB-56EA2DC287C2}" type="presParOf" srcId="{F494A92B-DCAA-4B8F-9DBE-6415C0898FDC}" destId="{8284FA39-1298-46FA-97C1-3CF572256D1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1A7EE3-A129-4B16-810C-5C67B5266EB4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0E2C55-05D1-4422-9C26-10FDB26F0FF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START WITH A QUESTION AND END WITH A QUESTION</a:t>
          </a:r>
        </a:p>
      </dgm:t>
    </dgm:pt>
    <dgm:pt modelId="{32B5B426-E89A-4D98-B55A-F1CCCAE44EFE}" type="parTrans" cxnId="{40296423-CACF-4B90-9344-447695666587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F096253E-F11D-4A8E-9D37-83238781ED48}" type="sibTrans" cxnId="{40296423-CACF-4B90-9344-447695666587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BBA9400C-55BE-40C1-860E-E1056F2FB0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ALLOW TIME TO EXPLAIN THEMSELVES</a:t>
          </a:r>
        </a:p>
      </dgm:t>
    </dgm:pt>
    <dgm:pt modelId="{95C11692-F84D-4D22-8245-DD3C04AE645D}" type="parTrans" cxnId="{3F9ACACE-8629-472B-B185-3D2917D883DE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9BF667C3-C52F-40F2-9D4C-49A096C9274A}" type="sibTrans" cxnId="{3F9ACACE-8629-472B-B185-3D2917D883DE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0A6755F2-6CC0-49E9-BE8F-FA5D78EE2D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BE SPECIFIC AND TARGETED. RELATE THE ISSUE TO A GOAL.</a:t>
          </a:r>
        </a:p>
      </dgm:t>
    </dgm:pt>
    <dgm:pt modelId="{AD1EF699-61E4-40F6-8806-6CED247F66ED}" type="parTrans" cxnId="{B131FF9A-8BC9-4AE9-A015-823064798A4C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47F5FB43-5A76-4BCB-A0C7-CD2A0059C4D0}" type="sibTrans" cxnId="{B131FF9A-8BC9-4AE9-A015-823064798A4C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BD537D65-0E9F-4F65-8AD9-04F77A57E28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TIMELY, DON’T WAIT!</a:t>
          </a:r>
        </a:p>
      </dgm:t>
    </dgm:pt>
    <dgm:pt modelId="{B47E90CD-819A-4BED-AF6B-B2A0DF051C9B}" type="parTrans" cxnId="{022F064C-091F-40C6-BE89-D7CC322BAE36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2D1BE5BF-A407-4935-A00F-29DAD6790223}" type="sibTrans" cxnId="{022F064C-091F-40C6-BE89-D7CC322BAE36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17A883FD-7246-4830-8634-34BF25A091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PRAISE OVER CRITICISM</a:t>
          </a:r>
        </a:p>
      </dgm:t>
    </dgm:pt>
    <dgm:pt modelId="{F3B5B86F-33CB-4B6A-A3BC-684D7E5AD3F0}" type="parTrans" cxnId="{28D9E43B-CDED-4A69-B1B3-D886A5933DF2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E6C8E3CC-A2CC-4EE8-A064-83FE39BFB9F0}" type="sibTrans" cxnId="{28D9E43B-CDED-4A69-B1B3-D886A5933DF2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50C1FA0F-03DD-47B5-9D44-07A64514BC7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/>
            </a:rPr>
            <a:t>CREATE A PLAN TOGETHER FOR ACHIEVEMENT.</a:t>
          </a:r>
        </a:p>
      </dgm:t>
    </dgm:pt>
    <dgm:pt modelId="{8AE754DC-CE48-44A3-BF75-14E7965F24CD}" type="parTrans" cxnId="{E08CD369-AB47-49D2-B595-138EA58D2AAD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531B17B4-86E0-481E-874C-EF0FF84E7887}" type="sibTrans" cxnId="{E08CD369-AB47-49D2-B595-138EA58D2AAD}">
      <dgm:prSet/>
      <dgm:spPr/>
      <dgm:t>
        <a:bodyPr/>
        <a:lstStyle/>
        <a:p>
          <a:endParaRPr lang="en-US" dirty="0">
            <a:solidFill>
              <a:schemeClr val="bg1"/>
            </a:solidFill>
            <a:effectLst/>
          </a:endParaRPr>
        </a:p>
      </dgm:t>
    </dgm:pt>
    <dgm:pt modelId="{6EDAFC72-E317-4DF0-8BEA-7B2C2A39C3AB}" type="pres">
      <dgm:prSet presAssocID="{4E1A7EE3-A129-4B16-810C-5C67B5266EB4}" presName="Name0" presStyleCnt="0">
        <dgm:presLayoutVars>
          <dgm:dir/>
          <dgm:resizeHandles val="exact"/>
        </dgm:presLayoutVars>
      </dgm:prSet>
      <dgm:spPr/>
    </dgm:pt>
    <dgm:pt modelId="{D2F07281-9439-4C54-A172-B1D70FBA9917}" type="pres">
      <dgm:prSet presAssocID="{1A0E2C55-05D1-4422-9C26-10FDB26F0FFF}" presName="node" presStyleLbl="node1" presStyleIdx="0" presStyleCnt="6">
        <dgm:presLayoutVars>
          <dgm:bulletEnabled val="1"/>
        </dgm:presLayoutVars>
      </dgm:prSet>
      <dgm:spPr/>
    </dgm:pt>
    <dgm:pt modelId="{48A40401-B603-48AB-87E0-06C49DFE61AF}" type="pres">
      <dgm:prSet presAssocID="{F096253E-F11D-4A8E-9D37-83238781ED48}" presName="sibTrans" presStyleLbl="sibTrans1D1" presStyleIdx="0" presStyleCnt="5"/>
      <dgm:spPr/>
    </dgm:pt>
    <dgm:pt modelId="{3CD85F5F-CC52-4A2D-9B95-85703BBC4CE2}" type="pres">
      <dgm:prSet presAssocID="{F096253E-F11D-4A8E-9D37-83238781ED48}" presName="connectorText" presStyleLbl="sibTrans1D1" presStyleIdx="0" presStyleCnt="5"/>
      <dgm:spPr/>
    </dgm:pt>
    <dgm:pt modelId="{4CA93FC8-C378-4144-99BF-CC78AE8B3E64}" type="pres">
      <dgm:prSet presAssocID="{BBA9400C-55BE-40C1-860E-E1056F2FB0F4}" presName="node" presStyleLbl="node1" presStyleIdx="1" presStyleCnt="6">
        <dgm:presLayoutVars>
          <dgm:bulletEnabled val="1"/>
        </dgm:presLayoutVars>
      </dgm:prSet>
      <dgm:spPr/>
    </dgm:pt>
    <dgm:pt modelId="{0D7AAD90-34AB-4A63-87EC-C4E9DFA58538}" type="pres">
      <dgm:prSet presAssocID="{9BF667C3-C52F-40F2-9D4C-49A096C9274A}" presName="sibTrans" presStyleLbl="sibTrans1D1" presStyleIdx="1" presStyleCnt="5"/>
      <dgm:spPr/>
    </dgm:pt>
    <dgm:pt modelId="{502F4852-55A3-4D5F-B3D0-6FC4FE80DAFD}" type="pres">
      <dgm:prSet presAssocID="{9BF667C3-C52F-40F2-9D4C-49A096C9274A}" presName="connectorText" presStyleLbl="sibTrans1D1" presStyleIdx="1" presStyleCnt="5"/>
      <dgm:spPr/>
    </dgm:pt>
    <dgm:pt modelId="{A8725478-E0FC-46DA-B12A-F65FFBFF92A1}" type="pres">
      <dgm:prSet presAssocID="{0A6755F2-6CC0-49E9-BE8F-FA5D78EE2D2C}" presName="node" presStyleLbl="node1" presStyleIdx="2" presStyleCnt="6">
        <dgm:presLayoutVars>
          <dgm:bulletEnabled val="1"/>
        </dgm:presLayoutVars>
      </dgm:prSet>
      <dgm:spPr/>
    </dgm:pt>
    <dgm:pt modelId="{8E9C52BA-6E9F-4916-9957-EA45296D590C}" type="pres">
      <dgm:prSet presAssocID="{47F5FB43-5A76-4BCB-A0C7-CD2A0059C4D0}" presName="sibTrans" presStyleLbl="sibTrans1D1" presStyleIdx="2" presStyleCnt="5"/>
      <dgm:spPr/>
    </dgm:pt>
    <dgm:pt modelId="{FCAC3406-FB13-4718-8197-266AB160076B}" type="pres">
      <dgm:prSet presAssocID="{47F5FB43-5A76-4BCB-A0C7-CD2A0059C4D0}" presName="connectorText" presStyleLbl="sibTrans1D1" presStyleIdx="2" presStyleCnt="5"/>
      <dgm:spPr/>
    </dgm:pt>
    <dgm:pt modelId="{F985E335-591C-4AAD-B819-6295D1A3AAA5}" type="pres">
      <dgm:prSet presAssocID="{BD537D65-0E9F-4F65-8AD9-04F77A57E284}" presName="node" presStyleLbl="node1" presStyleIdx="3" presStyleCnt="6">
        <dgm:presLayoutVars>
          <dgm:bulletEnabled val="1"/>
        </dgm:presLayoutVars>
      </dgm:prSet>
      <dgm:spPr/>
    </dgm:pt>
    <dgm:pt modelId="{30F4BB3E-2AED-46DA-85AB-914E4325FFFD}" type="pres">
      <dgm:prSet presAssocID="{2D1BE5BF-A407-4935-A00F-29DAD6790223}" presName="sibTrans" presStyleLbl="sibTrans1D1" presStyleIdx="3" presStyleCnt="5"/>
      <dgm:spPr/>
    </dgm:pt>
    <dgm:pt modelId="{826D5D95-4853-4246-B51F-F8AE134A15D6}" type="pres">
      <dgm:prSet presAssocID="{2D1BE5BF-A407-4935-A00F-29DAD6790223}" presName="connectorText" presStyleLbl="sibTrans1D1" presStyleIdx="3" presStyleCnt="5"/>
      <dgm:spPr/>
    </dgm:pt>
    <dgm:pt modelId="{D333D0C7-0647-4726-90DE-AFC30181BCA7}" type="pres">
      <dgm:prSet presAssocID="{50C1FA0F-03DD-47B5-9D44-07A64514BC79}" presName="node" presStyleLbl="node1" presStyleIdx="4" presStyleCnt="6">
        <dgm:presLayoutVars>
          <dgm:bulletEnabled val="1"/>
        </dgm:presLayoutVars>
      </dgm:prSet>
      <dgm:spPr/>
    </dgm:pt>
    <dgm:pt modelId="{C2268DF0-BE3C-4E1F-AA91-3C6CAE25C3D5}" type="pres">
      <dgm:prSet presAssocID="{531B17B4-86E0-481E-874C-EF0FF84E7887}" presName="sibTrans" presStyleLbl="sibTrans1D1" presStyleIdx="4" presStyleCnt="5"/>
      <dgm:spPr/>
    </dgm:pt>
    <dgm:pt modelId="{D3F73A3F-45AA-4F01-A2A7-68DE5EFFDA32}" type="pres">
      <dgm:prSet presAssocID="{531B17B4-86E0-481E-874C-EF0FF84E7887}" presName="connectorText" presStyleLbl="sibTrans1D1" presStyleIdx="4" presStyleCnt="5"/>
      <dgm:spPr/>
    </dgm:pt>
    <dgm:pt modelId="{5D5BFA67-809D-44DF-8627-AAFB6BD15D9A}" type="pres">
      <dgm:prSet presAssocID="{17A883FD-7246-4830-8634-34BF25A09114}" presName="node" presStyleLbl="node1" presStyleIdx="5" presStyleCnt="6">
        <dgm:presLayoutVars>
          <dgm:bulletEnabled val="1"/>
        </dgm:presLayoutVars>
      </dgm:prSet>
      <dgm:spPr/>
    </dgm:pt>
  </dgm:ptLst>
  <dgm:cxnLst>
    <dgm:cxn modelId="{64259D0E-FB8C-467A-8378-F7D7AB32C37A}" type="presOf" srcId="{9BF667C3-C52F-40F2-9D4C-49A096C9274A}" destId="{502F4852-55A3-4D5F-B3D0-6FC4FE80DAFD}" srcOrd="1" destOrd="0" presId="urn:microsoft.com/office/officeart/2016/7/layout/RepeatingBendingProcessNew"/>
    <dgm:cxn modelId="{F2C8C01A-706E-4CCF-9DA9-A8673F084208}" type="presOf" srcId="{0A6755F2-6CC0-49E9-BE8F-FA5D78EE2D2C}" destId="{A8725478-E0FC-46DA-B12A-F65FFBFF92A1}" srcOrd="0" destOrd="0" presId="urn:microsoft.com/office/officeart/2016/7/layout/RepeatingBendingProcessNew"/>
    <dgm:cxn modelId="{92350C22-3CA1-43B7-B29E-FEFF07466FA4}" type="presOf" srcId="{2D1BE5BF-A407-4935-A00F-29DAD6790223}" destId="{30F4BB3E-2AED-46DA-85AB-914E4325FFFD}" srcOrd="0" destOrd="0" presId="urn:microsoft.com/office/officeart/2016/7/layout/RepeatingBendingProcessNew"/>
    <dgm:cxn modelId="{40296423-CACF-4B90-9344-447695666587}" srcId="{4E1A7EE3-A129-4B16-810C-5C67B5266EB4}" destId="{1A0E2C55-05D1-4422-9C26-10FDB26F0FFF}" srcOrd="0" destOrd="0" parTransId="{32B5B426-E89A-4D98-B55A-F1CCCAE44EFE}" sibTransId="{F096253E-F11D-4A8E-9D37-83238781ED48}"/>
    <dgm:cxn modelId="{28D9E43B-CDED-4A69-B1B3-D886A5933DF2}" srcId="{4E1A7EE3-A129-4B16-810C-5C67B5266EB4}" destId="{17A883FD-7246-4830-8634-34BF25A09114}" srcOrd="5" destOrd="0" parTransId="{F3B5B86F-33CB-4B6A-A3BC-684D7E5AD3F0}" sibTransId="{E6C8E3CC-A2CC-4EE8-A064-83FE39BFB9F0}"/>
    <dgm:cxn modelId="{EF80743C-1990-4E17-911F-58290833C681}" type="presOf" srcId="{9BF667C3-C52F-40F2-9D4C-49A096C9274A}" destId="{0D7AAD90-34AB-4A63-87EC-C4E9DFA58538}" srcOrd="0" destOrd="0" presId="urn:microsoft.com/office/officeart/2016/7/layout/RepeatingBendingProcessNew"/>
    <dgm:cxn modelId="{6695B45B-75EC-4B78-A8ED-5763A15B3443}" type="presOf" srcId="{531B17B4-86E0-481E-874C-EF0FF84E7887}" destId="{D3F73A3F-45AA-4F01-A2A7-68DE5EFFDA32}" srcOrd="1" destOrd="0" presId="urn:microsoft.com/office/officeart/2016/7/layout/RepeatingBendingProcessNew"/>
    <dgm:cxn modelId="{D4514A5E-841D-41C0-A9D9-E6C764836B36}" type="presOf" srcId="{531B17B4-86E0-481E-874C-EF0FF84E7887}" destId="{C2268DF0-BE3C-4E1F-AA91-3C6CAE25C3D5}" srcOrd="0" destOrd="0" presId="urn:microsoft.com/office/officeart/2016/7/layout/RepeatingBendingProcessNew"/>
    <dgm:cxn modelId="{E7252D67-5DF9-433C-9C1C-E63E6DE872F0}" type="presOf" srcId="{BD537D65-0E9F-4F65-8AD9-04F77A57E284}" destId="{F985E335-591C-4AAD-B819-6295D1A3AAA5}" srcOrd="0" destOrd="0" presId="urn:microsoft.com/office/officeart/2016/7/layout/RepeatingBendingProcessNew"/>
    <dgm:cxn modelId="{E08CD369-AB47-49D2-B595-138EA58D2AAD}" srcId="{4E1A7EE3-A129-4B16-810C-5C67B5266EB4}" destId="{50C1FA0F-03DD-47B5-9D44-07A64514BC79}" srcOrd="4" destOrd="0" parTransId="{8AE754DC-CE48-44A3-BF75-14E7965F24CD}" sibTransId="{531B17B4-86E0-481E-874C-EF0FF84E7887}"/>
    <dgm:cxn modelId="{022F064C-091F-40C6-BE89-D7CC322BAE36}" srcId="{4E1A7EE3-A129-4B16-810C-5C67B5266EB4}" destId="{BD537D65-0E9F-4F65-8AD9-04F77A57E284}" srcOrd="3" destOrd="0" parTransId="{B47E90CD-819A-4BED-AF6B-B2A0DF051C9B}" sibTransId="{2D1BE5BF-A407-4935-A00F-29DAD6790223}"/>
    <dgm:cxn modelId="{2BD36B6E-F254-493A-8C47-9648EA06AE95}" type="presOf" srcId="{47F5FB43-5A76-4BCB-A0C7-CD2A0059C4D0}" destId="{8E9C52BA-6E9F-4916-9957-EA45296D590C}" srcOrd="0" destOrd="0" presId="urn:microsoft.com/office/officeart/2016/7/layout/RepeatingBendingProcessNew"/>
    <dgm:cxn modelId="{A2B04551-C775-4CBF-9731-D42A128BB794}" type="presOf" srcId="{1A0E2C55-05D1-4422-9C26-10FDB26F0FFF}" destId="{D2F07281-9439-4C54-A172-B1D70FBA9917}" srcOrd="0" destOrd="0" presId="urn:microsoft.com/office/officeart/2016/7/layout/RepeatingBendingProcessNew"/>
    <dgm:cxn modelId="{39246F8B-870C-4453-B968-729038B8DF51}" type="presOf" srcId="{BBA9400C-55BE-40C1-860E-E1056F2FB0F4}" destId="{4CA93FC8-C378-4144-99BF-CC78AE8B3E64}" srcOrd="0" destOrd="0" presId="urn:microsoft.com/office/officeart/2016/7/layout/RepeatingBendingProcessNew"/>
    <dgm:cxn modelId="{719C398D-6B65-4D92-AB0A-B12ECAB05DCA}" type="presOf" srcId="{4E1A7EE3-A129-4B16-810C-5C67B5266EB4}" destId="{6EDAFC72-E317-4DF0-8BEA-7B2C2A39C3AB}" srcOrd="0" destOrd="0" presId="urn:microsoft.com/office/officeart/2016/7/layout/RepeatingBendingProcessNew"/>
    <dgm:cxn modelId="{B131FF9A-8BC9-4AE9-A015-823064798A4C}" srcId="{4E1A7EE3-A129-4B16-810C-5C67B5266EB4}" destId="{0A6755F2-6CC0-49E9-BE8F-FA5D78EE2D2C}" srcOrd="2" destOrd="0" parTransId="{AD1EF699-61E4-40F6-8806-6CED247F66ED}" sibTransId="{47F5FB43-5A76-4BCB-A0C7-CD2A0059C4D0}"/>
    <dgm:cxn modelId="{F53D5E9F-844F-4899-ABE1-390F48B341AE}" type="presOf" srcId="{F096253E-F11D-4A8E-9D37-83238781ED48}" destId="{48A40401-B603-48AB-87E0-06C49DFE61AF}" srcOrd="0" destOrd="0" presId="urn:microsoft.com/office/officeart/2016/7/layout/RepeatingBendingProcessNew"/>
    <dgm:cxn modelId="{E2C690A4-07B8-4E97-BD5D-8EEB7FCCA990}" type="presOf" srcId="{50C1FA0F-03DD-47B5-9D44-07A64514BC79}" destId="{D333D0C7-0647-4726-90DE-AFC30181BCA7}" srcOrd="0" destOrd="0" presId="urn:microsoft.com/office/officeart/2016/7/layout/RepeatingBendingProcessNew"/>
    <dgm:cxn modelId="{BEC78EAE-B634-4F6B-A454-BCD27A574F02}" type="presOf" srcId="{47F5FB43-5A76-4BCB-A0C7-CD2A0059C4D0}" destId="{FCAC3406-FB13-4718-8197-266AB160076B}" srcOrd="1" destOrd="0" presId="urn:microsoft.com/office/officeart/2016/7/layout/RepeatingBendingProcessNew"/>
    <dgm:cxn modelId="{E068D0BB-00E8-46FA-9A09-6E23935AF108}" type="presOf" srcId="{17A883FD-7246-4830-8634-34BF25A09114}" destId="{5D5BFA67-809D-44DF-8627-AAFB6BD15D9A}" srcOrd="0" destOrd="0" presId="urn:microsoft.com/office/officeart/2016/7/layout/RepeatingBendingProcessNew"/>
    <dgm:cxn modelId="{3F9ACACE-8629-472B-B185-3D2917D883DE}" srcId="{4E1A7EE3-A129-4B16-810C-5C67B5266EB4}" destId="{BBA9400C-55BE-40C1-860E-E1056F2FB0F4}" srcOrd="1" destOrd="0" parTransId="{95C11692-F84D-4D22-8245-DD3C04AE645D}" sibTransId="{9BF667C3-C52F-40F2-9D4C-49A096C9274A}"/>
    <dgm:cxn modelId="{032CBBDC-3102-4EB2-8FA2-99F13BE20B43}" type="presOf" srcId="{2D1BE5BF-A407-4935-A00F-29DAD6790223}" destId="{826D5D95-4853-4246-B51F-F8AE134A15D6}" srcOrd="1" destOrd="0" presId="urn:microsoft.com/office/officeart/2016/7/layout/RepeatingBendingProcessNew"/>
    <dgm:cxn modelId="{3CD7C4F7-26CB-493F-84F1-EABFA9D20065}" type="presOf" srcId="{F096253E-F11D-4A8E-9D37-83238781ED48}" destId="{3CD85F5F-CC52-4A2D-9B95-85703BBC4CE2}" srcOrd="1" destOrd="0" presId="urn:microsoft.com/office/officeart/2016/7/layout/RepeatingBendingProcessNew"/>
    <dgm:cxn modelId="{6F4BE92B-C129-42A2-B019-C005BB20D55C}" type="presParOf" srcId="{6EDAFC72-E317-4DF0-8BEA-7B2C2A39C3AB}" destId="{D2F07281-9439-4C54-A172-B1D70FBA9917}" srcOrd="0" destOrd="0" presId="urn:microsoft.com/office/officeart/2016/7/layout/RepeatingBendingProcessNew"/>
    <dgm:cxn modelId="{44A8E00B-3476-4DB2-A53F-35E6E09BC2E4}" type="presParOf" srcId="{6EDAFC72-E317-4DF0-8BEA-7B2C2A39C3AB}" destId="{48A40401-B603-48AB-87E0-06C49DFE61AF}" srcOrd="1" destOrd="0" presId="urn:microsoft.com/office/officeart/2016/7/layout/RepeatingBendingProcessNew"/>
    <dgm:cxn modelId="{84399FE1-6D6E-4945-8B09-E7FC280CFE8B}" type="presParOf" srcId="{48A40401-B603-48AB-87E0-06C49DFE61AF}" destId="{3CD85F5F-CC52-4A2D-9B95-85703BBC4CE2}" srcOrd="0" destOrd="0" presId="urn:microsoft.com/office/officeart/2016/7/layout/RepeatingBendingProcessNew"/>
    <dgm:cxn modelId="{08967791-400D-4A18-88CF-2482C20A2915}" type="presParOf" srcId="{6EDAFC72-E317-4DF0-8BEA-7B2C2A39C3AB}" destId="{4CA93FC8-C378-4144-99BF-CC78AE8B3E64}" srcOrd="2" destOrd="0" presId="urn:microsoft.com/office/officeart/2016/7/layout/RepeatingBendingProcessNew"/>
    <dgm:cxn modelId="{2479F03B-F8CE-4A09-933D-8F4A7788270F}" type="presParOf" srcId="{6EDAFC72-E317-4DF0-8BEA-7B2C2A39C3AB}" destId="{0D7AAD90-34AB-4A63-87EC-C4E9DFA58538}" srcOrd="3" destOrd="0" presId="urn:microsoft.com/office/officeart/2016/7/layout/RepeatingBendingProcessNew"/>
    <dgm:cxn modelId="{BC961B2A-C2B2-4A00-A3B0-4163564EBDB4}" type="presParOf" srcId="{0D7AAD90-34AB-4A63-87EC-C4E9DFA58538}" destId="{502F4852-55A3-4D5F-B3D0-6FC4FE80DAFD}" srcOrd="0" destOrd="0" presId="urn:microsoft.com/office/officeart/2016/7/layout/RepeatingBendingProcessNew"/>
    <dgm:cxn modelId="{E50FE39C-5D16-4ADB-806D-800500AD1DBD}" type="presParOf" srcId="{6EDAFC72-E317-4DF0-8BEA-7B2C2A39C3AB}" destId="{A8725478-E0FC-46DA-B12A-F65FFBFF92A1}" srcOrd="4" destOrd="0" presId="urn:microsoft.com/office/officeart/2016/7/layout/RepeatingBendingProcessNew"/>
    <dgm:cxn modelId="{CD05783B-B231-4F1F-B84D-919D9CEF0961}" type="presParOf" srcId="{6EDAFC72-E317-4DF0-8BEA-7B2C2A39C3AB}" destId="{8E9C52BA-6E9F-4916-9957-EA45296D590C}" srcOrd="5" destOrd="0" presId="urn:microsoft.com/office/officeart/2016/7/layout/RepeatingBendingProcessNew"/>
    <dgm:cxn modelId="{6E252212-13A5-4FDA-9C06-D9D3D43E13FA}" type="presParOf" srcId="{8E9C52BA-6E9F-4916-9957-EA45296D590C}" destId="{FCAC3406-FB13-4718-8197-266AB160076B}" srcOrd="0" destOrd="0" presId="urn:microsoft.com/office/officeart/2016/7/layout/RepeatingBendingProcessNew"/>
    <dgm:cxn modelId="{9CC82E96-6690-470B-9F0C-A0A525526057}" type="presParOf" srcId="{6EDAFC72-E317-4DF0-8BEA-7B2C2A39C3AB}" destId="{F985E335-591C-4AAD-B819-6295D1A3AAA5}" srcOrd="6" destOrd="0" presId="urn:microsoft.com/office/officeart/2016/7/layout/RepeatingBendingProcessNew"/>
    <dgm:cxn modelId="{DF64B79E-1CCF-45F3-ABE7-AE7EC59CDE72}" type="presParOf" srcId="{6EDAFC72-E317-4DF0-8BEA-7B2C2A39C3AB}" destId="{30F4BB3E-2AED-46DA-85AB-914E4325FFFD}" srcOrd="7" destOrd="0" presId="urn:microsoft.com/office/officeart/2016/7/layout/RepeatingBendingProcessNew"/>
    <dgm:cxn modelId="{C06D8009-264D-4C5F-9B5E-333FFFA9E6DF}" type="presParOf" srcId="{30F4BB3E-2AED-46DA-85AB-914E4325FFFD}" destId="{826D5D95-4853-4246-B51F-F8AE134A15D6}" srcOrd="0" destOrd="0" presId="urn:microsoft.com/office/officeart/2016/7/layout/RepeatingBendingProcessNew"/>
    <dgm:cxn modelId="{0CA7DEB6-F510-4FBB-A9FC-EED7E3540AE8}" type="presParOf" srcId="{6EDAFC72-E317-4DF0-8BEA-7B2C2A39C3AB}" destId="{D333D0C7-0647-4726-90DE-AFC30181BCA7}" srcOrd="8" destOrd="0" presId="urn:microsoft.com/office/officeart/2016/7/layout/RepeatingBendingProcessNew"/>
    <dgm:cxn modelId="{925DA739-1405-4427-827B-DAA8A1B23E1D}" type="presParOf" srcId="{6EDAFC72-E317-4DF0-8BEA-7B2C2A39C3AB}" destId="{C2268DF0-BE3C-4E1F-AA91-3C6CAE25C3D5}" srcOrd="9" destOrd="0" presId="urn:microsoft.com/office/officeart/2016/7/layout/RepeatingBendingProcessNew"/>
    <dgm:cxn modelId="{73ADFFE5-D08E-4219-99C4-FD200784E4F3}" type="presParOf" srcId="{C2268DF0-BE3C-4E1F-AA91-3C6CAE25C3D5}" destId="{D3F73A3F-45AA-4F01-A2A7-68DE5EFFDA32}" srcOrd="0" destOrd="0" presId="urn:microsoft.com/office/officeart/2016/7/layout/RepeatingBendingProcessNew"/>
    <dgm:cxn modelId="{C2D5F69A-2242-46C5-AF66-C22908272E82}" type="presParOf" srcId="{6EDAFC72-E317-4DF0-8BEA-7B2C2A39C3AB}" destId="{5D5BFA67-809D-44DF-8627-AAFB6BD15D9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 dirty="0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 dirty="0"/>
        </a:p>
      </dgm:t>
    </dgm:pt>
    <dgm:pt modelId="{486604F5-EECB-4055-8CAD-03FB96F0401D}">
      <dgm:prSet/>
      <dgm:spPr/>
      <dgm:t>
        <a:bodyPr/>
        <a:lstStyle/>
        <a:p>
          <a:r>
            <a:rPr lang="en-US" dirty="0"/>
            <a:t>REMEMBER TO ALWAYS INSPIRE, TEACH, LEAD,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 dirty="0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 dirty="0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 dirty="0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 dirty="0"/>
        </a:p>
      </dgm:t>
    </dgm:pt>
    <dgm:pt modelId="{50A8485B-BA5D-447E-9AE6-969A5DEE4B8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/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 dirty="0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 dirty="0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C5A75-B9A3-439E-92B3-F5A9B3199F88}">
      <dsp:nvSpPr>
        <dsp:cNvPr id="0" name=""/>
        <dsp:cNvSpPr/>
      </dsp:nvSpPr>
      <dsp:spPr>
        <a:xfrm>
          <a:off x="0" y="680"/>
          <a:ext cx="6243991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02617-556D-4476-ACC0-29510ECCAFDC}">
      <dsp:nvSpPr>
        <dsp:cNvPr id="0" name=""/>
        <dsp:cNvSpPr/>
      </dsp:nvSpPr>
      <dsp:spPr>
        <a:xfrm>
          <a:off x="481381" y="358732"/>
          <a:ext cx="875239" cy="875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5E397-C6FB-41C8-9E92-D3743E33C69F}">
      <dsp:nvSpPr>
        <dsp:cNvPr id="0" name=""/>
        <dsp:cNvSpPr/>
      </dsp:nvSpPr>
      <dsp:spPr>
        <a:xfrm>
          <a:off x="1838002" y="680"/>
          <a:ext cx="4405989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REWARD THE MOST IMPROVED</a:t>
          </a:r>
        </a:p>
      </dsp:txBody>
      <dsp:txXfrm>
        <a:off x="1838002" y="680"/>
        <a:ext cx="4405989" cy="1591344"/>
      </dsp:txXfrm>
    </dsp:sp>
    <dsp:sp modelId="{9AB7F15D-0BBD-427B-82BC-8F5B4F3D951A}">
      <dsp:nvSpPr>
        <dsp:cNvPr id="0" name=""/>
        <dsp:cNvSpPr/>
      </dsp:nvSpPr>
      <dsp:spPr>
        <a:xfrm>
          <a:off x="0" y="1989860"/>
          <a:ext cx="6243991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8A8C3-43BF-48AB-B120-EC20A291CF54}">
      <dsp:nvSpPr>
        <dsp:cNvPr id="0" name=""/>
        <dsp:cNvSpPr/>
      </dsp:nvSpPr>
      <dsp:spPr>
        <a:xfrm>
          <a:off x="481381" y="2347912"/>
          <a:ext cx="875239" cy="875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4D332-30EA-4B49-8D68-66B21634747F}">
      <dsp:nvSpPr>
        <dsp:cNvPr id="0" name=""/>
        <dsp:cNvSpPr/>
      </dsp:nvSpPr>
      <dsp:spPr>
        <a:xfrm>
          <a:off x="1838002" y="1989860"/>
          <a:ext cx="4405989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CALL OUT THE BEST EFFORTS AND THE TYPE OF ATTITUDE YOU WANT TO SEE</a:t>
          </a:r>
        </a:p>
      </dsp:txBody>
      <dsp:txXfrm>
        <a:off x="1838002" y="1989860"/>
        <a:ext cx="4405989" cy="1591344"/>
      </dsp:txXfrm>
    </dsp:sp>
    <dsp:sp modelId="{97F888F7-F472-4A8A-92DA-212713149E76}">
      <dsp:nvSpPr>
        <dsp:cNvPr id="0" name=""/>
        <dsp:cNvSpPr/>
      </dsp:nvSpPr>
      <dsp:spPr>
        <a:xfrm>
          <a:off x="0" y="3979040"/>
          <a:ext cx="6243991" cy="15913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6C020-B3DA-4237-8546-494CA3A03F39}">
      <dsp:nvSpPr>
        <dsp:cNvPr id="0" name=""/>
        <dsp:cNvSpPr/>
      </dsp:nvSpPr>
      <dsp:spPr>
        <a:xfrm>
          <a:off x="481381" y="4337093"/>
          <a:ext cx="875239" cy="8752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4FA39-1298-46FA-97C1-3CF572256D1B}">
      <dsp:nvSpPr>
        <dsp:cNvPr id="0" name=""/>
        <dsp:cNvSpPr/>
      </dsp:nvSpPr>
      <dsp:spPr>
        <a:xfrm>
          <a:off x="1838002" y="3979040"/>
          <a:ext cx="4405989" cy="1591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17" tIns="168417" rIns="168417" bIns="168417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MOTIVATION WILL INCREASE WHEN YOUR CREW SEES IMPROVED RESULTS</a:t>
          </a:r>
        </a:p>
      </dsp:txBody>
      <dsp:txXfrm>
        <a:off x="1838002" y="3979040"/>
        <a:ext cx="4405989" cy="1591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40401-B603-48AB-87E0-06C49DFE61AF}">
      <dsp:nvSpPr>
        <dsp:cNvPr id="0" name=""/>
        <dsp:cNvSpPr/>
      </dsp:nvSpPr>
      <dsp:spPr>
        <a:xfrm>
          <a:off x="3317626" y="762605"/>
          <a:ext cx="5880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8021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/>
            </a:solidFill>
            <a:effectLst/>
          </a:endParaRPr>
        </a:p>
      </dsp:txBody>
      <dsp:txXfrm>
        <a:off x="3596171" y="805232"/>
        <a:ext cx="30931" cy="6186"/>
      </dsp:txXfrm>
    </dsp:sp>
    <dsp:sp modelId="{D2F07281-9439-4C54-A172-B1D70FBA9917}">
      <dsp:nvSpPr>
        <dsp:cNvPr id="0" name=""/>
        <dsp:cNvSpPr/>
      </dsp:nvSpPr>
      <dsp:spPr>
        <a:xfrm>
          <a:off x="629766" y="1427"/>
          <a:ext cx="2689659" cy="1613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START WITH A QUESTION AND END WITH A QUESTION</a:t>
          </a:r>
        </a:p>
      </dsp:txBody>
      <dsp:txXfrm>
        <a:off x="629766" y="1427"/>
        <a:ext cx="2689659" cy="1613795"/>
      </dsp:txXfrm>
    </dsp:sp>
    <dsp:sp modelId="{0D7AAD90-34AB-4A63-87EC-C4E9DFA58538}">
      <dsp:nvSpPr>
        <dsp:cNvPr id="0" name=""/>
        <dsp:cNvSpPr/>
      </dsp:nvSpPr>
      <dsp:spPr>
        <a:xfrm>
          <a:off x="1974596" y="1613423"/>
          <a:ext cx="3308281" cy="588021"/>
        </a:xfrm>
        <a:custGeom>
          <a:avLst/>
          <a:gdLst/>
          <a:ahLst/>
          <a:cxnLst/>
          <a:rect l="0" t="0" r="0" b="0"/>
          <a:pathLst>
            <a:path>
              <a:moveTo>
                <a:pt x="3308281" y="0"/>
              </a:moveTo>
              <a:lnTo>
                <a:pt x="3308281" y="311110"/>
              </a:lnTo>
              <a:lnTo>
                <a:pt x="0" y="311110"/>
              </a:lnTo>
              <a:lnTo>
                <a:pt x="0" y="58802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/>
            </a:solidFill>
            <a:effectLst/>
          </a:endParaRPr>
        </a:p>
      </dsp:txBody>
      <dsp:txXfrm>
        <a:off x="3544596" y="1904341"/>
        <a:ext cx="168281" cy="6186"/>
      </dsp:txXfrm>
    </dsp:sp>
    <dsp:sp modelId="{4CA93FC8-C378-4144-99BF-CC78AE8B3E64}">
      <dsp:nvSpPr>
        <dsp:cNvPr id="0" name=""/>
        <dsp:cNvSpPr/>
      </dsp:nvSpPr>
      <dsp:spPr>
        <a:xfrm>
          <a:off x="3938047" y="1427"/>
          <a:ext cx="2689659" cy="161379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ALLOW TIME TO EXPLAIN THEMSELVES</a:t>
          </a:r>
        </a:p>
      </dsp:txBody>
      <dsp:txXfrm>
        <a:off x="3938047" y="1427"/>
        <a:ext cx="2689659" cy="1613795"/>
      </dsp:txXfrm>
    </dsp:sp>
    <dsp:sp modelId="{8E9C52BA-6E9F-4916-9957-EA45296D590C}">
      <dsp:nvSpPr>
        <dsp:cNvPr id="0" name=""/>
        <dsp:cNvSpPr/>
      </dsp:nvSpPr>
      <dsp:spPr>
        <a:xfrm>
          <a:off x="3317626" y="2995023"/>
          <a:ext cx="5880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8021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/>
            </a:solidFill>
            <a:effectLst/>
          </a:endParaRPr>
        </a:p>
      </dsp:txBody>
      <dsp:txXfrm>
        <a:off x="3596171" y="3037649"/>
        <a:ext cx="30931" cy="6186"/>
      </dsp:txXfrm>
    </dsp:sp>
    <dsp:sp modelId="{A8725478-E0FC-46DA-B12A-F65FFBFF92A1}">
      <dsp:nvSpPr>
        <dsp:cNvPr id="0" name=""/>
        <dsp:cNvSpPr/>
      </dsp:nvSpPr>
      <dsp:spPr>
        <a:xfrm>
          <a:off x="629766" y="2233845"/>
          <a:ext cx="2689659" cy="161379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BE SPECIFIC AND TARGETED. RELATE THE ISSUE TO A GOAL.</a:t>
          </a:r>
        </a:p>
      </dsp:txBody>
      <dsp:txXfrm>
        <a:off x="629766" y="2233845"/>
        <a:ext cx="2689659" cy="1613795"/>
      </dsp:txXfrm>
    </dsp:sp>
    <dsp:sp modelId="{30F4BB3E-2AED-46DA-85AB-914E4325FFFD}">
      <dsp:nvSpPr>
        <dsp:cNvPr id="0" name=""/>
        <dsp:cNvSpPr/>
      </dsp:nvSpPr>
      <dsp:spPr>
        <a:xfrm>
          <a:off x="1974596" y="3845840"/>
          <a:ext cx="3308281" cy="588021"/>
        </a:xfrm>
        <a:custGeom>
          <a:avLst/>
          <a:gdLst/>
          <a:ahLst/>
          <a:cxnLst/>
          <a:rect l="0" t="0" r="0" b="0"/>
          <a:pathLst>
            <a:path>
              <a:moveTo>
                <a:pt x="3308281" y="0"/>
              </a:moveTo>
              <a:lnTo>
                <a:pt x="3308281" y="311110"/>
              </a:lnTo>
              <a:lnTo>
                <a:pt x="0" y="311110"/>
              </a:lnTo>
              <a:lnTo>
                <a:pt x="0" y="58802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/>
            </a:solidFill>
            <a:effectLst/>
          </a:endParaRPr>
        </a:p>
      </dsp:txBody>
      <dsp:txXfrm>
        <a:off x="3544596" y="4136758"/>
        <a:ext cx="168281" cy="6186"/>
      </dsp:txXfrm>
    </dsp:sp>
    <dsp:sp modelId="{F985E335-591C-4AAD-B819-6295D1A3AAA5}">
      <dsp:nvSpPr>
        <dsp:cNvPr id="0" name=""/>
        <dsp:cNvSpPr/>
      </dsp:nvSpPr>
      <dsp:spPr>
        <a:xfrm>
          <a:off x="3938047" y="2233845"/>
          <a:ext cx="2689659" cy="161379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TIMELY, DON’T WAIT!</a:t>
          </a:r>
        </a:p>
      </dsp:txBody>
      <dsp:txXfrm>
        <a:off x="3938047" y="2233845"/>
        <a:ext cx="2689659" cy="1613795"/>
      </dsp:txXfrm>
    </dsp:sp>
    <dsp:sp modelId="{C2268DF0-BE3C-4E1F-AA91-3C6CAE25C3D5}">
      <dsp:nvSpPr>
        <dsp:cNvPr id="0" name=""/>
        <dsp:cNvSpPr/>
      </dsp:nvSpPr>
      <dsp:spPr>
        <a:xfrm>
          <a:off x="3317626" y="5227440"/>
          <a:ext cx="5880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8021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bg1"/>
            </a:solidFill>
            <a:effectLst/>
          </a:endParaRPr>
        </a:p>
      </dsp:txBody>
      <dsp:txXfrm>
        <a:off x="3596171" y="5270067"/>
        <a:ext cx="30931" cy="6186"/>
      </dsp:txXfrm>
    </dsp:sp>
    <dsp:sp modelId="{D333D0C7-0647-4726-90DE-AFC30181BCA7}">
      <dsp:nvSpPr>
        <dsp:cNvPr id="0" name=""/>
        <dsp:cNvSpPr/>
      </dsp:nvSpPr>
      <dsp:spPr>
        <a:xfrm>
          <a:off x="629766" y="4466262"/>
          <a:ext cx="2689659" cy="161379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CREATE A PLAN TOGETHER FOR ACHIEVEMENT.</a:t>
          </a:r>
        </a:p>
      </dsp:txBody>
      <dsp:txXfrm>
        <a:off x="629766" y="4466262"/>
        <a:ext cx="2689659" cy="1613795"/>
      </dsp:txXfrm>
    </dsp:sp>
    <dsp:sp modelId="{5D5BFA67-809D-44DF-8627-AAFB6BD15D9A}">
      <dsp:nvSpPr>
        <dsp:cNvPr id="0" name=""/>
        <dsp:cNvSpPr/>
      </dsp:nvSpPr>
      <dsp:spPr>
        <a:xfrm>
          <a:off x="3938047" y="4466262"/>
          <a:ext cx="2689659" cy="1613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96" tIns="138343" rIns="131796" bIns="138343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effectLst/>
            </a:rPr>
            <a:t>PRAISE OVER CRITICISM</a:t>
          </a:r>
        </a:p>
      </dsp:txBody>
      <dsp:txXfrm>
        <a:off x="3938047" y="4466262"/>
        <a:ext cx="2689659" cy="16137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ANY QUESTIONS?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MARCHILL@TWODARKTHIRTY.COM</a:t>
          </a:r>
        </a:p>
      </dsp:txBody>
      <dsp:txXfrm>
        <a:off x="0" y="0"/>
        <a:ext cx="6263640" cy="1376171"/>
      </dsp:txXfrm>
    </dsp:sp>
    <dsp:sp modelId="{FFFF151F-6411-465E-A196-4718B56C442C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REMEMBER TO ALWAYS INSPIRE, TEACH, LEAD, AND LEARN!</a:t>
          </a:r>
        </a:p>
      </dsp:txBody>
      <dsp:txXfrm>
        <a:off x="0" y="1376171"/>
        <a:ext cx="6263640" cy="1376171"/>
      </dsp:txXfrm>
    </dsp:sp>
    <dsp:sp modelId="{58A7CE66-1262-435B-893B-682F91B363CA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PLEASE CHECK OUT MY WEBSITE FOR MORE INFORMATION AND FREE DOWNLOADS.</a:t>
          </a:r>
        </a:p>
      </dsp:txBody>
      <dsp:txXfrm>
        <a:off x="0" y="2752343"/>
        <a:ext cx="6263640" cy="1376171"/>
      </dsp:txXfrm>
    </dsp:sp>
    <dsp:sp modelId="{D7FE01B0-205F-4417-BB8B-A0FFD18854C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700" kern="1200" dirty="0"/>
        </a:p>
      </dsp:txBody>
      <dsp:txXfrm>
        <a:off x="0" y="4128515"/>
        <a:ext cx="6263640" cy="137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9C819-6281-4C97-9B63-1A9C353B3A0B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4E061-7D30-4DEF-BE7B-04EB98EF0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04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Attitude + Effort =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2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1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6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9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6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5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7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0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6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7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8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9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9BA73E8-F8A0-4459-96E3-3198F8DA84F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293A10A-D809-49BA-B94E-8634AFBB4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5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rry image of a person's body&#10;&#10;AI-generated content may be incorrect.">
            <a:extLst>
              <a:ext uri="{FF2B5EF4-FFF2-40B4-BE49-F238E27FC236}">
                <a16:creationId xmlns:a16="http://schemas.microsoft.com/office/drawing/2014/main" id="{D8358443-5760-7DAA-B241-943AAACB9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59" y="895020"/>
            <a:ext cx="10843065" cy="2710766"/>
          </a:xfrm>
          <a:prstGeom prst="rect">
            <a:avLst/>
          </a:prstGeom>
        </p:spPr>
      </p:pic>
      <p:pic>
        <p:nvPicPr>
          <p:cNvPr id="13" name="Picture 1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65686C5-4198-F08F-1191-3F757F69B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767" y="3002326"/>
            <a:ext cx="4157861" cy="4157861"/>
          </a:xfrm>
          <a:prstGeom prst="rect">
            <a:avLst/>
          </a:prstGeom>
        </p:spPr>
      </p:pic>
      <p:pic>
        <p:nvPicPr>
          <p:cNvPr id="23" name="Picture 22" descr="A red and white logo&#10;&#10;AI-generated content may be incorrect.">
            <a:extLst>
              <a:ext uri="{FF2B5EF4-FFF2-40B4-BE49-F238E27FC236}">
                <a16:creationId xmlns:a16="http://schemas.microsoft.com/office/drawing/2014/main" id="{C7D3E751-F033-DEB4-CE8C-66EBB78BF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096" r="-6970" b="28637"/>
          <a:stretch>
            <a:fillRect/>
          </a:stretch>
        </p:blipFill>
        <p:spPr>
          <a:xfrm>
            <a:off x="362184" y="3810030"/>
            <a:ext cx="7335945" cy="2747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099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rms response chart. Question title: Which of the following areas do you struggle with most as a leader?  . Number of responses: 15 responses.">
            <a:extLst>
              <a:ext uri="{FF2B5EF4-FFF2-40B4-BE49-F238E27FC236}">
                <a16:creationId xmlns:a16="http://schemas.microsoft.com/office/drawing/2014/main" id="{FF4B41EA-98A9-8527-C77A-6940DEC2A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750570"/>
            <a:ext cx="11277600" cy="535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44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rms response chart. Question title: How comfortable are you with having difficult conversations with staff?  . Number of responses: 15 responses.">
            <a:extLst>
              <a:ext uri="{FF2B5EF4-FFF2-40B4-BE49-F238E27FC236}">
                <a16:creationId xmlns:a16="http://schemas.microsoft.com/office/drawing/2014/main" id="{0BF3C834-6041-63B7-6407-8AAA77E9F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750570"/>
            <a:ext cx="11277600" cy="535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BBBD14-A375-CA66-ACDC-A8DC558F8CCC}"/>
              </a:ext>
            </a:extLst>
          </p:cNvPr>
          <p:cNvSpPr txBox="1"/>
          <p:nvPr/>
        </p:nvSpPr>
        <p:spPr>
          <a:xfrm>
            <a:off x="3429735" y="54472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docs-Roboto"/>
              </a:rPr>
              <a:t>  (Linear scale — 1 = Avoid it at all costs, 5 = Very comfortable)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3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rms response chart. Question title: When a stylist is underperforming, what do you typically do first?  . Number of responses: 15 responses.">
            <a:extLst>
              <a:ext uri="{FF2B5EF4-FFF2-40B4-BE49-F238E27FC236}">
                <a16:creationId xmlns:a16="http://schemas.microsoft.com/office/drawing/2014/main" id="{CC32E213-3D6C-EA69-04E7-14457DCE9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060705"/>
            <a:ext cx="11277600" cy="473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44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AAFB-318C-4480-3E10-4B39FD054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Themes From the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E78C4-775B-A5DD-777B-DD9FB74B3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Team Motivation &amp; Buy-In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Time Management &amp; Task Overload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Delegation &amp; Accountability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Difficult Conversations &amp; Leadership Confidence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Younger Leaders &amp; Respect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Leading By Example &amp; Emotional Load</a:t>
            </a:r>
          </a:p>
        </p:txBody>
      </p:sp>
    </p:spTree>
    <p:extLst>
      <p:ext uri="{BB962C8B-B14F-4D97-AF65-F5344CB8AC3E}">
        <p14:creationId xmlns:p14="http://schemas.microsoft.com/office/powerpoint/2010/main" val="417529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9C33E-30C7-8144-4B1C-B7727A11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 Mirror Test": Leading Starts With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7A7EC-4438-4A1E-C574-B02341AFD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teach people how to treat us—not just by what we say, but what we allow, ignore, or reinforce.</a:t>
            </a:r>
          </a:p>
          <a:p>
            <a:r>
              <a:rPr lang="en-US" dirty="0"/>
              <a:t>You don’t need to know everything. You need to stand for something.</a:t>
            </a:r>
          </a:p>
          <a:p>
            <a:r>
              <a:rPr lang="en-US" dirty="0"/>
              <a:t>Respect is earned through consistency, not age.</a:t>
            </a:r>
          </a:p>
          <a:p>
            <a:r>
              <a:rPr lang="en-US" dirty="0"/>
              <a:t>You don't have to be the smartest person in the room. Just the most accountable.</a:t>
            </a:r>
          </a:p>
          <a:p>
            <a:r>
              <a:rPr lang="en-US" b="1" dirty="0"/>
              <a:t>Practical Takeaway:</a:t>
            </a:r>
            <a:endParaRPr lang="en-US" dirty="0"/>
          </a:p>
          <a:p>
            <a:pPr lvl="1"/>
            <a:r>
              <a:rPr lang="en-US" i="1" dirty="0"/>
              <a:t>What example are you currently setting—intentionally or not?</a:t>
            </a:r>
            <a:endParaRPr lang="en-US" dirty="0"/>
          </a:p>
          <a:p>
            <a:pPr lvl="1"/>
            <a:r>
              <a:rPr lang="en-US" dirty="0"/>
              <a:t>A short daily “mirror test” — </a:t>
            </a:r>
            <a:r>
              <a:rPr lang="en-US" i="1" dirty="0"/>
              <a:t>Did I show up today the way I’d want my team to?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6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154A3-2C60-3209-2168-B139B3CC4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810190" cy="5571065"/>
          </a:xfrm>
        </p:spPr>
        <p:txBody>
          <a:bodyPr anchor="ctr">
            <a:normAutofit/>
          </a:bodyPr>
          <a:lstStyle/>
          <a:p>
            <a:r>
              <a:rPr lang="en-US" sz="4400" dirty="0"/>
              <a:t>Create motivation &amp; Inspiration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438F69-B00A-FDC2-89AB-A20F8CF856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0403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1120-D2AC-F86D-D0B2-16730813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Time, Tasks, and the Tyranny of Everything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13067-0ED3-8340-70C0-E21F1A792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You’ve got a foot on the floor and a hand in the back office. No wonder you’re sinking.</a:t>
            </a:r>
          </a:p>
          <a:p>
            <a:r>
              <a:rPr lang="en-US" dirty="0"/>
              <a:t>A simple framework:</a:t>
            </a:r>
            <a:br>
              <a:rPr lang="en-US" dirty="0"/>
            </a:br>
            <a:r>
              <a:rPr lang="en-US" dirty="0"/>
              <a:t>🔹 </a:t>
            </a:r>
            <a:r>
              <a:rPr lang="en-US" i="1" dirty="0"/>
              <a:t>Must Do</a:t>
            </a:r>
            <a:br>
              <a:rPr lang="en-US" dirty="0"/>
            </a:br>
            <a:r>
              <a:rPr lang="en-US" dirty="0"/>
              <a:t>🔹 </a:t>
            </a:r>
            <a:r>
              <a:rPr lang="en-US" i="1" dirty="0"/>
              <a:t>Should Do</a:t>
            </a:r>
            <a:br>
              <a:rPr lang="en-US" dirty="0"/>
            </a:br>
            <a:r>
              <a:rPr lang="en-US" dirty="0"/>
              <a:t>🔹 </a:t>
            </a:r>
            <a:r>
              <a:rPr lang="en-US" i="1" dirty="0"/>
              <a:t>Let Go</a:t>
            </a:r>
          </a:p>
          <a:p>
            <a:r>
              <a:rPr lang="en-US" b="1" dirty="0"/>
              <a:t>Delegation is like coaching, not control.</a:t>
            </a:r>
            <a:endParaRPr lang="en-US" dirty="0"/>
          </a:p>
          <a:p>
            <a:pPr lvl="1"/>
            <a:r>
              <a:rPr lang="en-US" dirty="0"/>
              <a:t>Ask: </a:t>
            </a:r>
            <a:r>
              <a:rPr lang="en-US" i="1" dirty="0"/>
              <a:t>“Who are you robbing of growth by not letting go?”</a:t>
            </a:r>
            <a:endParaRPr lang="en-US" dirty="0"/>
          </a:p>
          <a:p>
            <a:pPr lvl="1"/>
            <a:r>
              <a:rPr lang="en-US" i="1" dirty="0"/>
              <a:t>“Delegation isn’t dumping. It’s development.”</a:t>
            </a:r>
            <a:endParaRPr lang="en-US" dirty="0"/>
          </a:p>
          <a:p>
            <a:r>
              <a:rPr lang="en-US" b="1" dirty="0"/>
              <a:t>Practical Tool:</a:t>
            </a:r>
            <a:endParaRPr lang="en-US" dirty="0"/>
          </a:p>
          <a:p>
            <a:pPr lvl="1"/>
            <a:r>
              <a:rPr lang="en-US" dirty="0"/>
              <a:t>Provide a sample “task delegation worksheet” or a weekly reflection card:</a:t>
            </a:r>
            <a:br>
              <a:rPr lang="en-US" dirty="0"/>
            </a:br>
            <a:r>
              <a:rPr lang="en-US" dirty="0"/>
              <a:t>➤ What am I holding on to that someone else could grow from?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3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05B7-6539-A148-D451-4953FFA6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278" y="204517"/>
            <a:ext cx="6904918" cy="7654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0" i="0" kern="12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Dunning-Kreger Effect</a:t>
            </a:r>
          </a:p>
        </p:txBody>
      </p:sp>
      <p:pic>
        <p:nvPicPr>
          <p:cNvPr id="6" name="Picture 5" descr="A diagram of a business&#10;&#10;Description automatically generated with medium confidence">
            <a:extLst>
              <a:ext uri="{FF2B5EF4-FFF2-40B4-BE49-F238E27FC236}">
                <a16:creationId xmlns:a16="http://schemas.microsoft.com/office/drawing/2014/main" id="{13848314-ADF5-793A-0BDE-78A5DC67A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1" b="21613"/>
          <a:stretch/>
        </p:blipFill>
        <p:spPr>
          <a:xfrm>
            <a:off x="838144" y="969939"/>
            <a:ext cx="10209436" cy="548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34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718964E5-FA18-7D1B-98CF-CFF4160DE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03" y="323702"/>
            <a:ext cx="8280794" cy="6210595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60942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EA5F-AD92-BF19-D90E-AF7524065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Tough Talks and Team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1DBFF-3E8E-40A4-C544-A706EFE9A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it’s hard to say, it’s probably worth saying. The right way.</a:t>
            </a:r>
          </a:p>
          <a:p>
            <a:r>
              <a:rPr lang="en-US" dirty="0"/>
              <a:t>A simple 3-step framework: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Clarify the real issue</a:t>
            </a:r>
            <a:r>
              <a:rPr lang="en-US" dirty="0"/>
              <a:t> (not the attitude, but the action)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Be honest, not harsh</a:t>
            </a:r>
            <a:r>
              <a:rPr lang="en-US" dirty="0"/>
              <a:t> (clear is kind, vague is cruel)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Hold the standard even if you’re tired</a:t>
            </a:r>
            <a:endParaRPr lang="en-US" dirty="0"/>
          </a:p>
          <a:p>
            <a:r>
              <a:rPr lang="en-US" b="1" dirty="0"/>
              <a:t>Use This Language:</a:t>
            </a:r>
            <a:endParaRPr lang="en-US" dirty="0"/>
          </a:p>
          <a:p>
            <a:pPr lvl="1"/>
            <a:r>
              <a:rPr lang="en-US" dirty="0"/>
              <a:t>“I respect you too much not to be honest.”</a:t>
            </a:r>
          </a:p>
          <a:p>
            <a:pPr lvl="1"/>
            <a:r>
              <a:rPr lang="en-US" dirty="0"/>
              <a:t>“I’m not trying to control you. I’m trying to help you grow.”</a:t>
            </a:r>
          </a:p>
          <a:p>
            <a:pPr lvl="1"/>
            <a:r>
              <a:rPr lang="en-US" dirty="0"/>
              <a:t>“This may not be easy, but it’s important.”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34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902F-3F99-CC68-93E1-292EDB89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3" y="1473722"/>
            <a:ext cx="3792414" cy="3675908"/>
          </a:xfrm>
        </p:spPr>
        <p:txBody>
          <a:bodyPr anchor="ctr">
            <a:normAutofit/>
          </a:bodyPr>
          <a:lstStyle/>
          <a:p>
            <a:r>
              <a:rPr lang="en-US" sz="4400" dirty="0"/>
              <a:t>Let’s talk about counseling and feedback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70FA105-BAC1-CA73-891F-A2B992748630}"/>
              </a:ext>
            </a:extLst>
          </p:cNvPr>
          <p:cNvGraphicFramePr/>
          <p:nvPr/>
        </p:nvGraphicFramePr>
        <p:xfrm>
          <a:off x="4557155" y="449943"/>
          <a:ext cx="7257474" cy="608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149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D9F57-CC24-A56D-D22C-F9E291F1C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Close-Out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E53B6-DE4A-69B5-1DB2-165F6DDB3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What’s one thing you’re doing that your team will copy tomorrow—good or bad?</a:t>
            </a:r>
          </a:p>
        </p:txBody>
      </p:sp>
    </p:spTree>
    <p:extLst>
      <p:ext uri="{BB962C8B-B14F-4D97-AF65-F5344CB8AC3E}">
        <p14:creationId xmlns:p14="http://schemas.microsoft.com/office/powerpoint/2010/main" val="76902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image of a part of a periodic table and test tubes">
            <a:extLst>
              <a:ext uri="{FF2B5EF4-FFF2-40B4-BE49-F238E27FC236}">
                <a16:creationId xmlns:a16="http://schemas.microsoft.com/office/drawing/2014/main" id="{BC0208DC-0B30-33CC-C2CF-D07EE113F1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t="33057" b="106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91CF2-C14A-5F3F-AC8A-D1545FE2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889" y="1828800"/>
            <a:ext cx="8676222" cy="32004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It’s in your power!</a:t>
            </a: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br>
              <a:rPr lang="en-US" sz="48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11500" dirty="0">
                <a:solidFill>
                  <a:schemeClr val="accent6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 + E = P</a:t>
            </a:r>
            <a:br>
              <a:rPr lang="en-US" sz="11500" dirty="0">
                <a:solidFill>
                  <a:schemeClr val="accent6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(Attitude + Effort = Performance)</a:t>
            </a:r>
            <a:endParaRPr lang="en-US" sz="48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76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" y="102311"/>
            <a:ext cx="3715327" cy="2167538"/>
          </a:xfrm>
        </p:spPr>
        <p:txBody>
          <a:bodyPr>
            <a:normAutofit fontScale="90000"/>
          </a:bodyPr>
          <a:lstStyle/>
          <a:p>
            <a:r>
              <a:rPr lang="en-US" sz="5200" b="1" i="1" dirty="0">
                <a:latin typeface="Century Gothic" panose="020B0502020202020204" pitchFamily="34" charset="0"/>
              </a:rPr>
              <a:t>THANKS FOR HAVING ME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2256" y="343301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 descr="A cartoon of a firefighter with an axe&#10;&#10;Description automatically generated">
            <a:extLst>
              <a:ext uri="{FF2B5EF4-FFF2-40B4-BE49-F238E27FC236}">
                <a16:creationId xmlns:a16="http://schemas.microsoft.com/office/drawing/2014/main" id="{0FCD2465-F753-910C-C71C-1F49EF209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68" y="3429000"/>
            <a:ext cx="3429000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FCE51-53E7-B086-3ECC-57CDD221A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349" y="2099575"/>
            <a:ext cx="2477942" cy="248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527</Words>
  <Application>Microsoft Office PowerPoint</Application>
  <PresentationFormat>Widescreen</PresentationFormat>
  <Paragraphs>56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Century Gothic</vt:lpstr>
      <vt:lpstr>docs-Roboto</vt:lpstr>
      <vt:lpstr>Office Theme</vt:lpstr>
      <vt:lpstr>PowerPoint Presentation</vt:lpstr>
      <vt:lpstr>PowerPoint Presentation</vt:lpstr>
      <vt:lpstr>PowerPoint Presentation</vt:lpstr>
      <vt:lpstr>PowerPoint Presentation</vt:lpstr>
      <vt:lpstr>Main Themes From the Survey</vt:lpstr>
      <vt:lpstr>“The Mirror Test": Leading Starts With You</vt:lpstr>
      <vt:lpstr>Create motivation &amp; Inspiration</vt:lpstr>
      <vt:lpstr>Time, Tasks, and the Tyranny of Everything</vt:lpstr>
      <vt:lpstr>Dunning-Kreger Effect</vt:lpstr>
      <vt:lpstr>PowerPoint Presentation</vt:lpstr>
      <vt:lpstr>Tough Talks and Team Culture</vt:lpstr>
      <vt:lpstr>Let’s talk about counseling and feedback</vt:lpstr>
      <vt:lpstr>Final Close-Out Idea</vt:lpstr>
      <vt:lpstr>It’s in your power!  A + E = P (Attitude + Effort = Performance)</vt:lpstr>
      <vt:lpstr>THANKS FOR HAVING 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Hill</dc:creator>
  <cp:lastModifiedBy>Marc Hill</cp:lastModifiedBy>
  <cp:revision>6</cp:revision>
  <dcterms:created xsi:type="dcterms:W3CDTF">2025-07-09T01:55:57Z</dcterms:created>
  <dcterms:modified xsi:type="dcterms:W3CDTF">2025-07-09T14:28:31Z</dcterms:modified>
</cp:coreProperties>
</file>