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1" r:id="rId4"/>
    <p:sldMasterId id="2147483862" r:id="rId5"/>
  </p:sldMasterIdLst>
  <p:notesMasterIdLst>
    <p:notesMasterId r:id="rId56"/>
  </p:notesMasterIdLst>
  <p:handoutMasterIdLst>
    <p:handoutMasterId r:id="rId57"/>
  </p:handoutMasterIdLst>
  <p:sldIdLst>
    <p:sldId id="256" r:id="rId6"/>
    <p:sldId id="333" r:id="rId7"/>
    <p:sldId id="300" r:id="rId8"/>
    <p:sldId id="301" r:id="rId9"/>
    <p:sldId id="346" r:id="rId10"/>
    <p:sldId id="371" r:id="rId11"/>
    <p:sldId id="289" r:id="rId12"/>
    <p:sldId id="342" r:id="rId13"/>
    <p:sldId id="343" r:id="rId14"/>
    <p:sldId id="345" r:id="rId15"/>
    <p:sldId id="288" r:id="rId16"/>
    <p:sldId id="352" r:id="rId17"/>
    <p:sldId id="356" r:id="rId18"/>
    <p:sldId id="278" r:id="rId19"/>
    <p:sldId id="287" r:id="rId20"/>
    <p:sldId id="335" r:id="rId21"/>
    <p:sldId id="341" r:id="rId22"/>
    <p:sldId id="351" r:id="rId23"/>
    <p:sldId id="355" r:id="rId24"/>
    <p:sldId id="292" r:id="rId25"/>
    <p:sldId id="349" r:id="rId26"/>
    <p:sldId id="368" r:id="rId27"/>
    <p:sldId id="350" r:id="rId28"/>
    <p:sldId id="293" r:id="rId29"/>
    <p:sldId id="364" r:id="rId30"/>
    <p:sldId id="365" r:id="rId31"/>
    <p:sldId id="358" r:id="rId32"/>
    <p:sldId id="290" r:id="rId33"/>
    <p:sldId id="291" r:id="rId34"/>
    <p:sldId id="353" r:id="rId35"/>
    <p:sldId id="363" r:id="rId36"/>
    <p:sldId id="357" r:id="rId37"/>
    <p:sldId id="294" r:id="rId38"/>
    <p:sldId id="295" r:id="rId39"/>
    <p:sldId id="347" r:id="rId40"/>
    <p:sldId id="362" r:id="rId41"/>
    <p:sldId id="369" r:id="rId42"/>
    <p:sldId id="348" r:id="rId43"/>
    <p:sldId id="359" r:id="rId44"/>
    <p:sldId id="296" r:id="rId45"/>
    <p:sldId id="354" r:id="rId46"/>
    <p:sldId id="366" r:id="rId47"/>
    <p:sldId id="297" r:id="rId48"/>
    <p:sldId id="299" r:id="rId49"/>
    <p:sldId id="360" r:id="rId50"/>
    <p:sldId id="367" r:id="rId51"/>
    <p:sldId id="370" r:id="rId52"/>
    <p:sldId id="298" r:id="rId53"/>
    <p:sldId id="286" r:id="rId54"/>
    <p:sldId id="334" r:id="rId5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78" autoAdjust="0"/>
    <p:restoredTop sz="90655" autoAdjust="0"/>
  </p:normalViewPr>
  <p:slideViewPr>
    <p:cSldViewPr snapToGrid="0">
      <p:cViewPr varScale="1">
        <p:scale>
          <a:sx n="67" d="100"/>
          <a:sy n="67" d="100"/>
        </p:scale>
        <p:origin x="1530" y="60"/>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diagrams/_rels/data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1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ata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ata16.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svg"/><Relationship Id="rId1" Type="http://schemas.openxmlformats.org/officeDocument/2006/relationships/image" Target="../media/image64.png"/><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rawing16.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svg"/><Relationship Id="rId1" Type="http://schemas.openxmlformats.org/officeDocument/2006/relationships/image" Target="../media/image64.png"/><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3B57E-6671-4F7B-9E9E-C2367FFF7E6E}"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1B0595A4-0D51-49AE-B084-774702BA596A}">
      <dgm:prSet/>
      <dgm:spPr/>
      <dgm:t>
        <a:bodyPr/>
        <a:lstStyle/>
        <a:p>
          <a:r>
            <a:rPr lang="en-US" dirty="0"/>
            <a:t>YOU AREN’T PERFECT</a:t>
          </a:r>
        </a:p>
      </dgm:t>
    </dgm:pt>
    <dgm:pt modelId="{D6C4D819-F49E-4A8F-91E2-4704AE3D9542}" type="parTrans" cxnId="{143B461A-0687-4E0F-9C91-FB982E65642F}">
      <dgm:prSet/>
      <dgm:spPr/>
      <dgm:t>
        <a:bodyPr/>
        <a:lstStyle/>
        <a:p>
          <a:endParaRPr lang="en-US" dirty="0"/>
        </a:p>
      </dgm:t>
    </dgm:pt>
    <dgm:pt modelId="{21ACAFF5-1587-4E50-A624-DEDB99E4B805}" type="sibTrans" cxnId="{143B461A-0687-4E0F-9C91-FB982E65642F}">
      <dgm:prSet/>
      <dgm:spPr/>
      <dgm:t>
        <a:bodyPr/>
        <a:lstStyle/>
        <a:p>
          <a:endParaRPr lang="en-US" dirty="0"/>
        </a:p>
      </dgm:t>
    </dgm:pt>
    <dgm:pt modelId="{7BBC5412-1AB3-41FF-AE08-C7AE22836672}">
      <dgm:prSet/>
      <dgm:spPr/>
      <dgm:t>
        <a:bodyPr/>
        <a:lstStyle/>
        <a:p>
          <a:r>
            <a:rPr lang="en-US" dirty="0"/>
            <a:t>YOU DON’T KNOW IT ALL</a:t>
          </a:r>
        </a:p>
      </dgm:t>
    </dgm:pt>
    <dgm:pt modelId="{7A8020EA-9C6B-4017-AD63-CE5D39602389}" type="parTrans" cxnId="{18330123-6142-465E-979F-F2C714D6F648}">
      <dgm:prSet/>
      <dgm:spPr/>
      <dgm:t>
        <a:bodyPr/>
        <a:lstStyle/>
        <a:p>
          <a:endParaRPr lang="en-US" dirty="0"/>
        </a:p>
      </dgm:t>
    </dgm:pt>
    <dgm:pt modelId="{2312D547-045A-4B59-B8A5-CEEC67B86F33}" type="sibTrans" cxnId="{18330123-6142-465E-979F-F2C714D6F648}">
      <dgm:prSet/>
      <dgm:spPr/>
      <dgm:t>
        <a:bodyPr/>
        <a:lstStyle/>
        <a:p>
          <a:endParaRPr lang="en-US" dirty="0"/>
        </a:p>
      </dgm:t>
    </dgm:pt>
    <dgm:pt modelId="{2FE22738-9833-40DC-8E11-394D4D612A66}" type="pres">
      <dgm:prSet presAssocID="{2283B57E-6671-4F7B-9E9E-C2367FFF7E6E}" presName="vert0" presStyleCnt="0">
        <dgm:presLayoutVars>
          <dgm:dir/>
          <dgm:animOne val="branch"/>
          <dgm:animLvl val="lvl"/>
        </dgm:presLayoutVars>
      </dgm:prSet>
      <dgm:spPr/>
    </dgm:pt>
    <dgm:pt modelId="{CFD81887-74AE-40E9-A97A-E38FD161270C}" type="pres">
      <dgm:prSet presAssocID="{1B0595A4-0D51-49AE-B084-774702BA596A}" presName="thickLine" presStyleLbl="alignNode1" presStyleIdx="0" presStyleCnt="2"/>
      <dgm:spPr/>
    </dgm:pt>
    <dgm:pt modelId="{0806F385-6F9C-4AAA-A2D0-5DB1610C72A2}" type="pres">
      <dgm:prSet presAssocID="{1B0595A4-0D51-49AE-B084-774702BA596A}" presName="horz1" presStyleCnt="0"/>
      <dgm:spPr/>
    </dgm:pt>
    <dgm:pt modelId="{D7A2BAD3-F014-437C-88DF-45C110B847AF}" type="pres">
      <dgm:prSet presAssocID="{1B0595A4-0D51-49AE-B084-774702BA596A}" presName="tx1" presStyleLbl="revTx" presStyleIdx="0" presStyleCnt="2"/>
      <dgm:spPr/>
    </dgm:pt>
    <dgm:pt modelId="{4E4DE213-08FB-4D14-8F0F-638A36D57F79}" type="pres">
      <dgm:prSet presAssocID="{1B0595A4-0D51-49AE-B084-774702BA596A}" presName="vert1" presStyleCnt="0"/>
      <dgm:spPr/>
    </dgm:pt>
    <dgm:pt modelId="{A0553F42-04F8-4F69-A16C-9CA787592A63}" type="pres">
      <dgm:prSet presAssocID="{7BBC5412-1AB3-41FF-AE08-C7AE22836672}" presName="thickLine" presStyleLbl="alignNode1" presStyleIdx="1" presStyleCnt="2"/>
      <dgm:spPr/>
    </dgm:pt>
    <dgm:pt modelId="{30D5D521-63F6-48A3-AA61-F287F7299D41}" type="pres">
      <dgm:prSet presAssocID="{7BBC5412-1AB3-41FF-AE08-C7AE22836672}" presName="horz1" presStyleCnt="0"/>
      <dgm:spPr/>
    </dgm:pt>
    <dgm:pt modelId="{507D900B-7103-4E6D-BB09-2667230E402D}" type="pres">
      <dgm:prSet presAssocID="{7BBC5412-1AB3-41FF-AE08-C7AE22836672}" presName="tx1" presStyleLbl="revTx" presStyleIdx="1" presStyleCnt="2"/>
      <dgm:spPr/>
    </dgm:pt>
    <dgm:pt modelId="{5D111BB2-C552-4A4A-8816-32F76AA4AE94}" type="pres">
      <dgm:prSet presAssocID="{7BBC5412-1AB3-41FF-AE08-C7AE22836672}" presName="vert1" presStyleCnt="0"/>
      <dgm:spPr/>
    </dgm:pt>
  </dgm:ptLst>
  <dgm:cxnLst>
    <dgm:cxn modelId="{143B461A-0687-4E0F-9C91-FB982E65642F}" srcId="{2283B57E-6671-4F7B-9E9E-C2367FFF7E6E}" destId="{1B0595A4-0D51-49AE-B084-774702BA596A}" srcOrd="0" destOrd="0" parTransId="{D6C4D819-F49E-4A8F-91E2-4704AE3D9542}" sibTransId="{21ACAFF5-1587-4E50-A624-DEDB99E4B805}"/>
    <dgm:cxn modelId="{18330123-6142-465E-979F-F2C714D6F648}" srcId="{2283B57E-6671-4F7B-9E9E-C2367FFF7E6E}" destId="{7BBC5412-1AB3-41FF-AE08-C7AE22836672}" srcOrd="1" destOrd="0" parTransId="{7A8020EA-9C6B-4017-AD63-CE5D39602389}" sibTransId="{2312D547-045A-4B59-B8A5-CEEC67B86F33}"/>
    <dgm:cxn modelId="{894A9884-25F5-4C9C-9F42-19E2CABD0A0F}" type="presOf" srcId="{1B0595A4-0D51-49AE-B084-774702BA596A}" destId="{D7A2BAD3-F014-437C-88DF-45C110B847AF}" srcOrd="0" destOrd="0" presId="urn:microsoft.com/office/officeart/2008/layout/LinedList"/>
    <dgm:cxn modelId="{3DD2CBB8-F3E4-4D6E-A2A6-876E894E86D8}" type="presOf" srcId="{7BBC5412-1AB3-41FF-AE08-C7AE22836672}" destId="{507D900B-7103-4E6D-BB09-2667230E402D}" srcOrd="0" destOrd="0" presId="urn:microsoft.com/office/officeart/2008/layout/LinedList"/>
    <dgm:cxn modelId="{5D3196D2-FEF9-4D64-B327-1DDAA0E74564}" type="presOf" srcId="{2283B57E-6671-4F7B-9E9E-C2367FFF7E6E}" destId="{2FE22738-9833-40DC-8E11-394D4D612A66}" srcOrd="0" destOrd="0" presId="urn:microsoft.com/office/officeart/2008/layout/LinedList"/>
    <dgm:cxn modelId="{7C35EAAC-BC13-421B-9C57-493946CE0930}" type="presParOf" srcId="{2FE22738-9833-40DC-8E11-394D4D612A66}" destId="{CFD81887-74AE-40E9-A97A-E38FD161270C}" srcOrd="0" destOrd="0" presId="urn:microsoft.com/office/officeart/2008/layout/LinedList"/>
    <dgm:cxn modelId="{BA6F1205-8723-46B0-8E06-C84C42256D0F}" type="presParOf" srcId="{2FE22738-9833-40DC-8E11-394D4D612A66}" destId="{0806F385-6F9C-4AAA-A2D0-5DB1610C72A2}" srcOrd="1" destOrd="0" presId="urn:microsoft.com/office/officeart/2008/layout/LinedList"/>
    <dgm:cxn modelId="{48442AE0-7F4C-4E01-A5DB-C13803EDE679}" type="presParOf" srcId="{0806F385-6F9C-4AAA-A2D0-5DB1610C72A2}" destId="{D7A2BAD3-F014-437C-88DF-45C110B847AF}" srcOrd="0" destOrd="0" presId="urn:microsoft.com/office/officeart/2008/layout/LinedList"/>
    <dgm:cxn modelId="{64DD2667-F540-48DA-B206-E5A55D55698D}" type="presParOf" srcId="{0806F385-6F9C-4AAA-A2D0-5DB1610C72A2}" destId="{4E4DE213-08FB-4D14-8F0F-638A36D57F79}" srcOrd="1" destOrd="0" presId="urn:microsoft.com/office/officeart/2008/layout/LinedList"/>
    <dgm:cxn modelId="{090669C1-E043-4C85-B94C-C41BD134D3A8}" type="presParOf" srcId="{2FE22738-9833-40DC-8E11-394D4D612A66}" destId="{A0553F42-04F8-4F69-A16C-9CA787592A63}" srcOrd="2" destOrd="0" presId="urn:microsoft.com/office/officeart/2008/layout/LinedList"/>
    <dgm:cxn modelId="{C7B15629-A1C9-4436-B7DE-9A3494D041A1}" type="presParOf" srcId="{2FE22738-9833-40DC-8E11-394D4D612A66}" destId="{30D5D521-63F6-48A3-AA61-F287F7299D41}" srcOrd="3" destOrd="0" presId="urn:microsoft.com/office/officeart/2008/layout/LinedList"/>
    <dgm:cxn modelId="{FFE13AAA-1544-4222-9104-833C13FDE0AA}" type="presParOf" srcId="{30D5D521-63F6-48A3-AA61-F287F7299D41}" destId="{507D900B-7103-4E6D-BB09-2667230E402D}" srcOrd="0" destOrd="0" presId="urn:microsoft.com/office/officeart/2008/layout/LinedList"/>
    <dgm:cxn modelId="{A1FCA6E4-69B2-420C-8629-7D33005688C7}" type="presParOf" srcId="{30D5D521-63F6-48A3-AA61-F287F7299D41}" destId="{5D111BB2-C552-4A4A-8816-32F76AA4AE9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3E1F34-75C5-485B-84DF-51ED263869B5}"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en-US"/>
        </a:p>
      </dgm:t>
    </dgm:pt>
    <dgm:pt modelId="{69E34DB2-A6E8-42D9-9F2D-D4A3FBB4D63C}">
      <dgm:prSet custT="1"/>
      <dgm:spPr/>
      <dgm:t>
        <a:bodyPr/>
        <a:lstStyle/>
        <a:p>
          <a:pPr algn="ctr"/>
          <a:r>
            <a:rPr lang="en-US" sz="2000" b="1" dirty="0">
              <a:solidFill>
                <a:schemeClr val="bg1"/>
              </a:solidFill>
            </a:rPr>
            <a:t>FAILURE PSYCHOLOGICALLY LINKS US TO LOW SELF ESTEEM AND OUR ABILITY TO LEARN.</a:t>
          </a:r>
        </a:p>
      </dgm:t>
    </dgm:pt>
    <dgm:pt modelId="{BB0C3431-34EC-4A4A-A938-BC763A19B8CF}" type="parTrans" cxnId="{C2755357-E5AC-4028-A7CC-D4696D024473}">
      <dgm:prSet/>
      <dgm:spPr/>
      <dgm:t>
        <a:bodyPr/>
        <a:lstStyle/>
        <a:p>
          <a:pPr algn="ctr"/>
          <a:endParaRPr lang="en-US" sz="2000" b="1" dirty="0">
            <a:solidFill>
              <a:schemeClr val="bg1"/>
            </a:solidFill>
          </a:endParaRPr>
        </a:p>
      </dgm:t>
    </dgm:pt>
    <dgm:pt modelId="{06C86989-2431-4851-A66B-D14E4331E247}" type="sibTrans" cxnId="{C2755357-E5AC-4028-A7CC-D4696D024473}">
      <dgm:prSet/>
      <dgm:spPr/>
      <dgm:t>
        <a:bodyPr/>
        <a:lstStyle/>
        <a:p>
          <a:pPr algn="ctr"/>
          <a:endParaRPr lang="en-US" sz="2000" b="1" dirty="0">
            <a:solidFill>
              <a:schemeClr val="bg1"/>
            </a:solidFill>
          </a:endParaRPr>
        </a:p>
      </dgm:t>
    </dgm:pt>
    <dgm:pt modelId="{31A4036E-EF7C-408F-8840-F09D9119626E}">
      <dgm:prSet custT="1"/>
      <dgm:spPr/>
      <dgm:t>
        <a:bodyPr/>
        <a:lstStyle/>
        <a:p>
          <a:pPr algn="ctr"/>
          <a:r>
            <a:rPr lang="en-US" sz="2000" b="1" dirty="0">
              <a:solidFill>
                <a:schemeClr val="bg1"/>
              </a:solidFill>
            </a:rPr>
            <a:t>FAILURE IS PAINFUL, ESPECIALLY WHEN WE HAVE EXPERIENCE &amp; WISDOM.</a:t>
          </a:r>
        </a:p>
      </dgm:t>
    </dgm:pt>
    <dgm:pt modelId="{D47D69ED-4D40-4025-84F7-94D0D77CE0D5}" type="parTrans" cxnId="{8A3B9CC8-C290-4F81-BC65-2A585B1A1040}">
      <dgm:prSet/>
      <dgm:spPr/>
      <dgm:t>
        <a:bodyPr/>
        <a:lstStyle/>
        <a:p>
          <a:pPr algn="ctr"/>
          <a:endParaRPr lang="en-US" sz="2000" b="1" dirty="0">
            <a:solidFill>
              <a:schemeClr val="bg1"/>
            </a:solidFill>
          </a:endParaRPr>
        </a:p>
      </dgm:t>
    </dgm:pt>
    <dgm:pt modelId="{750C3952-4872-43DD-99C6-E3B728B81775}" type="sibTrans" cxnId="{8A3B9CC8-C290-4F81-BC65-2A585B1A1040}">
      <dgm:prSet/>
      <dgm:spPr/>
      <dgm:t>
        <a:bodyPr/>
        <a:lstStyle/>
        <a:p>
          <a:pPr algn="ctr"/>
          <a:endParaRPr lang="en-US" sz="2000" b="1" dirty="0">
            <a:solidFill>
              <a:schemeClr val="bg1"/>
            </a:solidFill>
          </a:endParaRPr>
        </a:p>
      </dgm:t>
    </dgm:pt>
    <dgm:pt modelId="{C1BD7C62-A1D9-46D5-A7F0-3D9DA84F839E}">
      <dgm:prSet custT="1"/>
      <dgm:spPr/>
      <dgm:t>
        <a:bodyPr/>
        <a:lstStyle/>
        <a:p>
          <a:pPr algn="ctr"/>
          <a:r>
            <a:rPr lang="en-US" sz="2000" b="1" dirty="0">
              <a:solidFill>
                <a:schemeClr val="bg1"/>
              </a:solidFill>
            </a:rPr>
            <a:t>STOP POINTING FINGERS </a:t>
          </a:r>
          <a:br>
            <a:rPr lang="en-US" sz="2000" b="1" dirty="0">
              <a:solidFill>
                <a:schemeClr val="bg1"/>
              </a:solidFill>
            </a:rPr>
          </a:br>
          <a:r>
            <a:rPr lang="en-US" sz="2000" b="1" dirty="0">
              <a:solidFill>
                <a:schemeClr val="bg1"/>
              </a:solidFill>
            </a:rPr>
            <a:t>AND START LOOKING IN THE MIRROR!</a:t>
          </a:r>
        </a:p>
      </dgm:t>
    </dgm:pt>
    <dgm:pt modelId="{945100EC-33CF-42F1-9BF1-158ED31FD17B}" type="parTrans" cxnId="{7F5D6282-C08D-41EE-AC22-B14101F59E79}">
      <dgm:prSet/>
      <dgm:spPr/>
      <dgm:t>
        <a:bodyPr/>
        <a:lstStyle/>
        <a:p>
          <a:pPr algn="ctr"/>
          <a:endParaRPr lang="en-US" sz="2000" b="1" dirty="0">
            <a:solidFill>
              <a:schemeClr val="bg1"/>
            </a:solidFill>
          </a:endParaRPr>
        </a:p>
      </dgm:t>
    </dgm:pt>
    <dgm:pt modelId="{D404769B-02FB-4262-ABFD-5516912960DD}" type="sibTrans" cxnId="{7F5D6282-C08D-41EE-AC22-B14101F59E79}">
      <dgm:prSet/>
      <dgm:spPr/>
      <dgm:t>
        <a:bodyPr/>
        <a:lstStyle/>
        <a:p>
          <a:pPr algn="ctr"/>
          <a:endParaRPr lang="en-US" sz="2000" b="1" dirty="0">
            <a:solidFill>
              <a:schemeClr val="bg1"/>
            </a:solidFill>
          </a:endParaRPr>
        </a:p>
      </dgm:t>
    </dgm:pt>
    <dgm:pt modelId="{ADBE0C8B-CAF4-40C0-9CEC-94B070DD880E}" type="pres">
      <dgm:prSet presAssocID="{8E3E1F34-75C5-485B-84DF-51ED263869B5}" presName="linear" presStyleCnt="0">
        <dgm:presLayoutVars>
          <dgm:animLvl val="lvl"/>
          <dgm:resizeHandles val="exact"/>
        </dgm:presLayoutVars>
      </dgm:prSet>
      <dgm:spPr/>
    </dgm:pt>
    <dgm:pt modelId="{AC32E35A-9873-4D2F-95CB-2FE2BEF4B234}" type="pres">
      <dgm:prSet presAssocID="{69E34DB2-A6E8-42D9-9F2D-D4A3FBB4D63C}" presName="parentText" presStyleLbl="node1" presStyleIdx="0" presStyleCnt="3">
        <dgm:presLayoutVars>
          <dgm:chMax val="0"/>
          <dgm:bulletEnabled val="1"/>
        </dgm:presLayoutVars>
      </dgm:prSet>
      <dgm:spPr/>
    </dgm:pt>
    <dgm:pt modelId="{3AACD561-5D3B-43B5-946B-3C814F7D7259}" type="pres">
      <dgm:prSet presAssocID="{06C86989-2431-4851-A66B-D14E4331E247}" presName="spacer" presStyleCnt="0"/>
      <dgm:spPr/>
    </dgm:pt>
    <dgm:pt modelId="{A828DF08-1B1E-4D51-ABE6-FE8441540829}" type="pres">
      <dgm:prSet presAssocID="{31A4036E-EF7C-408F-8840-F09D9119626E}" presName="parentText" presStyleLbl="node1" presStyleIdx="1" presStyleCnt="3">
        <dgm:presLayoutVars>
          <dgm:chMax val="0"/>
          <dgm:bulletEnabled val="1"/>
        </dgm:presLayoutVars>
      </dgm:prSet>
      <dgm:spPr/>
    </dgm:pt>
    <dgm:pt modelId="{6C1E0D1A-526E-481D-B2F4-CE6F192304BE}" type="pres">
      <dgm:prSet presAssocID="{750C3952-4872-43DD-99C6-E3B728B81775}" presName="spacer" presStyleCnt="0"/>
      <dgm:spPr/>
    </dgm:pt>
    <dgm:pt modelId="{955F3107-A55D-46F4-AC45-F86DA955634C}" type="pres">
      <dgm:prSet presAssocID="{C1BD7C62-A1D9-46D5-A7F0-3D9DA84F839E}" presName="parentText" presStyleLbl="node1" presStyleIdx="2" presStyleCnt="3">
        <dgm:presLayoutVars>
          <dgm:chMax val="0"/>
          <dgm:bulletEnabled val="1"/>
        </dgm:presLayoutVars>
      </dgm:prSet>
      <dgm:spPr/>
    </dgm:pt>
  </dgm:ptLst>
  <dgm:cxnLst>
    <dgm:cxn modelId="{83E9290C-ECCB-4553-B765-F145ED310EB2}" type="presOf" srcId="{31A4036E-EF7C-408F-8840-F09D9119626E}" destId="{A828DF08-1B1E-4D51-ABE6-FE8441540829}" srcOrd="0" destOrd="0" presId="urn:microsoft.com/office/officeart/2005/8/layout/vList2"/>
    <dgm:cxn modelId="{D80CA245-2108-4E6F-AB06-574B60A57483}" type="presOf" srcId="{C1BD7C62-A1D9-46D5-A7F0-3D9DA84F839E}" destId="{955F3107-A55D-46F4-AC45-F86DA955634C}" srcOrd="0" destOrd="0" presId="urn:microsoft.com/office/officeart/2005/8/layout/vList2"/>
    <dgm:cxn modelId="{4E014B6C-99BE-498C-9AEE-D20590C62728}" type="presOf" srcId="{69E34DB2-A6E8-42D9-9F2D-D4A3FBB4D63C}" destId="{AC32E35A-9873-4D2F-95CB-2FE2BEF4B234}" srcOrd="0" destOrd="0" presId="urn:microsoft.com/office/officeart/2005/8/layout/vList2"/>
    <dgm:cxn modelId="{C2755357-E5AC-4028-A7CC-D4696D024473}" srcId="{8E3E1F34-75C5-485B-84DF-51ED263869B5}" destId="{69E34DB2-A6E8-42D9-9F2D-D4A3FBB4D63C}" srcOrd="0" destOrd="0" parTransId="{BB0C3431-34EC-4A4A-A938-BC763A19B8CF}" sibTransId="{06C86989-2431-4851-A66B-D14E4331E247}"/>
    <dgm:cxn modelId="{7F5D6282-C08D-41EE-AC22-B14101F59E79}" srcId="{8E3E1F34-75C5-485B-84DF-51ED263869B5}" destId="{C1BD7C62-A1D9-46D5-A7F0-3D9DA84F839E}" srcOrd="2" destOrd="0" parTransId="{945100EC-33CF-42F1-9BF1-158ED31FD17B}" sibTransId="{D404769B-02FB-4262-ABFD-5516912960DD}"/>
    <dgm:cxn modelId="{8A3B9CC8-C290-4F81-BC65-2A585B1A1040}" srcId="{8E3E1F34-75C5-485B-84DF-51ED263869B5}" destId="{31A4036E-EF7C-408F-8840-F09D9119626E}" srcOrd="1" destOrd="0" parTransId="{D47D69ED-4D40-4025-84F7-94D0D77CE0D5}" sibTransId="{750C3952-4872-43DD-99C6-E3B728B81775}"/>
    <dgm:cxn modelId="{E23328CA-DE7B-4904-9F62-CA17D61DCF6D}" type="presOf" srcId="{8E3E1F34-75C5-485B-84DF-51ED263869B5}" destId="{ADBE0C8B-CAF4-40C0-9CEC-94B070DD880E}" srcOrd="0" destOrd="0" presId="urn:microsoft.com/office/officeart/2005/8/layout/vList2"/>
    <dgm:cxn modelId="{1521C6B6-8321-485B-A300-5DE8CE5C64A8}" type="presParOf" srcId="{ADBE0C8B-CAF4-40C0-9CEC-94B070DD880E}" destId="{AC32E35A-9873-4D2F-95CB-2FE2BEF4B234}" srcOrd="0" destOrd="0" presId="urn:microsoft.com/office/officeart/2005/8/layout/vList2"/>
    <dgm:cxn modelId="{E2F6D31A-D27B-44E2-ADE9-D4CB1635B1CE}" type="presParOf" srcId="{ADBE0C8B-CAF4-40C0-9CEC-94B070DD880E}" destId="{3AACD561-5D3B-43B5-946B-3C814F7D7259}" srcOrd="1" destOrd="0" presId="urn:microsoft.com/office/officeart/2005/8/layout/vList2"/>
    <dgm:cxn modelId="{87BC7948-ABE0-4714-AEB9-70DC2F938653}" type="presParOf" srcId="{ADBE0C8B-CAF4-40C0-9CEC-94B070DD880E}" destId="{A828DF08-1B1E-4D51-ABE6-FE8441540829}" srcOrd="2" destOrd="0" presId="urn:microsoft.com/office/officeart/2005/8/layout/vList2"/>
    <dgm:cxn modelId="{D69814EE-8B12-45F7-AD65-AA6BF55434FD}" type="presParOf" srcId="{ADBE0C8B-CAF4-40C0-9CEC-94B070DD880E}" destId="{6C1E0D1A-526E-481D-B2F4-CE6F192304BE}" srcOrd="3" destOrd="0" presId="urn:microsoft.com/office/officeart/2005/8/layout/vList2"/>
    <dgm:cxn modelId="{A5BD2885-F5BC-4C1F-B9B2-BC027B051369}" type="presParOf" srcId="{ADBE0C8B-CAF4-40C0-9CEC-94B070DD880E}" destId="{955F3107-A55D-46F4-AC45-F86DA955634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E0853B-C2EE-415D-862F-CA39ACB4795B}" type="doc">
      <dgm:prSet loTypeId="urn:microsoft.com/office/officeart/2005/8/layout/vProcess5" loCatId="process" qsTypeId="urn:microsoft.com/office/officeart/2005/8/quickstyle/simple4" qsCatId="simple" csTypeId="urn:microsoft.com/office/officeart/2005/8/colors/colorful3" csCatId="colorful" phldr="1"/>
      <dgm:spPr/>
      <dgm:t>
        <a:bodyPr/>
        <a:lstStyle/>
        <a:p>
          <a:endParaRPr lang="en-US"/>
        </a:p>
      </dgm:t>
    </dgm:pt>
    <dgm:pt modelId="{872513AB-B8A9-4BA3-978F-A1447C9DE150}">
      <dgm:prSet/>
      <dgm:spPr/>
      <dgm:t>
        <a:bodyPr/>
        <a:lstStyle/>
        <a:p>
          <a:pPr algn="ctr"/>
          <a:r>
            <a:rPr lang="en-US" b="1">
              <a:solidFill>
                <a:schemeClr val="bg1"/>
              </a:solidFill>
            </a:rPr>
            <a:t>COMMUNICATION (LACK OF OR NOT HEARING AND LISTENING)</a:t>
          </a:r>
          <a:endParaRPr lang="en-US" b="1" dirty="0">
            <a:solidFill>
              <a:schemeClr val="bg1"/>
            </a:solidFill>
          </a:endParaRPr>
        </a:p>
      </dgm:t>
    </dgm:pt>
    <dgm:pt modelId="{0A1D33EF-774C-4D86-AE54-6467E5104B4A}" type="parTrans" cxnId="{4D3E9805-334C-406C-B2F8-119A96AE025D}">
      <dgm:prSet/>
      <dgm:spPr/>
      <dgm:t>
        <a:bodyPr/>
        <a:lstStyle/>
        <a:p>
          <a:pPr algn="ctr"/>
          <a:endParaRPr lang="en-US" b="1" dirty="0">
            <a:solidFill>
              <a:schemeClr val="bg1"/>
            </a:solidFill>
          </a:endParaRPr>
        </a:p>
      </dgm:t>
    </dgm:pt>
    <dgm:pt modelId="{1746B3BC-4C3D-404C-9FE2-85FD528ADC75}" type="sibTrans" cxnId="{4D3E9805-334C-406C-B2F8-119A96AE025D}">
      <dgm:prSet/>
      <dgm:spPr/>
      <dgm:t>
        <a:bodyPr/>
        <a:lstStyle/>
        <a:p>
          <a:pPr algn="ctr"/>
          <a:endParaRPr lang="en-US" b="1" dirty="0">
            <a:solidFill>
              <a:schemeClr val="bg1"/>
            </a:solidFill>
          </a:endParaRPr>
        </a:p>
      </dgm:t>
    </dgm:pt>
    <dgm:pt modelId="{8F29CA32-AE37-45DC-A8D6-3137639A3790}">
      <dgm:prSet/>
      <dgm:spPr/>
      <dgm:t>
        <a:bodyPr/>
        <a:lstStyle/>
        <a:p>
          <a:pPr algn="ctr"/>
          <a:r>
            <a:rPr lang="en-US" b="1">
              <a:solidFill>
                <a:schemeClr val="bg1"/>
              </a:solidFill>
            </a:rPr>
            <a:t>UNDER OR NOT UTILIZED TOOLS OR TECHNOLOGY</a:t>
          </a:r>
          <a:endParaRPr lang="en-US" b="1" dirty="0">
            <a:solidFill>
              <a:schemeClr val="bg1"/>
            </a:solidFill>
          </a:endParaRPr>
        </a:p>
      </dgm:t>
    </dgm:pt>
    <dgm:pt modelId="{94CDC684-F63E-40D0-BED9-0029C6ECA384}" type="parTrans" cxnId="{90411B2D-9EF9-4800-BCBD-BF8CAA9949FF}">
      <dgm:prSet/>
      <dgm:spPr/>
      <dgm:t>
        <a:bodyPr/>
        <a:lstStyle/>
        <a:p>
          <a:pPr algn="ctr"/>
          <a:endParaRPr lang="en-US" b="1" dirty="0">
            <a:solidFill>
              <a:schemeClr val="bg1"/>
            </a:solidFill>
          </a:endParaRPr>
        </a:p>
      </dgm:t>
    </dgm:pt>
    <dgm:pt modelId="{CB9A1619-C61A-4637-8D35-CCC9FED721BF}" type="sibTrans" cxnId="{90411B2D-9EF9-4800-BCBD-BF8CAA9949FF}">
      <dgm:prSet/>
      <dgm:spPr/>
      <dgm:t>
        <a:bodyPr/>
        <a:lstStyle/>
        <a:p>
          <a:pPr algn="ctr"/>
          <a:endParaRPr lang="en-US" b="1" dirty="0">
            <a:solidFill>
              <a:schemeClr val="bg1"/>
            </a:solidFill>
          </a:endParaRPr>
        </a:p>
      </dgm:t>
    </dgm:pt>
    <dgm:pt modelId="{E354618C-04AF-4EE6-BB75-4DF3CA44DDEF}">
      <dgm:prSet/>
      <dgm:spPr/>
      <dgm:t>
        <a:bodyPr/>
        <a:lstStyle/>
        <a:p>
          <a:pPr algn="ctr"/>
          <a:r>
            <a:rPr lang="en-US" b="1" dirty="0">
              <a:solidFill>
                <a:schemeClr val="bg1"/>
              </a:solidFill>
            </a:rPr>
            <a:t>TUNNEL VISION</a:t>
          </a:r>
        </a:p>
      </dgm:t>
    </dgm:pt>
    <dgm:pt modelId="{56DFC8E7-CA70-447C-BF55-67B9E43DFDB8}" type="parTrans" cxnId="{D1ED6DC3-6B18-4139-9565-8205581B7B66}">
      <dgm:prSet/>
      <dgm:spPr/>
      <dgm:t>
        <a:bodyPr/>
        <a:lstStyle/>
        <a:p>
          <a:pPr algn="ctr"/>
          <a:endParaRPr lang="en-US" b="1" dirty="0">
            <a:solidFill>
              <a:schemeClr val="bg1"/>
            </a:solidFill>
          </a:endParaRPr>
        </a:p>
      </dgm:t>
    </dgm:pt>
    <dgm:pt modelId="{ACE6AE98-1E71-4180-A8B1-868069F17257}" type="sibTrans" cxnId="{D1ED6DC3-6B18-4139-9565-8205581B7B66}">
      <dgm:prSet/>
      <dgm:spPr/>
      <dgm:t>
        <a:bodyPr/>
        <a:lstStyle/>
        <a:p>
          <a:pPr algn="ctr"/>
          <a:endParaRPr lang="en-US" b="1" dirty="0">
            <a:solidFill>
              <a:schemeClr val="bg1"/>
            </a:solidFill>
          </a:endParaRPr>
        </a:p>
      </dgm:t>
    </dgm:pt>
    <dgm:pt modelId="{08AAC6B7-4D68-4C5A-A62A-0A3446CB4E61}">
      <dgm:prSet/>
      <dgm:spPr/>
      <dgm:t>
        <a:bodyPr/>
        <a:lstStyle/>
        <a:p>
          <a:pPr algn="ctr"/>
          <a:r>
            <a:rPr lang="en-US" b="1" dirty="0">
              <a:solidFill>
                <a:schemeClr val="bg1"/>
              </a:solidFill>
            </a:rPr>
            <a:t>LACK OF TRAINING/EDUCATION</a:t>
          </a:r>
        </a:p>
      </dgm:t>
    </dgm:pt>
    <dgm:pt modelId="{EF63351C-EF46-443C-A0C3-175E15B5C8C8}" type="parTrans" cxnId="{27610CBC-C58E-4107-8FC6-3E5FA66D6DE9}">
      <dgm:prSet/>
      <dgm:spPr/>
      <dgm:t>
        <a:bodyPr/>
        <a:lstStyle/>
        <a:p>
          <a:pPr algn="ctr"/>
          <a:endParaRPr lang="en-US" b="1" dirty="0">
            <a:solidFill>
              <a:schemeClr val="bg1"/>
            </a:solidFill>
          </a:endParaRPr>
        </a:p>
      </dgm:t>
    </dgm:pt>
    <dgm:pt modelId="{645380CD-7344-40D8-B99D-668AFA7F5DAE}" type="sibTrans" cxnId="{27610CBC-C58E-4107-8FC6-3E5FA66D6DE9}">
      <dgm:prSet/>
      <dgm:spPr/>
      <dgm:t>
        <a:bodyPr/>
        <a:lstStyle/>
        <a:p>
          <a:pPr algn="ctr"/>
          <a:endParaRPr lang="en-US" b="1" dirty="0">
            <a:solidFill>
              <a:schemeClr val="bg1"/>
            </a:solidFill>
          </a:endParaRPr>
        </a:p>
      </dgm:t>
    </dgm:pt>
    <dgm:pt modelId="{341196AE-DE51-4301-8168-6EA7B5A016AE}" type="pres">
      <dgm:prSet presAssocID="{0EE0853B-C2EE-415D-862F-CA39ACB4795B}" presName="outerComposite" presStyleCnt="0">
        <dgm:presLayoutVars>
          <dgm:chMax val="5"/>
          <dgm:dir/>
          <dgm:resizeHandles val="exact"/>
        </dgm:presLayoutVars>
      </dgm:prSet>
      <dgm:spPr/>
    </dgm:pt>
    <dgm:pt modelId="{9DDE8B3E-7F91-4931-A25D-58721EF05471}" type="pres">
      <dgm:prSet presAssocID="{0EE0853B-C2EE-415D-862F-CA39ACB4795B}" presName="dummyMaxCanvas" presStyleCnt="0">
        <dgm:presLayoutVars/>
      </dgm:prSet>
      <dgm:spPr/>
    </dgm:pt>
    <dgm:pt modelId="{F6E27E9A-276C-4110-AA1C-68E5A14986F8}" type="pres">
      <dgm:prSet presAssocID="{0EE0853B-C2EE-415D-862F-CA39ACB4795B}" presName="FourNodes_1" presStyleLbl="node1" presStyleIdx="0" presStyleCnt="4">
        <dgm:presLayoutVars>
          <dgm:bulletEnabled val="1"/>
        </dgm:presLayoutVars>
      </dgm:prSet>
      <dgm:spPr/>
    </dgm:pt>
    <dgm:pt modelId="{3A9AE03D-6D7D-4EB9-BD06-BA858770DD10}" type="pres">
      <dgm:prSet presAssocID="{0EE0853B-C2EE-415D-862F-CA39ACB4795B}" presName="FourNodes_2" presStyleLbl="node1" presStyleIdx="1" presStyleCnt="4">
        <dgm:presLayoutVars>
          <dgm:bulletEnabled val="1"/>
        </dgm:presLayoutVars>
      </dgm:prSet>
      <dgm:spPr/>
    </dgm:pt>
    <dgm:pt modelId="{3C10BA19-E84C-4B6B-8B21-4E259AC9FF1F}" type="pres">
      <dgm:prSet presAssocID="{0EE0853B-C2EE-415D-862F-CA39ACB4795B}" presName="FourNodes_3" presStyleLbl="node1" presStyleIdx="2" presStyleCnt="4">
        <dgm:presLayoutVars>
          <dgm:bulletEnabled val="1"/>
        </dgm:presLayoutVars>
      </dgm:prSet>
      <dgm:spPr/>
    </dgm:pt>
    <dgm:pt modelId="{E8613D70-5B39-4A39-959F-680E61DB78E9}" type="pres">
      <dgm:prSet presAssocID="{0EE0853B-C2EE-415D-862F-CA39ACB4795B}" presName="FourNodes_4" presStyleLbl="node1" presStyleIdx="3" presStyleCnt="4">
        <dgm:presLayoutVars>
          <dgm:bulletEnabled val="1"/>
        </dgm:presLayoutVars>
      </dgm:prSet>
      <dgm:spPr/>
    </dgm:pt>
    <dgm:pt modelId="{5F94B24B-0C2B-41F0-B940-BA21AB211719}" type="pres">
      <dgm:prSet presAssocID="{0EE0853B-C2EE-415D-862F-CA39ACB4795B}" presName="FourConn_1-2" presStyleLbl="fgAccFollowNode1" presStyleIdx="0" presStyleCnt="3">
        <dgm:presLayoutVars>
          <dgm:bulletEnabled val="1"/>
        </dgm:presLayoutVars>
      </dgm:prSet>
      <dgm:spPr/>
    </dgm:pt>
    <dgm:pt modelId="{CF78819F-6E5A-4E53-80A1-6E6744BED98C}" type="pres">
      <dgm:prSet presAssocID="{0EE0853B-C2EE-415D-862F-CA39ACB4795B}" presName="FourConn_2-3" presStyleLbl="fgAccFollowNode1" presStyleIdx="1" presStyleCnt="3">
        <dgm:presLayoutVars>
          <dgm:bulletEnabled val="1"/>
        </dgm:presLayoutVars>
      </dgm:prSet>
      <dgm:spPr/>
    </dgm:pt>
    <dgm:pt modelId="{A8DEAC6E-A0F2-47CB-9AFE-3612E2E14293}" type="pres">
      <dgm:prSet presAssocID="{0EE0853B-C2EE-415D-862F-CA39ACB4795B}" presName="FourConn_3-4" presStyleLbl="fgAccFollowNode1" presStyleIdx="2" presStyleCnt="3">
        <dgm:presLayoutVars>
          <dgm:bulletEnabled val="1"/>
        </dgm:presLayoutVars>
      </dgm:prSet>
      <dgm:spPr/>
    </dgm:pt>
    <dgm:pt modelId="{A78631B1-0023-4EEB-880D-4EAB4E3A9E04}" type="pres">
      <dgm:prSet presAssocID="{0EE0853B-C2EE-415D-862F-CA39ACB4795B}" presName="FourNodes_1_text" presStyleLbl="node1" presStyleIdx="3" presStyleCnt="4">
        <dgm:presLayoutVars>
          <dgm:bulletEnabled val="1"/>
        </dgm:presLayoutVars>
      </dgm:prSet>
      <dgm:spPr/>
    </dgm:pt>
    <dgm:pt modelId="{3B8351E1-0209-433D-88FD-FB7E4F24B49B}" type="pres">
      <dgm:prSet presAssocID="{0EE0853B-C2EE-415D-862F-CA39ACB4795B}" presName="FourNodes_2_text" presStyleLbl="node1" presStyleIdx="3" presStyleCnt="4">
        <dgm:presLayoutVars>
          <dgm:bulletEnabled val="1"/>
        </dgm:presLayoutVars>
      </dgm:prSet>
      <dgm:spPr/>
    </dgm:pt>
    <dgm:pt modelId="{62991805-BFA8-4811-94C5-8EDE447D2D60}" type="pres">
      <dgm:prSet presAssocID="{0EE0853B-C2EE-415D-862F-CA39ACB4795B}" presName="FourNodes_3_text" presStyleLbl="node1" presStyleIdx="3" presStyleCnt="4">
        <dgm:presLayoutVars>
          <dgm:bulletEnabled val="1"/>
        </dgm:presLayoutVars>
      </dgm:prSet>
      <dgm:spPr/>
    </dgm:pt>
    <dgm:pt modelId="{11071F95-4B24-4E47-BDEE-BAC711EC6C7E}" type="pres">
      <dgm:prSet presAssocID="{0EE0853B-C2EE-415D-862F-CA39ACB4795B}" presName="FourNodes_4_text" presStyleLbl="node1" presStyleIdx="3" presStyleCnt="4">
        <dgm:presLayoutVars>
          <dgm:bulletEnabled val="1"/>
        </dgm:presLayoutVars>
      </dgm:prSet>
      <dgm:spPr/>
    </dgm:pt>
  </dgm:ptLst>
  <dgm:cxnLst>
    <dgm:cxn modelId="{4D3E9805-334C-406C-B2F8-119A96AE025D}" srcId="{0EE0853B-C2EE-415D-862F-CA39ACB4795B}" destId="{872513AB-B8A9-4BA3-978F-A1447C9DE150}" srcOrd="0" destOrd="0" parTransId="{0A1D33EF-774C-4D86-AE54-6467E5104B4A}" sibTransId="{1746B3BC-4C3D-404C-9FE2-85FD528ADC75}"/>
    <dgm:cxn modelId="{B36C391C-2690-43CE-BA1F-3FA4C03E6B12}" type="presOf" srcId="{1746B3BC-4C3D-404C-9FE2-85FD528ADC75}" destId="{5F94B24B-0C2B-41F0-B940-BA21AB211719}" srcOrd="0" destOrd="0" presId="urn:microsoft.com/office/officeart/2005/8/layout/vProcess5"/>
    <dgm:cxn modelId="{90411B2D-9EF9-4800-BCBD-BF8CAA9949FF}" srcId="{0EE0853B-C2EE-415D-862F-CA39ACB4795B}" destId="{8F29CA32-AE37-45DC-A8D6-3137639A3790}" srcOrd="1" destOrd="0" parTransId="{94CDC684-F63E-40D0-BED9-0029C6ECA384}" sibTransId="{CB9A1619-C61A-4637-8D35-CCC9FED721BF}"/>
    <dgm:cxn modelId="{78A1DD2F-01A4-4F6E-A552-5F6A64F5EC54}" type="presOf" srcId="{8F29CA32-AE37-45DC-A8D6-3137639A3790}" destId="{3A9AE03D-6D7D-4EB9-BD06-BA858770DD10}" srcOrd="0" destOrd="0" presId="urn:microsoft.com/office/officeart/2005/8/layout/vProcess5"/>
    <dgm:cxn modelId="{BABCBD7C-CF15-4279-9822-3166357E1C0A}" type="presOf" srcId="{E354618C-04AF-4EE6-BB75-4DF3CA44DDEF}" destId="{3C10BA19-E84C-4B6B-8B21-4E259AC9FF1F}" srcOrd="0" destOrd="0" presId="urn:microsoft.com/office/officeart/2005/8/layout/vProcess5"/>
    <dgm:cxn modelId="{35D7FC7E-BD4B-4359-8A6B-FF1F4B1C55C7}" type="presOf" srcId="{872513AB-B8A9-4BA3-978F-A1447C9DE150}" destId="{A78631B1-0023-4EEB-880D-4EAB4E3A9E04}" srcOrd="1" destOrd="0" presId="urn:microsoft.com/office/officeart/2005/8/layout/vProcess5"/>
    <dgm:cxn modelId="{AF2DE783-C3B4-46C1-BCF5-DD2668582ED8}" type="presOf" srcId="{872513AB-B8A9-4BA3-978F-A1447C9DE150}" destId="{F6E27E9A-276C-4110-AA1C-68E5A14986F8}" srcOrd="0" destOrd="0" presId="urn:microsoft.com/office/officeart/2005/8/layout/vProcess5"/>
    <dgm:cxn modelId="{010BDD98-8F6C-4129-A19A-D7CF3C1CFB9E}" type="presOf" srcId="{08AAC6B7-4D68-4C5A-A62A-0A3446CB4E61}" destId="{E8613D70-5B39-4A39-959F-680E61DB78E9}" srcOrd="0" destOrd="0" presId="urn:microsoft.com/office/officeart/2005/8/layout/vProcess5"/>
    <dgm:cxn modelId="{A5FCA2A0-74F0-4E5D-81F7-8611136793FB}" type="presOf" srcId="{E354618C-04AF-4EE6-BB75-4DF3CA44DDEF}" destId="{62991805-BFA8-4811-94C5-8EDE447D2D60}" srcOrd="1" destOrd="0" presId="urn:microsoft.com/office/officeart/2005/8/layout/vProcess5"/>
    <dgm:cxn modelId="{E51FCDAC-0342-41AA-8B7D-FCAF450E8147}" type="presOf" srcId="{0EE0853B-C2EE-415D-862F-CA39ACB4795B}" destId="{341196AE-DE51-4301-8168-6EA7B5A016AE}" srcOrd="0" destOrd="0" presId="urn:microsoft.com/office/officeart/2005/8/layout/vProcess5"/>
    <dgm:cxn modelId="{C8AAB0B2-E4DE-4DEB-8DD7-F4947121D3F1}" type="presOf" srcId="{8F29CA32-AE37-45DC-A8D6-3137639A3790}" destId="{3B8351E1-0209-433D-88FD-FB7E4F24B49B}" srcOrd="1" destOrd="0" presId="urn:microsoft.com/office/officeart/2005/8/layout/vProcess5"/>
    <dgm:cxn modelId="{27610CBC-C58E-4107-8FC6-3E5FA66D6DE9}" srcId="{0EE0853B-C2EE-415D-862F-CA39ACB4795B}" destId="{08AAC6B7-4D68-4C5A-A62A-0A3446CB4E61}" srcOrd="3" destOrd="0" parTransId="{EF63351C-EF46-443C-A0C3-175E15B5C8C8}" sibTransId="{645380CD-7344-40D8-B99D-668AFA7F5DAE}"/>
    <dgm:cxn modelId="{D1ED6DC3-6B18-4139-9565-8205581B7B66}" srcId="{0EE0853B-C2EE-415D-862F-CA39ACB4795B}" destId="{E354618C-04AF-4EE6-BB75-4DF3CA44DDEF}" srcOrd="2" destOrd="0" parTransId="{56DFC8E7-CA70-447C-BF55-67B9E43DFDB8}" sibTransId="{ACE6AE98-1E71-4180-A8B1-868069F17257}"/>
    <dgm:cxn modelId="{68ECD7D1-16D7-48CD-A64B-745E3291B496}" type="presOf" srcId="{ACE6AE98-1E71-4180-A8B1-868069F17257}" destId="{A8DEAC6E-A0F2-47CB-9AFE-3612E2E14293}" srcOrd="0" destOrd="0" presId="urn:microsoft.com/office/officeart/2005/8/layout/vProcess5"/>
    <dgm:cxn modelId="{635312EB-C122-4496-A779-F62B3D35DF5C}" type="presOf" srcId="{08AAC6B7-4D68-4C5A-A62A-0A3446CB4E61}" destId="{11071F95-4B24-4E47-BDEE-BAC711EC6C7E}" srcOrd="1" destOrd="0" presId="urn:microsoft.com/office/officeart/2005/8/layout/vProcess5"/>
    <dgm:cxn modelId="{3DD166FE-E13B-4F6A-8114-BA0BB0B0279F}" type="presOf" srcId="{CB9A1619-C61A-4637-8D35-CCC9FED721BF}" destId="{CF78819F-6E5A-4E53-80A1-6E6744BED98C}" srcOrd="0" destOrd="0" presId="urn:microsoft.com/office/officeart/2005/8/layout/vProcess5"/>
    <dgm:cxn modelId="{A2E99CAB-B7AD-4354-B56B-6CC9DFF251DB}" type="presParOf" srcId="{341196AE-DE51-4301-8168-6EA7B5A016AE}" destId="{9DDE8B3E-7F91-4931-A25D-58721EF05471}" srcOrd="0" destOrd="0" presId="urn:microsoft.com/office/officeart/2005/8/layout/vProcess5"/>
    <dgm:cxn modelId="{86301A59-5FC6-42DC-AE5E-64569354785A}" type="presParOf" srcId="{341196AE-DE51-4301-8168-6EA7B5A016AE}" destId="{F6E27E9A-276C-4110-AA1C-68E5A14986F8}" srcOrd="1" destOrd="0" presId="urn:microsoft.com/office/officeart/2005/8/layout/vProcess5"/>
    <dgm:cxn modelId="{6A674C9E-B664-467B-990A-EFCA2D219AB2}" type="presParOf" srcId="{341196AE-DE51-4301-8168-6EA7B5A016AE}" destId="{3A9AE03D-6D7D-4EB9-BD06-BA858770DD10}" srcOrd="2" destOrd="0" presId="urn:microsoft.com/office/officeart/2005/8/layout/vProcess5"/>
    <dgm:cxn modelId="{E95581D3-98F2-4D58-AFD0-4E579C75502D}" type="presParOf" srcId="{341196AE-DE51-4301-8168-6EA7B5A016AE}" destId="{3C10BA19-E84C-4B6B-8B21-4E259AC9FF1F}" srcOrd="3" destOrd="0" presId="urn:microsoft.com/office/officeart/2005/8/layout/vProcess5"/>
    <dgm:cxn modelId="{0DC18A65-D6DB-4E82-A7B7-CC0FFE184095}" type="presParOf" srcId="{341196AE-DE51-4301-8168-6EA7B5A016AE}" destId="{E8613D70-5B39-4A39-959F-680E61DB78E9}" srcOrd="4" destOrd="0" presId="urn:microsoft.com/office/officeart/2005/8/layout/vProcess5"/>
    <dgm:cxn modelId="{708E1C55-9D52-4156-919E-DF853D3C1F77}" type="presParOf" srcId="{341196AE-DE51-4301-8168-6EA7B5A016AE}" destId="{5F94B24B-0C2B-41F0-B940-BA21AB211719}" srcOrd="5" destOrd="0" presId="urn:microsoft.com/office/officeart/2005/8/layout/vProcess5"/>
    <dgm:cxn modelId="{DBAA4EBF-6BFE-4B5F-ADD8-AAFBB73CD0CD}" type="presParOf" srcId="{341196AE-DE51-4301-8168-6EA7B5A016AE}" destId="{CF78819F-6E5A-4E53-80A1-6E6744BED98C}" srcOrd="6" destOrd="0" presId="urn:microsoft.com/office/officeart/2005/8/layout/vProcess5"/>
    <dgm:cxn modelId="{73521F61-454C-42F1-B3EA-39A22A5F20EF}" type="presParOf" srcId="{341196AE-DE51-4301-8168-6EA7B5A016AE}" destId="{A8DEAC6E-A0F2-47CB-9AFE-3612E2E14293}" srcOrd="7" destOrd="0" presId="urn:microsoft.com/office/officeart/2005/8/layout/vProcess5"/>
    <dgm:cxn modelId="{B40DACFE-3A8F-4462-B4D9-BF52A79B3FAD}" type="presParOf" srcId="{341196AE-DE51-4301-8168-6EA7B5A016AE}" destId="{A78631B1-0023-4EEB-880D-4EAB4E3A9E04}" srcOrd="8" destOrd="0" presId="urn:microsoft.com/office/officeart/2005/8/layout/vProcess5"/>
    <dgm:cxn modelId="{BA7EA2B7-4778-4CA3-AF98-837EAFC2B050}" type="presParOf" srcId="{341196AE-DE51-4301-8168-6EA7B5A016AE}" destId="{3B8351E1-0209-433D-88FD-FB7E4F24B49B}" srcOrd="9" destOrd="0" presId="urn:microsoft.com/office/officeart/2005/8/layout/vProcess5"/>
    <dgm:cxn modelId="{C866983C-8F38-4A33-96BB-764A2D9FEC3F}" type="presParOf" srcId="{341196AE-DE51-4301-8168-6EA7B5A016AE}" destId="{62991805-BFA8-4811-94C5-8EDE447D2D60}" srcOrd="10" destOrd="0" presId="urn:microsoft.com/office/officeart/2005/8/layout/vProcess5"/>
    <dgm:cxn modelId="{B17EB55A-B1D2-4752-B68A-A0AAE83455EB}" type="presParOf" srcId="{341196AE-DE51-4301-8168-6EA7B5A016AE}" destId="{11071F95-4B24-4E47-BDEE-BAC711EC6C7E}"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CC0FEA-855B-41E1-8DC0-D3806F5BC6F6}" type="doc">
      <dgm:prSet loTypeId="urn:microsoft.com/office/officeart/2005/8/layout/vList5" loCatId="list" qsTypeId="urn:microsoft.com/office/officeart/2005/8/quickstyle/simple2" qsCatId="simple" csTypeId="urn:microsoft.com/office/officeart/2005/8/colors/colorful3" csCatId="colorful" phldr="1"/>
      <dgm:spPr/>
      <dgm:t>
        <a:bodyPr/>
        <a:lstStyle/>
        <a:p>
          <a:endParaRPr lang="en-US"/>
        </a:p>
      </dgm:t>
    </dgm:pt>
    <dgm:pt modelId="{9153BBF6-CC10-4A01-8AB0-ECDEC35B4CA6}">
      <dgm:prSet custT="1"/>
      <dgm:spPr/>
      <dgm:t>
        <a:bodyPr/>
        <a:lstStyle/>
        <a:p>
          <a:pPr algn="ctr"/>
          <a:r>
            <a:rPr lang="en-US" sz="1800" b="1" dirty="0">
              <a:solidFill>
                <a:schemeClr val="bg1"/>
              </a:solidFill>
            </a:rPr>
            <a:t>GET OUT</a:t>
          </a:r>
        </a:p>
      </dgm:t>
    </dgm:pt>
    <dgm:pt modelId="{076E096F-9986-4402-8E4E-CFACED90D38D}" type="parTrans" cxnId="{15FB293B-B56E-4AE7-9101-B3E333D9E808}">
      <dgm:prSet/>
      <dgm:spPr/>
      <dgm:t>
        <a:bodyPr/>
        <a:lstStyle/>
        <a:p>
          <a:pPr algn="ctr"/>
          <a:endParaRPr lang="en-US" sz="3200" b="1" dirty="0">
            <a:solidFill>
              <a:schemeClr val="bg1"/>
            </a:solidFill>
          </a:endParaRPr>
        </a:p>
      </dgm:t>
    </dgm:pt>
    <dgm:pt modelId="{0196FCAC-8AA8-4AF1-AB75-893D4B86C965}" type="sibTrans" cxnId="{15FB293B-B56E-4AE7-9101-B3E333D9E808}">
      <dgm:prSet/>
      <dgm:spPr/>
      <dgm:t>
        <a:bodyPr/>
        <a:lstStyle/>
        <a:p>
          <a:pPr algn="ctr"/>
          <a:endParaRPr lang="en-US" sz="2000" b="1">
            <a:solidFill>
              <a:schemeClr val="bg1"/>
            </a:solidFill>
          </a:endParaRPr>
        </a:p>
      </dgm:t>
    </dgm:pt>
    <dgm:pt modelId="{D99D8917-0097-45B3-BD64-954E0BEB07DD}">
      <dgm:prSet custT="1"/>
      <dgm:spPr/>
      <dgm:t>
        <a:bodyPr/>
        <a:lstStyle/>
        <a:p>
          <a:pPr algn="ctr">
            <a:buNone/>
          </a:pPr>
          <a:r>
            <a:rPr lang="en-US" sz="1800" b="1" dirty="0">
              <a:solidFill>
                <a:schemeClr val="bg1"/>
              </a:solidFill>
            </a:rPr>
            <a:t>GET OUT FROM BEHIND YOUR DESK. </a:t>
          </a:r>
        </a:p>
      </dgm:t>
    </dgm:pt>
    <dgm:pt modelId="{B58515F5-8A58-40AB-B7FE-F5DB58049ABF}" type="parTrans" cxnId="{5EE5E52B-6C61-4C0C-9061-BBBD3C02C3A8}">
      <dgm:prSet/>
      <dgm:spPr/>
      <dgm:t>
        <a:bodyPr/>
        <a:lstStyle/>
        <a:p>
          <a:pPr algn="ctr"/>
          <a:endParaRPr lang="en-US" sz="3200" b="1" dirty="0">
            <a:solidFill>
              <a:schemeClr val="bg1"/>
            </a:solidFill>
          </a:endParaRPr>
        </a:p>
      </dgm:t>
    </dgm:pt>
    <dgm:pt modelId="{E949043D-8AAF-42F8-B314-B24B660FD25A}" type="sibTrans" cxnId="{5EE5E52B-6C61-4C0C-9061-BBBD3C02C3A8}">
      <dgm:prSet/>
      <dgm:spPr/>
      <dgm:t>
        <a:bodyPr/>
        <a:lstStyle/>
        <a:p>
          <a:pPr algn="ctr"/>
          <a:endParaRPr lang="en-US" sz="2000" b="1">
            <a:solidFill>
              <a:schemeClr val="bg1"/>
            </a:solidFill>
          </a:endParaRPr>
        </a:p>
      </dgm:t>
    </dgm:pt>
    <dgm:pt modelId="{4832F487-0276-4529-B4EB-24B2EE6459B9}">
      <dgm:prSet custT="1"/>
      <dgm:spPr/>
      <dgm:t>
        <a:bodyPr/>
        <a:lstStyle/>
        <a:p>
          <a:pPr algn="ctr"/>
          <a:r>
            <a:rPr lang="en-US" sz="1800" b="1" dirty="0">
              <a:solidFill>
                <a:schemeClr val="bg1"/>
              </a:solidFill>
            </a:rPr>
            <a:t>TALK ABOUT</a:t>
          </a:r>
        </a:p>
      </dgm:t>
    </dgm:pt>
    <dgm:pt modelId="{C80B75C7-632B-4F9A-8C1A-E9E18CF38A9C}" type="parTrans" cxnId="{CEF4DD9E-0A23-43FE-A98C-86A969BA4C59}">
      <dgm:prSet/>
      <dgm:spPr/>
      <dgm:t>
        <a:bodyPr/>
        <a:lstStyle/>
        <a:p>
          <a:pPr algn="ctr"/>
          <a:endParaRPr lang="en-US" sz="3200" b="1" dirty="0">
            <a:solidFill>
              <a:schemeClr val="bg1"/>
            </a:solidFill>
          </a:endParaRPr>
        </a:p>
      </dgm:t>
    </dgm:pt>
    <dgm:pt modelId="{7170CB2F-B893-4068-961A-02FC636E7341}" type="sibTrans" cxnId="{CEF4DD9E-0A23-43FE-A98C-86A969BA4C59}">
      <dgm:prSet/>
      <dgm:spPr/>
      <dgm:t>
        <a:bodyPr/>
        <a:lstStyle/>
        <a:p>
          <a:pPr algn="ctr"/>
          <a:endParaRPr lang="en-US" sz="2000" b="1">
            <a:solidFill>
              <a:schemeClr val="bg1"/>
            </a:solidFill>
          </a:endParaRPr>
        </a:p>
      </dgm:t>
    </dgm:pt>
    <dgm:pt modelId="{767EE53D-C445-4587-9CE0-2A39EBBD81D7}">
      <dgm:prSet custT="1"/>
      <dgm:spPr/>
      <dgm:t>
        <a:bodyPr/>
        <a:lstStyle/>
        <a:p>
          <a:pPr algn="ctr">
            <a:buNone/>
          </a:pPr>
          <a:r>
            <a:rPr lang="en-US" sz="1800" b="1" dirty="0">
              <a:solidFill>
                <a:schemeClr val="bg1"/>
              </a:solidFill>
            </a:rPr>
            <a:t>TALK ABOUT WHEN YOU FAILED AND HOW IT IMPACTED YOU.</a:t>
          </a:r>
        </a:p>
      </dgm:t>
    </dgm:pt>
    <dgm:pt modelId="{82487471-BF99-4A3A-8509-2E925314FC71}" type="parTrans" cxnId="{652756B7-24AD-4514-8AA3-60AA29D3F312}">
      <dgm:prSet/>
      <dgm:spPr/>
      <dgm:t>
        <a:bodyPr/>
        <a:lstStyle/>
        <a:p>
          <a:pPr algn="ctr"/>
          <a:endParaRPr lang="en-US" sz="3200" b="1" dirty="0">
            <a:solidFill>
              <a:schemeClr val="bg1"/>
            </a:solidFill>
          </a:endParaRPr>
        </a:p>
      </dgm:t>
    </dgm:pt>
    <dgm:pt modelId="{554712F9-9635-48B6-A5B0-BD6C60DC39D0}" type="sibTrans" cxnId="{652756B7-24AD-4514-8AA3-60AA29D3F312}">
      <dgm:prSet/>
      <dgm:spPr/>
      <dgm:t>
        <a:bodyPr/>
        <a:lstStyle/>
        <a:p>
          <a:pPr algn="ctr"/>
          <a:endParaRPr lang="en-US" sz="2000" b="1">
            <a:solidFill>
              <a:schemeClr val="bg1"/>
            </a:solidFill>
          </a:endParaRPr>
        </a:p>
      </dgm:t>
    </dgm:pt>
    <dgm:pt modelId="{F2726550-9A3F-481F-9EFF-2DC840856DD8}">
      <dgm:prSet custT="1"/>
      <dgm:spPr/>
      <dgm:t>
        <a:bodyPr/>
        <a:lstStyle/>
        <a:p>
          <a:pPr algn="ctr"/>
          <a:r>
            <a:rPr lang="en-US" sz="1800" b="1" dirty="0">
              <a:solidFill>
                <a:schemeClr val="bg1"/>
              </a:solidFill>
            </a:rPr>
            <a:t>COMMUNICATE</a:t>
          </a:r>
        </a:p>
      </dgm:t>
    </dgm:pt>
    <dgm:pt modelId="{C90573F2-B993-4644-8B23-DD413FEEA064}" type="parTrans" cxnId="{5F9C8F56-51C7-4261-95E9-5B55BCC793B7}">
      <dgm:prSet/>
      <dgm:spPr/>
      <dgm:t>
        <a:bodyPr/>
        <a:lstStyle/>
        <a:p>
          <a:pPr algn="ctr"/>
          <a:endParaRPr lang="en-US" sz="3200" b="1" dirty="0">
            <a:solidFill>
              <a:schemeClr val="bg1"/>
            </a:solidFill>
          </a:endParaRPr>
        </a:p>
      </dgm:t>
    </dgm:pt>
    <dgm:pt modelId="{37BBE310-C8A5-4B9D-92CD-606EF8DBCF1A}" type="sibTrans" cxnId="{5F9C8F56-51C7-4261-95E9-5B55BCC793B7}">
      <dgm:prSet/>
      <dgm:spPr/>
      <dgm:t>
        <a:bodyPr/>
        <a:lstStyle/>
        <a:p>
          <a:pPr algn="ctr"/>
          <a:endParaRPr lang="en-US" sz="2000" b="1">
            <a:solidFill>
              <a:schemeClr val="bg1"/>
            </a:solidFill>
          </a:endParaRPr>
        </a:p>
      </dgm:t>
    </dgm:pt>
    <dgm:pt modelId="{63B3F609-C179-4B15-AAA7-1FCF6632BCCD}">
      <dgm:prSet custT="1"/>
      <dgm:spPr/>
      <dgm:t>
        <a:bodyPr/>
        <a:lstStyle/>
        <a:p>
          <a:pPr algn="ctr">
            <a:buNone/>
          </a:pPr>
          <a:r>
            <a:rPr lang="en-US" sz="1800" b="1" dirty="0">
              <a:solidFill>
                <a:schemeClr val="bg1"/>
              </a:solidFill>
            </a:rPr>
            <a:t>COMMUNICATE BUT DO SO WITH TACT!</a:t>
          </a:r>
        </a:p>
      </dgm:t>
    </dgm:pt>
    <dgm:pt modelId="{63997302-E316-4CB9-A1BB-A784E32D41B8}" type="parTrans" cxnId="{54EEB5F3-E7F7-4381-A39A-727EA5AEDD8E}">
      <dgm:prSet/>
      <dgm:spPr/>
      <dgm:t>
        <a:bodyPr/>
        <a:lstStyle/>
        <a:p>
          <a:pPr algn="ctr"/>
          <a:endParaRPr lang="en-US" sz="3200" b="1" dirty="0">
            <a:solidFill>
              <a:schemeClr val="bg1"/>
            </a:solidFill>
          </a:endParaRPr>
        </a:p>
      </dgm:t>
    </dgm:pt>
    <dgm:pt modelId="{58ED7CEE-259F-4087-85AE-5059638BCF58}" type="sibTrans" cxnId="{54EEB5F3-E7F7-4381-A39A-727EA5AEDD8E}">
      <dgm:prSet/>
      <dgm:spPr/>
      <dgm:t>
        <a:bodyPr/>
        <a:lstStyle/>
        <a:p>
          <a:pPr algn="ctr"/>
          <a:endParaRPr lang="en-US" sz="2000" b="1">
            <a:solidFill>
              <a:schemeClr val="bg1"/>
            </a:solidFill>
          </a:endParaRPr>
        </a:p>
      </dgm:t>
    </dgm:pt>
    <dgm:pt modelId="{4A57CB0C-F1D5-45CD-A0AE-E8A922079DE7}" type="pres">
      <dgm:prSet presAssocID="{0ACC0FEA-855B-41E1-8DC0-D3806F5BC6F6}" presName="Name0" presStyleCnt="0">
        <dgm:presLayoutVars>
          <dgm:dir/>
          <dgm:animLvl val="lvl"/>
          <dgm:resizeHandles val="exact"/>
        </dgm:presLayoutVars>
      </dgm:prSet>
      <dgm:spPr/>
    </dgm:pt>
    <dgm:pt modelId="{51384A59-947E-4E2F-8037-3A0BED3187BE}" type="pres">
      <dgm:prSet presAssocID="{9153BBF6-CC10-4A01-8AB0-ECDEC35B4CA6}" presName="linNode" presStyleCnt="0"/>
      <dgm:spPr/>
    </dgm:pt>
    <dgm:pt modelId="{ADDC94CA-09E7-49B8-A6BB-F99C3581F778}" type="pres">
      <dgm:prSet presAssocID="{9153BBF6-CC10-4A01-8AB0-ECDEC35B4CA6}" presName="parentText" presStyleLbl="node1" presStyleIdx="0" presStyleCnt="3">
        <dgm:presLayoutVars>
          <dgm:chMax val="1"/>
          <dgm:bulletEnabled val="1"/>
        </dgm:presLayoutVars>
      </dgm:prSet>
      <dgm:spPr/>
    </dgm:pt>
    <dgm:pt modelId="{4471B52E-BEE7-4FB7-ADB7-ACFA3C7A34F1}" type="pres">
      <dgm:prSet presAssocID="{9153BBF6-CC10-4A01-8AB0-ECDEC35B4CA6}" presName="descendantText" presStyleLbl="alignAccFollowNode1" presStyleIdx="0" presStyleCnt="3">
        <dgm:presLayoutVars>
          <dgm:bulletEnabled val="1"/>
        </dgm:presLayoutVars>
      </dgm:prSet>
      <dgm:spPr/>
    </dgm:pt>
    <dgm:pt modelId="{1725738C-D3C8-4543-9EA1-CF22095CE745}" type="pres">
      <dgm:prSet presAssocID="{0196FCAC-8AA8-4AF1-AB75-893D4B86C965}" presName="sp" presStyleCnt="0"/>
      <dgm:spPr/>
    </dgm:pt>
    <dgm:pt modelId="{40887D1A-A150-4F1B-A3CF-DA99F5EF61EA}" type="pres">
      <dgm:prSet presAssocID="{4832F487-0276-4529-B4EB-24B2EE6459B9}" presName="linNode" presStyleCnt="0"/>
      <dgm:spPr/>
    </dgm:pt>
    <dgm:pt modelId="{7DCFF250-8BF8-484D-AD82-DA4DA6384869}" type="pres">
      <dgm:prSet presAssocID="{4832F487-0276-4529-B4EB-24B2EE6459B9}" presName="parentText" presStyleLbl="node1" presStyleIdx="1" presStyleCnt="3">
        <dgm:presLayoutVars>
          <dgm:chMax val="1"/>
          <dgm:bulletEnabled val="1"/>
        </dgm:presLayoutVars>
      </dgm:prSet>
      <dgm:spPr/>
    </dgm:pt>
    <dgm:pt modelId="{626E330F-5279-404C-9068-A5A64024D9B4}" type="pres">
      <dgm:prSet presAssocID="{4832F487-0276-4529-B4EB-24B2EE6459B9}" presName="descendantText" presStyleLbl="alignAccFollowNode1" presStyleIdx="1" presStyleCnt="3">
        <dgm:presLayoutVars>
          <dgm:bulletEnabled val="1"/>
        </dgm:presLayoutVars>
      </dgm:prSet>
      <dgm:spPr/>
    </dgm:pt>
    <dgm:pt modelId="{126FA477-E25A-475F-8B8F-624CA4EF02B6}" type="pres">
      <dgm:prSet presAssocID="{7170CB2F-B893-4068-961A-02FC636E7341}" presName="sp" presStyleCnt="0"/>
      <dgm:spPr/>
    </dgm:pt>
    <dgm:pt modelId="{3D0B57D0-681C-42A1-90CF-770ADACF9956}" type="pres">
      <dgm:prSet presAssocID="{F2726550-9A3F-481F-9EFF-2DC840856DD8}" presName="linNode" presStyleCnt="0"/>
      <dgm:spPr/>
    </dgm:pt>
    <dgm:pt modelId="{B88C1088-F6F3-4989-BE2F-45FA30594E48}" type="pres">
      <dgm:prSet presAssocID="{F2726550-9A3F-481F-9EFF-2DC840856DD8}" presName="parentText" presStyleLbl="node1" presStyleIdx="2" presStyleCnt="3">
        <dgm:presLayoutVars>
          <dgm:chMax val="1"/>
          <dgm:bulletEnabled val="1"/>
        </dgm:presLayoutVars>
      </dgm:prSet>
      <dgm:spPr/>
    </dgm:pt>
    <dgm:pt modelId="{CE7EA97B-7DC6-4A04-AB9D-B1861F0D6734}" type="pres">
      <dgm:prSet presAssocID="{F2726550-9A3F-481F-9EFF-2DC840856DD8}" presName="descendantText" presStyleLbl="alignAccFollowNode1" presStyleIdx="2" presStyleCnt="3">
        <dgm:presLayoutVars>
          <dgm:bulletEnabled val="1"/>
        </dgm:presLayoutVars>
      </dgm:prSet>
      <dgm:spPr/>
    </dgm:pt>
  </dgm:ptLst>
  <dgm:cxnLst>
    <dgm:cxn modelId="{F4C5B912-3FC3-454D-BC4E-9335FA1EDCB1}" type="presOf" srcId="{F2726550-9A3F-481F-9EFF-2DC840856DD8}" destId="{B88C1088-F6F3-4989-BE2F-45FA30594E48}" srcOrd="0" destOrd="0" presId="urn:microsoft.com/office/officeart/2005/8/layout/vList5"/>
    <dgm:cxn modelId="{3DDF1B19-2DD5-43B6-830B-E83B1877C6D5}" type="presOf" srcId="{9153BBF6-CC10-4A01-8AB0-ECDEC35B4CA6}" destId="{ADDC94CA-09E7-49B8-A6BB-F99C3581F778}" srcOrd="0" destOrd="0" presId="urn:microsoft.com/office/officeart/2005/8/layout/vList5"/>
    <dgm:cxn modelId="{EF53C427-FD55-4004-BA25-743B8262971F}" type="presOf" srcId="{4832F487-0276-4529-B4EB-24B2EE6459B9}" destId="{7DCFF250-8BF8-484D-AD82-DA4DA6384869}" srcOrd="0" destOrd="0" presId="urn:microsoft.com/office/officeart/2005/8/layout/vList5"/>
    <dgm:cxn modelId="{5EE5E52B-6C61-4C0C-9061-BBBD3C02C3A8}" srcId="{9153BBF6-CC10-4A01-8AB0-ECDEC35B4CA6}" destId="{D99D8917-0097-45B3-BD64-954E0BEB07DD}" srcOrd="0" destOrd="0" parTransId="{B58515F5-8A58-40AB-B7FE-F5DB58049ABF}" sibTransId="{E949043D-8AAF-42F8-B314-B24B660FD25A}"/>
    <dgm:cxn modelId="{2FF49932-E815-492C-A313-8000AFC97781}" type="presOf" srcId="{63B3F609-C179-4B15-AAA7-1FCF6632BCCD}" destId="{CE7EA97B-7DC6-4A04-AB9D-B1861F0D6734}" srcOrd="0" destOrd="0" presId="urn:microsoft.com/office/officeart/2005/8/layout/vList5"/>
    <dgm:cxn modelId="{15FB293B-B56E-4AE7-9101-B3E333D9E808}" srcId="{0ACC0FEA-855B-41E1-8DC0-D3806F5BC6F6}" destId="{9153BBF6-CC10-4A01-8AB0-ECDEC35B4CA6}" srcOrd="0" destOrd="0" parTransId="{076E096F-9986-4402-8E4E-CFACED90D38D}" sibTransId="{0196FCAC-8AA8-4AF1-AB75-893D4B86C965}"/>
    <dgm:cxn modelId="{5F9C8F56-51C7-4261-95E9-5B55BCC793B7}" srcId="{0ACC0FEA-855B-41E1-8DC0-D3806F5BC6F6}" destId="{F2726550-9A3F-481F-9EFF-2DC840856DD8}" srcOrd="2" destOrd="0" parTransId="{C90573F2-B993-4644-8B23-DD413FEEA064}" sibTransId="{37BBE310-C8A5-4B9D-92CD-606EF8DBCF1A}"/>
    <dgm:cxn modelId="{0878E789-CDDA-4981-A283-0132D8F2B5F2}" type="presOf" srcId="{0ACC0FEA-855B-41E1-8DC0-D3806F5BC6F6}" destId="{4A57CB0C-F1D5-45CD-A0AE-E8A922079DE7}" srcOrd="0" destOrd="0" presId="urn:microsoft.com/office/officeart/2005/8/layout/vList5"/>
    <dgm:cxn modelId="{831D2E94-DC4E-447C-8694-DB772AF9E9A2}" type="presOf" srcId="{D99D8917-0097-45B3-BD64-954E0BEB07DD}" destId="{4471B52E-BEE7-4FB7-ADB7-ACFA3C7A34F1}" srcOrd="0" destOrd="0" presId="urn:microsoft.com/office/officeart/2005/8/layout/vList5"/>
    <dgm:cxn modelId="{8B943C99-63CC-4A9B-9D61-D4128F2C0BFB}" type="presOf" srcId="{767EE53D-C445-4587-9CE0-2A39EBBD81D7}" destId="{626E330F-5279-404C-9068-A5A64024D9B4}" srcOrd="0" destOrd="0" presId="urn:microsoft.com/office/officeart/2005/8/layout/vList5"/>
    <dgm:cxn modelId="{CEF4DD9E-0A23-43FE-A98C-86A969BA4C59}" srcId="{0ACC0FEA-855B-41E1-8DC0-D3806F5BC6F6}" destId="{4832F487-0276-4529-B4EB-24B2EE6459B9}" srcOrd="1" destOrd="0" parTransId="{C80B75C7-632B-4F9A-8C1A-E9E18CF38A9C}" sibTransId="{7170CB2F-B893-4068-961A-02FC636E7341}"/>
    <dgm:cxn modelId="{652756B7-24AD-4514-8AA3-60AA29D3F312}" srcId="{4832F487-0276-4529-B4EB-24B2EE6459B9}" destId="{767EE53D-C445-4587-9CE0-2A39EBBD81D7}" srcOrd="0" destOrd="0" parTransId="{82487471-BF99-4A3A-8509-2E925314FC71}" sibTransId="{554712F9-9635-48B6-A5B0-BD6C60DC39D0}"/>
    <dgm:cxn modelId="{54EEB5F3-E7F7-4381-A39A-727EA5AEDD8E}" srcId="{F2726550-9A3F-481F-9EFF-2DC840856DD8}" destId="{63B3F609-C179-4B15-AAA7-1FCF6632BCCD}" srcOrd="0" destOrd="0" parTransId="{63997302-E316-4CB9-A1BB-A784E32D41B8}" sibTransId="{58ED7CEE-259F-4087-85AE-5059638BCF58}"/>
    <dgm:cxn modelId="{13C0E6A6-1422-438F-BECB-1B4525B98B2F}" type="presParOf" srcId="{4A57CB0C-F1D5-45CD-A0AE-E8A922079DE7}" destId="{51384A59-947E-4E2F-8037-3A0BED3187BE}" srcOrd="0" destOrd="0" presId="urn:microsoft.com/office/officeart/2005/8/layout/vList5"/>
    <dgm:cxn modelId="{2AC5DE5B-06A9-44BB-8C69-EC8A0CA88C9D}" type="presParOf" srcId="{51384A59-947E-4E2F-8037-3A0BED3187BE}" destId="{ADDC94CA-09E7-49B8-A6BB-F99C3581F778}" srcOrd="0" destOrd="0" presId="urn:microsoft.com/office/officeart/2005/8/layout/vList5"/>
    <dgm:cxn modelId="{2195A363-66DB-437E-B602-1203A7C55361}" type="presParOf" srcId="{51384A59-947E-4E2F-8037-3A0BED3187BE}" destId="{4471B52E-BEE7-4FB7-ADB7-ACFA3C7A34F1}" srcOrd="1" destOrd="0" presId="urn:microsoft.com/office/officeart/2005/8/layout/vList5"/>
    <dgm:cxn modelId="{5DD2BAAD-2413-4C3C-A367-C43E302BEE0D}" type="presParOf" srcId="{4A57CB0C-F1D5-45CD-A0AE-E8A922079DE7}" destId="{1725738C-D3C8-4543-9EA1-CF22095CE745}" srcOrd="1" destOrd="0" presId="urn:microsoft.com/office/officeart/2005/8/layout/vList5"/>
    <dgm:cxn modelId="{A2885F52-9CBC-49AA-9612-A8A2D0C5DB9B}" type="presParOf" srcId="{4A57CB0C-F1D5-45CD-A0AE-E8A922079DE7}" destId="{40887D1A-A150-4F1B-A3CF-DA99F5EF61EA}" srcOrd="2" destOrd="0" presId="urn:microsoft.com/office/officeart/2005/8/layout/vList5"/>
    <dgm:cxn modelId="{5E6A98FA-3EF3-4BD3-B215-FDCE404AC516}" type="presParOf" srcId="{40887D1A-A150-4F1B-A3CF-DA99F5EF61EA}" destId="{7DCFF250-8BF8-484D-AD82-DA4DA6384869}" srcOrd="0" destOrd="0" presId="urn:microsoft.com/office/officeart/2005/8/layout/vList5"/>
    <dgm:cxn modelId="{5FBA7B36-92C7-4DBC-AA3F-AAB8BA66FE23}" type="presParOf" srcId="{40887D1A-A150-4F1B-A3CF-DA99F5EF61EA}" destId="{626E330F-5279-404C-9068-A5A64024D9B4}" srcOrd="1" destOrd="0" presId="urn:microsoft.com/office/officeart/2005/8/layout/vList5"/>
    <dgm:cxn modelId="{2E67EB59-DE9F-46F3-9ABA-C4C4903B0997}" type="presParOf" srcId="{4A57CB0C-F1D5-45CD-A0AE-E8A922079DE7}" destId="{126FA477-E25A-475F-8B8F-624CA4EF02B6}" srcOrd="3" destOrd="0" presId="urn:microsoft.com/office/officeart/2005/8/layout/vList5"/>
    <dgm:cxn modelId="{66D39628-E200-46EA-AE5E-A78B4D5D734C}" type="presParOf" srcId="{4A57CB0C-F1D5-45CD-A0AE-E8A922079DE7}" destId="{3D0B57D0-681C-42A1-90CF-770ADACF9956}" srcOrd="4" destOrd="0" presId="urn:microsoft.com/office/officeart/2005/8/layout/vList5"/>
    <dgm:cxn modelId="{67FC7FB2-E346-4A56-88AC-47449849756E}" type="presParOf" srcId="{3D0B57D0-681C-42A1-90CF-770ADACF9956}" destId="{B88C1088-F6F3-4989-BE2F-45FA30594E48}" srcOrd="0" destOrd="0" presId="urn:microsoft.com/office/officeart/2005/8/layout/vList5"/>
    <dgm:cxn modelId="{87FEB4A4-90C1-4D66-811A-01660E29F989}" type="presParOf" srcId="{3D0B57D0-681C-42A1-90CF-770ADACF9956}" destId="{CE7EA97B-7DC6-4A04-AB9D-B1861F0D6734}"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7C006A-94D1-41AE-AFCB-66366B2EF3D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A260011-7B16-41A2-9C08-4DABCAAD8220}">
      <dgm:prSet/>
      <dgm:spPr/>
      <dgm:t>
        <a:bodyPr/>
        <a:lstStyle/>
        <a:p>
          <a:r>
            <a:rPr lang="en-US" dirty="0"/>
            <a:t>UNDERSTAND AND ACCEPT THE FAILURE. BE BRAVE!</a:t>
          </a:r>
        </a:p>
      </dgm:t>
    </dgm:pt>
    <dgm:pt modelId="{343EA07D-6449-434F-A21F-E0484FEB61A1}" type="parTrans" cxnId="{B5635887-1256-43A9-9AAF-E85E0720A0FE}">
      <dgm:prSet/>
      <dgm:spPr/>
      <dgm:t>
        <a:bodyPr/>
        <a:lstStyle/>
        <a:p>
          <a:endParaRPr lang="en-US" dirty="0"/>
        </a:p>
      </dgm:t>
    </dgm:pt>
    <dgm:pt modelId="{FF23F12F-0034-4A5C-B4A1-7314908F480E}" type="sibTrans" cxnId="{B5635887-1256-43A9-9AAF-E85E0720A0FE}">
      <dgm:prSet/>
      <dgm:spPr/>
      <dgm:t>
        <a:bodyPr/>
        <a:lstStyle/>
        <a:p>
          <a:endParaRPr lang="en-US" dirty="0"/>
        </a:p>
      </dgm:t>
    </dgm:pt>
    <dgm:pt modelId="{F9C226C4-271F-46DD-B26D-4C8CB8961F84}">
      <dgm:prSet/>
      <dgm:spPr/>
      <dgm:t>
        <a:bodyPr/>
        <a:lstStyle/>
        <a:p>
          <a:r>
            <a:rPr lang="en-US" dirty="0"/>
            <a:t>HAVE THE SKILL TO SHOW OTHERS ITS OK BY TELLING THEM YOU HAVE THEIR BACK.</a:t>
          </a:r>
        </a:p>
      </dgm:t>
    </dgm:pt>
    <dgm:pt modelId="{8189BBD3-DBBB-4807-9088-17668F4AEA7A}" type="parTrans" cxnId="{2A2D1C9E-BA24-4DF8-8EBC-F8D787E90453}">
      <dgm:prSet/>
      <dgm:spPr/>
      <dgm:t>
        <a:bodyPr/>
        <a:lstStyle/>
        <a:p>
          <a:endParaRPr lang="en-US" dirty="0"/>
        </a:p>
      </dgm:t>
    </dgm:pt>
    <dgm:pt modelId="{4FD8C119-C5B2-4699-8C72-8F492C0EAC29}" type="sibTrans" cxnId="{2A2D1C9E-BA24-4DF8-8EBC-F8D787E90453}">
      <dgm:prSet/>
      <dgm:spPr/>
      <dgm:t>
        <a:bodyPr/>
        <a:lstStyle/>
        <a:p>
          <a:endParaRPr lang="en-US" dirty="0"/>
        </a:p>
      </dgm:t>
    </dgm:pt>
    <dgm:pt modelId="{C5E7CD76-8C36-4ABB-9146-A2F26B3B84F4}">
      <dgm:prSet/>
      <dgm:spPr/>
      <dgm:t>
        <a:bodyPr/>
        <a:lstStyle/>
        <a:p>
          <a:r>
            <a:rPr lang="en-US" dirty="0"/>
            <a:t>GET OUTSIDE YOUR COMFORT ZONE. </a:t>
          </a:r>
          <a:br>
            <a:rPr lang="en-US" dirty="0"/>
          </a:br>
          <a:r>
            <a:rPr lang="en-US" dirty="0"/>
            <a:t>PUSH YOUR LIMITS</a:t>
          </a:r>
        </a:p>
      </dgm:t>
    </dgm:pt>
    <dgm:pt modelId="{DC620951-6376-4D5D-932D-E3C0063428C3}" type="parTrans" cxnId="{EB3AA568-13BC-4781-86E0-727A488295FC}">
      <dgm:prSet/>
      <dgm:spPr/>
      <dgm:t>
        <a:bodyPr/>
        <a:lstStyle/>
        <a:p>
          <a:endParaRPr lang="en-US" dirty="0"/>
        </a:p>
      </dgm:t>
    </dgm:pt>
    <dgm:pt modelId="{B18A1B00-9CC5-444A-9978-EF8E0EFD9158}" type="sibTrans" cxnId="{EB3AA568-13BC-4781-86E0-727A488295FC}">
      <dgm:prSet/>
      <dgm:spPr/>
      <dgm:t>
        <a:bodyPr/>
        <a:lstStyle/>
        <a:p>
          <a:endParaRPr lang="en-US" dirty="0"/>
        </a:p>
      </dgm:t>
    </dgm:pt>
    <dgm:pt modelId="{BFB5494C-B659-41BC-BCD3-96E02CA5CFF2}" type="pres">
      <dgm:prSet presAssocID="{1C7C006A-94D1-41AE-AFCB-66366B2EF3D9}" presName="root" presStyleCnt="0">
        <dgm:presLayoutVars>
          <dgm:dir/>
          <dgm:resizeHandles val="exact"/>
        </dgm:presLayoutVars>
      </dgm:prSet>
      <dgm:spPr/>
    </dgm:pt>
    <dgm:pt modelId="{14B8BA9B-A2D5-4DB6-8882-C3565F0BBD4D}" type="pres">
      <dgm:prSet presAssocID="{EA260011-7B16-41A2-9C08-4DABCAAD8220}" presName="compNode" presStyleCnt="0"/>
      <dgm:spPr/>
    </dgm:pt>
    <dgm:pt modelId="{A82FBCC9-BB63-42FB-A594-5252968D567E}" type="pres">
      <dgm:prSet presAssocID="{EA260011-7B16-41A2-9C08-4DABCAAD8220}" presName="bgRect" presStyleLbl="bgShp" presStyleIdx="0" presStyleCnt="3"/>
      <dgm:spPr/>
    </dgm:pt>
    <dgm:pt modelId="{98F0D95B-3477-4CB2-AA0D-41A5D6242745}" type="pres">
      <dgm:prSet presAssocID="{EA260011-7B16-41A2-9C08-4DABCAAD822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BCC6EFFC-EFAD-447B-B14D-0661141D5A33}" type="pres">
      <dgm:prSet presAssocID="{EA260011-7B16-41A2-9C08-4DABCAAD8220}" presName="spaceRect" presStyleCnt="0"/>
      <dgm:spPr/>
    </dgm:pt>
    <dgm:pt modelId="{10DBCB67-75B5-409B-9B86-9F8CA829416D}" type="pres">
      <dgm:prSet presAssocID="{EA260011-7B16-41A2-9C08-4DABCAAD8220}" presName="parTx" presStyleLbl="revTx" presStyleIdx="0" presStyleCnt="3">
        <dgm:presLayoutVars>
          <dgm:chMax val="0"/>
          <dgm:chPref val="0"/>
        </dgm:presLayoutVars>
      </dgm:prSet>
      <dgm:spPr/>
    </dgm:pt>
    <dgm:pt modelId="{FBDE6006-6105-4197-93C1-2331C34A50A6}" type="pres">
      <dgm:prSet presAssocID="{FF23F12F-0034-4A5C-B4A1-7314908F480E}" presName="sibTrans" presStyleCnt="0"/>
      <dgm:spPr/>
    </dgm:pt>
    <dgm:pt modelId="{4426C9E4-95B5-4ECE-984F-D435B6A62E71}" type="pres">
      <dgm:prSet presAssocID="{F9C226C4-271F-46DD-B26D-4C8CB8961F84}" presName="compNode" presStyleCnt="0"/>
      <dgm:spPr/>
    </dgm:pt>
    <dgm:pt modelId="{688135C3-3E53-46D2-8C4A-EDCBF8FD6B62}" type="pres">
      <dgm:prSet presAssocID="{F9C226C4-271F-46DD-B26D-4C8CB8961F84}" presName="bgRect" presStyleLbl="bgShp" presStyleIdx="1" presStyleCnt="3"/>
      <dgm:spPr/>
    </dgm:pt>
    <dgm:pt modelId="{71A8EEB5-BB73-454D-B389-69C66ECFF5E2}" type="pres">
      <dgm:prSet presAssocID="{F9C226C4-271F-46DD-B26D-4C8CB8961F8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ngel Face with Solid Fill"/>
        </a:ext>
      </dgm:extLst>
    </dgm:pt>
    <dgm:pt modelId="{01B1791A-D2A9-4F3D-8A5E-1BF5606C23EE}" type="pres">
      <dgm:prSet presAssocID="{F9C226C4-271F-46DD-B26D-4C8CB8961F84}" presName="spaceRect" presStyleCnt="0"/>
      <dgm:spPr/>
    </dgm:pt>
    <dgm:pt modelId="{F3E51B1F-CF38-45D1-B686-A06CB67BC030}" type="pres">
      <dgm:prSet presAssocID="{F9C226C4-271F-46DD-B26D-4C8CB8961F84}" presName="parTx" presStyleLbl="revTx" presStyleIdx="1" presStyleCnt="3">
        <dgm:presLayoutVars>
          <dgm:chMax val="0"/>
          <dgm:chPref val="0"/>
        </dgm:presLayoutVars>
      </dgm:prSet>
      <dgm:spPr/>
    </dgm:pt>
    <dgm:pt modelId="{B289E73E-0D54-4ACD-915D-330006AE2810}" type="pres">
      <dgm:prSet presAssocID="{4FD8C119-C5B2-4699-8C72-8F492C0EAC29}" presName="sibTrans" presStyleCnt="0"/>
      <dgm:spPr/>
    </dgm:pt>
    <dgm:pt modelId="{B4E7E442-B1A5-4969-B6FD-3DE21EF0B3A2}" type="pres">
      <dgm:prSet presAssocID="{C5E7CD76-8C36-4ABB-9146-A2F26B3B84F4}" presName="compNode" presStyleCnt="0"/>
      <dgm:spPr/>
    </dgm:pt>
    <dgm:pt modelId="{9B5795C8-ED7D-4CF4-8D33-819CE8B8EABE}" type="pres">
      <dgm:prSet presAssocID="{C5E7CD76-8C36-4ABB-9146-A2F26B3B84F4}" presName="bgRect" presStyleLbl="bgShp" presStyleIdx="2" presStyleCnt="3"/>
      <dgm:spPr/>
    </dgm:pt>
    <dgm:pt modelId="{EC09EE6E-6D93-4F50-8062-D769EB9B4AF1}" type="pres">
      <dgm:prSet presAssocID="{C5E7CD76-8C36-4ABB-9146-A2F26B3B84F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ll scene"/>
        </a:ext>
      </dgm:extLst>
    </dgm:pt>
    <dgm:pt modelId="{4412114E-EFB8-4DE8-9E83-F6E989CE51DB}" type="pres">
      <dgm:prSet presAssocID="{C5E7CD76-8C36-4ABB-9146-A2F26B3B84F4}" presName="spaceRect" presStyleCnt="0"/>
      <dgm:spPr/>
    </dgm:pt>
    <dgm:pt modelId="{A1990FAE-8295-4B90-8819-F48D5661C0A3}" type="pres">
      <dgm:prSet presAssocID="{C5E7CD76-8C36-4ABB-9146-A2F26B3B84F4}" presName="parTx" presStyleLbl="revTx" presStyleIdx="2" presStyleCnt="3">
        <dgm:presLayoutVars>
          <dgm:chMax val="0"/>
          <dgm:chPref val="0"/>
        </dgm:presLayoutVars>
      </dgm:prSet>
      <dgm:spPr/>
    </dgm:pt>
  </dgm:ptLst>
  <dgm:cxnLst>
    <dgm:cxn modelId="{FD6F7F1D-5129-4010-A515-BEE96A1C209B}" type="presOf" srcId="{C5E7CD76-8C36-4ABB-9146-A2F26B3B84F4}" destId="{A1990FAE-8295-4B90-8819-F48D5661C0A3}" srcOrd="0" destOrd="0" presId="urn:microsoft.com/office/officeart/2018/2/layout/IconVerticalSolidList"/>
    <dgm:cxn modelId="{43BE2735-7621-43AE-A33C-A6A5B18A632E}" type="presOf" srcId="{F9C226C4-271F-46DD-B26D-4C8CB8961F84}" destId="{F3E51B1F-CF38-45D1-B686-A06CB67BC030}" srcOrd="0" destOrd="0" presId="urn:microsoft.com/office/officeart/2018/2/layout/IconVerticalSolidList"/>
    <dgm:cxn modelId="{1922A962-EF42-41BF-A5E1-116C4D5BDC13}" type="presOf" srcId="{EA260011-7B16-41A2-9C08-4DABCAAD8220}" destId="{10DBCB67-75B5-409B-9B86-9F8CA829416D}" srcOrd="0" destOrd="0" presId="urn:microsoft.com/office/officeart/2018/2/layout/IconVerticalSolidList"/>
    <dgm:cxn modelId="{EB3AA568-13BC-4781-86E0-727A488295FC}" srcId="{1C7C006A-94D1-41AE-AFCB-66366B2EF3D9}" destId="{C5E7CD76-8C36-4ABB-9146-A2F26B3B84F4}" srcOrd="2" destOrd="0" parTransId="{DC620951-6376-4D5D-932D-E3C0063428C3}" sibTransId="{B18A1B00-9CC5-444A-9978-EF8E0EFD9158}"/>
    <dgm:cxn modelId="{56908C81-91D1-4775-9AFA-5147C0C95216}" type="presOf" srcId="{1C7C006A-94D1-41AE-AFCB-66366B2EF3D9}" destId="{BFB5494C-B659-41BC-BCD3-96E02CA5CFF2}" srcOrd="0" destOrd="0" presId="urn:microsoft.com/office/officeart/2018/2/layout/IconVerticalSolidList"/>
    <dgm:cxn modelId="{B5635887-1256-43A9-9AAF-E85E0720A0FE}" srcId="{1C7C006A-94D1-41AE-AFCB-66366B2EF3D9}" destId="{EA260011-7B16-41A2-9C08-4DABCAAD8220}" srcOrd="0" destOrd="0" parTransId="{343EA07D-6449-434F-A21F-E0484FEB61A1}" sibTransId="{FF23F12F-0034-4A5C-B4A1-7314908F480E}"/>
    <dgm:cxn modelId="{2A2D1C9E-BA24-4DF8-8EBC-F8D787E90453}" srcId="{1C7C006A-94D1-41AE-AFCB-66366B2EF3D9}" destId="{F9C226C4-271F-46DD-B26D-4C8CB8961F84}" srcOrd="1" destOrd="0" parTransId="{8189BBD3-DBBB-4807-9088-17668F4AEA7A}" sibTransId="{4FD8C119-C5B2-4699-8C72-8F492C0EAC29}"/>
    <dgm:cxn modelId="{0364ABBB-66C5-40F2-B7CF-E3D399797DBA}" type="presParOf" srcId="{BFB5494C-B659-41BC-BCD3-96E02CA5CFF2}" destId="{14B8BA9B-A2D5-4DB6-8882-C3565F0BBD4D}" srcOrd="0" destOrd="0" presId="urn:microsoft.com/office/officeart/2018/2/layout/IconVerticalSolidList"/>
    <dgm:cxn modelId="{A9428E77-1973-41BA-86FF-C707F63E7772}" type="presParOf" srcId="{14B8BA9B-A2D5-4DB6-8882-C3565F0BBD4D}" destId="{A82FBCC9-BB63-42FB-A594-5252968D567E}" srcOrd="0" destOrd="0" presId="urn:microsoft.com/office/officeart/2018/2/layout/IconVerticalSolidList"/>
    <dgm:cxn modelId="{61E0587A-BB56-40BF-BFEC-99FCC8224BC9}" type="presParOf" srcId="{14B8BA9B-A2D5-4DB6-8882-C3565F0BBD4D}" destId="{98F0D95B-3477-4CB2-AA0D-41A5D6242745}" srcOrd="1" destOrd="0" presId="urn:microsoft.com/office/officeart/2018/2/layout/IconVerticalSolidList"/>
    <dgm:cxn modelId="{52300088-F711-49E3-B0B5-47529831B0F8}" type="presParOf" srcId="{14B8BA9B-A2D5-4DB6-8882-C3565F0BBD4D}" destId="{BCC6EFFC-EFAD-447B-B14D-0661141D5A33}" srcOrd="2" destOrd="0" presId="urn:microsoft.com/office/officeart/2018/2/layout/IconVerticalSolidList"/>
    <dgm:cxn modelId="{34DA050D-00A9-4EF7-B3BC-9DEC60E8821A}" type="presParOf" srcId="{14B8BA9B-A2D5-4DB6-8882-C3565F0BBD4D}" destId="{10DBCB67-75B5-409B-9B86-9F8CA829416D}" srcOrd="3" destOrd="0" presId="urn:microsoft.com/office/officeart/2018/2/layout/IconVerticalSolidList"/>
    <dgm:cxn modelId="{E57C6C4F-89BA-480C-A0E9-B4F45C7EC0DC}" type="presParOf" srcId="{BFB5494C-B659-41BC-BCD3-96E02CA5CFF2}" destId="{FBDE6006-6105-4197-93C1-2331C34A50A6}" srcOrd="1" destOrd="0" presId="urn:microsoft.com/office/officeart/2018/2/layout/IconVerticalSolidList"/>
    <dgm:cxn modelId="{4AAF24FD-AAF3-4F73-9114-F1DE7FE8B510}" type="presParOf" srcId="{BFB5494C-B659-41BC-BCD3-96E02CA5CFF2}" destId="{4426C9E4-95B5-4ECE-984F-D435B6A62E71}" srcOrd="2" destOrd="0" presId="urn:microsoft.com/office/officeart/2018/2/layout/IconVerticalSolidList"/>
    <dgm:cxn modelId="{85FE6D10-951C-4A2B-B5AD-34B57A59C8DB}" type="presParOf" srcId="{4426C9E4-95B5-4ECE-984F-D435B6A62E71}" destId="{688135C3-3E53-46D2-8C4A-EDCBF8FD6B62}" srcOrd="0" destOrd="0" presId="urn:microsoft.com/office/officeart/2018/2/layout/IconVerticalSolidList"/>
    <dgm:cxn modelId="{BF514A87-2715-4786-9446-1F73F7CD2005}" type="presParOf" srcId="{4426C9E4-95B5-4ECE-984F-D435B6A62E71}" destId="{71A8EEB5-BB73-454D-B389-69C66ECFF5E2}" srcOrd="1" destOrd="0" presId="urn:microsoft.com/office/officeart/2018/2/layout/IconVerticalSolidList"/>
    <dgm:cxn modelId="{5DC659FB-C8F2-4174-8993-5A90322DA30B}" type="presParOf" srcId="{4426C9E4-95B5-4ECE-984F-D435B6A62E71}" destId="{01B1791A-D2A9-4F3D-8A5E-1BF5606C23EE}" srcOrd="2" destOrd="0" presId="urn:microsoft.com/office/officeart/2018/2/layout/IconVerticalSolidList"/>
    <dgm:cxn modelId="{DDABE4DF-08CB-4180-A089-2BC4808EF083}" type="presParOf" srcId="{4426C9E4-95B5-4ECE-984F-D435B6A62E71}" destId="{F3E51B1F-CF38-45D1-B686-A06CB67BC030}" srcOrd="3" destOrd="0" presId="urn:microsoft.com/office/officeart/2018/2/layout/IconVerticalSolidList"/>
    <dgm:cxn modelId="{218313C7-454E-4913-8D18-C9A7E8A4DB63}" type="presParOf" srcId="{BFB5494C-B659-41BC-BCD3-96E02CA5CFF2}" destId="{B289E73E-0D54-4ACD-915D-330006AE2810}" srcOrd="3" destOrd="0" presId="urn:microsoft.com/office/officeart/2018/2/layout/IconVerticalSolidList"/>
    <dgm:cxn modelId="{C652E590-0DE6-45A4-8931-768F126C71EB}" type="presParOf" srcId="{BFB5494C-B659-41BC-BCD3-96E02CA5CFF2}" destId="{B4E7E442-B1A5-4969-B6FD-3DE21EF0B3A2}" srcOrd="4" destOrd="0" presId="urn:microsoft.com/office/officeart/2018/2/layout/IconVerticalSolidList"/>
    <dgm:cxn modelId="{D91A1F22-C4D4-4E51-9BCE-5DE0F881840C}" type="presParOf" srcId="{B4E7E442-B1A5-4969-B6FD-3DE21EF0B3A2}" destId="{9B5795C8-ED7D-4CF4-8D33-819CE8B8EABE}" srcOrd="0" destOrd="0" presId="urn:microsoft.com/office/officeart/2018/2/layout/IconVerticalSolidList"/>
    <dgm:cxn modelId="{FA4105B7-5888-4866-86D3-8B68339A9558}" type="presParOf" srcId="{B4E7E442-B1A5-4969-B6FD-3DE21EF0B3A2}" destId="{EC09EE6E-6D93-4F50-8062-D769EB9B4AF1}" srcOrd="1" destOrd="0" presId="urn:microsoft.com/office/officeart/2018/2/layout/IconVerticalSolidList"/>
    <dgm:cxn modelId="{344F9C29-C5A0-48DF-8800-702D946D7DC0}" type="presParOf" srcId="{B4E7E442-B1A5-4969-B6FD-3DE21EF0B3A2}" destId="{4412114E-EFB8-4DE8-9E83-F6E989CE51DB}" srcOrd="2" destOrd="0" presId="urn:microsoft.com/office/officeart/2018/2/layout/IconVerticalSolidList"/>
    <dgm:cxn modelId="{D31DEBB2-3045-4428-9040-AD78590AA640}" type="presParOf" srcId="{B4E7E442-B1A5-4969-B6FD-3DE21EF0B3A2}" destId="{A1990FAE-8295-4B90-8819-F48D5661C0A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9118E4B-6ED6-4C7B-BA8A-F92E7EF0E880}"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7C415FAF-30D2-4B31-9D9A-01A27FDCCF5B}">
      <dgm:prSet custT="1"/>
      <dgm:spPr/>
      <dgm:t>
        <a:bodyPr/>
        <a:lstStyle/>
        <a:p>
          <a:r>
            <a:rPr lang="en-US" sz="2400" b="1" dirty="0">
              <a:solidFill>
                <a:schemeClr val="bg1"/>
              </a:solidFill>
            </a:rPr>
            <a:t>ALLOW YOUR STUDENTS TO FAIL</a:t>
          </a:r>
        </a:p>
      </dgm:t>
    </dgm:pt>
    <dgm:pt modelId="{348CF142-987E-4E6B-8B32-8E716D8B7635}" type="parTrans" cxnId="{8ABACBEE-0CA6-4958-A1F1-E3180A5FD539}">
      <dgm:prSet/>
      <dgm:spPr/>
      <dgm:t>
        <a:bodyPr/>
        <a:lstStyle/>
        <a:p>
          <a:endParaRPr lang="en-US" sz="2400" b="1" dirty="0">
            <a:solidFill>
              <a:schemeClr val="bg1"/>
            </a:solidFill>
          </a:endParaRPr>
        </a:p>
      </dgm:t>
    </dgm:pt>
    <dgm:pt modelId="{E5F05BF6-E577-4552-B857-1621754769A6}" type="sibTrans" cxnId="{8ABACBEE-0CA6-4958-A1F1-E3180A5FD539}">
      <dgm:prSet/>
      <dgm:spPr/>
      <dgm:t>
        <a:bodyPr/>
        <a:lstStyle/>
        <a:p>
          <a:endParaRPr lang="en-US" sz="1800" b="1" dirty="0">
            <a:solidFill>
              <a:schemeClr val="bg1"/>
            </a:solidFill>
          </a:endParaRPr>
        </a:p>
      </dgm:t>
    </dgm:pt>
    <dgm:pt modelId="{C6E51F53-882D-4203-A3B9-0B1B9264F24A}">
      <dgm:prSet custT="1"/>
      <dgm:spPr/>
      <dgm:t>
        <a:bodyPr/>
        <a:lstStyle/>
        <a:p>
          <a:r>
            <a:rPr lang="en-US" sz="2400" b="1" dirty="0">
              <a:solidFill>
                <a:schemeClr val="bg1"/>
              </a:solidFill>
            </a:rPr>
            <a:t>USE THE GROUP TO IDENTIFY IMPROVEMENTS (PEER REVIEW)</a:t>
          </a:r>
        </a:p>
      </dgm:t>
    </dgm:pt>
    <dgm:pt modelId="{B45267E7-9132-42F5-B1B0-27C9B57549BC}" type="parTrans" cxnId="{0B850A10-1F54-4D4E-8B21-DAE53BEA9CA5}">
      <dgm:prSet/>
      <dgm:spPr/>
      <dgm:t>
        <a:bodyPr/>
        <a:lstStyle/>
        <a:p>
          <a:endParaRPr lang="en-US" sz="2400" b="1" dirty="0">
            <a:solidFill>
              <a:schemeClr val="bg1"/>
            </a:solidFill>
          </a:endParaRPr>
        </a:p>
      </dgm:t>
    </dgm:pt>
    <dgm:pt modelId="{E67CED42-68FF-472F-B156-727053970D36}" type="sibTrans" cxnId="{0B850A10-1F54-4D4E-8B21-DAE53BEA9CA5}">
      <dgm:prSet/>
      <dgm:spPr/>
      <dgm:t>
        <a:bodyPr/>
        <a:lstStyle/>
        <a:p>
          <a:endParaRPr lang="en-US" sz="1800" b="1" dirty="0">
            <a:solidFill>
              <a:schemeClr val="bg1"/>
            </a:solidFill>
          </a:endParaRPr>
        </a:p>
      </dgm:t>
    </dgm:pt>
    <dgm:pt modelId="{24FFDCA6-AF19-487B-A71A-D040E7A8AFEE}">
      <dgm:prSet custT="1"/>
      <dgm:spPr/>
      <dgm:t>
        <a:bodyPr/>
        <a:lstStyle/>
        <a:p>
          <a:r>
            <a:rPr lang="en-US" sz="2400" b="1" dirty="0">
              <a:solidFill>
                <a:schemeClr val="bg1"/>
              </a:solidFill>
            </a:rPr>
            <a:t>BUILD ON THE SUCCESSES AND LEARN TO THINK WITH A POSITIVE GROWTH MINDSET</a:t>
          </a:r>
        </a:p>
      </dgm:t>
    </dgm:pt>
    <dgm:pt modelId="{DA9D7EF1-5927-4B59-A296-54A5CF6319C1}" type="parTrans" cxnId="{AB4F2369-40A8-43EF-A46D-38CD73CD7C7F}">
      <dgm:prSet/>
      <dgm:spPr/>
      <dgm:t>
        <a:bodyPr/>
        <a:lstStyle/>
        <a:p>
          <a:endParaRPr lang="en-US" sz="2400" b="1" dirty="0">
            <a:solidFill>
              <a:schemeClr val="bg1"/>
            </a:solidFill>
          </a:endParaRPr>
        </a:p>
      </dgm:t>
    </dgm:pt>
    <dgm:pt modelId="{3C63BACA-5576-4BF9-A922-B219069FD0CF}" type="sibTrans" cxnId="{AB4F2369-40A8-43EF-A46D-38CD73CD7C7F}">
      <dgm:prSet/>
      <dgm:spPr/>
      <dgm:t>
        <a:bodyPr/>
        <a:lstStyle/>
        <a:p>
          <a:endParaRPr lang="en-US" sz="1800" b="1" dirty="0">
            <a:solidFill>
              <a:schemeClr val="bg1"/>
            </a:solidFill>
          </a:endParaRPr>
        </a:p>
      </dgm:t>
    </dgm:pt>
    <dgm:pt modelId="{8B8EEA56-CE29-48F3-AF85-D52A5EDBD08C}">
      <dgm:prSet custT="1"/>
      <dgm:spPr/>
      <dgm:t>
        <a:bodyPr/>
        <a:lstStyle/>
        <a:p>
          <a:r>
            <a:rPr lang="en-US" sz="2400" b="1" dirty="0">
              <a:solidFill>
                <a:schemeClr val="bg1"/>
              </a:solidFill>
            </a:rPr>
            <a:t>EVALUATE YOUR LESSONS AND YOUR CONTENT FOR IMPROVEMENTS </a:t>
          </a:r>
        </a:p>
      </dgm:t>
    </dgm:pt>
    <dgm:pt modelId="{72D63511-37F7-4635-BF41-525B6A3BBE18}" type="parTrans" cxnId="{4599B293-34F9-4426-9DD3-EB690EDAC131}">
      <dgm:prSet/>
      <dgm:spPr/>
      <dgm:t>
        <a:bodyPr/>
        <a:lstStyle/>
        <a:p>
          <a:endParaRPr lang="en-US" sz="2400" b="1" dirty="0">
            <a:solidFill>
              <a:schemeClr val="bg1"/>
            </a:solidFill>
          </a:endParaRPr>
        </a:p>
      </dgm:t>
    </dgm:pt>
    <dgm:pt modelId="{54C037B6-6D77-443E-9157-83941F6E186A}" type="sibTrans" cxnId="{4599B293-34F9-4426-9DD3-EB690EDAC131}">
      <dgm:prSet/>
      <dgm:spPr/>
      <dgm:t>
        <a:bodyPr/>
        <a:lstStyle/>
        <a:p>
          <a:endParaRPr lang="en-US" sz="1800" b="1" dirty="0">
            <a:solidFill>
              <a:schemeClr val="bg1"/>
            </a:solidFill>
          </a:endParaRPr>
        </a:p>
      </dgm:t>
    </dgm:pt>
    <dgm:pt modelId="{5C5A8CE5-F89E-4DCD-A09F-897D641EC3EF}" type="pres">
      <dgm:prSet presAssocID="{39118E4B-6ED6-4C7B-BA8A-F92E7EF0E880}" presName="linear" presStyleCnt="0">
        <dgm:presLayoutVars>
          <dgm:animLvl val="lvl"/>
          <dgm:resizeHandles val="exact"/>
        </dgm:presLayoutVars>
      </dgm:prSet>
      <dgm:spPr/>
    </dgm:pt>
    <dgm:pt modelId="{4F492657-820B-4913-89BB-F2A3270FF2CD}" type="pres">
      <dgm:prSet presAssocID="{7C415FAF-30D2-4B31-9D9A-01A27FDCCF5B}" presName="parentText" presStyleLbl="node1" presStyleIdx="0" presStyleCnt="4">
        <dgm:presLayoutVars>
          <dgm:chMax val="0"/>
          <dgm:bulletEnabled val="1"/>
        </dgm:presLayoutVars>
      </dgm:prSet>
      <dgm:spPr/>
    </dgm:pt>
    <dgm:pt modelId="{724B7747-2B64-47B5-8B62-68B260E14AC2}" type="pres">
      <dgm:prSet presAssocID="{E5F05BF6-E577-4552-B857-1621754769A6}" presName="spacer" presStyleCnt="0"/>
      <dgm:spPr/>
    </dgm:pt>
    <dgm:pt modelId="{18A7C47C-FD97-4324-AD22-E3B57246A5D9}" type="pres">
      <dgm:prSet presAssocID="{C6E51F53-882D-4203-A3B9-0B1B9264F24A}" presName="parentText" presStyleLbl="node1" presStyleIdx="1" presStyleCnt="4">
        <dgm:presLayoutVars>
          <dgm:chMax val="0"/>
          <dgm:bulletEnabled val="1"/>
        </dgm:presLayoutVars>
      </dgm:prSet>
      <dgm:spPr/>
    </dgm:pt>
    <dgm:pt modelId="{1A030BAC-A953-4A6D-9827-C60BF1165FCE}" type="pres">
      <dgm:prSet presAssocID="{E67CED42-68FF-472F-B156-727053970D36}" presName="spacer" presStyleCnt="0"/>
      <dgm:spPr/>
    </dgm:pt>
    <dgm:pt modelId="{CD71303B-1CF4-4468-862A-E8FCEC7657C2}" type="pres">
      <dgm:prSet presAssocID="{24FFDCA6-AF19-487B-A71A-D040E7A8AFEE}" presName="parentText" presStyleLbl="node1" presStyleIdx="2" presStyleCnt="4">
        <dgm:presLayoutVars>
          <dgm:chMax val="0"/>
          <dgm:bulletEnabled val="1"/>
        </dgm:presLayoutVars>
      </dgm:prSet>
      <dgm:spPr/>
    </dgm:pt>
    <dgm:pt modelId="{7654C3C4-2FDD-4B8F-BD15-77FA1C7D5530}" type="pres">
      <dgm:prSet presAssocID="{3C63BACA-5576-4BF9-A922-B219069FD0CF}" presName="spacer" presStyleCnt="0"/>
      <dgm:spPr/>
    </dgm:pt>
    <dgm:pt modelId="{61748878-509C-4F24-B7DF-7709BB9C644A}" type="pres">
      <dgm:prSet presAssocID="{8B8EEA56-CE29-48F3-AF85-D52A5EDBD08C}" presName="parentText" presStyleLbl="node1" presStyleIdx="3" presStyleCnt="4">
        <dgm:presLayoutVars>
          <dgm:chMax val="0"/>
          <dgm:bulletEnabled val="1"/>
        </dgm:presLayoutVars>
      </dgm:prSet>
      <dgm:spPr/>
    </dgm:pt>
  </dgm:ptLst>
  <dgm:cxnLst>
    <dgm:cxn modelId="{0B850A10-1F54-4D4E-8B21-DAE53BEA9CA5}" srcId="{39118E4B-6ED6-4C7B-BA8A-F92E7EF0E880}" destId="{C6E51F53-882D-4203-A3B9-0B1B9264F24A}" srcOrd="1" destOrd="0" parTransId="{B45267E7-9132-42F5-B1B0-27C9B57549BC}" sibTransId="{E67CED42-68FF-472F-B156-727053970D36}"/>
    <dgm:cxn modelId="{D02F9A36-2452-4D1F-A6EC-ECD543C5659C}" type="presOf" srcId="{39118E4B-6ED6-4C7B-BA8A-F92E7EF0E880}" destId="{5C5A8CE5-F89E-4DCD-A09F-897D641EC3EF}" srcOrd="0" destOrd="0" presId="urn:microsoft.com/office/officeart/2005/8/layout/vList2"/>
    <dgm:cxn modelId="{90063140-D606-4D05-96D3-0A08DFCC0421}" type="presOf" srcId="{C6E51F53-882D-4203-A3B9-0B1B9264F24A}" destId="{18A7C47C-FD97-4324-AD22-E3B57246A5D9}" srcOrd="0" destOrd="0" presId="urn:microsoft.com/office/officeart/2005/8/layout/vList2"/>
    <dgm:cxn modelId="{AB4F2369-40A8-43EF-A46D-38CD73CD7C7F}" srcId="{39118E4B-6ED6-4C7B-BA8A-F92E7EF0E880}" destId="{24FFDCA6-AF19-487B-A71A-D040E7A8AFEE}" srcOrd="2" destOrd="0" parTransId="{DA9D7EF1-5927-4B59-A296-54A5CF6319C1}" sibTransId="{3C63BACA-5576-4BF9-A922-B219069FD0CF}"/>
    <dgm:cxn modelId="{757B308A-1ACF-4B83-B083-38A03C19426E}" type="presOf" srcId="{7C415FAF-30D2-4B31-9D9A-01A27FDCCF5B}" destId="{4F492657-820B-4913-89BB-F2A3270FF2CD}" srcOrd="0" destOrd="0" presId="urn:microsoft.com/office/officeart/2005/8/layout/vList2"/>
    <dgm:cxn modelId="{4599B293-34F9-4426-9DD3-EB690EDAC131}" srcId="{39118E4B-6ED6-4C7B-BA8A-F92E7EF0E880}" destId="{8B8EEA56-CE29-48F3-AF85-D52A5EDBD08C}" srcOrd="3" destOrd="0" parTransId="{72D63511-37F7-4635-BF41-525B6A3BBE18}" sibTransId="{54C037B6-6D77-443E-9157-83941F6E186A}"/>
    <dgm:cxn modelId="{973C0BBB-A125-40ED-AA74-BCC70F64C366}" type="presOf" srcId="{8B8EEA56-CE29-48F3-AF85-D52A5EDBD08C}" destId="{61748878-509C-4F24-B7DF-7709BB9C644A}" srcOrd="0" destOrd="0" presId="urn:microsoft.com/office/officeart/2005/8/layout/vList2"/>
    <dgm:cxn modelId="{ED90E9C9-2BF0-4185-A01F-5ED72F42E4BB}" type="presOf" srcId="{24FFDCA6-AF19-487B-A71A-D040E7A8AFEE}" destId="{CD71303B-1CF4-4468-862A-E8FCEC7657C2}" srcOrd="0" destOrd="0" presId="urn:microsoft.com/office/officeart/2005/8/layout/vList2"/>
    <dgm:cxn modelId="{8ABACBEE-0CA6-4958-A1F1-E3180A5FD539}" srcId="{39118E4B-6ED6-4C7B-BA8A-F92E7EF0E880}" destId="{7C415FAF-30D2-4B31-9D9A-01A27FDCCF5B}" srcOrd="0" destOrd="0" parTransId="{348CF142-987E-4E6B-8B32-8E716D8B7635}" sibTransId="{E5F05BF6-E577-4552-B857-1621754769A6}"/>
    <dgm:cxn modelId="{33B537D8-E531-41F0-9FA7-F59E2F5027E0}" type="presParOf" srcId="{5C5A8CE5-F89E-4DCD-A09F-897D641EC3EF}" destId="{4F492657-820B-4913-89BB-F2A3270FF2CD}" srcOrd="0" destOrd="0" presId="urn:microsoft.com/office/officeart/2005/8/layout/vList2"/>
    <dgm:cxn modelId="{D0A89BB9-5BB2-43F6-8C5D-0F6A8CE10DC7}" type="presParOf" srcId="{5C5A8CE5-F89E-4DCD-A09F-897D641EC3EF}" destId="{724B7747-2B64-47B5-8B62-68B260E14AC2}" srcOrd="1" destOrd="0" presId="urn:microsoft.com/office/officeart/2005/8/layout/vList2"/>
    <dgm:cxn modelId="{D94661D3-8EC5-4BC4-A828-8E1E9B81B92B}" type="presParOf" srcId="{5C5A8CE5-F89E-4DCD-A09F-897D641EC3EF}" destId="{18A7C47C-FD97-4324-AD22-E3B57246A5D9}" srcOrd="2" destOrd="0" presId="urn:microsoft.com/office/officeart/2005/8/layout/vList2"/>
    <dgm:cxn modelId="{40D5D2E5-F8B9-417D-8CD7-6268A378AF32}" type="presParOf" srcId="{5C5A8CE5-F89E-4DCD-A09F-897D641EC3EF}" destId="{1A030BAC-A953-4A6D-9827-C60BF1165FCE}" srcOrd="3" destOrd="0" presId="urn:microsoft.com/office/officeart/2005/8/layout/vList2"/>
    <dgm:cxn modelId="{15361872-F874-477C-99CF-C3AEB628741A}" type="presParOf" srcId="{5C5A8CE5-F89E-4DCD-A09F-897D641EC3EF}" destId="{CD71303B-1CF4-4468-862A-E8FCEC7657C2}" srcOrd="4" destOrd="0" presId="urn:microsoft.com/office/officeart/2005/8/layout/vList2"/>
    <dgm:cxn modelId="{CB89EECE-E078-4B4B-9BEC-B9AB12DDD921}" type="presParOf" srcId="{5C5A8CE5-F89E-4DCD-A09F-897D641EC3EF}" destId="{7654C3C4-2FDD-4B8F-BD15-77FA1C7D5530}" srcOrd="5" destOrd="0" presId="urn:microsoft.com/office/officeart/2005/8/layout/vList2"/>
    <dgm:cxn modelId="{A5E4765A-0946-4464-8BD5-A0AA1874628D}" type="presParOf" srcId="{5C5A8CE5-F89E-4DCD-A09F-897D641EC3EF}" destId="{61748878-509C-4F24-B7DF-7709BB9C644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34680C4-BB73-49FC-80A6-63A463B610B2}"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F98CCDE0-2EB5-4D7C-9658-B9F08EF52141}">
      <dgm:prSet/>
      <dgm:spPr/>
      <dgm:t>
        <a:bodyPr/>
        <a:lstStyle/>
        <a:p>
          <a:pPr algn="ctr"/>
          <a:r>
            <a:rPr lang="en-US" b="1" dirty="0">
              <a:solidFill>
                <a:schemeClr val="bg1"/>
              </a:solidFill>
            </a:rPr>
            <a:t>DON’T BE CRAZY!</a:t>
          </a:r>
        </a:p>
      </dgm:t>
    </dgm:pt>
    <dgm:pt modelId="{6B47C7DF-EE53-4475-A14C-E21AC670CE9F}" type="parTrans" cxnId="{7925B405-6530-4C52-8FB2-A84F95284363}">
      <dgm:prSet/>
      <dgm:spPr/>
      <dgm:t>
        <a:bodyPr/>
        <a:lstStyle/>
        <a:p>
          <a:pPr algn="ctr"/>
          <a:endParaRPr lang="en-US" b="1" dirty="0">
            <a:solidFill>
              <a:schemeClr val="bg1"/>
            </a:solidFill>
          </a:endParaRPr>
        </a:p>
      </dgm:t>
    </dgm:pt>
    <dgm:pt modelId="{D7EB6027-A585-484F-BC7F-D2C5DB52131D}" type="sibTrans" cxnId="{7925B405-6530-4C52-8FB2-A84F95284363}">
      <dgm:prSet phldrT="1" phldr="0"/>
      <dgm:spPr/>
      <dgm:t>
        <a:bodyPr/>
        <a:lstStyle/>
        <a:p>
          <a:pPr algn="ctr"/>
          <a:r>
            <a:rPr lang="en-US" b="1" dirty="0">
              <a:solidFill>
                <a:schemeClr val="bg1"/>
              </a:solidFill>
            </a:rPr>
            <a:t>1</a:t>
          </a:r>
        </a:p>
      </dgm:t>
    </dgm:pt>
    <dgm:pt modelId="{E8EB598F-D0E8-4679-877F-06C9F11AAF0A}">
      <dgm:prSet/>
      <dgm:spPr/>
      <dgm:t>
        <a:bodyPr/>
        <a:lstStyle/>
        <a:p>
          <a:pPr algn="ctr"/>
          <a:r>
            <a:rPr lang="en-US" b="1" dirty="0">
              <a:solidFill>
                <a:schemeClr val="bg1"/>
              </a:solidFill>
            </a:rPr>
            <a:t>TAKE THE TIME TO EVALUATE AND REFLECT</a:t>
          </a:r>
        </a:p>
      </dgm:t>
    </dgm:pt>
    <dgm:pt modelId="{1B04CB52-B951-4F92-9015-89AEF42FF04C}" type="parTrans" cxnId="{4014B50C-81C3-4ED6-B05F-D113A423DE99}">
      <dgm:prSet/>
      <dgm:spPr/>
      <dgm:t>
        <a:bodyPr/>
        <a:lstStyle/>
        <a:p>
          <a:pPr algn="ctr"/>
          <a:endParaRPr lang="en-US" b="1" dirty="0">
            <a:solidFill>
              <a:schemeClr val="bg1"/>
            </a:solidFill>
          </a:endParaRPr>
        </a:p>
      </dgm:t>
    </dgm:pt>
    <dgm:pt modelId="{0662C34E-FA42-4B8F-B8E2-396739D418C0}" type="sibTrans" cxnId="{4014B50C-81C3-4ED6-B05F-D113A423DE99}">
      <dgm:prSet phldrT="2" phldr="0"/>
      <dgm:spPr/>
      <dgm:t>
        <a:bodyPr/>
        <a:lstStyle/>
        <a:p>
          <a:pPr algn="ctr"/>
          <a:r>
            <a:rPr lang="en-US" b="1" dirty="0">
              <a:solidFill>
                <a:schemeClr val="bg1"/>
              </a:solidFill>
            </a:rPr>
            <a:t>2</a:t>
          </a:r>
        </a:p>
      </dgm:t>
    </dgm:pt>
    <dgm:pt modelId="{B3F96739-4CF0-4914-93FF-CFC29092D526}">
      <dgm:prSet/>
      <dgm:spPr/>
      <dgm:t>
        <a:bodyPr/>
        <a:lstStyle/>
        <a:p>
          <a:pPr algn="ctr"/>
          <a:r>
            <a:rPr lang="en-US" b="1" dirty="0">
              <a:solidFill>
                <a:schemeClr val="bg1"/>
              </a:solidFill>
            </a:rPr>
            <a:t>ADOPT A CYCLICAL APPROACH TO YOUR PROCESS</a:t>
          </a:r>
        </a:p>
      </dgm:t>
    </dgm:pt>
    <dgm:pt modelId="{A29EB102-51C8-4773-94E0-1B1996AE3BE5}" type="parTrans" cxnId="{4A0203A2-A098-489C-A4C0-ADEBFF76EF58}">
      <dgm:prSet/>
      <dgm:spPr/>
      <dgm:t>
        <a:bodyPr/>
        <a:lstStyle/>
        <a:p>
          <a:pPr algn="ctr"/>
          <a:endParaRPr lang="en-US" b="1" dirty="0">
            <a:solidFill>
              <a:schemeClr val="bg1"/>
            </a:solidFill>
          </a:endParaRPr>
        </a:p>
      </dgm:t>
    </dgm:pt>
    <dgm:pt modelId="{28FF335F-0C5A-451A-8410-7630FB878BF5}" type="sibTrans" cxnId="{4A0203A2-A098-489C-A4C0-ADEBFF76EF58}">
      <dgm:prSet phldrT="3" phldr="0"/>
      <dgm:spPr/>
      <dgm:t>
        <a:bodyPr/>
        <a:lstStyle/>
        <a:p>
          <a:pPr algn="ctr"/>
          <a:r>
            <a:rPr lang="en-US" b="1" dirty="0">
              <a:solidFill>
                <a:schemeClr val="bg1"/>
              </a:solidFill>
            </a:rPr>
            <a:t>3</a:t>
          </a:r>
        </a:p>
      </dgm:t>
    </dgm:pt>
    <dgm:pt modelId="{24DA8601-7262-4575-A59E-43DC9034AB36}" type="pres">
      <dgm:prSet presAssocID="{634680C4-BB73-49FC-80A6-63A463B610B2}" presName="Name0" presStyleCnt="0">
        <dgm:presLayoutVars>
          <dgm:animLvl val="lvl"/>
          <dgm:resizeHandles val="exact"/>
        </dgm:presLayoutVars>
      </dgm:prSet>
      <dgm:spPr/>
    </dgm:pt>
    <dgm:pt modelId="{5753909D-FA72-480D-BC8E-DD7C72AB6480}" type="pres">
      <dgm:prSet presAssocID="{F98CCDE0-2EB5-4D7C-9658-B9F08EF52141}" presName="compositeNode" presStyleCnt="0">
        <dgm:presLayoutVars>
          <dgm:bulletEnabled val="1"/>
        </dgm:presLayoutVars>
      </dgm:prSet>
      <dgm:spPr/>
    </dgm:pt>
    <dgm:pt modelId="{B8C484C8-77AD-4E20-B90D-483B3A432FC9}" type="pres">
      <dgm:prSet presAssocID="{F98CCDE0-2EB5-4D7C-9658-B9F08EF52141}" presName="bgRect" presStyleLbl="bgAccFollowNode1" presStyleIdx="0" presStyleCnt="3"/>
      <dgm:spPr/>
    </dgm:pt>
    <dgm:pt modelId="{5AD975C4-9308-412D-8A16-77049F9245F2}" type="pres">
      <dgm:prSet presAssocID="{D7EB6027-A585-484F-BC7F-D2C5DB52131D}" presName="sibTransNodeCircle" presStyleLbl="alignNode1" presStyleIdx="0" presStyleCnt="6">
        <dgm:presLayoutVars>
          <dgm:chMax val="0"/>
          <dgm:bulletEnabled/>
        </dgm:presLayoutVars>
      </dgm:prSet>
      <dgm:spPr/>
    </dgm:pt>
    <dgm:pt modelId="{35E67EEF-48B7-4830-96E2-F5B62A39EF30}" type="pres">
      <dgm:prSet presAssocID="{F98CCDE0-2EB5-4D7C-9658-B9F08EF52141}" presName="bottomLine" presStyleLbl="alignNode1" presStyleIdx="1" presStyleCnt="6">
        <dgm:presLayoutVars/>
      </dgm:prSet>
      <dgm:spPr/>
    </dgm:pt>
    <dgm:pt modelId="{C035E3F5-EA2C-47E7-971B-9D59EF5C3F80}" type="pres">
      <dgm:prSet presAssocID="{F98CCDE0-2EB5-4D7C-9658-B9F08EF52141}" presName="nodeText" presStyleLbl="bgAccFollowNode1" presStyleIdx="0" presStyleCnt="3">
        <dgm:presLayoutVars>
          <dgm:bulletEnabled val="1"/>
        </dgm:presLayoutVars>
      </dgm:prSet>
      <dgm:spPr/>
    </dgm:pt>
    <dgm:pt modelId="{AC3FCF74-E39D-4E5A-B9DD-7B7ED0AFC4D3}" type="pres">
      <dgm:prSet presAssocID="{D7EB6027-A585-484F-BC7F-D2C5DB52131D}" presName="sibTrans" presStyleCnt="0"/>
      <dgm:spPr/>
    </dgm:pt>
    <dgm:pt modelId="{50C669C9-8257-4D54-8D79-60293E353124}" type="pres">
      <dgm:prSet presAssocID="{E8EB598F-D0E8-4679-877F-06C9F11AAF0A}" presName="compositeNode" presStyleCnt="0">
        <dgm:presLayoutVars>
          <dgm:bulletEnabled val="1"/>
        </dgm:presLayoutVars>
      </dgm:prSet>
      <dgm:spPr/>
    </dgm:pt>
    <dgm:pt modelId="{32122C27-AFDE-4CFD-86CD-1884D43D0209}" type="pres">
      <dgm:prSet presAssocID="{E8EB598F-D0E8-4679-877F-06C9F11AAF0A}" presName="bgRect" presStyleLbl="bgAccFollowNode1" presStyleIdx="1" presStyleCnt="3"/>
      <dgm:spPr/>
    </dgm:pt>
    <dgm:pt modelId="{B9A50784-D5E7-46CB-91ED-04044901CE99}" type="pres">
      <dgm:prSet presAssocID="{0662C34E-FA42-4B8F-B8E2-396739D418C0}" presName="sibTransNodeCircle" presStyleLbl="alignNode1" presStyleIdx="2" presStyleCnt="6">
        <dgm:presLayoutVars>
          <dgm:chMax val="0"/>
          <dgm:bulletEnabled/>
        </dgm:presLayoutVars>
      </dgm:prSet>
      <dgm:spPr/>
    </dgm:pt>
    <dgm:pt modelId="{77D31BAA-4FF8-40C6-B4A6-D1E904BF1A9B}" type="pres">
      <dgm:prSet presAssocID="{E8EB598F-D0E8-4679-877F-06C9F11AAF0A}" presName="bottomLine" presStyleLbl="alignNode1" presStyleIdx="3" presStyleCnt="6">
        <dgm:presLayoutVars/>
      </dgm:prSet>
      <dgm:spPr/>
    </dgm:pt>
    <dgm:pt modelId="{022FAEB5-EA64-4DB0-AB30-7B7AAE1332E9}" type="pres">
      <dgm:prSet presAssocID="{E8EB598F-D0E8-4679-877F-06C9F11AAF0A}" presName="nodeText" presStyleLbl="bgAccFollowNode1" presStyleIdx="1" presStyleCnt="3">
        <dgm:presLayoutVars>
          <dgm:bulletEnabled val="1"/>
        </dgm:presLayoutVars>
      </dgm:prSet>
      <dgm:spPr/>
    </dgm:pt>
    <dgm:pt modelId="{A34FDBD0-CB5D-4207-A693-0A413EF9DC9C}" type="pres">
      <dgm:prSet presAssocID="{0662C34E-FA42-4B8F-B8E2-396739D418C0}" presName="sibTrans" presStyleCnt="0"/>
      <dgm:spPr/>
    </dgm:pt>
    <dgm:pt modelId="{4F7C03F7-AA3F-4E79-A726-BBB57C7D02FE}" type="pres">
      <dgm:prSet presAssocID="{B3F96739-4CF0-4914-93FF-CFC29092D526}" presName="compositeNode" presStyleCnt="0">
        <dgm:presLayoutVars>
          <dgm:bulletEnabled val="1"/>
        </dgm:presLayoutVars>
      </dgm:prSet>
      <dgm:spPr/>
    </dgm:pt>
    <dgm:pt modelId="{1195E476-9D20-437A-ABAA-1C6590E38693}" type="pres">
      <dgm:prSet presAssocID="{B3F96739-4CF0-4914-93FF-CFC29092D526}" presName="bgRect" presStyleLbl="bgAccFollowNode1" presStyleIdx="2" presStyleCnt="3"/>
      <dgm:spPr/>
    </dgm:pt>
    <dgm:pt modelId="{8F13FC40-BD89-4B8F-830D-330C05E610D9}" type="pres">
      <dgm:prSet presAssocID="{28FF335F-0C5A-451A-8410-7630FB878BF5}" presName="sibTransNodeCircle" presStyleLbl="alignNode1" presStyleIdx="4" presStyleCnt="6">
        <dgm:presLayoutVars>
          <dgm:chMax val="0"/>
          <dgm:bulletEnabled/>
        </dgm:presLayoutVars>
      </dgm:prSet>
      <dgm:spPr/>
    </dgm:pt>
    <dgm:pt modelId="{1024765F-8D7B-4D33-82CF-D1702B65AB89}" type="pres">
      <dgm:prSet presAssocID="{B3F96739-4CF0-4914-93FF-CFC29092D526}" presName="bottomLine" presStyleLbl="alignNode1" presStyleIdx="5" presStyleCnt="6">
        <dgm:presLayoutVars/>
      </dgm:prSet>
      <dgm:spPr/>
    </dgm:pt>
    <dgm:pt modelId="{DFD2D39F-0578-43D4-9742-3F9B57C888DD}" type="pres">
      <dgm:prSet presAssocID="{B3F96739-4CF0-4914-93FF-CFC29092D526}" presName="nodeText" presStyleLbl="bgAccFollowNode1" presStyleIdx="2" presStyleCnt="3">
        <dgm:presLayoutVars>
          <dgm:bulletEnabled val="1"/>
        </dgm:presLayoutVars>
      </dgm:prSet>
      <dgm:spPr/>
    </dgm:pt>
  </dgm:ptLst>
  <dgm:cxnLst>
    <dgm:cxn modelId="{76BCE404-8E3C-4A00-B22E-53C0B20AFBCB}" type="presOf" srcId="{E8EB598F-D0E8-4679-877F-06C9F11AAF0A}" destId="{32122C27-AFDE-4CFD-86CD-1884D43D0209}" srcOrd="0" destOrd="0" presId="urn:microsoft.com/office/officeart/2016/7/layout/BasicLinearProcessNumbered"/>
    <dgm:cxn modelId="{7925B405-6530-4C52-8FB2-A84F95284363}" srcId="{634680C4-BB73-49FC-80A6-63A463B610B2}" destId="{F98CCDE0-2EB5-4D7C-9658-B9F08EF52141}" srcOrd="0" destOrd="0" parTransId="{6B47C7DF-EE53-4475-A14C-E21AC670CE9F}" sibTransId="{D7EB6027-A585-484F-BC7F-D2C5DB52131D}"/>
    <dgm:cxn modelId="{5EC78309-5E85-4FD3-B80B-1296A4B33694}" type="presOf" srcId="{D7EB6027-A585-484F-BC7F-D2C5DB52131D}" destId="{5AD975C4-9308-412D-8A16-77049F9245F2}" srcOrd="0" destOrd="0" presId="urn:microsoft.com/office/officeart/2016/7/layout/BasicLinearProcessNumbered"/>
    <dgm:cxn modelId="{4014B50C-81C3-4ED6-B05F-D113A423DE99}" srcId="{634680C4-BB73-49FC-80A6-63A463B610B2}" destId="{E8EB598F-D0E8-4679-877F-06C9F11AAF0A}" srcOrd="1" destOrd="0" parTransId="{1B04CB52-B951-4F92-9015-89AEF42FF04C}" sibTransId="{0662C34E-FA42-4B8F-B8E2-396739D418C0}"/>
    <dgm:cxn modelId="{A828BC3C-A095-4B0E-B26D-40E524294859}" type="presOf" srcId="{B3F96739-4CF0-4914-93FF-CFC29092D526}" destId="{1195E476-9D20-437A-ABAA-1C6590E38693}" srcOrd="0" destOrd="0" presId="urn:microsoft.com/office/officeart/2016/7/layout/BasicLinearProcessNumbered"/>
    <dgm:cxn modelId="{36D2D63C-B608-4493-B4B7-B38A1E5F4319}" type="presOf" srcId="{F98CCDE0-2EB5-4D7C-9658-B9F08EF52141}" destId="{B8C484C8-77AD-4E20-B90D-483B3A432FC9}" srcOrd="0" destOrd="0" presId="urn:microsoft.com/office/officeart/2016/7/layout/BasicLinearProcessNumbered"/>
    <dgm:cxn modelId="{3A740961-77B3-47C3-B3FE-4397FE13A0AA}" type="presOf" srcId="{E8EB598F-D0E8-4679-877F-06C9F11AAF0A}" destId="{022FAEB5-EA64-4DB0-AB30-7B7AAE1332E9}" srcOrd="1" destOrd="0" presId="urn:microsoft.com/office/officeart/2016/7/layout/BasicLinearProcessNumbered"/>
    <dgm:cxn modelId="{5628C281-EEBB-4BF7-A5D2-EE0CBC5A83D1}" type="presOf" srcId="{B3F96739-4CF0-4914-93FF-CFC29092D526}" destId="{DFD2D39F-0578-43D4-9742-3F9B57C888DD}" srcOrd="1" destOrd="0" presId="urn:microsoft.com/office/officeart/2016/7/layout/BasicLinearProcessNumbered"/>
    <dgm:cxn modelId="{A4E5E18C-5CA1-404D-89A1-2B91ED53EF0A}" type="presOf" srcId="{28FF335F-0C5A-451A-8410-7630FB878BF5}" destId="{8F13FC40-BD89-4B8F-830D-330C05E610D9}" srcOrd="0" destOrd="0" presId="urn:microsoft.com/office/officeart/2016/7/layout/BasicLinearProcessNumbered"/>
    <dgm:cxn modelId="{4A0203A2-A098-489C-A4C0-ADEBFF76EF58}" srcId="{634680C4-BB73-49FC-80A6-63A463B610B2}" destId="{B3F96739-4CF0-4914-93FF-CFC29092D526}" srcOrd="2" destOrd="0" parTransId="{A29EB102-51C8-4773-94E0-1B1996AE3BE5}" sibTransId="{28FF335F-0C5A-451A-8410-7630FB878BF5}"/>
    <dgm:cxn modelId="{318BFEAA-277C-4380-B6F3-03D07E8E6955}" type="presOf" srcId="{F98CCDE0-2EB5-4D7C-9658-B9F08EF52141}" destId="{C035E3F5-EA2C-47E7-971B-9D59EF5C3F80}" srcOrd="1" destOrd="0" presId="urn:microsoft.com/office/officeart/2016/7/layout/BasicLinearProcessNumbered"/>
    <dgm:cxn modelId="{77C01CC5-164A-4335-B3DF-E52F39BB2EAD}" type="presOf" srcId="{634680C4-BB73-49FC-80A6-63A463B610B2}" destId="{24DA8601-7262-4575-A59E-43DC9034AB36}" srcOrd="0" destOrd="0" presId="urn:microsoft.com/office/officeart/2016/7/layout/BasicLinearProcessNumbered"/>
    <dgm:cxn modelId="{83FA6CE3-16BB-45B8-A691-ABBCA3D1249F}" type="presOf" srcId="{0662C34E-FA42-4B8F-B8E2-396739D418C0}" destId="{B9A50784-D5E7-46CB-91ED-04044901CE99}" srcOrd="0" destOrd="0" presId="urn:microsoft.com/office/officeart/2016/7/layout/BasicLinearProcessNumbered"/>
    <dgm:cxn modelId="{C9F63B1F-E01C-44C3-85AA-1F9F833529B9}" type="presParOf" srcId="{24DA8601-7262-4575-A59E-43DC9034AB36}" destId="{5753909D-FA72-480D-BC8E-DD7C72AB6480}" srcOrd="0" destOrd="0" presId="urn:microsoft.com/office/officeart/2016/7/layout/BasicLinearProcessNumbered"/>
    <dgm:cxn modelId="{4470F300-5A20-450E-9EEF-E60F97BBFAEE}" type="presParOf" srcId="{5753909D-FA72-480D-BC8E-DD7C72AB6480}" destId="{B8C484C8-77AD-4E20-B90D-483B3A432FC9}" srcOrd="0" destOrd="0" presId="urn:microsoft.com/office/officeart/2016/7/layout/BasicLinearProcessNumbered"/>
    <dgm:cxn modelId="{4224F2F1-66F9-4FDD-AEF5-65C537F66498}" type="presParOf" srcId="{5753909D-FA72-480D-BC8E-DD7C72AB6480}" destId="{5AD975C4-9308-412D-8A16-77049F9245F2}" srcOrd="1" destOrd="0" presId="urn:microsoft.com/office/officeart/2016/7/layout/BasicLinearProcessNumbered"/>
    <dgm:cxn modelId="{AF421E6D-DB61-4CB7-9E27-ACF6D5BD3A71}" type="presParOf" srcId="{5753909D-FA72-480D-BC8E-DD7C72AB6480}" destId="{35E67EEF-48B7-4830-96E2-F5B62A39EF30}" srcOrd="2" destOrd="0" presId="urn:microsoft.com/office/officeart/2016/7/layout/BasicLinearProcessNumbered"/>
    <dgm:cxn modelId="{1A5CC0FF-8747-4698-AA1B-15BDD9E44B94}" type="presParOf" srcId="{5753909D-FA72-480D-BC8E-DD7C72AB6480}" destId="{C035E3F5-EA2C-47E7-971B-9D59EF5C3F80}" srcOrd="3" destOrd="0" presId="urn:microsoft.com/office/officeart/2016/7/layout/BasicLinearProcessNumbered"/>
    <dgm:cxn modelId="{A26A0923-3FF3-489B-9744-714EB7FDB045}" type="presParOf" srcId="{24DA8601-7262-4575-A59E-43DC9034AB36}" destId="{AC3FCF74-E39D-4E5A-B9DD-7B7ED0AFC4D3}" srcOrd="1" destOrd="0" presId="urn:microsoft.com/office/officeart/2016/7/layout/BasicLinearProcessNumbered"/>
    <dgm:cxn modelId="{ED6B9227-37C4-4372-8DCB-05D853CCB8CA}" type="presParOf" srcId="{24DA8601-7262-4575-A59E-43DC9034AB36}" destId="{50C669C9-8257-4D54-8D79-60293E353124}" srcOrd="2" destOrd="0" presId="urn:microsoft.com/office/officeart/2016/7/layout/BasicLinearProcessNumbered"/>
    <dgm:cxn modelId="{2E55590F-163A-4C15-85B2-DEC0E900FC7A}" type="presParOf" srcId="{50C669C9-8257-4D54-8D79-60293E353124}" destId="{32122C27-AFDE-4CFD-86CD-1884D43D0209}" srcOrd="0" destOrd="0" presId="urn:microsoft.com/office/officeart/2016/7/layout/BasicLinearProcessNumbered"/>
    <dgm:cxn modelId="{1CB526A8-27D2-468D-A55A-3877DDC783B3}" type="presParOf" srcId="{50C669C9-8257-4D54-8D79-60293E353124}" destId="{B9A50784-D5E7-46CB-91ED-04044901CE99}" srcOrd="1" destOrd="0" presId="urn:microsoft.com/office/officeart/2016/7/layout/BasicLinearProcessNumbered"/>
    <dgm:cxn modelId="{CB71744E-0BFC-4E67-8DFE-622F5F40C447}" type="presParOf" srcId="{50C669C9-8257-4D54-8D79-60293E353124}" destId="{77D31BAA-4FF8-40C6-B4A6-D1E904BF1A9B}" srcOrd="2" destOrd="0" presId="urn:microsoft.com/office/officeart/2016/7/layout/BasicLinearProcessNumbered"/>
    <dgm:cxn modelId="{B39933CE-772A-420D-8453-19C1AE4F4C9F}" type="presParOf" srcId="{50C669C9-8257-4D54-8D79-60293E353124}" destId="{022FAEB5-EA64-4DB0-AB30-7B7AAE1332E9}" srcOrd="3" destOrd="0" presId="urn:microsoft.com/office/officeart/2016/7/layout/BasicLinearProcessNumbered"/>
    <dgm:cxn modelId="{A7813C2F-E801-4548-8B2B-B41CC23FE3B0}" type="presParOf" srcId="{24DA8601-7262-4575-A59E-43DC9034AB36}" destId="{A34FDBD0-CB5D-4207-A693-0A413EF9DC9C}" srcOrd="3" destOrd="0" presId="urn:microsoft.com/office/officeart/2016/7/layout/BasicLinearProcessNumbered"/>
    <dgm:cxn modelId="{AA650BC2-D96A-4AA6-8EED-8C8864B11C04}" type="presParOf" srcId="{24DA8601-7262-4575-A59E-43DC9034AB36}" destId="{4F7C03F7-AA3F-4E79-A726-BBB57C7D02FE}" srcOrd="4" destOrd="0" presId="urn:microsoft.com/office/officeart/2016/7/layout/BasicLinearProcessNumbered"/>
    <dgm:cxn modelId="{9B61D080-6371-4231-B9C2-CE615D59A531}" type="presParOf" srcId="{4F7C03F7-AA3F-4E79-A726-BBB57C7D02FE}" destId="{1195E476-9D20-437A-ABAA-1C6590E38693}" srcOrd="0" destOrd="0" presId="urn:microsoft.com/office/officeart/2016/7/layout/BasicLinearProcessNumbered"/>
    <dgm:cxn modelId="{36C6E98E-FB3C-4592-A861-27F3941624F1}" type="presParOf" srcId="{4F7C03F7-AA3F-4E79-A726-BBB57C7D02FE}" destId="{8F13FC40-BD89-4B8F-830D-330C05E610D9}" srcOrd="1" destOrd="0" presId="urn:microsoft.com/office/officeart/2016/7/layout/BasicLinearProcessNumbered"/>
    <dgm:cxn modelId="{B51B74BF-914C-4D93-BE6D-0D57E232DE5C}" type="presParOf" srcId="{4F7C03F7-AA3F-4E79-A726-BBB57C7D02FE}" destId="{1024765F-8D7B-4D33-82CF-D1702B65AB89}" srcOrd="2" destOrd="0" presId="urn:microsoft.com/office/officeart/2016/7/layout/BasicLinearProcessNumbered"/>
    <dgm:cxn modelId="{CEDBCC20-D8C4-48A9-A01D-4EC70EC3B244}" type="presParOf" srcId="{4F7C03F7-AA3F-4E79-A726-BBB57C7D02FE}" destId="{DFD2D39F-0578-43D4-9742-3F9B57C888DD}"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23D97F8-820F-4133-8CAF-3EC89F47A149}" type="doc">
      <dgm:prSet loTypeId="urn:microsoft.com/office/officeart/2005/8/layout/vList2" loCatId="list" qsTypeId="urn:microsoft.com/office/officeart/2005/8/quickstyle/simple4" qsCatId="simple" csTypeId="urn:microsoft.com/office/officeart/2005/8/colors/colorful4" csCatId="colorful" phldr="1"/>
      <dgm:spPr/>
      <dgm:t>
        <a:bodyPr/>
        <a:lstStyle/>
        <a:p>
          <a:endParaRPr lang="en-US"/>
        </a:p>
      </dgm:t>
    </dgm:pt>
    <dgm:pt modelId="{44506483-DFD3-422D-8681-CD976EC90DB5}">
      <dgm:prSet/>
      <dgm:spPr/>
      <dgm:t>
        <a:bodyPr/>
        <a:lstStyle/>
        <a:p>
          <a:r>
            <a:rPr lang="en-US" dirty="0"/>
            <a:t>4 BASIC QUESTIONS</a:t>
          </a:r>
        </a:p>
      </dgm:t>
    </dgm:pt>
    <dgm:pt modelId="{0E8D898C-5D0D-4F69-81E6-5215ADAD1D04}" type="parTrans" cxnId="{5E80529B-7FC0-4F8F-ACDD-64EDDC425BFF}">
      <dgm:prSet/>
      <dgm:spPr/>
      <dgm:t>
        <a:bodyPr/>
        <a:lstStyle/>
        <a:p>
          <a:endParaRPr lang="en-US" dirty="0"/>
        </a:p>
      </dgm:t>
    </dgm:pt>
    <dgm:pt modelId="{A20B3B80-9EEE-439A-B2BA-655D1B346D07}" type="sibTrans" cxnId="{5E80529B-7FC0-4F8F-ACDD-64EDDC425BFF}">
      <dgm:prSet/>
      <dgm:spPr/>
      <dgm:t>
        <a:bodyPr/>
        <a:lstStyle/>
        <a:p>
          <a:endParaRPr lang="en-US" dirty="0"/>
        </a:p>
      </dgm:t>
    </dgm:pt>
    <dgm:pt modelId="{EDD401E5-2B50-493A-AD0D-7EC3F907D399}">
      <dgm:prSet/>
      <dgm:spPr/>
      <dgm:t>
        <a:bodyPr/>
        <a:lstStyle/>
        <a:p>
          <a:pPr>
            <a:lnSpc>
              <a:spcPct val="150000"/>
            </a:lnSpc>
          </a:pPr>
          <a:r>
            <a:rPr lang="en-US" dirty="0"/>
            <a:t>WHAT WAS SUPPOSED TO HAPPEN?</a:t>
          </a:r>
        </a:p>
      </dgm:t>
    </dgm:pt>
    <dgm:pt modelId="{53AB49C4-3CF5-4376-B70E-1B65A0D31A27}" type="parTrans" cxnId="{3350E225-A318-4F98-B9D0-0F1EC91B4663}">
      <dgm:prSet/>
      <dgm:spPr/>
      <dgm:t>
        <a:bodyPr/>
        <a:lstStyle/>
        <a:p>
          <a:endParaRPr lang="en-US" dirty="0"/>
        </a:p>
      </dgm:t>
    </dgm:pt>
    <dgm:pt modelId="{94A314B3-6C02-42D9-82B6-293741F235A0}" type="sibTrans" cxnId="{3350E225-A318-4F98-B9D0-0F1EC91B4663}">
      <dgm:prSet/>
      <dgm:spPr/>
      <dgm:t>
        <a:bodyPr/>
        <a:lstStyle/>
        <a:p>
          <a:endParaRPr lang="en-US" dirty="0"/>
        </a:p>
      </dgm:t>
    </dgm:pt>
    <dgm:pt modelId="{D083E866-E7D9-4AF2-A503-A873767054F0}">
      <dgm:prSet/>
      <dgm:spPr/>
      <dgm:t>
        <a:bodyPr/>
        <a:lstStyle/>
        <a:p>
          <a:pPr>
            <a:lnSpc>
              <a:spcPct val="150000"/>
            </a:lnSpc>
          </a:pPr>
          <a:r>
            <a:rPr lang="en-US" dirty="0"/>
            <a:t>WHAT WENT WELL?</a:t>
          </a:r>
        </a:p>
      </dgm:t>
    </dgm:pt>
    <dgm:pt modelId="{6E53FA77-DEE7-494B-8F2E-AAEFD948D343}" type="parTrans" cxnId="{C5ABDCE2-6954-44EB-A370-7233D1361C8E}">
      <dgm:prSet/>
      <dgm:spPr/>
      <dgm:t>
        <a:bodyPr/>
        <a:lstStyle/>
        <a:p>
          <a:endParaRPr lang="en-US" dirty="0"/>
        </a:p>
      </dgm:t>
    </dgm:pt>
    <dgm:pt modelId="{333700F2-5A22-42E2-B7AA-10CD96DED999}" type="sibTrans" cxnId="{C5ABDCE2-6954-44EB-A370-7233D1361C8E}">
      <dgm:prSet/>
      <dgm:spPr/>
      <dgm:t>
        <a:bodyPr/>
        <a:lstStyle/>
        <a:p>
          <a:endParaRPr lang="en-US" dirty="0"/>
        </a:p>
      </dgm:t>
    </dgm:pt>
    <dgm:pt modelId="{E7F13F10-FBD7-44B2-87BF-D8C4F5010359}">
      <dgm:prSet/>
      <dgm:spPr/>
      <dgm:t>
        <a:bodyPr/>
        <a:lstStyle/>
        <a:p>
          <a:pPr>
            <a:lnSpc>
              <a:spcPct val="150000"/>
            </a:lnSpc>
          </a:pPr>
          <a:r>
            <a:rPr lang="en-US" dirty="0"/>
            <a:t>WHAT WENT WRONG?</a:t>
          </a:r>
        </a:p>
      </dgm:t>
    </dgm:pt>
    <dgm:pt modelId="{8D5675A5-C428-4490-AAE9-7838513885C0}" type="parTrans" cxnId="{0D992C08-A901-424C-99FC-07582F5A0118}">
      <dgm:prSet/>
      <dgm:spPr/>
      <dgm:t>
        <a:bodyPr/>
        <a:lstStyle/>
        <a:p>
          <a:endParaRPr lang="en-US" dirty="0"/>
        </a:p>
      </dgm:t>
    </dgm:pt>
    <dgm:pt modelId="{8176E1AE-6558-4EBC-9988-0FDACDDF753B}" type="sibTrans" cxnId="{0D992C08-A901-424C-99FC-07582F5A0118}">
      <dgm:prSet/>
      <dgm:spPr/>
      <dgm:t>
        <a:bodyPr/>
        <a:lstStyle/>
        <a:p>
          <a:endParaRPr lang="en-US" dirty="0"/>
        </a:p>
      </dgm:t>
    </dgm:pt>
    <dgm:pt modelId="{B532FE9E-5841-47DB-B5F8-6D2058D59655}">
      <dgm:prSet/>
      <dgm:spPr/>
      <dgm:t>
        <a:bodyPr/>
        <a:lstStyle/>
        <a:p>
          <a:pPr>
            <a:lnSpc>
              <a:spcPct val="150000"/>
            </a:lnSpc>
          </a:pPr>
          <a:r>
            <a:rPr lang="en-US" dirty="0"/>
            <a:t>WHAT CAN WE LEARN AND IMPROVE?</a:t>
          </a:r>
        </a:p>
      </dgm:t>
    </dgm:pt>
    <dgm:pt modelId="{F82F94B0-C70C-41BE-B529-C988ABBEF755}" type="parTrans" cxnId="{D811E303-7EC1-4619-9050-FD4DA2E6020B}">
      <dgm:prSet/>
      <dgm:spPr/>
      <dgm:t>
        <a:bodyPr/>
        <a:lstStyle/>
        <a:p>
          <a:endParaRPr lang="en-US" dirty="0"/>
        </a:p>
      </dgm:t>
    </dgm:pt>
    <dgm:pt modelId="{25304486-6FD6-4DFB-BFA0-F316B500D69A}" type="sibTrans" cxnId="{D811E303-7EC1-4619-9050-FD4DA2E6020B}">
      <dgm:prSet/>
      <dgm:spPr/>
      <dgm:t>
        <a:bodyPr/>
        <a:lstStyle/>
        <a:p>
          <a:endParaRPr lang="en-US" dirty="0"/>
        </a:p>
      </dgm:t>
    </dgm:pt>
    <dgm:pt modelId="{95EF442A-9509-490A-802B-B4FE29D0F481}" type="pres">
      <dgm:prSet presAssocID="{C23D97F8-820F-4133-8CAF-3EC89F47A149}" presName="linear" presStyleCnt="0">
        <dgm:presLayoutVars>
          <dgm:animLvl val="lvl"/>
          <dgm:resizeHandles val="exact"/>
        </dgm:presLayoutVars>
      </dgm:prSet>
      <dgm:spPr/>
    </dgm:pt>
    <dgm:pt modelId="{CBAD217C-8BBF-4661-BC4E-44C438F58762}" type="pres">
      <dgm:prSet presAssocID="{44506483-DFD3-422D-8681-CD976EC90DB5}" presName="parentText" presStyleLbl="node1" presStyleIdx="0" presStyleCnt="1">
        <dgm:presLayoutVars>
          <dgm:chMax val="0"/>
          <dgm:bulletEnabled val="1"/>
        </dgm:presLayoutVars>
      </dgm:prSet>
      <dgm:spPr/>
    </dgm:pt>
    <dgm:pt modelId="{9EB54464-60DB-4511-A680-DD67C6A58CF5}" type="pres">
      <dgm:prSet presAssocID="{44506483-DFD3-422D-8681-CD976EC90DB5}" presName="childText" presStyleLbl="revTx" presStyleIdx="0" presStyleCnt="1">
        <dgm:presLayoutVars>
          <dgm:bulletEnabled val="1"/>
        </dgm:presLayoutVars>
      </dgm:prSet>
      <dgm:spPr/>
    </dgm:pt>
  </dgm:ptLst>
  <dgm:cxnLst>
    <dgm:cxn modelId="{56C20C03-66DD-4E2C-B4B7-F7453F7612E6}" type="presOf" srcId="{E7F13F10-FBD7-44B2-87BF-D8C4F5010359}" destId="{9EB54464-60DB-4511-A680-DD67C6A58CF5}" srcOrd="0" destOrd="2" presId="urn:microsoft.com/office/officeart/2005/8/layout/vList2"/>
    <dgm:cxn modelId="{D811E303-7EC1-4619-9050-FD4DA2E6020B}" srcId="{44506483-DFD3-422D-8681-CD976EC90DB5}" destId="{B532FE9E-5841-47DB-B5F8-6D2058D59655}" srcOrd="3" destOrd="0" parTransId="{F82F94B0-C70C-41BE-B529-C988ABBEF755}" sibTransId="{25304486-6FD6-4DFB-BFA0-F316B500D69A}"/>
    <dgm:cxn modelId="{A9F76D07-2E05-49D8-AA3D-B63A6A1D0DE5}" type="presOf" srcId="{44506483-DFD3-422D-8681-CD976EC90DB5}" destId="{CBAD217C-8BBF-4661-BC4E-44C438F58762}" srcOrd="0" destOrd="0" presId="urn:microsoft.com/office/officeart/2005/8/layout/vList2"/>
    <dgm:cxn modelId="{0D992C08-A901-424C-99FC-07582F5A0118}" srcId="{44506483-DFD3-422D-8681-CD976EC90DB5}" destId="{E7F13F10-FBD7-44B2-87BF-D8C4F5010359}" srcOrd="2" destOrd="0" parTransId="{8D5675A5-C428-4490-AAE9-7838513885C0}" sibTransId="{8176E1AE-6558-4EBC-9988-0FDACDDF753B}"/>
    <dgm:cxn modelId="{3350E225-A318-4F98-B9D0-0F1EC91B4663}" srcId="{44506483-DFD3-422D-8681-CD976EC90DB5}" destId="{EDD401E5-2B50-493A-AD0D-7EC3F907D399}" srcOrd="0" destOrd="0" parTransId="{53AB49C4-3CF5-4376-B70E-1B65A0D31A27}" sibTransId="{94A314B3-6C02-42D9-82B6-293741F235A0}"/>
    <dgm:cxn modelId="{0CF5052D-2235-4DC3-929A-1FD4A11AA9E9}" type="presOf" srcId="{C23D97F8-820F-4133-8CAF-3EC89F47A149}" destId="{95EF442A-9509-490A-802B-B4FE29D0F481}" srcOrd="0" destOrd="0" presId="urn:microsoft.com/office/officeart/2005/8/layout/vList2"/>
    <dgm:cxn modelId="{5E80529B-7FC0-4F8F-ACDD-64EDDC425BFF}" srcId="{C23D97F8-820F-4133-8CAF-3EC89F47A149}" destId="{44506483-DFD3-422D-8681-CD976EC90DB5}" srcOrd="0" destOrd="0" parTransId="{0E8D898C-5D0D-4F69-81E6-5215ADAD1D04}" sibTransId="{A20B3B80-9EEE-439A-B2BA-655D1B346D07}"/>
    <dgm:cxn modelId="{32EDE8C2-DC6D-4C42-B61A-2BEFF6C6EE7A}" type="presOf" srcId="{EDD401E5-2B50-493A-AD0D-7EC3F907D399}" destId="{9EB54464-60DB-4511-A680-DD67C6A58CF5}" srcOrd="0" destOrd="0" presId="urn:microsoft.com/office/officeart/2005/8/layout/vList2"/>
    <dgm:cxn modelId="{C5ABDCE2-6954-44EB-A370-7233D1361C8E}" srcId="{44506483-DFD3-422D-8681-CD976EC90DB5}" destId="{D083E866-E7D9-4AF2-A503-A873767054F0}" srcOrd="1" destOrd="0" parTransId="{6E53FA77-DEE7-494B-8F2E-AAEFD948D343}" sibTransId="{333700F2-5A22-42E2-B7AA-10CD96DED999}"/>
    <dgm:cxn modelId="{1EDFBDF2-5201-454B-A963-027AE64CDB4D}" type="presOf" srcId="{B532FE9E-5841-47DB-B5F8-6D2058D59655}" destId="{9EB54464-60DB-4511-A680-DD67C6A58CF5}" srcOrd="0" destOrd="3" presId="urn:microsoft.com/office/officeart/2005/8/layout/vList2"/>
    <dgm:cxn modelId="{E1DF67F9-F662-4BD5-B3F9-0317BB09F734}" type="presOf" srcId="{D083E866-E7D9-4AF2-A503-A873767054F0}" destId="{9EB54464-60DB-4511-A680-DD67C6A58CF5}" srcOrd="0" destOrd="1" presId="urn:microsoft.com/office/officeart/2005/8/layout/vList2"/>
    <dgm:cxn modelId="{CE5580DA-2C53-4675-9911-31C18CD8F143}" type="presParOf" srcId="{95EF442A-9509-490A-802B-B4FE29D0F481}" destId="{CBAD217C-8BBF-4661-BC4E-44C438F58762}" srcOrd="0" destOrd="0" presId="urn:microsoft.com/office/officeart/2005/8/layout/vList2"/>
    <dgm:cxn modelId="{F0AB90F6-E8FA-4A7E-BEC3-C1B6DB19F3D4}" type="presParOf" srcId="{95EF442A-9509-490A-802B-B4FE29D0F481}" destId="{9EB54464-60DB-4511-A680-DD67C6A58CF5}"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6A91E6-4841-45BB-9257-A00C00BD10A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2CBA892-34D8-4026-9F58-93225D81077D}">
      <dgm:prSet/>
      <dgm:spPr/>
      <dgm:t>
        <a:bodyPr/>
        <a:lstStyle/>
        <a:p>
          <a:r>
            <a:rPr lang="en-US" b="1" dirty="0"/>
            <a:t>FACILITATED DISCUSSION: TYPICALLY LED BY A NEUTRAL PARTY (NOT A DIRECT LEADER OF THE TEAM).</a:t>
          </a:r>
        </a:p>
      </dgm:t>
    </dgm:pt>
    <dgm:pt modelId="{049B1726-FCBA-438A-ABE0-6BB0F87F3C06}" type="parTrans" cxnId="{760F164B-BCCC-4B57-B3F6-7A17BFF17E70}">
      <dgm:prSet/>
      <dgm:spPr/>
      <dgm:t>
        <a:bodyPr/>
        <a:lstStyle/>
        <a:p>
          <a:endParaRPr lang="en-US" dirty="0"/>
        </a:p>
      </dgm:t>
    </dgm:pt>
    <dgm:pt modelId="{AE1E5C46-25D0-490A-BCF6-D109678BA123}" type="sibTrans" cxnId="{760F164B-BCCC-4B57-B3F6-7A17BFF17E70}">
      <dgm:prSet/>
      <dgm:spPr/>
      <dgm:t>
        <a:bodyPr/>
        <a:lstStyle/>
        <a:p>
          <a:endParaRPr lang="en-US" dirty="0"/>
        </a:p>
      </dgm:t>
    </dgm:pt>
    <dgm:pt modelId="{FE839E0A-3235-45BC-BFD5-26EA5CA04F27}">
      <dgm:prSet/>
      <dgm:spPr/>
      <dgm:t>
        <a:bodyPr/>
        <a:lstStyle/>
        <a:p>
          <a:r>
            <a:rPr lang="en-US" b="1" dirty="0"/>
            <a:t>PARTICIPATION FROM ALL LEVELS: EVERYONE INVOLVED IN THE OPERATION HAS INPUT.</a:t>
          </a:r>
        </a:p>
      </dgm:t>
    </dgm:pt>
    <dgm:pt modelId="{37FEAB6B-575B-456A-9C37-9D7A6545F3F3}" type="parTrans" cxnId="{41B6024B-699D-4731-824B-44A5BB0BEF01}">
      <dgm:prSet/>
      <dgm:spPr/>
      <dgm:t>
        <a:bodyPr/>
        <a:lstStyle/>
        <a:p>
          <a:endParaRPr lang="en-US" dirty="0"/>
        </a:p>
      </dgm:t>
    </dgm:pt>
    <dgm:pt modelId="{79535063-D61A-4343-B3DE-E9AA24A865F6}" type="sibTrans" cxnId="{41B6024B-699D-4731-824B-44A5BB0BEF01}">
      <dgm:prSet/>
      <dgm:spPr/>
      <dgm:t>
        <a:bodyPr/>
        <a:lstStyle/>
        <a:p>
          <a:endParaRPr lang="en-US" dirty="0"/>
        </a:p>
      </dgm:t>
    </dgm:pt>
    <dgm:pt modelId="{4BCBDF52-F826-4257-9858-665E2E2FA4D3}">
      <dgm:prSet/>
      <dgm:spPr/>
      <dgm:t>
        <a:bodyPr/>
        <a:lstStyle/>
        <a:p>
          <a:r>
            <a:rPr lang="en-US" b="1" dirty="0"/>
            <a:t>FOCUS ON IMPROVEMENT, NOT BLAME: THE GOAL IS LEARNING, NOT PUNISHMENT.</a:t>
          </a:r>
        </a:p>
      </dgm:t>
    </dgm:pt>
    <dgm:pt modelId="{9B4ECC2D-F361-47C5-895C-09DAB0CC6ECA}" type="parTrans" cxnId="{8A637DEB-F809-4332-8847-8B1E39159D9A}">
      <dgm:prSet/>
      <dgm:spPr/>
      <dgm:t>
        <a:bodyPr/>
        <a:lstStyle/>
        <a:p>
          <a:endParaRPr lang="en-US" dirty="0"/>
        </a:p>
      </dgm:t>
    </dgm:pt>
    <dgm:pt modelId="{A3C57B53-18DB-42AE-A8BC-A72E8A324F41}" type="sibTrans" cxnId="{8A637DEB-F809-4332-8847-8B1E39159D9A}">
      <dgm:prSet/>
      <dgm:spPr/>
      <dgm:t>
        <a:bodyPr/>
        <a:lstStyle/>
        <a:p>
          <a:endParaRPr lang="en-US" dirty="0"/>
        </a:p>
      </dgm:t>
    </dgm:pt>
    <dgm:pt modelId="{85E5F08F-620C-4928-8C9C-37E7031AA834}">
      <dgm:prSet/>
      <dgm:spPr/>
      <dgm:t>
        <a:bodyPr/>
        <a:lstStyle/>
        <a:p>
          <a:r>
            <a:rPr lang="en-US" b="1" dirty="0"/>
            <a:t>TIMELINESS: CONDUCTED AS SOON AS POSSIBLE AFTER THE EVENT FOR ACCURACY.</a:t>
          </a:r>
        </a:p>
      </dgm:t>
    </dgm:pt>
    <dgm:pt modelId="{C1669CB4-2240-4142-AC70-466E58663E36}" type="parTrans" cxnId="{A0B2E320-ED3E-449F-BBB8-68E58BF3FA1F}">
      <dgm:prSet/>
      <dgm:spPr/>
      <dgm:t>
        <a:bodyPr/>
        <a:lstStyle/>
        <a:p>
          <a:endParaRPr lang="en-US" dirty="0"/>
        </a:p>
      </dgm:t>
    </dgm:pt>
    <dgm:pt modelId="{C68CE206-6405-4706-B81F-CF5890D00A1E}" type="sibTrans" cxnId="{A0B2E320-ED3E-449F-BBB8-68E58BF3FA1F}">
      <dgm:prSet/>
      <dgm:spPr/>
      <dgm:t>
        <a:bodyPr/>
        <a:lstStyle/>
        <a:p>
          <a:endParaRPr lang="en-US" dirty="0"/>
        </a:p>
      </dgm:t>
    </dgm:pt>
    <dgm:pt modelId="{A1672C8E-7BC7-4071-9978-6350C3954FF7}" type="pres">
      <dgm:prSet presAssocID="{556A91E6-4841-45BB-9257-A00C00BD10A2}" presName="root" presStyleCnt="0">
        <dgm:presLayoutVars>
          <dgm:dir/>
          <dgm:resizeHandles val="exact"/>
        </dgm:presLayoutVars>
      </dgm:prSet>
      <dgm:spPr/>
    </dgm:pt>
    <dgm:pt modelId="{22159B0E-5C79-4565-9A0A-18D312A0643E}" type="pres">
      <dgm:prSet presAssocID="{B2CBA892-34D8-4026-9F58-93225D81077D}" presName="compNode" presStyleCnt="0"/>
      <dgm:spPr/>
    </dgm:pt>
    <dgm:pt modelId="{5017DBD0-5011-48F4-A940-FDC429E7E157}" type="pres">
      <dgm:prSet presAssocID="{B2CBA892-34D8-4026-9F58-93225D81077D}" presName="bgRect" presStyleLbl="bgShp" presStyleIdx="0" presStyleCnt="4"/>
      <dgm:spPr/>
    </dgm:pt>
    <dgm:pt modelId="{6683B0B1-589B-4942-B14C-4A01F5399F27}" type="pres">
      <dgm:prSet presAssocID="{B2CBA892-34D8-4026-9F58-93225D81077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ers"/>
        </a:ext>
      </dgm:extLst>
    </dgm:pt>
    <dgm:pt modelId="{A6DB850C-4D64-49A3-BFBB-0F687F2A338D}" type="pres">
      <dgm:prSet presAssocID="{B2CBA892-34D8-4026-9F58-93225D81077D}" presName="spaceRect" presStyleCnt="0"/>
      <dgm:spPr/>
    </dgm:pt>
    <dgm:pt modelId="{5713DCB6-C993-4758-8024-ACD48571A771}" type="pres">
      <dgm:prSet presAssocID="{B2CBA892-34D8-4026-9F58-93225D81077D}" presName="parTx" presStyleLbl="revTx" presStyleIdx="0" presStyleCnt="4">
        <dgm:presLayoutVars>
          <dgm:chMax val="0"/>
          <dgm:chPref val="0"/>
        </dgm:presLayoutVars>
      </dgm:prSet>
      <dgm:spPr/>
    </dgm:pt>
    <dgm:pt modelId="{4BF2D46B-526D-4423-AEE6-CD77DA1AC695}" type="pres">
      <dgm:prSet presAssocID="{AE1E5C46-25D0-490A-BCF6-D109678BA123}" presName="sibTrans" presStyleCnt="0"/>
      <dgm:spPr/>
    </dgm:pt>
    <dgm:pt modelId="{7586734D-4D06-4947-805F-7AC5B2FEB7D1}" type="pres">
      <dgm:prSet presAssocID="{FE839E0A-3235-45BC-BFD5-26EA5CA04F27}" presName="compNode" presStyleCnt="0"/>
      <dgm:spPr/>
    </dgm:pt>
    <dgm:pt modelId="{AB8FD4B3-D4A4-4179-A771-8BAC2A0A2BBB}" type="pres">
      <dgm:prSet presAssocID="{FE839E0A-3235-45BC-BFD5-26EA5CA04F27}" presName="bgRect" presStyleLbl="bgShp" presStyleIdx="1" presStyleCnt="4"/>
      <dgm:spPr/>
    </dgm:pt>
    <dgm:pt modelId="{BF9ED4BF-6FF8-4547-B51A-A146AB8DE49A}" type="pres">
      <dgm:prSet presAssocID="{FE839E0A-3235-45BC-BFD5-26EA5CA04F2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owchart"/>
        </a:ext>
      </dgm:extLst>
    </dgm:pt>
    <dgm:pt modelId="{E953DF1F-4957-4687-AC81-0514E0394E1D}" type="pres">
      <dgm:prSet presAssocID="{FE839E0A-3235-45BC-BFD5-26EA5CA04F27}" presName="spaceRect" presStyleCnt="0"/>
      <dgm:spPr/>
    </dgm:pt>
    <dgm:pt modelId="{C8F5AE8A-2FD8-416D-883E-3C04657D841E}" type="pres">
      <dgm:prSet presAssocID="{FE839E0A-3235-45BC-BFD5-26EA5CA04F27}" presName="parTx" presStyleLbl="revTx" presStyleIdx="1" presStyleCnt="4">
        <dgm:presLayoutVars>
          <dgm:chMax val="0"/>
          <dgm:chPref val="0"/>
        </dgm:presLayoutVars>
      </dgm:prSet>
      <dgm:spPr/>
    </dgm:pt>
    <dgm:pt modelId="{476FF181-A1D2-45A1-B37A-685C4613AD22}" type="pres">
      <dgm:prSet presAssocID="{79535063-D61A-4343-B3DE-E9AA24A865F6}" presName="sibTrans" presStyleCnt="0"/>
      <dgm:spPr/>
    </dgm:pt>
    <dgm:pt modelId="{1DC78F8D-913D-4B56-9EE1-872189BBB4CD}" type="pres">
      <dgm:prSet presAssocID="{4BCBDF52-F826-4257-9858-665E2E2FA4D3}" presName="compNode" presStyleCnt="0"/>
      <dgm:spPr/>
    </dgm:pt>
    <dgm:pt modelId="{16E76EA2-CC7B-4AEC-BB9A-08E6B3599377}" type="pres">
      <dgm:prSet presAssocID="{4BCBDF52-F826-4257-9858-665E2E2FA4D3}" presName="bgRect" presStyleLbl="bgShp" presStyleIdx="2" presStyleCnt="4"/>
      <dgm:spPr/>
    </dgm:pt>
    <dgm:pt modelId="{89B8C031-1378-425E-A07E-FA1A66FF6774}" type="pres">
      <dgm:prSet presAssocID="{4BCBDF52-F826-4257-9858-665E2E2FA4D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5A1D45DD-2C4E-459E-8F13-D7CFC12E5FC6}" type="pres">
      <dgm:prSet presAssocID="{4BCBDF52-F826-4257-9858-665E2E2FA4D3}" presName="spaceRect" presStyleCnt="0"/>
      <dgm:spPr/>
    </dgm:pt>
    <dgm:pt modelId="{7FD12E3E-BE87-46DA-B2DB-B75E6E42777B}" type="pres">
      <dgm:prSet presAssocID="{4BCBDF52-F826-4257-9858-665E2E2FA4D3}" presName="parTx" presStyleLbl="revTx" presStyleIdx="2" presStyleCnt="4">
        <dgm:presLayoutVars>
          <dgm:chMax val="0"/>
          <dgm:chPref val="0"/>
        </dgm:presLayoutVars>
      </dgm:prSet>
      <dgm:spPr/>
    </dgm:pt>
    <dgm:pt modelId="{260EB1BE-25B4-4143-9717-5D7D41ED2908}" type="pres">
      <dgm:prSet presAssocID="{A3C57B53-18DB-42AE-A8BC-A72E8A324F41}" presName="sibTrans" presStyleCnt="0"/>
      <dgm:spPr/>
    </dgm:pt>
    <dgm:pt modelId="{0612AE09-72E5-45A1-83E0-62B46E86D741}" type="pres">
      <dgm:prSet presAssocID="{85E5F08F-620C-4928-8C9C-37E7031AA834}" presName="compNode" presStyleCnt="0"/>
      <dgm:spPr/>
    </dgm:pt>
    <dgm:pt modelId="{2D175BE1-99AA-4780-9A8F-023636C73825}" type="pres">
      <dgm:prSet presAssocID="{85E5F08F-620C-4928-8C9C-37E7031AA834}" presName="bgRect" presStyleLbl="bgShp" presStyleIdx="3" presStyleCnt="4"/>
      <dgm:spPr/>
    </dgm:pt>
    <dgm:pt modelId="{229CE320-DB29-4E49-AB7E-F66120C870A1}" type="pres">
      <dgm:prSet presAssocID="{85E5F08F-620C-4928-8C9C-37E7031AA83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5D076524-5FDB-48F3-AF0B-597795F2A6B1}" type="pres">
      <dgm:prSet presAssocID="{85E5F08F-620C-4928-8C9C-37E7031AA834}" presName="spaceRect" presStyleCnt="0"/>
      <dgm:spPr/>
    </dgm:pt>
    <dgm:pt modelId="{DD2E90D4-0000-4A90-B0C8-132D289BFCCA}" type="pres">
      <dgm:prSet presAssocID="{85E5F08F-620C-4928-8C9C-37E7031AA834}" presName="parTx" presStyleLbl="revTx" presStyleIdx="3" presStyleCnt="4">
        <dgm:presLayoutVars>
          <dgm:chMax val="0"/>
          <dgm:chPref val="0"/>
        </dgm:presLayoutVars>
      </dgm:prSet>
      <dgm:spPr/>
    </dgm:pt>
  </dgm:ptLst>
  <dgm:cxnLst>
    <dgm:cxn modelId="{32810E05-BB02-48EE-940B-A345FB45299B}" type="presOf" srcId="{B2CBA892-34D8-4026-9F58-93225D81077D}" destId="{5713DCB6-C993-4758-8024-ACD48571A771}" srcOrd="0" destOrd="0" presId="urn:microsoft.com/office/officeart/2018/2/layout/IconVerticalSolidList"/>
    <dgm:cxn modelId="{A0B2E320-ED3E-449F-BBB8-68E58BF3FA1F}" srcId="{556A91E6-4841-45BB-9257-A00C00BD10A2}" destId="{85E5F08F-620C-4928-8C9C-37E7031AA834}" srcOrd="3" destOrd="0" parTransId="{C1669CB4-2240-4142-AC70-466E58663E36}" sibTransId="{C68CE206-6405-4706-B81F-CF5890D00A1E}"/>
    <dgm:cxn modelId="{CD5C1D3A-68B4-42E0-BEC0-02AEB7A5098D}" type="presOf" srcId="{FE839E0A-3235-45BC-BFD5-26EA5CA04F27}" destId="{C8F5AE8A-2FD8-416D-883E-3C04657D841E}" srcOrd="0" destOrd="0" presId="urn:microsoft.com/office/officeart/2018/2/layout/IconVerticalSolidList"/>
    <dgm:cxn modelId="{41B6024B-699D-4731-824B-44A5BB0BEF01}" srcId="{556A91E6-4841-45BB-9257-A00C00BD10A2}" destId="{FE839E0A-3235-45BC-BFD5-26EA5CA04F27}" srcOrd="1" destOrd="0" parTransId="{37FEAB6B-575B-456A-9C37-9D7A6545F3F3}" sibTransId="{79535063-D61A-4343-B3DE-E9AA24A865F6}"/>
    <dgm:cxn modelId="{760F164B-BCCC-4B57-B3F6-7A17BFF17E70}" srcId="{556A91E6-4841-45BB-9257-A00C00BD10A2}" destId="{B2CBA892-34D8-4026-9F58-93225D81077D}" srcOrd="0" destOrd="0" parTransId="{049B1726-FCBA-438A-ABE0-6BB0F87F3C06}" sibTransId="{AE1E5C46-25D0-490A-BCF6-D109678BA123}"/>
    <dgm:cxn modelId="{F7834A8F-7549-4473-9C34-DDA30599AF36}" type="presOf" srcId="{85E5F08F-620C-4928-8C9C-37E7031AA834}" destId="{DD2E90D4-0000-4A90-B0C8-132D289BFCCA}" srcOrd="0" destOrd="0" presId="urn:microsoft.com/office/officeart/2018/2/layout/IconVerticalSolidList"/>
    <dgm:cxn modelId="{AAA5C9A6-12A3-49ED-99CF-E564C941F249}" type="presOf" srcId="{556A91E6-4841-45BB-9257-A00C00BD10A2}" destId="{A1672C8E-7BC7-4071-9978-6350C3954FF7}" srcOrd="0" destOrd="0" presId="urn:microsoft.com/office/officeart/2018/2/layout/IconVerticalSolidList"/>
    <dgm:cxn modelId="{8A637DEB-F809-4332-8847-8B1E39159D9A}" srcId="{556A91E6-4841-45BB-9257-A00C00BD10A2}" destId="{4BCBDF52-F826-4257-9858-665E2E2FA4D3}" srcOrd="2" destOrd="0" parTransId="{9B4ECC2D-F361-47C5-895C-09DAB0CC6ECA}" sibTransId="{A3C57B53-18DB-42AE-A8BC-A72E8A324F41}"/>
    <dgm:cxn modelId="{CA16E8FD-6D2F-4D47-9CAC-EEB85E7C21C7}" type="presOf" srcId="{4BCBDF52-F826-4257-9858-665E2E2FA4D3}" destId="{7FD12E3E-BE87-46DA-B2DB-B75E6E42777B}" srcOrd="0" destOrd="0" presId="urn:microsoft.com/office/officeart/2018/2/layout/IconVerticalSolidList"/>
    <dgm:cxn modelId="{2DF5DA46-D31D-42B8-8B7A-05171A320BF3}" type="presParOf" srcId="{A1672C8E-7BC7-4071-9978-6350C3954FF7}" destId="{22159B0E-5C79-4565-9A0A-18D312A0643E}" srcOrd="0" destOrd="0" presId="urn:microsoft.com/office/officeart/2018/2/layout/IconVerticalSolidList"/>
    <dgm:cxn modelId="{4107752C-080B-4E17-BCAA-B16E48C72894}" type="presParOf" srcId="{22159B0E-5C79-4565-9A0A-18D312A0643E}" destId="{5017DBD0-5011-48F4-A940-FDC429E7E157}" srcOrd="0" destOrd="0" presId="urn:microsoft.com/office/officeart/2018/2/layout/IconVerticalSolidList"/>
    <dgm:cxn modelId="{816244C9-6A4C-4D9B-BC07-1A6FDC27F271}" type="presParOf" srcId="{22159B0E-5C79-4565-9A0A-18D312A0643E}" destId="{6683B0B1-589B-4942-B14C-4A01F5399F27}" srcOrd="1" destOrd="0" presId="urn:microsoft.com/office/officeart/2018/2/layout/IconVerticalSolidList"/>
    <dgm:cxn modelId="{82A84B5A-EC32-4FB4-8561-C05047F5AEEC}" type="presParOf" srcId="{22159B0E-5C79-4565-9A0A-18D312A0643E}" destId="{A6DB850C-4D64-49A3-BFBB-0F687F2A338D}" srcOrd="2" destOrd="0" presId="urn:microsoft.com/office/officeart/2018/2/layout/IconVerticalSolidList"/>
    <dgm:cxn modelId="{8DDD89CB-FF25-4FC6-B0C7-6721A2DB386A}" type="presParOf" srcId="{22159B0E-5C79-4565-9A0A-18D312A0643E}" destId="{5713DCB6-C993-4758-8024-ACD48571A771}" srcOrd="3" destOrd="0" presId="urn:microsoft.com/office/officeart/2018/2/layout/IconVerticalSolidList"/>
    <dgm:cxn modelId="{1D368C4C-BE2B-46B8-83D9-C7FD5B72A554}" type="presParOf" srcId="{A1672C8E-7BC7-4071-9978-6350C3954FF7}" destId="{4BF2D46B-526D-4423-AEE6-CD77DA1AC695}" srcOrd="1" destOrd="0" presId="urn:microsoft.com/office/officeart/2018/2/layout/IconVerticalSolidList"/>
    <dgm:cxn modelId="{B2735CE3-5EA3-4BF8-A4BF-97CAEDE11476}" type="presParOf" srcId="{A1672C8E-7BC7-4071-9978-6350C3954FF7}" destId="{7586734D-4D06-4947-805F-7AC5B2FEB7D1}" srcOrd="2" destOrd="0" presId="urn:microsoft.com/office/officeart/2018/2/layout/IconVerticalSolidList"/>
    <dgm:cxn modelId="{A2C8D4EC-AFE1-400E-9536-4DAC4362FF53}" type="presParOf" srcId="{7586734D-4D06-4947-805F-7AC5B2FEB7D1}" destId="{AB8FD4B3-D4A4-4179-A771-8BAC2A0A2BBB}" srcOrd="0" destOrd="0" presId="urn:microsoft.com/office/officeart/2018/2/layout/IconVerticalSolidList"/>
    <dgm:cxn modelId="{07422A51-AA32-41F7-8A4E-A370F9C9FA1E}" type="presParOf" srcId="{7586734D-4D06-4947-805F-7AC5B2FEB7D1}" destId="{BF9ED4BF-6FF8-4547-B51A-A146AB8DE49A}" srcOrd="1" destOrd="0" presId="urn:microsoft.com/office/officeart/2018/2/layout/IconVerticalSolidList"/>
    <dgm:cxn modelId="{9C02EEEC-30E3-4089-9117-925841100C94}" type="presParOf" srcId="{7586734D-4D06-4947-805F-7AC5B2FEB7D1}" destId="{E953DF1F-4957-4687-AC81-0514E0394E1D}" srcOrd="2" destOrd="0" presId="urn:microsoft.com/office/officeart/2018/2/layout/IconVerticalSolidList"/>
    <dgm:cxn modelId="{039D12D1-9157-4049-80CD-6ADBC7EF5AA2}" type="presParOf" srcId="{7586734D-4D06-4947-805F-7AC5B2FEB7D1}" destId="{C8F5AE8A-2FD8-416D-883E-3C04657D841E}" srcOrd="3" destOrd="0" presId="urn:microsoft.com/office/officeart/2018/2/layout/IconVerticalSolidList"/>
    <dgm:cxn modelId="{FED7D25E-A463-48DA-9096-1D05AE79E7B1}" type="presParOf" srcId="{A1672C8E-7BC7-4071-9978-6350C3954FF7}" destId="{476FF181-A1D2-45A1-B37A-685C4613AD22}" srcOrd="3" destOrd="0" presId="urn:microsoft.com/office/officeart/2018/2/layout/IconVerticalSolidList"/>
    <dgm:cxn modelId="{098ADF46-ACEA-47F0-9621-72C2381750A6}" type="presParOf" srcId="{A1672C8E-7BC7-4071-9978-6350C3954FF7}" destId="{1DC78F8D-913D-4B56-9EE1-872189BBB4CD}" srcOrd="4" destOrd="0" presId="urn:microsoft.com/office/officeart/2018/2/layout/IconVerticalSolidList"/>
    <dgm:cxn modelId="{2D6D16BA-2B79-4161-8494-18F97C995883}" type="presParOf" srcId="{1DC78F8D-913D-4B56-9EE1-872189BBB4CD}" destId="{16E76EA2-CC7B-4AEC-BB9A-08E6B3599377}" srcOrd="0" destOrd="0" presId="urn:microsoft.com/office/officeart/2018/2/layout/IconVerticalSolidList"/>
    <dgm:cxn modelId="{9B861566-01A7-41EE-8163-D33291D7E0E3}" type="presParOf" srcId="{1DC78F8D-913D-4B56-9EE1-872189BBB4CD}" destId="{89B8C031-1378-425E-A07E-FA1A66FF6774}" srcOrd="1" destOrd="0" presId="urn:microsoft.com/office/officeart/2018/2/layout/IconVerticalSolidList"/>
    <dgm:cxn modelId="{949E0CAC-9848-40F6-8775-46C97CDF7CCB}" type="presParOf" srcId="{1DC78F8D-913D-4B56-9EE1-872189BBB4CD}" destId="{5A1D45DD-2C4E-459E-8F13-D7CFC12E5FC6}" srcOrd="2" destOrd="0" presId="urn:microsoft.com/office/officeart/2018/2/layout/IconVerticalSolidList"/>
    <dgm:cxn modelId="{1B004CD6-4FEA-4315-A801-DAB941E7E7D1}" type="presParOf" srcId="{1DC78F8D-913D-4B56-9EE1-872189BBB4CD}" destId="{7FD12E3E-BE87-46DA-B2DB-B75E6E42777B}" srcOrd="3" destOrd="0" presId="urn:microsoft.com/office/officeart/2018/2/layout/IconVerticalSolidList"/>
    <dgm:cxn modelId="{9BBD9D55-73FF-463F-B907-C0D1A49CFB3C}" type="presParOf" srcId="{A1672C8E-7BC7-4071-9978-6350C3954FF7}" destId="{260EB1BE-25B4-4143-9717-5D7D41ED2908}" srcOrd="5" destOrd="0" presId="urn:microsoft.com/office/officeart/2018/2/layout/IconVerticalSolidList"/>
    <dgm:cxn modelId="{6CA18F91-BCF4-4503-B0EF-9CBB94E3D8AA}" type="presParOf" srcId="{A1672C8E-7BC7-4071-9978-6350C3954FF7}" destId="{0612AE09-72E5-45A1-83E0-62B46E86D741}" srcOrd="6" destOrd="0" presId="urn:microsoft.com/office/officeart/2018/2/layout/IconVerticalSolidList"/>
    <dgm:cxn modelId="{AE0BE68D-2F3F-4214-B0F6-8A6F476FB990}" type="presParOf" srcId="{0612AE09-72E5-45A1-83E0-62B46E86D741}" destId="{2D175BE1-99AA-4780-9A8F-023636C73825}" srcOrd="0" destOrd="0" presId="urn:microsoft.com/office/officeart/2018/2/layout/IconVerticalSolidList"/>
    <dgm:cxn modelId="{62525BB1-735E-4290-ABD8-8F6670B4F31E}" type="presParOf" srcId="{0612AE09-72E5-45A1-83E0-62B46E86D741}" destId="{229CE320-DB29-4E49-AB7E-F66120C870A1}" srcOrd="1" destOrd="0" presId="urn:microsoft.com/office/officeart/2018/2/layout/IconVerticalSolidList"/>
    <dgm:cxn modelId="{9715ECFB-3D56-4773-AC54-E4E36A56D38F}" type="presParOf" srcId="{0612AE09-72E5-45A1-83E0-62B46E86D741}" destId="{5D076524-5FDB-48F3-AF0B-597795F2A6B1}" srcOrd="2" destOrd="0" presId="urn:microsoft.com/office/officeart/2018/2/layout/IconVerticalSolidList"/>
    <dgm:cxn modelId="{EDFEF767-73C5-4713-8183-208460AFA419}" type="presParOf" srcId="{0612AE09-72E5-45A1-83E0-62B46E86D741}" destId="{DD2E90D4-0000-4A90-B0C8-132D289BFCC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CF74E26-43C1-4825-8AF3-9D9C2052546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D012398-099B-42DE-84AE-BD2CDADE10F1}">
      <dgm:prSet/>
      <dgm:spPr/>
      <dgm:t>
        <a:bodyPr/>
        <a:lstStyle/>
        <a:p>
          <a:pPr algn="ctr"/>
          <a:r>
            <a:rPr lang="en-US" dirty="0"/>
            <a:t>REWARD THE MOST IMPROVED</a:t>
          </a:r>
        </a:p>
      </dgm:t>
    </dgm:pt>
    <dgm:pt modelId="{A8A701EE-16DE-4DC9-A08B-0AED733CDB7B}" type="parTrans" cxnId="{76C77F49-8B91-447E-AAAF-4E972C0F2087}">
      <dgm:prSet/>
      <dgm:spPr/>
      <dgm:t>
        <a:bodyPr/>
        <a:lstStyle/>
        <a:p>
          <a:pPr algn="ctr"/>
          <a:endParaRPr lang="en-US" dirty="0"/>
        </a:p>
      </dgm:t>
    </dgm:pt>
    <dgm:pt modelId="{9B9851CD-314C-4F72-88BD-1BAAA4CD4A72}" type="sibTrans" cxnId="{76C77F49-8B91-447E-AAAF-4E972C0F2087}">
      <dgm:prSet/>
      <dgm:spPr/>
      <dgm:t>
        <a:bodyPr/>
        <a:lstStyle/>
        <a:p>
          <a:pPr algn="ctr"/>
          <a:endParaRPr lang="en-US" dirty="0"/>
        </a:p>
      </dgm:t>
    </dgm:pt>
    <dgm:pt modelId="{CF784DD0-7890-46D0-99B4-F40AC58AE571}">
      <dgm:prSet/>
      <dgm:spPr/>
      <dgm:t>
        <a:bodyPr/>
        <a:lstStyle/>
        <a:p>
          <a:pPr algn="ctr"/>
          <a:r>
            <a:rPr lang="en-US" dirty="0"/>
            <a:t>CALL OUT THE BEST EFFORTS AND THE TYPE OF ATTITUDE YOU WANT TO SEE</a:t>
          </a:r>
        </a:p>
      </dgm:t>
    </dgm:pt>
    <dgm:pt modelId="{91804AD5-CEDC-418D-BAE4-6BC67D4CB166}" type="parTrans" cxnId="{F0A47F08-8789-4AA9-A628-AEF0765CFACF}">
      <dgm:prSet/>
      <dgm:spPr/>
      <dgm:t>
        <a:bodyPr/>
        <a:lstStyle/>
        <a:p>
          <a:pPr algn="ctr"/>
          <a:endParaRPr lang="en-US" dirty="0"/>
        </a:p>
      </dgm:t>
    </dgm:pt>
    <dgm:pt modelId="{4C6F7BDD-536A-4556-B813-258ACEA962E4}" type="sibTrans" cxnId="{F0A47F08-8789-4AA9-A628-AEF0765CFACF}">
      <dgm:prSet/>
      <dgm:spPr/>
      <dgm:t>
        <a:bodyPr/>
        <a:lstStyle/>
        <a:p>
          <a:pPr algn="ctr"/>
          <a:endParaRPr lang="en-US" dirty="0"/>
        </a:p>
      </dgm:t>
    </dgm:pt>
    <dgm:pt modelId="{44BDCDB5-CB0C-4EB0-8EE7-153D18F885BB}">
      <dgm:prSet/>
      <dgm:spPr/>
      <dgm:t>
        <a:bodyPr/>
        <a:lstStyle/>
        <a:p>
          <a:pPr algn="ctr"/>
          <a:r>
            <a:rPr lang="en-US" dirty="0"/>
            <a:t>MOTIVATION WILL INCREASE WHEN YOUR CREW SEES IMPROVED RESULTS</a:t>
          </a:r>
        </a:p>
      </dgm:t>
    </dgm:pt>
    <dgm:pt modelId="{F9A00302-E0DB-4388-A89E-2884662E40E5}" type="parTrans" cxnId="{A94FDDA8-D7A8-49D7-B284-4E6930CE536D}">
      <dgm:prSet/>
      <dgm:spPr/>
      <dgm:t>
        <a:bodyPr/>
        <a:lstStyle/>
        <a:p>
          <a:pPr algn="ctr"/>
          <a:endParaRPr lang="en-US" dirty="0"/>
        </a:p>
      </dgm:t>
    </dgm:pt>
    <dgm:pt modelId="{17C3F940-A941-4232-8C7D-9DC507B63512}" type="sibTrans" cxnId="{A94FDDA8-D7A8-49D7-B284-4E6930CE536D}">
      <dgm:prSet/>
      <dgm:spPr/>
      <dgm:t>
        <a:bodyPr/>
        <a:lstStyle/>
        <a:p>
          <a:pPr algn="ctr"/>
          <a:endParaRPr lang="en-US" dirty="0"/>
        </a:p>
      </dgm:t>
    </dgm:pt>
    <dgm:pt modelId="{1B922951-1F60-49BB-A8BA-CC9E6F258F5B}" type="pres">
      <dgm:prSet presAssocID="{1CF74E26-43C1-4825-8AF3-9D9C2052546E}" presName="root" presStyleCnt="0">
        <dgm:presLayoutVars>
          <dgm:dir/>
          <dgm:resizeHandles val="exact"/>
        </dgm:presLayoutVars>
      </dgm:prSet>
      <dgm:spPr/>
    </dgm:pt>
    <dgm:pt modelId="{AC77F0E5-094F-4F98-815B-958891A5F0B4}" type="pres">
      <dgm:prSet presAssocID="{4D012398-099B-42DE-84AE-BD2CDADE10F1}" presName="compNode" presStyleCnt="0"/>
      <dgm:spPr/>
    </dgm:pt>
    <dgm:pt modelId="{7BBC5A75-B9A3-439E-92B3-F5A9B3199F88}" type="pres">
      <dgm:prSet presAssocID="{4D012398-099B-42DE-84AE-BD2CDADE10F1}" presName="bgRect" presStyleLbl="bgShp" presStyleIdx="0" presStyleCnt="3"/>
      <dgm:spPr/>
    </dgm:pt>
    <dgm:pt modelId="{8BD02617-556D-4476-ACC0-29510ECCAFDC}" type="pres">
      <dgm:prSet presAssocID="{4D012398-099B-42DE-84AE-BD2CDADE10F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ibbon"/>
        </a:ext>
      </dgm:extLst>
    </dgm:pt>
    <dgm:pt modelId="{A6430785-7B57-40CF-A625-B7BDCA618D44}" type="pres">
      <dgm:prSet presAssocID="{4D012398-099B-42DE-84AE-BD2CDADE10F1}" presName="spaceRect" presStyleCnt="0"/>
      <dgm:spPr/>
    </dgm:pt>
    <dgm:pt modelId="{8855E397-C6FB-41C8-9E92-D3743E33C69F}" type="pres">
      <dgm:prSet presAssocID="{4D012398-099B-42DE-84AE-BD2CDADE10F1}" presName="parTx" presStyleLbl="revTx" presStyleIdx="0" presStyleCnt="3">
        <dgm:presLayoutVars>
          <dgm:chMax val="0"/>
          <dgm:chPref val="0"/>
        </dgm:presLayoutVars>
      </dgm:prSet>
      <dgm:spPr/>
    </dgm:pt>
    <dgm:pt modelId="{54AEF27D-E53A-4E2B-B2BD-098A5F1452B0}" type="pres">
      <dgm:prSet presAssocID="{9B9851CD-314C-4F72-88BD-1BAAA4CD4A72}" presName="sibTrans" presStyleCnt="0"/>
      <dgm:spPr/>
    </dgm:pt>
    <dgm:pt modelId="{ABF4D398-4B4F-45C9-9F38-ABC862DE9F26}" type="pres">
      <dgm:prSet presAssocID="{CF784DD0-7890-46D0-99B4-F40AC58AE571}" presName="compNode" presStyleCnt="0"/>
      <dgm:spPr/>
    </dgm:pt>
    <dgm:pt modelId="{9AB7F15D-0BBD-427B-82BC-8F5B4F3D951A}" type="pres">
      <dgm:prSet presAssocID="{CF784DD0-7890-46D0-99B4-F40AC58AE571}" presName="bgRect" presStyleLbl="bgShp" presStyleIdx="1" presStyleCnt="3"/>
      <dgm:spPr/>
    </dgm:pt>
    <dgm:pt modelId="{10E8A8C3-43BF-48AB-B120-EC20A291CF54}" type="pres">
      <dgm:prSet presAssocID="{CF784DD0-7890-46D0-99B4-F40AC58AE57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ceiver"/>
        </a:ext>
      </dgm:extLst>
    </dgm:pt>
    <dgm:pt modelId="{A234C172-8A25-4C8A-BA50-2839A7A43E7A}" type="pres">
      <dgm:prSet presAssocID="{CF784DD0-7890-46D0-99B4-F40AC58AE571}" presName="spaceRect" presStyleCnt="0"/>
      <dgm:spPr/>
    </dgm:pt>
    <dgm:pt modelId="{A434D332-30EA-4B49-8D68-66B21634747F}" type="pres">
      <dgm:prSet presAssocID="{CF784DD0-7890-46D0-99B4-F40AC58AE571}" presName="parTx" presStyleLbl="revTx" presStyleIdx="1" presStyleCnt="3">
        <dgm:presLayoutVars>
          <dgm:chMax val="0"/>
          <dgm:chPref val="0"/>
        </dgm:presLayoutVars>
      </dgm:prSet>
      <dgm:spPr/>
    </dgm:pt>
    <dgm:pt modelId="{1C4D9EDB-05BA-4016-B1DA-15DA86D784AE}" type="pres">
      <dgm:prSet presAssocID="{4C6F7BDD-536A-4556-B813-258ACEA962E4}" presName="sibTrans" presStyleCnt="0"/>
      <dgm:spPr/>
    </dgm:pt>
    <dgm:pt modelId="{F494A92B-DCAA-4B8F-9DBE-6415C0898FDC}" type="pres">
      <dgm:prSet presAssocID="{44BDCDB5-CB0C-4EB0-8EE7-153D18F885BB}" presName="compNode" presStyleCnt="0"/>
      <dgm:spPr/>
    </dgm:pt>
    <dgm:pt modelId="{97F888F7-F472-4A8A-92DA-212713149E76}" type="pres">
      <dgm:prSet presAssocID="{44BDCDB5-CB0C-4EB0-8EE7-153D18F885BB}" presName="bgRect" presStyleLbl="bgShp" presStyleIdx="2" presStyleCnt="3"/>
      <dgm:spPr/>
    </dgm:pt>
    <dgm:pt modelId="{1486C020-B3DA-4237-8546-494CA3A03F39}" type="pres">
      <dgm:prSet presAssocID="{44BDCDB5-CB0C-4EB0-8EE7-153D18F885B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B708EE3D-2896-48DC-B445-B0975BDB121D}" type="pres">
      <dgm:prSet presAssocID="{44BDCDB5-CB0C-4EB0-8EE7-153D18F885BB}" presName="spaceRect" presStyleCnt="0"/>
      <dgm:spPr/>
    </dgm:pt>
    <dgm:pt modelId="{8284FA39-1298-46FA-97C1-3CF572256D1B}" type="pres">
      <dgm:prSet presAssocID="{44BDCDB5-CB0C-4EB0-8EE7-153D18F885BB}" presName="parTx" presStyleLbl="revTx" presStyleIdx="2" presStyleCnt="3">
        <dgm:presLayoutVars>
          <dgm:chMax val="0"/>
          <dgm:chPref val="0"/>
        </dgm:presLayoutVars>
      </dgm:prSet>
      <dgm:spPr/>
    </dgm:pt>
  </dgm:ptLst>
  <dgm:cxnLst>
    <dgm:cxn modelId="{F0A47F08-8789-4AA9-A628-AEF0765CFACF}" srcId="{1CF74E26-43C1-4825-8AF3-9D9C2052546E}" destId="{CF784DD0-7890-46D0-99B4-F40AC58AE571}" srcOrd="1" destOrd="0" parTransId="{91804AD5-CEDC-418D-BAE4-6BC67D4CB166}" sibTransId="{4C6F7BDD-536A-4556-B813-258ACEA962E4}"/>
    <dgm:cxn modelId="{2F946F63-DC9E-4018-B42C-CF103D910ECC}" type="presOf" srcId="{1CF74E26-43C1-4825-8AF3-9D9C2052546E}" destId="{1B922951-1F60-49BB-A8BA-CC9E6F258F5B}" srcOrd="0" destOrd="0" presId="urn:microsoft.com/office/officeart/2018/2/layout/IconVerticalSolidList"/>
    <dgm:cxn modelId="{76C77F49-8B91-447E-AAAF-4E972C0F2087}" srcId="{1CF74E26-43C1-4825-8AF3-9D9C2052546E}" destId="{4D012398-099B-42DE-84AE-BD2CDADE10F1}" srcOrd="0" destOrd="0" parTransId="{A8A701EE-16DE-4DC9-A08B-0AED733CDB7B}" sibTransId="{9B9851CD-314C-4F72-88BD-1BAAA4CD4A72}"/>
    <dgm:cxn modelId="{043CBE59-D947-47E1-9C64-DC636B4993A6}" type="presOf" srcId="{44BDCDB5-CB0C-4EB0-8EE7-153D18F885BB}" destId="{8284FA39-1298-46FA-97C1-3CF572256D1B}" srcOrd="0" destOrd="0" presId="urn:microsoft.com/office/officeart/2018/2/layout/IconVerticalSolidList"/>
    <dgm:cxn modelId="{6F64BD8B-E4E4-486C-BD59-4C8B992056DF}" type="presOf" srcId="{CF784DD0-7890-46D0-99B4-F40AC58AE571}" destId="{A434D332-30EA-4B49-8D68-66B21634747F}" srcOrd="0" destOrd="0" presId="urn:microsoft.com/office/officeart/2018/2/layout/IconVerticalSolidList"/>
    <dgm:cxn modelId="{A94FDDA8-D7A8-49D7-B284-4E6930CE536D}" srcId="{1CF74E26-43C1-4825-8AF3-9D9C2052546E}" destId="{44BDCDB5-CB0C-4EB0-8EE7-153D18F885BB}" srcOrd="2" destOrd="0" parTransId="{F9A00302-E0DB-4388-A89E-2884662E40E5}" sibTransId="{17C3F940-A941-4232-8C7D-9DC507B63512}"/>
    <dgm:cxn modelId="{829F2FB9-CF6F-45CB-983A-303AB3D1964D}" type="presOf" srcId="{4D012398-099B-42DE-84AE-BD2CDADE10F1}" destId="{8855E397-C6FB-41C8-9E92-D3743E33C69F}" srcOrd="0" destOrd="0" presId="urn:microsoft.com/office/officeart/2018/2/layout/IconVerticalSolidList"/>
    <dgm:cxn modelId="{DB7B6578-A4A0-4C66-B9A3-CE21340AE725}" type="presParOf" srcId="{1B922951-1F60-49BB-A8BA-CC9E6F258F5B}" destId="{AC77F0E5-094F-4F98-815B-958891A5F0B4}" srcOrd="0" destOrd="0" presId="urn:microsoft.com/office/officeart/2018/2/layout/IconVerticalSolidList"/>
    <dgm:cxn modelId="{8F5A2656-4F94-4043-8CB9-429D33599A02}" type="presParOf" srcId="{AC77F0E5-094F-4F98-815B-958891A5F0B4}" destId="{7BBC5A75-B9A3-439E-92B3-F5A9B3199F88}" srcOrd="0" destOrd="0" presId="urn:microsoft.com/office/officeart/2018/2/layout/IconVerticalSolidList"/>
    <dgm:cxn modelId="{3DA1B5C2-DED3-4252-934B-499014BE10D3}" type="presParOf" srcId="{AC77F0E5-094F-4F98-815B-958891A5F0B4}" destId="{8BD02617-556D-4476-ACC0-29510ECCAFDC}" srcOrd="1" destOrd="0" presId="urn:microsoft.com/office/officeart/2018/2/layout/IconVerticalSolidList"/>
    <dgm:cxn modelId="{801E697E-4926-417E-BF16-4853B8C0AD83}" type="presParOf" srcId="{AC77F0E5-094F-4F98-815B-958891A5F0B4}" destId="{A6430785-7B57-40CF-A625-B7BDCA618D44}" srcOrd="2" destOrd="0" presId="urn:microsoft.com/office/officeart/2018/2/layout/IconVerticalSolidList"/>
    <dgm:cxn modelId="{9D07FBCF-8C5E-426A-B6DC-6E04C360D868}" type="presParOf" srcId="{AC77F0E5-094F-4F98-815B-958891A5F0B4}" destId="{8855E397-C6FB-41C8-9E92-D3743E33C69F}" srcOrd="3" destOrd="0" presId="urn:microsoft.com/office/officeart/2018/2/layout/IconVerticalSolidList"/>
    <dgm:cxn modelId="{B87C445F-AA9D-4DA6-BCD4-AA8337D55E4F}" type="presParOf" srcId="{1B922951-1F60-49BB-A8BA-CC9E6F258F5B}" destId="{54AEF27D-E53A-4E2B-B2BD-098A5F1452B0}" srcOrd="1" destOrd="0" presId="urn:microsoft.com/office/officeart/2018/2/layout/IconVerticalSolidList"/>
    <dgm:cxn modelId="{927105BF-F25A-480A-BB08-FB88B04B84CF}" type="presParOf" srcId="{1B922951-1F60-49BB-A8BA-CC9E6F258F5B}" destId="{ABF4D398-4B4F-45C9-9F38-ABC862DE9F26}" srcOrd="2" destOrd="0" presId="urn:microsoft.com/office/officeart/2018/2/layout/IconVerticalSolidList"/>
    <dgm:cxn modelId="{CDFA5130-6AAE-4307-ACB1-62B64EEA4142}" type="presParOf" srcId="{ABF4D398-4B4F-45C9-9F38-ABC862DE9F26}" destId="{9AB7F15D-0BBD-427B-82BC-8F5B4F3D951A}" srcOrd="0" destOrd="0" presId="urn:microsoft.com/office/officeart/2018/2/layout/IconVerticalSolidList"/>
    <dgm:cxn modelId="{56E115AC-0F80-497C-9B66-26E112CEC421}" type="presParOf" srcId="{ABF4D398-4B4F-45C9-9F38-ABC862DE9F26}" destId="{10E8A8C3-43BF-48AB-B120-EC20A291CF54}" srcOrd="1" destOrd="0" presId="urn:microsoft.com/office/officeart/2018/2/layout/IconVerticalSolidList"/>
    <dgm:cxn modelId="{8168CD12-31C4-4D19-A339-4350C61DFC62}" type="presParOf" srcId="{ABF4D398-4B4F-45C9-9F38-ABC862DE9F26}" destId="{A234C172-8A25-4C8A-BA50-2839A7A43E7A}" srcOrd="2" destOrd="0" presId="urn:microsoft.com/office/officeart/2018/2/layout/IconVerticalSolidList"/>
    <dgm:cxn modelId="{1EDC5B1B-4DD7-4D90-868C-E121B10F8B9C}" type="presParOf" srcId="{ABF4D398-4B4F-45C9-9F38-ABC862DE9F26}" destId="{A434D332-30EA-4B49-8D68-66B21634747F}" srcOrd="3" destOrd="0" presId="urn:microsoft.com/office/officeart/2018/2/layout/IconVerticalSolidList"/>
    <dgm:cxn modelId="{F158916D-044F-4844-862E-A8D8FB1EDEA6}" type="presParOf" srcId="{1B922951-1F60-49BB-A8BA-CC9E6F258F5B}" destId="{1C4D9EDB-05BA-4016-B1DA-15DA86D784AE}" srcOrd="3" destOrd="0" presId="urn:microsoft.com/office/officeart/2018/2/layout/IconVerticalSolidList"/>
    <dgm:cxn modelId="{FCC410E4-6CE9-4C0F-8BD6-0481041EA2B0}" type="presParOf" srcId="{1B922951-1F60-49BB-A8BA-CC9E6F258F5B}" destId="{F494A92B-DCAA-4B8F-9DBE-6415C0898FDC}" srcOrd="4" destOrd="0" presId="urn:microsoft.com/office/officeart/2018/2/layout/IconVerticalSolidList"/>
    <dgm:cxn modelId="{B16466C1-EB26-41A4-B83A-FB420A5ECBD4}" type="presParOf" srcId="{F494A92B-DCAA-4B8F-9DBE-6415C0898FDC}" destId="{97F888F7-F472-4A8A-92DA-212713149E76}" srcOrd="0" destOrd="0" presId="urn:microsoft.com/office/officeart/2018/2/layout/IconVerticalSolidList"/>
    <dgm:cxn modelId="{CDBC5693-6C68-47BE-8510-D57F27C049E3}" type="presParOf" srcId="{F494A92B-DCAA-4B8F-9DBE-6415C0898FDC}" destId="{1486C020-B3DA-4237-8546-494CA3A03F39}" srcOrd="1" destOrd="0" presId="urn:microsoft.com/office/officeart/2018/2/layout/IconVerticalSolidList"/>
    <dgm:cxn modelId="{3DE26BD5-D215-480B-8E42-9B3C2A293959}" type="presParOf" srcId="{F494A92B-DCAA-4B8F-9DBE-6415C0898FDC}" destId="{B708EE3D-2896-48DC-B445-B0975BDB121D}" srcOrd="2" destOrd="0" presId="urn:microsoft.com/office/officeart/2018/2/layout/IconVerticalSolidList"/>
    <dgm:cxn modelId="{47F8BD2F-D74F-48A3-9BCB-56EA2DC287C2}" type="presParOf" srcId="{F494A92B-DCAA-4B8F-9DBE-6415C0898FDC}" destId="{8284FA39-1298-46FA-97C1-3CF572256D1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EDF44D5-0A6F-4E3C-865B-797E02189C1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CDB14DE-36B4-42ED-89E0-B7E5EB04AE5B}">
      <dgm:prSet/>
      <dgm:spPr/>
      <dgm:t>
        <a:bodyPr/>
        <a:lstStyle/>
        <a:p>
          <a:r>
            <a:rPr lang="en-US" dirty="0"/>
            <a:t>BOOK CLUBS</a:t>
          </a:r>
        </a:p>
      </dgm:t>
    </dgm:pt>
    <dgm:pt modelId="{3D648A8E-91B1-48E7-9282-141F1468D380}" type="parTrans" cxnId="{5EDE81C7-93C1-4A0F-881F-1F9C9C1F57B0}">
      <dgm:prSet/>
      <dgm:spPr/>
      <dgm:t>
        <a:bodyPr/>
        <a:lstStyle/>
        <a:p>
          <a:endParaRPr lang="en-US" dirty="0"/>
        </a:p>
      </dgm:t>
    </dgm:pt>
    <dgm:pt modelId="{EF71E749-E37A-4329-B053-DBE4E75FE4CC}" type="sibTrans" cxnId="{5EDE81C7-93C1-4A0F-881F-1F9C9C1F57B0}">
      <dgm:prSet/>
      <dgm:spPr/>
      <dgm:t>
        <a:bodyPr/>
        <a:lstStyle/>
        <a:p>
          <a:endParaRPr lang="en-US" dirty="0"/>
        </a:p>
      </dgm:t>
    </dgm:pt>
    <dgm:pt modelId="{CA9FBE39-61BC-4815-A271-A07C6D731048}">
      <dgm:prSet/>
      <dgm:spPr/>
      <dgm:t>
        <a:bodyPr/>
        <a:lstStyle/>
        <a:p>
          <a:r>
            <a:rPr lang="en-US" dirty="0"/>
            <a:t>CONFERENCES</a:t>
          </a:r>
        </a:p>
      </dgm:t>
    </dgm:pt>
    <dgm:pt modelId="{8E88C86D-E8E0-4196-ABD2-D94C6FA91189}" type="parTrans" cxnId="{F5C63757-AC94-4C8D-A48F-41137B788687}">
      <dgm:prSet/>
      <dgm:spPr/>
      <dgm:t>
        <a:bodyPr/>
        <a:lstStyle/>
        <a:p>
          <a:endParaRPr lang="en-US" dirty="0"/>
        </a:p>
      </dgm:t>
    </dgm:pt>
    <dgm:pt modelId="{B51E83D3-0B35-4669-A499-ECBD800D2316}" type="sibTrans" cxnId="{F5C63757-AC94-4C8D-A48F-41137B788687}">
      <dgm:prSet/>
      <dgm:spPr/>
      <dgm:t>
        <a:bodyPr/>
        <a:lstStyle/>
        <a:p>
          <a:endParaRPr lang="en-US" dirty="0"/>
        </a:p>
      </dgm:t>
    </dgm:pt>
    <dgm:pt modelId="{F9E0624D-61BD-4E46-9B95-123152BB0A40}">
      <dgm:prSet/>
      <dgm:spPr/>
      <dgm:t>
        <a:bodyPr/>
        <a:lstStyle/>
        <a:p>
          <a:r>
            <a:rPr lang="en-US" dirty="0"/>
            <a:t>ONLINE LEARNING AND FREE TRAINING</a:t>
          </a:r>
        </a:p>
      </dgm:t>
    </dgm:pt>
    <dgm:pt modelId="{430166FB-9D52-46B7-A4A1-7E8F8562EC37}" type="parTrans" cxnId="{8024B696-2B1C-4F3F-A188-250F0F7DC8FE}">
      <dgm:prSet/>
      <dgm:spPr/>
      <dgm:t>
        <a:bodyPr/>
        <a:lstStyle/>
        <a:p>
          <a:endParaRPr lang="en-US" dirty="0"/>
        </a:p>
      </dgm:t>
    </dgm:pt>
    <dgm:pt modelId="{765BEF06-0F4C-4C0E-B798-37C223A471A3}" type="sibTrans" cxnId="{8024B696-2B1C-4F3F-A188-250F0F7DC8FE}">
      <dgm:prSet/>
      <dgm:spPr/>
      <dgm:t>
        <a:bodyPr/>
        <a:lstStyle/>
        <a:p>
          <a:endParaRPr lang="en-US" dirty="0"/>
        </a:p>
      </dgm:t>
    </dgm:pt>
    <dgm:pt modelId="{AD5551FA-26B7-4EDC-A715-AB7B27BFBC03}">
      <dgm:prSet/>
      <dgm:spPr/>
      <dgm:t>
        <a:bodyPr/>
        <a:lstStyle/>
        <a:p>
          <a:r>
            <a:rPr lang="en-US" dirty="0"/>
            <a:t>OUTSIDE SPEAKERS</a:t>
          </a:r>
        </a:p>
      </dgm:t>
    </dgm:pt>
    <dgm:pt modelId="{4C345E41-0EED-4A79-8337-81F22B8AC78D}" type="parTrans" cxnId="{CA5CFB7C-295C-462C-B12B-09D7E6C8DC27}">
      <dgm:prSet/>
      <dgm:spPr/>
      <dgm:t>
        <a:bodyPr/>
        <a:lstStyle/>
        <a:p>
          <a:endParaRPr lang="en-US" dirty="0"/>
        </a:p>
      </dgm:t>
    </dgm:pt>
    <dgm:pt modelId="{579F287E-7454-412F-9BE3-2DDF437FA72F}" type="sibTrans" cxnId="{CA5CFB7C-295C-462C-B12B-09D7E6C8DC27}">
      <dgm:prSet/>
      <dgm:spPr/>
      <dgm:t>
        <a:bodyPr/>
        <a:lstStyle/>
        <a:p>
          <a:endParaRPr lang="en-US" dirty="0"/>
        </a:p>
      </dgm:t>
    </dgm:pt>
    <dgm:pt modelId="{E91F0A0C-80C1-44B2-8A53-E26A0E04738C}">
      <dgm:prSet/>
      <dgm:spPr/>
      <dgm:t>
        <a:bodyPr/>
        <a:lstStyle/>
        <a:p>
          <a:r>
            <a:rPr lang="en-US" dirty="0"/>
            <a:t>CREATE COMPETITION AMONG SHIFTS, CREWS, DEPARTMENTS</a:t>
          </a:r>
        </a:p>
      </dgm:t>
    </dgm:pt>
    <dgm:pt modelId="{3D885906-220D-4B6F-95FD-E0DB6BE4A87F}" type="parTrans" cxnId="{07F9401C-BE59-4592-89F7-6CE3839719C9}">
      <dgm:prSet/>
      <dgm:spPr/>
      <dgm:t>
        <a:bodyPr/>
        <a:lstStyle/>
        <a:p>
          <a:endParaRPr lang="en-US" dirty="0"/>
        </a:p>
      </dgm:t>
    </dgm:pt>
    <dgm:pt modelId="{6FEF8051-A57D-4DD5-B812-936DE76238F9}" type="sibTrans" cxnId="{07F9401C-BE59-4592-89F7-6CE3839719C9}">
      <dgm:prSet/>
      <dgm:spPr/>
      <dgm:t>
        <a:bodyPr/>
        <a:lstStyle/>
        <a:p>
          <a:endParaRPr lang="en-US" dirty="0"/>
        </a:p>
      </dgm:t>
    </dgm:pt>
    <dgm:pt modelId="{488AA0A2-1E74-4691-B94C-9389C2441481}" type="pres">
      <dgm:prSet presAssocID="{1EDF44D5-0A6F-4E3C-865B-797E02189C19}" presName="root" presStyleCnt="0">
        <dgm:presLayoutVars>
          <dgm:dir/>
          <dgm:resizeHandles val="exact"/>
        </dgm:presLayoutVars>
      </dgm:prSet>
      <dgm:spPr/>
    </dgm:pt>
    <dgm:pt modelId="{3CD22668-9BF1-47D5-876F-51ED0BA2E02C}" type="pres">
      <dgm:prSet presAssocID="{6CDB14DE-36B4-42ED-89E0-B7E5EB04AE5B}" presName="compNode" presStyleCnt="0"/>
      <dgm:spPr/>
    </dgm:pt>
    <dgm:pt modelId="{2E16330B-F008-4E92-AB81-4B419A64FCC6}" type="pres">
      <dgm:prSet presAssocID="{6CDB14DE-36B4-42ED-89E0-B7E5EB04AE5B}" presName="bgRect" presStyleLbl="bgShp" presStyleIdx="0" presStyleCnt="5"/>
      <dgm:spPr/>
    </dgm:pt>
    <dgm:pt modelId="{2D2FAAB7-944A-4B81-A161-7C7CBD9F6EEC}" type="pres">
      <dgm:prSet presAssocID="{6CDB14DE-36B4-42ED-89E0-B7E5EB04AE5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C9449518-AEAF-4F14-A611-10328A938293}" type="pres">
      <dgm:prSet presAssocID="{6CDB14DE-36B4-42ED-89E0-B7E5EB04AE5B}" presName="spaceRect" presStyleCnt="0"/>
      <dgm:spPr/>
    </dgm:pt>
    <dgm:pt modelId="{31412A09-F377-4528-849E-09BC48F66A29}" type="pres">
      <dgm:prSet presAssocID="{6CDB14DE-36B4-42ED-89E0-B7E5EB04AE5B}" presName="parTx" presStyleLbl="revTx" presStyleIdx="0" presStyleCnt="5">
        <dgm:presLayoutVars>
          <dgm:chMax val="0"/>
          <dgm:chPref val="0"/>
        </dgm:presLayoutVars>
      </dgm:prSet>
      <dgm:spPr/>
    </dgm:pt>
    <dgm:pt modelId="{F225A71F-F8C7-4293-B4D2-2D1CB43C4898}" type="pres">
      <dgm:prSet presAssocID="{EF71E749-E37A-4329-B053-DBE4E75FE4CC}" presName="sibTrans" presStyleCnt="0"/>
      <dgm:spPr/>
    </dgm:pt>
    <dgm:pt modelId="{DB486349-EB78-4682-9F09-8F61533E1571}" type="pres">
      <dgm:prSet presAssocID="{CA9FBE39-61BC-4815-A271-A07C6D731048}" presName="compNode" presStyleCnt="0"/>
      <dgm:spPr/>
    </dgm:pt>
    <dgm:pt modelId="{85A907D6-BA91-4E37-9B48-E99650F35C2E}" type="pres">
      <dgm:prSet presAssocID="{CA9FBE39-61BC-4815-A271-A07C6D731048}" presName="bgRect" presStyleLbl="bgShp" presStyleIdx="1" presStyleCnt="5"/>
      <dgm:spPr/>
    </dgm:pt>
    <dgm:pt modelId="{C0BCCFD5-F822-45A2-A9AB-4F0DC1904603}" type="pres">
      <dgm:prSet presAssocID="{CA9FBE39-61BC-4815-A271-A07C6D73104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5CCC1F36-6728-4504-9463-9CD45FC78832}" type="pres">
      <dgm:prSet presAssocID="{CA9FBE39-61BC-4815-A271-A07C6D731048}" presName="spaceRect" presStyleCnt="0"/>
      <dgm:spPr/>
    </dgm:pt>
    <dgm:pt modelId="{657E9EDC-DB16-4E7E-9CEF-EA11E2B753A2}" type="pres">
      <dgm:prSet presAssocID="{CA9FBE39-61BC-4815-A271-A07C6D731048}" presName="parTx" presStyleLbl="revTx" presStyleIdx="1" presStyleCnt="5">
        <dgm:presLayoutVars>
          <dgm:chMax val="0"/>
          <dgm:chPref val="0"/>
        </dgm:presLayoutVars>
      </dgm:prSet>
      <dgm:spPr/>
    </dgm:pt>
    <dgm:pt modelId="{8D1D11FB-7B19-45C8-8707-DB739ABABA06}" type="pres">
      <dgm:prSet presAssocID="{B51E83D3-0B35-4669-A499-ECBD800D2316}" presName="sibTrans" presStyleCnt="0"/>
      <dgm:spPr/>
    </dgm:pt>
    <dgm:pt modelId="{4DB1FC8F-DFA7-466F-A9D2-3D35CBC8C099}" type="pres">
      <dgm:prSet presAssocID="{F9E0624D-61BD-4E46-9B95-123152BB0A40}" presName="compNode" presStyleCnt="0"/>
      <dgm:spPr/>
    </dgm:pt>
    <dgm:pt modelId="{1AFEA42D-B8DF-4D37-9E9E-CB12E7572F45}" type="pres">
      <dgm:prSet presAssocID="{F9E0624D-61BD-4E46-9B95-123152BB0A40}" presName="bgRect" presStyleLbl="bgShp" presStyleIdx="2" presStyleCnt="5"/>
      <dgm:spPr/>
    </dgm:pt>
    <dgm:pt modelId="{B67B4720-7933-426D-A836-B76CB7AB69BF}" type="pres">
      <dgm:prSet presAssocID="{F9E0624D-61BD-4E46-9B95-123152BB0A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aptop"/>
        </a:ext>
      </dgm:extLst>
    </dgm:pt>
    <dgm:pt modelId="{1968674B-2D94-4A54-B125-0B595B70AC92}" type="pres">
      <dgm:prSet presAssocID="{F9E0624D-61BD-4E46-9B95-123152BB0A40}" presName="spaceRect" presStyleCnt="0"/>
      <dgm:spPr/>
    </dgm:pt>
    <dgm:pt modelId="{BDD8A9BA-C2F8-41F6-A20A-70D0719D08CB}" type="pres">
      <dgm:prSet presAssocID="{F9E0624D-61BD-4E46-9B95-123152BB0A40}" presName="parTx" presStyleLbl="revTx" presStyleIdx="2" presStyleCnt="5">
        <dgm:presLayoutVars>
          <dgm:chMax val="0"/>
          <dgm:chPref val="0"/>
        </dgm:presLayoutVars>
      </dgm:prSet>
      <dgm:spPr/>
    </dgm:pt>
    <dgm:pt modelId="{CAF87F04-A73E-4048-8617-9D89D97F0023}" type="pres">
      <dgm:prSet presAssocID="{765BEF06-0F4C-4C0E-B798-37C223A471A3}" presName="sibTrans" presStyleCnt="0"/>
      <dgm:spPr/>
    </dgm:pt>
    <dgm:pt modelId="{1E8F05AC-E89B-4942-BCD1-1916A876E4C4}" type="pres">
      <dgm:prSet presAssocID="{AD5551FA-26B7-4EDC-A715-AB7B27BFBC03}" presName="compNode" presStyleCnt="0"/>
      <dgm:spPr/>
    </dgm:pt>
    <dgm:pt modelId="{0BF8140A-A208-486F-98A4-7836A5D5E50E}" type="pres">
      <dgm:prSet presAssocID="{AD5551FA-26B7-4EDC-A715-AB7B27BFBC03}" presName="bgRect" presStyleLbl="bgShp" presStyleIdx="3" presStyleCnt="5"/>
      <dgm:spPr/>
    </dgm:pt>
    <dgm:pt modelId="{778DA26E-A6BC-4937-90BE-10E8CF2C5598}" type="pres">
      <dgm:prSet presAssocID="{AD5551FA-26B7-4EDC-A715-AB7B27BFBC0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ecturer"/>
        </a:ext>
      </dgm:extLst>
    </dgm:pt>
    <dgm:pt modelId="{B932DDFB-C390-4C90-BC5D-3088935EE03D}" type="pres">
      <dgm:prSet presAssocID="{AD5551FA-26B7-4EDC-A715-AB7B27BFBC03}" presName="spaceRect" presStyleCnt="0"/>
      <dgm:spPr/>
    </dgm:pt>
    <dgm:pt modelId="{373C0E11-7BAD-4E13-9708-91F3874EC093}" type="pres">
      <dgm:prSet presAssocID="{AD5551FA-26B7-4EDC-A715-AB7B27BFBC03}" presName="parTx" presStyleLbl="revTx" presStyleIdx="3" presStyleCnt="5">
        <dgm:presLayoutVars>
          <dgm:chMax val="0"/>
          <dgm:chPref val="0"/>
        </dgm:presLayoutVars>
      </dgm:prSet>
      <dgm:spPr/>
    </dgm:pt>
    <dgm:pt modelId="{D38378C1-FB6E-413A-990F-EAF772A23756}" type="pres">
      <dgm:prSet presAssocID="{579F287E-7454-412F-9BE3-2DDF437FA72F}" presName="sibTrans" presStyleCnt="0"/>
      <dgm:spPr/>
    </dgm:pt>
    <dgm:pt modelId="{0B139F86-BDF8-46E3-840C-24C06AFDE142}" type="pres">
      <dgm:prSet presAssocID="{E91F0A0C-80C1-44B2-8A53-E26A0E04738C}" presName="compNode" presStyleCnt="0"/>
      <dgm:spPr/>
    </dgm:pt>
    <dgm:pt modelId="{473AC885-12B7-455D-B061-2B9D6C2A67C7}" type="pres">
      <dgm:prSet presAssocID="{E91F0A0C-80C1-44B2-8A53-E26A0E04738C}" presName="bgRect" presStyleLbl="bgShp" presStyleIdx="4" presStyleCnt="5"/>
      <dgm:spPr/>
    </dgm:pt>
    <dgm:pt modelId="{9E722C25-B2CD-440E-AABF-E57F1889B8C2}" type="pres">
      <dgm:prSet presAssocID="{E91F0A0C-80C1-44B2-8A53-E26A0E04738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ierarchy"/>
        </a:ext>
      </dgm:extLst>
    </dgm:pt>
    <dgm:pt modelId="{5BB90C71-736A-46AD-B255-E26F31A6C487}" type="pres">
      <dgm:prSet presAssocID="{E91F0A0C-80C1-44B2-8A53-E26A0E04738C}" presName="spaceRect" presStyleCnt="0"/>
      <dgm:spPr/>
    </dgm:pt>
    <dgm:pt modelId="{E318E844-24BE-437B-B83F-92D44001E60F}" type="pres">
      <dgm:prSet presAssocID="{E91F0A0C-80C1-44B2-8A53-E26A0E04738C}" presName="parTx" presStyleLbl="revTx" presStyleIdx="4" presStyleCnt="5">
        <dgm:presLayoutVars>
          <dgm:chMax val="0"/>
          <dgm:chPref val="0"/>
        </dgm:presLayoutVars>
      </dgm:prSet>
      <dgm:spPr/>
    </dgm:pt>
  </dgm:ptLst>
  <dgm:cxnLst>
    <dgm:cxn modelId="{FF9D7A05-8EA5-49F2-9505-50761C9C7E81}" type="presOf" srcId="{E91F0A0C-80C1-44B2-8A53-E26A0E04738C}" destId="{E318E844-24BE-437B-B83F-92D44001E60F}" srcOrd="0" destOrd="0" presId="urn:microsoft.com/office/officeart/2018/2/layout/IconVerticalSolidList"/>
    <dgm:cxn modelId="{07F9401C-BE59-4592-89F7-6CE3839719C9}" srcId="{1EDF44D5-0A6F-4E3C-865B-797E02189C19}" destId="{E91F0A0C-80C1-44B2-8A53-E26A0E04738C}" srcOrd="4" destOrd="0" parTransId="{3D885906-220D-4B6F-95FD-E0DB6BE4A87F}" sibTransId="{6FEF8051-A57D-4DD5-B812-936DE76238F9}"/>
    <dgm:cxn modelId="{940EC536-1628-4888-873A-3F2969AB62F5}" type="presOf" srcId="{1EDF44D5-0A6F-4E3C-865B-797E02189C19}" destId="{488AA0A2-1E74-4691-B94C-9389C2441481}" srcOrd="0" destOrd="0" presId="urn:microsoft.com/office/officeart/2018/2/layout/IconVerticalSolidList"/>
    <dgm:cxn modelId="{11D8E440-A5D5-42F6-A35F-0F5D8FFEE0E9}" type="presOf" srcId="{CA9FBE39-61BC-4815-A271-A07C6D731048}" destId="{657E9EDC-DB16-4E7E-9CEF-EA11E2B753A2}" srcOrd="0" destOrd="0" presId="urn:microsoft.com/office/officeart/2018/2/layout/IconVerticalSolidList"/>
    <dgm:cxn modelId="{F5C63757-AC94-4C8D-A48F-41137B788687}" srcId="{1EDF44D5-0A6F-4E3C-865B-797E02189C19}" destId="{CA9FBE39-61BC-4815-A271-A07C6D731048}" srcOrd="1" destOrd="0" parTransId="{8E88C86D-E8E0-4196-ABD2-D94C6FA91189}" sibTransId="{B51E83D3-0B35-4669-A499-ECBD800D2316}"/>
    <dgm:cxn modelId="{CA5CFB7C-295C-462C-B12B-09D7E6C8DC27}" srcId="{1EDF44D5-0A6F-4E3C-865B-797E02189C19}" destId="{AD5551FA-26B7-4EDC-A715-AB7B27BFBC03}" srcOrd="3" destOrd="0" parTransId="{4C345E41-0EED-4A79-8337-81F22B8AC78D}" sibTransId="{579F287E-7454-412F-9BE3-2DDF437FA72F}"/>
    <dgm:cxn modelId="{C529C28D-6B12-472B-83CF-68106CDACA46}" type="presOf" srcId="{F9E0624D-61BD-4E46-9B95-123152BB0A40}" destId="{BDD8A9BA-C2F8-41F6-A20A-70D0719D08CB}" srcOrd="0" destOrd="0" presId="urn:microsoft.com/office/officeart/2018/2/layout/IconVerticalSolidList"/>
    <dgm:cxn modelId="{8024B696-2B1C-4F3F-A188-250F0F7DC8FE}" srcId="{1EDF44D5-0A6F-4E3C-865B-797E02189C19}" destId="{F9E0624D-61BD-4E46-9B95-123152BB0A40}" srcOrd="2" destOrd="0" parTransId="{430166FB-9D52-46B7-A4A1-7E8F8562EC37}" sibTransId="{765BEF06-0F4C-4C0E-B798-37C223A471A3}"/>
    <dgm:cxn modelId="{6AA2769B-28B9-4A24-A9A5-91BC0B6DC1BE}" type="presOf" srcId="{6CDB14DE-36B4-42ED-89E0-B7E5EB04AE5B}" destId="{31412A09-F377-4528-849E-09BC48F66A29}" srcOrd="0" destOrd="0" presId="urn:microsoft.com/office/officeart/2018/2/layout/IconVerticalSolidList"/>
    <dgm:cxn modelId="{5EDE81C7-93C1-4A0F-881F-1F9C9C1F57B0}" srcId="{1EDF44D5-0A6F-4E3C-865B-797E02189C19}" destId="{6CDB14DE-36B4-42ED-89E0-B7E5EB04AE5B}" srcOrd="0" destOrd="0" parTransId="{3D648A8E-91B1-48E7-9282-141F1468D380}" sibTransId="{EF71E749-E37A-4329-B053-DBE4E75FE4CC}"/>
    <dgm:cxn modelId="{F35D28DA-D8C2-4AF2-B560-DD6AF9019A45}" type="presOf" srcId="{AD5551FA-26B7-4EDC-A715-AB7B27BFBC03}" destId="{373C0E11-7BAD-4E13-9708-91F3874EC093}" srcOrd="0" destOrd="0" presId="urn:microsoft.com/office/officeart/2018/2/layout/IconVerticalSolidList"/>
    <dgm:cxn modelId="{39527B58-D116-430C-9235-50EF3BA5C7C1}" type="presParOf" srcId="{488AA0A2-1E74-4691-B94C-9389C2441481}" destId="{3CD22668-9BF1-47D5-876F-51ED0BA2E02C}" srcOrd="0" destOrd="0" presId="urn:microsoft.com/office/officeart/2018/2/layout/IconVerticalSolidList"/>
    <dgm:cxn modelId="{FD70304D-A9BD-49ED-AC33-E3D435B647F5}" type="presParOf" srcId="{3CD22668-9BF1-47D5-876F-51ED0BA2E02C}" destId="{2E16330B-F008-4E92-AB81-4B419A64FCC6}" srcOrd="0" destOrd="0" presId="urn:microsoft.com/office/officeart/2018/2/layout/IconVerticalSolidList"/>
    <dgm:cxn modelId="{C7DFA63B-EECD-4D10-AD17-E1C499DCE855}" type="presParOf" srcId="{3CD22668-9BF1-47D5-876F-51ED0BA2E02C}" destId="{2D2FAAB7-944A-4B81-A161-7C7CBD9F6EEC}" srcOrd="1" destOrd="0" presId="urn:microsoft.com/office/officeart/2018/2/layout/IconVerticalSolidList"/>
    <dgm:cxn modelId="{86A4E2EB-24E9-4FFD-9D84-085548D7C0FA}" type="presParOf" srcId="{3CD22668-9BF1-47D5-876F-51ED0BA2E02C}" destId="{C9449518-AEAF-4F14-A611-10328A938293}" srcOrd="2" destOrd="0" presId="urn:microsoft.com/office/officeart/2018/2/layout/IconVerticalSolidList"/>
    <dgm:cxn modelId="{B534FF41-123E-417E-B9E5-456903EBCE55}" type="presParOf" srcId="{3CD22668-9BF1-47D5-876F-51ED0BA2E02C}" destId="{31412A09-F377-4528-849E-09BC48F66A29}" srcOrd="3" destOrd="0" presId="urn:microsoft.com/office/officeart/2018/2/layout/IconVerticalSolidList"/>
    <dgm:cxn modelId="{FF7898CA-D9DC-46A9-BAF3-555A33354DC2}" type="presParOf" srcId="{488AA0A2-1E74-4691-B94C-9389C2441481}" destId="{F225A71F-F8C7-4293-B4D2-2D1CB43C4898}" srcOrd="1" destOrd="0" presId="urn:microsoft.com/office/officeart/2018/2/layout/IconVerticalSolidList"/>
    <dgm:cxn modelId="{3EDF3806-4A75-4042-8C8D-22C9AA304E6B}" type="presParOf" srcId="{488AA0A2-1E74-4691-B94C-9389C2441481}" destId="{DB486349-EB78-4682-9F09-8F61533E1571}" srcOrd="2" destOrd="0" presId="urn:microsoft.com/office/officeart/2018/2/layout/IconVerticalSolidList"/>
    <dgm:cxn modelId="{24E6429F-7817-4054-A138-178A3F91C1B0}" type="presParOf" srcId="{DB486349-EB78-4682-9F09-8F61533E1571}" destId="{85A907D6-BA91-4E37-9B48-E99650F35C2E}" srcOrd="0" destOrd="0" presId="urn:microsoft.com/office/officeart/2018/2/layout/IconVerticalSolidList"/>
    <dgm:cxn modelId="{B424A230-F3C8-41BE-B1CB-2C87FFF52242}" type="presParOf" srcId="{DB486349-EB78-4682-9F09-8F61533E1571}" destId="{C0BCCFD5-F822-45A2-A9AB-4F0DC1904603}" srcOrd="1" destOrd="0" presId="urn:microsoft.com/office/officeart/2018/2/layout/IconVerticalSolidList"/>
    <dgm:cxn modelId="{F0F34A13-64CB-4E3A-8940-E08D08479DF5}" type="presParOf" srcId="{DB486349-EB78-4682-9F09-8F61533E1571}" destId="{5CCC1F36-6728-4504-9463-9CD45FC78832}" srcOrd="2" destOrd="0" presId="urn:microsoft.com/office/officeart/2018/2/layout/IconVerticalSolidList"/>
    <dgm:cxn modelId="{9A3B7C9B-5D81-4377-87EE-7C8F05B7093B}" type="presParOf" srcId="{DB486349-EB78-4682-9F09-8F61533E1571}" destId="{657E9EDC-DB16-4E7E-9CEF-EA11E2B753A2}" srcOrd="3" destOrd="0" presId="urn:microsoft.com/office/officeart/2018/2/layout/IconVerticalSolidList"/>
    <dgm:cxn modelId="{9509328B-9156-4D08-8F67-C2C841DF1DBC}" type="presParOf" srcId="{488AA0A2-1E74-4691-B94C-9389C2441481}" destId="{8D1D11FB-7B19-45C8-8707-DB739ABABA06}" srcOrd="3" destOrd="0" presId="urn:microsoft.com/office/officeart/2018/2/layout/IconVerticalSolidList"/>
    <dgm:cxn modelId="{D23490E0-7573-4400-A557-9AD61A4C8B0B}" type="presParOf" srcId="{488AA0A2-1E74-4691-B94C-9389C2441481}" destId="{4DB1FC8F-DFA7-466F-A9D2-3D35CBC8C099}" srcOrd="4" destOrd="0" presId="urn:microsoft.com/office/officeart/2018/2/layout/IconVerticalSolidList"/>
    <dgm:cxn modelId="{1AD7BFF0-DBAB-42B9-B9D6-6320217B3B43}" type="presParOf" srcId="{4DB1FC8F-DFA7-466F-A9D2-3D35CBC8C099}" destId="{1AFEA42D-B8DF-4D37-9E9E-CB12E7572F45}" srcOrd="0" destOrd="0" presId="urn:microsoft.com/office/officeart/2018/2/layout/IconVerticalSolidList"/>
    <dgm:cxn modelId="{D10E6290-9D79-4D07-A87B-B2D501A5DCC0}" type="presParOf" srcId="{4DB1FC8F-DFA7-466F-A9D2-3D35CBC8C099}" destId="{B67B4720-7933-426D-A836-B76CB7AB69BF}" srcOrd="1" destOrd="0" presId="urn:microsoft.com/office/officeart/2018/2/layout/IconVerticalSolidList"/>
    <dgm:cxn modelId="{5CC1E60F-FD7B-462A-B5BC-7F4A0A13DF90}" type="presParOf" srcId="{4DB1FC8F-DFA7-466F-A9D2-3D35CBC8C099}" destId="{1968674B-2D94-4A54-B125-0B595B70AC92}" srcOrd="2" destOrd="0" presId="urn:microsoft.com/office/officeart/2018/2/layout/IconVerticalSolidList"/>
    <dgm:cxn modelId="{E7535A5C-4152-41A3-9B68-6BCE73274158}" type="presParOf" srcId="{4DB1FC8F-DFA7-466F-A9D2-3D35CBC8C099}" destId="{BDD8A9BA-C2F8-41F6-A20A-70D0719D08CB}" srcOrd="3" destOrd="0" presId="urn:microsoft.com/office/officeart/2018/2/layout/IconVerticalSolidList"/>
    <dgm:cxn modelId="{F9C4BE65-B909-4F85-852D-33FEB5CCC180}" type="presParOf" srcId="{488AA0A2-1E74-4691-B94C-9389C2441481}" destId="{CAF87F04-A73E-4048-8617-9D89D97F0023}" srcOrd="5" destOrd="0" presId="urn:microsoft.com/office/officeart/2018/2/layout/IconVerticalSolidList"/>
    <dgm:cxn modelId="{ABDD535C-4FAF-4BDA-99C9-F3DF31CA9912}" type="presParOf" srcId="{488AA0A2-1E74-4691-B94C-9389C2441481}" destId="{1E8F05AC-E89B-4942-BCD1-1916A876E4C4}" srcOrd="6" destOrd="0" presId="urn:microsoft.com/office/officeart/2018/2/layout/IconVerticalSolidList"/>
    <dgm:cxn modelId="{96570270-86BE-4C37-9D9F-32353989D4BC}" type="presParOf" srcId="{1E8F05AC-E89B-4942-BCD1-1916A876E4C4}" destId="{0BF8140A-A208-486F-98A4-7836A5D5E50E}" srcOrd="0" destOrd="0" presId="urn:microsoft.com/office/officeart/2018/2/layout/IconVerticalSolidList"/>
    <dgm:cxn modelId="{9F212279-43FE-4682-AAFB-7AE129125F0E}" type="presParOf" srcId="{1E8F05AC-E89B-4942-BCD1-1916A876E4C4}" destId="{778DA26E-A6BC-4937-90BE-10E8CF2C5598}" srcOrd="1" destOrd="0" presId="urn:microsoft.com/office/officeart/2018/2/layout/IconVerticalSolidList"/>
    <dgm:cxn modelId="{980FD710-B487-4A9C-82C7-8D4813C6A5F9}" type="presParOf" srcId="{1E8F05AC-E89B-4942-BCD1-1916A876E4C4}" destId="{B932DDFB-C390-4C90-BC5D-3088935EE03D}" srcOrd="2" destOrd="0" presId="urn:microsoft.com/office/officeart/2018/2/layout/IconVerticalSolidList"/>
    <dgm:cxn modelId="{E4C59AB3-DB5A-4211-A948-E52B5CF9EDFB}" type="presParOf" srcId="{1E8F05AC-E89B-4942-BCD1-1916A876E4C4}" destId="{373C0E11-7BAD-4E13-9708-91F3874EC093}" srcOrd="3" destOrd="0" presId="urn:microsoft.com/office/officeart/2018/2/layout/IconVerticalSolidList"/>
    <dgm:cxn modelId="{E9CBD8F2-14D2-44C1-A78D-5FB01280E7A7}" type="presParOf" srcId="{488AA0A2-1E74-4691-B94C-9389C2441481}" destId="{D38378C1-FB6E-413A-990F-EAF772A23756}" srcOrd="7" destOrd="0" presId="urn:microsoft.com/office/officeart/2018/2/layout/IconVerticalSolidList"/>
    <dgm:cxn modelId="{A67EC5B5-DC24-4930-A7D4-FF458F61DAFC}" type="presParOf" srcId="{488AA0A2-1E74-4691-B94C-9389C2441481}" destId="{0B139F86-BDF8-46E3-840C-24C06AFDE142}" srcOrd="8" destOrd="0" presId="urn:microsoft.com/office/officeart/2018/2/layout/IconVerticalSolidList"/>
    <dgm:cxn modelId="{6546806E-BEED-46B4-9F1E-CF0944737411}" type="presParOf" srcId="{0B139F86-BDF8-46E3-840C-24C06AFDE142}" destId="{473AC885-12B7-455D-B061-2B9D6C2A67C7}" srcOrd="0" destOrd="0" presId="urn:microsoft.com/office/officeart/2018/2/layout/IconVerticalSolidList"/>
    <dgm:cxn modelId="{DBC19940-AF12-481B-858C-1290C2F3671D}" type="presParOf" srcId="{0B139F86-BDF8-46E3-840C-24C06AFDE142}" destId="{9E722C25-B2CD-440E-AABF-E57F1889B8C2}" srcOrd="1" destOrd="0" presId="urn:microsoft.com/office/officeart/2018/2/layout/IconVerticalSolidList"/>
    <dgm:cxn modelId="{E3A8E8A2-B35B-465C-8742-144B0E36925C}" type="presParOf" srcId="{0B139F86-BDF8-46E3-840C-24C06AFDE142}" destId="{5BB90C71-736A-46AD-B255-E26F31A6C487}" srcOrd="2" destOrd="0" presId="urn:microsoft.com/office/officeart/2018/2/layout/IconVerticalSolidList"/>
    <dgm:cxn modelId="{F24B4CD6-A2A4-4A6E-A123-793C6C067C1A}" type="presParOf" srcId="{0B139F86-BDF8-46E3-840C-24C06AFDE142}" destId="{E318E844-24BE-437B-B83F-92D44001E60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250D48F-3DEE-4D70-B890-E33C6A448AC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7280D8A-38CE-4490-8C0E-5BDEADEDA3F2}">
      <dgm:prSet/>
      <dgm:spPr/>
      <dgm:t>
        <a:bodyPr/>
        <a:lstStyle/>
        <a:p>
          <a:pPr algn="ctr"/>
          <a:r>
            <a:rPr lang="en-US" dirty="0"/>
            <a:t>IT TAKES 10,000 HOURS TO BECOME AN EXPERT. </a:t>
          </a:r>
        </a:p>
      </dgm:t>
    </dgm:pt>
    <dgm:pt modelId="{3FDEF513-ADCB-4330-BA11-E05281FB57E7}" type="parTrans" cxnId="{315CD3FB-F762-4AB9-81F5-A2DB506D3269}">
      <dgm:prSet/>
      <dgm:spPr/>
      <dgm:t>
        <a:bodyPr/>
        <a:lstStyle/>
        <a:p>
          <a:pPr algn="ctr"/>
          <a:endParaRPr lang="en-US" dirty="0"/>
        </a:p>
      </dgm:t>
    </dgm:pt>
    <dgm:pt modelId="{BF1B1830-3496-4557-845C-F17FEC3E0398}" type="sibTrans" cxnId="{315CD3FB-F762-4AB9-81F5-A2DB506D3269}">
      <dgm:prSet/>
      <dgm:spPr/>
      <dgm:t>
        <a:bodyPr/>
        <a:lstStyle/>
        <a:p>
          <a:pPr algn="ctr"/>
          <a:endParaRPr lang="en-US" dirty="0"/>
        </a:p>
      </dgm:t>
    </dgm:pt>
    <dgm:pt modelId="{6638BCBC-E811-49D2-B532-76548657F967}">
      <dgm:prSet/>
      <dgm:spPr/>
      <dgm:t>
        <a:bodyPr/>
        <a:lstStyle/>
        <a:p>
          <a:pPr algn="ctr"/>
          <a:r>
            <a:rPr lang="en-US" dirty="0"/>
            <a:t>DON’T EXPECT BIG CHANGE OVERNIGHT.</a:t>
          </a:r>
        </a:p>
      </dgm:t>
    </dgm:pt>
    <dgm:pt modelId="{1519D5EC-D7C7-4B2F-AA44-2C70F531B7AF}" type="parTrans" cxnId="{17C12C82-3061-415D-BE55-91BDD519CECE}">
      <dgm:prSet/>
      <dgm:spPr/>
      <dgm:t>
        <a:bodyPr/>
        <a:lstStyle/>
        <a:p>
          <a:pPr algn="ctr"/>
          <a:endParaRPr lang="en-US" dirty="0"/>
        </a:p>
      </dgm:t>
    </dgm:pt>
    <dgm:pt modelId="{C7D56027-EB31-4230-BB6F-FC381F88E059}" type="sibTrans" cxnId="{17C12C82-3061-415D-BE55-91BDD519CECE}">
      <dgm:prSet/>
      <dgm:spPr/>
      <dgm:t>
        <a:bodyPr/>
        <a:lstStyle/>
        <a:p>
          <a:pPr algn="ctr"/>
          <a:endParaRPr lang="en-US" dirty="0"/>
        </a:p>
      </dgm:t>
    </dgm:pt>
    <dgm:pt modelId="{9FDCAA5B-589F-4CA8-BA7B-71560CD40EFC}">
      <dgm:prSet/>
      <dgm:spPr/>
      <dgm:t>
        <a:bodyPr/>
        <a:lstStyle/>
        <a:p>
          <a:pPr algn="ctr"/>
          <a:r>
            <a:rPr lang="en-US" dirty="0"/>
            <a:t>YOU WILL HAVE GOOD DAYS AND BAD DAYS, THE REALITY IS YOU WANT TO PLAN ON HAVING MORE GOOD THAN BAD.</a:t>
          </a:r>
        </a:p>
      </dgm:t>
    </dgm:pt>
    <dgm:pt modelId="{694E8A43-0A01-43B8-82DD-67E3EF1074E9}" type="parTrans" cxnId="{A9104779-A213-492F-8B96-24F26B0DF275}">
      <dgm:prSet/>
      <dgm:spPr/>
      <dgm:t>
        <a:bodyPr/>
        <a:lstStyle/>
        <a:p>
          <a:pPr algn="ctr"/>
          <a:endParaRPr lang="en-US" dirty="0"/>
        </a:p>
      </dgm:t>
    </dgm:pt>
    <dgm:pt modelId="{0559F19C-2498-46C4-9448-EA7B6912D353}" type="sibTrans" cxnId="{A9104779-A213-492F-8B96-24F26B0DF275}">
      <dgm:prSet/>
      <dgm:spPr/>
      <dgm:t>
        <a:bodyPr/>
        <a:lstStyle/>
        <a:p>
          <a:pPr algn="ctr"/>
          <a:endParaRPr lang="en-US" dirty="0"/>
        </a:p>
      </dgm:t>
    </dgm:pt>
    <dgm:pt modelId="{A1786C92-CDF1-47E6-A4C2-8C857D51D8B8}" type="pres">
      <dgm:prSet presAssocID="{1250D48F-3DEE-4D70-B890-E33C6A448AC9}" presName="root" presStyleCnt="0">
        <dgm:presLayoutVars>
          <dgm:dir/>
          <dgm:resizeHandles val="exact"/>
        </dgm:presLayoutVars>
      </dgm:prSet>
      <dgm:spPr/>
    </dgm:pt>
    <dgm:pt modelId="{A246E0B7-48CC-4D35-93ED-3DAF36C3FE74}" type="pres">
      <dgm:prSet presAssocID="{B7280D8A-38CE-4490-8C0E-5BDEADEDA3F2}" presName="compNode" presStyleCnt="0"/>
      <dgm:spPr/>
    </dgm:pt>
    <dgm:pt modelId="{6CB9B0B8-FD5C-485E-A326-3136001667F6}" type="pres">
      <dgm:prSet presAssocID="{B7280D8A-38CE-4490-8C0E-5BDEADEDA3F2}" presName="bgRect" presStyleLbl="bgShp" presStyleIdx="0" presStyleCnt="3"/>
      <dgm:spPr/>
    </dgm:pt>
    <dgm:pt modelId="{F8FA333B-EF85-4DA7-A6E5-47900E835343}" type="pres">
      <dgm:prSet presAssocID="{B7280D8A-38CE-4490-8C0E-5BDEADEDA3F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A0E901C4-5E64-4BBF-A015-E67BDF90BDFB}" type="pres">
      <dgm:prSet presAssocID="{B7280D8A-38CE-4490-8C0E-5BDEADEDA3F2}" presName="spaceRect" presStyleCnt="0"/>
      <dgm:spPr/>
    </dgm:pt>
    <dgm:pt modelId="{8FD75368-9F99-4199-9A85-27E1C9AC910B}" type="pres">
      <dgm:prSet presAssocID="{B7280D8A-38CE-4490-8C0E-5BDEADEDA3F2}" presName="parTx" presStyleLbl="revTx" presStyleIdx="0" presStyleCnt="3">
        <dgm:presLayoutVars>
          <dgm:chMax val="0"/>
          <dgm:chPref val="0"/>
        </dgm:presLayoutVars>
      </dgm:prSet>
      <dgm:spPr/>
    </dgm:pt>
    <dgm:pt modelId="{F0AD5970-DA07-4387-AD2F-02B0612CED14}" type="pres">
      <dgm:prSet presAssocID="{BF1B1830-3496-4557-845C-F17FEC3E0398}" presName="sibTrans" presStyleCnt="0"/>
      <dgm:spPr/>
    </dgm:pt>
    <dgm:pt modelId="{B1AA0144-96D3-486D-8583-F9938492D748}" type="pres">
      <dgm:prSet presAssocID="{6638BCBC-E811-49D2-B532-76548657F967}" presName="compNode" presStyleCnt="0"/>
      <dgm:spPr/>
    </dgm:pt>
    <dgm:pt modelId="{7B2EE3A0-3A1F-48D4-A83E-6B3D37FF1134}" type="pres">
      <dgm:prSet presAssocID="{6638BCBC-E811-49D2-B532-76548657F967}" presName="bgRect" presStyleLbl="bgShp" presStyleIdx="1" presStyleCnt="3"/>
      <dgm:spPr/>
    </dgm:pt>
    <dgm:pt modelId="{7D1477EB-0C34-490B-B33B-268791208E09}" type="pres">
      <dgm:prSet presAssocID="{6638BCBC-E811-49D2-B532-76548657F96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ginning"/>
        </a:ext>
      </dgm:extLst>
    </dgm:pt>
    <dgm:pt modelId="{F06E4524-34CB-4202-A9F4-F483D37F862A}" type="pres">
      <dgm:prSet presAssocID="{6638BCBC-E811-49D2-B532-76548657F967}" presName="spaceRect" presStyleCnt="0"/>
      <dgm:spPr/>
    </dgm:pt>
    <dgm:pt modelId="{387CC59E-5C51-4C54-B312-C354667AC373}" type="pres">
      <dgm:prSet presAssocID="{6638BCBC-E811-49D2-B532-76548657F967}" presName="parTx" presStyleLbl="revTx" presStyleIdx="1" presStyleCnt="3">
        <dgm:presLayoutVars>
          <dgm:chMax val="0"/>
          <dgm:chPref val="0"/>
        </dgm:presLayoutVars>
      </dgm:prSet>
      <dgm:spPr/>
    </dgm:pt>
    <dgm:pt modelId="{D034B557-BD6B-4218-816C-FA73BEA433EA}" type="pres">
      <dgm:prSet presAssocID="{C7D56027-EB31-4230-BB6F-FC381F88E059}" presName="sibTrans" presStyleCnt="0"/>
      <dgm:spPr/>
    </dgm:pt>
    <dgm:pt modelId="{9DE91BFD-3B7A-429C-BBE7-51FF67FF7781}" type="pres">
      <dgm:prSet presAssocID="{9FDCAA5B-589F-4CA8-BA7B-71560CD40EFC}" presName="compNode" presStyleCnt="0"/>
      <dgm:spPr/>
    </dgm:pt>
    <dgm:pt modelId="{1B7CDCD9-5F2C-4A9B-ACD9-B5B05F0A8621}" type="pres">
      <dgm:prSet presAssocID="{9FDCAA5B-589F-4CA8-BA7B-71560CD40EFC}" presName="bgRect" presStyleLbl="bgShp" presStyleIdx="2" presStyleCnt="3"/>
      <dgm:spPr/>
    </dgm:pt>
    <dgm:pt modelId="{324D8080-978F-4B09-9CA4-D9313FEED0C4}" type="pres">
      <dgm:prSet presAssocID="{9FDCAA5B-589F-4CA8-BA7B-71560CD40EF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ngel Face Outline"/>
        </a:ext>
      </dgm:extLst>
    </dgm:pt>
    <dgm:pt modelId="{427AAB6B-3F7A-4F27-B8A4-8352FD856B8F}" type="pres">
      <dgm:prSet presAssocID="{9FDCAA5B-589F-4CA8-BA7B-71560CD40EFC}" presName="spaceRect" presStyleCnt="0"/>
      <dgm:spPr/>
    </dgm:pt>
    <dgm:pt modelId="{3B7C8D7E-FBB1-46D8-BD1D-0EB14E7574CD}" type="pres">
      <dgm:prSet presAssocID="{9FDCAA5B-589F-4CA8-BA7B-71560CD40EFC}" presName="parTx" presStyleLbl="revTx" presStyleIdx="2" presStyleCnt="3">
        <dgm:presLayoutVars>
          <dgm:chMax val="0"/>
          <dgm:chPref val="0"/>
        </dgm:presLayoutVars>
      </dgm:prSet>
      <dgm:spPr/>
    </dgm:pt>
  </dgm:ptLst>
  <dgm:cxnLst>
    <dgm:cxn modelId="{94068423-1002-4040-B826-6FCC35865842}" type="presOf" srcId="{6638BCBC-E811-49D2-B532-76548657F967}" destId="{387CC59E-5C51-4C54-B312-C354667AC373}" srcOrd="0" destOrd="0" presId="urn:microsoft.com/office/officeart/2018/2/layout/IconVerticalSolidList"/>
    <dgm:cxn modelId="{9C17132A-06BD-437E-AB37-2C735119C939}" type="presOf" srcId="{9FDCAA5B-589F-4CA8-BA7B-71560CD40EFC}" destId="{3B7C8D7E-FBB1-46D8-BD1D-0EB14E7574CD}" srcOrd="0" destOrd="0" presId="urn:microsoft.com/office/officeart/2018/2/layout/IconVerticalSolidList"/>
    <dgm:cxn modelId="{A8F98875-F5A1-4E85-BA8D-6230E4384BFA}" type="presOf" srcId="{B7280D8A-38CE-4490-8C0E-5BDEADEDA3F2}" destId="{8FD75368-9F99-4199-9A85-27E1C9AC910B}" srcOrd="0" destOrd="0" presId="urn:microsoft.com/office/officeart/2018/2/layout/IconVerticalSolidList"/>
    <dgm:cxn modelId="{A9104779-A213-492F-8B96-24F26B0DF275}" srcId="{1250D48F-3DEE-4D70-B890-E33C6A448AC9}" destId="{9FDCAA5B-589F-4CA8-BA7B-71560CD40EFC}" srcOrd="2" destOrd="0" parTransId="{694E8A43-0A01-43B8-82DD-67E3EF1074E9}" sibTransId="{0559F19C-2498-46C4-9448-EA7B6912D353}"/>
    <dgm:cxn modelId="{17C12C82-3061-415D-BE55-91BDD519CECE}" srcId="{1250D48F-3DEE-4D70-B890-E33C6A448AC9}" destId="{6638BCBC-E811-49D2-B532-76548657F967}" srcOrd="1" destOrd="0" parTransId="{1519D5EC-D7C7-4B2F-AA44-2C70F531B7AF}" sibTransId="{C7D56027-EB31-4230-BB6F-FC381F88E059}"/>
    <dgm:cxn modelId="{9314549C-CB05-4EBA-8C6C-99270CDD782F}" type="presOf" srcId="{1250D48F-3DEE-4D70-B890-E33C6A448AC9}" destId="{A1786C92-CDF1-47E6-A4C2-8C857D51D8B8}" srcOrd="0" destOrd="0" presId="urn:microsoft.com/office/officeart/2018/2/layout/IconVerticalSolidList"/>
    <dgm:cxn modelId="{315CD3FB-F762-4AB9-81F5-A2DB506D3269}" srcId="{1250D48F-3DEE-4D70-B890-E33C6A448AC9}" destId="{B7280D8A-38CE-4490-8C0E-5BDEADEDA3F2}" srcOrd="0" destOrd="0" parTransId="{3FDEF513-ADCB-4330-BA11-E05281FB57E7}" sibTransId="{BF1B1830-3496-4557-845C-F17FEC3E0398}"/>
    <dgm:cxn modelId="{EA9D97BA-7561-4925-BC75-53E1C31CF422}" type="presParOf" srcId="{A1786C92-CDF1-47E6-A4C2-8C857D51D8B8}" destId="{A246E0B7-48CC-4D35-93ED-3DAF36C3FE74}" srcOrd="0" destOrd="0" presId="urn:microsoft.com/office/officeart/2018/2/layout/IconVerticalSolidList"/>
    <dgm:cxn modelId="{E52671C2-2FAE-4B91-BD32-BFD10FF50869}" type="presParOf" srcId="{A246E0B7-48CC-4D35-93ED-3DAF36C3FE74}" destId="{6CB9B0B8-FD5C-485E-A326-3136001667F6}" srcOrd="0" destOrd="0" presId="urn:microsoft.com/office/officeart/2018/2/layout/IconVerticalSolidList"/>
    <dgm:cxn modelId="{FDB76E22-6ED9-4D3D-AB2F-6164CEA89BC4}" type="presParOf" srcId="{A246E0B7-48CC-4D35-93ED-3DAF36C3FE74}" destId="{F8FA333B-EF85-4DA7-A6E5-47900E835343}" srcOrd="1" destOrd="0" presId="urn:microsoft.com/office/officeart/2018/2/layout/IconVerticalSolidList"/>
    <dgm:cxn modelId="{79D1E059-DA48-4365-BA37-C95A6525615A}" type="presParOf" srcId="{A246E0B7-48CC-4D35-93ED-3DAF36C3FE74}" destId="{A0E901C4-5E64-4BBF-A015-E67BDF90BDFB}" srcOrd="2" destOrd="0" presId="urn:microsoft.com/office/officeart/2018/2/layout/IconVerticalSolidList"/>
    <dgm:cxn modelId="{35FBC77A-78FB-4133-B12C-4301FBFC255F}" type="presParOf" srcId="{A246E0B7-48CC-4D35-93ED-3DAF36C3FE74}" destId="{8FD75368-9F99-4199-9A85-27E1C9AC910B}" srcOrd="3" destOrd="0" presId="urn:microsoft.com/office/officeart/2018/2/layout/IconVerticalSolidList"/>
    <dgm:cxn modelId="{20340D52-8EB9-4FCA-9F1C-6EB2F169B07A}" type="presParOf" srcId="{A1786C92-CDF1-47E6-A4C2-8C857D51D8B8}" destId="{F0AD5970-DA07-4387-AD2F-02B0612CED14}" srcOrd="1" destOrd="0" presId="urn:microsoft.com/office/officeart/2018/2/layout/IconVerticalSolidList"/>
    <dgm:cxn modelId="{69C30FEE-CF27-4FFE-82D5-CDB7A37A16D0}" type="presParOf" srcId="{A1786C92-CDF1-47E6-A4C2-8C857D51D8B8}" destId="{B1AA0144-96D3-486D-8583-F9938492D748}" srcOrd="2" destOrd="0" presId="urn:microsoft.com/office/officeart/2018/2/layout/IconVerticalSolidList"/>
    <dgm:cxn modelId="{A978967A-6146-431B-9E62-AF09F8B7B6E7}" type="presParOf" srcId="{B1AA0144-96D3-486D-8583-F9938492D748}" destId="{7B2EE3A0-3A1F-48D4-A83E-6B3D37FF1134}" srcOrd="0" destOrd="0" presId="urn:microsoft.com/office/officeart/2018/2/layout/IconVerticalSolidList"/>
    <dgm:cxn modelId="{E56E936D-978B-4E81-AFB1-E952BF50FE2A}" type="presParOf" srcId="{B1AA0144-96D3-486D-8583-F9938492D748}" destId="{7D1477EB-0C34-490B-B33B-268791208E09}" srcOrd="1" destOrd="0" presId="urn:microsoft.com/office/officeart/2018/2/layout/IconVerticalSolidList"/>
    <dgm:cxn modelId="{6CF5FA37-8478-410E-ABB5-411A06989AF3}" type="presParOf" srcId="{B1AA0144-96D3-486D-8583-F9938492D748}" destId="{F06E4524-34CB-4202-A9F4-F483D37F862A}" srcOrd="2" destOrd="0" presId="urn:microsoft.com/office/officeart/2018/2/layout/IconVerticalSolidList"/>
    <dgm:cxn modelId="{65BA92D0-DF96-44AD-AC00-544589776EAC}" type="presParOf" srcId="{B1AA0144-96D3-486D-8583-F9938492D748}" destId="{387CC59E-5C51-4C54-B312-C354667AC373}" srcOrd="3" destOrd="0" presId="urn:microsoft.com/office/officeart/2018/2/layout/IconVerticalSolidList"/>
    <dgm:cxn modelId="{70AB25A9-481E-4C42-AF91-EAE5F619A8C3}" type="presParOf" srcId="{A1786C92-CDF1-47E6-A4C2-8C857D51D8B8}" destId="{D034B557-BD6B-4218-816C-FA73BEA433EA}" srcOrd="3" destOrd="0" presId="urn:microsoft.com/office/officeart/2018/2/layout/IconVerticalSolidList"/>
    <dgm:cxn modelId="{227583CF-5DDE-4A1F-AF10-C1A18F7561CB}" type="presParOf" srcId="{A1786C92-CDF1-47E6-A4C2-8C857D51D8B8}" destId="{9DE91BFD-3B7A-429C-BBE7-51FF67FF7781}" srcOrd="4" destOrd="0" presId="urn:microsoft.com/office/officeart/2018/2/layout/IconVerticalSolidList"/>
    <dgm:cxn modelId="{CD10CBEE-B34A-4FC8-894D-EA6F851110AD}" type="presParOf" srcId="{9DE91BFD-3B7A-429C-BBE7-51FF67FF7781}" destId="{1B7CDCD9-5F2C-4A9B-ACD9-B5B05F0A8621}" srcOrd="0" destOrd="0" presId="urn:microsoft.com/office/officeart/2018/2/layout/IconVerticalSolidList"/>
    <dgm:cxn modelId="{AEBE0508-45CF-4EE7-AB60-3662D6DED72B}" type="presParOf" srcId="{9DE91BFD-3B7A-429C-BBE7-51FF67FF7781}" destId="{324D8080-978F-4B09-9CA4-D9313FEED0C4}" srcOrd="1" destOrd="0" presId="urn:microsoft.com/office/officeart/2018/2/layout/IconVerticalSolidList"/>
    <dgm:cxn modelId="{64C8CB3D-1C2F-43F4-8FB8-5E22659F2A46}" type="presParOf" srcId="{9DE91BFD-3B7A-429C-BBE7-51FF67FF7781}" destId="{427AAB6B-3F7A-4F27-B8A4-8352FD856B8F}" srcOrd="2" destOrd="0" presId="urn:microsoft.com/office/officeart/2018/2/layout/IconVerticalSolidList"/>
    <dgm:cxn modelId="{F840AD66-6A48-478D-BB84-AF6F6D23A945}" type="presParOf" srcId="{9DE91BFD-3B7A-429C-BBE7-51FF67FF7781}" destId="{3B7C8D7E-FBB1-46D8-BD1D-0EB14E7574C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3FF50D-2F92-4457-9360-9AE15D712354}" type="doc">
      <dgm:prSet loTypeId="urn:microsoft.com/office/officeart/2005/8/layout/vProcess5" loCatId="process" qsTypeId="urn:microsoft.com/office/officeart/2005/8/quickstyle/simple2" qsCatId="simple" csTypeId="urn:microsoft.com/office/officeart/2005/8/colors/colorful1" csCatId="colorful" phldr="1"/>
      <dgm:spPr/>
      <dgm:t>
        <a:bodyPr/>
        <a:lstStyle/>
        <a:p>
          <a:endParaRPr lang="en-US"/>
        </a:p>
      </dgm:t>
    </dgm:pt>
    <dgm:pt modelId="{E422BA97-2823-4578-8067-D647F22C747C}">
      <dgm:prSet custT="1"/>
      <dgm:spPr/>
      <dgm:t>
        <a:bodyPr/>
        <a:lstStyle/>
        <a:p>
          <a:pPr>
            <a:defRPr cap="all"/>
          </a:pPr>
          <a:r>
            <a:rPr lang="en-US" sz="2800" b="1">
              <a:solidFill>
                <a:schemeClr val="bg1"/>
              </a:solidFill>
            </a:rPr>
            <a:t>When you fail and reevaluate you will learn</a:t>
          </a:r>
        </a:p>
      </dgm:t>
    </dgm:pt>
    <dgm:pt modelId="{F4BA1D24-4DD8-4FBA-A2B0-EAC6C7F1E0EA}" type="parTrans" cxnId="{82EE1A77-6661-4840-A859-CACB555FDFC5}">
      <dgm:prSet/>
      <dgm:spPr/>
      <dgm:t>
        <a:bodyPr/>
        <a:lstStyle/>
        <a:p>
          <a:endParaRPr lang="en-US" sz="2400" b="1">
            <a:solidFill>
              <a:schemeClr val="bg1"/>
            </a:solidFill>
          </a:endParaRPr>
        </a:p>
      </dgm:t>
    </dgm:pt>
    <dgm:pt modelId="{F1594B19-80EF-4D96-8500-E1AF6FDB153F}" type="sibTrans" cxnId="{82EE1A77-6661-4840-A859-CACB555FDFC5}">
      <dgm:prSet custT="1"/>
      <dgm:spPr/>
      <dgm:t>
        <a:bodyPr/>
        <a:lstStyle/>
        <a:p>
          <a:endParaRPr lang="en-US" sz="2800" b="1">
            <a:solidFill>
              <a:schemeClr val="bg1"/>
            </a:solidFill>
          </a:endParaRPr>
        </a:p>
      </dgm:t>
    </dgm:pt>
    <dgm:pt modelId="{E3035EEC-42BA-4639-9473-1F3C8DE0AFDE}">
      <dgm:prSet custT="1"/>
      <dgm:spPr/>
      <dgm:t>
        <a:bodyPr/>
        <a:lstStyle/>
        <a:p>
          <a:pPr>
            <a:defRPr cap="all"/>
          </a:pPr>
          <a:r>
            <a:rPr lang="en-US" sz="2400" b="1">
              <a:solidFill>
                <a:schemeClr val="bg1"/>
              </a:solidFill>
            </a:rPr>
            <a:t>That growth will spur new wisdom from the experiences</a:t>
          </a:r>
        </a:p>
      </dgm:t>
    </dgm:pt>
    <dgm:pt modelId="{4708A205-DA71-4F88-9C63-FB94DEA8CB55}" type="parTrans" cxnId="{C0E7B3D0-FA4F-4B2B-803A-7057B305B909}">
      <dgm:prSet/>
      <dgm:spPr/>
      <dgm:t>
        <a:bodyPr/>
        <a:lstStyle/>
        <a:p>
          <a:endParaRPr lang="en-US" sz="2400" b="1">
            <a:solidFill>
              <a:schemeClr val="bg1"/>
            </a:solidFill>
          </a:endParaRPr>
        </a:p>
      </dgm:t>
    </dgm:pt>
    <dgm:pt modelId="{C7ABC47F-4FBD-4682-ADAD-201ED68D4F9D}" type="sibTrans" cxnId="{C0E7B3D0-FA4F-4B2B-803A-7057B305B909}">
      <dgm:prSet custT="1"/>
      <dgm:spPr/>
      <dgm:t>
        <a:bodyPr/>
        <a:lstStyle/>
        <a:p>
          <a:endParaRPr lang="en-US" sz="2800" b="1">
            <a:solidFill>
              <a:schemeClr val="bg1"/>
            </a:solidFill>
          </a:endParaRPr>
        </a:p>
      </dgm:t>
    </dgm:pt>
    <dgm:pt modelId="{81FB0C17-660F-4159-9763-CFDC919CE0C5}">
      <dgm:prSet custT="1"/>
      <dgm:spPr/>
      <dgm:t>
        <a:bodyPr/>
        <a:lstStyle/>
        <a:p>
          <a:pPr>
            <a:defRPr cap="all"/>
          </a:pPr>
          <a:r>
            <a:rPr lang="en-US" sz="2400" b="1">
              <a:solidFill>
                <a:schemeClr val="bg1"/>
              </a:solidFill>
            </a:rPr>
            <a:t>That wisdom will grow in you as confidence</a:t>
          </a:r>
        </a:p>
      </dgm:t>
    </dgm:pt>
    <dgm:pt modelId="{3261C5F3-38A2-4B45-9A9A-2B01232C12CB}" type="parTrans" cxnId="{353E0C25-FE32-43E8-BF89-FF1738ACF98B}">
      <dgm:prSet/>
      <dgm:spPr/>
      <dgm:t>
        <a:bodyPr/>
        <a:lstStyle/>
        <a:p>
          <a:endParaRPr lang="en-US" sz="2400" b="1">
            <a:solidFill>
              <a:schemeClr val="bg1"/>
            </a:solidFill>
          </a:endParaRPr>
        </a:p>
      </dgm:t>
    </dgm:pt>
    <dgm:pt modelId="{25333822-58E4-43C0-BD12-EAE6F0423E56}" type="sibTrans" cxnId="{353E0C25-FE32-43E8-BF89-FF1738ACF98B}">
      <dgm:prSet custT="1"/>
      <dgm:spPr/>
      <dgm:t>
        <a:bodyPr/>
        <a:lstStyle/>
        <a:p>
          <a:endParaRPr lang="en-US" sz="2800" b="1">
            <a:solidFill>
              <a:schemeClr val="bg1"/>
            </a:solidFill>
          </a:endParaRPr>
        </a:p>
      </dgm:t>
    </dgm:pt>
    <dgm:pt modelId="{DF2DCFF8-1C85-460E-B87B-7CDB1E154F98}">
      <dgm:prSet custT="1"/>
      <dgm:spPr/>
      <dgm:t>
        <a:bodyPr/>
        <a:lstStyle/>
        <a:p>
          <a:pPr>
            <a:defRPr cap="all"/>
          </a:pPr>
          <a:r>
            <a:rPr lang="en-US" sz="2400" b="1">
              <a:solidFill>
                <a:schemeClr val="bg1"/>
              </a:solidFill>
            </a:rPr>
            <a:t>Confidence is contagious</a:t>
          </a:r>
        </a:p>
      </dgm:t>
    </dgm:pt>
    <dgm:pt modelId="{09CE21C0-FBFB-4B15-AEF8-C23E9FCA306A}" type="parTrans" cxnId="{5EAA258C-39F7-464C-987B-AB299CAC5FDB}">
      <dgm:prSet/>
      <dgm:spPr/>
      <dgm:t>
        <a:bodyPr/>
        <a:lstStyle/>
        <a:p>
          <a:endParaRPr lang="en-US" sz="2400" b="1">
            <a:solidFill>
              <a:schemeClr val="bg1"/>
            </a:solidFill>
          </a:endParaRPr>
        </a:p>
      </dgm:t>
    </dgm:pt>
    <dgm:pt modelId="{EB350C92-B6FE-4BCF-B887-5D846266B741}" type="sibTrans" cxnId="{5EAA258C-39F7-464C-987B-AB299CAC5FDB}">
      <dgm:prSet/>
      <dgm:spPr/>
      <dgm:t>
        <a:bodyPr/>
        <a:lstStyle/>
        <a:p>
          <a:endParaRPr lang="en-US" sz="2400" b="1">
            <a:solidFill>
              <a:schemeClr val="bg1"/>
            </a:solidFill>
          </a:endParaRPr>
        </a:p>
      </dgm:t>
    </dgm:pt>
    <dgm:pt modelId="{007DCE1C-3F70-4EDC-933D-74575A6F76F1}" type="pres">
      <dgm:prSet presAssocID="{493FF50D-2F92-4457-9360-9AE15D712354}" presName="outerComposite" presStyleCnt="0">
        <dgm:presLayoutVars>
          <dgm:chMax val="5"/>
          <dgm:dir/>
          <dgm:resizeHandles val="exact"/>
        </dgm:presLayoutVars>
      </dgm:prSet>
      <dgm:spPr/>
    </dgm:pt>
    <dgm:pt modelId="{9C9E6A1B-459D-4752-AD49-5B27E640F3B3}" type="pres">
      <dgm:prSet presAssocID="{493FF50D-2F92-4457-9360-9AE15D712354}" presName="dummyMaxCanvas" presStyleCnt="0">
        <dgm:presLayoutVars/>
      </dgm:prSet>
      <dgm:spPr/>
    </dgm:pt>
    <dgm:pt modelId="{DE5F02CA-C150-4901-877F-51BB8ADE5644}" type="pres">
      <dgm:prSet presAssocID="{493FF50D-2F92-4457-9360-9AE15D712354}" presName="FourNodes_1" presStyleLbl="node1" presStyleIdx="0" presStyleCnt="4">
        <dgm:presLayoutVars>
          <dgm:bulletEnabled val="1"/>
        </dgm:presLayoutVars>
      </dgm:prSet>
      <dgm:spPr/>
    </dgm:pt>
    <dgm:pt modelId="{8D1155F8-056F-430D-827A-8B2F67C42937}" type="pres">
      <dgm:prSet presAssocID="{493FF50D-2F92-4457-9360-9AE15D712354}" presName="FourNodes_2" presStyleLbl="node1" presStyleIdx="1" presStyleCnt="4">
        <dgm:presLayoutVars>
          <dgm:bulletEnabled val="1"/>
        </dgm:presLayoutVars>
      </dgm:prSet>
      <dgm:spPr/>
    </dgm:pt>
    <dgm:pt modelId="{3788C0D9-1A61-496E-B210-24B8F8467A47}" type="pres">
      <dgm:prSet presAssocID="{493FF50D-2F92-4457-9360-9AE15D712354}" presName="FourNodes_3" presStyleLbl="node1" presStyleIdx="2" presStyleCnt="4">
        <dgm:presLayoutVars>
          <dgm:bulletEnabled val="1"/>
        </dgm:presLayoutVars>
      </dgm:prSet>
      <dgm:spPr/>
    </dgm:pt>
    <dgm:pt modelId="{D9D5C6BA-664F-4CD2-B6BF-02CE7754B179}" type="pres">
      <dgm:prSet presAssocID="{493FF50D-2F92-4457-9360-9AE15D712354}" presName="FourNodes_4" presStyleLbl="node1" presStyleIdx="3" presStyleCnt="4">
        <dgm:presLayoutVars>
          <dgm:bulletEnabled val="1"/>
        </dgm:presLayoutVars>
      </dgm:prSet>
      <dgm:spPr/>
    </dgm:pt>
    <dgm:pt modelId="{E3D91ACB-9E33-4758-9A12-F373A73DAAAF}" type="pres">
      <dgm:prSet presAssocID="{493FF50D-2F92-4457-9360-9AE15D712354}" presName="FourConn_1-2" presStyleLbl="fgAccFollowNode1" presStyleIdx="0" presStyleCnt="3">
        <dgm:presLayoutVars>
          <dgm:bulletEnabled val="1"/>
        </dgm:presLayoutVars>
      </dgm:prSet>
      <dgm:spPr/>
    </dgm:pt>
    <dgm:pt modelId="{E98FEF92-80DD-4144-86DF-A8C07E155426}" type="pres">
      <dgm:prSet presAssocID="{493FF50D-2F92-4457-9360-9AE15D712354}" presName="FourConn_2-3" presStyleLbl="fgAccFollowNode1" presStyleIdx="1" presStyleCnt="3">
        <dgm:presLayoutVars>
          <dgm:bulletEnabled val="1"/>
        </dgm:presLayoutVars>
      </dgm:prSet>
      <dgm:spPr/>
    </dgm:pt>
    <dgm:pt modelId="{7B0FD364-D9D4-44A8-A42A-D5B823AD451A}" type="pres">
      <dgm:prSet presAssocID="{493FF50D-2F92-4457-9360-9AE15D712354}" presName="FourConn_3-4" presStyleLbl="fgAccFollowNode1" presStyleIdx="2" presStyleCnt="3">
        <dgm:presLayoutVars>
          <dgm:bulletEnabled val="1"/>
        </dgm:presLayoutVars>
      </dgm:prSet>
      <dgm:spPr/>
    </dgm:pt>
    <dgm:pt modelId="{FDD6AD4C-4403-460B-A9D1-1FB27996CBE7}" type="pres">
      <dgm:prSet presAssocID="{493FF50D-2F92-4457-9360-9AE15D712354}" presName="FourNodes_1_text" presStyleLbl="node1" presStyleIdx="3" presStyleCnt="4">
        <dgm:presLayoutVars>
          <dgm:bulletEnabled val="1"/>
        </dgm:presLayoutVars>
      </dgm:prSet>
      <dgm:spPr/>
    </dgm:pt>
    <dgm:pt modelId="{12BD1C0B-F48C-4BF8-A9C6-877CA5BAFA20}" type="pres">
      <dgm:prSet presAssocID="{493FF50D-2F92-4457-9360-9AE15D712354}" presName="FourNodes_2_text" presStyleLbl="node1" presStyleIdx="3" presStyleCnt="4">
        <dgm:presLayoutVars>
          <dgm:bulletEnabled val="1"/>
        </dgm:presLayoutVars>
      </dgm:prSet>
      <dgm:spPr/>
    </dgm:pt>
    <dgm:pt modelId="{55C424D1-1A3B-4480-B5FA-914E0A96DF31}" type="pres">
      <dgm:prSet presAssocID="{493FF50D-2F92-4457-9360-9AE15D712354}" presName="FourNodes_3_text" presStyleLbl="node1" presStyleIdx="3" presStyleCnt="4">
        <dgm:presLayoutVars>
          <dgm:bulletEnabled val="1"/>
        </dgm:presLayoutVars>
      </dgm:prSet>
      <dgm:spPr/>
    </dgm:pt>
    <dgm:pt modelId="{3A759B98-2962-4955-843B-2D34C2B48538}" type="pres">
      <dgm:prSet presAssocID="{493FF50D-2F92-4457-9360-9AE15D712354}" presName="FourNodes_4_text" presStyleLbl="node1" presStyleIdx="3" presStyleCnt="4">
        <dgm:presLayoutVars>
          <dgm:bulletEnabled val="1"/>
        </dgm:presLayoutVars>
      </dgm:prSet>
      <dgm:spPr/>
    </dgm:pt>
  </dgm:ptLst>
  <dgm:cxnLst>
    <dgm:cxn modelId="{2FDD1908-0C6E-45F9-AB38-4A98A6300E37}" type="presOf" srcId="{E3035EEC-42BA-4639-9473-1F3C8DE0AFDE}" destId="{8D1155F8-056F-430D-827A-8B2F67C42937}" srcOrd="0" destOrd="0" presId="urn:microsoft.com/office/officeart/2005/8/layout/vProcess5"/>
    <dgm:cxn modelId="{52FFD911-6739-4A43-AC8D-E8D9AC56F13A}" type="presOf" srcId="{25333822-58E4-43C0-BD12-EAE6F0423E56}" destId="{7B0FD364-D9D4-44A8-A42A-D5B823AD451A}" srcOrd="0" destOrd="0" presId="urn:microsoft.com/office/officeart/2005/8/layout/vProcess5"/>
    <dgm:cxn modelId="{5E3FD91F-8978-4B73-8F56-272FEE4803F6}" type="presOf" srcId="{C7ABC47F-4FBD-4682-ADAD-201ED68D4F9D}" destId="{E98FEF92-80DD-4144-86DF-A8C07E155426}" srcOrd="0" destOrd="0" presId="urn:microsoft.com/office/officeart/2005/8/layout/vProcess5"/>
    <dgm:cxn modelId="{353E0C25-FE32-43E8-BF89-FF1738ACF98B}" srcId="{493FF50D-2F92-4457-9360-9AE15D712354}" destId="{81FB0C17-660F-4159-9763-CFDC919CE0C5}" srcOrd="2" destOrd="0" parTransId="{3261C5F3-38A2-4B45-9A9A-2B01232C12CB}" sibTransId="{25333822-58E4-43C0-BD12-EAE6F0423E56}"/>
    <dgm:cxn modelId="{5E29362A-B866-4E78-8872-0A5D9FE742AB}" type="presOf" srcId="{F1594B19-80EF-4D96-8500-E1AF6FDB153F}" destId="{E3D91ACB-9E33-4758-9A12-F373A73DAAAF}" srcOrd="0" destOrd="0" presId="urn:microsoft.com/office/officeart/2005/8/layout/vProcess5"/>
    <dgm:cxn modelId="{D41EBC2B-268B-4343-8A6B-3B2CE38BFF4A}" type="presOf" srcId="{E422BA97-2823-4578-8067-D647F22C747C}" destId="{DE5F02CA-C150-4901-877F-51BB8ADE5644}" srcOrd="0" destOrd="0" presId="urn:microsoft.com/office/officeart/2005/8/layout/vProcess5"/>
    <dgm:cxn modelId="{7136A13A-AB4F-458E-97EA-3884159006F9}" type="presOf" srcId="{81FB0C17-660F-4159-9763-CFDC919CE0C5}" destId="{55C424D1-1A3B-4480-B5FA-914E0A96DF31}" srcOrd="1" destOrd="0" presId="urn:microsoft.com/office/officeart/2005/8/layout/vProcess5"/>
    <dgm:cxn modelId="{2132306B-1C68-4B36-BEF0-C013785ABD61}" type="presOf" srcId="{DF2DCFF8-1C85-460E-B87B-7CDB1E154F98}" destId="{3A759B98-2962-4955-843B-2D34C2B48538}" srcOrd="1" destOrd="0" presId="urn:microsoft.com/office/officeart/2005/8/layout/vProcess5"/>
    <dgm:cxn modelId="{E2B1C26B-C71D-40D3-96C0-9051DE4C0A8C}" type="presOf" srcId="{E422BA97-2823-4578-8067-D647F22C747C}" destId="{FDD6AD4C-4403-460B-A9D1-1FB27996CBE7}" srcOrd="1" destOrd="0" presId="urn:microsoft.com/office/officeart/2005/8/layout/vProcess5"/>
    <dgm:cxn modelId="{E654764E-0D55-47BF-BCC7-D7E30AC85F8B}" type="presOf" srcId="{DF2DCFF8-1C85-460E-B87B-7CDB1E154F98}" destId="{D9D5C6BA-664F-4CD2-B6BF-02CE7754B179}" srcOrd="0" destOrd="0" presId="urn:microsoft.com/office/officeart/2005/8/layout/vProcess5"/>
    <dgm:cxn modelId="{82EE1A77-6661-4840-A859-CACB555FDFC5}" srcId="{493FF50D-2F92-4457-9360-9AE15D712354}" destId="{E422BA97-2823-4578-8067-D647F22C747C}" srcOrd="0" destOrd="0" parTransId="{F4BA1D24-4DD8-4FBA-A2B0-EAC6C7F1E0EA}" sibTransId="{F1594B19-80EF-4D96-8500-E1AF6FDB153F}"/>
    <dgm:cxn modelId="{5EAA258C-39F7-464C-987B-AB299CAC5FDB}" srcId="{493FF50D-2F92-4457-9360-9AE15D712354}" destId="{DF2DCFF8-1C85-460E-B87B-7CDB1E154F98}" srcOrd="3" destOrd="0" parTransId="{09CE21C0-FBFB-4B15-AEF8-C23E9FCA306A}" sibTransId="{EB350C92-B6FE-4BCF-B887-5D846266B741}"/>
    <dgm:cxn modelId="{7DFF279F-DDD4-4528-8E33-209930B71444}" type="presOf" srcId="{81FB0C17-660F-4159-9763-CFDC919CE0C5}" destId="{3788C0D9-1A61-496E-B210-24B8F8467A47}" srcOrd="0" destOrd="0" presId="urn:microsoft.com/office/officeart/2005/8/layout/vProcess5"/>
    <dgm:cxn modelId="{A3C581A7-50D2-42CE-9430-18910514538E}" type="presOf" srcId="{E3035EEC-42BA-4639-9473-1F3C8DE0AFDE}" destId="{12BD1C0B-F48C-4BF8-A9C6-877CA5BAFA20}" srcOrd="1" destOrd="0" presId="urn:microsoft.com/office/officeart/2005/8/layout/vProcess5"/>
    <dgm:cxn modelId="{C0E7B3D0-FA4F-4B2B-803A-7057B305B909}" srcId="{493FF50D-2F92-4457-9360-9AE15D712354}" destId="{E3035EEC-42BA-4639-9473-1F3C8DE0AFDE}" srcOrd="1" destOrd="0" parTransId="{4708A205-DA71-4F88-9C63-FB94DEA8CB55}" sibTransId="{C7ABC47F-4FBD-4682-ADAD-201ED68D4F9D}"/>
    <dgm:cxn modelId="{D27214F5-77DF-4B58-9AB9-B14D6CBA7C28}" type="presOf" srcId="{493FF50D-2F92-4457-9360-9AE15D712354}" destId="{007DCE1C-3F70-4EDC-933D-74575A6F76F1}" srcOrd="0" destOrd="0" presId="urn:microsoft.com/office/officeart/2005/8/layout/vProcess5"/>
    <dgm:cxn modelId="{7641D3FB-F87F-4785-A45A-CFD4FF7E3E91}" type="presParOf" srcId="{007DCE1C-3F70-4EDC-933D-74575A6F76F1}" destId="{9C9E6A1B-459D-4752-AD49-5B27E640F3B3}" srcOrd="0" destOrd="0" presId="urn:microsoft.com/office/officeart/2005/8/layout/vProcess5"/>
    <dgm:cxn modelId="{CC3BC2F3-931E-4298-B544-418698A8E3A2}" type="presParOf" srcId="{007DCE1C-3F70-4EDC-933D-74575A6F76F1}" destId="{DE5F02CA-C150-4901-877F-51BB8ADE5644}" srcOrd="1" destOrd="0" presId="urn:microsoft.com/office/officeart/2005/8/layout/vProcess5"/>
    <dgm:cxn modelId="{B825E60D-5FE1-47A3-BD45-B566282BCEBA}" type="presParOf" srcId="{007DCE1C-3F70-4EDC-933D-74575A6F76F1}" destId="{8D1155F8-056F-430D-827A-8B2F67C42937}" srcOrd="2" destOrd="0" presId="urn:microsoft.com/office/officeart/2005/8/layout/vProcess5"/>
    <dgm:cxn modelId="{E70ECA99-7978-4563-AF70-E2F682B141FC}" type="presParOf" srcId="{007DCE1C-3F70-4EDC-933D-74575A6F76F1}" destId="{3788C0D9-1A61-496E-B210-24B8F8467A47}" srcOrd="3" destOrd="0" presId="urn:microsoft.com/office/officeart/2005/8/layout/vProcess5"/>
    <dgm:cxn modelId="{B4BA17D8-E1A2-43C4-8EB4-575FBB34FD1C}" type="presParOf" srcId="{007DCE1C-3F70-4EDC-933D-74575A6F76F1}" destId="{D9D5C6BA-664F-4CD2-B6BF-02CE7754B179}" srcOrd="4" destOrd="0" presId="urn:microsoft.com/office/officeart/2005/8/layout/vProcess5"/>
    <dgm:cxn modelId="{B283BAEF-8A7A-4DEF-85C7-C783F5DBF87F}" type="presParOf" srcId="{007DCE1C-3F70-4EDC-933D-74575A6F76F1}" destId="{E3D91ACB-9E33-4758-9A12-F373A73DAAAF}" srcOrd="5" destOrd="0" presId="urn:microsoft.com/office/officeart/2005/8/layout/vProcess5"/>
    <dgm:cxn modelId="{F5642AB7-4CFC-4597-95E3-0B515225BD09}" type="presParOf" srcId="{007DCE1C-3F70-4EDC-933D-74575A6F76F1}" destId="{E98FEF92-80DD-4144-86DF-A8C07E155426}" srcOrd="6" destOrd="0" presId="urn:microsoft.com/office/officeart/2005/8/layout/vProcess5"/>
    <dgm:cxn modelId="{89AA24C3-9F5B-429A-AB18-039E2CA07CB4}" type="presParOf" srcId="{007DCE1C-3F70-4EDC-933D-74575A6F76F1}" destId="{7B0FD364-D9D4-44A8-A42A-D5B823AD451A}" srcOrd="7" destOrd="0" presId="urn:microsoft.com/office/officeart/2005/8/layout/vProcess5"/>
    <dgm:cxn modelId="{593ABBFB-4918-4264-A089-E2418DC8E781}" type="presParOf" srcId="{007DCE1C-3F70-4EDC-933D-74575A6F76F1}" destId="{FDD6AD4C-4403-460B-A9D1-1FB27996CBE7}" srcOrd="8" destOrd="0" presId="urn:microsoft.com/office/officeart/2005/8/layout/vProcess5"/>
    <dgm:cxn modelId="{739D6BDD-7D77-48B9-A357-4098AEEA590E}" type="presParOf" srcId="{007DCE1C-3F70-4EDC-933D-74575A6F76F1}" destId="{12BD1C0B-F48C-4BF8-A9C6-877CA5BAFA20}" srcOrd="9" destOrd="0" presId="urn:microsoft.com/office/officeart/2005/8/layout/vProcess5"/>
    <dgm:cxn modelId="{330C4FE9-7757-4362-9141-7A22AE1CBA74}" type="presParOf" srcId="{007DCE1C-3F70-4EDC-933D-74575A6F76F1}" destId="{55C424D1-1A3B-4480-B5FA-914E0A96DF31}" srcOrd="10" destOrd="0" presId="urn:microsoft.com/office/officeart/2005/8/layout/vProcess5"/>
    <dgm:cxn modelId="{663F5275-2FF4-43B0-B636-F2C8BEA561F8}" type="presParOf" srcId="{007DCE1C-3F70-4EDC-933D-74575A6F76F1}" destId="{3A759B98-2962-4955-843B-2D34C2B48538}"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C33EA4A-771E-441D-9B1B-80837CE39D4B}"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78E3C8BA-5A53-49C9-AD6C-AC0C29B3EBF4}">
      <dgm:prSet/>
      <dgm:spPr/>
      <dgm:t>
        <a:bodyPr/>
        <a:lstStyle/>
        <a:p>
          <a:r>
            <a:rPr lang="en-US" dirty="0"/>
            <a:t>LEAD BY EXAMPLE. EXTREME OWNERSHIP</a:t>
          </a:r>
        </a:p>
      </dgm:t>
    </dgm:pt>
    <dgm:pt modelId="{F711AB0E-C492-4D76-B04B-5864A3A1F949}" type="parTrans" cxnId="{D4601F4C-4B96-4A7F-AB55-D4BF8A769338}">
      <dgm:prSet/>
      <dgm:spPr/>
      <dgm:t>
        <a:bodyPr/>
        <a:lstStyle/>
        <a:p>
          <a:endParaRPr lang="en-US" dirty="0"/>
        </a:p>
      </dgm:t>
    </dgm:pt>
    <dgm:pt modelId="{225B8D99-4D89-409C-9D65-D28A28596BA3}" type="sibTrans" cxnId="{D4601F4C-4B96-4A7F-AB55-D4BF8A769338}">
      <dgm:prSet/>
      <dgm:spPr/>
      <dgm:t>
        <a:bodyPr/>
        <a:lstStyle/>
        <a:p>
          <a:endParaRPr lang="en-US" dirty="0"/>
        </a:p>
      </dgm:t>
    </dgm:pt>
    <dgm:pt modelId="{67C5AC28-6498-4903-9301-929124E7B112}">
      <dgm:prSet/>
      <dgm:spPr/>
      <dgm:t>
        <a:bodyPr/>
        <a:lstStyle/>
        <a:p>
          <a:r>
            <a:rPr lang="en-US" dirty="0"/>
            <a:t>ACTIONS SPEAK LOUDER THAN WORDS</a:t>
          </a:r>
        </a:p>
      </dgm:t>
    </dgm:pt>
    <dgm:pt modelId="{F46D2C57-E7BF-42A0-9D6A-E0C7FF1F130F}" type="parTrans" cxnId="{2C23A53B-1B1D-4225-915D-551BDD01BF2B}">
      <dgm:prSet/>
      <dgm:spPr/>
      <dgm:t>
        <a:bodyPr/>
        <a:lstStyle/>
        <a:p>
          <a:endParaRPr lang="en-US" dirty="0"/>
        </a:p>
      </dgm:t>
    </dgm:pt>
    <dgm:pt modelId="{A81DC11E-6F05-41E4-9826-FBD30F81242C}" type="sibTrans" cxnId="{2C23A53B-1B1D-4225-915D-551BDD01BF2B}">
      <dgm:prSet/>
      <dgm:spPr/>
      <dgm:t>
        <a:bodyPr/>
        <a:lstStyle/>
        <a:p>
          <a:endParaRPr lang="en-US" dirty="0"/>
        </a:p>
      </dgm:t>
    </dgm:pt>
    <dgm:pt modelId="{B1122FC9-6E9F-4454-99F5-7E99D6B1FCDA}">
      <dgm:prSet/>
      <dgm:spPr/>
      <dgm:t>
        <a:bodyPr/>
        <a:lstStyle/>
        <a:p>
          <a:r>
            <a:rPr lang="en-US" dirty="0"/>
            <a:t>YOU NEVER KNOW UNTIL YOU TRY</a:t>
          </a:r>
        </a:p>
      </dgm:t>
    </dgm:pt>
    <dgm:pt modelId="{ACB12CDF-0308-4F25-8B41-2DE5045CE266}" type="parTrans" cxnId="{BED46E3E-946F-4D8B-A755-6A3FD3A61AAD}">
      <dgm:prSet/>
      <dgm:spPr/>
      <dgm:t>
        <a:bodyPr/>
        <a:lstStyle/>
        <a:p>
          <a:endParaRPr lang="en-US" dirty="0"/>
        </a:p>
      </dgm:t>
    </dgm:pt>
    <dgm:pt modelId="{4D293F11-38E8-44A9-8EF9-66F439314EE1}" type="sibTrans" cxnId="{BED46E3E-946F-4D8B-A755-6A3FD3A61AAD}">
      <dgm:prSet/>
      <dgm:spPr/>
      <dgm:t>
        <a:bodyPr/>
        <a:lstStyle/>
        <a:p>
          <a:endParaRPr lang="en-US" dirty="0"/>
        </a:p>
      </dgm:t>
    </dgm:pt>
    <dgm:pt modelId="{EF96C9AC-1F45-4F35-BD59-CA2D42E7FC23}">
      <dgm:prSet/>
      <dgm:spPr/>
      <dgm:t>
        <a:bodyPr/>
        <a:lstStyle/>
        <a:p>
          <a:r>
            <a:rPr lang="en-US" dirty="0"/>
            <a:t>DON’T BE AFRAID TO FAIL</a:t>
          </a:r>
        </a:p>
      </dgm:t>
    </dgm:pt>
    <dgm:pt modelId="{FE0980C4-21EF-4BBE-BB9C-1F4A8A79880B}" type="parTrans" cxnId="{B56E631B-63CB-4A53-B815-2875B2C0F49C}">
      <dgm:prSet/>
      <dgm:spPr/>
      <dgm:t>
        <a:bodyPr/>
        <a:lstStyle/>
        <a:p>
          <a:endParaRPr lang="en-US" dirty="0"/>
        </a:p>
      </dgm:t>
    </dgm:pt>
    <dgm:pt modelId="{32249936-D441-49C6-9543-540335E9A146}" type="sibTrans" cxnId="{B56E631B-63CB-4A53-B815-2875B2C0F49C}">
      <dgm:prSet/>
      <dgm:spPr/>
      <dgm:t>
        <a:bodyPr/>
        <a:lstStyle/>
        <a:p>
          <a:endParaRPr lang="en-US" dirty="0"/>
        </a:p>
      </dgm:t>
    </dgm:pt>
    <dgm:pt modelId="{97B03B70-7E3F-4FD1-A9BD-C0A7709311DB}">
      <dgm:prSet/>
      <dgm:spPr/>
      <dgm:t>
        <a:bodyPr/>
        <a:lstStyle/>
        <a:p>
          <a:r>
            <a:rPr lang="en-US" dirty="0"/>
            <a:t>ASK AND BE OPEN TO DISCUSSION… COMMUNICATE!</a:t>
          </a:r>
        </a:p>
      </dgm:t>
    </dgm:pt>
    <dgm:pt modelId="{0CD0A093-8759-4435-AAFF-FF15A172F322}" type="parTrans" cxnId="{9C1865E5-D9B8-460C-9AA4-E1231281FC42}">
      <dgm:prSet/>
      <dgm:spPr/>
      <dgm:t>
        <a:bodyPr/>
        <a:lstStyle/>
        <a:p>
          <a:endParaRPr lang="en-US" dirty="0"/>
        </a:p>
      </dgm:t>
    </dgm:pt>
    <dgm:pt modelId="{F663E44F-08B7-4FB2-8C60-2EFED6469823}" type="sibTrans" cxnId="{9C1865E5-D9B8-460C-9AA4-E1231281FC42}">
      <dgm:prSet/>
      <dgm:spPr/>
      <dgm:t>
        <a:bodyPr/>
        <a:lstStyle/>
        <a:p>
          <a:endParaRPr lang="en-US" dirty="0"/>
        </a:p>
      </dgm:t>
    </dgm:pt>
    <dgm:pt modelId="{6E940119-90B7-47BB-89B4-491C52D9A113}" type="pres">
      <dgm:prSet presAssocID="{3C33EA4A-771E-441D-9B1B-80837CE39D4B}" presName="vert0" presStyleCnt="0">
        <dgm:presLayoutVars>
          <dgm:dir/>
          <dgm:animOne val="branch"/>
          <dgm:animLvl val="lvl"/>
        </dgm:presLayoutVars>
      </dgm:prSet>
      <dgm:spPr/>
    </dgm:pt>
    <dgm:pt modelId="{C826E0B3-7904-4302-A7D7-7AB2475B1E98}" type="pres">
      <dgm:prSet presAssocID="{78E3C8BA-5A53-49C9-AD6C-AC0C29B3EBF4}" presName="thickLine" presStyleLbl="alignNode1" presStyleIdx="0" presStyleCnt="5"/>
      <dgm:spPr/>
    </dgm:pt>
    <dgm:pt modelId="{4A649E73-C493-4054-AF1E-7CAAAB293F30}" type="pres">
      <dgm:prSet presAssocID="{78E3C8BA-5A53-49C9-AD6C-AC0C29B3EBF4}" presName="horz1" presStyleCnt="0"/>
      <dgm:spPr/>
    </dgm:pt>
    <dgm:pt modelId="{3BFD9849-26F8-4E38-B5D8-2CA2A0EBCE53}" type="pres">
      <dgm:prSet presAssocID="{78E3C8BA-5A53-49C9-AD6C-AC0C29B3EBF4}" presName="tx1" presStyleLbl="revTx" presStyleIdx="0" presStyleCnt="5"/>
      <dgm:spPr/>
    </dgm:pt>
    <dgm:pt modelId="{799CBC8D-712C-4948-A9F9-FC0B88E7470A}" type="pres">
      <dgm:prSet presAssocID="{78E3C8BA-5A53-49C9-AD6C-AC0C29B3EBF4}" presName="vert1" presStyleCnt="0"/>
      <dgm:spPr/>
    </dgm:pt>
    <dgm:pt modelId="{D96A6C02-3390-4153-AE6F-3E231476C15B}" type="pres">
      <dgm:prSet presAssocID="{67C5AC28-6498-4903-9301-929124E7B112}" presName="thickLine" presStyleLbl="alignNode1" presStyleIdx="1" presStyleCnt="5"/>
      <dgm:spPr/>
    </dgm:pt>
    <dgm:pt modelId="{9AA495EC-E553-41EB-97B9-71B2F3F825C2}" type="pres">
      <dgm:prSet presAssocID="{67C5AC28-6498-4903-9301-929124E7B112}" presName="horz1" presStyleCnt="0"/>
      <dgm:spPr/>
    </dgm:pt>
    <dgm:pt modelId="{8C755E03-EF9E-4472-9894-E1D2595A2ADC}" type="pres">
      <dgm:prSet presAssocID="{67C5AC28-6498-4903-9301-929124E7B112}" presName="tx1" presStyleLbl="revTx" presStyleIdx="1" presStyleCnt="5"/>
      <dgm:spPr/>
    </dgm:pt>
    <dgm:pt modelId="{5A1879D0-E9FA-4B8F-BA29-657D0FDB620E}" type="pres">
      <dgm:prSet presAssocID="{67C5AC28-6498-4903-9301-929124E7B112}" presName="vert1" presStyleCnt="0"/>
      <dgm:spPr/>
    </dgm:pt>
    <dgm:pt modelId="{BB753578-8197-4662-9B0D-26965999E650}" type="pres">
      <dgm:prSet presAssocID="{B1122FC9-6E9F-4454-99F5-7E99D6B1FCDA}" presName="thickLine" presStyleLbl="alignNode1" presStyleIdx="2" presStyleCnt="5"/>
      <dgm:spPr/>
    </dgm:pt>
    <dgm:pt modelId="{268B43B2-C036-46B1-9FCC-D9EBC0EAE3E9}" type="pres">
      <dgm:prSet presAssocID="{B1122FC9-6E9F-4454-99F5-7E99D6B1FCDA}" presName="horz1" presStyleCnt="0"/>
      <dgm:spPr/>
    </dgm:pt>
    <dgm:pt modelId="{549A7672-1318-4381-8E09-FE272C02AF4F}" type="pres">
      <dgm:prSet presAssocID="{B1122FC9-6E9F-4454-99F5-7E99D6B1FCDA}" presName="tx1" presStyleLbl="revTx" presStyleIdx="2" presStyleCnt="5"/>
      <dgm:spPr/>
    </dgm:pt>
    <dgm:pt modelId="{59DB8D6B-6598-4B43-8173-37BEDC950C28}" type="pres">
      <dgm:prSet presAssocID="{B1122FC9-6E9F-4454-99F5-7E99D6B1FCDA}" presName="vert1" presStyleCnt="0"/>
      <dgm:spPr/>
    </dgm:pt>
    <dgm:pt modelId="{C76E8E5F-9C78-4A85-AACE-E3979DF1C341}" type="pres">
      <dgm:prSet presAssocID="{EF96C9AC-1F45-4F35-BD59-CA2D42E7FC23}" presName="thickLine" presStyleLbl="alignNode1" presStyleIdx="3" presStyleCnt="5"/>
      <dgm:spPr/>
    </dgm:pt>
    <dgm:pt modelId="{77A3B6E2-89D2-47AD-BC75-05396EFA143E}" type="pres">
      <dgm:prSet presAssocID="{EF96C9AC-1F45-4F35-BD59-CA2D42E7FC23}" presName="horz1" presStyleCnt="0"/>
      <dgm:spPr/>
    </dgm:pt>
    <dgm:pt modelId="{594041ED-50F8-42C6-A630-10DEED35DCFB}" type="pres">
      <dgm:prSet presAssocID="{EF96C9AC-1F45-4F35-BD59-CA2D42E7FC23}" presName="tx1" presStyleLbl="revTx" presStyleIdx="3" presStyleCnt="5"/>
      <dgm:spPr/>
    </dgm:pt>
    <dgm:pt modelId="{12818F36-ADAF-45F8-A58F-2999340D0BE0}" type="pres">
      <dgm:prSet presAssocID="{EF96C9AC-1F45-4F35-BD59-CA2D42E7FC23}" presName="vert1" presStyleCnt="0"/>
      <dgm:spPr/>
    </dgm:pt>
    <dgm:pt modelId="{DF8E3D1A-5FAF-42B7-90F0-775AE6EB5509}" type="pres">
      <dgm:prSet presAssocID="{97B03B70-7E3F-4FD1-A9BD-C0A7709311DB}" presName="thickLine" presStyleLbl="alignNode1" presStyleIdx="4" presStyleCnt="5"/>
      <dgm:spPr/>
    </dgm:pt>
    <dgm:pt modelId="{A2683137-F20C-4E36-8E89-870F566C6E99}" type="pres">
      <dgm:prSet presAssocID="{97B03B70-7E3F-4FD1-A9BD-C0A7709311DB}" presName="horz1" presStyleCnt="0"/>
      <dgm:spPr/>
    </dgm:pt>
    <dgm:pt modelId="{5B208D9F-8F65-43B6-AFD2-89DEC8B2B8D3}" type="pres">
      <dgm:prSet presAssocID="{97B03B70-7E3F-4FD1-A9BD-C0A7709311DB}" presName="tx1" presStyleLbl="revTx" presStyleIdx="4" presStyleCnt="5"/>
      <dgm:spPr/>
    </dgm:pt>
    <dgm:pt modelId="{20BBE911-6372-4AFA-A554-486131D4FEF0}" type="pres">
      <dgm:prSet presAssocID="{97B03B70-7E3F-4FD1-A9BD-C0A7709311DB}" presName="vert1" presStyleCnt="0"/>
      <dgm:spPr/>
    </dgm:pt>
  </dgm:ptLst>
  <dgm:cxnLst>
    <dgm:cxn modelId="{D7070B09-BB80-4180-805D-225862444626}" type="presOf" srcId="{B1122FC9-6E9F-4454-99F5-7E99D6B1FCDA}" destId="{549A7672-1318-4381-8E09-FE272C02AF4F}" srcOrd="0" destOrd="0" presId="urn:microsoft.com/office/officeart/2008/layout/LinedList"/>
    <dgm:cxn modelId="{B56E631B-63CB-4A53-B815-2875B2C0F49C}" srcId="{3C33EA4A-771E-441D-9B1B-80837CE39D4B}" destId="{EF96C9AC-1F45-4F35-BD59-CA2D42E7FC23}" srcOrd="3" destOrd="0" parTransId="{FE0980C4-21EF-4BBE-BB9C-1F4A8A79880B}" sibTransId="{32249936-D441-49C6-9543-540335E9A146}"/>
    <dgm:cxn modelId="{19894D2C-447D-4408-8A94-B500F44768BC}" type="presOf" srcId="{3C33EA4A-771E-441D-9B1B-80837CE39D4B}" destId="{6E940119-90B7-47BB-89B4-491C52D9A113}" srcOrd="0" destOrd="0" presId="urn:microsoft.com/office/officeart/2008/layout/LinedList"/>
    <dgm:cxn modelId="{2C23A53B-1B1D-4225-915D-551BDD01BF2B}" srcId="{3C33EA4A-771E-441D-9B1B-80837CE39D4B}" destId="{67C5AC28-6498-4903-9301-929124E7B112}" srcOrd="1" destOrd="0" parTransId="{F46D2C57-E7BF-42A0-9D6A-E0C7FF1F130F}" sibTransId="{A81DC11E-6F05-41E4-9826-FBD30F81242C}"/>
    <dgm:cxn modelId="{9BF1CF3B-AD7E-4205-A275-D00ED776BE35}" type="presOf" srcId="{97B03B70-7E3F-4FD1-A9BD-C0A7709311DB}" destId="{5B208D9F-8F65-43B6-AFD2-89DEC8B2B8D3}" srcOrd="0" destOrd="0" presId="urn:microsoft.com/office/officeart/2008/layout/LinedList"/>
    <dgm:cxn modelId="{BED46E3E-946F-4D8B-A755-6A3FD3A61AAD}" srcId="{3C33EA4A-771E-441D-9B1B-80837CE39D4B}" destId="{B1122FC9-6E9F-4454-99F5-7E99D6B1FCDA}" srcOrd="2" destOrd="0" parTransId="{ACB12CDF-0308-4F25-8B41-2DE5045CE266}" sibTransId="{4D293F11-38E8-44A9-8EF9-66F439314EE1}"/>
    <dgm:cxn modelId="{D4601F4C-4B96-4A7F-AB55-D4BF8A769338}" srcId="{3C33EA4A-771E-441D-9B1B-80837CE39D4B}" destId="{78E3C8BA-5A53-49C9-AD6C-AC0C29B3EBF4}" srcOrd="0" destOrd="0" parTransId="{F711AB0E-C492-4D76-B04B-5864A3A1F949}" sibTransId="{225B8D99-4D89-409C-9D65-D28A28596BA3}"/>
    <dgm:cxn modelId="{D6889185-DCC0-4985-BFF3-82E99F0539FF}" type="presOf" srcId="{78E3C8BA-5A53-49C9-AD6C-AC0C29B3EBF4}" destId="{3BFD9849-26F8-4E38-B5D8-2CA2A0EBCE53}" srcOrd="0" destOrd="0" presId="urn:microsoft.com/office/officeart/2008/layout/LinedList"/>
    <dgm:cxn modelId="{24D9BDDE-50EE-4880-84BB-01EDC6194824}" type="presOf" srcId="{EF96C9AC-1F45-4F35-BD59-CA2D42E7FC23}" destId="{594041ED-50F8-42C6-A630-10DEED35DCFB}" srcOrd="0" destOrd="0" presId="urn:microsoft.com/office/officeart/2008/layout/LinedList"/>
    <dgm:cxn modelId="{9C1865E5-D9B8-460C-9AA4-E1231281FC42}" srcId="{3C33EA4A-771E-441D-9B1B-80837CE39D4B}" destId="{97B03B70-7E3F-4FD1-A9BD-C0A7709311DB}" srcOrd="4" destOrd="0" parTransId="{0CD0A093-8759-4435-AAFF-FF15A172F322}" sibTransId="{F663E44F-08B7-4FB2-8C60-2EFED6469823}"/>
    <dgm:cxn modelId="{6F35B7EC-D861-4595-B087-1D8D6E9DA22D}" type="presOf" srcId="{67C5AC28-6498-4903-9301-929124E7B112}" destId="{8C755E03-EF9E-4472-9894-E1D2595A2ADC}" srcOrd="0" destOrd="0" presId="urn:microsoft.com/office/officeart/2008/layout/LinedList"/>
    <dgm:cxn modelId="{DA54FAB0-F7C8-43FA-9703-06DB2C4597F0}" type="presParOf" srcId="{6E940119-90B7-47BB-89B4-491C52D9A113}" destId="{C826E0B3-7904-4302-A7D7-7AB2475B1E98}" srcOrd="0" destOrd="0" presId="urn:microsoft.com/office/officeart/2008/layout/LinedList"/>
    <dgm:cxn modelId="{9189CBF7-47C4-414E-AF4F-77CD8507EC83}" type="presParOf" srcId="{6E940119-90B7-47BB-89B4-491C52D9A113}" destId="{4A649E73-C493-4054-AF1E-7CAAAB293F30}" srcOrd="1" destOrd="0" presId="urn:microsoft.com/office/officeart/2008/layout/LinedList"/>
    <dgm:cxn modelId="{7246CFD3-EFEA-46C3-A598-0725879A923F}" type="presParOf" srcId="{4A649E73-C493-4054-AF1E-7CAAAB293F30}" destId="{3BFD9849-26F8-4E38-B5D8-2CA2A0EBCE53}" srcOrd="0" destOrd="0" presId="urn:microsoft.com/office/officeart/2008/layout/LinedList"/>
    <dgm:cxn modelId="{6850425C-6925-4F85-BC65-E9C11DA22FF4}" type="presParOf" srcId="{4A649E73-C493-4054-AF1E-7CAAAB293F30}" destId="{799CBC8D-712C-4948-A9F9-FC0B88E7470A}" srcOrd="1" destOrd="0" presId="urn:microsoft.com/office/officeart/2008/layout/LinedList"/>
    <dgm:cxn modelId="{60196C62-4B2F-49BE-BE8F-45280609E774}" type="presParOf" srcId="{6E940119-90B7-47BB-89B4-491C52D9A113}" destId="{D96A6C02-3390-4153-AE6F-3E231476C15B}" srcOrd="2" destOrd="0" presId="urn:microsoft.com/office/officeart/2008/layout/LinedList"/>
    <dgm:cxn modelId="{1ABE4762-6D1F-4CEC-9C9C-4F02202F6920}" type="presParOf" srcId="{6E940119-90B7-47BB-89B4-491C52D9A113}" destId="{9AA495EC-E553-41EB-97B9-71B2F3F825C2}" srcOrd="3" destOrd="0" presId="urn:microsoft.com/office/officeart/2008/layout/LinedList"/>
    <dgm:cxn modelId="{A1ECA2B0-EBE7-4198-9071-99A44E002A38}" type="presParOf" srcId="{9AA495EC-E553-41EB-97B9-71B2F3F825C2}" destId="{8C755E03-EF9E-4472-9894-E1D2595A2ADC}" srcOrd="0" destOrd="0" presId="urn:microsoft.com/office/officeart/2008/layout/LinedList"/>
    <dgm:cxn modelId="{47AF80BF-9338-4912-9C48-D4E1314A8114}" type="presParOf" srcId="{9AA495EC-E553-41EB-97B9-71B2F3F825C2}" destId="{5A1879D0-E9FA-4B8F-BA29-657D0FDB620E}" srcOrd="1" destOrd="0" presId="urn:microsoft.com/office/officeart/2008/layout/LinedList"/>
    <dgm:cxn modelId="{478BFE99-798A-4B88-9BF0-8351B7D50226}" type="presParOf" srcId="{6E940119-90B7-47BB-89B4-491C52D9A113}" destId="{BB753578-8197-4662-9B0D-26965999E650}" srcOrd="4" destOrd="0" presId="urn:microsoft.com/office/officeart/2008/layout/LinedList"/>
    <dgm:cxn modelId="{FA03CE9E-7998-4A51-BA1E-22E16F366143}" type="presParOf" srcId="{6E940119-90B7-47BB-89B4-491C52D9A113}" destId="{268B43B2-C036-46B1-9FCC-D9EBC0EAE3E9}" srcOrd="5" destOrd="0" presId="urn:microsoft.com/office/officeart/2008/layout/LinedList"/>
    <dgm:cxn modelId="{B32D1576-C5E5-41D6-96D4-8F47D677FC78}" type="presParOf" srcId="{268B43B2-C036-46B1-9FCC-D9EBC0EAE3E9}" destId="{549A7672-1318-4381-8E09-FE272C02AF4F}" srcOrd="0" destOrd="0" presId="urn:microsoft.com/office/officeart/2008/layout/LinedList"/>
    <dgm:cxn modelId="{4E364202-9686-4EAF-82C5-622EA46DE9DC}" type="presParOf" srcId="{268B43B2-C036-46B1-9FCC-D9EBC0EAE3E9}" destId="{59DB8D6B-6598-4B43-8173-37BEDC950C28}" srcOrd="1" destOrd="0" presId="urn:microsoft.com/office/officeart/2008/layout/LinedList"/>
    <dgm:cxn modelId="{B4D6B957-436A-4D5A-9860-BF155144822C}" type="presParOf" srcId="{6E940119-90B7-47BB-89B4-491C52D9A113}" destId="{C76E8E5F-9C78-4A85-AACE-E3979DF1C341}" srcOrd="6" destOrd="0" presId="urn:microsoft.com/office/officeart/2008/layout/LinedList"/>
    <dgm:cxn modelId="{D3B42169-6A06-4E4E-BEBC-1F14B337BD75}" type="presParOf" srcId="{6E940119-90B7-47BB-89B4-491C52D9A113}" destId="{77A3B6E2-89D2-47AD-BC75-05396EFA143E}" srcOrd="7" destOrd="0" presId="urn:microsoft.com/office/officeart/2008/layout/LinedList"/>
    <dgm:cxn modelId="{838B6AD7-FE86-485C-9B6E-84C340C4A767}" type="presParOf" srcId="{77A3B6E2-89D2-47AD-BC75-05396EFA143E}" destId="{594041ED-50F8-42C6-A630-10DEED35DCFB}" srcOrd="0" destOrd="0" presId="urn:microsoft.com/office/officeart/2008/layout/LinedList"/>
    <dgm:cxn modelId="{67C9730C-8979-403C-9DB6-4C5960AB77E2}" type="presParOf" srcId="{77A3B6E2-89D2-47AD-BC75-05396EFA143E}" destId="{12818F36-ADAF-45F8-A58F-2999340D0BE0}" srcOrd="1" destOrd="0" presId="urn:microsoft.com/office/officeart/2008/layout/LinedList"/>
    <dgm:cxn modelId="{8F3E0A70-2963-4BFC-8E07-38E49DA3FB1B}" type="presParOf" srcId="{6E940119-90B7-47BB-89B4-491C52D9A113}" destId="{DF8E3D1A-5FAF-42B7-90F0-775AE6EB5509}" srcOrd="8" destOrd="0" presId="urn:microsoft.com/office/officeart/2008/layout/LinedList"/>
    <dgm:cxn modelId="{DE02B5F5-6EA2-4596-82AB-78E0D06C58BE}" type="presParOf" srcId="{6E940119-90B7-47BB-89B4-491C52D9A113}" destId="{A2683137-F20C-4E36-8E89-870F566C6E99}" srcOrd="9" destOrd="0" presId="urn:microsoft.com/office/officeart/2008/layout/LinedList"/>
    <dgm:cxn modelId="{69EB2D2C-8E5E-4D04-9AC4-53016F8C23F5}" type="presParOf" srcId="{A2683137-F20C-4E36-8E89-870F566C6E99}" destId="{5B208D9F-8F65-43B6-AFD2-89DEC8B2B8D3}" srcOrd="0" destOrd="0" presId="urn:microsoft.com/office/officeart/2008/layout/LinedList"/>
    <dgm:cxn modelId="{17334B6E-F338-48CC-A17E-9771E5293BFA}" type="presParOf" srcId="{A2683137-F20C-4E36-8E89-870F566C6E99}" destId="{20BBE911-6372-4AFA-A554-486131D4FEF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E1A7EE3-A129-4B16-810C-5C67B5266EB4}" type="doc">
      <dgm:prSet loTypeId="urn:microsoft.com/office/officeart/2016/7/layout/RepeatingBendingProcessNew" loCatId="process" qsTypeId="urn:microsoft.com/office/officeart/2005/8/quickstyle/simple4" qsCatId="simple" csTypeId="urn:microsoft.com/office/officeart/2005/8/colors/colorful1" csCatId="colorful" phldr="1"/>
      <dgm:spPr/>
      <dgm:t>
        <a:bodyPr/>
        <a:lstStyle/>
        <a:p>
          <a:endParaRPr lang="en-US"/>
        </a:p>
      </dgm:t>
    </dgm:pt>
    <dgm:pt modelId="{1A0E2C55-05D1-4422-9C26-10FDB26F0FFF}">
      <dgm:prSet/>
      <dgm:spPr/>
      <dgm:t>
        <a:bodyPr/>
        <a:lstStyle/>
        <a:p>
          <a:pPr>
            <a:lnSpc>
              <a:spcPct val="100000"/>
            </a:lnSpc>
          </a:pPr>
          <a:r>
            <a:rPr lang="en-US" b="1" dirty="0">
              <a:solidFill>
                <a:schemeClr val="bg1"/>
              </a:solidFill>
              <a:effectLst/>
            </a:rPr>
            <a:t>START WITH A QUESTION AND END WITH A QUESTION</a:t>
          </a:r>
        </a:p>
      </dgm:t>
    </dgm:pt>
    <dgm:pt modelId="{32B5B426-E89A-4D98-B55A-F1CCCAE44EFE}" type="parTrans" cxnId="{40296423-CACF-4B90-9344-447695666587}">
      <dgm:prSet/>
      <dgm:spPr/>
      <dgm:t>
        <a:bodyPr/>
        <a:lstStyle/>
        <a:p>
          <a:endParaRPr lang="en-US" dirty="0">
            <a:solidFill>
              <a:schemeClr val="bg1"/>
            </a:solidFill>
            <a:effectLst/>
          </a:endParaRPr>
        </a:p>
      </dgm:t>
    </dgm:pt>
    <dgm:pt modelId="{F096253E-F11D-4A8E-9D37-83238781ED48}" type="sibTrans" cxnId="{40296423-CACF-4B90-9344-447695666587}">
      <dgm:prSet/>
      <dgm:spPr/>
      <dgm:t>
        <a:bodyPr/>
        <a:lstStyle/>
        <a:p>
          <a:endParaRPr lang="en-US" dirty="0">
            <a:solidFill>
              <a:schemeClr val="bg1"/>
            </a:solidFill>
            <a:effectLst/>
          </a:endParaRPr>
        </a:p>
      </dgm:t>
    </dgm:pt>
    <dgm:pt modelId="{BBA9400C-55BE-40C1-860E-E1056F2FB0F4}">
      <dgm:prSet/>
      <dgm:spPr/>
      <dgm:t>
        <a:bodyPr/>
        <a:lstStyle/>
        <a:p>
          <a:pPr>
            <a:lnSpc>
              <a:spcPct val="100000"/>
            </a:lnSpc>
          </a:pPr>
          <a:r>
            <a:rPr lang="en-US" b="1" dirty="0">
              <a:solidFill>
                <a:schemeClr val="bg1"/>
              </a:solidFill>
              <a:effectLst/>
            </a:rPr>
            <a:t>ALLOW TIME TO EXPLAIN THEMSELVES</a:t>
          </a:r>
        </a:p>
      </dgm:t>
    </dgm:pt>
    <dgm:pt modelId="{95C11692-F84D-4D22-8245-DD3C04AE645D}" type="parTrans" cxnId="{3F9ACACE-8629-472B-B185-3D2917D883DE}">
      <dgm:prSet/>
      <dgm:spPr/>
      <dgm:t>
        <a:bodyPr/>
        <a:lstStyle/>
        <a:p>
          <a:endParaRPr lang="en-US" dirty="0">
            <a:solidFill>
              <a:schemeClr val="bg1"/>
            </a:solidFill>
            <a:effectLst/>
          </a:endParaRPr>
        </a:p>
      </dgm:t>
    </dgm:pt>
    <dgm:pt modelId="{9BF667C3-C52F-40F2-9D4C-49A096C9274A}" type="sibTrans" cxnId="{3F9ACACE-8629-472B-B185-3D2917D883DE}">
      <dgm:prSet/>
      <dgm:spPr/>
      <dgm:t>
        <a:bodyPr/>
        <a:lstStyle/>
        <a:p>
          <a:endParaRPr lang="en-US" dirty="0">
            <a:solidFill>
              <a:schemeClr val="bg1"/>
            </a:solidFill>
            <a:effectLst/>
          </a:endParaRPr>
        </a:p>
      </dgm:t>
    </dgm:pt>
    <dgm:pt modelId="{0A6755F2-6CC0-49E9-BE8F-FA5D78EE2D2C}">
      <dgm:prSet/>
      <dgm:spPr/>
      <dgm:t>
        <a:bodyPr/>
        <a:lstStyle/>
        <a:p>
          <a:pPr>
            <a:lnSpc>
              <a:spcPct val="100000"/>
            </a:lnSpc>
          </a:pPr>
          <a:r>
            <a:rPr lang="en-US" b="1" dirty="0">
              <a:solidFill>
                <a:schemeClr val="bg1"/>
              </a:solidFill>
              <a:effectLst/>
            </a:rPr>
            <a:t>BE SPECIFIC AND TARGETED. RELATE THE ISSUE TO A GOAL.</a:t>
          </a:r>
        </a:p>
      </dgm:t>
    </dgm:pt>
    <dgm:pt modelId="{AD1EF699-61E4-40F6-8806-6CED247F66ED}" type="parTrans" cxnId="{B131FF9A-8BC9-4AE9-A015-823064798A4C}">
      <dgm:prSet/>
      <dgm:spPr/>
      <dgm:t>
        <a:bodyPr/>
        <a:lstStyle/>
        <a:p>
          <a:endParaRPr lang="en-US" dirty="0">
            <a:solidFill>
              <a:schemeClr val="bg1"/>
            </a:solidFill>
            <a:effectLst/>
          </a:endParaRPr>
        </a:p>
      </dgm:t>
    </dgm:pt>
    <dgm:pt modelId="{47F5FB43-5A76-4BCB-A0C7-CD2A0059C4D0}" type="sibTrans" cxnId="{B131FF9A-8BC9-4AE9-A015-823064798A4C}">
      <dgm:prSet/>
      <dgm:spPr/>
      <dgm:t>
        <a:bodyPr/>
        <a:lstStyle/>
        <a:p>
          <a:endParaRPr lang="en-US" dirty="0">
            <a:solidFill>
              <a:schemeClr val="bg1"/>
            </a:solidFill>
            <a:effectLst/>
          </a:endParaRPr>
        </a:p>
      </dgm:t>
    </dgm:pt>
    <dgm:pt modelId="{BD537D65-0E9F-4F65-8AD9-04F77A57E284}">
      <dgm:prSet/>
      <dgm:spPr/>
      <dgm:t>
        <a:bodyPr/>
        <a:lstStyle/>
        <a:p>
          <a:pPr>
            <a:lnSpc>
              <a:spcPct val="100000"/>
            </a:lnSpc>
          </a:pPr>
          <a:r>
            <a:rPr lang="en-US" b="1" dirty="0">
              <a:solidFill>
                <a:schemeClr val="bg1"/>
              </a:solidFill>
              <a:effectLst/>
            </a:rPr>
            <a:t>TIMELY, DON’T WAIT!</a:t>
          </a:r>
        </a:p>
      </dgm:t>
    </dgm:pt>
    <dgm:pt modelId="{B47E90CD-819A-4BED-AF6B-B2A0DF051C9B}" type="parTrans" cxnId="{022F064C-091F-40C6-BE89-D7CC322BAE36}">
      <dgm:prSet/>
      <dgm:spPr/>
      <dgm:t>
        <a:bodyPr/>
        <a:lstStyle/>
        <a:p>
          <a:endParaRPr lang="en-US" dirty="0">
            <a:solidFill>
              <a:schemeClr val="bg1"/>
            </a:solidFill>
            <a:effectLst/>
          </a:endParaRPr>
        </a:p>
      </dgm:t>
    </dgm:pt>
    <dgm:pt modelId="{2D1BE5BF-A407-4935-A00F-29DAD6790223}" type="sibTrans" cxnId="{022F064C-091F-40C6-BE89-D7CC322BAE36}">
      <dgm:prSet/>
      <dgm:spPr/>
      <dgm:t>
        <a:bodyPr/>
        <a:lstStyle/>
        <a:p>
          <a:endParaRPr lang="en-US" dirty="0">
            <a:solidFill>
              <a:schemeClr val="bg1"/>
            </a:solidFill>
            <a:effectLst/>
          </a:endParaRPr>
        </a:p>
      </dgm:t>
    </dgm:pt>
    <dgm:pt modelId="{17A883FD-7246-4830-8634-34BF25A09114}">
      <dgm:prSet/>
      <dgm:spPr/>
      <dgm:t>
        <a:bodyPr/>
        <a:lstStyle/>
        <a:p>
          <a:pPr>
            <a:lnSpc>
              <a:spcPct val="100000"/>
            </a:lnSpc>
          </a:pPr>
          <a:r>
            <a:rPr lang="en-US" b="1" dirty="0">
              <a:solidFill>
                <a:schemeClr val="bg1"/>
              </a:solidFill>
              <a:effectLst/>
            </a:rPr>
            <a:t>PRAISE OVER CRITICISM</a:t>
          </a:r>
        </a:p>
      </dgm:t>
    </dgm:pt>
    <dgm:pt modelId="{F3B5B86F-33CB-4B6A-A3BC-684D7E5AD3F0}" type="parTrans" cxnId="{28D9E43B-CDED-4A69-B1B3-D886A5933DF2}">
      <dgm:prSet/>
      <dgm:spPr/>
      <dgm:t>
        <a:bodyPr/>
        <a:lstStyle/>
        <a:p>
          <a:endParaRPr lang="en-US" dirty="0">
            <a:solidFill>
              <a:schemeClr val="bg1"/>
            </a:solidFill>
            <a:effectLst/>
          </a:endParaRPr>
        </a:p>
      </dgm:t>
    </dgm:pt>
    <dgm:pt modelId="{E6C8E3CC-A2CC-4EE8-A064-83FE39BFB9F0}" type="sibTrans" cxnId="{28D9E43B-CDED-4A69-B1B3-D886A5933DF2}">
      <dgm:prSet/>
      <dgm:spPr/>
      <dgm:t>
        <a:bodyPr/>
        <a:lstStyle/>
        <a:p>
          <a:endParaRPr lang="en-US" dirty="0">
            <a:solidFill>
              <a:schemeClr val="bg1"/>
            </a:solidFill>
            <a:effectLst/>
          </a:endParaRPr>
        </a:p>
      </dgm:t>
    </dgm:pt>
    <dgm:pt modelId="{50C1FA0F-03DD-47B5-9D44-07A64514BC79}">
      <dgm:prSet/>
      <dgm:spPr/>
      <dgm:t>
        <a:bodyPr/>
        <a:lstStyle/>
        <a:p>
          <a:pPr>
            <a:lnSpc>
              <a:spcPct val="100000"/>
            </a:lnSpc>
          </a:pPr>
          <a:r>
            <a:rPr lang="en-US" b="1" dirty="0">
              <a:solidFill>
                <a:schemeClr val="bg1"/>
              </a:solidFill>
              <a:effectLst/>
            </a:rPr>
            <a:t>CREATE A PLAN TOGETHER FOR ACHIEVEMENT.</a:t>
          </a:r>
        </a:p>
      </dgm:t>
    </dgm:pt>
    <dgm:pt modelId="{8AE754DC-CE48-44A3-BF75-14E7965F24CD}" type="parTrans" cxnId="{E08CD369-AB47-49D2-B595-138EA58D2AAD}">
      <dgm:prSet/>
      <dgm:spPr/>
      <dgm:t>
        <a:bodyPr/>
        <a:lstStyle/>
        <a:p>
          <a:endParaRPr lang="en-US" dirty="0">
            <a:solidFill>
              <a:schemeClr val="bg1"/>
            </a:solidFill>
            <a:effectLst/>
          </a:endParaRPr>
        </a:p>
      </dgm:t>
    </dgm:pt>
    <dgm:pt modelId="{531B17B4-86E0-481E-874C-EF0FF84E7887}" type="sibTrans" cxnId="{E08CD369-AB47-49D2-B595-138EA58D2AAD}">
      <dgm:prSet/>
      <dgm:spPr/>
      <dgm:t>
        <a:bodyPr/>
        <a:lstStyle/>
        <a:p>
          <a:endParaRPr lang="en-US" dirty="0">
            <a:solidFill>
              <a:schemeClr val="bg1"/>
            </a:solidFill>
            <a:effectLst/>
          </a:endParaRPr>
        </a:p>
      </dgm:t>
    </dgm:pt>
    <dgm:pt modelId="{6EDAFC72-E317-4DF0-8BEA-7B2C2A39C3AB}" type="pres">
      <dgm:prSet presAssocID="{4E1A7EE3-A129-4B16-810C-5C67B5266EB4}" presName="Name0" presStyleCnt="0">
        <dgm:presLayoutVars>
          <dgm:dir/>
          <dgm:resizeHandles val="exact"/>
        </dgm:presLayoutVars>
      </dgm:prSet>
      <dgm:spPr/>
    </dgm:pt>
    <dgm:pt modelId="{D2F07281-9439-4C54-A172-B1D70FBA9917}" type="pres">
      <dgm:prSet presAssocID="{1A0E2C55-05D1-4422-9C26-10FDB26F0FFF}" presName="node" presStyleLbl="node1" presStyleIdx="0" presStyleCnt="6">
        <dgm:presLayoutVars>
          <dgm:bulletEnabled val="1"/>
        </dgm:presLayoutVars>
      </dgm:prSet>
      <dgm:spPr/>
    </dgm:pt>
    <dgm:pt modelId="{48A40401-B603-48AB-87E0-06C49DFE61AF}" type="pres">
      <dgm:prSet presAssocID="{F096253E-F11D-4A8E-9D37-83238781ED48}" presName="sibTrans" presStyleLbl="sibTrans1D1" presStyleIdx="0" presStyleCnt="5"/>
      <dgm:spPr/>
    </dgm:pt>
    <dgm:pt modelId="{3CD85F5F-CC52-4A2D-9B95-85703BBC4CE2}" type="pres">
      <dgm:prSet presAssocID="{F096253E-F11D-4A8E-9D37-83238781ED48}" presName="connectorText" presStyleLbl="sibTrans1D1" presStyleIdx="0" presStyleCnt="5"/>
      <dgm:spPr/>
    </dgm:pt>
    <dgm:pt modelId="{4CA93FC8-C378-4144-99BF-CC78AE8B3E64}" type="pres">
      <dgm:prSet presAssocID="{BBA9400C-55BE-40C1-860E-E1056F2FB0F4}" presName="node" presStyleLbl="node1" presStyleIdx="1" presStyleCnt="6">
        <dgm:presLayoutVars>
          <dgm:bulletEnabled val="1"/>
        </dgm:presLayoutVars>
      </dgm:prSet>
      <dgm:spPr/>
    </dgm:pt>
    <dgm:pt modelId="{0D7AAD90-34AB-4A63-87EC-C4E9DFA58538}" type="pres">
      <dgm:prSet presAssocID="{9BF667C3-C52F-40F2-9D4C-49A096C9274A}" presName="sibTrans" presStyleLbl="sibTrans1D1" presStyleIdx="1" presStyleCnt="5"/>
      <dgm:spPr/>
    </dgm:pt>
    <dgm:pt modelId="{502F4852-55A3-4D5F-B3D0-6FC4FE80DAFD}" type="pres">
      <dgm:prSet presAssocID="{9BF667C3-C52F-40F2-9D4C-49A096C9274A}" presName="connectorText" presStyleLbl="sibTrans1D1" presStyleIdx="1" presStyleCnt="5"/>
      <dgm:spPr/>
    </dgm:pt>
    <dgm:pt modelId="{A8725478-E0FC-46DA-B12A-F65FFBFF92A1}" type="pres">
      <dgm:prSet presAssocID="{0A6755F2-6CC0-49E9-BE8F-FA5D78EE2D2C}" presName="node" presStyleLbl="node1" presStyleIdx="2" presStyleCnt="6">
        <dgm:presLayoutVars>
          <dgm:bulletEnabled val="1"/>
        </dgm:presLayoutVars>
      </dgm:prSet>
      <dgm:spPr/>
    </dgm:pt>
    <dgm:pt modelId="{8E9C52BA-6E9F-4916-9957-EA45296D590C}" type="pres">
      <dgm:prSet presAssocID="{47F5FB43-5A76-4BCB-A0C7-CD2A0059C4D0}" presName="sibTrans" presStyleLbl="sibTrans1D1" presStyleIdx="2" presStyleCnt="5"/>
      <dgm:spPr/>
    </dgm:pt>
    <dgm:pt modelId="{FCAC3406-FB13-4718-8197-266AB160076B}" type="pres">
      <dgm:prSet presAssocID="{47F5FB43-5A76-4BCB-A0C7-CD2A0059C4D0}" presName="connectorText" presStyleLbl="sibTrans1D1" presStyleIdx="2" presStyleCnt="5"/>
      <dgm:spPr/>
    </dgm:pt>
    <dgm:pt modelId="{F985E335-591C-4AAD-B819-6295D1A3AAA5}" type="pres">
      <dgm:prSet presAssocID="{BD537D65-0E9F-4F65-8AD9-04F77A57E284}" presName="node" presStyleLbl="node1" presStyleIdx="3" presStyleCnt="6">
        <dgm:presLayoutVars>
          <dgm:bulletEnabled val="1"/>
        </dgm:presLayoutVars>
      </dgm:prSet>
      <dgm:spPr/>
    </dgm:pt>
    <dgm:pt modelId="{30F4BB3E-2AED-46DA-85AB-914E4325FFFD}" type="pres">
      <dgm:prSet presAssocID="{2D1BE5BF-A407-4935-A00F-29DAD6790223}" presName="sibTrans" presStyleLbl="sibTrans1D1" presStyleIdx="3" presStyleCnt="5"/>
      <dgm:spPr/>
    </dgm:pt>
    <dgm:pt modelId="{826D5D95-4853-4246-B51F-F8AE134A15D6}" type="pres">
      <dgm:prSet presAssocID="{2D1BE5BF-A407-4935-A00F-29DAD6790223}" presName="connectorText" presStyleLbl="sibTrans1D1" presStyleIdx="3" presStyleCnt="5"/>
      <dgm:spPr/>
    </dgm:pt>
    <dgm:pt modelId="{D333D0C7-0647-4726-90DE-AFC30181BCA7}" type="pres">
      <dgm:prSet presAssocID="{50C1FA0F-03DD-47B5-9D44-07A64514BC79}" presName="node" presStyleLbl="node1" presStyleIdx="4" presStyleCnt="6">
        <dgm:presLayoutVars>
          <dgm:bulletEnabled val="1"/>
        </dgm:presLayoutVars>
      </dgm:prSet>
      <dgm:spPr/>
    </dgm:pt>
    <dgm:pt modelId="{C2268DF0-BE3C-4E1F-AA91-3C6CAE25C3D5}" type="pres">
      <dgm:prSet presAssocID="{531B17B4-86E0-481E-874C-EF0FF84E7887}" presName="sibTrans" presStyleLbl="sibTrans1D1" presStyleIdx="4" presStyleCnt="5"/>
      <dgm:spPr/>
    </dgm:pt>
    <dgm:pt modelId="{D3F73A3F-45AA-4F01-A2A7-68DE5EFFDA32}" type="pres">
      <dgm:prSet presAssocID="{531B17B4-86E0-481E-874C-EF0FF84E7887}" presName="connectorText" presStyleLbl="sibTrans1D1" presStyleIdx="4" presStyleCnt="5"/>
      <dgm:spPr/>
    </dgm:pt>
    <dgm:pt modelId="{5D5BFA67-809D-44DF-8627-AAFB6BD15D9A}" type="pres">
      <dgm:prSet presAssocID="{17A883FD-7246-4830-8634-34BF25A09114}" presName="node" presStyleLbl="node1" presStyleIdx="5" presStyleCnt="6">
        <dgm:presLayoutVars>
          <dgm:bulletEnabled val="1"/>
        </dgm:presLayoutVars>
      </dgm:prSet>
      <dgm:spPr/>
    </dgm:pt>
  </dgm:ptLst>
  <dgm:cxnLst>
    <dgm:cxn modelId="{64259D0E-FB8C-467A-8378-F7D7AB32C37A}" type="presOf" srcId="{9BF667C3-C52F-40F2-9D4C-49A096C9274A}" destId="{502F4852-55A3-4D5F-B3D0-6FC4FE80DAFD}" srcOrd="1" destOrd="0" presId="urn:microsoft.com/office/officeart/2016/7/layout/RepeatingBendingProcessNew"/>
    <dgm:cxn modelId="{F2C8C01A-706E-4CCF-9DA9-A8673F084208}" type="presOf" srcId="{0A6755F2-6CC0-49E9-BE8F-FA5D78EE2D2C}" destId="{A8725478-E0FC-46DA-B12A-F65FFBFF92A1}" srcOrd="0" destOrd="0" presId="urn:microsoft.com/office/officeart/2016/7/layout/RepeatingBendingProcessNew"/>
    <dgm:cxn modelId="{92350C22-3CA1-43B7-B29E-FEFF07466FA4}" type="presOf" srcId="{2D1BE5BF-A407-4935-A00F-29DAD6790223}" destId="{30F4BB3E-2AED-46DA-85AB-914E4325FFFD}" srcOrd="0" destOrd="0" presId="urn:microsoft.com/office/officeart/2016/7/layout/RepeatingBendingProcessNew"/>
    <dgm:cxn modelId="{40296423-CACF-4B90-9344-447695666587}" srcId="{4E1A7EE3-A129-4B16-810C-5C67B5266EB4}" destId="{1A0E2C55-05D1-4422-9C26-10FDB26F0FFF}" srcOrd="0" destOrd="0" parTransId="{32B5B426-E89A-4D98-B55A-F1CCCAE44EFE}" sibTransId="{F096253E-F11D-4A8E-9D37-83238781ED48}"/>
    <dgm:cxn modelId="{28D9E43B-CDED-4A69-B1B3-D886A5933DF2}" srcId="{4E1A7EE3-A129-4B16-810C-5C67B5266EB4}" destId="{17A883FD-7246-4830-8634-34BF25A09114}" srcOrd="5" destOrd="0" parTransId="{F3B5B86F-33CB-4B6A-A3BC-684D7E5AD3F0}" sibTransId="{E6C8E3CC-A2CC-4EE8-A064-83FE39BFB9F0}"/>
    <dgm:cxn modelId="{EF80743C-1990-4E17-911F-58290833C681}" type="presOf" srcId="{9BF667C3-C52F-40F2-9D4C-49A096C9274A}" destId="{0D7AAD90-34AB-4A63-87EC-C4E9DFA58538}" srcOrd="0" destOrd="0" presId="urn:microsoft.com/office/officeart/2016/7/layout/RepeatingBendingProcessNew"/>
    <dgm:cxn modelId="{6695B45B-75EC-4B78-A8ED-5763A15B3443}" type="presOf" srcId="{531B17B4-86E0-481E-874C-EF0FF84E7887}" destId="{D3F73A3F-45AA-4F01-A2A7-68DE5EFFDA32}" srcOrd="1" destOrd="0" presId="urn:microsoft.com/office/officeart/2016/7/layout/RepeatingBendingProcessNew"/>
    <dgm:cxn modelId="{D4514A5E-841D-41C0-A9D9-E6C764836B36}" type="presOf" srcId="{531B17B4-86E0-481E-874C-EF0FF84E7887}" destId="{C2268DF0-BE3C-4E1F-AA91-3C6CAE25C3D5}" srcOrd="0" destOrd="0" presId="urn:microsoft.com/office/officeart/2016/7/layout/RepeatingBendingProcessNew"/>
    <dgm:cxn modelId="{E7252D67-5DF9-433C-9C1C-E63E6DE872F0}" type="presOf" srcId="{BD537D65-0E9F-4F65-8AD9-04F77A57E284}" destId="{F985E335-591C-4AAD-B819-6295D1A3AAA5}" srcOrd="0" destOrd="0" presId="urn:microsoft.com/office/officeart/2016/7/layout/RepeatingBendingProcessNew"/>
    <dgm:cxn modelId="{E08CD369-AB47-49D2-B595-138EA58D2AAD}" srcId="{4E1A7EE3-A129-4B16-810C-5C67B5266EB4}" destId="{50C1FA0F-03DD-47B5-9D44-07A64514BC79}" srcOrd="4" destOrd="0" parTransId="{8AE754DC-CE48-44A3-BF75-14E7965F24CD}" sibTransId="{531B17B4-86E0-481E-874C-EF0FF84E7887}"/>
    <dgm:cxn modelId="{022F064C-091F-40C6-BE89-D7CC322BAE36}" srcId="{4E1A7EE3-A129-4B16-810C-5C67B5266EB4}" destId="{BD537D65-0E9F-4F65-8AD9-04F77A57E284}" srcOrd="3" destOrd="0" parTransId="{B47E90CD-819A-4BED-AF6B-B2A0DF051C9B}" sibTransId="{2D1BE5BF-A407-4935-A00F-29DAD6790223}"/>
    <dgm:cxn modelId="{2BD36B6E-F254-493A-8C47-9648EA06AE95}" type="presOf" srcId="{47F5FB43-5A76-4BCB-A0C7-CD2A0059C4D0}" destId="{8E9C52BA-6E9F-4916-9957-EA45296D590C}" srcOrd="0" destOrd="0" presId="urn:microsoft.com/office/officeart/2016/7/layout/RepeatingBendingProcessNew"/>
    <dgm:cxn modelId="{A2B04551-C775-4CBF-9731-D42A128BB794}" type="presOf" srcId="{1A0E2C55-05D1-4422-9C26-10FDB26F0FFF}" destId="{D2F07281-9439-4C54-A172-B1D70FBA9917}" srcOrd="0" destOrd="0" presId="urn:microsoft.com/office/officeart/2016/7/layout/RepeatingBendingProcessNew"/>
    <dgm:cxn modelId="{39246F8B-870C-4453-B968-729038B8DF51}" type="presOf" srcId="{BBA9400C-55BE-40C1-860E-E1056F2FB0F4}" destId="{4CA93FC8-C378-4144-99BF-CC78AE8B3E64}" srcOrd="0" destOrd="0" presId="urn:microsoft.com/office/officeart/2016/7/layout/RepeatingBendingProcessNew"/>
    <dgm:cxn modelId="{719C398D-6B65-4D92-AB0A-B12ECAB05DCA}" type="presOf" srcId="{4E1A7EE3-A129-4B16-810C-5C67B5266EB4}" destId="{6EDAFC72-E317-4DF0-8BEA-7B2C2A39C3AB}" srcOrd="0" destOrd="0" presId="urn:microsoft.com/office/officeart/2016/7/layout/RepeatingBendingProcessNew"/>
    <dgm:cxn modelId="{B131FF9A-8BC9-4AE9-A015-823064798A4C}" srcId="{4E1A7EE3-A129-4B16-810C-5C67B5266EB4}" destId="{0A6755F2-6CC0-49E9-BE8F-FA5D78EE2D2C}" srcOrd="2" destOrd="0" parTransId="{AD1EF699-61E4-40F6-8806-6CED247F66ED}" sibTransId="{47F5FB43-5A76-4BCB-A0C7-CD2A0059C4D0}"/>
    <dgm:cxn modelId="{F53D5E9F-844F-4899-ABE1-390F48B341AE}" type="presOf" srcId="{F096253E-F11D-4A8E-9D37-83238781ED48}" destId="{48A40401-B603-48AB-87E0-06C49DFE61AF}" srcOrd="0" destOrd="0" presId="urn:microsoft.com/office/officeart/2016/7/layout/RepeatingBendingProcessNew"/>
    <dgm:cxn modelId="{E2C690A4-07B8-4E97-BD5D-8EEB7FCCA990}" type="presOf" srcId="{50C1FA0F-03DD-47B5-9D44-07A64514BC79}" destId="{D333D0C7-0647-4726-90DE-AFC30181BCA7}" srcOrd="0" destOrd="0" presId="urn:microsoft.com/office/officeart/2016/7/layout/RepeatingBendingProcessNew"/>
    <dgm:cxn modelId="{BEC78EAE-B634-4F6B-A454-BCD27A574F02}" type="presOf" srcId="{47F5FB43-5A76-4BCB-A0C7-CD2A0059C4D0}" destId="{FCAC3406-FB13-4718-8197-266AB160076B}" srcOrd="1" destOrd="0" presId="urn:microsoft.com/office/officeart/2016/7/layout/RepeatingBendingProcessNew"/>
    <dgm:cxn modelId="{E068D0BB-00E8-46FA-9A09-6E23935AF108}" type="presOf" srcId="{17A883FD-7246-4830-8634-34BF25A09114}" destId="{5D5BFA67-809D-44DF-8627-AAFB6BD15D9A}" srcOrd="0" destOrd="0" presId="urn:microsoft.com/office/officeart/2016/7/layout/RepeatingBendingProcessNew"/>
    <dgm:cxn modelId="{3F9ACACE-8629-472B-B185-3D2917D883DE}" srcId="{4E1A7EE3-A129-4B16-810C-5C67B5266EB4}" destId="{BBA9400C-55BE-40C1-860E-E1056F2FB0F4}" srcOrd="1" destOrd="0" parTransId="{95C11692-F84D-4D22-8245-DD3C04AE645D}" sibTransId="{9BF667C3-C52F-40F2-9D4C-49A096C9274A}"/>
    <dgm:cxn modelId="{032CBBDC-3102-4EB2-8FA2-99F13BE20B43}" type="presOf" srcId="{2D1BE5BF-A407-4935-A00F-29DAD6790223}" destId="{826D5D95-4853-4246-B51F-F8AE134A15D6}" srcOrd="1" destOrd="0" presId="urn:microsoft.com/office/officeart/2016/7/layout/RepeatingBendingProcessNew"/>
    <dgm:cxn modelId="{3CD7C4F7-26CB-493F-84F1-EABFA9D20065}" type="presOf" srcId="{F096253E-F11D-4A8E-9D37-83238781ED48}" destId="{3CD85F5F-CC52-4A2D-9B95-85703BBC4CE2}" srcOrd="1" destOrd="0" presId="urn:microsoft.com/office/officeart/2016/7/layout/RepeatingBendingProcessNew"/>
    <dgm:cxn modelId="{6F4BE92B-C129-42A2-B019-C005BB20D55C}" type="presParOf" srcId="{6EDAFC72-E317-4DF0-8BEA-7B2C2A39C3AB}" destId="{D2F07281-9439-4C54-A172-B1D70FBA9917}" srcOrd="0" destOrd="0" presId="urn:microsoft.com/office/officeart/2016/7/layout/RepeatingBendingProcessNew"/>
    <dgm:cxn modelId="{44A8E00B-3476-4DB2-A53F-35E6E09BC2E4}" type="presParOf" srcId="{6EDAFC72-E317-4DF0-8BEA-7B2C2A39C3AB}" destId="{48A40401-B603-48AB-87E0-06C49DFE61AF}" srcOrd="1" destOrd="0" presId="urn:microsoft.com/office/officeart/2016/7/layout/RepeatingBendingProcessNew"/>
    <dgm:cxn modelId="{84399FE1-6D6E-4945-8B09-E7FC280CFE8B}" type="presParOf" srcId="{48A40401-B603-48AB-87E0-06C49DFE61AF}" destId="{3CD85F5F-CC52-4A2D-9B95-85703BBC4CE2}" srcOrd="0" destOrd="0" presId="urn:microsoft.com/office/officeart/2016/7/layout/RepeatingBendingProcessNew"/>
    <dgm:cxn modelId="{08967791-400D-4A18-88CF-2482C20A2915}" type="presParOf" srcId="{6EDAFC72-E317-4DF0-8BEA-7B2C2A39C3AB}" destId="{4CA93FC8-C378-4144-99BF-CC78AE8B3E64}" srcOrd="2" destOrd="0" presId="urn:microsoft.com/office/officeart/2016/7/layout/RepeatingBendingProcessNew"/>
    <dgm:cxn modelId="{2479F03B-F8CE-4A09-933D-8F4A7788270F}" type="presParOf" srcId="{6EDAFC72-E317-4DF0-8BEA-7B2C2A39C3AB}" destId="{0D7AAD90-34AB-4A63-87EC-C4E9DFA58538}" srcOrd="3" destOrd="0" presId="urn:microsoft.com/office/officeart/2016/7/layout/RepeatingBendingProcessNew"/>
    <dgm:cxn modelId="{BC961B2A-C2B2-4A00-A3B0-4163564EBDB4}" type="presParOf" srcId="{0D7AAD90-34AB-4A63-87EC-C4E9DFA58538}" destId="{502F4852-55A3-4D5F-B3D0-6FC4FE80DAFD}" srcOrd="0" destOrd="0" presId="urn:microsoft.com/office/officeart/2016/7/layout/RepeatingBendingProcessNew"/>
    <dgm:cxn modelId="{E50FE39C-5D16-4ADB-806D-800500AD1DBD}" type="presParOf" srcId="{6EDAFC72-E317-4DF0-8BEA-7B2C2A39C3AB}" destId="{A8725478-E0FC-46DA-B12A-F65FFBFF92A1}" srcOrd="4" destOrd="0" presId="urn:microsoft.com/office/officeart/2016/7/layout/RepeatingBendingProcessNew"/>
    <dgm:cxn modelId="{CD05783B-B231-4F1F-B84D-919D9CEF0961}" type="presParOf" srcId="{6EDAFC72-E317-4DF0-8BEA-7B2C2A39C3AB}" destId="{8E9C52BA-6E9F-4916-9957-EA45296D590C}" srcOrd="5" destOrd="0" presId="urn:microsoft.com/office/officeart/2016/7/layout/RepeatingBendingProcessNew"/>
    <dgm:cxn modelId="{6E252212-13A5-4FDA-9C06-D9D3D43E13FA}" type="presParOf" srcId="{8E9C52BA-6E9F-4916-9957-EA45296D590C}" destId="{FCAC3406-FB13-4718-8197-266AB160076B}" srcOrd="0" destOrd="0" presId="urn:microsoft.com/office/officeart/2016/7/layout/RepeatingBendingProcessNew"/>
    <dgm:cxn modelId="{9CC82E96-6690-470B-9F0C-A0A525526057}" type="presParOf" srcId="{6EDAFC72-E317-4DF0-8BEA-7B2C2A39C3AB}" destId="{F985E335-591C-4AAD-B819-6295D1A3AAA5}" srcOrd="6" destOrd="0" presId="urn:microsoft.com/office/officeart/2016/7/layout/RepeatingBendingProcessNew"/>
    <dgm:cxn modelId="{DF64B79E-1CCF-45F3-ABE7-AE7EC59CDE72}" type="presParOf" srcId="{6EDAFC72-E317-4DF0-8BEA-7B2C2A39C3AB}" destId="{30F4BB3E-2AED-46DA-85AB-914E4325FFFD}" srcOrd="7" destOrd="0" presId="urn:microsoft.com/office/officeart/2016/7/layout/RepeatingBendingProcessNew"/>
    <dgm:cxn modelId="{C06D8009-264D-4C5F-9B5E-333FFFA9E6DF}" type="presParOf" srcId="{30F4BB3E-2AED-46DA-85AB-914E4325FFFD}" destId="{826D5D95-4853-4246-B51F-F8AE134A15D6}" srcOrd="0" destOrd="0" presId="urn:microsoft.com/office/officeart/2016/7/layout/RepeatingBendingProcessNew"/>
    <dgm:cxn modelId="{0CA7DEB6-F510-4FBB-A9FC-EED7E3540AE8}" type="presParOf" srcId="{6EDAFC72-E317-4DF0-8BEA-7B2C2A39C3AB}" destId="{D333D0C7-0647-4726-90DE-AFC30181BCA7}" srcOrd="8" destOrd="0" presId="urn:microsoft.com/office/officeart/2016/7/layout/RepeatingBendingProcessNew"/>
    <dgm:cxn modelId="{925DA739-1405-4427-827B-DAA8A1B23E1D}" type="presParOf" srcId="{6EDAFC72-E317-4DF0-8BEA-7B2C2A39C3AB}" destId="{C2268DF0-BE3C-4E1F-AA91-3C6CAE25C3D5}" srcOrd="9" destOrd="0" presId="urn:microsoft.com/office/officeart/2016/7/layout/RepeatingBendingProcessNew"/>
    <dgm:cxn modelId="{73ADFFE5-D08E-4219-99C4-FD200784E4F3}" type="presParOf" srcId="{C2268DF0-BE3C-4E1F-AA91-3C6CAE25C3D5}" destId="{D3F73A3F-45AA-4F01-A2A7-68DE5EFFDA32}" srcOrd="0" destOrd="0" presId="urn:microsoft.com/office/officeart/2016/7/layout/RepeatingBendingProcessNew"/>
    <dgm:cxn modelId="{C2D5F69A-2242-46C5-AF66-C22908272E82}" type="presParOf" srcId="{6EDAFC72-E317-4DF0-8BEA-7B2C2A39C3AB}" destId="{5D5BFA67-809D-44DF-8627-AAFB6BD15D9A}"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146FFA8-A3E9-478B-B7DC-B7258954BE0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B0453F7-5953-49A3-AE2F-C7A615909118}">
      <dgm:prSet/>
      <dgm:spPr/>
      <dgm:t>
        <a:bodyPr/>
        <a:lstStyle/>
        <a:p>
          <a:pPr>
            <a:lnSpc>
              <a:spcPct val="100000"/>
            </a:lnSpc>
          </a:pPr>
          <a:r>
            <a:rPr lang="en-US" dirty="0"/>
            <a:t>HUMILITY &amp; INTEGRITY</a:t>
          </a:r>
        </a:p>
      </dgm:t>
    </dgm:pt>
    <dgm:pt modelId="{A85778B1-7C20-40B8-BD9B-644AFEE21653}" type="parTrans" cxnId="{359AE80A-426E-4DC0-BE39-6AB664DB5AC5}">
      <dgm:prSet/>
      <dgm:spPr/>
      <dgm:t>
        <a:bodyPr/>
        <a:lstStyle/>
        <a:p>
          <a:endParaRPr lang="en-US" dirty="0"/>
        </a:p>
      </dgm:t>
    </dgm:pt>
    <dgm:pt modelId="{4DA226E9-7D9E-4A39-978E-680683C6E750}" type="sibTrans" cxnId="{359AE80A-426E-4DC0-BE39-6AB664DB5AC5}">
      <dgm:prSet/>
      <dgm:spPr/>
      <dgm:t>
        <a:bodyPr/>
        <a:lstStyle/>
        <a:p>
          <a:endParaRPr lang="en-US" dirty="0"/>
        </a:p>
      </dgm:t>
    </dgm:pt>
    <dgm:pt modelId="{74E04027-3352-4BF4-96B4-B6D5EC521C1C}">
      <dgm:prSet/>
      <dgm:spPr/>
      <dgm:t>
        <a:bodyPr/>
        <a:lstStyle/>
        <a:p>
          <a:pPr>
            <a:lnSpc>
              <a:spcPct val="100000"/>
            </a:lnSpc>
          </a:pPr>
          <a:r>
            <a:rPr lang="en-US" dirty="0"/>
            <a:t>EMPATHY</a:t>
          </a:r>
        </a:p>
      </dgm:t>
    </dgm:pt>
    <dgm:pt modelId="{0268C099-E758-46AE-98E3-8D448D9C947B}" type="parTrans" cxnId="{FA96E299-84B4-464A-9274-0FBF577556C0}">
      <dgm:prSet/>
      <dgm:spPr/>
      <dgm:t>
        <a:bodyPr/>
        <a:lstStyle/>
        <a:p>
          <a:endParaRPr lang="en-US" dirty="0"/>
        </a:p>
      </dgm:t>
    </dgm:pt>
    <dgm:pt modelId="{15ADAD40-9D54-4BB7-8BD7-735BA66EC3C2}" type="sibTrans" cxnId="{FA96E299-84B4-464A-9274-0FBF577556C0}">
      <dgm:prSet/>
      <dgm:spPr/>
      <dgm:t>
        <a:bodyPr/>
        <a:lstStyle/>
        <a:p>
          <a:endParaRPr lang="en-US" dirty="0"/>
        </a:p>
      </dgm:t>
    </dgm:pt>
    <dgm:pt modelId="{13688522-E5A6-4195-9ECA-19781D628B48}">
      <dgm:prSet/>
      <dgm:spPr/>
      <dgm:t>
        <a:bodyPr/>
        <a:lstStyle/>
        <a:p>
          <a:pPr>
            <a:lnSpc>
              <a:spcPct val="100000"/>
            </a:lnSpc>
          </a:pPr>
          <a:r>
            <a:rPr lang="en-US" dirty="0"/>
            <a:t>GROWTH MINDSET &amp; </a:t>
          </a:r>
          <a:br>
            <a:rPr lang="en-US" dirty="0"/>
          </a:br>
          <a:r>
            <a:rPr lang="en-US" dirty="0"/>
            <a:t>POSITIVE ATTITUDE</a:t>
          </a:r>
        </a:p>
      </dgm:t>
    </dgm:pt>
    <dgm:pt modelId="{1EDD28C8-BB4A-4F99-8304-A2DEC05EA4A6}" type="parTrans" cxnId="{8A92F911-FF0D-424E-A5CF-D08F99FE6772}">
      <dgm:prSet/>
      <dgm:spPr/>
      <dgm:t>
        <a:bodyPr/>
        <a:lstStyle/>
        <a:p>
          <a:endParaRPr lang="en-US" dirty="0"/>
        </a:p>
      </dgm:t>
    </dgm:pt>
    <dgm:pt modelId="{6D8AC83A-34CC-40AD-9ACF-9750A651F28F}" type="sibTrans" cxnId="{8A92F911-FF0D-424E-A5CF-D08F99FE6772}">
      <dgm:prSet/>
      <dgm:spPr/>
      <dgm:t>
        <a:bodyPr/>
        <a:lstStyle/>
        <a:p>
          <a:endParaRPr lang="en-US" dirty="0"/>
        </a:p>
      </dgm:t>
    </dgm:pt>
    <dgm:pt modelId="{4081CC19-3AF6-459A-A0A6-A3D473105558}">
      <dgm:prSet/>
      <dgm:spPr/>
      <dgm:t>
        <a:bodyPr/>
        <a:lstStyle/>
        <a:p>
          <a:pPr>
            <a:lnSpc>
              <a:spcPct val="100000"/>
            </a:lnSpc>
          </a:pPr>
          <a:r>
            <a:rPr lang="en-US" dirty="0"/>
            <a:t>FOCUS ON IMPROVEMENT &amp; WHAT YOU CONTROL</a:t>
          </a:r>
        </a:p>
      </dgm:t>
    </dgm:pt>
    <dgm:pt modelId="{39B1126E-F222-4CB5-82D0-5848E38FD7B2}" type="parTrans" cxnId="{6E728CB6-3FDD-4E30-BD9E-1B684193F6E0}">
      <dgm:prSet/>
      <dgm:spPr/>
      <dgm:t>
        <a:bodyPr/>
        <a:lstStyle/>
        <a:p>
          <a:endParaRPr lang="en-US" dirty="0"/>
        </a:p>
      </dgm:t>
    </dgm:pt>
    <dgm:pt modelId="{4F7505DE-38C4-43D8-9B29-2F0CAB5613C6}" type="sibTrans" cxnId="{6E728CB6-3FDD-4E30-BD9E-1B684193F6E0}">
      <dgm:prSet/>
      <dgm:spPr/>
      <dgm:t>
        <a:bodyPr/>
        <a:lstStyle/>
        <a:p>
          <a:endParaRPr lang="en-US" dirty="0"/>
        </a:p>
      </dgm:t>
    </dgm:pt>
    <dgm:pt modelId="{4F3A73B5-0E6D-42E5-B20B-E439324631F2}" type="pres">
      <dgm:prSet presAssocID="{E146FFA8-A3E9-478B-B7DC-B7258954BE0F}" presName="root" presStyleCnt="0">
        <dgm:presLayoutVars>
          <dgm:dir/>
          <dgm:resizeHandles val="exact"/>
        </dgm:presLayoutVars>
      </dgm:prSet>
      <dgm:spPr/>
    </dgm:pt>
    <dgm:pt modelId="{7EAD0EFC-C649-4D07-93F2-1B57AED6DF83}" type="pres">
      <dgm:prSet presAssocID="{FB0453F7-5953-49A3-AE2F-C7A615909118}" presName="compNode" presStyleCnt="0"/>
      <dgm:spPr/>
    </dgm:pt>
    <dgm:pt modelId="{392497F4-4E01-4D8A-8A3B-DABA510DF4B9}" type="pres">
      <dgm:prSet presAssocID="{FB0453F7-5953-49A3-AE2F-C7A615909118}" presName="bgRect" presStyleLbl="bgShp" presStyleIdx="0" presStyleCnt="4"/>
      <dgm:spPr/>
    </dgm:pt>
    <dgm:pt modelId="{742FA2C4-1484-4F06-A116-5771BA70C5BF}" type="pres">
      <dgm:prSet presAssocID="{FB0453F7-5953-49A3-AE2F-C7A61590911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a:ext>
      </dgm:extLst>
    </dgm:pt>
    <dgm:pt modelId="{C525E779-B5F4-424F-A8A6-77CC09DF7C64}" type="pres">
      <dgm:prSet presAssocID="{FB0453F7-5953-49A3-AE2F-C7A615909118}" presName="spaceRect" presStyleCnt="0"/>
      <dgm:spPr/>
    </dgm:pt>
    <dgm:pt modelId="{6EFE7FAD-4E41-4105-BCA9-013ABF5A4AEA}" type="pres">
      <dgm:prSet presAssocID="{FB0453F7-5953-49A3-AE2F-C7A615909118}" presName="parTx" presStyleLbl="revTx" presStyleIdx="0" presStyleCnt="4">
        <dgm:presLayoutVars>
          <dgm:chMax val="0"/>
          <dgm:chPref val="0"/>
        </dgm:presLayoutVars>
      </dgm:prSet>
      <dgm:spPr/>
    </dgm:pt>
    <dgm:pt modelId="{0EDFD091-AE46-49F4-9BD2-5BBF12CFD2CB}" type="pres">
      <dgm:prSet presAssocID="{4DA226E9-7D9E-4A39-978E-680683C6E750}" presName="sibTrans" presStyleCnt="0"/>
      <dgm:spPr/>
    </dgm:pt>
    <dgm:pt modelId="{2C5E4055-62AC-4DC4-AC5B-6B02EA8388C9}" type="pres">
      <dgm:prSet presAssocID="{74E04027-3352-4BF4-96B4-B6D5EC521C1C}" presName="compNode" presStyleCnt="0"/>
      <dgm:spPr/>
    </dgm:pt>
    <dgm:pt modelId="{752093D6-EFB7-45FC-88EF-832720FAC863}" type="pres">
      <dgm:prSet presAssocID="{74E04027-3352-4BF4-96B4-B6D5EC521C1C}" presName="bgRect" presStyleLbl="bgShp" presStyleIdx="1" presStyleCnt="4"/>
      <dgm:spPr/>
    </dgm:pt>
    <dgm:pt modelId="{E7DA4A97-066B-4502-BB4C-723707E01F6B}" type="pres">
      <dgm:prSet presAssocID="{74E04027-3352-4BF4-96B4-B6D5EC521C1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DB366130-CEE0-4F4F-88E4-7518710A162C}" type="pres">
      <dgm:prSet presAssocID="{74E04027-3352-4BF4-96B4-B6D5EC521C1C}" presName="spaceRect" presStyleCnt="0"/>
      <dgm:spPr/>
    </dgm:pt>
    <dgm:pt modelId="{409A695C-264F-458B-8337-3CA9C098C72F}" type="pres">
      <dgm:prSet presAssocID="{74E04027-3352-4BF4-96B4-B6D5EC521C1C}" presName="parTx" presStyleLbl="revTx" presStyleIdx="1" presStyleCnt="4">
        <dgm:presLayoutVars>
          <dgm:chMax val="0"/>
          <dgm:chPref val="0"/>
        </dgm:presLayoutVars>
      </dgm:prSet>
      <dgm:spPr/>
    </dgm:pt>
    <dgm:pt modelId="{0B02E87B-1A76-4D62-BC12-05FA975777E1}" type="pres">
      <dgm:prSet presAssocID="{15ADAD40-9D54-4BB7-8BD7-735BA66EC3C2}" presName="sibTrans" presStyleCnt="0"/>
      <dgm:spPr/>
    </dgm:pt>
    <dgm:pt modelId="{C8336FCD-DE26-4408-B6D3-9A4117E1D0BA}" type="pres">
      <dgm:prSet presAssocID="{13688522-E5A6-4195-9ECA-19781D628B48}" presName="compNode" presStyleCnt="0"/>
      <dgm:spPr/>
    </dgm:pt>
    <dgm:pt modelId="{D3D8884B-E822-434D-BDC4-C6776F1AC037}" type="pres">
      <dgm:prSet presAssocID="{13688522-E5A6-4195-9ECA-19781D628B48}" presName="bgRect" presStyleLbl="bgShp" presStyleIdx="2" presStyleCnt="4"/>
      <dgm:spPr/>
    </dgm:pt>
    <dgm:pt modelId="{B220E004-B259-40AF-8ED9-C3276548B4A2}" type="pres">
      <dgm:prSet presAssocID="{13688522-E5A6-4195-9ECA-19781D628B4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66E5A62C-9D42-416D-9304-386380003A15}" type="pres">
      <dgm:prSet presAssocID="{13688522-E5A6-4195-9ECA-19781D628B48}" presName="spaceRect" presStyleCnt="0"/>
      <dgm:spPr/>
    </dgm:pt>
    <dgm:pt modelId="{1E474A29-AFE6-403A-837B-F3B006232A84}" type="pres">
      <dgm:prSet presAssocID="{13688522-E5A6-4195-9ECA-19781D628B48}" presName="parTx" presStyleLbl="revTx" presStyleIdx="2" presStyleCnt="4">
        <dgm:presLayoutVars>
          <dgm:chMax val="0"/>
          <dgm:chPref val="0"/>
        </dgm:presLayoutVars>
      </dgm:prSet>
      <dgm:spPr/>
    </dgm:pt>
    <dgm:pt modelId="{FB2C23E9-CF09-4CF9-A228-ACC266248978}" type="pres">
      <dgm:prSet presAssocID="{6D8AC83A-34CC-40AD-9ACF-9750A651F28F}" presName="sibTrans" presStyleCnt="0"/>
      <dgm:spPr/>
    </dgm:pt>
    <dgm:pt modelId="{7F58A7E7-1137-4767-A319-45D53E758C7F}" type="pres">
      <dgm:prSet presAssocID="{4081CC19-3AF6-459A-A0A6-A3D473105558}" presName="compNode" presStyleCnt="0"/>
      <dgm:spPr/>
    </dgm:pt>
    <dgm:pt modelId="{4BFA84FE-0270-406F-93D7-C75CE8FEE3A7}" type="pres">
      <dgm:prSet presAssocID="{4081CC19-3AF6-459A-A0A6-A3D473105558}" presName="bgRect" presStyleLbl="bgShp" presStyleIdx="3" presStyleCnt="4"/>
      <dgm:spPr/>
    </dgm:pt>
    <dgm:pt modelId="{4CECAE22-BA53-48AF-90EF-FE657B1D8FE7}" type="pres">
      <dgm:prSet presAssocID="{4081CC19-3AF6-459A-A0A6-A3D47310555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9D424EC4-5A77-4B2E-A9DE-429D1EF5172D}" type="pres">
      <dgm:prSet presAssocID="{4081CC19-3AF6-459A-A0A6-A3D473105558}" presName="spaceRect" presStyleCnt="0"/>
      <dgm:spPr/>
    </dgm:pt>
    <dgm:pt modelId="{32EBAF3F-3024-474F-B36B-76CF8448A159}" type="pres">
      <dgm:prSet presAssocID="{4081CC19-3AF6-459A-A0A6-A3D473105558}" presName="parTx" presStyleLbl="revTx" presStyleIdx="3" presStyleCnt="4">
        <dgm:presLayoutVars>
          <dgm:chMax val="0"/>
          <dgm:chPref val="0"/>
        </dgm:presLayoutVars>
      </dgm:prSet>
      <dgm:spPr/>
    </dgm:pt>
  </dgm:ptLst>
  <dgm:cxnLst>
    <dgm:cxn modelId="{A3C9C400-39B5-4851-B7BE-8FE72D87E32D}" type="presOf" srcId="{74E04027-3352-4BF4-96B4-B6D5EC521C1C}" destId="{409A695C-264F-458B-8337-3CA9C098C72F}" srcOrd="0" destOrd="0" presId="urn:microsoft.com/office/officeart/2018/2/layout/IconVerticalSolidList"/>
    <dgm:cxn modelId="{359AE80A-426E-4DC0-BE39-6AB664DB5AC5}" srcId="{E146FFA8-A3E9-478B-B7DC-B7258954BE0F}" destId="{FB0453F7-5953-49A3-AE2F-C7A615909118}" srcOrd="0" destOrd="0" parTransId="{A85778B1-7C20-40B8-BD9B-644AFEE21653}" sibTransId="{4DA226E9-7D9E-4A39-978E-680683C6E750}"/>
    <dgm:cxn modelId="{8A92F911-FF0D-424E-A5CF-D08F99FE6772}" srcId="{E146FFA8-A3E9-478B-B7DC-B7258954BE0F}" destId="{13688522-E5A6-4195-9ECA-19781D628B48}" srcOrd="2" destOrd="0" parTransId="{1EDD28C8-BB4A-4F99-8304-A2DEC05EA4A6}" sibTransId="{6D8AC83A-34CC-40AD-9ACF-9750A651F28F}"/>
    <dgm:cxn modelId="{7E77DF27-62F0-4753-BAF9-C1E661F987A4}" type="presOf" srcId="{FB0453F7-5953-49A3-AE2F-C7A615909118}" destId="{6EFE7FAD-4E41-4105-BCA9-013ABF5A4AEA}" srcOrd="0" destOrd="0" presId="urn:microsoft.com/office/officeart/2018/2/layout/IconVerticalSolidList"/>
    <dgm:cxn modelId="{A2F6B441-F1C8-47CF-9A4E-BD16A1510D10}" type="presOf" srcId="{E146FFA8-A3E9-478B-B7DC-B7258954BE0F}" destId="{4F3A73B5-0E6D-42E5-B20B-E439324631F2}" srcOrd="0" destOrd="0" presId="urn:microsoft.com/office/officeart/2018/2/layout/IconVerticalSolidList"/>
    <dgm:cxn modelId="{C4B5BB4E-4D85-4AF8-ABE8-5940BCF1F2FF}" type="presOf" srcId="{4081CC19-3AF6-459A-A0A6-A3D473105558}" destId="{32EBAF3F-3024-474F-B36B-76CF8448A159}" srcOrd="0" destOrd="0" presId="urn:microsoft.com/office/officeart/2018/2/layout/IconVerticalSolidList"/>
    <dgm:cxn modelId="{052A3677-4A6B-40E1-9852-3459267B07F9}" type="presOf" srcId="{13688522-E5A6-4195-9ECA-19781D628B48}" destId="{1E474A29-AFE6-403A-837B-F3B006232A84}" srcOrd="0" destOrd="0" presId="urn:microsoft.com/office/officeart/2018/2/layout/IconVerticalSolidList"/>
    <dgm:cxn modelId="{FA96E299-84B4-464A-9274-0FBF577556C0}" srcId="{E146FFA8-A3E9-478B-B7DC-B7258954BE0F}" destId="{74E04027-3352-4BF4-96B4-B6D5EC521C1C}" srcOrd="1" destOrd="0" parTransId="{0268C099-E758-46AE-98E3-8D448D9C947B}" sibTransId="{15ADAD40-9D54-4BB7-8BD7-735BA66EC3C2}"/>
    <dgm:cxn modelId="{6E728CB6-3FDD-4E30-BD9E-1B684193F6E0}" srcId="{E146FFA8-A3E9-478B-B7DC-B7258954BE0F}" destId="{4081CC19-3AF6-459A-A0A6-A3D473105558}" srcOrd="3" destOrd="0" parTransId="{39B1126E-F222-4CB5-82D0-5848E38FD7B2}" sibTransId="{4F7505DE-38C4-43D8-9B29-2F0CAB5613C6}"/>
    <dgm:cxn modelId="{897FA876-6382-434A-AAC7-87B71FE29675}" type="presParOf" srcId="{4F3A73B5-0E6D-42E5-B20B-E439324631F2}" destId="{7EAD0EFC-C649-4D07-93F2-1B57AED6DF83}" srcOrd="0" destOrd="0" presId="urn:microsoft.com/office/officeart/2018/2/layout/IconVerticalSolidList"/>
    <dgm:cxn modelId="{EABCA79F-0C7C-4823-A48A-7653526379F7}" type="presParOf" srcId="{7EAD0EFC-C649-4D07-93F2-1B57AED6DF83}" destId="{392497F4-4E01-4D8A-8A3B-DABA510DF4B9}" srcOrd="0" destOrd="0" presId="urn:microsoft.com/office/officeart/2018/2/layout/IconVerticalSolidList"/>
    <dgm:cxn modelId="{AEA52B55-2A59-472C-B3EC-3C56B38484C1}" type="presParOf" srcId="{7EAD0EFC-C649-4D07-93F2-1B57AED6DF83}" destId="{742FA2C4-1484-4F06-A116-5771BA70C5BF}" srcOrd="1" destOrd="0" presId="urn:microsoft.com/office/officeart/2018/2/layout/IconVerticalSolidList"/>
    <dgm:cxn modelId="{9F26DA86-0642-4856-8BCE-800C6E4160A9}" type="presParOf" srcId="{7EAD0EFC-C649-4D07-93F2-1B57AED6DF83}" destId="{C525E779-B5F4-424F-A8A6-77CC09DF7C64}" srcOrd="2" destOrd="0" presId="urn:microsoft.com/office/officeart/2018/2/layout/IconVerticalSolidList"/>
    <dgm:cxn modelId="{9964C529-2F48-4F9F-B211-17A7DBEE76E7}" type="presParOf" srcId="{7EAD0EFC-C649-4D07-93F2-1B57AED6DF83}" destId="{6EFE7FAD-4E41-4105-BCA9-013ABF5A4AEA}" srcOrd="3" destOrd="0" presId="urn:microsoft.com/office/officeart/2018/2/layout/IconVerticalSolidList"/>
    <dgm:cxn modelId="{0F126620-65C6-4E9E-AB3A-58D3EC27FF6D}" type="presParOf" srcId="{4F3A73B5-0E6D-42E5-B20B-E439324631F2}" destId="{0EDFD091-AE46-49F4-9BD2-5BBF12CFD2CB}" srcOrd="1" destOrd="0" presId="urn:microsoft.com/office/officeart/2018/2/layout/IconVerticalSolidList"/>
    <dgm:cxn modelId="{8F706B67-CBA6-4F8F-A561-14E896473976}" type="presParOf" srcId="{4F3A73B5-0E6D-42E5-B20B-E439324631F2}" destId="{2C5E4055-62AC-4DC4-AC5B-6B02EA8388C9}" srcOrd="2" destOrd="0" presId="urn:microsoft.com/office/officeart/2018/2/layout/IconVerticalSolidList"/>
    <dgm:cxn modelId="{5185E2E8-48D3-4E12-A05D-AF002A79A52C}" type="presParOf" srcId="{2C5E4055-62AC-4DC4-AC5B-6B02EA8388C9}" destId="{752093D6-EFB7-45FC-88EF-832720FAC863}" srcOrd="0" destOrd="0" presId="urn:microsoft.com/office/officeart/2018/2/layout/IconVerticalSolidList"/>
    <dgm:cxn modelId="{19CDFC08-A135-48F0-9AF4-8A347510351C}" type="presParOf" srcId="{2C5E4055-62AC-4DC4-AC5B-6B02EA8388C9}" destId="{E7DA4A97-066B-4502-BB4C-723707E01F6B}" srcOrd="1" destOrd="0" presId="urn:microsoft.com/office/officeart/2018/2/layout/IconVerticalSolidList"/>
    <dgm:cxn modelId="{79CE6E27-DD17-49C8-AB86-ABDC2BE88212}" type="presParOf" srcId="{2C5E4055-62AC-4DC4-AC5B-6B02EA8388C9}" destId="{DB366130-CEE0-4F4F-88E4-7518710A162C}" srcOrd="2" destOrd="0" presId="urn:microsoft.com/office/officeart/2018/2/layout/IconVerticalSolidList"/>
    <dgm:cxn modelId="{1841046F-2437-42B0-B436-31201BB71B86}" type="presParOf" srcId="{2C5E4055-62AC-4DC4-AC5B-6B02EA8388C9}" destId="{409A695C-264F-458B-8337-3CA9C098C72F}" srcOrd="3" destOrd="0" presId="urn:microsoft.com/office/officeart/2018/2/layout/IconVerticalSolidList"/>
    <dgm:cxn modelId="{F09EF772-A288-4A8B-A688-75D0E04ECB46}" type="presParOf" srcId="{4F3A73B5-0E6D-42E5-B20B-E439324631F2}" destId="{0B02E87B-1A76-4D62-BC12-05FA975777E1}" srcOrd="3" destOrd="0" presId="urn:microsoft.com/office/officeart/2018/2/layout/IconVerticalSolidList"/>
    <dgm:cxn modelId="{66995BDB-44BC-4399-87CA-F15F75A0A917}" type="presParOf" srcId="{4F3A73B5-0E6D-42E5-B20B-E439324631F2}" destId="{C8336FCD-DE26-4408-B6D3-9A4117E1D0BA}" srcOrd="4" destOrd="0" presId="urn:microsoft.com/office/officeart/2018/2/layout/IconVerticalSolidList"/>
    <dgm:cxn modelId="{1CBEB51B-0E1A-4721-BE1E-CBEC9B5F7A9E}" type="presParOf" srcId="{C8336FCD-DE26-4408-B6D3-9A4117E1D0BA}" destId="{D3D8884B-E822-434D-BDC4-C6776F1AC037}" srcOrd="0" destOrd="0" presId="urn:microsoft.com/office/officeart/2018/2/layout/IconVerticalSolidList"/>
    <dgm:cxn modelId="{F294EC40-E602-4FD9-8DF9-FB55A03DB322}" type="presParOf" srcId="{C8336FCD-DE26-4408-B6D3-9A4117E1D0BA}" destId="{B220E004-B259-40AF-8ED9-C3276548B4A2}" srcOrd="1" destOrd="0" presId="urn:microsoft.com/office/officeart/2018/2/layout/IconVerticalSolidList"/>
    <dgm:cxn modelId="{F90DFA2B-50B4-4581-A621-B005CC0102FA}" type="presParOf" srcId="{C8336FCD-DE26-4408-B6D3-9A4117E1D0BA}" destId="{66E5A62C-9D42-416D-9304-386380003A15}" srcOrd="2" destOrd="0" presId="urn:microsoft.com/office/officeart/2018/2/layout/IconVerticalSolidList"/>
    <dgm:cxn modelId="{E96412CE-6959-4E96-BFC6-163B8A56D304}" type="presParOf" srcId="{C8336FCD-DE26-4408-B6D3-9A4117E1D0BA}" destId="{1E474A29-AFE6-403A-837B-F3B006232A84}" srcOrd="3" destOrd="0" presId="urn:microsoft.com/office/officeart/2018/2/layout/IconVerticalSolidList"/>
    <dgm:cxn modelId="{ABEC5D42-76C6-413B-8270-A3F8A16184C4}" type="presParOf" srcId="{4F3A73B5-0E6D-42E5-B20B-E439324631F2}" destId="{FB2C23E9-CF09-4CF9-A228-ACC266248978}" srcOrd="5" destOrd="0" presId="urn:microsoft.com/office/officeart/2018/2/layout/IconVerticalSolidList"/>
    <dgm:cxn modelId="{5DF8EAC4-A880-446A-A1C0-5094B0D85BB3}" type="presParOf" srcId="{4F3A73B5-0E6D-42E5-B20B-E439324631F2}" destId="{7F58A7E7-1137-4767-A319-45D53E758C7F}" srcOrd="6" destOrd="0" presId="urn:microsoft.com/office/officeart/2018/2/layout/IconVerticalSolidList"/>
    <dgm:cxn modelId="{B07CC62B-CA0D-4A08-BADA-0233D6F9FC1D}" type="presParOf" srcId="{7F58A7E7-1137-4767-A319-45D53E758C7F}" destId="{4BFA84FE-0270-406F-93D7-C75CE8FEE3A7}" srcOrd="0" destOrd="0" presId="urn:microsoft.com/office/officeart/2018/2/layout/IconVerticalSolidList"/>
    <dgm:cxn modelId="{256CBCCA-0326-4AC1-A8BC-6C1882D4D723}" type="presParOf" srcId="{7F58A7E7-1137-4767-A319-45D53E758C7F}" destId="{4CECAE22-BA53-48AF-90EF-FE657B1D8FE7}" srcOrd="1" destOrd="0" presId="urn:microsoft.com/office/officeart/2018/2/layout/IconVerticalSolidList"/>
    <dgm:cxn modelId="{C097CFBD-3DD0-4BDA-99B9-35A5559212C4}" type="presParOf" srcId="{7F58A7E7-1137-4767-A319-45D53E758C7F}" destId="{9D424EC4-5A77-4B2E-A9DE-429D1EF5172D}" srcOrd="2" destOrd="0" presId="urn:microsoft.com/office/officeart/2018/2/layout/IconVerticalSolidList"/>
    <dgm:cxn modelId="{20E66820-1748-40E5-A78B-57C730A227C7}" type="presParOf" srcId="{7F58A7E7-1137-4767-A319-45D53E758C7F}" destId="{32EBAF3F-3024-474F-B36B-76CF8448A1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783EEF0-195F-4634-BBB5-D1802B2900B7}"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7DA4CCEE-DD7F-465D-9386-F59A89F8FB75}">
      <dgm:prSet/>
      <dgm:spPr/>
      <dgm:t>
        <a:bodyPr/>
        <a:lstStyle/>
        <a:p>
          <a:r>
            <a:rPr lang="en-US" dirty="0"/>
            <a:t>ANY QUESTIONS?</a:t>
          </a:r>
        </a:p>
        <a:p>
          <a:r>
            <a:rPr lang="en-US" dirty="0"/>
            <a:t>MARCHILL@TWODARKTHIRTY.COM</a:t>
          </a:r>
        </a:p>
      </dgm:t>
    </dgm:pt>
    <dgm:pt modelId="{F5970844-E61B-4745-9289-31D4625D66FE}" type="parTrans" cxnId="{2956AB2A-D9AF-47CC-94DF-74AA3A4EFA4F}">
      <dgm:prSet/>
      <dgm:spPr/>
      <dgm:t>
        <a:bodyPr/>
        <a:lstStyle/>
        <a:p>
          <a:endParaRPr lang="en-US" dirty="0"/>
        </a:p>
      </dgm:t>
    </dgm:pt>
    <dgm:pt modelId="{1876AB29-B73E-4007-9A9A-764BACABFA93}" type="sibTrans" cxnId="{2956AB2A-D9AF-47CC-94DF-74AA3A4EFA4F}">
      <dgm:prSet/>
      <dgm:spPr/>
      <dgm:t>
        <a:bodyPr/>
        <a:lstStyle/>
        <a:p>
          <a:endParaRPr lang="en-US" dirty="0"/>
        </a:p>
      </dgm:t>
    </dgm:pt>
    <dgm:pt modelId="{486604F5-EECB-4055-8CAD-03FB96F0401D}">
      <dgm:prSet/>
      <dgm:spPr/>
      <dgm:t>
        <a:bodyPr/>
        <a:lstStyle/>
        <a:p>
          <a:r>
            <a:rPr lang="en-US" dirty="0"/>
            <a:t>REMEMBER TO ALWAYS INSPIRE, TEACH, LEAD, AND LEARN!</a:t>
          </a:r>
        </a:p>
      </dgm:t>
    </dgm:pt>
    <dgm:pt modelId="{17DA5A41-876B-45A0-B890-3CB6FAF348E2}" type="parTrans" cxnId="{A65EE621-4AB7-4A13-994C-ED74F4B369B5}">
      <dgm:prSet/>
      <dgm:spPr/>
      <dgm:t>
        <a:bodyPr/>
        <a:lstStyle/>
        <a:p>
          <a:endParaRPr lang="en-US" dirty="0"/>
        </a:p>
      </dgm:t>
    </dgm:pt>
    <dgm:pt modelId="{4BAA939A-4B75-4220-A16B-B80CC936C49F}" type="sibTrans" cxnId="{A65EE621-4AB7-4A13-994C-ED74F4B369B5}">
      <dgm:prSet/>
      <dgm:spPr/>
      <dgm:t>
        <a:bodyPr/>
        <a:lstStyle/>
        <a:p>
          <a:endParaRPr lang="en-US" dirty="0"/>
        </a:p>
      </dgm:t>
    </dgm:pt>
    <dgm:pt modelId="{933FD108-DA8F-49A9-A100-94C2DE0BBB79}">
      <dgm:prSet/>
      <dgm:spPr/>
      <dgm:t>
        <a:bodyPr/>
        <a:lstStyle/>
        <a:p>
          <a:r>
            <a:rPr lang="en-US" dirty="0"/>
            <a:t>PLEASE CHECK OUT MY WEBSITE FOR MORE INFORMATION AND FREE DOWNLOADS.</a:t>
          </a:r>
        </a:p>
      </dgm:t>
    </dgm:pt>
    <dgm:pt modelId="{9D777FBD-FB27-44A5-8E1D-A583C691B944}" type="parTrans" cxnId="{79D1D7C0-94FA-4C09-B049-37DD975F3B81}">
      <dgm:prSet/>
      <dgm:spPr/>
      <dgm:t>
        <a:bodyPr/>
        <a:lstStyle/>
        <a:p>
          <a:endParaRPr lang="en-US" dirty="0"/>
        </a:p>
      </dgm:t>
    </dgm:pt>
    <dgm:pt modelId="{7C67D59F-E8DF-499B-B2BB-C34CCC70C32E}" type="sibTrans" cxnId="{79D1D7C0-94FA-4C09-B049-37DD975F3B81}">
      <dgm:prSet/>
      <dgm:spPr/>
      <dgm:t>
        <a:bodyPr/>
        <a:lstStyle/>
        <a:p>
          <a:endParaRPr lang="en-US" dirty="0"/>
        </a:p>
      </dgm:t>
    </dgm:pt>
    <dgm:pt modelId="{50A8485B-BA5D-447E-9AE6-969A5DEE4B85}">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dgm:t>
    </dgm:pt>
    <dgm:pt modelId="{EF240D4C-8287-43DA-8ED6-BBC21B30E307}" type="parTrans" cxnId="{2417F8E5-4A88-437C-94EA-051730C32799}">
      <dgm:prSet/>
      <dgm:spPr/>
      <dgm:t>
        <a:bodyPr/>
        <a:lstStyle/>
        <a:p>
          <a:endParaRPr lang="en-US" dirty="0"/>
        </a:p>
      </dgm:t>
    </dgm:pt>
    <dgm:pt modelId="{376F87D4-9BE6-4C47-B4B9-481C67DC6B1F}" type="sibTrans" cxnId="{2417F8E5-4A88-437C-94EA-051730C32799}">
      <dgm:prSet/>
      <dgm:spPr/>
      <dgm:t>
        <a:bodyPr/>
        <a:lstStyle/>
        <a:p>
          <a:endParaRPr lang="en-US" dirty="0"/>
        </a:p>
      </dgm:t>
    </dgm:pt>
    <dgm:pt modelId="{040E7D0C-9ED7-4122-8D0D-27ABF2CC3B7F}" type="pres">
      <dgm:prSet presAssocID="{E783EEF0-195F-4634-BBB5-D1802B2900B7}" presName="vert0" presStyleCnt="0">
        <dgm:presLayoutVars>
          <dgm:dir/>
          <dgm:animOne val="branch"/>
          <dgm:animLvl val="lvl"/>
        </dgm:presLayoutVars>
      </dgm:prSet>
      <dgm:spPr/>
    </dgm:pt>
    <dgm:pt modelId="{821E9411-9FB5-42BF-ABBC-EC2D95B3952E}" type="pres">
      <dgm:prSet presAssocID="{7DA4CCEE-DD7F-465D-9386-F59A89F8FB75}" presName="thickLine" presStyleLbl="alignNode1" presStyleIdx="0" presStyleCnt="4"/>
      <dgm:spPr/>
    </dgm:pt>
    <dgm:pt modelId="{71EBA518-1FC7-44B1-B166-D055B11DE99D}" type="pres">
      <dgm:prSet presAssocID="{7DA4CCEE-DD7F-465D-9386-F59A89F8FB75}" presName="horz1" presStyleCnt="0"/>
      <dgm:spPr/>
    </dgm:pt>
    <dgm:pt modelId="{66848574-58B2-43DD-BA07-3B9D5650D67E}" type="pres">
      <dgm:prSet presAssocID="{7DA4CCEE-DD7F-465D-9386-F59A89F8FB75}" presName="tx1" presStyleLbl="revTx" presStyleIdx="0" presStyleCnt="4"/>
      <dgm:spPr/>
    </dgm:pt>
    <dgm:pt modelId="{0B800226-7A25-4852-B378-504FC6CAD4CA}" type="pres">
      <dgm:prSet presAssocID="{7DA4CCEE-DD7F-465D-9386-F59A89F8FB75}" presName="vert1" presStyleCnt="0"/>
      <dgm:spPr/>
    </dgm:pt>
    <dgm:pt modelId="{FFFF151F-6411-465E-A196-4718B56C442C}" type="pres">
      <dgm:prSet presAssocID="{486604F5-EECB-4055-8CAD-03FB96F0401D}" presName="thickLine" presStyleLbl="alignNode1" presStyleIdx="1" presStyleCnt="4"/>
      <dgm:spPr/>
    </dgm:pt>
    <dgm:pt modelId="{C46E380C-1A90-44F7-8503-644621AD712D}" type="pres">
      <dgm:prSet presAssocID="{486604F5-EECB-4055-8CAD-03FB96F0401D}" presName="horz1" presStyleCnt="0"/>
      <dgm:spPr/>
    </dgm:pt>
    <dgm:pt modelId="{31BEDCC3-3945-480B-84E6-EAB90C8F3179}" type="pres">
      <dgm:prSet presAssocID="{486604F5-EECB-4055-8CAD-03FB96F0401D}" presName="tx1" presStyleLbl="revTx" presStyleIdx="1" presStyleCnt="4"/>
      <dgm:spPr/>
    </dgm:pt>
    <dgm:pt modelId="{0E274420-941B-4552-90FF-2CEB0D665BCE}" type="pres">
      <dgm:prSet presAssocID="{486604F5-EECB-4055-8CAD-03FB96F0401D}" presName="vert1" presStyleCnt="0"/>
      <dgm:spPr/>
    </dgm:pt>
    <dgm:pt modelId="{58A7CE66-1262-435B-893B-682F91B363CA}" type="pres">
      <dgm:prSet presAssocID="{933FD108-DA8F-49A9-A100-94C2DE0BBB79}" presName="thickLine" presStyleLbl="alignNode1" presStyleIdx="2" presStyleCnt="4"/>
      <dgm:spPr/>
    </dgm:pt>
    <dgm:pt modelId="{080C42A2-519F-43EA-AD8F-DB787B9E271D}" type="pres">
      <dgm:prSet presAssocID="{933FD108-DA8F-49A9-A100-94C2DE0BBB79}" presName="horz1" presStyleCnt="0"/>
      <dgm:spPr/>
    </dgm:pt>
    <dgm:pt modelId="{0405EB04-E67B-4FE0-9957-D6EC3675285A}" type="pres">
      <dgm:prSet presAssocID="{933FD108-DA8F-49A9-A100-94C2DE0BBB79}" presName="tx1" presStyleLbl="revTx" presStyleIdx="2" presStyleCnt="4"/>
      <dgm:spPr/>
    </dgm:pt>
    <dgm:pt modelId="{B9BDAE24-7F23-4945-8D8B-313297699337}" type="pres">
      <dgm:prSet presAssocID="{933FD108-DA8F-49A9-A100-94C2DE0BBB79}" presName="vert1" presStyleCnt="0"/>
      <dgm:spPr/>
    </dgm:pt>
    <dgm:pt modelId="{D7FE01B0-205F-4417-BB8B-A0FFD18854C3}" type="pres">
      <dgm:prSet presAssocID="{50A8485B-BA5D-447E-9AE6-969A5DEE4B85}" presName="thickLine" presStyleLbl="alignNode1" presStyleIdx="3" presStyleCnt="4"/>
      <dgm:spPr/>
    </dgm:pt>
    <dgm:pt modelId="{58710308-F820-4241-BEF4-22E27D9B76AE}" type="pres">
      <dgm:prSet presAssocID="{50A8485B-BA5D-447E-9AE6-969A5DEE4B85}" presName="horz1" presStyleCnt="0"/>
      <dgm:spPr/>
    </dgm:pt>
    <dgm:pt modelId="{7FF5E614-A24E-4940-94ED-278F9DDA11BC}" type="pres">
      <dgm:prSet presAssocID="{50A8485B-BA5D-447E-9AE6-969A5DEE4B85}" presName="tx1" presStyleLbl="revTx" presStyleIdx="3" presStyleCnt="4"/>
      <dgm:spPr/>
    </dgm:pt>
    <dgm:pt modelId="{A5B91F7A-23FD-49B5-AF39-B22D69EF30A0}" type="pres">
      <dgm:prSet presAssocID="{50A8485B-BA5D-447E-9AE6-969A5DEE4B85}" presName="vert1" presStyleCnt="0"/>
      <dgm:spPr/>
    </dgm:pt>
  </dgm:ptLst>
  <dgm:cxnLst>
    <dgm:cxn modelId="{A65EE621-4AB7-4A13-994C-ED74F4B369B5}" srcId="{E783EEF0-195F-4634-BBB5-D1802B2900B7}" destId="{486604F5-EECB-4055-8CAD-03FB96F0401D}" srcOrd="1" destOrd="0" parTransId="{17DA5A41-876B-45A0-B890-3CB6FAF348E2}" sibTransId="{4BAA939A-4B75-4220-A16B-B80CC936C49F}"/>
    <dgm:cxn modelId="{2956AB2A-D9AF-47CC-94DF-74AA3A4EFA4F}" srcId="{E783EEF0-195F-4634-BBB5-D1802B2900B7}" destId="{7DA4CCEE-DD7F-465D-9386-F59A89F8FB75}" srcOrd="0" destOrd="0" parTransId="{F5970844-E61B-4745-9289-31D4625D66FE}" sibTransId="{1876AB29-B73E-4007-9A9A-764BACABFA93}"/>
    <dgm:cxn modelId="{97B1552E-82CD-4882-A853-35918B726CF6}" type="presOf" srcId="{E783EEF0-195F-4634-BBB5-D1802B2900B7}" destId="{040E7D0C-9ED7-4122-8D0D-27ABF2CC3B7F}" srcOrd="0" destOrd="0" presId="urn:microsoft.com/office/officeart/2008/layout/LinedList"/>
    <dgm:cxn modelId="{D9651D5B-36CF-4FE2-88B2-5F63E3EB09D1}" type="presOf" srcId="{933FD108-DA8F-49A9-A100-94C2DE0BBB79}" destId="{0405EB04-E67B-4FE0-9957-D6EC3675285A}" srcOrd="0" destOrd="0" presId="urn:microsoft.com/office/officeart/2008/layout/LinedList"/>
    <dgm:cxn modelId="{573BCF91-5EC8-4E17-B67C-576D450A90A3}" type="presOf" srcId="{486604F5-EECB-4055-8CAD-03FB96F0401D}" destId="{31BEDCC3-3945-480B-84E6-EAB90C8F3179}" srcOrd="0" destOrd="0" presId="urn:microsoft.com/office/officeart/2008/layout/LinedList"/>
    <dgm:cxn modelId="{E3B64CA8-433B-4F40-AE32-4D5197CCA9E2}" type="presOf" srcId="{7DA4CCEE-DD7F-465D-9386-F59A89F8FB75}" destId="{66848574-58B2-43DD-BA07-3B9D5650D67E}" srcOrd="0" destOrd="0" presId="urn:microsoft.com/office/officeart/2008/layout/LinedList"/>
    <dgm:cxn modelId="{79D1D7C0-94FA-4C09-B049-37DD975F3B81}" srcId="{E783EEF0-195F-4634-BBB5-D1802B2900B7}" destId="{933FD108-DA8F-49A9-A100-94C2DE0BBB79}" srcOrd="2" destOrd="0" parTransId="{9D777FBD-FB27-44A5-8E1D-A583C691B944}" sibTransId="{7C67D59F-E8DF-499B-B2BB-C34CCC70C32E}"/>
    <dgm:cxn modelId="{0A96EEDC-B58B-4B09-9E59-8A13838B2BF6}" type="presOf" srcId="{50A8485B-BA5D-447E-9AE6-969A5DEE4B85}" destId="{7FF5E614-A24E-4940-94ED-278F9DDA11BC}" srcOrd="0" destOrd="0" presId="urn:microsoft.com/office/officeart/2008/layout/LinedList"/>
    <dgm:cxn modelId="{2417F8E5-4A88-437C-94EA-051730C32799}" srcId="{E783EEF0-195F-4634-BBB5-D1802B2900B7}" destId="{50A8485B-BA5D-447E-9AE6-969A5DEE4B85}" srcOrd="3" destOrd="0" parTransId="{EF240D4C-8287-43DA-8ED6-BBC21B30E307}" sibTransId="{376F87D4-9BE6-4C47-B4B9-481C67DC6B1F}"/>
    <dgm:cxn modelId="{9443B99B-3750-476E-9A8D-998DF44FDD04}" type="presParOf" srcId="{040E7D0C-9ED7-4122-8D0D-27ABF2CC3B7F}" destId="{821E9411-9FB5-42BF-ABBC-EC2D95B3952E}" srcOrd="0" destOrd="0" presId="urn:microsoft.com/office/officeart/2008/layout/LinedList"/>
    <dgm:cxn modelId="{D66ABD44-F5CC-4C09-A6C6-E2C849C9C5EA}" type="presParOf" srcId="{040E7D0C-9ED7-4122-8D0D-27ABF2CC3B7F}" destId="{71EBA518-1FC7-44B1-B166-D055B11DE99D}" srcOrd="1" destOrd="0" presId="urn:microsoft.com/office/officeart/2008/layout/LinedList"/>
    <dgm:cxn modelId="{0E28B7AE-F36B-4EC3-BD77-F7630EB9B1E6}" type="presParOf" srcId="{71EBA518-1FC7-44B1-B166-D055B11DE99D}" destId="{66848574-58B2-43DD-BA07-3B9D5650D67E}" srcOrd="0" destOrd="0" presId="urn:microsoft.com/office/officeart/2008/layout/LinedList"/>
    <dgm:cxn modelId="{EE2CD16C-5150-4F4D-B79B-EB28117D3BFE}" type="presParOf" srcId="{71EBA518-1FC7-44B1-B166-D055B11DE99D}" destId="{0B800226-7A25-4852-B378-504FC6CAD4CA}" srcOrd="1" destOrd="0" presId="urn:microsoft.com/office/officeart/2008/layout/LinedList"/>
    <dgm:cxn modelId="{AF7A2EBC-714D-47F5-8676-124BC4F078D9}" type="presParOf" srcId="{040E7D0C-9ED7-4122-8D0D-27ABF2CC3B7F}" destId="{FFFF151F-6411-465E-A196-4718B56C442C}" srcOrd="2" destOrd="0" presId="urn:microsoft.com/office/officeart/2008/layout/LinedList"/>
    <dgm:cxn modelId="{734F16EF-DF88-4EB7-BC61-55F914138148}" type="presParOf" srcId="{040E7D0C-9ED7-4122-8D0D-27ABF2CC3B7F}" destId="{C46E380C-1A90-44F7-8503-644621AD712D}" srcOrd="3" destOrd="0" presId="urn:microsoft.com/office/officeart/2008/layout/LinedList"/>
    <dgm:cxn modelId="{D3FEF3FB-C6A2-4E2D-AFE1-8DB825D01C2B}" type="presParOf" srcId="{C46E380C-1A90-44F7-8503-644621AD712D}" destId="{31BEDCC3-3945-480B-84E6-EAB90C8F3179}" srcOrd="0" destOrd="0" presId="urn:microsoft.com/office/officeart/2008/layout/LinedList"/>
    <dgm:cxn modelId="{1E42990F-D118-43FC-B086-2AF8C8E12741}" type="presParOf" srcId="{C46E380C-1A90-44F7-8503-644621AD712D}" destId="{0E274420-941B-4552-90FF-2CEB0D665BCE}" srcOrd="1" destOrd="0" presId="urn:microsoft.com/office/officeart/2008/layout/LinedList"/>
    <dgm:cxn modelId="{7724A054-8ECC-4173-BE58-3185C352FD96}" type="presParOf" srcId="{040E7D0C-9ED7-4122-8D0D-27ABF2CC3B7F}" destId="{58A7CE66-1262-435B-893B-682F91B363CA}" srcOrd="4" destOrd="0" presId="urn:microsoft.com/office/officeart/2008/layout/LinedList"/>
    <dgm:cxn modelId="{0CE9F566-AC8F-476C-9B7A-8F932A3607B1}" type="presParOf" srcId="{040E7D0C-9ED7-4122-8D0D-27ABF2CC3B7F}" destId="{080C42A2-519F-43EA-AD8F-DB787B9E271D}" srcOrd="5" destOrd="0" presId="urn:microsoft.com/office/officeart/2008/layout/LinedList"/>
    <dgm:cxn modelId="{24BF5906-AF34-49A3-8161-D76CDDE05862}" type="presParOf" srcId="{080C42A2-519F-43EA-AD8F-DB787B9E271D}" destId="{0405EB04-E67B-4FE0-9957-D6EC3675285A}" srcOrd="0" destOrd="0" presId="urn:microsoft.com/office/officeart/2008/layout/LinedList"/>
    <dgm:cxn modelId="{6956283B-BC3E-4CF7-BF0F-69B2F8D0A18E}" type="presParOf" srcId="{080C42A2-519F-43EA-AD8F-DB787B9E271D}" destId="{B9BDAE24-7F23-4945-8D8B-313297699337}" srcOrd="1" destOrd="0" presId="urn:microsoft.com/office/officeart/2008/layout/LinedList"/>
    <dgm:cxn modelId="{3FD6C5D9-D11D-44BC-9F02-BE790484E4F9}" type="presParOf" srcId="{040E7D0C-9ED7-4122-8D0D-27ABF2CC3B7F}" destId="{D7FE01B0-205F-4417-BB8B-A0FFD18854C3}" srcOrd="6" destOrd="0" presId="urn:microsoft.com/office/officeart/2008/layout/LinedList"/>
    <dgm:cxn modelId="{4EBF7B90-F655-4DF9-9C64-C9CFC054D5B9}" type="presParOf" srcId="{040E7D0C-9ED7-4122-8D0D-27ABF2CC3B7F}" destId="{58710308-F820-4241-BEF4-22E27D9B76AE}" srcOrd="7" destOrd="0" presId="urn:microsoft.com/office/officeart/2008/layout/LinedList"/>
    <dgm:cxn modelId="{930C7733-FA9D-48DC-B642-E56D02CC81AB}" type="presParOf" srcId="{58710308-F820-4241-BEF4-22E27D9B76AE}" destId="{7FF5E614-A24E-4940-94ED-278F9DDA11BC}" srcOrd="0" destOrd="0" presId="urn:microsoft.com/office/officeart/2008/layout/LinedList"/>
    <dgm:cxn modelId="{598BA746-4AD1-4294-9287-9C2CD25EA6AF}" type="presParOf" srcId="{58710308-F820-4241-BEF4-22E27D9B76AE}" destId="{A5B91F7A-23FD-49B5-AF39-B22D69EF30A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D81887-74AE-40E9-A97A-E38FD161270C}">
      <dsp:nvSpPr>
        <dsp:cNvPr id="0" name=""/>
        <dsp:cNvSpPr/>
      </dsp:nvSpPr>
      <dsp:spPr>
        <a:xfrm>
          <a:off x="0" y="0"/>
          <a:ext cx="6046132"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84000"/>
                <a:lumMod val="84000"/>
              </a:schemeClr>
            </a:gs>
          </a:gsLst>
          <a:lin ang="5400000" scaled="0"/>
        </a:gradFill>
        <a:ln w="9525" cap="rnd" cmpd="sng" algn="ctr">
          <a:solidFill>
            <a:schemeClr val="accent2">
              <a:hueOff val="0"/>
              <a:satOff val="0"/>
              <a:lumOff val="0"/>
              <a:alphaOff val="0"/>
            </a:schemeClr>
          </a:solidFill>
          <a:prstDash val="solid"/>
        </a:ln>
        <a:effectLst>
          <a:innerShdw blurRad="50800" dist="25400" dir="13500000">
            <a:srgbClr val="000000">
              <a:alpha val="55000"/>
            </a:srgbClr>
          </a:innerShdw>
        </a:effectLst>
      </dsp:spPr>
      <dsp:style>
        <a:lnRef idx="1">
          <a:scrgbClr r="0" g="0" b="0"/>
        </a:lnRef>
        <a:fillRef idx="3">
          <a:scrgbClr r="0" g="0" b="0"/>
        </a:fillRef>
        <a:effectRef idx="2">
          <a:scrgbClr r="0" g="0" b="0"/>
        </a:effectRef>
        <a:fontRef idx="minor">
          <a:schemeClr val="lt1"/>
        </a:fontRef>
      </dsp:style>
    </dsp:sp>
    <dsp:sp modelId="{D7A2BAD3-F014-437C-88DF-45C110B847AF}">
      <dsp:nvSpPr>
        <dsp:cNvPr id="0" name=""/>
        <dsp:cNvSpPr/>
      </dsp:nvSpPr>
      <dsp:spPr>
        <a:xfrm>
          <a:off x="0" y="0"/>
          <a:ext cx="6046132" cy="230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840" tIns="243840" rIns="243840" bIns="243840" numCol="1" spcCol="1270" anchor="t" anchorCtr="0">
          <a:noAutofit/>
        </a:bodyPr>
        <a:lstStyle/>
        <a:p>
          <a:pPr marL="0" lvl="0" indent="0" algn="l" defTabSz="2844800">
            <a:lnSpc>
              <a:spcPct val="90000"/>
            </a:lnSpc>
            <a:spcBef>
              <a:spcPct val="0"/>
            </a:spcBef>
            <a:spcAft>
              <a:spcPct val="35000"/>
            </a:spcAft>
            <a:buNone/>
          </a:pPr>
          <a:r>
            <a:rPr lang="en-US" sz="6400" kern="1200" dirty="0"/>
            <a:t>YOU AREN’T PERFECT</a:t>
          </a:r>
        </a:p>
      </dsp:txBody>
      <dsp:txXfrm>
        <a:off x="0" y="0"/>
        <a:ext cx="6046132" cy="2302933"/>
      </dsp:txXfrm>
    </dsp:sp>
    <dsp:sp modelId="{A0553F42-04F8-4F69-A16C-9CA787592A63}">
      <dsp:nvSpPr>
        <dsp:cNvPr id="0" name=""/>
        <dsp:cNvSpPr/>
      </dsp:nvSpPr>
      <dsp:spPr>
        <a:xfrm>
          <a:off x="0" y="2302933"/>
          <a:ext cx="6046132" cy="0"/>
        </a:xfrm>
        <a:prstGeom prst="line">
          <a:avLst/>
        </a:prstGeom>
        <a:gradFill rotWithShape="0">
          <a:gsLst>
            <a:gs pos="0">
              <a:schemeClr val="accent2">
                <a:hueOff val="4808107"/>
                <a:satOff val="-3208"/>
                <a:lumOff val="-1765"/>
                <a:alphaOff val="0"/>
                <a:tint val="96000"/>
                <a:lumMod val="104000"/>
              </a:schemeClr>
            </a:gs>
            <a:gs pos="100000">
              <a:schemeClr val="accent2">
                <a:hueOff val="4808107"/>
                <a:satOff val="-3208"/>
                <a:lumOff val="-1765"/>
                <a:alphaOff val="0"/>
                <a:shade val="84000"/>
                <a:lumMod val="84000"/>
              </a:schemeClr>
            </a:gs>
          </a:gsLst>
          <a:lin ang="5400000" scaled="0"/>
        </a:gradFill>
        <a:ln w="9525" cap="rnd" cmpd="sng" algn="ctr">
          <a:solidFill>
            <a:schemeClr val="accent2">
              <a:hueOff val="4808107"/>
              <a:satOff val="-3208"/>
              <a:lumOff val="-1765"/>
              <a:alphaOff val="0"/>
            </a:schemeClr>
          </a:solidFill>
          <a:prstDash val="solid"/>
        </a:ln>
        <a:effectLst>
          <a:innerShdw blurRad="50800" dist="25400" dir="13500000">
            <a:srgbClr val="000000">
              <a:alpha val="55000"/>
            </a:srgbClr>
          </a:innerShdw>
        </a:effectLst>
      </dsp:spPr>
      <dsp:style>
        <a:lnRef idx="1">
          <a:scrgbClr r="0" g="0" b="0"/>
        </a:lnRef>
        <a:fillRef idx="3">
          <a:scrgbClr r="0" g="0" b="0"/>
        </a:fillRef>
        <a:effectRef idx="2">
          <a:scrgbClr r="0" g="0" b="0"/>
        </a:effectRef>
        <a:fontRef idx="minor">
          <a:schemeClr val="lt1"/>
        </a:fontRef>
      </dsp:style>
    </dsp:sp>
    <dsp:sp modelId="{507D900B-7103-4E6D-BB09-2667230E402D}">
      <dsp:nvSpPr>
        <dsp:cNvPr id="0" name=""/>
        <dsp:cNvSpPr/>
      </dsp:nvSpPr>
      <dsp:spPr>
        <a:xfrm>
          <a:off x="0" y="2302933"/>
          <a:ext cx="6046132" cy="2302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3840" tIns="243840" rIns="243840" bIns="243840" numCol="1" spcCol="1270" anchor="t" anchorCtr="0">
          <a:noAutofit/>
        </a:bodyPr>
        <a:lstStyle/>
        <a:p>
          <a:pPr marL="0" lvl="0" indent="0" algn="l" defTabSz="2844800">
            <a:lnSpc>
              <a:spcPct val="90000"/>
            </a:lnSpc>
            <a:spcBef>
              <a:spcPct val="0"/>
            </a:spcBef>
            <a:spcAft>
              <a:spcPct val="35000"/>
            </a:spcAft>
            <a:buNone/>
          </a:pPr>
          <a:r>
            <a:rPr lang="en-US" sz="6400" kern="1200" dirty="0"/>
            <a:t>YOU DON’T KNOW IT ALL</a:t>
          </a:r>
        </a:p>
      </dsp:txBody>
      <dsp:txXfrm>
        <a:off x="0" y="2302933"/>
        <a:ext cx="6046132" cy="23029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2E35A-9873-4D2F-95CB-2FE2BEF4B234}">
      <dsp:nvSpPr>
        <dsp:cNvPr id="0" name=""/>
        <dsp:cNvSpPr/>
      </dsp:nvSpPr>
      <dsp:spPr>
        <a:xfrm>
          <a:off x="0" y="34113"/>
          <a:ext cx="6708876" cy="1216800"/>
        </a:xfrm>
        <a:prstGeom prst="round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FAILURE PSYCHOLOGICALLY LINKS US TO LOW SELF ESTEEM AND OUR ABILITY TO LEARN.</a:t>
          </a:r>
        </a:p>
      </dsp:txBody>
      <dsp:txXfrm>
        <a:off x="59399" y="93512"/>
        <a:ext cx="6590078" cy="1098002"/>
      </dsp:txXfrm>
    </dsp:sp>
    <dsp:sp modelId="{A828DF08-1B1E-4D51-ABE6-FE8441540829}">
      <dsp:nvSpPr>
        <dsp:cNvPr id="0" name=""/>
        <dsp:cNvSpPr/>
      </dsp:nvSpPr>
      <dsp:spPr>
        <a:xfrm>
          <a:off x="0" y="1438114"/>
          <a:ext cx="6708876" cy="1216800"/>
        </a:xfrm>
        <a:prstGeom prst="roundRect">
          <a:avLst/>
        </a:prstGeom>
        <a:gradFill rotWithShape="0">
          <a:gsLst>
            <a:gs pos="0">
              <a:schemeClr val="accent3">
                <a:hueOff val="1035287"/>
                <a:satOff val="5581"/>
                <a:lumOff val="1765"/>
                <a:alphaOff val="0"/>
                <a:tint val="96000"/>
                <a:lumMod val="104000"/>
              </a:schemeClr>
            </a:gs>
            <a:gs pos="100000">
              <a:schemeClr val="accent3">
                <a:hueOff val="1035287"/>
                <a:satOff val="5581"/>
                <a:lumOff val="1765"/>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FAILURE IS PAINFUL, ESPECIALLY WHEN WE HAVE EXPERIENCE &amp; WISDOM.</a:t>
          </a:r>
        </a:p>
      </dsp:txBody>
      <dsp:txXfrm>
        <a:off x="59399" y="1497513"/>
        <a:ext cx="6590078" cy="1098002"/>
      </dsp:txXfrm>
    </dsp:sp>
    <dsp:sp modelId="{955F3107-A55D-46F4-AC45-F86DA955634C}">
      <dsp:nvSpPr>
        <dsp:cNvPr id="0" name=""/>
        <dsp:cNvSpPr/>
      </dsp:nvSpPr>
      <dsp:spPr>
        <a:xfrm>
          <a:off x="0" y="2842114"/>
          <a:ext cx="6708876" cy="1216800"/>
        </a:xfrm>
        <a:prstGeom prst="roundRect">
          <a:avLst/>
        </a:prstGeom>
        <a:gradFill rotWithShape="0">
          <a:gsLst>
            <a:gs pos="0">
              <a:schemeClr val="accent3">
                <a:hueOff val="2070574"/>
                <a:satOff val="11161"/>
                <a:lumOff val="3529"/>
                <a:alphaOff val="0"/>
                <a:tint val="96000"/>
                <a:lumMod val="104000"/>
              </a:schemeClr>
            </a:gs>
            <a:gs pos="100000">
              <a:schemeClr val="accent3">
                <a:hueOff val="2070574"/>
                <a:satOff val="11161"/>
                <a:lumOff val="3529"/>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rPr>
            <a:t>STOP POINTING FINGERS </a:t>
          </a:r>
          <a:br>
            <a:rPr lang="en-US" sz="2000" b="1" kern="1200" dirty="0">
              <a:solidFill>
                <a:schemeClr val="bg1"/>
              </a:solidFill>
            </a:rPr>
          </a:br>
          <a:r>
            <a:rPr lang="en-US" sz="2000" b="1" kern="1200" dirty="0">
              <a:solidFill>
                <a:schemeClr val="bg1"/>
              </a:solidFill>
            </a:rPr>
            <a:t>AND START LOOKING IN THE MIRROR!</a:t>
          </a:r>
        </a:p>
      </dsp:txBody>
      <dsp:txXfrm>
        <a:off x="59399" y="2901513"/>
        <a:ext cx="6590078"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E27E9A-276C-4110-AA1C-68E5A14986F8}">
      <dsp:nvSpPr>
        <dsp:cNvPr id="0" name=""/>
        <dsp:cNvSpPr/>
      </dsp:nvSpPr>
      <dsp:spPr>
        <a:xfrm>
          <a:off x="0" y="0"/>
          <a:ext cx="4995193" cy="1225634"/>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bg1"/>
              </a:solidFill>
            </a:rPr>
            <a:t>COMMUNICATION (LACK OF OR NOT HEARING AND LISTENING)</a:t>
          </a:r>
          <a:endParaRPr lang="en-US" sz="2200" b="1" kern="1200" dirty="0">
            <a:solidFill>
              <a:schemeClr val="bg1"/>
            </a:solidFill>
          </a:endParaRPr>
        </a:p>
      </dsp:txBody>
      <dsp:txXfrm>
        <a:off x="35898" y="35898"/>
        <a:ext cx="3569071" cy="1153838"/>
      </dsp:txXfrm>
    </dsp:sp>
    <dsp:sp modelId="{3A9AE03D-6D7D-4EB9-BD06-BA858770DD10}">
      <dsp:nvSpPr>
        <dsp:cNvPr id="0" name=""/>
        <dsp:cNvSpPr/>
      </dsp:nvSpPr>
      <dsp:spPr>
        <a:xfrm>
          <a:off x="418347" y="1448476"/>
          <a:ext cx="4995193" cy="1225634"/>
        </a:xfrm>
        <a:prstGeom prst="roundRect">
          <a:avLst>
            <a:gd name="adj" fmla="val 10000"/>
          </a:avLst>
        </a:prstGeom>
        <a:gradFill rotWithShape="0">
          <a:gsLst>
            <a:gs pos="0">
              <a:schemeClr val="accent3">
                <a:hueOff val="690191"/>
                <a:satOff val="3720"/>
                <a:lumOff val="1176"/>
                <a:alphaOff val="0"/>
                <a:tint val="96000"/>
                <a:lumMod val="104000"/>
              </a:schemeClr>
            </a:gs>
            <a:gs pos="100000">
              <a:schemeClr val="accent3">
                <a:hueOff val="690191"/>
                <a:satOff val="3720"/>
                <a:lumOff val="1176"/>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solidFill>
                <a:schemeClr val="bg1"/>
              </a:solidFill>
            </a:rPr>
            <a:t>UNDER OR NOT UTILIZED TOOLS OR TECHNOLOGY</a:t>
          </a:r>
          <a:endParaRPr lang="en-US" sz="2200" b="1" kern="1200" dirty="0">
            <a:solidFill>
              <a:schemeClr val="bg1"/>
            </a:solidFill>
          </a:endParaRPr>
        </a:p>
      </dsp:txBody>
      <dsp:txXfrm>
        <a:off x="454245" y="1484374"/>
        <a:ext cx="3708387" cy="1153838"/>
      </dsp:txXfrm>
    </dsp:sp>
    <dsp:sp modelId="{3C10BA19-E84C-4B6B-8B21-4E259AC9FF1F}">
      <dsp:nvSpPr>
        <dsp:cNvPr id="0" name=""/>
        <dsp:cNvSpPr/>
      </dsp:nvSpPr>
      <dsp:spPr>
        <a:xfrm>
          <a:off x="830450" y="2896953"/>
          <a:ext cx="4995193" cy="1225634"/>
        </a:xfrm>
        <a:prstGeom prst="roundRect">
          <a:avLst>
            <a:gd name="adj" fmla="val 10000"/>
          </a:avLst>
        </a:prstGeom>
        <a:gradFill rotWithShape="0">
          <a:gsLst>
            <a:gs pos="0">
              <a:schemeClr val="accent3">
                <a:hueOff val="1380383"/>
                <a:satOff val="7441"/>
                <a:lumOff val="2353"/>
                <a:alphaOff val="0"/>
                <a:tint val="96000"/>
                <a:lumMod val="104000"/>
              </a:schemeClr>
            </a:gs>
            <a:gs pos="100000">
              <a:schemeClr val="accent3">
                <a:hueOff val="1380383"/>
                <a:satOff val="7441"/>
                <a:lumOff val="2353"/>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1"/>
              </a:solidFill>
            </a:rPr>
            <a:t>TUNNEL VISION</a:t>
          </a:r>
        </a:p>
      </dsp:txBody>
      <dsp:txXfrm>
        <a:off x="866348" y="2932851"/>
        <a:ext cx="3714631" cy="1153838"/>
      </dsp:txXfrm>
    </dsp:sp>
    <dsp:sp modelId="{E8613D70-5B39-4A39-959F-680E61DB78E9}">
      <dsp:nvSpPr>
        <dsp:cNvPr id="0" name=""/>
        <dsp:cNvSpPr/>
      </dsp:nvSpPr>
      <dsp:spPr>
        <a:xfrm>
          <a:off x="1248798" y="4345430"/>
          <a:ext cx="4995193" cy="1225634"/>
        </a:xfrm>
        <a:prstGeom prst="roundRect">
          <a:avLst>
            <a:gd name="adj" fmla="val 10000"/>
          </a:avLst>
        </a:prstGeom>
        <a:gradFill rotWithShape="0">
          <a:gsLst>
            <a:gs pos="0">
              <a:schemeClr val="accent3">
                <a:hueOff val="2070574"/>
                <a:satOff val="11161"/>
                <a:lumOff val="3529"/>
                <a:alphaOff val="0"/>
                <a:tint val="96000"/>
                <a:lumMod val="104000"/>
              </a:schemeClr>
            </a:gs>
            <a:gs pos="100000">
              <a:schemeClr val="accent3">
                <a:hueOff val="2070574"/>
                <a:satOff val="11161"/>
                <a:lumOff val="3529"/>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1"/>
              </a:solidFill>
            </a:rPr>
            <a:t>LACK OF TRAINING/EDUCATION</a:t>
          </a:r>
        </a:p>
      </dsp:txBody>
      <dsp:txXfrm>
        <a:off x="1284696" y="4381328"/>
        <a:ext cx="3708387" cy="1153838"/>
      </dsp:txXfrm>
    </dsp:sp>
    <dsp:sp modelId="{5F94B24B-0C2B-41F0-B940-BA21AB211719}">
      <dsp:nvSpPr>
        <dsp:cNvPr id="0" name=""/>
        <dsp:cNvSpPr/>
      </dsp:nvSpPr>
      <dsp:spPr>
        <a:xfrm>
          <a:off x="4198531" y="938724"/>
          <a:ext cx="796662" cy="796662"/>
        </a:xfrm>
        <a:prstGeom prst="downArrow">
          <a:avLst>
            <a:gd name="adj1" fmla="val 55000"/>
            <a:gd name="adj2" fmla="val 45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b="1" kern="1200" dirty="0">
            <a:solidFill>
              <a:schemeClr val="bg1"/>
            </a:solidFill>
          </a:endParaRPr>
        </a:p>
      </dsp:txBody>
      <dsp:txXfrm>
        <a:off x="4377780" y="938724"/>
        <a:ext cx="438164" cy="599488"/>
      </dsp:txXfrm>
    </dsp:sp>
    <dsp:sp modelId="{CF78819F-6E5A-4E53-80A1-6E6744BED98C}">
      <dsp:nvSpPr>
        <dsp:cNvPr id="0" name=""/>
        <dsp:cNvSpPr/>
      </dsp:nvSpPr>
      <dsp:spPr>
        <a:xfrm>
          <a:off x="4616878" y="2387201"/>
          <a:ext cx="796662" cy="796662"/>
        </a:xfrm>
        <a:prstGeom prst="downArrow">
          <a:avLst>
            <a:gd name="adj1" fmla="val 55000"/>
            <a:gd name="adj2" fmla="val 45000"/>
          </a:avLst>
        </a:prstGeom>
        <a:solidFill>
          <a:schemeClr val="accent3">
            <a:tint val="40000"/>
            <a:alpha val="90000"/>
            <a:hueOff val="1384398"/>
            <a:satOff val="5929"/>
            <a:lumOff val="557"/>
            <a:alphaOff val="0"/>
          </a:schemeClr>
        </a:solidFill>
        <a:ln w="9525" cap="rnd" cmpd="sng" algn="ctr">
          <a:solidFill>
            <a:schemeClr val="accent3">
              <a:tint val="40000"/>
              <a:alpha val="90000"/>
              <a:hueOff val="1384398"/>
              <a:satOff val="5929"/>
              <a:lumOff val="55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b="1" kern="1200" dirty="0">
            <a:solidFill>
              <a:schemeClr val="bg1"/>
            </a:solidFill>
          </a:endParaRPr>
        </a:p>
      </dsp:txBody>
      <dsp:txXfrm>
        <a:off x="4796127" y="2387201"/>
        <a:ext cx="438164" cy="599488"/>
      </dsp:txXfrm>
    </dsp:sp>
    <dsp:sp modelId="{A8DEAC6E-A0F2-47CB-9AFE-3612E2E14293}">
      <dsp:nvSpPr>
        <dsp:cNvPr id="0" name=""/>
        <dsp:cNvSpPr/>
      </dsp:nvSpPr>
      <dsp:spPr>
        <a:xfrm>
          <a:off x="5028982" y="3835678"/>
          <a:ext cx="796662" cy="796662"/>
        </a:xfrm>
        <a:prstGeom prst="downArrow">
          <a:avLst>
            <a:gd name="adj1" fmla="val 55000"/>
            <a:gd name="adj2" fmla="val 45000"/>
          </a:avLst>
        </a:prstGeom>
        <a:solidFill>
          <a:schemeClr val="accent3">
            <a:tint val="40000"/>
            <a:alpha val="90000"/>
            <a:hueOff val="2768795"/>
            <a:satOff val="11858"/>
            <a:lumOff val="1113"/>
            <a:alphaOff val="0"/>
          </a:schemeClr>
        </a:solidFill>
        <a:ln w="9525" cap="rnd" cmpd="sng" algn="ctr">
          <a:solidFill>
            <a:schemeClr val="accent3">
              <a:tint val="40000"/>
              <a:alpha val="90000"/>
              <a:hueOff val="2768795"/>
              <a:satOff val="11858"/>
              <a:lumOff val="111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b="1" kern="1200" dirty="0">
            <a:solidFill>
              <a:schemeClr val="bg1"/>
            </a:solidFill>
          </a:endParaRPr>
        </a:p>
      </dsp:txBody>
      <dsp:txXfrm>
        <a:off x="5208231" y="3835678"/>
        <a:ext cx="438164" cy="5994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71B52E-BEE7-4FB7-ADB7-ACFA3C7A34F1}">
      <dsp:nvSpPr>
        <dsp:cNvPr id="0" name=""/>
        <dsp:cNvSpPr/>
      </dsp:nvSpPr>
      <dsp:spPr>
        <a:xfrm rot="5400000">
          <a:off x="3406226" y="-1241354"/>
          <a:ext cx="923330" cy="3640368"/>
        </a:xfrm>
        <a:prstGeom prst="round2Same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a:lnSpc>
              <a:spcPct val="90000"/>
            </a:lnSpc>
            <a:spcBef>
              <a:spcPct val="0"/>
            </a:spcBef>
            <a:spcAft>
              <a:spcPct val="15000"/>
            </a:spcAft>
            <a:buNone/>
          </a:pPr>
          <a:r>
            <a:rPr lang="en-US" sz="1800" b="1" kern="1200" dirty="0">
              <a:solidFill>
                <a:schemeClr val="bg1"/>
              </a:solidFill>
            </a:rPr>
            <a:t>GET OUT FROM BEHIND YOUR DESK. </a:t>
          </a:r>
        </a:p>
      </dsp:txBody>
      <dsp:txXfrm rot="-5400000">
        <a:off x="2047708" y="162237"/>
        <a:ext cx="3595295" cy="833184"/>
      </dsp:txXfrm>
    </dsp:sp>
    <dsp:sp modelId="{ADDC94CA-09E7-49B8-A6BB-F99C3581F778}">
      <dsp:nvSpPr>
        <dsp:cNvPr id="0" name=""/>
        <dsp:cNvSpPr/>
      </dsp:nvSpPr>
      <dsp:spPr>
        <a:xfrm>
          <a:off x="0" y="1748"/>
          <a:ext cx="2047707" cy="1154162"/>
        </a:xfrm>
        <a:prstGeom prst="roundRect">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GET OUT</a:t>
          </a:r>
        </a:p>
      </dsp:txBody>
      <dsp:txXfrm>
        <a:off x="56342" y="58090"/>
        <a:ext cx="1935023" cy="1041478"/>
      </dsp:txXfrm>
    </dsp:sp>
    <dsp:sp modelId="{626E330F-5279-404C-9068-A5A64024D9B4}">
      <dsp:nvSpPr>
        <dsp:cNvPr id="0" name=""/>
        <dsp:cNvSpPr/>
      </dsp:nvSpPr>
      <dsp:spPr>
        <a:xfrm rot="5400000">
          <a:off x="3406226" y="-29483"/>
          <a:ext cx="923330" cy="3640368"/>
        </a:xfrm>
        <a:prstGeom prst="round2SameRect">
          <a:avLst/>
        </a:prstGeom>
        <a:solidFill>
          <a:schemeClr val="accent3">
            <a:tint val="40000"/>
            <a:alpha val="90000"/>
            <a:hueOff val="1384398"/>
            <a:satOff val="5929"/>
            <a:lumOff val="557"/>
            <a:alphaOff val="0"/>
          </a:schemeClr>
        </a:solidFill>
        <a:ln w="19050" cap="rnd" cmpd="sng" algn="ctr">
          <a:solidFill>
            <a:schemeClr val="accent3">
              <a:tint val="40000"/>
              <a:alpha val="90000"/>
              <a:hueOff val="1384398"/>
              <a:satOff val="5929"/>
              <a:lumOff val="5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a:lnSpc>
              <a:spcPct val="90000"/>
            </a:lnSpc>
            <a:spcBef>
              <a:spcPct val="0"/>
            </a:spcBef>
            <a:spcAft>
              <a:spcPct val="15000"/>
            </a:spcAft>
            <a:buNone/>
          </a:pPr>
          <a:r>
            <a:rPr lang="en-US" sz="1800" b="1" kern="1200" dirty="0">
              <a:solidFill>
                <a:schemeClr val="bg1"/>
              </a:solidFill>
            </a:rPr>
            <a:t>TALK ABOUT WHEN YOU FAILED AND HOW IT IMPACTED YOU.</a:t>
          </a:r>
        </a:p>
      </dsp:txBody>
      <dsp:txXfrm rot="-5400000">
        <a:off x="2047708" y="1374108"/>
        <a:ext cx="3595295" cy="833184"/>
      </dsp:txXfrm>
    </dsp:sp>
    <dsp:sp modelId="{7DCFF250-8BF8-484D-AD82-DA4DA6384869}">
      <dsp:nvSpPr>
        <dsp:cNvPr id="0" name=""/>
        <dsp:cNvSpPr/>
      </dsp:nvSpPr>
      <dsp:spPr>
        <a:xfrm>
          <a:off x="0" y="1213619"/>
          <a:ext cx="2047707" cy="1154162"/>
        </a:xfrm>
        <a:prstGeom prst="roundRect">
          <a:avLst/>
        </a:prstGeom>
        <a:solidFill>
          <a:schemeClr val="accent3">
            <a:hueOff val="1035287"/>
            <a:satOff val="5581"/>
            <a:lumOff val="1765"/>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TALK ABOUT</a:t>
          </a:r>
        </a:p>
      </dsp:txBody>
      <dsp:txXfrm>
        <a:off x="56342" y="1269961"/>
        <a:ext cx="1935023" cy="1041478"/>
      </dsp:txXfrm>
    </dsp:sp>
    <dsp:sp modelId="{CE7EA97B-7DC6-4A04-AB9D-B1861F0D6734}">
      <dsp:nvSpPr>
        <dsp:cNvPr id="0" name=""/>
        <dsp:cNvSpPr/>
      </dsp:nvSpPr>
      <dsp:spPr>
        <a:xfrm rot="5400000">
          <a:off x="3406226" y="1182387"/>
          <a:ext cx="923330" cy="3640368"/>
        </a:xfrm>
        <a:prstGeom prst="round2SameRect">
          <a:avLst/>
        </a:prstGeom>
        <a:solidFill>
          <a:schemeClr val="accent3">
            <a:tint val="40000"/>
            <a:alpha val="90000"/>
            <a:hueOff val="2768795"/>
            <a:satOff val="11858"/>
            <a:lumOff val="1113"/>
            <a:alphaOff val="0"/>
          </a:schemeClr>
        </a:solidFill>
        <a:ln w="19050" cap="rnd" cmpd="sng" algn="ctr">
          <a:solidFill>
            <a:schemeClr val="accent3">
              <a:tint val="40000"/>
              <a:alpha val="90000"/>
              <a:hueOff val="2768795"/>
              <a:satOff val="11858"/>
              <a:lumOff val="111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ctr" defTabSz="800100">
            <a:lnSpc>
              <a:spcPct val="90000"/>
            </a:lnSpc>
            <a:spcBef>
              <a:spcPct val="0"/>
            </a:spcBef>
            <a:spcAft>
              <a:spcPct val="15000"/>
            </a:spcAft>
            <a:buNone/>
          </a:pPr>
          <a:r>
            <a:rPr lang="en-US" sz="1800" b="1" kern="1200" dirty="0">
              <a:solidFill>
                <a:schemeClr val="bg1"/>
              </a:solidFill>
            </a:rPr>
            <a:t>COMMUNICATE BUT DO SO WITH TACT!</a:t>
          </a:r>
        </a:p>
      </dsp:txBody>
      <dsp:txXfrm rot="-5400000">
        <a:off x="2047708" y="2585979"/>
        <a:ext cx="3595295" cy="833184"/>
      </dsp:txXfrm>
    </dsp:sp>
    <dsp:sp modelId="{B88C1088-F6F3-4989-BE2F-45FA30594E48}">
      <dsp:nvSpPr>
        <dsp:cNvPr id="0" name=""/>
        <dsp:cNvSpPr/>
      </dsp:nvSpPr>
      <dsp:spPr>
        <a:xfrm>
          <a:off x="0" y="2425490"/>
          <a:ext cx="2047707" cy="1154162"/>
        </a:xfrm>
        <a:prstGeom prst="roundRect">
          <a:avLst/>
        </a:prstGeom>
        <a:solidFill>
          <a:schemeClr val="accent3">
            <a:hueOff val="2070574"/>
            <a:satOff val="11161"/>
            <a:lumOff val="3529"/>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COMMUNICATE</a:t>
          </a:r>
        </a:p>
      </dsp:txBody>
      <dsp:txXfrm>
        <a:off x="56342" y="2481832"/>
        <a:ext cx="1935023" cy="1041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FBCC9-BB63-42FB-A594-5252968D567E}">
      <dsp:nvSpPr>
        <dsp:cNvPr id="0" name=""/>
        <dsp:cNvSpPr/>
      </dsp:nvSpPr>
      <dsp:spPr>
        <a:xfrm>
          <a:off x="0" y="68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F0D95B-3477-4CB2-AA0D-41A5D6242745}">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0DBCB67-75B5-409B-9B86-9F8CA829416D}">
      <dsp:nvSpPr>
        <dsp:cNvPr id="0" name=""/>
        <dsp:cNvSpPr/>
      </dsp:nvSpPr>
      <dsp:spPr>
        <a:xfrm>
          <a:off x="1838002" y="68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22350">
            <a:lnSpc>
              <a:spcPct val="90000"/>
            </a:lnSpc>
            <a:spcBef>
              <a:spcPct val="0"/>
            </a:spcBef>
            <a:spcAft>
              <a:spcPct val="35000"/>
            </a:spcAft>
            <a:buNone/>
          </a:pPr>
          <a:r>
            <a:rPr lang="en-US" sz="2300" kern="1200" dirty="0"/>
            <a:t>UNDERSTAND AND ACCEPT THE FAILURE. BE BRAVE!</a:t>
          </a:r>
        </a:p>
      </dsp:txBody>
      <dsp:txXfrm>
        <a:off x="1838002" y="680"/>
        <a:ext cx="4405989" cy="1591344"/>
      </dsp:txXfrm>
    </dsp:sp>
    <dsp:sp modelId="{688135C3-3E53-46D2-8C4A-EDCBF8FD6B62}">
      <dsp:nvSpPr>
        <dsp:cNvPr id="0" name=""/>
        <dsp:cNvSpPr/>
      </dsp:nvSpPr>
      <dsp:spPr>
        <a:xfrm>
          <a:off x="0" y="198986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A8EEB5-BB73-454D-B389-69C66ECFF5E2}">
      <dsp:nvSpPr>
        <dsp:cNvPr id="0" name=""/>
        <dsp:cNvSpPr/>
      </dsp:nvSpPr>
      <dsp:spPr>
        <a:xfrm>
          <a:off x="481381" y="2347912"/>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E51B1F-CF38-45D1-B686-A06CB67BC030}">
      <dsp:nvSpPr>
        <dsp:cNvPr id="0" name=""/>
        <dsp:cNvSpPr/>
      </dsp:nvSpPr>
      <dsp:spPr>
        <a:xfrm>
          <a:off x="1838002" y="198986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22350">
            <a:lnSpc>
              <a:spcPct val="90000"/>
            </a:lnSpc>
            <a:spcBef>
              <a:spcPct val="0"/>
            </a:spcBef>
            <a:spcAft>
              <a:spcPct val="35000"/>
            </a:spcAft>
            <a:buNone/>
          </a:pPr>
          <a:r>
            <a:rPr lang="en-US" sz="2300" kern="1200" dirty="0"/>
            <a:t>HAVE THE SKILL TO SHOW OTHERS ITS OK BY TELLING THEM YOU HAVE THEIR BACK.</a:t>
          </a:r>
        </a:p>
      </dsp:txBody>
      <dsp:txXfrm>
        <a:off x="1838002" y="1989860"/>
        <a:ext cx="4405989" cy="1591344"/>
      </dsp:txXfrm>
    </dsp:sp>
    <dsp:sp modelId="{9B5795C8-ED7D-4CF4-8D33-819CE8B8EABE}">
      <dsp:nvSpPr>
        <dsp:cNvPr id="0" name=""/>
        <dsp:cNvSpPr/>
      </dsp:nvSpPr>
      <dsp:spPr>
        <a:xfrm>
          <a:off x="0" y="397904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09EE6E-6D93-4F50-8062-D769EB9B4AF1}">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1990FAE-8295-4B90-8819-F48D5661C0A3}">
      <dsp:nvSpPr>
        <dsp:cNvPr id="0" name=""/>
        <dsp:cNvSpPr/>
      </dsp:nvSpPr>
      <dsp:spPr>
        <a:xfrm>
          <a:off x="1838002" y="397904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l" defTabSz="1022350">
            <a:lnSpc>
              <a:spcPct val="90000"/>
            </a:lnSpc>
            <a:spcBef>
              <a:spcPct val="0"/>
            </a:spcBef>
            <a:spcAft>
              <a:spcPct val="35000"/>
            </a:spcAft>
            <a:buNone/>
          </a:pPr>
          <a:r>
            <a:rPr lang="en-US" sz="2300" kern="1200" dirty="0"/>
            <a:t>GET OUTSIDE YOUR COMFORT ZONE. </a:t>
          </a:r>
          <a:br>
            <a:rPr lang="en-US" sz="2300" kern="1200" dirty="0"/>
          </a:br>
          <a:r>
            <a:rPr lang="en-US" sz="2300" kern="1200" dirty="0"/>
            <a:t>PUSH YOUR LIMITS</a:t>
          </a:r>
        </a:p>
      </dsp:txBody>
      <dsp:txXfrm>
        <a:off x="1838002" y="3979040"/>
        <a:ext cx="4405989" cy="15913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92657-820B-4913-89BB-F2A3270FF2CD}">
      <dsp:nvSpPr>
        <dsp:cNvPr id="0" name=""/>
        <dsp:cNvSpPr/>
      </dsp:nvSpPr>
      <dsp:spPr>
        <a:xfrm>
          <a:off x="0" y="10719"/>
          <a:ext cx="7300913" cy="117936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bg1"/>
              </a:solidFill>
            </a:rPr>
            <a:t>ALLOW YOUR STUDENTS TO FAIL</a:t>
          </a:r>
        </a:p>
      </dsp:txBody>
      <dsp:txXfrm>
        <a:off x="57572" y="68291"/>
        <a:ext cx="7185769" cy="1064216"/>
      </dsp:txXfrm>
    </dsp:sp>
    <dsp:sp modelId="{18A7C47C-FD97-4324-AD22-E3B57246A5D9}">
      <dsp:nvSpPr>
        <dsp:cNvPr id="0" name=""/>
        <dsp:cNvSpPr/>
      </dsp:nvSpPr>
      <dsp:spPr>
        <a:xfrm>
          <a:off x="0" y="1371519"/>
          <a:ext cx="7300913" cy="117936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bg1"/>
              </a:solidFill>
            </a:rPr>
            <a:t>USE THE GROUP TO IDENTIFY IMPROVEMENTS (PEER REVIEW)</a:t>
          </a:r>
        </a:p>
      </dsp:txBody>
      <dsp:txXfrm>
        <a:off x="57572" y="1429091"/>
        <a:ext cx="7185769" cy="1064216"/>
      </dsp:txXfrm>
    </dsp:sp>
    <dsp:sp modelId="{CD71303B-1CF4-4468-862A-E8FCEC7657C2}">
      <dsp:nvSpPr>
        <dsp:cNvPr id="0" name=""/>
        <dsp:cNvSpPr/>
      </dsp:nvSpPr>
      <dsp:spPr>
        <a:xfrm>
          <a:off x="0" y="2732320"/>
          <a:ext cx="7300913" cy="117936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bg1"/>
              </a:solidFill>
            </a:rPr>
            <a:t>BUILD ON THE SUCCESSES AND LEARN TO THINK WITH A POSITIVE GROWTH MINDSET</a:t>
          </a:r>
        </a:p>
      </dsp:txBody>
      <dsp:txXfrm>
        <a:off x="57572" y="2789892"/>
        <a:ext cx="7185769" cy="1064216"/>
      </dsp:txXfrm>
    </dsp:sp>
    <dsp:sp modelId="{61748878-509C-4F24-B7DF-7709BB9C644A}">
      <dsp:nvSpPr>
        <dsp:cNvPr id="0" name=""/>
        <dsp:cNvSpPr/>
      </dsp:nvSpPr>
      <dsp:spPr>
        <a:xfrm>
          <a:off x="0" y="4093120"/>
          <a:ext cx="7300913" cy="117936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solidFill>
                <a:schemeClr val="bg1"/>
              </a:solidFill>
            </a:rPr>
            <a:t>EVALUATE YOUR LESSONS AND YOUR CONTENT FOR IMPROVEMENTS </a:t>
          </a:r>
        </a:p>
      </dsp:txBody>
      <dsp:txXfrm>
        <a:off x="57572" y="4150692"/>
        <a:ext cx="7185769" cy="10642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484C8-77AD-4E20-B90D-483B3A432FC9}">
      <dsp:nvSpPr>
        <dsp:cNvPr id="0" name=""/>
        <dsp:cNvSpPr/>
      </dsp:nvSpPr>
      <dsp:spPr>
        <a:xfrm>
          <a:off x="0" y="170144"/>
          <a:ext cx="2054276" cy="2875986"/>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159" tIns="330200" rIns="160159" bIns="330200"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DON’T BE CRAZY!</a:t>
          </a:r>
        </a:p>
      </dsp:txBody>
      <dsp:txXfrm>
        <a:off x="0" y="1263019"/>
        <a:ext cx="2054276" cy="1725592"/>
      </dsp:txXfrm>
    </dsp:sp>
    <dsp:sp modelId="{5AD975C4-9308-412D-8A16-77049F9245F2}">
      <dsp:nvSpPr>
        <dsp:cNvPr id="0" name=""/>
        <dsp:cNvSpPr/>
      </dsp:nvSpPr>
      <dsp:spPr>
        <a:xfrm>
          <a:off x="595740" y="457743"/>
          <a:ext cx="862796" cy="862796"/>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267" tIns="12700" rIns="67267" bIns="12700" numCol="1" spcCol="1270" anchor="ctr" anchorCtr="0">
          <a:noAutofit/>
        </a:bodyPr>
        <a:lstStyle/>
        <a:p>
          <a:pPr marL="0" lvl="0" indent="0" algn="ctr" defTabSz="1822450">
            <a:lnSpc>
              <a:spcPct val="90000"/>
            </a:lnSpc>
            <a:spcBef>
              <a:spcPct val="0"/>
            </a:spcBef>
            <a:spcAft>
              <a:spcPct val="35000"/>
            </a:spcAft>
            <a:buNone/>
          </a:pPr>
          <a:r>
            <a:rPr lang="en-US" sz="4100" b="1" kern="1200" dirty="0">
              <a:solidFill>
                <a:schemeClr val="bg1"/>
              </a:solidFill>
            </a:rPr>
            <a:t>1</a:t>
          </a:r>
        </a:p>
      </dsp:txBody>
      <dsp:txXfrm>
        <a:off x="722094" y="584097"/>
        <a:ext cx="610088" cy="610088"/>
      </dsp:txXfrm>
    </dsp:sp>
    <dsp:sp modelId="{35E67EEF-48B7-4830-96E2-F5B62A39EF30}">
      <dsp:nvSpPr>
        <dsp:cNvPr id="0" name=""/>
        <dsp:cNvSpPr/>
      </dsp:nvSpPr>
      <dsp:spPr>
        <a:xfrm>
          <a:off x="0" y="3046059"/>
          <a:ext cx="2054276" cy="72"/>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122C27-AFDE-4CFD-86CD-1884D43D0209}">
      <dsp:nvSpPr>
        <dsp:cNvPr id="0" name=""/>
        <dsp:cNvSpPr/>
      </dsp:nvSpPr>
      <dsp:spPr>
        <a:xfrm>
          <a:off x="2259703" y="170144"/>
          <a:ext cx="2054276" cy="2875986"/>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159" tIns="330200" rIns="160159" bIns="330200"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TAKE THE TIME TO EVALUATE AND REFLECT</a:t>
          </a:r>
        </a:p>
      </dsp:txBody>
      <dsp:txXfrm>
        <a:off x="2259703" y="1263019"/>
        <a:ext cx="2054276" cy="1725592"/>
      </dsp:txXfrm>
    </dsp:sp>
    <dsp:sp modelId="{B9A50784-D5E7-46CB-91ED-04044901CE99}">
      <dsp:nvSpPr>
        <dsp:cNvPr id="0" name=""/>
        <dsp:cNvSpPr/>
      </dsp:nvSpPr>
      <dsp:spPr>
        <a:xfrm>
          <a:off x="2855443" y="457743"/>
          <a:ext cx="862796" cy="862796"/>
        </a:xfrm>
        <a:prstGeom prst="ellips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267" tIns="12700" rIns="67267" bIns="12700" numCol="1" spcCol="1270" anchor="ctr" anchorCtr="0">
          <a:noAutofit/>
        </a:bodyPr>
        <a:lstStyle/>
        <a:p>
          <a:pPr marL="0" lvl="0" indent="0" algn="ctr" defTabSz="1822450">
            <a:lnSpc>
              <a:spcPct val="90000"/>
            </a:lnSpc>
            <a:spcBef>
              <a:spcPct val="0"/>
            </a:spcBef>
            <a:spcAft>
              <a:spcPct val="35000"/>
            </a:spcAft>
            <a:buNone/>
          </a:pPr>
          <a:r>
            <a:rPr lang="en-US" sz="4100" b="1" kern="1200" dirty="0">
              <a:solidFill>
                <a:schemeClr val="bg1"/>
              </a:solidFill>
            </a:rPr>
            <a:t>2</a:t>
          </a:r>
        </a:p>
      </dsp:txBody>
      <dsp:txXfrm>
        <a:off x="2981797" y="584097"/>
        <a:ext cx="610088" cy="610088"/>
      </dsp:txXfrm>
    </dsp:sp>
    <dsp:sp modelId="{77D31BAA-4FF8-40C6-B4A6-D1E904BF1A9B}">
      <dsp:nvSpPr>
        <dsp:cNvPr id="0" name=""/>
        <dsp:cNvSpPr/>
      </dsp:nvSpPr>
      <dsp:spPr>
        <a:xfrm>
          <a:off x="2259703" y="3046059"/>
          <a:ext cx="2054276" cy="72"/>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95E476-9D20-437A-ABAA-1C6590E38693}">
      <dsp:nvSpPr>
        <dsp:cNvPr id="0" name=""/>
        <dsp:cNvSpPr/>
      </dsp:nvSpPr>
      <dsp:spPr>
        <a:xfrm>
          <a:off x="4519407" y="170144"/>
          <a:ext cx="2054276" cy="2875986"/>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159" tIns="330200" rIns="160159" bIns="330200" numCol="1" spcCol="1270" anchor="t"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rPr>
            <a:t>ADOPT A CYCLICAL APPROACH TO YOUR PROCESS</a:t>
          </a:r>
        </a:p>
      </dsp:txBody>
      <dsp:txXfrm>
        <a:off x="4519407" y="1263019"/>
        <a:ext cx="2054276" cy="1725592"/>
      </dsp:txXfrm>
    </dsp:sp>
    <dsp:sp modelId="{8F13FC40-BD89-4B8F-830D-330C05E610D9}">
      <dsp:nvSpPr>
        <dsp:cNvPr id="0" name=""/>
        <dsp:cNvSpPr/>
      </dsp:nvSpPr>
      <dsp:spPr>
        <a:xfrm>
          <a:off x="5115147" y="457743"/>
          <a:ext cx="862796" cy="862796"/>
        </a:xfrm>
        <a:prstGeom prst="ellipse">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7267" tIns="12700" rIns="67267" bIns="12700" numCol="1" spcCol="1270" anchor="ctr" anchorCtr="0">
          <a:noAutofit/>
        </a:bodyPr>
        <a:lstStyle/>
        <a:p>
          <a:pPr marL="0" lvl="0" indent="0" algn="ctr" defTabSz="1822450">
            <a:lnSpc>
              <a:spcPct val="90000"/>
            </a:lnSpc>
            <a:spcBef>
              <a:spcPct val="0"/>
            </a:spcBef>
            <a:spcAft>
              <a:spcPct val="35000"/>
            </a:spcAft>
            <a:buNone/>
          </a:pPr>
          <a:r>
            <a:rPr lang="en-US" sz="4100" b="1" kern="1200" dirty="0">
              <a:solidFill>
                <a:schemeClr val="bg1"/>
              </a:solidFill>
            </a:rPr>
            <a:t>3</a:t>
          </a:r>
        </a:p>
      </dsp:txBody>
      <dsp:txXfrm>
        <a:off x="5241501" y="584097"/>
        <a:ext cx="610088" cy="610088"/>
      </dsp:txXfrm>
    </dsp:sp>
    <dsp:sp modelId="{1024765F-8D7B-4D33-82CF-D1702B65AB89}">
      <dsp:nvSpPr>
        <dsp:cNvPr id="0" name=""/>
        <dsp:cNvSpPr/>
      </dsp:nvSpPr>
      <dsp:spPr>
        <a:xfrm>
          <a:off x="4519407" y="3046059"/>
          <a:ext cx="2054276" cy="72"/>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D217C-8BBF-4661-BC4E-44C438F58762}">
      <dsp:nvSpPr>
        <dsp:cNvPr id="0" name=""/>
        <dsp:cNvSpPr/>
      </dsp:nvSpPr>
      <dsp:spPr>
        <a:xfrm>
          <a:off x="0" y="331166"/>
          <a:ext cx="7325829" cy="935415"/>
        </a:xfrm>
        <a:prstGeom prst="round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4 BASIC QUESTIONS</a:t>
          </a:r>
        </a:p>
      </dsp:txBody>
      <dsp:txXfrm>
        <a:off x="45663" y="376829"/>
        <a:ext cx="7234503" cy="844089"/>
      </dsp:txXfrm>
    </dsp:sp>
    <dsp:sp modelId="{9EB54464-60DB-4511-A680-DD67C6A58CF5}">
      <dsp:nvSpPr>
        <dsp:cNvPr id="0" name=""/>
        <dsp:cNvSpPr/>
      </dsp:nvSpPr>
      <dsp:spPr>
        <a:xfrm>
          <a:off x="0" y="1266581"/>
          <a:ext cx="7325829" cy="3794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595" tIns="49530" rIns="277368" bIns="49530" numCol="1" spcCol="1270" anchor="t" anchorCtr="0">
          <a:noAutofit/>
        </a:bodyPr>
        <a:lstStyle/>
        <a:p>
          <a:pPr marL="285750" lvl="1" indent="-285750" algn="l" defTabSz="1333500">
            <a:lnSpc>
              <a:spcPct val="150000"/>
            </a:lnSpc>
            <a:spcBef>
              <a:spcPct val="0"/>
            </a:spcBef>
            <a:spcAft>
              <a:spcPct val="20000"/>
            </a:spcAft>
            <a:buChar char="•"/>
          </a:pPr>
          <a:r>
            <a:rPr lang="en-US" sz="3000" kern="1200" dirty="0"/>
            <a:t>WHAT WAS SUPPOSED TO HAPPEN?</a:t>
          </a:r>
        </a:p>
        <a:p>
          <a:pPr marL="285750" lvl="1" indent="-285750" algn="l" defTabSz="1333500">
            <a:lnSpc>
              <a:spcPct val="150000"/>
            </a:lnSpc>
            <a:spcBef>
              <a:spcPct val="0"/>
            </a:spcBef>
            <a:spcAft>
              <a:spcPct val="20000"/>
            </a:spcAft>
            <a:buChar char="•"/>
          </a:pPr>
          <a:r>
            <a:rPr lang="en-US" sz="3000" kern="1200" dirty="0"/>
            <a:t>WHAT WENT WELL?</a:t>
          </a:r>
        </a:p>
        <a:p>
          <a:pPr marL="285750" lvl="1" indent="-285750" algn="l" defTabSz="1333500">
            <a:lnSpc>
              <a:spcPct val="150000"/>
            </a:lnSpc>
            <a:spcBef>
              <a:spcPct val="0"/>
            </a:spcBef>
            <a:spcAft>
              <a:spcPct val="20000"/>
            </a:spcAft>
            <a:buChar char="•"/>
          </a:pPr>
          <a:r>
            <a:rPr lang="en-US" sz="3000" kern="1200" dirty="0"/>
            <a:t>WHAT WENT WRONG?</a:t>
          </a:r>
        </a:p>
        <a:p>
          <a:pPr marL="285750" lvl="1" indent="-285750" algn="l" defTabSz="1333500">
            <a:lnSpc>
              <a:spcPct val="150000"/>
            </a:lnSpc>
            <a:spcBef>
              <a:spcPct val="0"/>
            </a:spcBef>
            <a:spcAft>
              <a:spcPct val="20000"/>
            </a:spcAft>
            <a:buChar char="•"/>
          </a:pPr>
          <a:r>
            <a:rPr lang="en-US" sz="3000" kern="1200" dirty="0"/>
            <a:t>WHAT CAN WE LEARN AND IMPROVE?</a:t>
          </a:r>
        </a:p>
      </dsp:txBody>
      <dsp:txXfrm>
        <a:off x="0" y="1266581"/>
        <a:ext cx="7325829" cy="37943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7DBD0-5011-48F4-A940-FDC429E7E157}">
      <dsp:nvSpPr>
        <dsp:cNvPr id="0" name=""/>
        <dsp:cNvSpPr/>
      </dsp:nvSpPr>
      <dsp:spPr>
        <a:xfrm>
          <a:off x="0" y="2312"/>
          <a:ext cx="6243991" cy="117188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83B0B1-589B-4942-B14C-4A01F5399F27}">
      <dsp:nvSpPr>
        <dsp:cNvPr id="0" name=""/>
        <dsp:cNvSpPr/>
      </dsp:nvSpPr>
      <dsp:spPr>
        <a:xfrm>
          <a:off x="354494" y="265985"/>
          <a:ext cx="644535" cy="6445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713DCB6-C993-4758-8024-ACD48571A771}">
      <dsp:nvSpPr>
        <dsp:cNvPr id="0" name=""/>
        <dsp:cNvSpPr/>
      </dsp:nvSpPr>
      <dsp:spPr>
        <a:xfrm>
          <a:off x="1353523" y="2312"/>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33450">
            <a:lnSpc>
              <a:spcPct val="90000"/>
            </a:lnSpc>
            <a:spcBef>
              <a:spcPct val="0"/>
            </a:spcBef>
            <a:spcAft>
              <a:spcPct val="35000"/>
            </a:spcAft>
            <a:buNone/>
          </a:pPr>
          <a:r>
            <a:rPr lang="en-US" sz="2100" b="1" kern="1200" dirty="0"/>
            <a:t>FACILITATED DISCUSSION: TYPICALLY LED BY A NEUTRAL PARTY (NOT A DIRECT LEADER OF THE TEAM).</a:t>
          </a:r>
        </a:p>
      </dsp:txBody>
      <dsp:txXfrm>
        <a:off x="1353523" y="2312"/>
        <a:ext cx="4890468" cy="1171882"/>
      </dsp:txXfrm>
    </dsp:sp>
    <dsp:sp modelId="{AB8FD4B3-D4A4-4179-A771-8BAC2A0A2BBB}">
      <dsp:nvSpPr>
        <dsp:cNvPr id="0" name=""/>
        <dsp:cNvSpPr/>
      </dsp:nvSpPr>
      <dsp:spPr>
        <a:xfrm>
          <a:off x="0" y="1467164"/>
          <a:ext cx="6243991" cy="117188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9ED4BF-6FF8-4547-B51A-A146AB8DE49A}">
      <dsp:nvSpPr>
        <dsp:cNvPr id="0" name=""/>
        <dsp:cNvSpPr/>
      </dsp:nvSpPr>
      <dsp:spPr>
        <a:xfrm>
          <a:off x="354494" y="1730838"/>
          <a:ext cx="644535" cy="6445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F5AE8A-2FD8-416D-883E-3C04657D841E}">
      <dsp:nvSpPr>
        <dsp:cNvPr id="0" name=""/>
        <dsp:cNvSpPr/>
      </dsp:nvSpPr>
      <dsp:spPr>
        <a:xfrm>
          <a:off x="1353523" y="1467164"/>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33450">
            <a:lnSpc>
              <a:spcPct val="90000"/>
            </a:lnSpc>
            <a:spcBef>
              <a:spcPct val="0"/>
            </a:spcBef>
            <a:spcAft>
              <a:spcPct val="35000"/>
            </a:spcAft>
            <a:buNone/>
          </a:pPr>
          <a:r>
            <a:rPr lang="en-US" sz="2100" b="1" kern="1200" dirty="0"/>
            <a:t>PARTICIPATION FROM ALL LEVELS: EVERYONE INVOLVED IN THE OPERATION HAS INPUT.</a:t>
          </a:r>
        </a:p>
      </dsp:txBody>
      <dsp:txXfrm>
        <a:off x="1353523" y="1467164"/>
        <a:ext cx="4890468" cy="1171882"/>
      </dsp:txXfrm>
    </dsp:sp>
    <dsp:sp modelId="{16E76EA2-CC7B-4AEC-BB9A-08E6B3599377}">
      <dsp:nvSpPr>
        <dsp:cNvPr id="0" name=""/>
        <dsp:cNvSpPr/>
      </dsp:nvSpPr>
      <dsp:spPr>
        <a:xfrm>
          <a:off x="0" y="2932017"/>
          <a:ext cx="6243991" cy="117188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B8C031-1378-425E-A07E-FA1A66FF6774}">
      <dsp:nvSpPr>
        <dsp:cNvPr id="0" name=""/>
        <dsp:cNvSpPr/>
      </dsp:nvSpPr>
      <dsp:spPr>
        <a:xfrm>
          <a:off x="354494" y="3195691"/>
          <a:ext cx="644535" cy="6445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FD12E3E-BE87-46DA-B2DB-B75E6E42777B}">
      <dsp:nvSpPr>
        <dsp:cNvPr id="0" name=""/>
        <dsp:cNvSpPr/>
      </dsp:nvSpPr>
      <dsp:spPr>
        <a:xfrm>
          <a:off x="1353523" y="2932017"/>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33450">
            <a:lnSpc>
              <a:spcPct val="90000"/>
            </a:lnSpc>
            <a:spcBef>
              <a:spcPct val="0"/>
            </a:spcBef>
            <a:spcAft>
              <a:spcPct val="35000"/>
            </a:spcAft>
            <a:buNone/>
          </a:pPr>
          <a:r>
            <a:rPr lang="en-US" sz="2100" b="1" kern="1200" dirty="0"/>
            <a:t>FOCUS ON IMPROVEMENT, NOT BLAME: THE GOAL IS LEARNING, NOT PUNISHMENT.</a:t>
          </a:r>
        </a:p>
      </dsp:txBody>
      <dsp:txXfrm>
        <a:off x="1353523" y="2932017"/>
        <a:ext cx="4890468" cy="1171882"/>
      </dsp:txXfrm>
    </dsp:sp>
    <dsp:sp modelId="{2D175BE1-99AA-4780-9A8F-023636C73825}">
      <dsp:nvSpPr>
        <dsp:cNvPr id="0" name=""/>
        <dsp:cNvSpPr/>
      </dsp:nvSpPr>
      <dsp:spPr>
        <a:xfrm>
          <a:off x="0" y="4396870"/>
          <a:ext cx="6243991" cy="117188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9CE320-DB29-4E49-AB7E-F66120C870A1}">
      <dsp:nvSpPr>
        <dsp:cNvPr id="0" name=""/>
        <dsp:cNvSpPr/>
      </dsp:nvSpPr>
      <dsp:spPr>
        <a:xfrm>
          <a:off x="354494" y="4660544"/>
          <a:ext cx="644535" cy="6445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D2E90D4-0000-4A90-B0C8-132D289BFCCA}">
      <dsp:nvSpPr>
        <dsp:cNvPr id="0" name=""/>
        <dsp:cNvSpPr/>
      </dsp:nvSpPr>
      <dsp:spPr>
        <a:xfrm>
          <a:off x="1353523" y="4396870"/>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33450">
            <a:lnSpc>
              <a:spcPct val="90000"/>
            </a:lnSpc>
            <a:spcBef>
              <a:spcPct val="0"/>
            </a:spcBef>
            <a:spcAft>
              <a:spcPct val="35000"/>
            </a:spcAft>
            <a:buNone/>
          </a:pPr>
          <a:r>
            <a:rPr lang="en-US" sz="2100" b="1" kern="1200" dirty="0"/>
            <a:t>TIMELINESS: CONDUCTED AS SOON AS POSSIBLE AFTER THE EVENT FOR ACCURACY.</a:t>
          </a:r>
        </a:p>
      </dsp:txBody>
      <dsp:txXfrm>
        <a:off x="1353523" y="4396870"/>
        <a:ext cx="4890468" cy="11718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C5A75-B9A3-439E-92B3-F5A9B3199F88}">
      <dsp:nvSpPr>
        <dsp:cNvPr id="0" name=""/>
        <dsp:cNvSpPr/>
      </dsp:nvSpPr>
      <dsp:spPr>
        <a:xfrm>
          <a:off x="0" y="68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D02617-556D-4476-ACC0-29510ECCAFDC}">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855E397-C6FB-41C8-9E92-D3743E33C69F}">
      <dsp:nvSpPr>
        <dsp:cNvPr id="0" name=""/>
        <dsp:cNvSpPr/>
      </dsp:nvSpPr>
      <dsp:spPr>
        <a:xfrm>
          <a:off x="1838002" y="68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ctr" defTabSz="1022350">
            <a:lnSpc>
              <a:spcPct val="90000"/>
            </a:lnSpc>
            <a:spcBef>
              <a:spcPct val="0"/>
            </a:spcBef>
            <a:spcAft>
              <a:spcPct val="35000"/>
            </a:spcAft>
            <a:buNone/>
          </a:pPr>
          <a:r>
            <a:rPr lang="en-US" sz="2300" kern="1200" dirty="0"/>
            <a:t>REWARD THE MOST IMPROVED</a:t>
          </a:r>
        </a:p>
      </dsp:txBody>
      <dsp:txXfrm>
        <a:off x="1838002" y="680"/>
        <a:ext cx="4405989" cy="1591344"/>
      </dsp:txXfrm>
    </dsp:sp>
    <dsp:sp modelId="{9AB7F15D-0BBD-427B-82BC-8F5B4F3D951A}">
      <dsp:nvSpPr>
        <dsp:cNvPr id="0" name=""/>
        <dsp:cNvSpPr/>
      </dsp:nvSpPr>
      <dsp:spPr>
        <a:xfrm>
          <a:off x="0" y="198986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E8A8C3-43BF-48AB-B120-EC20A291CF54}">
      <dsp:nvSpPr>
        <dsp:cNvPr id="0" name=""/>
        <dsp:cNvSpPr/>
      </dsp:nvSpPr>
      <dsp:spPr>
        <a:xfrm>
          <a:off x="481381" y="2347912"/>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434D332-30EA-4B49-8D68-66B21634747F}">
      <dsp:nvSpPr>
        <dsp:cNvPr id="0" name=""/>
        <dsp:cNvSpPr/>
      </dsp:nvSpPr>
      <dsp:spPr>
        <a:xfrm>
          <a:off x="1838002" y="198986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ctr" defTabSz="1022350">
            <a:lnSpc>
              <a:spcPct val="90000"/>
            </a:lnSpc>
            <a:spcBef>
              <a:spcPct val="0"/>
            </a:spcBef>
            <a:spcAft>
              <a:spcPct val="35000"/>
            </a:spcAft>
            <a:buNone/>
          </a:pPr>
          <a:r>
            <a:rPr lang="en-US" sz="2300" kern="1200" dirty="0"/>
            <a:t>CALL OUT THE BEST EFFORTS AND THE TYPE OF ATTITUDE YOU WANT TO SEE</a:t>
          </a:r>
        </a:p>
      </dsp:txBody>
      <dsp:txXfrm>
        <a:off x="1838002" y="1989860"/>
        <a:ext cx="4405989" cy="1591344"/>
      </dsp:txXfrm>
    </dsp:sp>
    <dsp:sp modelId="{97F888F7-F472-4A8A-92DA-212713149E76}">
      <dsp:nvSpPr>
        <dsp:cNvPr id="0" name=""/>
        <dsp:cNvSpPr/>
      </dsp:nvSpPr>
      <dsp:spPr>
        <a:xfrm>
          <a:off x="0" y="397904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86C020-B3DA-4237-8546-494CA3A03F39}">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284FA39-1298-46FA-97C1-3CF572256D1B}">
      <dsp:nvSpPr>
        <dsp:cNvPr id="0" name=""/>
        <dsp:cNvSpPr/>
      </dsp:nvSpPr>
      <dsp:spPr>
        <a:xfrm>
          <a:off x="1838002" y="397904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ctr" defTabSz="1022350">
            <a:lnSpc>
              <a:spcPct val="90000"/>
            </a:lnSpc>
            <a:spcBef>
              <a:spcPct val="0"/>
            </a:spcBef>
            <a:spcAft>
              <a:spcPct val="35000"/>
            </a:spcAft>
            <a:buNone/>
          </a:pPr>
          <a:r>
            <a:rPr lang="en-US" sz="2300" kern="1200" dirty="0"/>
            <a:t>MOTIVATION WILL INCREASE WHEN YOUR CREW SEES IMPROVED RESULTS</a:t>
          </a:r>
        </a:p>
      </dsp:txBody>
      <dsp:txXfrm>
        <a:off x="1838002" y="3979040"/>
        <a:ext cx="4405989" cy="15913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6330B-F008-4E92-AB81-4B419A64FCC6}">
      <dsp:nvSpPr>
        <dsp:cNvPr id="0" name=""/>
        <dsp:cNvSpPr/>
      </dsp:nvSpPr>
      <dsp:spPr>
        <a:xfrm>
          <a:off x="0" y="4252"/>
          <a:ext cx="7222182" cy="9057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2FAAB7-944A-4B81-A161-7C7CBD9F6EEC}">
      <dsp:nvSpPr>
        <dsp:cNvPr id="0" name=""/>
        <dsp:cNvSpPr/>
      </dsp:nvSpPr>
      <dsp:spPr>
        <a:xfrm>
          <a:off x="273981" y="208040"/>
          <a:ext cx="498148" cy="4981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1412A09-F377-4528-849E-09BC48F66A29}">
      <dsp:nvSpPr>
        <dsp:cNvPr id="0" name=""/>
        <dsp:cNvSpPr/>
      </dsp:nvSpPr>
      <dsp:spPr>
        <a:xfrm>
          <a:off x="1046112" y="4252"/>
          <a:ext cx="6176069" cy="90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6" tIns="95856" rIns="95856" bIns="95856" numCol="1" spcCol="1270" anchor="ctr" anchorCtr="0">
          <a:noAutofit/>
        </a:bodyPr>
        <a:lstStyle/>
        <a:p>
          <a:pPr marL="0" lvl="0" indent="0" algn="l" defTabSz="844550">
            <a:lnSpc>
              <a:spcPct val="90000"/>
            </a:lnSpc>
            <a:spcBef>
              <a:spcPct val="0"/>
            </a:spcBef>
            <a:spcAft>
              <a:spcPct val="35000"/>
            </a:spcAft>
            <a:buNone/>
          </a:pPr>
          <a:r>
            <a:rPr lang="en-US" sz="1900" kern="1200" dirty="0"/>
            <a:t>BOOK CLUBS</a:t>
          </a:r>
        </a:p>
      </dsp:txBody>
      <dsp:txXfrm>
        <a:off x="1046112" y="4252"/>
        <a:ext cx="6176069" cy="905725"/>
      </dsp:txXfrm>
    </dsp:sp>
    <dsp:sp modelId="{85A907D6-BA91-4E37-9B48-E99650F35C2E}">
      <dsp:nvSpPr>
        <dsp:cNvPr id="0" name=""/>
        <dsp:cNvSpPr/>
      </dsp:nvSpPr>
      <dsp:spPr>
        <a:xfrm>
          <a:off x="0" y="1136408"/>
          <a:ext cx="7222182" cy="9057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BCCFD5-F822-45A2-A9AB-4F0DC1904603}">
      <dsp:nvSpPr>
        <dsp:cNvPr id="0" name=""/>
        <dsp:cNvSpPr/>
      </dsp:nvSpPr>
      <dsp:spPr>
        <a:xfrm>
          <a:off x="273981" y="1340196"/>
          <a:ext cx="498148" cy="4981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57E9EDC-DB16-4E7E-9CEF-EA11E2B753A2}">
      <dsp:nvSpPr>
        <dsp:cNvPr id="0" name=""/>
        <dsp:cNvSpPr/>
      </dsp:nvSpPr>
      <dsp:spPr>
        <a:xfrm>
          <a:off x="1046112" y="1136408"/>
          <a:ext cx="6176069" cy="90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6" tIns="95856" rIns="95856" bIns="95856" numCol="1" spcCol="1270" anchor="ctr" anchorCtr="0">
          <a:noAutofit/>
        </a:bodyPr>
        <a:lstStyle/>
        <a:p>
          <a:pPr marL="0" lvl="0" indent="0" algn="l" defTabSz="844550">
            <a:lnSpc>
              <a:spcPct val="90000"/>
            </a:lnSpc>
            <a:spcBef>
              <a:spcPct val="0"/>
            </a:spcBef>
            <a:spcAft>
              <a:spcPct val="35000"/>
            </a:spcAft>
            <a:buNone/>
          </a:pPr>
          <a:r>
            <a:rPr lang="en-US" sz="1900" kern="1200" dirty="0"/>
            <a:t>CONFERENCES</a:t>
          </a:r>
        </a:p>
      </dsp:txBody>
      <dsp:txXfrm>
        <a:off x="1046112" y="1136408"/>
        <a:ext cx="6176069" cy="905725"/>
      </dsp:txXfrm>
    </dsp:sp>
    <dsp:sp modelId="{1AFEA42D-B8DF-4D37-9E9E-CB12E7572F45}">
      <dsp:nvSpPr>
        <dsp:cNvPr id="0" name=""/>
        <dsp:cNvSpPr/>
      </dsp:nvSpPr>
      <dsp:spPr>
        <a:xfrm>
          <a:off x="0" y="2268565"/>
          <a:ext cx="7222182" cy="9057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B4720-7933-426D-A836-B76CB7AB69BF}">
      <dsp:nvSpPr>
        <dsp:cNvPr id="0" name=""/>
        <dsp:cNvSpPr/>
      </dsp:nvSpPr>
      <dsp:spPr>
        <a:xfrm>
          <a:off x="273981" y="2472353"/>
          <a:ext cx="498148" cy="4981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D8A9BA-C2F8-41F6-A20A-70D0719D08CB}">
      <dsp:nvSpPr>
        <dsp:cNvPr id="0" name=""/>
        <dsp:cNvSpPr/>
      </dsp:nvSpPr>
      <dsp:spPr>
        <a:xfrm>
          <a:off x="1046112" y="2268565"/>
          <a:ext cx="6176069" cy="90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6" tIns="95856" rIns="95856" bIns="95856" numCol="1" spcCol="1270" anchor="ctr" anchorCtr="0">
          <a:noAutofit/>
        </a:bodyPr>
        <a:lstStyle/>
        <a:p>
          <a:pPr marL="0" lvl="0" indent="0" algn="l" defTabSz="844550">
            <a:lnSpc>
              <a:spcPct val="90000"/>
            </a:lnSpc>
            <a:spcBef>
              <a:spcPct val="0"/>
            </a:spcBef>
            <a:spcAft>
              <a:spcPct val="35000"/>
            </a:spcAft>
            <a:buNone/>
          </a:pPr>
          <a:r>
            <a:rPr lang="en-US" sz="1900" kern="1200" dirty="0"/>
            <a:t>ONLINE LEARNING AND FREE TRAINING</a:t>
          </a:r>
        </a:p>
      </dsp:txBody>
      <dsp:txXfrm>
        <a:off x="1046112" y="2268565"/>
        <a:ext cx="6176069" cy="905725"/>
      </dsp:txXfrm>
    </dsp:sp>
    <dsp:sp modelId="{0BF8140A-A208-486F-98A4-7836A5D5E50E}">
      <dsp:nvSpPr>
        <dsp:cNvPr id="0" name=""/>
        <dsp:cNvSpPr/>
      </dsp:nvSpPr>
      <dsp:spPr>
        <a:xfrm>
          <a:off x="0" y="3400721"/>
          <a:ext cx="7222182" cy="9057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8DA26E-A6BC-4937-90BE-10E8CF2C5598}">
      <dsp:nvSpPr>
        <dsp:cNvPr id="0" name=""/>
        <dsp:cNvSpPr/>
      </dsp:nvSpPr>
      <dsp:spPr>
        <a:xfrm>
          <a:off x="273981" y="3604510"/>
          <a:ext cx="498148" cy="4981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73C0E11-7BAD-4E13-9708-91F3874EC093}">
      <dsp:nvSpPr>
        <dsp:cNvPr id="0" name=""/>
        <dsp:cNvSpPr/>
      </dsp:nvSpPr>
      <dsp:spPr>
        <a:xfrm>
          <a:off x="1046112" y="3400721"/>
          <a:ext cx="6176069" cy="90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6" tIns="95856" rIns="95856" bIns="95856" numCol="1" spcCol="1270" anchor="ctr" anchorCtr="0">
          <a:noAutofit/>
        </a:bodyPr>
        <a:lstStyle/>
        <a:p>
          <a:pPr marL="0" lvl="0" indent="0" algn="l" defTabSz="844550">
            <a:lnSpc>
              <a:spcPct val="90000"/>
            </a:lnSpc>
            <a:spcBef>
              <a:spcPct val="0"/>
            </a:spcBef>
            <a:spcAft>
              <a:spcPct val="35000"/>
            </a:spcAft>
            <a:buNone/>
          </a:pPr>
          <a:r>
            <a:rPr lang="en-US" sz="1900" kern="1200" dirty="0"/>
            <a:t>OUTSIDE SPEAKERS</a:t>
          </a:r>
        </a:p>
      </dsp:txBody>
      <dsp:txXfrm>
        <a:off x="1046112" y="3400721"/>
        <a:ext cx="6176069" cy="905725"/>
      </dsp:txXfrm>
    </dsp:sp>
    <dsp:sp modelId="{473AC885-12B7-455D-B061-2B9D6C2A67C7}">
      <dsp:nvSpPr>
        <dsp:cNvPr id="0" name=""/>
        <dsp:cNvSpPr/>
      </dsp:nvSpPr>
      <dsp:spPr>
        <a:xfrm>
          <a:off x="0" y="4532878"/>
          <a:ext cx="7222182" cy="90572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722C25-B2CD-440E-AABF-E57F1889B8C2}">
      <dsp:nvSpPr>
        <dsp:cNvPr id="0" name=""/>
        <dsp:cNvSpPr/>
      </dsp:nvSpPr>
      <dsp:spPr>
        <a:xfrm>
          <a:off x="273981" y="4736666"/>
          <a:ext cx="498148" cy="4981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318E844-24BE-437B-B83F-92D44001E60F}">
      <dsp:nvSpPr>
        <dsp:cNvPr id="0" name=""/>
        <dsp:cNvSpPr/>
      </dsp:nvSpPr>
      <dsp:spPr>
        <a:xfrm>
          <a:off x="1046112" y="4532878"/>
          <a:ext cx="6176069" cy="90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856" tIns="95856" rIns="95856" bIns="95856" numCol="1" spcCol="1270" anchor="ctr" anchorCtr="0">
          <a:noAutofit/>
        </a:bodyPr>
        <a:lstStyle/>
        <a:p>
          <a:pPr marL="0" lvl="0" indent="0" algn="l" defTabSz="844550">
            <a:lnSpc>
              <a:spcPct val="90000"/>
            </a:lnSpc>
            <a:spcBef>
              <a:spcPct val="0"/>
            </a:spcBef>
            <a:spcAft>
              <a:spcPct val="35000"/>
            </a:spcAft>
            <a:buNone/>
          </a:pPr>
          <a:r>
            <a:rPr lang="en-US" sz="1900" kern="1200" dirty="0"/>
            <a:t>CREATE COMPETITION AMONG SHIFTS, CREWS, DEPARTMENTS</a:t>
          </a:r>
        </a:p>
      </dsp:txBody>
      <dsp:txXfrm>
        <a:off x="1046112" y="4532878"/>
        <a:ext cx="6176069" cy="9057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9B0B8-FD5C-485E-A326-3136001667F6}">
      <dsp:nvSpPr>
        <dsp:cNvPr id="0" name=""/>
        <dsp:cNvSpPr/>
      </dsp:nvSpPr>
      <dsp:spPr>
        <a:xfrm>
          <a:off x="0" y="68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A333B-EF85-4DA7-A6E5-47900E835343}">
      <dsp:nvSpPr>
        <dsp:cNvPr id="0" name=""/>
        <dsp:cNvSpPr/>
      </dsp:nvSpPr>
      <dsp:spPr>
        <a:xfrm>
          <a:off x="481381" y="358732"/>
          <a:ext cx="875239" cy="8752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FD75368-9F99-4199-9A85-27E1C9AC910B}">
      <dsp:nvSpPr>
        <dsp:cNvPr id="0" name=""/>
        <dsp:cNvSpPr/>
      </dsp:nvSpPr>
      <dsp:spPr>
        <a:xfrm>
          <a:off x="1838002" y="68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ctr" defTabSz="844550">
            <a:lnSpc>
              <a:spcPct val="90000"/>
            </a:lnSpc>
            <a:spcBef>
              <a:spcPct val="0"/>
            </a:spcBef>
            <a:spcAft>
              <a:spcPct val="35000"/>
            </a:spcAft>
            <a:buNone/>
          </a:pPr>
          <a:r>
            <a:rPr lang="en-US" sz="1900" kern="1200" dirty="0"/>
            <a:t>IT TAKES 10,000 HOURS TO BECOME AN EXPERT. </a:t>
          </a:r>
        </a:p>
      </dsp:txBody>
      <dsp:txXfrm>
        <a:off x="1838002" y="680"/>
        <a:ext cx="4405989" cy="1591344"/>
      </dsp:txXfrm>
    </dsp:sp>
    <dsp:sp modelId="{7B2EE3A0-3A1F-48D4-A83E-6B3D37FF1134}">
      <dsp:nvSpPr>
        <dsp:cNvPr id="0" name=""/>
        <dsp:cNvSpPr/>
      </dsp:nvSpPr>
      <dsp:spPr>
        <a:xfrm>
          <a:off x="0" y="198986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1477EB-0C34-490B-B33B-268791208E09}">
      <dsp:nvSpPr>
        <dsp:cNvPr id="0" name=""/>
        <dsp:cNvSpPr/>
      </dsp:nvSpPr>
      <dsp:spPr>
        <a:xfrm>
          <a:off x="481381" y="2347912"/>
          <a:ext cx="875239" cy="8752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87CC59E-5C51-4C54-B312-C354667AC373}">
      <dsp:nvSpPr>
        <dsp:cNvPr id="0" name=""/>
        <dsp:cNvSpPr/>
      </dsp:nvSpPr>
      <dsp:spPr>
        <a:xfrm>
          <a:off x="1838002" y="198986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ctr" defTabSz="844550">
            <a:lnSpc>
              <a:spcPct val="90000"/>
            </a:lnSpc>
            <a:spcBef>
              <a:spcPct val="0"/>
            </a:spcBef>
            <a:spcAft>
              <a:spcPct val="35000"/>
            </a:spcAft>
            <a:buNone/>
          </a:pPr>
          <a:r>
            <a:rPr lang="en-US" sz="1900" kern="1200" dirty="0"/>
            <a:t>DON’T EXPECT BIG CHANGE OVERNIGHT.</a:t>
          </a:r>
        </a:p>
      </dsp:txBody>
      <dsp:txXfrm>
        <a:off x="1838002" y="1989860"/>
        <a:ext cx="4405989" cy="1591344"/>
      </dsp:txXfrm>
    </dsp:sp>
    <dsp:sp modelId="{1B7CDCD9-5F2C-4A9B-ACD9-B5B05F0A8621}">
      <dsp:nvSpPr>
        <dsp:cNvPr id="0" name=""/>
        <dsp:cNvSpPr/>
      </dsp:nvSpPr>
      <dsp:spPr>
        <a:xfrm>
          <a:off x="0" y="3979040"/>
          <a:ext cx="6243991" cy="15913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D8080-978F-4B09-9CA4-D9313FEED0C4}">
      <dsp:nvSpPr>
        <dsp:cNvPr id="0" name=""/>
        <dsp:cNvSpPr/>
      </dsp:nvSpPr>
      <dsp:spPr>
        <a:xfrm>
          <a:off x="481381" y="4337093"/>
          <a:ext cx="875239" cy="8752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B7C8D7E-FBB1-46D8-BD1D-0EB14E7574CD}">
      <dsp:nvSpPr>
        <dsp:cNvPr id="0" name=""/>
        <dsp:cNvSpPr/>
      </dsp:nvSpPr>
      <dsp:spPr>
        <a:xfrm>
          <a:off x="1838002" y="3979040"/>
          <a:ext cx="4405989" cy="1591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417" tIns="168417" rIns="168417" bIns="168417" numCol="1" spcCol="1270" anchor="ctr" anchorCtr="0">
          <a:noAutofit/>
        </a:bodyPr>
        <a:lstStyle/>
        <a:p>
          <a:pPr marL="0" lvl="0" indent="0" algn="ctr" defTabSz="844550">
            <a:lnSpc>
              <a:spcPct val="90000"/>
            </a:lnSpc>
            <a:spcBef>
              <a:spcPct val="0"/>
            </a:spcBef>
            <a:spcAft>
              <a:spcPct val="35000"/>
            </a:spcAft>
            <a:buNone/>
          </a:pPr>
          <a:r>
            <a:rPr lang="en-US" sz="1900" kern="1200" dirty="0"/>
            <a:t>YOU WILL HAVE GOOD DAYS AND BAD DAYS, THE REALITY IS YOU WANT TO PLAN ON HAVING MORE GOOD THAN BAD.</a:t>
          </a:r>
        </a:p>
      </dsp:txBody>
      <dsp:txXfrm>
        <a:off x="1838002" y="3979040"/>
        <a:ext cx="4405989" cy="159134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F02CA-C150-4901-877F-51BB8ADE5644}">
      <dsp:nvSpPr>
        <dsp:cNvPr id="0" name=""/>
        <dsp:cNvSpPr/>
      </dsp:nvSpPr>
      <dsp:spPr>
        <a:xfrm>
          <a:off x="0" y="0"/>
          <a:ext cx="8549640" cy="947166"/>
        </a:xfrm>
        <a:prstGeom prst="roundRect">
          <a:avLst>
            <a:gd name="adj" fmla="val 10000"/>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defRPr cap="all"/>
          </a:pPr>
          <a:r>
            <a:rPr lang="en-US" sz="2800" b="1" kern="1200">
              <a:solidFill>
                <a:schemeClr val="bg1"/>
              </a:solidFill>
            </a:rPr>
            <a:t>When you fail and reevaluate you will learn</a:t>
          </a:r>
        </a:p>
      </dsp:txBody>
      <dsp:txXfrm>
        <a:off x="27742" y="27742"/>
        <a:ext cx="7447537" cy="891682"/>
      </dsp:txXfrm>
    </dsp:sp>
    <dsp:sp modelId="{8D1155F8-056F-430D-827A-8B2F67C42937}">
      <dsp:nvSpPr>
        <dsp:cNvPr id="0" name=""/>
        <dsp:cNvSpPr/>
      </dsp:nvSpPr>
      <dsp:spPr>
        <a:xfrm>
          <a:off x="716032" y="1119378"/>
          <a:ext cx="8549640" cy="947166"/>
        </a:xfrm>
        <a:prstGeom prst="roundRect">
          <a:avLst>
            <a:gd name="adj" fmla="val 10000"/>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b="1" kern="1200">
              <a:solidFill>
                <a:schemeClr val="bg1"/>
              </a:solidFill>
            </a:rPr>
            <a:t>That growth will spur new wisdom from the experiences</a:t>
          </a:r>
        </a:p>
      </dsp:txBody>
      <dsp:txXfrm>
        <a:off x="743774" y="1147120"/>
        <a:ext cx="7162465" cy="891682"/>
      </dsp:txXfrm>
    </dsp:sp>
    <dsp:sp modelId="{3788C0D9-1A61-496E-B210-24B8F8467A47}">
      <dsp:nvSpPr>
        <dsp:cNvPr id="0" name=""/>
        <dsp:cNvSpPr/>
      </dsp:nvSpPr>
      <dsp:spPr>
        <a:xfrm>
          <a:off x="1421377" y="2238756"/>
          <a:ext cx="8549640" cy="947166"/>
        </a:xfrm>
        <a:prstGeom prst="roundRect">
          <a:avLst>
            <a:gd name="adj" fmla="val 10000"/>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b="1" kern="1200">
              <a:solidFill>
                <a:schemeClr val="bg1"/>
              </a:solidFill>
            </a:rPr>
            <a:t>That wisdom will grow in you as confidence</a:t>
          </a:r>
        </a:p>
      </dsp:txBody>
      <dsp:txXfrm>
        <a:off x="1449119" y="2266498"/>
        <a:ext cx="7173152" cy="891682"/>
      </dsp:txXfrm>
    </dsp:sp>
    <dsp:sp modelId="{D9D5C6BA-664F-4CD2-B6BF-02CE7754B179}">
      <dsp:nvSpPr>
        <dsp:cNvPr id="0" name=""/>
        <dsp:cNvSpPr/>
      </dsp:nvSpPr>
      <dsp:spPr>
        <a:xfrm>
          <a:off x="2137410" y="3358134"/>
          <a:ext cx="8549640" cy="947166"/>
        </a:xfrm>
        <a:prstGeom prst="roundRect">
          <a:avLst>
            <a:gd name="adj" fmla="val 10000"/>
          </a:avLst>
        </a:prstGeom>
        <a:solidFill>
          <a:schemeClr val="accent5">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b="1" kern="1200">
              <a:solidFill>
                <a:schemeClr val="bg1"/>
              </a:solidFill>
            </a:rPr>
            <a:t>Confidence is contagious</a:t>
          </a:r>
        </a:p>
      </dsp:txBody>
      <dsp:txXfrm>
        <a:off x="2165152" y="3385876"/>
        <a:ext cx="7162465" cy="891682"/>
      </dsp:txXfrm>
    </dsp:sp>
    <dsp:sp modelId="{E3D91ACB-9E33-4758-9A12-F373A73DAAAF}">
      <dsp:nvSpPr>
        <dsp:cNvPr id="0" name=""/>
        <dsp:cNvSpPr/>
      </dsp:nvSpPr>
      <dsp:spPr>
        <a:xfrm>
          <a:off x="7933982" y="725443"/>
          <a:ext cx="615657" cy="61565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b="1" kern="1200">
            <a:solidFill>
              <a:schemeClr val="bg1"/>
            </a:solidFill>
          </a:endParaRPr>
        </a:p>
      </dsp:txBody>
      <dsp:txXfrm>
        <a:off x="8072505" y="725443"/>
        <a:ext cx="338611" cy="463282"/>
      </dsp:txXfrm>
    </dsp:sp>
    <dsp:sp modelId="{E98FEF92-80DD-4144-86DF-A8C07E155426}">
      <dsp:nvSpPr>
        <dsp:cNvPr id="0" name=""/>
        <dsp:cNvSpPr/>
      </dsp:nvSpPr>
      <dsp:spPr>
        <a:xfrm>
          <a:off x="8650014" y="1844821"/>
          <a:ext cx="615657" cy="61565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b="1" kern="1200">
            <a:solidFill>
              <a:schemeClr val="bg1"/>
            </a:solidFill>
          </a:endParaRPr>
        </a:p>
      </dsp:txBody>
      <dsp:txXfrm>
        <a:off x="8788537" y="1844821"/>
        <a:ext cx="338611" cy="463282"/>
      </dsp:txXfrm>
    </dsp:sp>
    <dsp:sp modelId="{7B0FD364-D9D4-44A8-A42A-D5B823AD451A}">
      <dsp:nvSpPr>
        <dsp:cNvPr id="0" name=""/>
        <dsp:cNvSpPr/>
      </dsp:nvSpPr>
      <dsp:spPr>
        <a:xfrm>
          <a:off x="9355359" y="2964199"/>
          <a:ext cx="615657" cy="61565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b="1" kern="1200">
            <a:solidFill>
              <a:schemeClr val="bg1"/>
            </a:solidFill>
          </a:endParaRPr>
        </a:p>
      </dsp:txBody>
      <dsp:txXfrm>
        <a:off x="9493882" y="2964199"/>
        <a:ext cx="338611" cy="4632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26E0B3-7904-4302-A7D7-7AB2475B1E98}">
      <dsp:nvSpPr>
        <dsp:cNvPr id="0" name=""/>
        <dsp:cNvSpPr/>
      </dsp:nvSpPr>
      <dsp:spPr>
        <a:xfrm>
          <a:off x="0" y="413"/>
          <a:ext cx="990600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BFD9849-26F8-4E38-B5D8-2CA2A0EBCE53}">
      <dsp:nvSpPr>
        <dsp:cNvPr id="0" name=""/>
        <dsp:cNvSpPr/>
      </dsp:nvSpPr>
      <dsp:spPr>
        <a:xfrm>
          <a:off x="0" y="413"/>
          <a:ext cx="9906000" cy="6773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LEAD BY EXAMPLE. EXTREME OWNERSHIP</a:t>
          </a:r>
        </a:p>
      </dsp:txBody>
      <dsp:txXfrm>
        <a:off x="0" y="413"/>
        <a:ext cx="9906000" cy="677321"/>
      </dsp:txXfrm>
    </dsp:sp>
    <dsp:sp modelId="{D96A6C02-3390-4153-AE6F-3E231476C15B}">
      <dsp:nvSpPr>
        <dsp:cNvPr id="0" name=""/>
        <dsp:cNvSpPr/>
      </dsp:nvSpPr>
      <dsp:spPr>
        <a:xfrm>
          <a:off x="0" y="677735"/>
          <a:ext cx="990600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C755E03-EF9E-4472-9894-E1D2595A2ADC}">
      <dsp:nvSpPr>
        <dsp:cNvPr id="0" name=""/>
        <dsp:cNvSpPr/>
      </dsp:nvSpPr>
      <dsp:spPr>
        <a:xfrm>
          <a:off x="0" y="677735"/>
          <a:ext cx="9906000" cy="6773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ACTIONS SPEAK LOUDER THAN WORDS</a:t>
          </a:r>
        </a:p>
      </dsp:txBody>
      <dsp:txXfrm>
        <a:off x="0" y="677735"/>
        <a:ext cx="9906000" cy="677321"/>
      </dsp:txXfrm>
    </dsp:sp>
    <dsp:sp modelId="{BB753578-8197-4662-9B0D-26965999E650}">
      <dsp:nvSpPr>
        <dsp:cNvPr id="0" name=""/>
        <dsp:cNvSpPr/>
      </dsp:nvSpPr>
      <dsp:spPr>
        <a:xfrm>
          <a:off x="0" y="1355057"/>
          <a:ext cx="990600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49A7672-1318-4381-8E09-FE272C02AF4F}">
      <dsp:nvSpPr>
        <dsp:cNvPr id="0" name=""/>
        <dsp:cNvSpPr/>
      </dsp:nvSpPr>
      <dsp:spPr>
        <a:xfrm>
          <a:off x="0" y="1355057"/>
          <a:ext cx="9906000" cy="6773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YOU NEVER KNOW UNTIL YOU TRY</a:t>
          </a:r>
        </a:p>
      </dsp:txBody>
      <dsp:txXfrm>
        <a:off x="0" y="1355057"/>
        <a:ext cx="9906000" cy="677321"/>
      </dsp:txXfrm>
    </dsp:sp>
    <dsp:sp modelId="{C76E8E5F-9C78-4A85-AACE-E3979DF1C341}">
      <dsp:nvSpPr>
        <dsp:cNvPr id="0" name=""/>
        <dsp:cNvSpPr/>
      </dsp:nvSpPr>
      <dsp:spPr>
        <a:xfrm>
          <a:off x="0" y="2032378"/>
          <a:ext cx="990600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94041ED-50F8-42C6-A630-10DEED35DCFB}">
      <dsp:nvSpPr>
        <dsp:cNvPr id="0" name=""/>
        <dsp:cNvSpPr/>
      </dsp:nvSpPr>
      <dsp:spPr>
        <a:xfrm>
          <a:off x="0" y="2032378"/>
          <a:ext cx="9906000" cy="6773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DON’T BE AFRAID TO FAIL</a:t>
          </a:r>
        </a:p>
      </dsp:txBody>
      <dsp:txXfrm>
        <a:off x="0" y="2032378"/>
        <a:ext cx="9906000" cy="677321"/>
      </dsp:txXfrm>
    </dsp:sp>
    <dsp:sp modelId="{DF8E3D1A-5FAF-42B7-90F0-775AE6EB5509}">
      <dsp:nvSpPr>
        <dsp:cNvPr id="0" name=""/>
        <dsp:cNvSpPr/>
      </dsp:nvSpPr>
      <dsp:spPr>
        <a:xfrm>
          <a:off x="0" y="2709700"/>
          <a:ext cx="990600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B208D9F-8F65-43B6-AFD2-89DEC8B2B8D3}">
      <dsp:nvSpPr>
        <dsp:cNvPr id="0" name=""/>
        <dsp:cNvSpPr/>
      </dsp:nvSpPr>
      <dsp:spPr>
        <a:xfrm>
          <a:off x="0" y="2709700"/>
          <a:ext cx="9906000" cy="6773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ASK AND BE OPEN TO DISCUSSION… COMMUNICATE!</a:t>
          </a:r>
        </a:p>
      </dsp:txBody>
      <dsp:txXfrm>
        <a:off x="0" y="2709700"/>
        <a:ext cx="9906000" cy="67732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40401-B603-48AB-87E0-06C49DFE61AF}">
      <dsp:nvSpPr>
        <dsp:cNvPr id="0" name=""/>
        <dsp:cNvSpPr/>
      </dsp:nvSpPr>
      <dsp:spPr>
        <a:xfrm>
          <a:off x="3317626" y="762605"/>
          <a:ext cx="588021" cy="91440"/>
        </a:xfrm>
        <a:custGeom>
          <a:avLst/>
          <a:gdLst/>
          <a:ahLst/>
          <a:cxnLst/>
          <a:rect l="0" t="0" r="0" b="0"/>
          <a:pathLst>
            <a:path>
              <a:moveTo>
                <a:pt x="0" y="45720"/>
              </a:moveTo>
              <a:lnTo>
                <a:pt x="588021" y="45720"/>
              </a:lnTo>
            </a:path>
          </a:pathLst>
        </a:custGeom>
        <a:noFill/>
        <a:ln w="9525"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1"/>
            </a:solidFill>
            <a:effectLst/>
          </a:endParaRPr>
        </a:p>
      </dsp:txBody>
      <dsp:txXfrm>
        <a:off x="3596171" y="805232"/>
        <a:ext cx="30931" cy="6186"/>
      </dsp:txXfrm>
    </dsp:sp>
    <dsp:sp modelId="{D2F07281-9439-4C54-A172-B1D70FBA9917}">
      <dsp:nvSpPr>
        <dsp:cNvPr id="0" name=""/>
        <dsp:cNvSpPr/>
      </dsp:nvSpPr>
      <dsp:spPr>
        <a:xfrm>
          <a:off x="629766" y="1427"/>
          <a:ext cx="2689659" cy="1613795"/>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1796" tIns="138343" rIns="131796" bIns="138343" numCol="1" spcCol="1270" anchor="ctr" anchorCtr="0">
          <a:noAutofit/>
        </a:bodyPr>
        <a:lstStyle/>
        <a:p>
          <a:pPr marL="0" lvl="0" indent="0" algn="ctr" defTabSz="933450">
            <a:lnSpc>
              <a:spcPct val="100000"/>
            </a:lnSpc>
            <a:spcBef>
              <a:spcPct val="0"/>
            </a:spcBef>
            <a:spcAft>
              <a:spcPct val="35000"/>
            </a:spcAft>
            <a:buNone/>
          </a:pPr>
          <a:r>
            <a:rPr lang="en-US" sz="2100" b="1" kern="1200" dirty="0">
              <a:solidFill>
                <a:schemeClr val="bg1"/>
              </a:solidFill>
              <a:effectLst/>
            </a:rPr>
            <a:t>START WITH A QUESTION AND END WITH A QUESTION</a:t>
          </a:r>
        </a:p>
      </dsp:txBody>
      <dsp:txXfrm>
        <a:off x="629766" y="1427"/>
        <a:ext cx="2689659" cy="1613795"/>
      </dsp:txXfrm>
    </dsp:sp>
    <dsp:sp modelId="{0D7AAD90-34AB-4A63-87EC-C4E9DFA58538}">
      <dsp:nvSpPr>
        <dsp:cNvPr id="0" name=""/>
        <dsp:cNvSpPr/>
      </dsp:nvSpPr>
      <dsp:spPr>
        <a:xfrm>
          <a:off x="1974596" y="1613423"/>
          <a:ext cx="3308281" cy="588021"/>
        </a:xfrm>
        <a:custGeom>
          <a:avLst/>
          <a:gdLst/>
          <a:ahLst/>
          <a:cxnLst/>
          <a:rect l="0" t="0" r="0" b="0"/>
          <a:pathLst>
            <a:path>
              <a:moveTo>
                <a:pt x="3308281" y="0"/>
              </a:moveTo>
              <a:lnTo>
                <a:pt x="3308281" y="311110"/>
              </a:lnTo>
              <a:lnTo>
                <a:pt x="0" y="311110"/>
              </a:lnTo>
              <a:lnTo>
                <a:pt x="0" y="588021"/>
              </a:lnTo>
            </a:path>
          </a:pathLst>
        </a:custGeom>
        <a:noFill/>
        <a:ln w="9525"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1"/>
            </a:solidFill>
            <a:effectLst/>
          </a:endParaRPr>
        </a:p>
      </dsp:txBody>
      <dsp:txXfrm>
        <a:off x="3544596" y="1904341"/>
        <a:ext cx="168281" cy="6186"/>
      </dsp:txXfrm>
    </dsp:sp>
    <dsp:sp modelId="{4CA93FC8-C378-4144-99BF-CC78AE8B3E64}">
      <dsp:nvSpPr>
        <dsp:cNvPr id="0" name=""/>
        <dsp:cNvSpPr/>
      </dsp:nvSpPr>
      <dsp:spPr>
        <a:xfrm>
          <a:off x="3938047" y="1427"/>
          <a:ext cx="2689659" cy="1613795"/>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1796" tIns="138343" rIns="131796" bIns="138343" numCol="1" spcCol="1270" anchor="ctr" anchorCtr="0">
          <a:noAutofit/>
        </a:bodyPr>
        <a:lstStyle/>
        <a:p>
          <a:pPr marL="0" lvl="0" indent="0" algn="ctr" defTabSz="933450">
            <a:lnSpc>
              <a:spcPct val="100000"/>
            </a:lnSpc>
            <a:spcBef>
              <a:spcPct val="0"/>
            </a:spcBef>
            <a:spcAft>
              <a:spcPct val="35000"/>
            </a:spcAft>
            <a:buNone/>
          </a:pPr>
          <a:r>
            <a:rPr lang="en-US" sz="2100" b="1" kern="1200" dirty="0">
              <a:solidFill>
                <a:schemeClr val="bg1"/>
              </a:solidFill>
              <a:effectLst/>
            </a:rPr>
            <a:t>ALLOW TIME TO EXPLAIN THEMSELVES</a:t>
          </a:r>
        </a:p>
      </dsp:txBody>
      <dsp:txXfrm>
        <a:off x="3938047" y="1427"/>
        <a:ext cx="2689659" cy="1613795"/>
      </dsp:txXfrm>
    </dsp:sp>
    <dsp:sp modelId="{8E9C52BA-6E9F-4916-9957-EA45296D590C}">
      <dsp:nvSpPr>
        <dsp:cNvPr id="0" name=""/>
        <dsp:cNvSpPr/>
      </dsp:nvSpPr>
      <dsp:spPr>
        <a:xfrm>
          <a:off x="3317626" y="2995023"/>
          <a:ext cx="588021" cy="91440"/>
        </a:xfrm>
        <a:custGeom>
          <a:avLst/>
          <a:gdLst/>
          <a:ahLst/>
          <a:cxnLst/>
          <a:rect l="0" t="0" r="0" b="0"/>
          <a:pathLst>
            <a:path>
              <a:moveTo>
                <a:pt x="0" y="45720"/>
              </a:moveTo>
              <a:lnTo>
                <a:pt x="588021" y="45720"/>
              </a:lnTo>
            </a:path>
          </a:pathLst>
        </a:custGeom>
        <a:noFill/>
        <a:ln w="9525"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1"/>
            </a:solidFill>
            <a:effectLst/>
          </a:endParaRPr>
        </a:p>
      </dsp:txBody>
      <dsp:txXfrm>
        <a:off x="3596171" y="3037649"/>
        <a:ext cx="30931" cy="6186"/>
      </dsp:txXfrm>
    </dsp:sp>
    <dsp:sp modelId="{A8725478-E0FC-46DA-B12A-F65FFBFF92A1}">
      <dsp:nvSpPr>
        <dsp:cNvPr id="0" name=""/>
        <dsp:cNvSpPr/>
      </dsp:nvSpPr>
      <dsp:spPr>
        <a:xfrm>
          <a:off x="629766" y="2233845"/>
          <a:ext cx="2689659" cy="1613795"/>
        </a:xfrm>
        <a:prstGeom prst="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1796" tIns="138343" rIns="131796" bIns="138343" numCol="1" spcCol="1270" anchor="ctr" anchorCtr="0">
          <a:noAutofit/>
        </a:bodyPr>
        <a:lstStyle/>
        <a:p>
          <a:pPr marL="0" lvl="0" indent="0" algn="ctr" defTabSz="933450">
            <a:lnSpc>
              <a:spcPct val="100000"/>
            </a:lnSpc>
            <a:spcBef>
              <a:spcPct val="0"/>
            </a:spcBef>
            <a:spcAft>
              <a:spcPct val="35000"/>
            </a:spcAft>
            <a:buNone/>
          </a:pPr>
          <a:r>
            <a:rPr lang="en-US" sz="2100" b="1" kern="1200" dirty="0">
              <a:solidFill>
                <a:schemeClr val="bg1"/>
              </a:solidFill>
              <a:effectLst/>
            </a:rPr>
            <a:t>BE SPECIFIC AND TARGETED. RELATE THE ISSUE TO A GOAL.</a:t>
          </a:r>
        </a:p>
      </dsp:txBody>
      <dsp:txXfrm>
        <a:off x="629766" y="2233845"/>
        <a:ext cx="2689659" cy="1613795"/>
      </dsp:txXfrm>
    </dsp:sp>
    <dsp:sp modelId="{30F4BB3E-2AED-46DA-85AB-914E4325FFFD}">
      <dsp:nvSpPr>
        <dsp:cNvPr id="0" name=""/>
        <dsp:cNvSpPr/>
      </dsp:nvSpPr>
      <dsp:spPr>
        <a:xfrm>
          <a:off x="1974596" y="3845840"/>
          <a:ext cx="3308281" cy="588021"/>
        </a:xfrm>
        <a:custGeom>
          <a:avLst/>
          <a:gdLst/>
          <a:ahLst/>
          <a:cxnLst/>
          <a:rect l="0" t="0" r="0" b="0"/>
          <a:pathLst>
            <a:path>
              <a:moveTo>
                <a:pt x="3308281" y="0"/>
              </a:moveTo>
              <a:lnTo>
                <a:pt x="3308281" y="311110"/>
              </a:lnTo>
              <a:lnTo>
                <a:pt x="0" y="311110"/>
              </a:lnTo>
              <a:lnTo>
                <a:pt x="0" y="588021"/>
              </a:lnTo>
            </a:path>
          </a:pathLst>
        </a:custGeom>
        <a:noFill/>
        <a:ln w="9525"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1"/>
            </a:solidFill>
            <a:effectLst/>
          </a:endParaRPr>
        </a:p>
      </dsp:txBody>
      <dsp:txXfrm>
        <a:off x="3544596" y="4136758"/>
        <a:ext cx="168281" cy="6186"/>
      </dsp:txXfrm>
    </dsp:sp>
    <dsp:sp modelId="{F985E335-591C-4AAD-B819-6295D1A3AAA5}">
      <dsp:nvSpPr>
        <dsp:cNvPr id="0" name=""/>
        <dsp:cNvSpPr/>
      </dsp:nvSpPr>
      <dsp:spPr>
        <a:xfrm>
          <a:off x="3938047" y="2233845"/>
          <a:ext cx="2689659" cy="1613795"/>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1796" tIns="138343" rIns="131796" bIns="138343" numCol="1" spcCol="1270" anchor="ctr" anchorCtr="0">
          <a:noAutofit/>
        </a:bodyPr>
        <a:lstStyle/>
        <a:p>
          <a:pPr marL="0" lvl="0" indent="0" algn="ctr" defTabSz="933450">
            <a:lnSpc>
              <a:spcPct val="100000"/>
            </a:lnSpc>
            <a:spcBef>
              <a:spcPct val="0"/>
            </a:spcBef>
            <a:spcAft>
              <a:spcPct val="35000"/>
            </a:spcAft>
            <a:buNone/>
          </a:pPr>
          <a:r>
            <a:rPr lang="en-US" sz="2100" b="1" kern="1200" dirty="0">
              <a:solidFill>
                <a:schemeClr val="bg1"/>
              </a:solidFill>
              <a:effectLst/>
            </a:rPr>
            <a:t>TIMELY, DON’T WAIT!</a:t>
          </a:r>
        </a:p>
      </dsp:txBody>
      <dsp:txXfrm>
        <a:off x="3938047" y="2233845"/>
        <a:ext cx="2689659" cy="1613795"/>
      </dsp:txXfrm>
    </dsp:sp>
    <dsp:sp modelId="{C2268DF0-BE3C-4E1F-AA91-3C6CAE25C3D5}">
      <dsp:nvSpPr>
        <dsp:cNvPr id="0" name=""/>
        <dsp:cNvSpPr/>
      </dsp:nvSpPr>
      <dsp:spPr>
        <a:xfrm>
          <a:off x="3317626" y="5227440"/>
          <a:ext cx="588021" cy="91440"/>
        </a:xfrm>
        <a:custGeom>
          <a:avLst/>
          <a:gdLst/>
          <a:ahLst/>
          <a:cxnLst/>
          <a:rect l="0" t="0" r="0" b="0"/>
          <a:pathLst>
            <a:path>
              <a:moveTo>
                <a:pt x="0" y="45720"/>
              </a:moveTo>
              <a:lnTo>
                <a:pt x="588021" y="45720"/>
              </a:lnTo>
            </a:path>
          </a:pathLst>
        </a:custGeom>
        <a:noFill/>
        <a:ln w="9525"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1"/>
            </a:solidFill>
            <a:effectLst/>
          </a:endParaRPr>
        </a:p>
      </dsp:txBody>
      <dsp:txXfrm>
        <a:off x="3596171" y="5270067"/>
        <a:ext cx="30931" cy="6186"/>
      </dsp:txXfrm>
    </dsp:sp>
    <dsp:sp modelId="{D333D0C7-0647-4726-90DE-AFC30181BCA7}">
      <dsp:nvSpPr>
        <dsp:cNvPr id="0" name=""/>
        <dsp:cNvSpPr/>
      </dsp:nvSpPr>
      <dsp:spPr>
        <a:xfrm>
          <a:off x="629766" y="4466262"/>
          <a:ext cx="2689659" cy="1613795"/>
        </a:xfrm>
        <a:prstGeom prst="rect">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1796" tIns="138343" rIns="131796" bIns="138343" numCol="1" spcCol="1270" anchor="ctr" anchorCtr="0">
          <a:noAutofit/>
        </a:bodyPr>
        <a:lstStyle/>
        <a:p>
          <a:pPr marL="0" lvl="0" indent="0" algn="ctr" defTabSz="933450">
            <a:lnSpc>
              <a:spcPct val="100000"/>
            </a:lnSpc>
            <a:spcBef>
              <a:spcPct val="0"/>
            </a:spcBef>
            <a:spcAft>
              <a:spcPct val="35000"/>
            </a:spcAft>
            <a:buNone/>
          </a:pPr>
          <a:r>
            <a:rPr lang="en-US" sz="2100" b="1" kern="1200" dirty="0">
              <a:solidFill>
                <a:schemeClr val="bg1"/>
              </a:solidFill>
              <a:effectLst/>
            </a:rPr>
            <a:t>CREATE A PLAN TOGETHER FOR ACHIEVEMENT.</a:t>
          </a:r>
        </a:p>
      </dsp:txBody>
      <dsp:txXfrm>
        <a:off x="629766" y="4466262"/>
        <a:ext cx="2689659" cy="1613795"/>
      </dsp:txXfrm>
    </dsp:sp>
    <dsp:sp modelId="{5D5BFA67-809D-44DF-8627-AAFB6BD15D9A}">
      <dsp:nvSpPr>
        <dsp:cNvPr id="0" name=""/>
        <dsp:cNvSpPr/>
      </dsp:nvSpPr>
      <dsp:spPr>
        <a:xfrm>
          <a:off x="3938047" y="4466262"/>
          <a:ext cx="2689659" cy="1613795"/>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84000"/>
                <a:lumMod val="84000"/>
              </a:schemeClr>
            </a:gs>
          </a:gsLst>
          <a:lin ang="5400000" scaled="0"/>
        </a:gradFill>
        <a:ln>
          <a:noFill/>
        </a:ln>
        <a:effectLst>
          <a:innerShdw blurRad="50800" dist="25400" dir="13500000">
            <a:srgbClr val="000000">
              <a:alpha val="5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31796" tIns="138343" rIns="131796" bIns="138343" numCol="1" spcCol="1270" anchor="ctr" anchorCtr="0">
          <a:noAutofit/>
        </a:bodyPr>
        <a:lstStyle/>
        <a:p>
          <a:pPr marL="0" lvl="0" indent="0" algn="ctr" defTabSz="933450">
            <a:lnSpc>
              <a:spcPct val="100000"/>
            </a:lnSpc>
            <a:spcBef>
              <a:spcPct val="0"/>
            </a:spcBef>
            <a:spcAft>
              <a:spcPct val="35000"/>
            </a:spcAft>
            <a:buNone/>
          </a:pPr>
          <a:r>
            <a:rPr lang="en-US" sz="2100" b="1" kern="1200" dirty="0">
              <a:solidFill>
                <a:schemeClr val="bg1"/>
              </a:solidFill>
              <a:effectLst/>
            </a:rPr>
            <a:t>PRAISE OVER CRITICISM</a:t>
          </a:r>
        </a:p>
      </dsp:txBody>
      <dsp:txXfrm>
        <a:off x="3938047" y="4466262"/>
        <a:ext cx="2689659" cy="161379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497F4-4E01-4D8A-8A3B-DABA510DF4B9}">
      <dsp:nvSpPr>
        <dsp:cNvPr id="0" name=""/>
        <dsp:cNvSpPr/>
      </dsp:nvSpPr>
      <dsp:spPr>
        <a:xfrm>
          <a:off x="0" y="2312"/>
          <a:ext cx="6243991"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2FA2C4-1484-4F06-A116-5771BA70C5BF}">
      <dsp:nvSpPr>
        <dsp:cNvPr id="0" name=""/>
        <dsp:cNvSpPr/>
      </dsp:nvSpPr>
      <dsp:spPr>
        <a:xfrm>
          <a:off x="354494" y="265985"/>
          <a:ext cx="644535" cy="6445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EFE7FAD-4E41-4105-BCA9-013ABF5A4AEA}">
      <dsp:nvSpPr>
        <dsp:cNvPr id="0" name=""/>
        <dsp:cNvSpPr/>
      </dsp:nvSpPr>
      <dsp:spPr>
        <a:xfrm>
          <a:off x="1353523" y="2312"/>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100000"/>
            </a:lnSpc>
            <a:spcBef>
              <a:spcPct val="0"/>
            </a:spcBef>
            <a:spcAft>
              <a:spcPct val="35000"/>
            </a:spcAft>
            <a:buNone/>
          </a:pPr>
          <a:r>
            <a:rPr lang="en-US" sz="2200" kern="1200" dirty="0"/>
            <a:t>HUMILITY &amp; INTEGRITY</a:t>
          </a:r>
        </a:p>
      </dsp:txBody>
      <dsp:txXfrm>
        <a:off x="1353523" y="2312"/>
        <a:ext cx="4890468" cy="1171882"/>
      </dsp:txXfrm>
    </dsp:sp>
    <dsp:sp modelId="{752093D6-EFB7-45FC-88EF-832720FAC863}">
      <dsp:nvSpPr>
        <dsp:cNvPr id="0" name=""/>
        <dsp:cNvSpPr/>
      </dsp:nvSpPr>
      <dsp:spPr>
        <a:xfrm>
          <a:off x="0" y="1467164"/>
          <a:ext cx="6243991"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DA4A97-066B-4502-BB4C-723707E01F6B}">
      <dsp:nvSpPr>
        <dsp:cNvPr id="0" name=""/>
        <dsp:cNvSpPr/>
      </dsp:nvSpPr>
      <dsp:spPr>
        <a:xfrm>
          <a:off x="354494" y="1730838"/>
          <a:ext cx="644535" cy="6445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09A695C-264F-458B-8337-3CA9C098C72F}">
      <dsp:nvSpPr>
        <dsp:cNvPr id="0" name=""/>
        <dsp:cNvSpPr/>
      </dsp:nvSpPr>
      <dsp:spPr>
        <a:xfrm>
          <a:off x="1353523" y="1467164"/>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100000"/>
            </a:lnSpc>
            <a:spcBef>
              <a:spcPct val="0"/>
            </a:spcBef>
            <a:spcAft>
              <a:spcPct val="35000"/>
            </a:spcAft>
            <a:buNone/>
          </a:pPr>
          <a:r>
            <a:rPr lang="en-US" sz="2200" kern="1200" dirty="0"/>
            <a:t>EMPATHY</a:t>
          </a:r>
        </a:p>
      </dsp:txBody>
      <dsp:txXfrm>
        <a:off x="1353523" y="1467164"/>
        <a:ext cx="4890468" cy="1171882"/>
      </dsp:txXfrm>
    </dsp:sp>
    <dsp:sp modelId="{D3D8884B-E822-434D-BDC4-C6776F1AC037}">
      <dsp:nvSpPr>
        <dsp:cNvPr id="0" name=""/>
        <dsp:cNvSpPr/>
      </dsp:nvSpPr>
      <dsp:spPr>
        <a:xfrm>
          <a:off x="0" y="2932017"/>
          <a:ext cx="6243991"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20E004-B259-40AF-8ED9-C3276548B4A2}">
      <dsp:nvSpPr>
        <dsp:cNvPr id="0" name=""/>
        <dsp:cNvSpPr/>
      </dsp:nvSpPr>
      <dsp:spPr>
        <a:xfrm>
          <a:off x="354494" y="3195691"/>
          <a:ext cx="644535" cy="6445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E474A29-AFE6-403A-837B-F3B006232A84}">
      <dsp:nvSpPr>
        <dsp:cNvPr id="0" name=""/>
        <dsp:cNvSpPr/>
      </dsp:nvSpPr>
      <dsp:spPr>
        <a:xfrm>
          <a:off x="1353523" y="2932017"/>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100000"/>
            </a:lnSpc>
            <a:spcBef>
              <a:spcPct val="0"/>
            </a:spcBef>
            <a:spcAft>
              <a:spcPct val="35000"/>
            </a:spcAft>
            <a:buNone/>
          </a:pPr>
          <a:r>
            <a:rPr lang="en-US" sz="2200" kern="1200" dirty="0"/>
            <a:t>GROWTH MINDSET &amp; </a:t>
          </a:r>
          <a:br>
            <a:rPr lang="en-US" sz="2200" kern="1200" dirty="0"/>
          </a:br>
          <a:r>
            <a:rPr lang="en-US" sz="2200" kern="1200" dirty="0"/>
            <a:t>POSITIVE ATTITUDE</a:t>
          </a:r>
        </a:p>
      </dsp:txBody>
      <dsp:txXfrm>
        <a:off x="1353523" y="2932017"/>
        <a:ext cx="4890468" cy="1171882"/>
      </dsp:txXfrm>
    </dsp:sp>
    <dsp:sp modelId="{4BFA84FE-0270-406F-93D7-C75CE8FEE3A7}">
      <dsp:nvSpPr>
        <dsp:cNvPr id="0" name=""/>
        <dsp:cNvSpPr/>
      </dsp:nvSpPr>
      <dsp:spPr>
        <a:xfrm>
          <a:off x="0" y="4396870"/>
          <a:ext cx="6243991" cy="11718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ECAE22-BA53-48AF-90EF-FE657B1D8FE7}">
      <dsp:nvSpPr>
        <dsp:cNvPr id="0" name=""/>
        <dsp:cNvSpPr/>
      </dsp:nvSpPr>
      <dsp:spPr>
        <a:xfrm>
          <a:off x="354494" y="4660544"/>
          <a:ext cx="644535" cy="6445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EBAF3F-3024-474F-B36B-76CF8448A159}">
      <dsp:nvSpPr>
        <dsp:cNvPr id="0" name=""/>
        <dsp:cNvSpPr/>
      </dsp:nvSpPr>
      <dsp:spPr>
        <a:xfrm>
          <a:off x="1353523" y="4396870"/>
          <a:ext cx="4890468" cy="1171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024" tIns="124024" rIns="124024" bIns="124024" numCol="1" spcCol="1270" anchor="ctr" anchorCtr="0">
          <a:noAutofit/>
        </a:bodyPr>
        <a:lstStyle/>
        <a:p>
          <a:pPr marL="0" lvl="0" indent="0" algn="l" defTabSz="977900">
            <a:lnSpc>
              <a:spcPct val="100000"/>
            </a:lnSpc>
            <a:spcBef>
              <a:spcPct val="0"/>
            </a:spcBef>
            <a:spcAft>
              <a:spcPct val="35000"/>
            </a:spcAft>
            <a:buNone/>
          </a:pPr>
          <a:r>
            <a:rPr lang="en-US" sz="2200" kern="1200" dirty="0"/>
            <a:t>FOCUS ON IMPROVEMENT &amp; WHAT YOU CONTROL</a:t>
          </a:r>
        </a:p>
      </dsp:txBody>
      <dsp:txXfrm>
        <a:off x="1353523" y="4396870"/>
        <a:ext cx="4890468" cy="117188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1E9411-9FB5-42BF-ABBC-EC2D95B3952E}">
      <dsp:nvSpPr>
        <dsp:cNvPr id="0" name=""/>
        <dsp:cNvSpPr/>
      </dsp:nvSpPr>
      <dsp:spPr>
        <a:xfrm>
          <a:off x="0" y="0"/>
          <a:ext cx="6263640"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848574-58B2-43DD-BA07-3B9D5650D67E}">
      <dsp:nvSpPr>
        <dsp:cNvPr id="0" name=""/>
        <dsp:cNvSpPr/>
      </dsp:nvSpPr>
      <dsp:spPr>
        <a:xfrm>
          <a:off x="0" y="0"/>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ANY QUESTIONS?</a:t>
          </a:r>
        </a:p>
        <a:p>
          <a:pPr marL="0" lvl="0" indent="0" algn="l" defTabSz="1200150">
            <a:lnSpc>
              <a:spcPct val="90000"/>
            </a:lnSpc>
            <a:spcBef>
              <a:spcPct val="0"/>
            </a:spcBef>
            <a:spcAft>
              <a:spcPct val="35000"/>
            </a:spcAft>
            <a:buNone/>
          </a:pPr>
          <a:r>
            <a:rPr lang="en-US" sz="2700" kern="1200" dirty="0"/>
            <a:t>MARCHILL@TWODARKTHIRTY.COM</a:t>
          </a:r>
        </a:p>
      </dsp:txBody>
      <dsp:txXfrm>
        <a:off x="0" y="0"/>
        <a:ext cx="6263640" cy="1376171"/>
      </dsp:txXfrm>
    </dsp:sp>
    <dsp:sp modelId="{FFFF151F-6411-465E-A196-4718B56C442C}">
      <dsp:nvSpPr>
        <dsp:cNvPr id="0" name=""/>
        <dsp:cNvSpPr/>
      </dsp:nvSpPr>
      <dsp:spPr>
        <a:xfrm>
          <a:off x="0" y="1376171"/>
          <a:ext cx="6263640"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BEDCC3-3945-480B-84E6-EAB90C8F3179}">
      <dsp:nvSpPr>
        <dsp:cNvPr id="0" name=""/>
        <dsp:cNvSpPr/>
      </dsp:nvSpPr>
      <dsp:spPr>
        <a:xfrm>
          <a:off x="0" y="1376171"/>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REMEMBER TO ALWAYS INSPIRE, TEACH, LEAD, AND LEARN!</a:t>
          </a:r>
        </a:p>
      </dsp:txBody>
      <dsp:txXfrm>
        <a:off x="0" y="1376171"/>
        <a:ext cx="6263640" cy="1376171"/>
      </dsp:txXfrm>
    </dsp:sp>
    <dsp:sp modelId="{58A7CE66-1262-435B-893B-682F91B363CA}">
      <dsp:nvSpPr>
        <dsp:cNvPr id="0" name=""/>
        <dsp:cNvSpPr/>
      </dsp:nvSpPr>
      <dsp:spPr>
        <a:xfrm>
          <a:off x="0" y="2752343"/>
          <a:ext cx="6263640"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05EB04-E67B-4FE0-9957-D6EC3675285A}">
      <dsp:nvSpPr>
        <dsp:cNvPr id="0" name=""/>
        <dsp:cNvSpPr/>
      </dsp:nvSpPr>
      <dsp:spPr>
        <a:xfrm>
          <a:off x="0" y="2752343"/>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PLEASE CHECK OUT MY WEBSITE FOR MORE INFORMATION AND FREE DOWNLOADS.</a:t>
          </a:r>
        </a:p>
      </dsp:txBody>
      <dsp:txXfrm>
        <a:off x="0" y="2752343"/>
        <a:ext cx="6263640" cy="1376171"/>
      </dsp:txXfrm>
    </dsp:sp>
    <dsp:sp modelId="{D7FE01B0-205F-4417-BB8B-A0FFD18854C3}">
      <dsp:nvSpPr>
        <dsp:cNvPr id="0" name=""/>
        <dsp:cNvSpPr/>
      </dsp:nvSpPr>
      <dsp:spPr>
        <a:xfrm>
          <a:off x="0" y="4128515"/>
          <a:ext cx="6263640"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F5E614-A24E-4940-94ED-278F9DDA11BC}">
      <dsp:nvSpPr>
        <dsp:cNvPr id="0" name=""/>
        <dsp:cNvSpPr/>
      </dsp:nvSpPr>
      <dsp:spPr>
        <a:xfrm>
          <a:off x="0" y="4128515"/>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n-US" sz="2700" kern="1200" dirty="0"/>
        </a:p>
      </dsp:txBody>
      <dsp:txXfrm>
        <a:off x="0" y="4128515"/>
        <a:ext cx="6263640" cy="137617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B56F32FC-4BD9-442A-A8C6-51598C909FE3}" type="datetimeFigureOut">
              <a:rPr lang="en-US" smtClean="0"/>
              <a:t>2/6/2025</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56371FA-A98D-41E8-93F4-09945841298A}" type="datetimeFigureOut">
              <a:rPr lang="en-US" smtClean="0"/>
              <a:t>2/6/2025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46492-7E3B-9C31-54F0-EF3874FF8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6BC6E8-79B7-B513-B0B5-CAF6B3309C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2035A5-0B84-CE2D-27E8-7008FCD574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2B2F60-7FFA-AEF4-B760-DEB6982F3459}"/>
              </a:ext>
            </a:extLst>
          </p:cNvPr>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1929838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14</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ADEF4-E548-9A2F-3374-D5BEE9ABF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F6459-3DEF-BFAE-DCE6-23FE489672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551378-35D1-1C65-BE82-3405384DBF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05765A-0B26-AFBB-DA00-E395EE181904}"/>
              </a:ext>
            </a:extLst>
          </p:cNvPr>
          <p:cNvSpPr>
            <a:spLocks noGrp="1"/>
          </p:cNvSpPr>
          <p:nvPr>
            <p:ph type="sldNum" sz="quarter" idx="5"/>
          </p:nvPr>
        </p:nvSpPr>
        <p:spPr/>
        <p:txBody>
          <a:bodyPr/>
          <a:lstStyle/>
          <a:p>
            <a:fld id="{22289C57-55D7-40A4-A101-E74FAC7A092B}" type="slidenum">
              <a:rPr lang="en-US" smtClean="0"/>
              <a:t>20</a:t>
            </a:fld>
            <a:endParaRPr lang="en-US" dirty="0"/>
          </a:p>
        </p:txBody>
      </p:sp>
    </p:spTree>
    <p:extLst>
      <p:ext uri="{BB962C8B-B14F-4D97-AF65-F5344CB8AC3E}">
        <p14:creationId xmlns:p14="http://schemas.microsoft.com/office/powerpoint/2010/main" val="3130106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DB57D-B87A-D2A7-2D2F-29DC256DF8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CAB24-4F3B-2F77-AE1D-8FDEDA0C10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DA47C3-E2F8-63B0-4C03-280538E76C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AABD94-082F-4610-A216-8BBE60EC5477}"/>
              </a:ext>
            </a:extLst>
          </p:cNvPr>
          <p:cNvSpPr>
            <a:spLocks noGrp="1"/>
          </p:cNvSpPr>
          <p:nvPr>
            <p:ph type="sldNum" sz="quarter" idx="5"/>
          </p:nvPr>
        </p:nvSpPr>
        <p:spPr/>
        <p:txBody>
          <a:bodyPr/>
          <a:lstStyle/>
          <a:p>
            <a:fld id="{22289C57-55D7-40A4-A101-E74FAC7A092B}" type="slidenum">
              <a:rPr lang="en-US" smtClean="0"/>
              <a:t>28</a:t>
            </a:fld>
            <a:endParaRPr lang="en-US" dirty="0"/>
          </a:p>
        </p:txBody>
      </p:sp>
    </p:spTree>
    <p:extLst>
      <p:ext uri="{BB962C8B-B14F-4D97-AF65-F5344CB8AC3E}">
        <p14:creationId xmlns:p14="http://schemas.microsoft.com/office/powerpoint/2010/main" val="2805524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477F6-D8C5-DF49-2920-4786D3058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327B6-80BE-1809-D937-BE6D0F5EB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A4A69-BB6A-B2A1-553D-73D8E47E2A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F0B42D-0228-AEBF-6305-9C295DF49C1D}"/>
              </a:ext>
            </a:extLst>
          </p:cNvPr>
          <p:cNvSpPr>
            <a:spLocks noGrp="1"/>
          </p:cNvSpPr>
          <p:nvPr>
            <p:ph type="sldNum" sz="quarter" idx="5"/>
          </p:nvPr>
        </p:nvSpPr>
        <p:spPr/>
        <p:txBody>
          <a:bodyPr/>
          <a:lstStyle/>
          <a:p>
            <a:fld id="{22289C57-55D7-40A4-A101-E74FAC7A092B}" type="slidenum">
              <a:rPr lang="en-US" smtClean="0"/>
              <a:t>33</a:t>
            </a:fld>
            <a:endParaRPr lang="en-US" dirty="0"/>
          </a:p>
        </p:txBody>
      </p:sp>
    </p:spTree>
    <p:extLst>
      <p:ext uri="{BB962C8B-B14F-4D97-AF65-F5344CB8AC3E}">
        <p14:creationId xmlns:p14="http://schemas.microsoft.com/office/powerpoint/2010/main" val="333069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nearly 4 years working every day 8 hours a day at something!</a:t>
            </a:r>
          </a:p>
        </p:txBody>
      </p:sp>
      <p:sp>
        <p:nvSpPr>
          <p:cNvPr id="4" name="Slide Number Placeholder 3"/>
          <p:cNvSpPr>
            <a:spLocks noGrp="1"/>
          </p:cNvSpPr>
          <p:nvPr>
            <p:ph type="sldNum" sz="quarter" idx="5"/>
          </p:nvPr>
        </p:nvSpPr>
        <p:spPr/>
        <p:txBody>
          <a:bodyPr/>
          <a:lstStyle/>
          <a:p>
            <a:fld id="{22289C57-55D7-40A4-A101-E74FAC7A092B}" type="slidenum">
              <a:rPr lang="en-US" smtClean="0"/>
              <a:t>35</a:t>
            </a:fld>
            <a:endParaRPr lang="en-US" dirty="0"/>
          </a:p>
        </p:txBody>
      </p:sp>
    </p:spTree>
    <p:extLst>
      <p:ext uri="{BB962C8B-B14F-4D97-AF65-F5344CB8AC3E}">
        <p14:creationId xmlns:p14="http://schemas.microsoft.com/office/powerpoint/2010/main" val="339697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Attitude + Effort = Performance</a:t>
            </a:r>
          </a:p>
        </p:txBody>
      </p:sp>
      <p:sp>
        <p:nvSpPr>
          <p:cNvPr id="4" name="Slide Number Placeholder 3"/>
          <p:cNvSpPr>
            <a:spLocks noGrp="1"/>
          </p:cNvSpPr>
          <p:nvPr>
            <p:ph type="sldNum" sz="quarter" idx="5"/>
          </p:nvPr>
        </p:nvSpPr>
        <p:spPr/>
        <p:txBody>
          <a:bodyPr/>
          <a:lstStyle/>
          <a:p>
            <a:fld id="{22289C57-55D7-40A4-A101-E74FAC7A092B}" type="slidenum">
              <a:rPr lang="en-US" smtClean="0"/>
              <a:t>37</a:t>
            </a:fld>
            <a:endParaRPr lang="en-US" dirty="0"/>
          </a:p>
        </p:txBody>
      </p:sp>
    </p:spTree>
    <p:extLst>
      <p:ext uri="{BB962C8B-B14F-4D97-AF65-F5344CB8AC3E}">
        <p14:creationId xmlns:p14="http://schemas.microsoft.com/office/powerpoint/2010/main" val="1710829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81D04-799E-45F3-5D8B-19CFC7843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34510-C870-85A1-0109-358876D3D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429E6-EAF3-C913-0A26-39BBF61F8D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B34BCC-4D03-E6F1-DE0B-9716164EE723}"/>
              </a:ext>
            </a:extLst>
          </p:cNvPr>
          <p:cNvSpPr>
            <a:spLocks noGrp="1"/>
          </p:cNvSpPr>
          <p:nvPr>
            <p:ph type="sldNum" sz="quarter" idx="5"/>
          </p:nvPr>
        </p:nvSpPr>
        <p:spPr/>
        <p:txBody>
          <a:bodyPr/>
          <a:lstStyle/>
          <a:p>
            <a:fld id="{22289C57-55D7-40A4-A101-E74FAC7A092B}" type="slidenum">
              <a:rPr lang="en-US" smtClean="0"/>
              <a:t>40</a:t>
            </a:fld>
            <a:endParaRPr lang="en-US" dirty="0"/>
          </a:p>
        </p:txBody>
      </p:sp>
    </p:spTree>
    <p:extLst>
      <p:ext uri="{BB962C8B-B14F-4D97-AF65-F5344CB8AC3E}">
        <p14:creationId xmlns:p14="http://schemas.microsoft.com/office/powerpoint/2010/main" val="3278537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B3710-2D71-3C5D-B152-FF4FD6CD2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9457A-63D7-E499-D858-682693538F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17E35E-A5A9-48EF-41B2-0F1F2C10E1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75DC56-39A6-E5C3-97BB-AB663F010417}"/>
              </a:ext>
            </a:extLst>
          </p:cNvPr>
          <p:cNvSpPr>
            <a:spLocks noGrp="1"/>
          </p:cNvSpPr>
          <p:nvPr>
            <p:ph type="sldNum" sz="quarter" idx="5"/>
          </p:nvPr>
        </p:nvSpPr>
        <p:spPr/>
        <p:txBody>
          <a:bodyPr/>
          <a:lstStyle/>
          <a:p>
            <a:fld id="{22289C57-55D7-40A4-A101-E74FAC7A092B}" type="slidenum">
              <a:rPr lang="en-US" smtClean="0"/>
              <a:t>48</a:t>
            </a:fld>
            <a:endParaRPr lang="en-US" dirty="0"/>
          </a:p>
        </p:txBody>
      </p:sp>
    </p:spTree>
    <p:extLst>
      <p:ext uri="{BB962C8B-B14F-4D97-AF65-F5344CB8AC3E}">
        <p14:creationId xmlns:p14="http://schemas.microsoft.com/office/powerpoint/2010/main" val="4233782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E66A8-A741-C899-9DD5-6D9D3954FD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18D4E-B771-89E4-863A-064EA865B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4AF92-E105-24C2-7A51-0EB9E18504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3F1F88-E83C-8CD5-030C-A9E8BBCD5A5F}"/>
              </a:ext>
            </a:extLst>
          </p:cNvPr>
          <p:cNvSpPr>
            <a:spLocks noGrp="1"/>
          </p:cNvSpPr>
          <p:nvPr>
            <p:ph type="sldNum" sz="quarter" idx="5"/>
          </p:nvPr>
        </p:nvSpPr>
        <p:spPr/>
        <p:txBody>
          <a:bodyPr/>
          <a:lstStyle/>
          <a:p>
            <a:fld id="{22289C57-55D7-40A4-A101-E74FAC7A092B}" type="slidenum">
              <a:rPr lang="en-US" smtClean="0"/>
              <a:t>49</a:t>
            </a:fld>
            <a:endParaRPr lang="en-US" dirty="0"/>
          </a:p>
        </p:txBody>
      </p:sp>
    </p:spTree>
    <p:extLst>
      <p:ext uri="{BB962C8B-B14F-4D97-AF65-F5344CB8AC3E}">
        <p14:creationId xmlns:p14="http://schemas.microsoft.com/office/powerpoint/2010/main" val="1939220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01V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1"/>
          <p:cNvSpPr>
            <a:spLocks noGrp="1"/>
          </p:cNvSpPr>
          <p:nvPr>
            <p:ph type="ctrTitle"/>
          </p:nvPr>
        </p:nvSpPr>
        <p:spPr>
          <a:xfrm>
            <a:off x="944665" y="1274474"/>
            <a:ext cx="9220098" cy="4309053"/>
          </a:xfrm>
        </p:spPr>
        <p:txBody>
          <a:bodyPr lIns="90000" tIns="45720" rIns="91440" bIns="45720" anchor="ctr">
            <a:noAutofit/>
          </a:bodyPr>
          <a:lstStyle>
            <a:lvl1pPr algn="l">
              <a:lnSpc>
                <a:spcPct val="100000"/>
              </a:lnSpc>
              <a:defRPr sz="5400"/>
            </a:lvl1pPr>
          </a:lstStyle>
          <a:p>
            <a:r>
              <a:rPr lang="en-US" dirty="0"/>
              <a:t>Click to edit Master title style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59410"/>
            <a:ext cx="4800600" cy="522000"/>
          </a:xfrm>
        </p:spPr>
        <p:txBody>
          <a:bodyPr anchor="t">
            <a:noAutofit/>
          </a:bodyPr>
          <a:lstStyle>
            <a:lvl1pPr>
              <a:lnSpc>
                <a:spcPct val="100000"/>
              </a:lnSpc>
              <a:defRPr sz="1800" b="1"/>
            </a:lvl1pPr>
          </a:lstStyle>
          <a:p>
            <a:pPr lvl="0"/>
            <a:r>
              <a:rPr lang="en-US" dirty="0"/>
              <a:t>Click to edit Master text styles</a:t>
            </a:r>
          </a:p>
        </p:txBody>
      </p:sp>
      <p:sp>
        <p:nvSpPr>
          <p:cNvPr id="4" name="Text Placeholder 11">
            <a:extLst>
              <a:ext uri="{FF2B5EF4-FFF2-40B4-BE49-F238E27FC236}">
                <a16:creationId xmlns:a16="http://schemas.microsoft.com/office/drawing/2014/main" id="{34330011-D9C9-DF0F-22AC-66443473007A}"/>
              </a:ext>
            </a:extLst>
          </p:cNvPr>
          <p:cNvSpPr>
            <a:spLocks noGrp="1"/>
          </p:cNvSpPr>
          <p:nvPr>
            <p:ph type="body" sz="quarter" idx="13"/>
          </p:nvPr>
        </p:nvSpPr>
        <p:spPr>
          <a:xfrm>
            <a:off x="944665" y="5981701"/>
            <a:ext cx="4800600" cy="522000"/>
          </a:xfrm>
        </p:spPr>
        <p:txBody>
          <a:bodyPr anchor="b">
            <a:noAutofit/>
          </a:bodyPr>
          <a:lstStyle>
            <a:lvl1pPr>
              <a:lnSpc>
                <a:spcPct val="100000"/>
              </a:lnSpc>
              <a:defRPr sz="1800" b="1"/>
            </a:lvl1pPr>
          </a:lstStyle>
          <a:p>
            <a:pPr lvl="0"/>
            <a:r>
              <a:rPr lang="en-US" dirty="0"/>
              <a:t>Click to edit Master text styles</a:t>
            </a:r>
          </a:p>
        </p:txBody>
      </p:sp>
      <p:sp>
        <p:nvSpPr>
          <p:cNvPr id="6" name="Footer Placeholder 4">
            <a:extLst>
              <a:ext uri="{FF2B5EF4-FFF2-40B4-BE49-F238E27FC236}">
                <a16:creationId xmlns:a16="http://schemas.microsoft.com/office/drawing/2014/main" id="{90D3AA00-F732-F9B8-F99B-1F151EA3B923}"/>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52928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01V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1"/>
          <p:cNvSpPr>
            <a:spLocks noGrp="1"/>
          </p:cNvSpPr>
          <p:nvPr>
            <p:ph type="ctrTitle"/>
          </p:nvPr>
        </p:nvSpPr>
        <p:spPr>
          <a:xfrm>
            <a:off x="944665" y="1274474"/>
            <a:ext cx="6180032" cy="4309053"/>
          </a:xfrm>
        </p:spPr>
        <p:txBody>
          <a:bodyPr lIns="90000" tIns="45720" rIns="91440" bIns="45720" anchor="ctr">
            <a:noAutofit/>
          </a:bodyPr>
          <a:lstStyle>
            <a:lvl1pPr algn="l">
              <a:lnSpc>
                <a:spcPct val="100000"/>
              </a:lnSpc>
              <a:defRPr sz="5400"/>
            </a:lvl1pPr>
          </a:lstStyle>
          <a:p>
            <a:r>
              <a:rPr lang="en-US" dirty="0"/>
              <a:t>Click to edit Master title style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4" y="621773"/>
            <a:ext cx="6180031" cy="522000"/>
          </a:xfrm>
        </p:spPr>
        <p:txBody>
          <a:bodyPr anchor="b">
            <a:noAutofit/>
          </a:bodyPr>
          <a:lstStyle>
            <a:lvl1pPr>
              <a:lnSpc>
                <a:spcPct val="100000"/>
              </a:lnSpc>
              <a:defRPr sz="1800" b="1"/>
            </a:lvl1pPr>
          </a:lstStyle>
          <a:p>
            <a:pPr lvl="0"/>
            <a:r>
              <a:rPr lang="en-US" dirty="0"/>
              <a:t>Click to edit Master text styles</a:t>
            </a:r>
          </a:p>
        </p:txBody>
      </p:sp>
      <p:sp>
        <p:nvSpPr>
          <p:cNvPr id="4" name="Text Placeholder 11">
            <a:extLst>
              <a:ext uri="{FF2B5EF4-FFF2-40B4-BE49-F238E27FC236}">
                <a16:creationId xmlns:a16="http://schemas.microsoft.com/office/drawing/2014/main" id="{34330011-D9C9-DF0F-22AC-66443473007A}"/>
              </a:ext>
            </a:extLst>
          </p:cNvPr>
          <p:cNvSpPr>
            <a:spLocks noGrp="1"/>
          </p:cNvSpPr>
          <p:nvPr>
            <p:ph type="body" sz="quarter" idx="13"/>
          </p:nvPr>
        </p:nvSpPr>
        <p:spPr>
          <a:xfrm>
            <a:off x="944664" y="5714228"/>
            <a:ext cx="6180032" cy="522000"/>
          </a:xfrm>
        </p:spPr>
        <p:txBody>
          <a:bodyPr anchor="t">
            <a:noAutofit/>
          </a:bodyPr>
          <a:lstStyle>
            <a:lvl1pPr>
              <a:lnSpc>
                <a:spcPct val="100000"/>
              </a:lnSpc>
              <a:defRPr sz="1800" b="1"/>
            </a:lvl1pPr>
          </a:lstStyle>
          <a:p>
            <a:pPr lvl="0"/>
            <a:r>
              <a:rPr lang="en-US" dirty="0"/>
              <a:t>Click to edit Master text styles</a:t>
            </a:r>
          </a:p>
        </p:txBody>
      </p:sp>
      <p:sp>
        <p:nvSpPr>
          <p:cNvPr id="6" name="Footer Placeholder 4">
            <a:extLst>
              <a:ext uri="{FF2B5EF4-FFF2-40B4-BE49-F238E27FC236}">
                <a16:creationId xmlns:a16="http://schemas.microsoft.com/office/drawing/2014/main" id="{90D3AA00-F732-F9B8-F99B-1F151EA3B923}"/>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5" name="Picture Placeholder 5">
            <a:extLst>
              <a:ext uri="{FF2B5EF4-FFF2-40B4-BE49-F238E27FC236}">
                <a16:creationId xmlns:a16="http://schemas.microsoft.com/office/drawing/2014/main" id="{AD6AEF20-CE84-C79D-167E-CBA6A726CE6C}"/>
              </a:ext>
            </a:extLst>
          </p:cNvPr>
          <p:cNvSpPr>
            <a:spLocks noGrp="1"/>
          </p:cNvSpPr>
          <p:nvPr>
            <p:ph type="pic" sz="quarter" idx="14"/>
          </p:nvPr>
        </p:nvSpPr>
        <p:spPr>
          <a:xfrm>
            <a:off x="8148638" y="620713"/>
            <a:ext cx="3404235" cy="5619962"/>
          </a:xfrm>
        </p:spPr>
        <p:txBody>
          <a:bodyPr/>
          <a:lstStyle/>
          <a:p>
            <a:endParaRPr lang="en-ID" dirty="0"/>
          </a:p>
        </p:txBody>
      </p:sp>
    </p:spTree>
    <p:extLst>
      <p:ext uri="{BB962C8B-B14F-4D97-AF65-F5344CB8AC3E}">
        <p14:creationId xmlns:p14="http://schemas.microsoft.com/office/powerpoint/2010/main" val="2150071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01V3">
    <p:spTree>
      <p:nvGrpSpPr>
        <p:cNvPr id="1" name=""/>
        <p:cNvGrpSpPr/>
        <p:nvPr/>
      </p:nvGrpSpPr>
      <p:grpSpPr>
        <a:xfrm>
          <a:off x="0" y="0"/>
          <a:ext cx="0" cy="0"/>
          <a:chOff x="0" y="0"/>
          <a:chExt cx="0" cy="0"/>
        </a:xfrm>
      </p:grpSpPr>
      <p:sp>
        <p:nvSpPr>
          <p:cNvPr id="7" name="Rectangle: Rounded Corners 4">
            <a:extLst>
              <a:ext uri="{FF2B5EF4-FFF2-40B4-BE49-F238E27FC236}">
                <a16:creationId xmlns:a16="http://schemas.microsoft.com/office/drawing/2014/main" id="{D0AB7712-25FD-33A6-4676-A772E6717C60}"/>
              </a:ext>
            </a:extLst>
          </p:cNvPr>
          <p:cNvSpPr/>
          <p:nvPr userDrawn="1"/>
        </p:nvSpPr>
        <p:spPr>
          <a:xfrm rot="16200000">
            <a:off x="4413805" y="-2194669"/>
            <a:ext cx="4309056" cy="11247335"/>
          </a:xfrm>
          <a:prstGeom prst="round2SameRect">
            <a:avLst>
              <a:gd name="adj1" fmla="val 31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dirty="0"/>
          </a:p>
        </p:txBody>
      </p:sp>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1"/>
          <p:cNvSpPr>
            <a:spLocks noGrp="1"/>
          </p:cNvSpPr>
          <p:nvPr>
            <p:ph type="ctrTitle"/>
          </p:nvPr>
        </p:nvSpPr>
        <p:spPr>
          <a:xfrm>
            <a:off x="1232003" y="1552576"/>
            <a:ext cx="10048772" cy="3752850"/>
          </a:xfrm>
        </p:spPr>
        <p:txBody>
          <a:bodyPr lIns="90000" tIns="45720" rIns="91440" bIns="45720" anchor="ctr">
            <a:noAutofit/>
          </a:bodyPr>
          <a:lstStyle>
            <a:lvl1pPr algn="l">
              <a:lnSpc>
                <a:spcPct val="100000"/>
              </a:lnSpc>
              <a:defRPr sz="5400">
                <a:solidFill>
                  <a:srgbClr val="FFFFFF"/>
                </a:solidFill>
              </a:defRPr>
            </a:lvl1pPr>
          </a:lstStyle>
          <a:p>
            <a:r>
              <a:rPr lang="en-US" dirty="0"/>
              <a:t>Click to edit Master title style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1232002" y="621773"/>
            <a:ext cx="10048770" cy="522000"/>
          </a:xfrm>
        </p:spPr>
        <p:txBody>
          <a:bodyPr anchor="b">
            <a:noAutofit/>
          </a:bodyPr>
          <a:lstStyle>
            <a:lvl1pPr algn="l">
              <a:lnSpc>
                <a:spcPct val="100000"/>
              </a:lnSpc>
              <a:defRPr sz="1800" b="1"/>
            </a:lvl1pPr>
          </a:lstStyle>
          <a:p>
            <a:pPr lvl="0"/>
            <a:r>
              <a:rPr lang="en-US" dirty="0"/>
              <a:t>Click to edit Master text styles</a:t>
            </a:r>
          </a:p>
        </p:txBody>
      </p:sp>
      <p:sp>
        <p:nvSpPr>
          <p:cNvPr id="4" name="Text Placeholder 11">
            <a:extLst>
              <a:ext uri="{FF2B5EF4-FFF2-40B4-BE49-F238E27FC236}">
                <a16:creationId xmlns:a16="http://schemas.microsoft.com/office/drawing/2014/main" id="{34330011-D9C9-DF0F-22AC-66443473007A}"/>
              </a:ext>
            </a:extLst>
          </p:cNvPr>
          <p:cNvSpPr>
            <a:spLocks noGrp="1"/>
          </p:cNvSpPr>
          <p:nvPr>
            <p:ph type="body" sz="quarter" idx="13"/>
          </p:nvPr>
        </p:nvSpPr>
        <p:spPr>
          <a:xfrm>
            <a:off x="1232002" y="5714228"/>
            <a:ext cx="10048772" cy="522000"/>
          </a:xfrm>
        </p:spPr>
        <p:txBody>
          <a:bodyPr anchor="t">
            <a:noAutofit/>
          </a:bodyPr>
          <a:lstStyle>
            <a:lvl1pPr algn="l">
              <a:lnSpc>
                <a:spcPct val="100000"/>
              </a:lnSpc>
              <a:defRPr sz="1800" b="1"/>
            </a:lvl1pPr>
          </a:lstStyle>
          <a:p>
            <a:pPr lvl="0"/>
            <a:r>
              <a:rPr lang="en-US" dirty="0"/>
              <a:t>Click to edit Master text styles</a:t>
            </a:r>
          </a:p>
        </p:txBody>
      </p:sp>
      <p:sp>
        <p:nvSpPr>
          <p:cNvPr id="6" name="Footer Placeholder 4">
            <a:extLst>
              <a:ext uri="{FF2B5EF4-FFF2-40B4-BE49-F238E27FC236}">
                <a16:creationId xmlns:a16="http://schemas.microsoft.com/office/drawing/2014/main" id="{90D3AA00-F732-F9B8-F99B-1F151EA3B923}"/>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99339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S02V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1"/>
          <p:cNvSpPr>
            <a:spLocks noGrp="1"/>
          </p:cNvSpPr>
          <p:nvPr>
            <p:ph type="ctrTitle"/>
          </p:nvPr>
        </p:nvSpPr>
        <p:spPr>
          <a:xfrm>
            <a:off x="944665" y="1560896"/>
            <a:ext cx="10623448" cy="2069968"/>
          </a:xfrm>
        </p:spPr>
        <p:txBody>
          <a:bodyPr lIns="90000" tIns="45720" rIns="91440" bIns="45720" anchor="b">
            <a:noAutofit/>
          </a:bodyPr>
          <a:lstStyle>
            <a:lvl1pPr algn="l">
              <a:lnSpc>
                <a:spcPct val="100000"/>
              </a:lnSpc>
              <a:defRPr sz="4400"/>
            </a:lvl1pPr>
          </a:lstStyle>
          <a:p>
            <a:r>
              <a:rPr lang="en-US" dirty="0"/>
              <a:t>Click to edit Master title style</a:t>
            </a:r>
          </a:p>
        </p:txBody>
      </p:sp>
      <p:sp>
        <p:nvSpPr>
          <p:cNvPr id="5" name="Footer Placeholder 4"/>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6" name="Text Placeholder 10">
            <a:extLst>
              <a:ext uri="{FF2B5EF4-FFF2-40B4-BE49-F238E27FC236}">
                <a16:creationId xmlns:a16="http://schemas.microsoft.com/office/drawing/2014/main" id="{970C1AC0-39F4-7FA6-6D4A-51DE6B972406}"/>
              </a:ext>
            </a:extLst>
          </p:cNvPr>
          <p:cNvSpPr>
            <a:spLocks noGrp="1"/>
          </p:cNvSpPr>
          <p:nvPr>
            <p:ph type="body" sz="quarter" idx="15"/>
          </p:nvPr>
        </p:nvSpPr>
        <p:spPr>
          <a:xfrm>
            <a:off x="944666" y="3738865"/>
            <a:ext cx="10623447" cy="1558239"/>
          </a:xfrm>
        </p:spPr>
        <p:txBody>
          <a:bodyPr>
            <a:noAutofit/>
          </a:bodyPr>
          <a:lstStyle>
            <a:lvl1pPr>
              <a:lnSpc>
                <a:spcPct val="150000"/>
              </a:lnSpc>
              <a:defRPr sz="1800"/>
            </a:lvl1pPr>
            <a:lvl2pPr>
              <a:defRPr sz="933"/>
            </a:lvl2pPr>
            <a:lvl3pPr>
              <a:defRPr sz="800"/>
            </a:lvl3pPr>
            <a:lvl4pPr>
              <a:defRPr sz="733"/>
            </a:lvl4pPr>
            <a:lvl5pPr>
              <a:defRPr sz="733"/>
            </a:lvl5pPr>
          </a:lstStyle>
          <a:p>
            <a:pPr lvl="0"/>
            <a:r>
              <a:rPr lang="en-US" dirty="0"/>
              <a:t>Click to edit Master text styles</a:t>
            </a:r>
          </a:p>
        </p:txBody>
      </p:sp>
    </p:spTree>
    <p:extLst>
      <p:ext uri="{BB962C8B-B14F-4D97-AF65-F5344CB8AC3E}">
        <p14:creationId xmlns:p14="http://schemas.microsoft.com/office/powerpoint/2010/main" val="3625710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S02V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1"/>
          <p:cNvSpPr>
            <a:spLocks noGrp="1"/>
          </p:cNvSpPr>
          <p:nvPr>
            <p:ph type="ctrTitle"/>
          </p:nvPr>
        </p:nvSpPr>
        <p:spPr>
          <a:xfrm>
            <a:off x="6095999" y="1079457"/>
            <a:ext cx="5472113" cy="2543386"/>
          </a:xfrm>
        </p:spPr>
        <p:txBody>
          <a:bodyPr lIns="90000" tIns="45720" rIns="91440" bIns="45720" anchor="b">
            <a:noAutofit/>
          </a:bodyPr>
          <a:lstStyle>
            <a:lvl1pPr algn="l">
              <a:lnSpc>
                <a:spcPct val="100000"/>
              </a:lnSpc>
              <a:defRPr sz="4400"/>
            </a:lvl1pPr>
          </a:lstStyle>
          <a:p>
            <a:r>
              <a:rPr lang="en-US" dirty="0"/>
              <a:t>Click to edit Master title style</a:t>
            </a:r>
          </a:p>
        </p:txBody>
      </p:sp>
      <p:sp>
        <p:nvSpPr>
          <p:cNvPr id="5" name="Footer Placeholder 4"/>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944665" y="359410"/>
            <a:ext cx="4800600" cy="522000"/>
          </a:xfrm>
        </p:spPr>
        <p:txBody>
          <a:bodyPr anchor="t">
            <a:noAutofit/>
          </a:bodyPr>
          <a:lstStyle>
            <a:lvl1pPr>
              <a:defRPr sz="1200" b="1"/>
            </a:lvl1pPr>
          </a:lstStyle>
          <a:p>
            <a:pPr lvl="0"/>
            <a:r>
              <a:rPr lang="en-US" dirty="0"/>
              <a:t>Click to edit Master text styles</a:t>
            </a:r>
          </a:p>
        </p:txBody>
      </p:sp>
      <p:sp>
        <p:nvSpPr>
          <p:cNvPr id="4" name="Text Placeholder 11">
            <a:extLst>
              <a:ext uri="{FF2B5EF4-FFF2-40B4-BE49-F238E27FC236}">
                <a16:creationId xmlns:a16="http://schemas.microsoft.com/office/drawing/2014/main" id="{34330011-D9C9-DF0F-22AC-66443473007A}"/>
              </a:ext>
            </a:extLst>
          </p:cNvPr>
          <p:cNvSpPr>
            <a:spLocks noGrp="1"/>
          </p:cNvSpPr>
          <p:nvPr>
            <p:ph type="body" sz="quarter" idx="13"/>
          </p:nvPr>
        </p:nvSpPr>
        <p:spPr>
          <a:xfrm>
            <a:off x="944665" y="5981701"/>
            <a:ext cx="4800600" cy="522000"/>
          </a:xfrm>
        </p:spPr>
        <p:txBody>
          <a:bodyPr anchor="b">
            <a:noAutofit/>
          </a:bodyPr>
          <a:lstStyle>
            <a:lvl1pPr>
              <a:defRPr sz="1200" b="1"/>
            </a:lvl1pPr>
          </a:lstStyle>
          <a:p>
            <a:pPr lvl="0"/>
            <a:r>
              <a:rPr lang="en-US" dirty="0"/>
              <a:t>Click to edit Master text styles</a:t>
            </a:r>
          </a:p>
        </p:txBody>
      </p:sp>
      <p:sp>
        <p:nvSpPr>
          <p:cNvPr id="6" name="Text Placeholder 10">
            <a:extLst>
              <a:ext uri="{FF2B5EF4-FFF2-40B4-BE49-F238E27FC236}">
                <a16:creationId xmlns:a16="http://schemas.microsoft.com/office/drawing/2014/main" id="{970C1AC0-39F4-7FA6-6D4A-51DE6B972406}"/>
              </a:ext>
            </a:extLst>
          </p:cNvPr>
          <p:cNvSpPr>
            <a:spLocks noGrp="1"/>
          </p:cNvSpPr>
          <p:nvPr>
            <p:ph type="body" sz="quarter" idx="15"/>
          </p:nvPr>
        </p:nvSpPr>
        <p:spPr>
          <a:xfrm>
            <a:off x="6096001" y="3730844"/>
            <a:ext cx="5472112" cy="1558239"/>
          </a:xfrm>
        </p:spPr>
        <p:txBody>
          <a:bodyPr>
            <a:noAutofit/>
          </a:bodyPr>
          <a:lstStyle>
            <a:lvl1pPr>
              <a:lnSpc>
                <a:spcPct val="150000"/>
              </a:lnSpc>
              <a:defRPr sz="1800"/>
            </a:lvl1pPr>
            <a:lvl2pPr>
              <a:defRPr sz="933"/>
            </a:lvl2pPr>
            <a:lvl3pPr>
              <a:defRPr sz="800"/>
            </a:lvl3pPr>
            <a:lvl4pPr>
              <a:defRPr sz="733"/>
            </a:lvl4pPr>
            <a:lvl5pPr>
              <a:defRPr sz="733"/>
            </a:lvl5pPr>
          </a:lstStyle>
          <a:p>
            <a:pPr lvl="0"/>
            <a:r>
              <a:rPr lang="en-US" dirty="0"/>
              <a:t>Click to edit Master text styles</a:t>
            </a:r>
          </a:p>
        </p:txBody>
      </p:sp>
      <p:sp>
        <p:nvSpPr>
          <p:cNvPr id="7" name="Picture Placeholder 5">
            <a:extLst>
              <a:ext uri="{FF2B5EF4-FFF2-40B4-BE49-F238E27FC236}">
                <a16:creationId xmlns:a16="http://schemas.microsoft.com/office/drawing/2014/main" id="{01206973-93E1-65C9-EB97-7093D6CD531D}"/>
              </a:ext>
            </a:extLst>
          </p:cNvPr>
          <p:cNvSpPr>
            <a:spLocks noGrp="1"/>
          </p:cNvSpPr>
          <p:nvPr>
            <p:ph type="pic" sz="quarter" idx="14"/>
          </p:nvPr>
        </p:nvSpPr>
        <p:spPr>
          <a:xfrm>
            <a:off x="944665" y="1215814"/>
            <a:ext cx="4800600" cy="4209626"/>
          </a:xfrm>
        </p:spPr>
        <p:txBody>
          <a:bodyPr/>
          <a:lstStyle/>
          <a:p>
            <a:endParaRPr lang="en-ID" dirty="0"/>
          </a:p>
        </p:txBody>
      </p:sp>
    </p:spTree>
    <p:extLst>
      <p:ext uri="{BB962C8B-B14F-4D97-AF65-F5344CB8AC3E}">
        <p14:creationId xmlns:p14="http://schemas.microsoft.com/office/powerpoint/2010/main" val="3817491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S02V3">
    <p:spTree>
      <p:nvGrpSpPr>
        <p:cNvPr id="1" name=""/>
        <p:cNvGrpSpPr/>
        <p:nvPr/>
      </p:nvGrpSpPr>
      <p:grpSpPr>
        <a:xfrm>
          <a:off x="0" y="0"/>
          <a:ext cx="0" cy="0"/>
          <a:chOff x="0" y="0"/>
          <a:chExt cx="0" cy="0"/>
        </a:xfrm>
      </p:grpSpPr>
      <p:sp>
        <p:nvSpPr>
          <p:cNvPr id="7" name="Rectangle: Rounded Corners 4">
            <a:extLst>
              <a:ext uri="{FF2B5EF4-FFF2-40B4-BE49-F238E27FC236}">
                <a16:creationId xmlns:a16="http://schemas.microsoft.com/office/drawing/2014/main" id="{1903E91F-B7CF-F274-2E77-56744A5175B1}"/>
              </a:ext>
            </a:extLst>
          </p:cNvPr>
          <p:cNvSpPr/>
          <p:nvPr userDrawn="1"/>
        </p:nvSpPr>
        <p:spPr>
          <a:xfrm rot="5400000" flipH="1">
            <a:off x="5295107" y="-2141567"/>
            <a:ext cx="1592259" cy="9548874"/>
          </a:xfrm>
          <a:prstGeom prst="roundRect">
            <a:avLst>
              <a:gd name="adj" fmla="val 709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dirty="0"/>
          </a:p>
        </p:txBody>
      </p:sp>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1"/>
          <p:cNvSpPr>
            <a:spLocks noGrp="1"/>
          </p:cNvSpPr>
          <p:nvPr>
            <p:ph type="ctrTitle"/>
          </p:nvPr>
        </p:nvSpPr>
        <p:spPr>
          <a:xfrm>
            <a:off x="1327150" y="1836738"/>
            <a:ext cx="9537702" cy="1592261"/>
          </a:xfrm>
        </p:spPr>
        <p:txBody>
          <a:bodyPr vert="horz" lIns="90000" tIns="45720" rIns="91440" bIns="45720" rtlCol="0" anchor="b">
            <a:noAutofit/>
          </a:bodyPr>
          <a:lstStyle>
            <a:lvl1pPr algn="ctr">
              <a:defRPr lang="en-US" dirty="0"/>
            </a:lvl1pPr>
          </a:lstStyle>
          <a:p>
            <a:pPr lvl="0">
              <a:lnSpc>
                <a:spcPct val="100000"/>
              </a:lnSpc>
            </a:pPr>
            <a:r>
              <a:rPr lang="en-US" dirty="0"/>
              <a:t>Click to edit Master title style</a:t>
            </a:r>
          </a:p>
        </p:txBody>
      </p:sp>
      <p:sp>
        <p:nvSpPr>
          <p:cNvPr id="5" name="Footer Placeholder 4"/>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12" name="Text Placeholder 11">
            <a:extLst>
              <a:ext uri="{FF2B5EF4-FFF2-40B4-BE49-F238E27FC236}">
                <a16:creationId xmlns:a16="http://schemas.microsoft.com/office/drawing/2014/main" id="{C6FBC030-7547-D6BF-8EBD-57B72AEB38B7}"/>
              </a:ext>
            </a:extLst>
          </p:cNvPr>
          <p:cNvSpPr>
            <a:spLocks noGrp="1"/>
          </p:cNvSpPr>
          <p:nvPr>
            <p:ph type="body" sz="quarter" idx="12"/>
          </p:nvPr>
        </p:nvSpPr>
        <p:spPr>
          <a:xfrm>
            <a:off x="3695700" y="359410"/>
            <a:ext cx="4800600" cy="522000"/>
          </a:xfrm>
        </p:spPr>
        <p:txBody>
          <a:bodyPr anchor="t">
            <a:noAutofit/>
          </a:bodyPr>
          <a:lstStyle>
            <a:lvl1pPr algn="ctr">
              <a:defRPr sz="1200" b="1"/>
            </a:lvl1pPr>
          </a:lstStyle>
          <a:p>
            <a:pPr lvl="0"/>
            <a:r>
              <a:rPr lang="en-US" dirty="0"/>
              <a:t>Click to edit Master text styles</a:t>
            </a:r>
          </a:p>
        </p:txBody>
      </p:sp>
      <p:sp>
        <p:nvSpPr>
          <p:cNvPr id="4" name="Text Placeholder 11">
            <a:extLst>
              <a:ext uri="{FF2B5EF4-FFF2-40B4-BE49-F238E27FC236}">
                <a16:creationId xmlns:a16="http://schemas.microsoft.com/office/drawing/2014/main" id="{34330011-D9C9-DF0F-22AC-66443473007A}"/>
              </a:ext>
            </a:extLst>
          </p:cNvPr>
          <p:cNvSpPr>
            <a:spLocks noGrp="1"/>
          </p:cNvSpPr>
          <p:nvPr>
            <p:ph type="body" sz="quarter" idx="13"/>
          </p:nvPr>
        </p:nvSpPr>
        <p:spPr>
          <a:xfrm>
            <a:off x="3695700" y="5981701"/>
            <a:ext cx="4800600" cy="522000"/>
          </a:xfrm>
        </p:spPr>
        <p:txBody>
          <a:bodyPr anchor="b">
            <a:noAutofit/>
          </a:bodyPr>
          <a:lstStyle>
            <a:lvl1pPr algn="ctr">
              <a:defRPr sz="1200" b="1"/>
            </a:lvl1pPr>
          </a:lstStyle>
          <a:p>
            <a:pPr lvl="0"/>
            <a:r>
              <a:rPr lang="en-US" dirty="0"/>
              <a:t>Click to edit Master text styles</a:t>
            </a:r>
          </a:p>
        </p:txBody>
      </p:sp>
      <p:sp>
        <p:nvSpPr>
          <p:cNvPr id="6" name="Text Placeholder 10">
            <a:extLst>
              <a:ext uri="{FF2B5EF4-FFF2-40B4-BE49-F238E27FC236}">
                <a16:creationId xmlns:a16="http://schemas.microsoft.com/office/drawing/2014/main" id="{970C1AC0-39F4-7FA6-6D4A-51DE6B972406}"/>
              </a:ext>
            </a:extLst>
          </p:cNvPr>
          <p:cNvSpPr>
            <a:spLocks noGrp="1"/>
          </p:cNvSpPr>
          <p:nvPr>
            <p:ph type="body" sz="quarter" idx="15"/>
          </p:nvPr>
        </p:nvSpPr>
        <p:spPr>
          <a:xfrm>
            <a:off x="2027241" y="3867202"/>
            <a:ext cx="8137522" cy="1153978"/>
          </a:xfrm>
        </p:spPr>
        <p:txBody>
          <a:bodyPr vert="horz" lIns="91440" tIns="45720" rIns="91440" bIns="45720" rtlCol="0">
            <a:noAutofit/>
          </a:bodyPr>
          <a:lstStyle>
            <a:lvl1pPr algn="ctr">
              <a:defRPr lang="en-US" sz="1800" dirty="0"/>
            </a:lvl1pPr>
          </a:lstStyle>
          <a:p>
            <a:pPr lvl="0">
              <a:lnSpc>
                <a:spcPct val="150000"/>
              </a:lnSpc>
            </a:pPr>
            <a:r>
              <a:rPr lang="en-US" dirty="0"/>
              <a:t>Click to edit Master text styles</a:t>
            </a:r>
          </a:p>
        </p:txBody>
      </p:sp>
    </p:spTree>
    <p:extLst>
      <p:ext uri="{BB962C8B-B14F-4D97-AF65-F5344CB8AC3E}">
        <p14:creationId xmlns:p14="http://schemas.microsoft.com/office/powerpoint/2010/main" val="1469918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03V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a:off x="940857" y="620714"/>
            <a:ext cx="10339918"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15" name="Text Placeholder 10">
            <a:extLst>
              <a:ext uri="{FF2B5EF4-FFF2-40B4-BE49-F238E27FC236}">
                <a16:creationId xmlns:a16="http://schemas.microsoft.com/office/drawing/2014/main" id="{B8AB931E-2AAB-32F2-7B76-E498E61D567F}"/>
              </a:ext>
            </a:extLst>
          </p:cNvPr>
          <p:cNvSpPr>
            <a:spLocks noGrp="1"/>
          </p:cNvSpPr>
          <p:nvPr>
            <p:ph type="body" sz="quarter" idx="16"/>
          </p:nvPr>
        </p:nvSpPr>
        <p:spPr>
          <a:xfrm>
            <a:off x="946149" y="1744842"/>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D669FA61-9831-1372-1A61-C18CF3D7BBC2}"/>
              </a:ext>
            </a:extLst>
          </p:cNvPr>
          <p:cNvSpPr>
            <a:spLocks noGrp="1"/>
          </p:cNvSpPr>
          <p:nvPr>
            <p:ph type="body" sz="quarter" idx="18"/>
          </p:nvPr>
        </p:nvSpPr>
        <p:spPr>
          <a:xfrm>
            <a:off x="946149" y="2980689"/>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7" name="Text Placeholder 10">
            <a:extLst>
              <a:ext uri="{FF2B5EF4-FFF2-40B4-BE49-F238E27FC236}">
                <a16:creationId xmlns:a16="http://schemas.microsoft.com/office/drawing/2014/main" id="{A39E2E74-0E5D-08C3-2ACE-0ADE382EA69A}"/>
              </a:ext>
            </a:extLst>
          </p:cNvPr>
          <p:cNvSpPr>
            <a:spLocks noGrp="1"/>
          </p:cNvSpPr>
          <p:nvPr>
            <p:ph type="body" sz="quarter" idx="20"/>
          </p:nvPr>
        </p:nvSpPr>
        <p:spPr>
          <a:xfrm>
            <a:off x="946149" y="4216536"/>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8" name="Text Placeholder 10">
            <a:extLst>
              <a:ext uri="{FF2B5EF4-FFF2-40B4-BE49-F238E27FC236}">
                <a16:creationId xmlns:a16="http://schemas.microsoft.com/office/drawing/2014/main" id="{C6E7ED37-64DE-D527-CE68-BF7F6C350B16}"/>
              </a:ext>
            </a:extLst>
          </p:cNvPr>
          <p:cNvSpPr>
            <a:spLocks noGrp="1"/>
          </p:cNvSpPr>
          <p:nvPr>
            <p:ph type="body" sz="quarter" idx="22"/>
          </p:nvPr>
        </p:nvSpPr>
        <p:spPr>
          <a:xfrm>
            <a:off x="946149" y="5452384"/>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9" name="Text Placeholder 10">
            <a:extLst>
              <a:ext uri="{FF2B5EF4-FFF2-40B4-BE49-F238E27FC236}">
                <a16:creationId xmlns:a16="http://schemas.microsoft.com/office/drawing/2014/main" id="{41B52FCB-09C4-4EEE-90EE-E6A1F0A456EF}"/>
              </a:ext>
            </a:extLst>
          </p:cNvPr>
          <p:cNvSpPr>
            <a:spLocks noGrp="1"/>
          </p:cNvSpPr>
          <p:nvPr>
            <p:ph type="body" sz="quarter" idx="24"/>
          </p:nvPr>
        </p:nvSpPr>
        <p:spPr>
          <a:xfrm>
            <a:off x="6728460" y="1744842"/>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0" name="Text Placeholder 10">
            <a:extLst>
              <a:ext uri="{FF2B5EF4-FFF2-40B4-BE49-F238E27FC236}">
                <a16:creationId xmlns:a16="http://schemas.microsoft.com/office/drawing/2014/main" id="{75538FE7-963B-0A33-FE47-20EA869B980A}"/>
              </a:ext>
            </a:extLst>
          </p:cNvPr>
          <p:cNvSpPr>
            <a:spLocks noGrp="1"/>
          </p:cNvSpPr>
          <p:nvPr>
            <p:ph type="body" sz="quarter" idx="26"/>
          </p:nvPr>
        </p:nvSpPr>
        <p:spPr>
          <a:xfrm>
            <a:off x="6728460" y="2980689"/>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1" name="Text Placeholder 10">
            <a:extLst>
              <a:ext uri="{FF2B5EF4-FFF2-40B4-BE49-F238E27FC236}">
                <a16:creationId xmlns:a16="http://schemas.microsoft.com/office/drawing/2014/main" id="{EEF0169F-28E2-6EE3-7D48-6BB6505E3E37}"/>
              </a:ext>
            </a:extLst>
          </p:cNvPr>
          <p:cNvSpPr>
            <a:spLocks noGrp="1"/>
          </p:cNvSpPr>
          <p:nvPr>
            <p:ph type="body" sz="quarter" idx="28"/>
          </p:nvPr>
        </p:nvSpPr>
        <p:spPr>
          <a:xfrm>
            <a:off x="6728460" y="4216536"/>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2" name="Text Placeholder 10">
            <a:extLst>
              <a:ext uri="{FF2B5EF4-FFF2-40B4-BE49-F238E27FC236}">
                <a16:creationId xmlns:a16="http://schemas.microsoft.com/office/drawing/2014/main" id="{5BBEE820-C99B-C208-169D-7CFE4FADB46A}"/>
              </a:ext>
            </a:extLst>
          </p:cNvPr>
          <p:cNvSpPr>
            <a:spLocks noGrp="1"/>
          </p:cNvSpPr>
          <p:nvPr>
            <p:ph type="body" sz="quarter" idx="30"/>
          </p:nvPr>
        </p:nvSpPr>
        <p:spPr>
          <a:xfrm>
            <a:off x="6728460" y="5452384"/>
            <a:ext cx="4517391"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1BD75073-404F-6B13-4DC4-3FCE64028549}"/>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4038147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S03V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a:off x="6096001" y="620713"/>
            <a:ext cx="5184774" cy="1124129"/>
          </a:xfrm>
        </p:spPr>
        <p:txBody>
          <a:bodyPr vert="horz" lIns="91440" tIns="45720" rIns="91440" bIns="45720" rtlCol="0" anchor="t">
            <a:noAutofit/>
          </a:bodyPr>
          <a:lstStyle>
            <a:lvl1pPr>
              <a:defRPr lang="en-ID" dirty="0"/>
            </a:lvl1pPr>
          </a:lstStyle>
          <a:p>
            <a:pPr lvl="0"/>
            <a:r>
              <a:rPr lang="en-US" dirty="0"/>
              <a:t>Click to edit Master title</a:t>
            </a:r>
            <a:endParaRPr lang="en-ID" dirty="0"/>
          </a:p>
        </p:txBody>
      </p:sp>
      <p:sp>
        <p:nvSpPr>
          <p:cNvPr id="15" name="Text Placeholder 10">
            <a:extLst>
              <a:ext uri="{FF2B5EF4-FFF2-40B4-BE49-F238E27FC236}">
                <a16:creationId xmlns:a16="http://schemas.microsoft.com/office/drawing/2014/main" id="{B8AB931E-2AAB-32F2-7B76-E498E61D567F}"/>
              </a:ext>
            </a:extLst>
          </p:cNvPr>
          <p:cNvSpPr>
            <a:spLocks noGrp="1"/>
          </p:cNvSpPr>
          <p:nvPr>
            <p:ph type="body" sz="quarter" idx="16"/>
          </p:nvPr>
        </p:nvSpPr>
        <p:spPr>
          <a:xfrm>
            <a:off x="6096000" y="2083050"/>
            <a:ext cx="5184775"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D669FA61-9831-1372-1A61-C18CF3D7BBC2}"/>
              </a:ext>
            </a:extLst>
          </p:cNvPr>
          <p:cNvSpPr>
            <a:spLocks noGrp="1"/>
          </p:cNvSpPr>
          <p:nvPr>
            <p:ph type="body" sz="quarter" idx="18"/>
          </p:nvPr>
        </p:nvSpPr>
        <p:spPr>
          <a:xfrm>
            <a:off x="6096000" y="3206162"/>
            <a:ext cx="5184775"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7" name="Text Placeholder 10">
            <a:extLst>
              <a:ext uri="{FF2B5EF4-FFF2-40B4-BE49-F238E27FC236}">
                <a16:creationId xmlns:a16="http://schemas.microsoft.com/office/drawing/2014/main" id="{A39E2E74-0E5D-08C3-2ACE-0ADE382EA69A}"/>
              </a:ext>
            </a:extLst>
          </p:cNvPr>
          <p:cNvSpPr>
            <a:spLocks noGrp="1"/>
          </p:cNvSpPr>
          <p:nvPr>
            <p:ph type="body" sz="quarter" idx="20"/>
          </p:nvPr>
        </p:nvSpPr>
        <p:spPr>
          <a:xfrm>
            <a:off x="6096000" y="4329274"/>
            <a:ext cx="5184775"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8" name="Text Placeholder 10">
            <a:extLst>
              <a:ext uri="{FF2B5EF4-FFF2-40B4-BE49-F238E27FC236}">
                <a16:creationId xmlns:a16="http://schemas.microsoft.com/office/drawing/2014/main" id="{C6E7ED37-64DE-D527-CE68-BF7F6C350B16}"/>
              </a:ext>
            </a:extLst>
          </p:cNvPr>
          <p:cNvSpPr>
            <a:spLocks noGrp="1"/>
          </p:cNvSpPr>
          <p:nvPr>
            <p:ph type="body" sz="quarter" idx="22"/>
          </p:nvPr>
        </p:nvSpPr>
        <p:spPr>
          <a:xfrm>
            <a:off x="6096000" y="5452384"/>
            <a:ext cx="5184775" cy="784904"/>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1BD75073-404F-6B13-4DC4-3FCE64028549}"/>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4" name="Picture Placeholder 5">
            <a:extLst>
              <a:ext uri="{FF2B5EF4-FFF2-40B4-BE49-F238E27FC236}">
                <a16:creationId xmlns:a16="http://schemas.microsoft.com/office/drawing/2014/main" id="{56206363-A252-3CC3-612D-CE40B0BD5687}"/>
              </a:ext>
            </a:extLst>
          </p:cNvPr>
          <p:cNvSpPr>
            <a:spLocks noGrp="1"/>
          </p:cNvSpPr>
          <p:nvPr>
            <p:ph type="pic" sz="quarter" idx="12"/>
          </p:nvPr>
        </p:nvSpPr>
        <p:spPr>
          <a:xfrm>
            <a:off x="946148" y="620713"/>
            <a:ext cx="4749401" cy="5619962"/>
          </a:xfrm>
        </p:spPr>
        <p:txBody>
          <a:bodyPr/>
          <a:lstStyle/>
          <a:p>
            <a:endParaRPr lang="en-ID" dirty="0"/>
          </a:p>
        </p:txBody>
      </p:sp>
    </p:spTree>
    <p:extLst>
      <p:ext uri="{BB962C8B-B14F-4D97-AF65-F5344CB8AC3E}">
        <p14:creationId xmlns:p14="http://schemas.microsoft.com/office/powerpoint/2010/main" val="3694704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S04V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a:off x="940857" y="620713"/>
            <a:ext cx="6174318" cy="1124127"/>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15" name="Text Placeholder 10">
            <a:extLst>
              <a:ext uri="{FF2B5EF4-FFF2-40B4-BE49-F238E27FC236}">
                <a16:creationId xmlns:a16="http://schemas.microsoft.com/office/drawing/2014/main" id="{B8AB931E-2AAB-32F2-7B76-E498E61D567F}"/>
              </a:ext>
            </a:extLst>
          </p:cNvPr>
          <p:cNvSpPr>
            <a:spLocks noGrp="1"/>
          </p:cNvSpPr>
          <p:nvPr>
            <p:ph type="body" sz="quarter" idx="16"/>
          </p:nvPr>
        </p:nvSpPr>
        <p:spPr>
          <a:xfrm>
            <a:off x="946149" y="1909047"/>
            <a:ext cx="6171158"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C741832D-D807-EE9E-374D-FE3D9C19C44A}"/>
              </a:ext>
            </a:extLst>
          </p:cNvPr>
          <p:cNvSpPr>
            <a:spLocks noGrp="1"/>
          </p:cNvSpPr>
          <p:nvPr>
            <p:ph type="body" sz="quarter" idx="17"/>
          </p:nvPr>
        </p:nvSpPr>
        <p:spPr>
          <a:xfrm>
            <a:off x="946149" y="2807537"/>
            <a:ext cx="6171158"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8F5A0A3-9E68-FD52-D704-1C3A50541517}"/>
              </a:ext>
            </a:extLst>
          </p:cNvPr>
          <p:cNvSpPr>
            <a:spLocks noGrp="1"/>
          </p:cNvSpPr>
          <p:nvPr>
            <p:ph type="body" sz="quarter" idx="18"/>
          </p:nvPr>
        </p:nvSpPr>
        <p:spPr>
          <a:xfrm>
            <a:off x="946149" y="3706027"/>
            <a:ext cx="6171158"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1" name="Text Placeholder 10">
            <a:extLst>
              <a:ext uri="{FF2B5EF4-FFF2-40B4-BE49-F238E27FC236}">
                <a16:creationId xmlns:a16="http://schemas.microsoft.com/office/drawing/2014/main" id="{2A2D08B1-B2E1-9AF3-1387-04210F8E0B43}"/>
              </a:ext>
            </a:extLst>
          </p:cNvPr>
          <p:cNvSpPr>
            <a:spLocks noGrp="1"/>
          </p:cNvSpPr>
          <p:nvPr>
            <p:ph type="body" sz="quarter" idx="19"/>
          </p:nvPr>
        </p:nvSpPr>
        <p:spPr>
          <a:xfrm>
            <a:off x="946149" y="4604517"/>
            <a:ext cx="6171158"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B5E007AB-3574-D372-253B-64A667E95805}"/>
              </a:ext>
            </a:extLst>
          </p:cNvPr>
          <p:cNvSpPr>
            <a:spLocks noGrp="1"/>
          </p:cNvSpPr>
          <p:nvPr>
            <p:ph type="body" sz="quarter" idx="20"/>
          </p:nvPr>
        </p:nvSpPr>
        <p:spPr>
          <a:xfrm>
            <a:off x="946149" y="5503005"/>
            <a:ext cx="6171158"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6F0499D5-0500-8CED-B954-27DCF489D7B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4" name="Picture Placeholder 5">
            <a:extLst>
              <a:ext uri="{FF2B5EF4-FFF2-40B4-BE49-F238E27FC236}">
                <a16:creationId xmlns:a16="http://schemas.microsoft.com/office/drawing/2014/main" id="{47A7F33D-FB60-1ED6-8A2E-C4EA1A3B7CC5}"/>
              </a:ext>
            </a:extLst>
          </p:cNvPr>
          <p:cNvSpPr>
            <a:spLocks noGrp="1"/>
          </p:cNvSpPr>
          <p:nvPr>
            <p:ph type="pic" sz="quarter" idx="12"/>
          </p:nvPr>
        </p:nvSpPr>
        <p:spPr>
          <a:xfrm>
            <a:off x="8148638" y="620713"/>
            <a:ext cx="3419475" cy="5619962"/>
          </a:xfrm>
        </p:spPr>
        <p:txBody>
          <a:bodyPr/>
          <a:lstStyle/>
          <a:p>
            <a:endParaRPr lang="en-ID" dirty="0"/>
          </a:p>
        </p:txBody>
      </p:sp>
    </p:spTree>
    <p:extLst>
      <p:ext uri="{BB962C8B-B14F-4D97-AF65-F5344CB8AC3E}">
        <p14:creationId xmlns:p14="http://schemas.microsoft.com/office/powerpoint/2010/main" val="2676143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S04V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rot="16200000">
            <a:off x="-1306466" y="2717759"/>
            <a:ext cx="5616576" cy="1422487"/>
          </a:xfrm>
        </p:spPr>
        <p:txBody>
          <a:bodyPr vert="horz" lIns="91440" tIns="45720" rIns="91440" bIns="45720" rtlCol="0" anchor="b">
            <a:noAutofit/>
          </a:bodyPr>
          <a:lstStyle>
            <a:lvl1pPr algn="ctr">
              <a:defRPr lang="en-ID" dirty="0"/>
            </a:lvl1pPr>
          </a:lstStyle>
          <a:p>
            <a:pPr lvl="0"/>
            <a:r>
              <a:rPr lang="en-US" dirty="0"/>
              <a:t>Click to edit Master title style</a:t>
            </a:r>
            <a:endParaRPr lang="en-ID" dirty="0"/>
          </a:p>
        </p:txBody>
      </p:sp>
      <p:sp>
        <p:nvSpPr>
          <p:cNvPr id="15" name="Text Placeholder 10">
            <a:extLst>
              <a:ext uri="{FF2B5EF4-FFF2-40B4-BE49-F238E27FC236}">
                <a16:creationId xmlns:a16="http://schemas.microsoft.com/office/drawing/2014/main" id="{B8AB931E-2AAB-32F2-7B76-E498E61D567F}"/>
              </a:ext>
            </a:extLst>
          </p:cNvPr>
          <p:cNvSpPr>
            <a:spLocks noGrp="1"/>
          </p:cNvSpPr>
          <p:nvPr>
            <p:ph type="body" sz="quarter" idx="16"/>
          </p:nvPr>
        </p:nvSpPr>
        <p:spPr>
          <a:xfrm>
            <a:off x="3035300" y="620713"/>
            <a:ext cx="8532813"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C741832D-D807-EE9E-374D-FE3D9C19C44A}"/>
              </a:ext>
            </a:extLst>
          </p:cNvPr>
          <p:cNvSpPr>
            <a:spLocks noGrp="1"/>
          </p:cNvSpPr>
          <p:nvPr>
            <p:ph type="body" sz="quarter" idx="17"/>
          </p:nvPr>
        </p:nvSpPr>
        <p:spPr>
          <a:xfrm>
            <a:off x="3035300" y="1840889"/>
            <a:ext cx="8532813"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8F5A0A3-9E68-FD52-D704-1C3A50541517}"/>
              </a:ext>
            </a:extLst>
          </p:cNvPr>
          <p:cNvSpPr>
            <a:spLocks noGrp="1"/>
          </p:cNvSpPr>
          <p:nvPr>
            <p:ph type="body" sz="quarter" idx="18"/>
          </p:nvPr>
        </p:nvSpPr>
        <p:spPr>
          <a:xfrm>
            <a:off x="3035300" y="3061065"/>
            <a:ext cx="8532813"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1" name="Text Placeholder 10">
            <a:extLst>
              <a:ext uri="{FF2B5EF4-FFF2-40B4-BE49-F238E27FC236}">
                <a16:creationId xmlns:a16="http://schemas.microsoft.com/office/drawing/2014/main" id="{2A2D08B1-B2E1-9AF3-1387-04210F8E0B43}"/>
              </a:ext>
            </a:extLst>
          </p:cNvPr>
          <p:cNvSpPr>
            <a:spLocks noGrp="1"/>
          </p:cNvSpPr>
          <p:nvPr>
            <p:ph type="body" sz="quarter" idx="19"/>
          </p:nvPr>
        </p:nvSpPr>
        <p:spPr>
          <a:xfrm>
            <a:off x="3035300" y="4281241"/>
            <a:ext cx="8532813"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B5E007AB-3574-D372-253B-64A667E95805}"/>
              </a:ext>
            </a:extLst>
          </p:cNvPr>
          <p:cNvSpPr>
            <a:spLocks noGrp="1"/>
          </p:cNvSpPr>
          <p:nvPr>
            <p:ph type="body" sz="quarter" idx="20"/>
          </p:nvPr>
        </p:nvSpPr>
        <p:spPr>
          <a:xfrm>
            <a:off x="3035300" y="5501417"/>
            <a:ext cx="8532813" cy="734283"/>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6F0499D5-0500-8CED-B954-27DCF489D7B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981758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mmary S04V3">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a:off x="940857" y="620714"/>
            <a:ext cx="10339918"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15" name="Text Placeholder 10">
            <a:extLst>
              <a:ext uri="{FF2B5EF4-FFF2-40B4-BE49-F238E27FC236}">
                <a16:creationId xmlns:a16="http://schemas.microsoft.com/office/drawing/2014/main" id="{B8AB931E-2AAB-32F2-7B76-E498E61D567F}"/>
              </a:ext>
            </a:extLst>
          </p:cNvPr>
          <p:cNvSpPr>
            <a:spLocks noGrp="1"/>
          </p:cNvSpPr>
          <p:nvPr>
            <p:ph type="body" sz="quarter" idx="16"/>
          </p:nvPr>
        </p:nvSpPr>
        <p:spPr>
          <a:xfrm>
            <a:off x="946149" y="1763143"/>
            <a:ext cx="10334626" cy="734285"/>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C741832D-D807-EE9E-374D-FE3D9C19C44A}"/>
              </a:ext>
            </a:extLst>
          </p:cNvPr>
          <p:cNvSpPr>
            <a:spLocks noGrp="1"/>
          </p:cNvSpPr>
          <p:nvPr>
            <p:ph type="body" sz="quarter" idx="17"/>
          </p:nvPr>
        </p:nvSpPr>
        <p:spPr>
          <a:xfrm>
            <a:off x="946149" y="2697843"/>
            <a:ext cx="10334626" cy="734285"/>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8F5A0A3-9E68-FD52-D704-1C3A50541517}"/>
              </a:ext>
            </a:extLst>
          </p:cNvPr>
          <p:cNvSpPr>
            <a:spLocks noGrp="1"/>
          </p:cNvSpPr>
          <p:nvPr>
            <p:ph type="body" sz="quarter" idx="18"/>
          </p:nvPr>
        </p:nvSpPr>
        <p:spPr>
          <a:xfrm>
            <a:off x="946149" y="3632543"/>
            <a:ext cx="10334626" cy="734285"/>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1" name="Text Placeholder 10">
            <a:extLst>
              <a:ext uri="{FF2B5EF4-FFF2-40B4-BE49-F238E27FC236}">
                <a16:creationId xmlns:a16="http://schemas.microsoft.com/office/drawing/2014/main" id="{2A2D08B1-B2E1-9AF3-1387-04210F8E0B43}"/>
              </a:ext>
            </a:extLst>
          </p:cNvPr>
          <p:cNvSpPr>
            <a:spLocks noGrp="1"/>
          </p:cNvSpPr>
          <p:nvPr>
            <p:ph type="body" sz="quarter" idx="19"/>
          </p:nvPr>
        </p:nvSpPr>
        <p:spPr>
          <a:xfrm>
            <a:off x="946149" y="4567243"/>
            <a:ext cx="10334626" cy="734285"/>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2" name="Text Placeholder 10">
            <a:extLst>
              <a:ext uri="{FF2B5EF4-FFF2-40B4-BE49-F238E27FC236}">
                <a16:creationId xmlns:a16="http://schemas.microsoft.com/office/drawing/2014/main" id="{B5E007AB-3574-D372-253B-64A667E95805}"/>
              </a:ext>
            </a:extLst>
          </p:cNvPr>
          <p:cNvSpPr>
            <a:spLocks noGrp="1"/>
          </p:cNvSpPr>
          <p:nvPr>
            <p:ph type="body" sz="quarter" idx="20"/>
          </p:nvPr>
        </p:nvSpPr>
        <p:spPr>
          <a:xfrm>
            <a:off x="946149" y="5501943"/>
            <a:ext cx="10334626" cy="734285"/>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6F0499D5-0500-8CED-B954-27DCF489D7B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679598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Us S05V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a:off x="940857" y="1944847"/>
            <a:ext cx="5155143" cy="2968306"/>
          </a:xfrm>
        </p:spPr>
        <p:txBody>
          <a:bodyPr vert="horz" lIns="91440" tIns="45720" rIns="91440" bIns="45720" rtlCol="0" anchor="ctr">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6F0499D5-0500-8CED-B954-27DCF489D7B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4" name="Text Placeholder 10">
            <a:extLst>
              <a:ext uri="{FF2B5EF4-FFF2-40B4-BE49-F238E27FC236}">
                <a16:creationId xmlns:a16="http://schemas.microsoft.com/office/drawing/2014/main" id="{35752EA3-A634-0364-E159-157D2C370948}"/>
              </a:ext>
            </a:extLst>
          </p:cNvPr>
          <p:cNvSpPr>
            <a:spLocks noGrp="1"/>
          </p:cNvSpPr>
          <p:nvPr>
            <p:ph type="body" sz="quarter" idx="15"/>
          </p:nvPr>
        </p:nvSpPr>
        <p:spPr>
          <a:xfrm>
            <a:off x="6941820" y="1614115"/>
            <a:ext cx="4620683" cy="350308"/>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5" name="Text Placeholder 6">
            <a:extLst>
              <a:ext uri="{FF2B5EF4-FFF2-40B4-BE49-F238E27FC236}">
                <a16:creationId xmlns:a16="http://schemas.microsoft.com/office/drawing/2014/main" id="{84389AB8-65EC-1E82-B009-F9F218EA9349}"/>
              </a:ext>
            </a:extLst>
          </p:cNvPr>
          <p:cNvSpPr>
            <a:spLocks noGrp="1"/>
          </p:cNvSpPr>
          <p:nvPr>
            <p:ph type="body" sz="quarter" idx="19" hasCustomPrompt="1"/>
          </p:nvPr>
        </p:nvSpPr>
        <p:spPr>
          <a:xfrm>
            <a:off x="6942688" y="1155807"/>
            <a:ext cx="4625425" cy="350308"/>
          </a:xfrm>
        </p:spPr>
        <p:txBody>
          <a:bodyPr anchor="b">
            <a:noAutofit/>
          </a:bodyPr>
          <a:lstStyle>
            <a:lvl1pPr>
              <a:lnSpc>
                <a:spcPct val="100000"/>
              </a:lnSpc>
              <a:defRPr sz="1800" b="1"/>
            </a:lvl1pPr>
          </a:lstStyle>
          <a:p>
            <a:pPr lvl="0"/>
            <a:r>
              <a:rPr lang="en-US" dirty="0"/>
              <a:t>Website</a:t>
            </a:r>
          </a:p>
        </p:txBody>
      </p:sp>
      <p:sp>
        <p:nvSpPr>
          <p:cNvPr id="6" name="Text Placeholder 10">
            <a:extLst>
              <a:ext uri="{FF2B5EF4-FFF2-40B4-BE49-F238E27FC236}">
                <a16:creationId xmlns:a16="http://schemas.microsoft.com/office/drawing/2014/main" id="{0E189449-B4C1-1F47-D6EE-3CAD1F6448DC}"/>
              </a:ext>
            </a:extLst>
          </p:cNvPr>
          <p:cNvSpPr>
            <a:spLocks noGrp="1"/>
          </p:cNvSpPr>
          <p:nvPr>
            <p:ph type="body" sz="quarter" idx="20"/>
          </p:nvPr>
        </p:nvSpPr>
        <p:spPr>
          <a:xfrm>
            <a:off x="6941820" y="2860408"/>
            <a:ext cx="4620683" cy="350308"/>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6">
            <a:extLst>
              <a:ext uri="{FF2B5EF4-FFF2-40B4-BE49-F238E27FC236}">
                <a16:creationId xmlns:a16="http://schemas.microsoft.com/office/drawing/2014/main" id="{B7120BA4-6969-7570-6785-2CBC9BEC7559}"/>
              </a:ext>
            </a:extLst>
          </p:cNvPr>
          <p:cNvSpPr>
            <a:spLocks noGrp="1"/>
          </p:cNvSpPr>
          <p:nvPr>
            <p:ph type="body" sz="quarter" idx="21" hasCustomPrompt="1"/>
          </p:nvPr>
        </p:nvSpPr>
        <p:spPr>
          <a:xfrm>
            <a:off x="6942688" y="2402100"/>
            <a:ext cx="4625425" cy="350308"/>
          </a:xfrm>
        </p:spPr>
        <p:txBody>
          <a:bodyPr anchor="b">
            <a:noAutofit/>
          </a:bodyPr>
          <a:lstStyle>
            <a:lvl1pPr>
              <a:lnSpc>
                <a:spcPct val="100000"/>
              </a:lnSpc>
              <a:defRPr sz="1800" b="1"/>
            </a:lvl1pPr>
          </a:lstStyle>
          <a:p>
            <a:pPr lvl="0"/>
            <a:r>
              <a:rPr lang="en-US" dirty="0"/>
              <a:t>Email</a:t>
            </a:r>
          </a:p>
        </p:txBody>
      </p:sp>
      <p:sp>
        <p:nvSpPr>
          <p:cNvPr id="13" name="Text Placeholder 10">
            <a:extLst>
              <a:ext uri="{FF2B5EF4-FFF2-40B4-BE49-F238E27FC236}">
                <a16:creationId xmlns:a16="http://schemas.microsoft.com/office/drawing/2014/main" id="{BFCEDD24-C3D1-9F87-E277-C98B14877868}"/>
              </a:ext>
            </a:extLst>
          </p:cNvPr>
          <p:cNvSpPr>
            <a:spLocks noGrp="1"/>
          </p:cNvSpPr>
          <p:nvPr>
            <p:ph type="body" sz="quarter" idx="22"/>
          </p:nvPr>
        </p:nvSpPr>
        <p:spPr>
          <a:xfrm>
            <a:off x="6941820" y="4106701"/>
            <a:ext cx="4620683" cy="350308"/>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6">
            <a:extLst>
              <a:ext uri="{FF2B5EF4-FFF2-40B4-BE49-F238E27FC236}">
                <a16:creationId xmlns:a16="http://schemas.microsoft.com/office/drawing/2014/main" id="{4D3DF815-3343-8353-8B48-FEE2A86F8C91}"/>
              </a:ext>
            </a:extLst>
          </p:cNvPr>
          <p:cNvSpPr>
            <a:spLocks noGrp="1"/>
          </p:cNvSpPr>
          <p:nvPr>
            <p:ph type="body" sz="quarter" idx="23" hasCustomPrompt="1"/>
          </p:nvPr>
        </p:nvSpPr>
        <p:spPr>
          <a:xfrm>
            <a:off x="6942688" y="3648393"/>
            <a:ext cx="4625425" cy="350308"/>
          </a:xfrm>
        </p:spPr>
        <p:txBody>
          <a:bodyPr anchor="b">
            <a:noAutofit/>
          </a:bodyPr>
          <a:lstStyle>
            <a:lvl1pPr>
              <a:lnSpc>
                <a:spcPct val="100000"/>
              </a:lnSpc>
              <a:defRPr sz="1800" b="1"/>
            </a:lvl1pPr>
          </a:lstStyle>
          <a:p>
            <a:pPr lvl="0"/>
            <a:r>
              <a:rPr lang="en-US" dirty="0"/>
              <a:t>Phone Number</a:t>
            </a:r>
          </a:p>
        </p:txBody>
      </p:sp>
      <p:sp>
        <p:nvSpPr>
          <p:cNvPr id="16" name="Text Placeholder 10">
            <a:extLst>
              <a:ext uri="{FF2B5EF4-FFF2-40B4-BE49-F238E27FC236}">
                <a16:creationId xmlns:a16="http://schemas.microsoft.com/office/drawing/2014/main" id="{511B51A0-DD2E-CE77-E536-7BF81FC2171D}"/>
              </a:ext>
            </a:extLst>
          </p:cNvPr>
          <p:cNvSpPr>
            <a:spLocks noGrp="1"/>
          </p:cNvSpPr>
          <p:nvPr>
            <p:ph type="body" sz="quarter" idx="24"/>
          </p:nvPr>
        </p:nvSpPr>
        <p:spPr>
          <a:xfrm>
            <a:off x="6941820" y="5352994"/>
            <a:ext cx="4620683" cy="350308"/>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6">
            <a:extLst>
              <a:ext uri="{FF2B5EF4-FFF2-40B4-BE49-F238E27FC236}">
                <a16:creationId xmlns:a16="http://schemas.microsoft.com/office/drawing/2014/main" id="{A87503BE-02A6-2E06-EF12-B015BDECDF30}"/>
              </a:ext>
            </a:extLst>
          </p:cNvPr>
          <p:cNvSpPr>
            <a:spLocks noGrp="1"/>
          </p:cNvSpPr>
          <p:nvPr>
            <p:ph type="body" sz="quarter" idx="25" hasCustomPrompt="1"/>
          </p:nvPr>
        </p:nvSpPr>
        <p:spPr>
          <a:xfrm>
            <a:off x="6942688" y="4894686"/>
            <a:ext cx="4625425" cy="350308"/>
          </a:xfrm>
        </p:spPr>
        <p:txBody>
          <a:bodyPr anchor="b">
            <a:noAutofit/>
          </a:bodyPr>
          <a:lstStyle>
            <a:lvl1pPr>
              <a:lnSpc>
                <a:spcPct val="100000"/>
              </a:lnSpc>
              <a:defRPr sz="1800" b="1"/>
            </a:lvl1pPr>
          </a:lstStyle>
          <a:p>
            <a:pPr lvl="0"/>
            <a:r>
              <a:rPr lang="en-US" dirty="0"/>
              <a:t>Location</a:t>
            </a:r>
          </a:p>
        </p:txBody>
      </p:sp>
    </p:spTree>
    <p:extLst>
      <p:ext uri="{BB962C8B-B14F-4D97-AF65-F5344CB8AC3E}">
        <p14:creationId xmlns:p14="http://schemas.microsoft.com/office/powerpoint/2010/main" val="3918144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act Us S05V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9" name="Title 1">
            <a:extLst>
              <a:ext uri="{FF2B5EF4-FFF2-40B4-BE49-F238E27FC236}">
                <a16:creationId xmlns:a16="http://schemas.microsoft.com/office/drawing/2014/main" id="{38737074-9BEA-F188-8380-A7BF75A72777}"/>
              </a:ext>
            </a:extLst>
          </p:cNvPr>
          <p:cNvSpPr>
            <a:spLocks noGrp="1"/>
          </p:cNvSpPr>
          <p:nvPr>
            <p:ph type="title"/>
          </p:nvPr>
        </p:nvSpPr>
        <p:spPr>
          <a:xfrm>
            <a:off x="940857" y="1944847"/>
            <a:ext cx="5155143" cy="2968306"/>
          </a:xfrm>
        </p:spPr>
        <p:txBody>
          <a:bodyPr vert="horz" lIns="91440" tIns="45720" rIns="91440" bIns="45720" rtlCol="0" anchor="ctr">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6F0499D5-0500-8CED-B954-27DCF489D7B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8" name="Text Placeholder 93">
            <a:extLst>
              <a:ext uri="{FF2B5EF4-FFF2-40B4-BE49-F238E27FC236}">
                <a16:creationId xmlns:a16="http://schemas.microsoft.com/office/drawing/2014/main" id="{7670C8FF-A693-63E7-E147-A6CBA23F0BDC}"/>
              </a:ext>
            </a:extLst>
          </p:cNvPr>
          <p:cNvSpPr>
            <a:spLocks noGrp="1"/>
          </p:cNvSpPr>
          <p:nvPr>
            <p:ph type="body" sz="quarter" idx="44"/>
          </p:nvPr>
        </p:nvSpPr>
        <p:spPr>
          <a:xfrm>
            <a:off x="6261567" y="1303206"/>
            <a:ext cx="513817" cy="513817"/>
          </a:xfrm>
          <a:custGeom>
            <a:avLst/>
            <a:gdLst>
              <a:gd name="connsiteX0" fmla="*/ 391447 w 513817"/>
              <a:gd name="connsiteY0" fmla="*/ 270430 h 513817"/>
              <a:gd name="connsiteX1" fmla="*/ 294093 w 513817"/>
              <a:gd name="connsiteY1" fmla="*/ 469872 h 513817"/>
              <a:gd name="connsiteX2" fmla="*/ 472576 w 513817"/>
              <a:gd name="connsiteY2" fmla="*/ 270430 h 513817"/>
              <a:gd name="connsiteX3" fmla="*/ 270430 w 513817"/>
              <a:gd name="connsiteY3" fmla="*/ 270430 h 513817"/>
              <a:gd name="connsiteX4" fmla="*/ 270430 w 513817"/>
              <a:gd name="connsiteY4" fmla="*/ 456351 h 513817"/>
              <a:gd name="connsiteX5" fmla="*/ 364404 w 513817"/>
              <a:gd name="connsiteY5" fmla="*/ 270430 h 513817"/>
              <a:gd name="connsiteX6" fmla="*/ 149413 w 513817"/>
              <a:gd name="connsiteY6" fmla="*/ 270430 h 513817"/>
              <a:gd name="connsiteX7" fmla="*/ 243387 w 513817"/>
              <a:gd name="connsiteY7" fmla="*/ 456351 h 513817"/>
              <a:gd name="connsiteX8" fmla="*/ 243387 w 513817"/>
              <a:gd name="connsiteY8" fmla="*/ 270430 h 513817"/>
              <a:gd name="connsiteX9" fmla="*/ 41241 w 513817"/>
              <a:gd name="connsiteY9" fmla="*/ 270430 h 513817"/>
              <a:gd name="connsiteX10" fmla="*/ 219724 w 513817"/>
              <a:gd name="connsiteY10" fmla="*/ 469872 h 513817"/>
              <a:gd name="connsiteX11" fmla="*/ 122370 w 513817"/>
              <a:gd name="connsiteY11" fmla="*/ 270430 h 513817"/>
              <a:gd name="connsiteX12" fmla="*/ 270430 w 513817"/>
              <a:gd name="connsiteY12" fmla="*/ 57466 h 513817"/>
              <a:gd name="connsiteX13" fmla="*/ 270430 w 513817"/>
              <a:gd name="connsiteY13" fmla="*/ 243387 h 513817"/>
              <a:gd name="connsiteX14" fmla="*/ 364404 w 513817"/>
              <a:gd name="connsiteY14" fmla="*/ 243387 h 513817"/>
              <a:gd name="connsiteX15" fmla="*/ 270430 w 513817"/>
              <a:gd name="connsiteY15" fmla="*/ 57466 h 513817"/>
              <a:gd name="connsiteX16" fmla="*/ 243387 w 513817"/>
              <a:gd name="connsiteY16" fmla="*/ 57466 h 513817"/>
              <a:gd name="connsiteX17" fmla="*/ 149413 w 513817"/>
              <a:gd name="connsiteY17" fmla="*/ 243387 h 513817"/>
              <a:gd name="connsiteX18" fmla="*/ 243387 w 513817"/>
              <a:gd name="connsiteY18" fmla="*/ 243387 h 513817"/>
              <a:gd name="connsiteX19" fmla="*/ 294093 w 513817"/>
              <a:gd name="connsiteY19" fmla="*/ 43945 h 513817"/>
              <a:gd name="connsiteX20" fmla="*/ 391447 w 513817"/>
              <a:gd name="connsiteY20" fmla="*/ 243387 h 513817"/>
              <a:gd name="connsiteX21" fmla="*/ 472576 w 513817"/>
              <a:gd name="connsiteY21" fmla="*/ 243387 h 513817"/>
              <a:gd name="connsiteX22" fmla="*/ 294093 w 513817"/>
              <a:gd name="connsiteY22" fmla="*/ 43945 h 513817"/>
              <a:gd name="connsiteX23" fmla="*/ 219724 w 513817"/>
              <a:gd name="connsiteY23" fmla="*/ 43945 h 513817"/>
              <a:gd name="connsiteX24" fmla="*/ 41241 w 513817"/>
              <a:gd name="connsiteY24" fmla="*/ 243387 h 513817"/>
              <a:gd name="connsiteX25" fmla="*/ 122370 w 513817"/>
              <a:gd name="connsiteY25" fmla="*/ 243387 h 513817"/>
              <a:gd name="connsiteX26" fmla="*/ 219724 w 513817"/>
              <a:gd name="connsiteY26" fmla="*/ 43945 h 513817"/>
              <a:gd name="connsiteX27" fmla="*/ 256909 w 513817"/>
              <a:gd name="connsiteY27" fmla="*/ 0 h 513817"/>
              <a:gd name="connsiteX28" fmla="*/ 513817 w 513817"/>
              <a:gd name="connsiteY28" fmla="*/ 256909 h 513817"/>
              <a:gd name="connsiteX29" fmla="*/ 256909 w 513817"/>
              <a:gd name="connsiteY29" fmla="*/ 513817 h 513817"/>
              <a:gd name="connsiteX30" fmla="*/ 0 w 513817"/>
              <a:gd name="connsiteY30" fmla="*/ 256909 h 513817"/>
              <a:gd name="connsiteX31" fmla="*/ 256909 w 513817"/>
              <a:gd name="connsiteY31" fmla="*/ 0 h 5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3817" h="513817">
                <a:moveTo>
                  <a:pt x="391447" y="270430"/>
                </a:moveTo>
                <a:cubicBezTo>
                  <a:pt x="386715" y="347503"/>
                  <a:pt x="338038" y="415786"/>
                  <a:pt x="294093" y="469872"/>
                </a:cubicBezTo>
                <a:cubicBezTo>
                  <a:pt x="391447" y="452970"/>
                  <a:pt x="466492" y="371165"/>
                  <a:pt x="472576" y="270430"/>
                </a:cubicBezTo>
                <a:close/>
                <a:moveTo>
                  <a:pt x="270430" y="270430"/>
                </a:moveTo>
                <a:lnTo>
                  <a:pt x="270430" y="456351"/>
                </a:lnTo>
                <a:cubicBezTo>
                  <a:pt x="313699" y="402941"/>
                  <a:pt x="358996" y="340066"/>
                  <a:pt x="364404" y="270430"/>
                </a:cubicBezTo>
                <a:close/>
                <a:moveTo>
                  <a:pt x="149413" y="270430"/>
                </a:moveTo>
                <a:cubicBezTo>
                  <a:pt x="154821" y="340066"/>
                  <a:pt x="200118" y="402941"/>
                  <a:pt x="243387" y="456351"/>
                </a:cubicBezTo>
                <a:lnTo>
                  <a:pt x="243387" y="270430"/>
                </a:lnTo>
                <a:close/>
                <a:moveTo>
                  <a:pt x="41241" y="270430"/>
                </a:moveTo>
                <a:cubicBezTo>
                  <a:pt x="47325" y="371165"/>
                  <a:pt x="122370" y="452970"/>
                  <a:pt x="219724" y="469872"/>
                </a:cubicBezTo>
                <a:cubicBezTo>
                  <a:pt x="175780" y="415786"/>
                  <a:pt x="127778" y="347503"/>
                  <a:pt x="122370" y="270430"/>
                </a:cubicBezTo>
                <a:close/>
                <a:moveTo>
                  <a:pt x="270430" y="57466"/>
                </a:moveTo>
                <a:lnTo>
                  <a:pt x="270430" y="243387"/>
                </a:lnTo>
                <a:lnTo>
                  <a:pt x="364404" y="243387"/>
                </a:lnTo>
                <a:cubicBezTo>
                  <a:pt x="358996" y="173075"/>
                  <a:pt x="313699" y="110876"/>
                  <a:pt x="270430" y="57466"/>
                </a:cubicBezTo>
                <a:close/>
                <a:moveTo>
                  <a:pt x="243387" y="57466"/>
                </a:moveTo>
                <a:cubicBezTo>
                  <a:pt x="200118" y="110876"/>
                  <a:pt x="154821" y="173751"/>
                  <a:pt x="149413" y="243387"/>
                </a:cubicBezTo>
                <a:lnTo>
                  <a:pt x="243387" y="243387"/>
                </a:lnTo>
                <a:close/>
                <a:moveTo>
                  <a:pt x="294093" y="43945"/>
                </a:moveTo>
                <a:cubicBezTo>
                  <a:pt x="338038" y="98031"/>
                  <a:pt x="386715" y="166314"/>
                  <a:pt x="391447" y="243387"/>
                </a:cubicBezTo>
                <a:lnTo>
                  <a:pt x="472576" y="243387"/>
                </a:lnTo>
                <a:cubicBezTo>
                  <a:pt x="466492" y="142652"/>
                  <a:pt x="391447" y="60847"/>
                  <a:pt x="294093" y="43945"/>
                </a:cubicBezTo>
                <a:close/>
                <a:moveTo>
                  <a:pt x="219724" y="43945"/>
                </a:moveTo>
                <a:cubicBezTo>
                  <a:pt x="122370" y="60847"/>
                  <a:pt x="47325" y="142652"/>
                  <a:pt x="41241" y="243387"/>
                </a:cubicBezTo>
                <a:lnTo>
                  <a:pt x="122370" y="243387"/>
                </a:lnTo>
                <a:cubicBezTo>
                  <a:pt x="127102" y="166314"/>
                  <a:pt x="175780" y="98031"/>
                  <a:pt x="219724" y="43945"/>
                </a:cubicBezTo>
                <a:close/>
                <a:moveTo>
                  <a:pt x="256909" y="0"/>
                </a:moveTo>
                <a:cubicBezTo>
                  <a:pt x="398884" y="0"/>
                  <a:pt x="513817" y="114933"/>
                  <a:pt x="513817" y="256909"/>
                </a:cubicBezTo>
                <a:cubicBezTo>
                  <a:pt x="513817" y="398884"/>
                  <a:pt x="398884" y="513817"/>
                  <a:pt x="256909" y="513817"/>
                </a:cubicBezTo>
                <a:cubicBezTo>
                  <a:pt x="114933" y="513817"/>
                  <a:pt x="0" y="398884"/>
                  <a:pt x="0" y="256909"/>
                </a:cubicBezTo>
                <a:cubicBezTo>
                  <a:pt x="0" y="114933"/>
                  <a:pt x="114933" y="0"/>
                  <a:pt x="2569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0" name="Text Placeholder 91">
            <a:extLst>
              <a:ext uri="{FF2B5EF4-FFF2-40B4-BE49-F238E27FC236}">
                <a16:creationId xmlns:a16="http://schemas.microsoft.com/office/drawing/2014/main" id="{63DF8A5E-A960-6006-6271-6FF245D7AA1E}"/>
              </a:ext>
            </a:extLst>
          </p:cNvPr>
          <p:cNvSpPr>
            <a:spLocks noGrp="1"/>
          </p:cNvSpPr>
          <p:nvPr>
            <p:ph type="body" sz="quarter" idx="43"/>
          </p:nvPr>
        </p:nvSpPr>
        <p:spPr>
          <a:xfrm>
            <a:off x="6248046" y="2522371"/>
            <a:ext cx="540860" cy="594946"/>
          </a:xfrm>
          <a:custGeom>
            <a:avLst/>
            <a:gdLst>
              <a:gd name="connsiteX0" fmla="*/ 270768 w 540860"/>
              <a:gd name="connsiteY0" fmla="*/ 393307 h 594946"/>
              <a:gd name="connsiteX1" fmla="*/ 205527 w 540860"/>
              <a:gd name="connsiteY1" fmla="*/ 419167 h 594946"/>
              <a:gd name="connsiteX2" fmla="*/ 196062 w 540860"/>
              <a:gd name="connsiteY2" fmla="*/ 427956 h 594946"/>
              <a:gd name="connsiteX3" fmla="*/ 62199 w 540860"/>
              <a:gd name="connsiteY3" fmla="*/ 554382 h 594946"/>
              <a:gd name="connsiteX4" fmla="*/ 478661 w 540860"/>
              <a:gd name="connsiteY4" fmla="*/ 554382 h 594946"/>
              <a:gd name="connsiteX5" fmla="*/ 345474 w 540860"/>
              <a:gd name="connsiteY5" fmla="*/ 427956 h 594946"/>
              <a:gd name="connsiteX6" fmla="*/ 336009 w 540860"/>
              <a:gd name="connsiteY6" fmla="*/ 419167 h 594946"/>
              <a:gd name="connsiteX7" fmla="*/ 270768 w 540860"/>
              <a:gd name="connsiteY7" fmla="*/ 393307 h 594946"/>
              <a:gd name="connsiteX8" fmla="*/ 500296 w 540860"/>
              <a:gd name="connsiteY8" fmla="*/ 281247 h 594946"/>
              <a:gd name="connsiteX9" fmla="*/ 365081 w 540860"/>
              <a:gd name="connsiteY9" fmla="*/ 409701 h 594946"/>
              <a:gd name="connsiteX10" fmla="*/ 500296 w 540860"/>
              <a:gd name="connsiteY10" fmla="*/ 538156 h 594946"/>
              <a:gd name="connsiteX11" fmla="*/ 40565 w 540860"/>
              <a:gd name="connsiteY11" fmla="*/ 280571 h 594946"/>
              <a:gd name="connsiteX12" fmla="*/ 40565 w 540860"/>
              <a:gd name="connsiteY12" fmla="*/ 537480 h 594946"/>
              <a:gd name="connsiteX13" fmla="*/ 175780 w 540860"/>
              <a:gd name="connsiteY13" fmla="*/ 409025 h 594946"/>
              <a:gd name="connsiteX14" fmla="*/ 270429 w 540860"/>
              <a:gd name="connsiteY14" fmla="*/ 215668 h 594946"/>
              <a:gd name="connsiteX15" fmla="*/ 248795 w 540860"/>
              <a:gd name="connsiteY15" fmla="*/ 237302 h 594946"/>
              <a:gd name="connsiteX16" fmla="*/ 270429 w 540860"/>
              <a:gd name="connsiteY16" fmla="*/ 258936 h 594946"/>
              <a:gd name="connsiteX17" fmla="*/ 292064 w 540860"/>
              <a:gd name="connsiteY17" fmla="*/ 237302 h 594946"/>
              <a:gd name="connsiteX18" fmla="*/ 270429 w 540860"/>
              <a:gd name="connsiteY18" fmla="*/ 215668 h 594946"/>
              <a:gd name="connsiteX19" fmla="*/ 271105 w 540860"/>
              <a:gd name="connsiteY19" fmla="*/ 147384 h 594946"/>
              <a:gd name="connsiteX20" fmla="*/ 358995 w 540860"/>
              <a:gd name="connsiteY20" fmla="*/ 235274 h 594946"/>
              <a:gd name="connsiteX21" fmla="*/ 358995 w 540860"/>
              <a:gd name="connsiteY21" fmla="*/ 256908 h 594946"/>
              <a:gd name="connsiteX22" fmla="*/ 337361 w 540860"/>
              <a:gd name="connsiteY22" fmla="*/ 278543 h 594946"/>
              <a:gd name="connsiteX23" fmla="*/ 304233 w 540860"/>
              <a:gd name="connsiteY23" fmla="*/ 263669 h 594946"/>
              <a:gd name="connsiteX24" fmla="*/ 248119 w 540860"/>
              <a:gd name="connsiteY24" fmla="*/ 272458 h 594946"/>
              <a:gd name="connsiteX25" fmla="*/ 229865 w 540860"/>
              <a:gd name="connsiteY25" fmla="*/ 219048 h 594946"/>
              <a:gd name="connsiteX26" fmla="*/ 279218 w 540860"/>
              <a:gd name="connsiteY26" fmla="*/ 192005 h 594946"/>
              <a:gd name="connsiteX27" fmla="*/ 315050 w 540860"/>
              <a:gd name="connsiteY27" fmla="*/ 235950 h 594946"/>
              <a:gd name="connsiteX28" fmla="*/ 336685 w 540860"/>
              <a:gd name="connsiteY28" fmla="*/ 257584 h 594946"/>
              <a:gd name="connsiteX29" fmla="*/ 336685 w 540860"/>
              <a:gd name="connsiteY29" fmla="*/ 235950 h 594946"/>
              <a:gd name="connsiteX30" fmla="*/ 271105 w 540860"/>
              <a:gd name="connsiteY30" fmla="*/ 170371 h 594946"/>
              <a:gd name="connsiteX31" fmla="*/ 205526 w 540860"/>
              <a:gd name="connsiteY31" fmla="*/ 235950 h 594946"/>
              <a:gd name="connsiteX32" fmla="*/ 270429 w 540860"/>
              <a:gd name="connsiteY32" fmla="*/ 301529 h 594946"/>
              <a:gd name="connsiteX33" fmla="*/ 303557 w 540860"/>
              <a:gd name="connsiteY33" fmla="*/ 293416 h 594946"/>
              <a:gd name="connsiteX34" fmla="*/ 319107 w 540860"/>
              <a:gd name="connsiteY34" fmla="*/ 298149 h 594946"/>
              <a:gd name="connsiteX35" fmla="*/ 314374 w 540860"/>
              <a:gd name="connsiteY35" fmla="*/ 313698 h 594946"/>
              <a:gd name="connsiteX36" fmla="*/ 270429 w 540860"/>
              <a:gd name="connsiteY36" fmla="*/ 324516 h 594946"/>
              <a:gd name="connsiteX37" fmla="*/ 183216 w 540860"/>
              <a:gd name="connsiteY37" fmla="*/ 235274 h 594946"/>
              <a:gd name="connsiteX38" fmla="*/ 271105 w 540860"/>
              <a:gd name="connsiteY38" fmla="*/ 147384 h 594946"/>
              <a:gd name="connsiteX39" fmla="*/ 135215 w 540860"/>
              <a:gd name="connsiteY39" fmla="*/ 108172 h 594946"/>
              <a:gd name="connsiteX40" fmla="*/ 135215 w 540860"/>
              <a:gd name="connsiteY40" fmla="*/ 333305 h 594946"/>
              <a:gd name="connsiteX41" fmla="*/ 196062 w 540860"/>
              <a:gd name="connsiteY41" fmla="*/ 391447 h 594946"/>
              <a:gd name="connsiteX42" fmla="*/ 344798 w 540860"/>
              <a:gd name="connsiteY42" fmla="*/ 391447 h 594946"/>
              <a:gd name="connsiteX43" fmla="*/ 405645 w 540860"/>
              <a:gd name="connsiteY43" fmla="*/ 333305 h 594946"/>
              <a:gd name="connsiteX44" fmla="*/ 405645 w 540860"/>
              <a:gd name="connsiteY44" fmla="*/ 108172 h 594946"/>
              <a:gd name="connsiteX45" fmla="*/ 270430 w 540860"/>
              <a:gd name="connsiteY45" fmla="*/ 0 h 594946"/>
              <a:gd name="connsiteX46" fmla="*/ 351559 w 540860"/>
              <a:gd name="connsiteY46" fmla="*/ 67608 h 594946"/>
              <a:gd name="connsiteX47" fmla="*/ 446210 w 540860"/>
              <a:gd name="connsiteY47" fmla="*/ 67608 h 594946"/>
              <a:gd name="connsiteX48" fmla="*/ 446210 w 540860"/>
              <a:gd name="connsiteY48" fmla="*/ 126426 h 594946"/>
              <a:gd name="connsiteX49" fmla="*/ 540860 w 540860"/>
              <a:gd name="connsiteY49" fmla="*/ 217020 h 594946"/>
              <a:gd name="connsiteX50" fmla="*/ 540860 w 540860"/>
              <a:gd name="connsiteY50" fmla="*/ 594946 h 594946"/>
              <a:gd name="connsiteX51" fmla="*/ 0 w 540860"/>
              <a:gd name="connsiteY51" fmla="*/ 594946 h 594946"/>
              <a:gd name="connsiteX52" fmla="*/ 0 w 540860"/>
              <a:gd name="connsiteY52" fmla="*/ 217020 h 594946"/>
              <a:gd name="connsiteX53" fmla="*/ 94651 w 540860"/>
              <a:gd name="connsiteY53" fmla="*/ 127102 h 594946"/>
              <a:gd name="connsiteX54" fmla="*/ 94651 w 540860"/>
              <a:gd name="connsiteY54" fmla="*/ 67608 h 594946"/>
              <a:gd name="connsiteX55" fmla="*/ 189301 w 540860"/>
              <a:gd name="connsiteY55" fmla="*/ 67608 h 59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40860" h="594946">
                <a:moveTo>
                  <a:pt x="270768" y="393307"/>
                </a:moveTo>
                <a:cubicBezTo>
                  <a:pt x="247275" y="393307"/>
                  <a:pt x="223781" y="401927"/>
                  <a:pt x="205527" y="419167"/>
                </a:cubicBezTo>
                <a:lnTo>
                  <a:pt x="196062" y="427956"/>
                </a:lnTo>
                <a:lnTo>
                  <a:pt x="62199" y="554382"/>
                </a:lnTo>
                <a:lnTo>
                  <a:pt x="478661" y="554382"/>
                </a:lnTo>
                <a:lnTo>
                  <a:pt x="345474" y="427956"/>
                </a:lnTo>
                <a:lnTo>
                  <a:pt x="336009" y="419167"/>
                </a:lnTo>
                <a:cubicBezTo>
                  <a:pt x="317755" y="401927"/>
                  <a:pt x="294262" y="393307"/>
                  <a:pt x="270768" y="393307"/>
                </a:cubicBezTo>
                <a:close/>
                <a:moveTo>
                  <a:pt x="500296" y="281247"/>
                </a:moveTo>
                <a:lnTo>
                  <a:pt x="365081" y="409701"/>
                </a:lnTo>
                <a:lnTo>
                  <a:pt x="500296" y="538156"/>
                </a:lnTo>
                <a:close/>
                <a:moveTo>
                  <a:pt x="40565" y="280571"/>
                </a:moveTo>
                <a:lnTo>
                  <a:pt x="40565" y="537480"/>
                </a:lnTo>
                <a:lnTo>
                  <a:pt x="175780" y="409025"/>
                </a:lnTo>
                <a:close/>
                <a:moveTo>
                  <a:pt x="270429" y="215668"/>
                </a:moveTo>
                <a:cubicBezTo>
                  <a:pt x="258936" y="215668"/>
                  <a:pt x="248795" y="225133"/>
                  <a:pt x="248795" y="237302"/>
                </a:cubicBezTo>
                <a:cubicBezTo>
                  <a:pt x="248795" y="248795"/>
                  <a:pt x="258260" y="258936"/>
                  <a:pt x="270429" y="258936"/>
                </a:cubicBezTo>
                <a:cubicBezTo>
                  <a:pt x="282599" y="258936"/>
                  <a:pt x="292064" y="249471"/>
                  <a:pt x="292064" y="237302"/>
                </a:cubicBezTo>
                <a:cubicBezTo>
                  <a:pt x="292064" y="225133"/>
                  <a:pt x="282599" y="215668"/>
                  <a:pt x="270429" y="215668"/>
                </a:cubicBezTo>
                <a:close/>
                <a:moveTo>
                  <a:pt x="271105" y="147384"/>
                </a:moveTo>
                <a:cubicBezTo>
                  <a:pt x="319783" y="147384"/>
                  <a:pt x="358995" y="186596"/>
                  <a:pt x="358995" y="235274"/>
                </a:cubicBezTo>
                <a:lnTo>
                  <a:pt x="358995" y="256908"/>
                </a:lnTo>
                <a:cubicBezTo>
                  <a:pt x="358995" y="269078"/>
                  <a:pt x="349530" y="278543"/>
                  <a:pt x="337361" y="278543"/>
                </a:cubicBezTo>
                <a:cubicBezTo>
                  <a:pt x="324515" y="278543"/>
                  <a:pt x="312346" y="273134"/>
                  <a:pt x="304233" y="263669"/>
                </a:cubicBezTo>
                <a:cubicBezTo>
                  <a:pt x="290035" y="279895"/>
                  <a:pt x="266373" y="283275"/>
                  <a:pt x="248119" y="272458"/>
                </a:cubicBezTo>
                <a:cubicBezTo>
                  <a:pt x="229865" y="261641"/>
                  <a:pt x="222428" y="238654"/>
                  <a:pt x="229865" y="219048"/>
                </a:cubicBezTo>
                <a:cubicBezTo>
                  <a:pt x="237302" y="199442"/>
                  <a:pt x="258260" y="187949"/>
                  <a:pt x="279218" y="192005"/>
                </a:cubicBezTo>
                <a:cubicBezTo>
                  <a:pt x="300177" y="196061"/>
                  <a:pt x="315050" y="214315"/>
                  <a:pt x="315050" y="235950"/>
                </a:cubicBezTo>
                <a:cubicBezTo>
                  <a:pt x="315050" y="248119"/>
                  <a:pt x="324515" y="257584"/>
                  <a:pt x="336685" y="257584"/>
                </a:cubicBezTo>
                <a:lnTo>
                  <a:pt x="336685" y="235950"/>
                </a:lnTo>
                <a:cubicBezTo>
                  <a:pt x="336685" y="199442"/>
                  <a:pt x="306937" y="170371"/>
                  <a:pt x="271105" y="170371"/>
                </a:cubicBezTo>
                <a:cubicBezTo>
                  <a:pt x="235273" y="170371"/>
                  <a:pt x="205526" y="200118"/>
                  <a:pt x="205526" y="235950"/>
                </a:cubicBezTo>
                <a:cubicBezTo>
                  <a:pt x="204850" y="271782"/>
                  <a:pt x="234597" y="301529"/>
                  <a:pt x="270429" y="301529"/>
                </a:cubicBezTo>
                <a:cubicBezTo>
                  <a:pt x="281923" y="301529"/>
                  <a:pt x="293416" y="298825"/>
                  <a:pt x="303557" y="293416"/>
                </a:cubicBezTo>
                <a:cubicBezTo>
                  <a:pt x="308966" y="290712"/>
                  <a:pt x="315726" y="292740"/>
                  <a:pt x="319107" y="298149"/>
                </a:cubicBezTo>
                <a:cubicBezTo>
                  <a:pt x="321811" y="303557"/>
                  <a:pt x="319783" y="310318"/>
                  <a:pt x="314374" y="313698"/>
                </a:cubicBezTo>
                <a:cubicBezTo>
                  <a:pt x="300853" y="320459"/>
                  <a:pt x="285979" y="324516"/>
                  <a:pt x="270429" y="324516"/>
                </a:cubicBezTo>
                <a:cubicBezTo>
                  <a:pt x="221752" y="323840"/>
                  <a:pt x="182540" y="284627"/>
                  <a:pt x="183216" y="235274"/>
                </a:cubicBezTo>
                <a:cubicBezTo>
                  <a:pt x="183216" y="186596"/>
                  <a:pt x="222428" y="147384"/>
                  <a:pt x="271105" y="147384"/>
                </a:cubicBezTo>
                <a:close/>
                <a:moveTo>
                  <a:pt x="135215" y="108172"/>
                </a:moveTo>
                <a:lnTo>
                  <a:pt x="135215" y="333305"/>
                </a:lnTo>
                <a:lnTo>
                  <a:pt x="196062" y="391447"/>
                </a:lnTo>
                <a:cubicBezTo>
                  <a:pt x="240007" y="357644"/>
                  <a:pt x="300853" y="357644"/>
                  <a:pt x="344798" y="391447"/>
                </a:cubicBezTo>
                <a:lnTo>
                  <a:pt x="405645" y="333305"/>
                </a:lnTo>
                <a:lnTo>
                  <a:pt x="405645" y="108172"/>
                </a:lnTo>
                <a:close/>
                <a:moveTo>
                  <a:pt x="270430" y="0"/>
                </a:moveTo>
                <a:lnTo>
                  <a:pt x="351559" y="67608"/>
                </a:lnTo>
                <a:lnTo>
                  <a:pt x="446210" y="67608"/>
                </a:lnTo>
                <a:lnTo>
                  <a:pt x="446210" y="126426"/>
                </a:lnTo>
                <a:lnTo>
                  <a:pt x="540860" y="217020"/>
                </a:lnTo>
                <a:lnTo>
                  <a:pt x="540860" y="594946"/>
                </a:lnTo>
                <a:lnTo>
                  <a:pt x="0" y="594946"/>
                </a:lnTo>
                <a:lnTo>
                  <a:pt x="0" y="217020"/>
                </a:lnTo>
                <a:lnTo>
                  <a:pt x="94651" y="127102"/>
                </a:lnTo>
                <a:lnTo>
                  <a:pt x="94651" y="67608"/>
                </a:lnTo>
                <a:lnTo>
                  <a:pt x="189301" y="676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1" name="Text Placeholder 89">
            <a:extLst>
              <a:ext uri="{FF2B5EF4-FFF2-40B4-BE49-F238E27FC236}">
                <a16:creationId xmlns:a16="http://schemas.microsoft.com/office/drawing/2014/main" id="{0A83D25A-34BF-E120-4C79-2D8D3169F988}"/>
              </a:ext>
            </a:extLst>
          </p:cNvPr>
          <p:cNvSpPr>
            <a:spLocks noGrp="1"/>
          </p:cNvSpPr>
          <p:nvPr>
            <p:ph type="body" sz="quarter" idx="42"/>
          </p:nvPr>
        </p:nvSpPr>
        <p:spPr>
          <a:xfrm>
            <a:off x="6248387" y="3822665"/>
            <a:ext cx="539842" cy="541115"/>
          </a:xfrm>
          <a:custGeom>
            <a:avLst/>
            <a:gdLst>
              <a:gd name="connsiteX0" fmla="*/ 417472 w 539842"/>
              <a:gd name="connsiteY0" fmla="*/ 321135 h 541115"/>
              <a:gd name="connsiteX1" fmla="*/ 438431 w 539842"/>
              <a:gd name="connsiteY1" fmla="*/ 329924 h 541115"/>
              <a:gd name="connsiteX2" fmla="*/ 531729 w 539842"/>
              <a:gd name="connsiteY2" fmla="*/ 423222 h 541115"/>
              <a:gd name="connsiteX3" fmla="*/ 539842 w 539842"/>
              <a:gd name="connsiteY3" fmla="*/ 444181 h 541115"/>
              <a:gd name="connsiteX4" fmla="*/ 531053 w 539842"/>
              <a:gd name="connsiteY4" fmla="*/ 465139 h 541115"/>
              <a:gd name="connsiteX5" fmla="*/ 520912 w 539842"/>
              <a:gd name="connsiteY5" fmla="*/ 475280 h 541115"/>
              <a:gd name="connsiteX6" fmla="*/ 386373 w 539842"/>
              <a:gd name="connsiteY6" fmla="*/ 340741 h 541115"/>
              <a:gd name="connsiteX7" fmla="*/ 396514 w 539842"/>
              <a:gd name="connsiteY7" fmla="*/ 329924 h 541115"/>
              <a:gd name="connsiteX8" fmla="*/ 417472 w 539842"/>
              <a:gd name="connsiteY8" fmla="*/ 321135 h 541115"/>
              <a:gd name="connsiteX9" fmla="*/ 44956 w 539842"/>
              <a:gd name="connsiteY9" fmla="*/ 39888 h 541115"/>
              <a:gd name="connsiteX10" fmla="*/ 179495 w 539842"/>
              <a:gd name="connsiteY10" fmla="*/ 174427 h 541115"/>
              <a:gd name="connsiteX11" fmla="*/ 158536 w 539842"/>
              <a:gd name="connsiteY11" fmla="*/ 194709 h 541115"/>
              <a:gd name="connsiteX12" fmla="*/ 154480 w 539842"/>
              <a:gd name="connsiteY12" fmla="*/ 204850 h 541115"/>
              <a:gd name="connsiteX13" fmla="*/ 158536 w 539842"/>
              <a:gd name="connsiteY13" fmla="*/ 214991 h 541115"/>
              <a:gd name="connsiteX14" fmla="*/ 326203 w 539842"/>
              <a:gd name="connsiteY14" fmla="*/ 381982 h 541115"/>
              <a:gd name="connsiteX15" fmla="*/ 336344 w 539842"/>
              <a:gd name="connsiteY15" fmla="*/ 386038 h 541115"/>
              <a:gd name="connsiteX16" fmla="*/ 346485 w 539842"/>
              <a:gd name="connsiteY16" fmla="*/ 381982 h 541115"/>
              <a:gd name="connsiteX17" fmla="*/ 366767 w 539842"/>
              <a:gd name="connsiteY17" fmla="*/ 361024 h 541115"/>
              <a:gd name="connsiteX18" fmla="*/ 500630 w 539842"/>
              <a:gd name="connsiteY18" fmla="*/ 495563 h 541115"/>
              <a:gd name="connsiteX19" fmla="*/ 482376 w 539842"/>
              <a:gd name="connsiteY19" fmla="*/ 513817 h 541115"/>
              <a:gd name="connsiteX20" fmla="*/ 413417 w 539842"/>
              <a:gd name="connsiteY20" fmla="*/ 540860 h 541115"/>
              <a:gd name="connsiteX21" fmla="*/ 305245 w 539842"/>
              <a:gd name="connsiteY21" fmla="*/ 509084 h 541115"/>
              <a:gd name="connsiteX22" fmla="*/ 262652 w 539842"/>
              <a:gd name="connsiteY22" fmla="*/ 482041 h 541115"/>
              <a:gd name="connsiteX23" fmla="*/ 56449 w 539842"/>
              <a:gd name="connsiteY23" fmla="*/ 269077 h 541115"/>
              <a:gd name="connsiteX24" fmla="*/ 15885 w 539842"/>
              <a:gd name="connsiteY24" fmla="*/ 198090 h 541115"/>
              <a:gd name="connsiteX25" fmla="*/ 335 w 539842"/>
              <a:gd name="connsiteY25" fmla="*/ 110200 h 541115"/>
              <a:gd name="connsiteX26" fmla="*/ 22645 w 539842"/>
              <a:gd name="connsiteY26" fmla="*/ 62198 h 541115"/>
              <a:gd name="connsiteX27" fmla="*/ 44956 w 539842"/>
              <a:gd name="connsiteY27" fmla="*/ 39888 h 541115"/>
              <a:gd name="connsiteX28" fmla="*/ 97013 w 539842"/>
              <a:gd name="connsiteY28" fmla="*/ 0 h 541115"/>
              <a:gd name="connsiteX29" fmla="*/ 117296 w 539842"/>
              <a:gd name="connsiteY29" fmla="*/ 8789 h 541115"/>
              <a:gd name="connsiteX30" fmla="*/ 210594 w 539842"/>
              <a:gd name="connsiteY30" fmla="*/ 101411 h 541115"/>
              <a:gd name="connsiteX31" fmla="*/ 219383 w 539842"/>
              <a:gd name="connsiteY31" fmla="*/ 122370 h 541115"/>
              <a:gd name="connsiteX32" fmla="*/ 210594 w 539842"/>
              <a:gd name="connsiteY32" fmla="*/ 143328 h 541115"/>
              <a:gd name="connsiteX33" fmla="*/ 200453 w 539842"/>
              <a:gd name="connsiteY33" fmla="*/ 153469 h 541115"/>
              <a:gd name="connsiteX34" fmla="*/ 65914 w 539842"/>
              <a:gd name="connsiteY34" fmla="*/ 18930 h 541115"/>
              <a:gd name="connsiteX35" fmla="*/ 76055 w 539842"/>
              <a:gd name="connsiteY35" fmla="*/ 8789 h 541115"/>
              <a:gd name="connsiteX36" fmla="*/ 97013 w 539842"/>
              <a:gd name="connsiteY36" fmla="*/ 0 h 54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842" h="541115">
                <a:moveTo>
                  <a:pt x="417472" y="321135"/>
                </a:moveTo>
                <a:cubicBezTo>
                  <a:pt x="425585" y="321135"/>
                  <a:pt x="433022" y="324515"/>
                  <a:pt x="438431" y="329924"/>
                </a:cubicBezTo>
                <a:lnTo>
                  <a:pt x="531729" y="423222"/>
                </a:lnTo>
                <a:cubicBezTo>
                  <a:pt x="537138" y="428631"/>
                  <a:pt x="539842" y="436068"/>
                  <a:pt x="539842" y="444181"/>
                </a:cubicBezTo>
                <a:cubicBezTo>
                  <a:pt x="539842" y="452294"/>
                  <a:pt x="536462" y="459730"/>
                  <a:pt x="531053" y="465139"/>
                </a:cubicBezTo>
                <a:lnTo>
                  <a:pt x="520912" y="475280"/>
                </a:lnTo>
                <a:lnTo>
                  <a:pt x="386373" y="340741"/>
                </a:lnTo>
                <a:lnTo>
                  <a:pt x="396514" y="329924"/>
                </a:lnTo>
                <a:cubicBezTo>
                  <a:pt x="401923" y="324515"/>
                  <a:pt x="409360" y="321135"/>
                  <a:pt x="417472" y="321135"/>
                </a:cubicBezTo>
                <a:close/>
                <a:moveTo>
                  <a:pt x="44956" y="39888"/>
                </a:moveTo>
                <a:lnTo>
                  <a:pt x="179495" y="174427"/>
                </a:lnTo>
                <a:lnTo>
                  <a:pt x="158536" y="194709"/>
                </a:lnTo>
                <a:cubicBezTo>
                  <a:pt x="155832" y="197413"/>
                  <a:pt x="154480" y="201470"/>
                  <a:pt x="154480" y="204850"/>
                </a:cubicBezTo>
                <a:cubicBezTo>
                  <a:pt x="154480" y="208231"/>
                  <a:pt x="155832" y="212287"/>
                  <a:pt x="158536" y="214991"/>
                </a:cubicBezTo>
                <a:lnTo>
                  <a:pt x="326203" y="381982"/>
                </a:lnTo>
                <a:cubicBezTo>
                  <a:pt x="328907" y="384686"/>
                  <a:pt x="332964" y="386038"/>
                  <a:pt x="336344" y="386038"/>
                </a:cubicBezTo>
                <a:cubicBezTo>
                  <a:pt x="339724" y="386038"/>
                  <a:pt x="343781" y="384686"/>
                  <a:pt x="346485" y="381982"/>
                </a:cubicBezTo>
                <a:lnTo>
                  <a:pt x="366767" y="361024"/>
                </a:lnTo>
                <a:lnTo>
                  <a:pt x="500630" y="495563"/>
                </a:lnTo>
                <a:lnTo>
                  <a:pt x="482376" y="513817"/>
                </a:lnTo>
                <a:cubicBezTo>
                  <a:pt x="464798" y="532747"/>
                  <a:pt x="439107" y="542888"/>
                  <a:pt x="413417" y="540860"/>
                </a:cubicBezTo>
                <a:cubicBezTo>
                  <a:pt x="374880" y="538155"/>
                  <a:pt x="339048" y="525986"/>
                  <a:pt x="305245" y="509084"/>
                </a:cubicBezTo>
                <a:cubicBezTo>
                  <a:pt x="290371" y="500971"/>
                  <a:pt x="276173" y="492182"/>
                  <a:pt x="262652" y="482041"/>
                </a:cubicBezTo>
                <a:cubicBezTo>
                  <a:pt x="181523" y="424575"/>
                  <a:pt x="111887" y="352235"/>
                  <a:pt x="56449" y="269077"/>
                </a:cubicBezTo>
                <a:cubicBezTo>
                  <a:pt x="40899" y="246767"/>
                  <a:pt x="26702" y="223104"/>
                  <a:pt x="15885" y="198090"/>
                </a:cubicBezTo>
                <a:cubicBezTo>
                  <a:pt x="5743" y="169694"/>
                  <a:pt x="-1693" y="140623"/>
                  <a:pt x="335" y="110200"/>
                </a:cubicBezTo>
                <a:cubicBezTo>
                  <a:pt x="1011" y="91946"/>
                  <a:pt x="9124" y="75044"/>
                  <a:pt x="22645" y="62198"/>
                </a:cubicBezTo>
                <a:cubicBezTo>
                  <a:pt x="28054" y="56790"/>
                  <a:pt x="36167" y="48677"/>
                  <a:pt x="44956" y="39888"/>
                </a:cubicBezTo>
                <a:close/>
                <a:moveTo>
                  <a:pt x="97013" y="0"/>
                </a:moveTo>
                <a:cubicBezTo>
                  <a:pt x="104450" y="0"/>
                  <a:pt x="111887" y="3380"/>
                  <a:pt x="117296" y="8789"/>
                </a:cubicBezTo>
                <a:lnTo>
                  <a:pt x="210594" y="101411"/>
                </a:lnTo>
                <a:cubicBezTo>
                  <a:pt x="216003" y="106820"/>
                  <a:pt x="219383" y="114257"/>
                  <a:pt x="219383" y="122370"/>
                </a:cubicBezTo>
                <a:cubicBezTo>
                  <a:pt x="219383" y="130482"/>
                  <a:pt x="216003" y="137919"/>
                  <a:pt x="210594" y="143328"/>
                </a:cubicBezTo>
                <a:lnTo>
                  <a:pt x="200453" y="153469"/>
                </a:lnTo>
                <a:lnTo>
                  <a:pt x="65914" y="18930"/>
                </a:lnTo>
                <a:lnTo>
                  <a:pt x="76055" y="8789"/>
                </a:lnTo>
                <a:cubicBezTo>
                  <a:pt x="81464" y="3380"/>
                  <a:pt x="89577" y="0"/>
                  <a:pt x="97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2" name="Text Placeholder 87">
            <a:extLst>
              <a:ext uri="{FF2B5EF4-FFF2-40B4-BE49-F238E27FC236}">
                <a16:creationId xmlns:a16="http://schemas.microsoft.com/office/drawing/2014/main" id="{59D43615-3512-AE2F-E28E-4D85AA053EB6}"/>
              </a:ext>
            </a:extLst>
          </p:cNvPr>
          <p:cNvSpPr>
            <a:spLocks noGrp="1"/>
          </p:cNvSpPr>
          <p:nvPr>
            <p:ph type="body" sz="quarter" idx="41"/>
          </p:nvPr>
        </p:nvSpPr>
        <p:spPr>
          <a:xfrm>
            <a:off x="6376962" y="5069128"/>
            <a:ext cx="283026" cy="459731"/>
          </a:xfrm>
          <a:custGeom>
            <a:avLst/>
            <a:gdLst>
              <a:gd name="connsiteX0" fmla="*/ 141514 w 283026"/>
              <a:gd name="connsiteY0" fmla="*/ 81129 h 459731"/>
              <a:gd name="connsiteX1" fmla="*/ 80667 w 283026"/>
              <a:gd name="connsiteY1" fmla="*/ 141976 h 459731"/>
              <a:gd name="connsiteX2" fmla="*/ 141514 w 283026"/>
              <a:gd name="connsiteY2" fmla="*/ 202823 h 459731"/>
              <a:gd name="connsiteX3" fmla="*/ 202361 w 283026"/>
              <a:gd name="connsiteY3" fmla="*/ 141976 h 459731"/>
              <a:gd name="connsiteX4" fmla="*/ 141514 w 283026"/>
              <a:gd name="connsiteY4" fmla="*/ 81129 h 459731"/>
              <a:gd name="connsiteX5" fmla="*/ 141514 w 283026"/>
              <a:gd name="connsiteY5" fmla="*/ 0 h 459731"/>
              <a:gd name="connsiteX6" fmla="*/ 258475 w 283026"/>
              <a:gd name="connsiteY6" fmla="*/ 62199 h 459731"/>
              <a:gd name="connsiteX7" fmla="*/ 273348 w 283026"/>
              <a:gd name="connsiteY7" fmla="*/ 194034 h 459731"/>
              <a:gd name="connsiteX8" fmla="*/ 209121 w 283026"/>
              <a:gd name="connsiteY8" fmla="*/ 336009 h 459731"/>
              <a:gd name="connsiteX9" fmla="*/ 153683 w 283026"/>
              <a:gd name="connsiteY9" fmla="*/ 452294 h 459731"/>
              <a:gd name="connsiteX10" fmla="*/ 141514 w 283026"/>
              <a:gd name="connsiteY10" fmla="*/ 459731 h 459731"/>
              <a:gd name="connsiteX11" fmla="*/ 129344 w 283026"/>
              <a:gd name="connsiteY11" fmla="*/ 452294 h 459731"/>
              <a:gd name="connsiteX12" fmla="*/ 73906 w 283026"/>
              <a:gd name="connsiteY12" fmla="*/ 336009 h 459731"/>
              <a:gd name="connsiteX13" fmla="*/ 9679 w 283026"/>
              <a:gd name="connsiteY13" fmla="*/ 194034 h 459731"/>
              <a:gd name="connsiteX14" fmla="*/ 24553 w 283026"/>
              <a:gd name="connsiteY14" fmla="*/ 62199 h 459731"/>
              <a:gd name="connsiteX15" fmla="*/ 141514 w 283026"/>
              <a:gd name="connsiteY15" fmla="*/ 0 h 4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026" h="459731">
                <a:moveTo>
                  <a:pt x="141514" y="81129"/>
                </a:moveTo>
                <a:cubicBezTo>
                  <a:pt x="107710" y="81129"/>
                  <a:pt x="80667" y="108172"/>
                  <a:pt x="80667" y="141976"/>
                </a:cubicBezTo>
                <a:cubicBezTo>
                  <a:pt x="80667" y="175780"/>
                  <a:pt x="107710" y="202823"/>
                  <a:pt x="141514" y="202823"/>
                </a:cubicBezTo>
                <a:cubicBezTo>
                  <a:pt x="175318" y="202823"/>
                  <a:pt x="202361" y="175780"/>
                  <a:pt x="202361" y="141976"/>
                </a:cubicBezTo>
                <a:cubicBezTo>
                  <a:pt x="202361" y="108172"/>
                  <a:pt x="175318" y="81129"/>
                  <a:pt x="141514" y="81129"/>
                </a:cubicBezTo>
                <a:close/>
                <a:moveTo>
                  <a:pt x="141514" y="0"/>
                </a:moveTo>
                <a:cubicBezTo>
                  <a:pt x="188163" y="0"/>
                  <a:pt x="232108" y="22987"/>
                  <a:pt x="258475" y="62199"/>
                </a:cubicBezTo>
                <a:cubicBezTo>
                  <a:pt x="284842" y="100735"/>
                  <a:pt x="290250" y="150089"/>
                  <a:pt x="273348" y="194034"/>
                </a:cubicBezTo>
                <a:lnTo>
                  <a:pt x="209121" y="336009"/>
                </a:lnTo>
                <a:lnTo>
                  <a:pt x="153683" y="452294"/>
                </a:lnTo>
                <a:cubicBezTo>
                  <a:pt x="151655" y="457027"/>
                  <a:pt x="146922" y="459731"/>
                  <a:pt x="141514" y="459731"/>
                </a:cubicBezTo>
                <a:cubicBezTo>
                  <a:pt x="136105" y="459731"/>
                  <a:pt x="131373" y="457027"/>
                  <a:pt x="129344" y="452294"/>
                </a:cubicBezTo>
                <a:lnTo>
                  <a:pt x="73906" y="336009"/>
                </a:lnTo>
                <a:lnTo>
                  <a:pt x="9679" y="194034"/>
                </a:lnTo>
                <a:cubicBezTo>
                  <a:pt x="-7223" y="150089"/>
                  <a:pt x="-1814" y="100735"/>
                  <a:pt x="24553" y="62199"/>
                </a:cubicBezTo>
                <a:cubicBezTo>
                  <a:pt x="50920" y="22987"/>
                  <a:pt x="94865" y="0"/>
                  <a:pt x="1415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5" name="Text Placeholder 6">
            <a:extLst>
              <a:ext uri="{FF2B5EF4-FFF2-40B4-BE49-F238E27FC236}">
                <a16:creationId xmlns:a16="http://schemas.microsoft.com/office/drawing/2014/main" id="{84389AB8-65EC-1E82-B009-F9F218EA9349}"/>
              </a:ext>
            </a:extLst>
          </p:cNvPr>
          <p:cNvSpPr>
            <a:spLocks noGrp="1"/>
          </p:cNvSpPr>
          <p:nvPr>
            <p:ph type="body" sz="quarter" idx="19"/>
          </p:nvPr>
        </p:nvSpPr>
        <p:spPr>
          <a:xfrm>
            <a:off x="6942688" y="1155807"/>
            <a:ext cx="4625425" cy="808616"/>
          </a:xfrm>
        </p:spPr>
        <p:txBody>
          <a:bodyPr anchor="ctr">
            <a:noAutofit/>
          </a:bodyPr>
          <a:lstStyle>
            <a:lvl1pPr>
              <a:lnSpc>
                <a:spcPct val="100000"/>
              </a:lnSpc>
              <a:defRPr sz="1800" b="1"/>
            </a:lvl1pPr>
          </a:lstStyle>
          <a:p>
            <a:pPr lvl="0"/>
            <a:r>
              <a:rPr lang="en-US" dirty="0"/>
              <a:t>Click to edit Master text styles</a:t>
            </a:r>
          </a:p>
        </p:txBody>
      </p:sp>
      <p:sp>
        <p:nvSpPr>
          <p:cNvPr id="18" name="Text Placeholder 6">
            <a:extLst>
              <a:ext uri="{FF2B5EF4-FFF2-40B4-BE49-F238E27FC236}">
                <a16:creationId xmlns:a16="http://schemas.microsoft.com/office/drawing/2014/main" id="{B7120BA4-6969-7570-6785-2CBC9BEC7559}"/>
              </a:ext>
            </a:extLst>
          </p:cNvPr>
          <p:cNvSpPr>
            <a:spLocks noGrp="1"/>
          </p:cNvSpPr>
          <p:nvPr>
            <p:ph type="body" sz="quarter" idx="21"/>
          </p:nvPr>
        </p:nvSpPr>
        <p:spPr>
          <a:xfrm>
            <a:off x="6942688" y="2402100"/>
            <a:ext cx="4625425" cy="808616"/>
          </a:xfrm>
        </p:spPr>
        <p:txBody>
          <a:bodyPr anchor="ctr">
            <a:noAutofit/>
          </a:bodyPr>
          <a:lstStyle>
            <a:lvl1pPr>
              <a:lnSpc>
                <a:spcPct val="100000"/>
              </a:lnSpc>
              <a:defRPr sz="1800" b="1"/>
            </a:lvl1pPr>
          </a:lstStyle>
          <a:p>
            <a:pPr lvl="0"/>
            <a:r>
              <a:rPr lang="en-US" dirty="0"/>
              <a:t>Click to edit Master text styles</a:t>
            </a:r>
          </a:p>
        </p:txBody>
      </p:sp>
      <p:sp>
        <p:nvSpPr>
          <p:cNvPr id="19" name="Text Placeholder 6">
            <a:extLst>
              <a:ext uri="{FF2B5EF4-FFF2-40B4-BE49-F238E27FC236}">
                <a16:creationId xmlns:a16="http://schemas.microsoft.com/office/drawing/2014/main" id="{4D3DF815-3343-8353-8B48-FEE2A86F8C91}"/>
              </a:ext>
            </a:extLst>
          </p:cNvPr>
          <p:cNvSpPr>
            <a:spLocks noGrp="1"/>
          </p:cNvSpPr>
          <p:nvPr>
            <p:ph type="body" sz="quarter" idx="23"/>
          </p:nvPr>
        </p:nvSpPr>
        <p:spPr>
          <a:xfrm>
            <a:off x="6942688" y="3648393"/>
            <a:ext cx="4625425" cy="808616"/>
          </a:xfrm>
        </p:spPr>
        <p:txBody>
          <a:bodyPr anchor="ctr">
            <a:noAutofit/>
          </a:bodyPr>
          <a:lstStyle>
            <a:lvl1pPr>
              <a:lnSpc>
                <a:spcPct val="100000"/>
              </a:lnSpc>
              <a:defRPr sz="1800" b="1"/>
            </a:lvl1pPr>
          </a:lstStyle>
          <a:p>
            <a:pPr lvl="0"/>
            <a:r>
              <a:rPr lang="en-US" dirty="0"/>
              <a:t>Click to edit Master text styles</a:t>
            </a:r>
          </a:p>
        </p:txBody>
      </p:sp>
      <p:sp>
        <p:nvSpPr>
          <p:cNvPr id="20" name="Text Placeholder 6">
            <a:extLst>
              <a:ext uri="{FF2B5EF4-FFF2-40B4-BE49-F238E27FC236}">
                <a16:creationId xmlns:a16="http://schemas.microsoft.com/office/drawing/2014/main" id="{A87503BE-02A6-2E06-EF12-B015BDECDF30}"/>
              </a:ext>
            </a:extLst>
          </p:cNvPr>
          <p:cNvSpPr>
            <a:spLocks noGrp="1"/>
          </p:cNvSpPr>
          <p:nvPr>
            <p:ph type="body" sz="quarter" idx="25"/>
          </p:nvPr>
        </p:nvSpPr>
        <p:spPr>
          <a:xfrm>
            <a:off x="6942688" y="4894686"/>
            <a:ext cx="4625425" cy="808616"/>
          </a:xfrm>
        </p:spPr>
        <p:txBody>
          <a:bodyPr anchor="ctr">
            <a:noAutofit/>
          </a:bodyPr>
          <a:lstStyle>
            <a:lvl1pPr>
              <a:lnSpc>
                <a:spcPct val="100000"/>
              </a:lnSpc>
              <a:defRPr sz="1800" b="1"/>
            </a:lvl1pPr>
          </a:lstStyle>
          <a:p>
            <a:pPr lvl="0"/>
            <a:r>
              <a:rPr lang="en-US" dirty="0"/>
              <a:t>Click to edit Master text styles</a:t>
            </a:r>
          </a:p>
        </p:txBody>
      </p:sp>
    </p:spTree>
    <p:extLst>
      <p:ext uri="{BB962C8B-B14F-4D97-AF65-F5344CB8AC3E}">
        <p14:creationId xmlns:p14="http://schemas.microsoft.com/office/powerpoint/2010/main" val="3897255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S06V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6" name="Footer Placeholder 4">
            <a:extLst>
              <a:ext uri="{FF2B5EF4-FFF2-40B4-BE49-F238E27FC236}">
                <a16:creationId xmlns:a16="http://schemas.microsoft.com/office/drawing/2014/main" id="{D50378D4-15A0-2E90-A8D7-A03146709491}"/>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5" name="Title 1">
            <a:extLst>
              <a:ext uri="{FF2B5EF4-FFF2-40B4-BE49-F238E27FC236}">
                <a16:creationId xmlns:a16="http://schemas.microsoft.com/office/drawing/2014/main" id="{805DDA15-A7DD-F841-8E03-085BFB745CE6}"/>
              </a:ext>
            </a:extLst>
          </p:cNvPr>
          <p:cNvSpPr>
            <a:spLocks noGrp="1"/>
          </p:cNvSpPr>
          <p:nvPr>
            <p:ph type="ctrTitle"/>
          </p:nvPr>
        </p:nvSpPr>
        <p:spPr>
          <a:xfrm>
            <a:off x="2027239" y="3429000"/>
            <a:ext cx="9540874" cy="1858962"/>
          </a:xfrm>
        </p:spPr>
        <p:txBody>
          <a:bodyPr lIns="90000" tIns="45720" rIns="91440" bIns="45720" anchor="b">
            <a:noAutofit/>
          </a:bodyPr>
          <a:lstStyle>
            <a:lvl1pPr algn="r">
              <a:lnSpc>
                <a:spcPct val="100000"/>
              </a:lnSpc>
              <a:defRPr sz="4400"/>
            </a:lvl1pPr>
          </a:lstStyle>
          <a:p>
            <a:r>
              <a:rPr lang="en-US" dirty="0"/>
              <a:t>Click to edit Master title style</a:t>
            </a:r>
          </a:p>
        </p:txBody>
      </p:sp>
      <p:sp>
        <p:nvSpPr>
          <p:cNvPr id="7" name="Text Placeholder 10">
            <a:extLst>
              <a:ext uri="{FF2B5EF4-FFF2-40B4-BE49-F238E27FC236}">
                <a16:creationId xmlns:a16="http://schemas.microsoft.com/office/drawing/2014/main" id="{86BB3691-A377-48D5-AB6B-D70DDE3696C3}"/>
              </a:ext>
            </a:extLst>
          </p:cNvPr>
          <p:cNvSpPr>
            <a:spLocks noGrp="1"/>
          </p:cNvSpPr>
          <p:nvPr>
            <p:ph type="body" sz="quarter" idx="15"/>
          </p:nvPr>
        </p:nvSpPr>
        <p:spPr>
          <a:xfrm>
            <a:off x="2027240" y="5395963"/>
            <a:ext cx="9540873" cy="841325"/>
          </a:xfrm>
        </p:spPr>
        <p:txBody>
          <a:bodyPr>
            <a:noAutofit/>
          </a:bodyPr>
          <a:lstStyle>
            <a:lvl1pPr algn="r">
              <a:lnSpc>
                <a:spcPct val="150000"/>
              </a:lnSpc>
              <a:defRPr sz="1800"/>
            </a:lvl1pPr>
            <a:lvl2pPr>
              <a:defRPr sz="933"/>
            </a:lvl2pPr>
            <a:lvl3pPr>
              <a:defRPr sz="800"/>
            </a:lvl3pPr>
            <a:lvl4pPr>
              <a:defRPr sz="733"/>
            </a:lvl4pPr>
            <a:lvl5pPr>
              <a:defRPr sz="733"/>
            </a:lvl5pPr>
          </a:lstStyle>
          <a:p>
            <a:pPr lvl="0"/>
            <a:r>
              <a:rPr lang="en-US" dirty="0"/>
              <a:t>Click to edit Master text styles</a:t>
            </a:r>
          </a:p>
        </p:txBody>
      </p:sp>
    </p:spTree>
    <p:extLst>
      <p:ext uri="{BB962C8B-B14F-4D97-AF65-F5344CB8AC3E}">
        <p14:creationId xmlns:p14="http://schemas.microsoft.com/office/powerpoint/2010/main" val="3733238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S06V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6" name="Footer Placeholder 4">
            <a:extLst>
              <a:ext uri="{FF2B5EF4-FFF2-40B4-BE49-F238E27FC236}">
                <a16:creationId xmlns:a16="http://schemas.microsoft.com/office/drawing/2014/main" id="{D50378D4-15A0-2E90-A8D7-A03146709491}"/>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5" name="Title 1">
            <a:extLst>
              <a:ext uri="{FF2B5EF4-FFF2-40B4-BE49-F238E27FC236}">
                <a16:creationId xmlns:a16="http://schemas.microsoft.com/office/drawing/2014/main" id="{805DDA15-A7DD-F841-8E03-085BFB745CE6}"/>
              </a:ext>
            </a:extLst>
          </p:cNvPr>
          <p:cNvSpPr>
            <a:spLocks noGrp="1"/>
          </p:cNvSpPr>
          <p:nvPr>
            <p:ph type="ctrTitle"/>
          </p:nvPr>
        </p:nvSpPr>
        <p:spPr>
          <a:xfrm>
            <a:off x="923925" y="3429000"/>
            <a:ext cx="10356850" cy="1858962"/>
          </a:xfrm>
        </p:spPr>
        <p:txBody>
          <a:bodyPr lIns="90000" tIns="45720" rIns="91440" bIns="45720" anchor="b">
            <a:noAutofit/>
          </a:bodyPr>
          <a:lstStyle>
            <a:lvl1pPr algn="l">
              <a:lnSpc>
                <a:spcPct val="100000"/>
              </a:lnSpc>
              <a:defRPr sz="4400"/>
            </a:lvl1pPr>
          </a:lstStyle>
          <a:p>
            <a:r>
              <a:rPr lang="en-US" dirty="0"/>
              <a:t>Click to edit Master title style</a:t>
            </a:r>
          </a:p>
        </p:txBody>
      </p:sp>
      <p:sp>
        <p:nvSpPr>
          <p:cNvPr id="7" name="Text Placeholder 10">
            <a:extLst>
              <a:ext uri="{FF2B5EF4-FFF2-40B4-BE49-F238E27FC236}">
                <a16:creationId xmlns:a16="http://schemas.microsoft.com/office/drawing/2014/main" id="{86BB3691-A377-48D5-AB6B-D70DDE3696C3}"/>
              </a:ext>
            </a:extLst>
          </p:cNvPr>
          <p:cNvSpPr>
            <a:spLocks noGrp="1"/>
          </p:cNvSpPr>
          <p:nvPr>
            <p:ph type="body" sz="quarter" idx="15"/>
          </p:nvPr>
        </p:nvSpPr>
        <p:spPr>
          <a:xfrm>
            <a:off x="923926" y="5395963"/>
            <a:ext cx="10356850" cy="841325"/>
          </a:xfrm>
        </p:spPr>
        <p:txBody>
          <a:bodyPr>
            <a:noAutofit/>
          </a:bodyPr>
          <a:lstStyle>
            <a:lvl1pPr algn="l">
              <a:lnSpc>
                <a:spcPct val="150000"/>
              </a:lnSpc>
              <a:defRPr sz="1800"/>
            </a:lvl1pPr>
            <a:lvl2pPr>
              <a:defRPr sz="933"/>
            </a:lvl2pPr>
            <a:lvl3pPr>
              <a:defRPr sz="800"/>
            </a:lvl3pPr>
            <a:lvl4pPr>
              <a:defRPr sz="733"/>
            </a:lvl4pPr>
            <a:lvl5pPr>
              <a:defRPr sz="733"/>
            </a:lvl5pPr>
          </a:lstStyle>
          <a:p>
            <a:pPr lvl="0"/>
            <a:r>
              <a:rPr lang="en-US" dirty="0"/>
              <a:t>Click to edit Master text styles</a:t>
            </a:r>
          </a:p>
        </p:txBody>
      </p:sp>
      <p:sp>
        <p:nvSpPr>
          <p:cNvPr id="2" name="Picture Placeholder 8">
            <a:extLst>
              <a:ext uri="{FF2B5EF4-FFF2-40B4-BE49-F238E27FC236}">
                <a16:creationId xmlns:a16="http://schemas.microsoft.com/office/drawing/2014/main" id="{7464D33E-6675-7632-F94C-0ED592065D58}"/>
              </a:ext>
            </a:extLst>
          </p:cNvPr>
          <p:cNvSpPr>
            <a:spLocks noGrp="1"/>
          </p:cNvSpPr>
          <p:nvPr>
            <p:ph type="pic" sz="quarter" idx="13"/>
          </p:nvPr>
        </p:nvSpPr>
        <p:spPr>
          <a:xfrm>
            <a:off x="923925" y="945650"/>
            <a:ext cx="10356850" cy="2160000"/>
          </a:xfrm>
        </p:spPr>
        <p:txBody>
          <a:bodyPr/>
          <a:lstStyle/>
          <a:p>
            <a:endParaRPr lang="en-ID" dirty="0"/>
          </a:p>
        </p:txBody>
      </p:sp>
    </p:spTree>
    <p:extLst>
      <p:ext uri="{BB962C8B-B14F-4D97-AF65-F5344CB8AC3E}">
        <p14:creationId xmlns:p14="http://schemas.microsoft.com/office/powerpoint/2010/main" val="235400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 S06V3">
    <p:spTree>
      <p:nvGrpSpPr>
        <p:cNvPr id="1" name=""/>
        <p:cNvGrpSpPr/>
        <p:nvPr/>
      </p:nvGrpSpPr>
      <p:grpSpPr>
        <a:xfrm>
          <a:off x="0" y="0"/>
          <a:ext cx="0" cy="0"/>
          <a:chOff x="0" y="0"/>
          <a:chExt cx="0" cy="0"/>
        </a:xfrm>
      </p:grpSpPr>
      <p:sp>
        <p:nvSpPr>
          <p:cNvPr id="4" name="Rectangle: Rounded Corners 4">
            <a:extLst>
              <a:ext uri="{FF2B5EF4-FFF2-40B4-BE49-F238E27FC236}">
                <a16:creationId xmlns:a16="http://schemas.microsoft.com/office/drawing/2014/main" id="{2CE7BFB1-8468-0DFD-4D26-B64DC9489C0F}"/>
              </a:ext>
            </a:extLst>
          </p:cNvPr>
          <p:cNvSpPr/>
          <p:nvPr userDrawn="1"/>
        </p:nvSpPr>
        <p:spPr>
          <a:xfrm rot="5400000" flipH="1">
            <a:off x="4613276" y="-273053"/>
            <a:ext cx="1592259" cy="9529764"/>
          </a:xfrm>
          <a:prstGeom prst="round2SameRect">
            <a:avLst>
              <a:gd name="adj1" fmla="val 31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dirty="0"/>
          </a:p>
        </p:txBody>
      </p:sp>
      <p:sp>
        <p:nvSpPr>
          <p:cNvPr id="3" name="Freeform: Shape 2">
            <a:extLst>
              <a:ext uri="{FF2B5EF4-FFF2-40B4-BE49-F238E27FC236}">
                <a16:creationId xmlns:a16="http://schemas.microsoft.com/office/drawing/2014/main" id="{108F4F8C-F006-0E45-6632-B03E09A65D4A}"/>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6" name="Footer Placeholder 4">
            <a:extLst>
              <a:ext uri="{FF2B5EF4-FFF2-40B4-BE49-F238E27FC236}">
                <a16:creationId xmlns:a16="http://schemas.microsoft.com/office/drawing/2014/main" id="{D50378D4-15A0-2E90-A8D7-A03146709491}"/>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5" name="Title 1">
            <a:extLst>
              <a:ext uri="{FF2B5EF4-FFF2-40B4-BE49-F238E27FC236}">
                <a16:creationId xmlns:a16="http://schemas.microsoft.com/office/drawing/2014/main" id="{805DDA15-A7DD-F841-8E03-085BFB745CE6}"/>
              </a:ext>
            </a:extLst>
          </p:cNvPr>
          <p:cNvSpPr>
            <a:spLocks noGrp="1"/>
          </p:cNvSpPr>
          <p:nvPr>
            <p:ph type="ctrTitle"/>
          </p:nvPr>
        </p:nvSpPr>
        <p:spPr>
          <a:xfrm>
            <a:off x="2027237" y="3695698"/>
            <a:ext cx="7783511" cy="1592263"/>
          </a:xfrm>
        </p:spPr>
        <p:txBody>
          <a:bodyPr lIns="90000" tIns="45720" rIns="91440" bIns="45720" anchor="ctr">
            <a:noAutofit/>
          </a:bodyPr>
          <a:lstStyle>
            <a:lvl1pPr algn="l">
              <a:lnSpc>
                <a:spcPct val="100000"/>
              </a:lnSpc>
              <a:defRPr sz="4400">
                <a:solidFill>
                  <a:srgbClr val="FFFFFF"/>
                </a:solidFill>
              </a:defRPr>
            </a:lvl1pPr>
          </a:lstStyle>
          <a:p>
            <a:r>
              <a:rPr lang="en-US" dirty="0"/>
              <a:t>Click to edit Master title style</a:t>
            </a:r>
          </a:p>
        </p:txBody>
      </p:sp>
      <p:sp>
        <p:nvSpPr>
          <p:cNvPr id="7" name="Text Placeholder 10">
            <a:extLst>
              <a:ext uri="{FF2B5EF4-FFF2-40B4-BE49-F238E27FC236}">
                <a16:creationId xmlns:a16="http://schemas.microsoft.com/office/drawing/2014/main" id="{86BB3691-A377-48D5-AB6B-D70DDE3696C3}"/>
              </a:ext>
            </a:extLst>
          </p:cNvPr>
          <p:cNvSpPr>
            <a:spLocks noGrp="1"/>
          </p:cNvSpPr>
          <p:nvPr>
            <p:ph type="body" sz="quarter" idx="15"/>
          </p:nvPr>
        </p:nvSpPr>
        <p:spPr>
          <a:xfrm>
            <a:off x="2027238" y="5395963"/>
            <a:ext cx="7783511" cy="841325"/>
          </a:xfrm>
        </p:spPr>
        <p:txBody>
          <a:bodyPr>
            <a:noAutofit/>
          </a:bodyPr>
          <a:lstStyle>
            <a:lvl1pPr algn="l">
              <a:lnSpc>
                <a:spcPct val="150000"/>
              </a:lnSpc>
              <a:defRPr sz="1800"/>
            </a:lvl1pPr>
            <a:lvl2pPr>
              <a:defRPr sz="933"/>
            </a:lvl2pPr>
            <a:lvl3pPr>
              <a:defRPr sz="800"/>
            </a:lvl3pPr>
            <a:lvl4pPr>
              <a:defRPr sz="733"/>
            </a:lvl4pPr>
            <a:lvl5pPr>
              <a:defRPr sz="733"/>
            </a:lvl5pPr>
          </a:lstStyle>
          <a:p>
            <a:pPr lvl="0"/>
            <a:r>
              <a:rPr lang="en-US" dirty="0"/>
              <a:t>Click to edit Master text styles</a:t>
            </a:r>
          </a:p>
        </p:txBody>
      </p:sp>
    </p:spTree>
    <p:extLst>
      <p:ext uri="{BB962C8B-B14F-4D97-AF65-F5344CB8AC3E}">
        <p14:creationId xmlns:p14="http://schemas.microsoft.com/office/powerpoint/2010/main" val="1794097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Text Box T20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E1E4-6C1F-758F-BEF0-0134C1C5E20A}"/>
              </a:ext>
            </a:extLst>
          </p:cNvPr>
          <p:cNvSpPr>
            <a:spLocks noGrp="1"/>
          </p:cNvSpPr>
          <p:nvPr>
            <p:ph type="title"/>
          </p:nvPr>
        </p:nvSpPr>
        <p:spPr>
          <a:xfrm>
            <a:off x="1327150" y="3536890"/>
            <a:ext cx="4768850" cy="2703785"/>
          </a:xfrm>
        </p:spPr>
        <p:txBody>
          <a:bodyPr anchor="t">
            <a:noAutofit/>
          </a:bodyPr>
          <a:lstStyle>
            <a:lvl1pPr algn="r">
              <a:defRPr/>
            </a:lvl1pPr>
          </a:lstStyle>
          <a:p>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5F4717E1-F45F-0CDC-39E6-BA8AE85ED751}"/>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6" name="Text Placeholder 5">
            <a:extLst>
              <a:ext uri="{FF2B5EF4-FFF2-40B4-BE49-F238E27FC236}">
                <a16:creationId xmlns:a16="http://schemas.microsoft.com/office/drawing/2014/main" id="{1D054644-5513-C5F4-8051-722E9B763BAD}"/>
              </a:ext>
            </a:extLst>
          </p:cNvPr>
          <p:cNvSpPr>
            <a:spLocks noGrp="1"/>
          </p:cNvSpPr>
          <p:nvPr>
            <p:ph type="body" sz="quarter" idx="12"/>
          </p:nvPr>
        </p:nvSpPr>
        <p:spPr>
          <a:xfrm>
            <a:off x="6487585" y="3537001"/>
            <a:ext cx="4377263" cy="2700287"/>
          </a:xfrm>
        </p:spPr>
        <p:txBody>
          <a:bodyPr>
            <a:noAutofit/>
          </a:bodyPr>
          <a:lstStyle>
            <a:lvl1pPr algn="l">
              <a:lnSpc>
                <a:spcPct val="100000"/>
              </a:lnSpc>
              <a:defRPr sz="1600"/>
            </a:lvl1pPr>
            <a:lvl2pPr algn="l">
              <a:defRPr/>
            </a:lvl2pPr>
            <a:lvl3pPr algn="l">
              <a:defRPr/>
            </a:lvl3pPr>
            <a:lvl4pPr algn="l">
              <a:defRPr/>
            </a:lvl4pPr>
            <a:lvl5pPr algn="l">
              <a:defRPr/>
            </a:lvl5pPr>
          </a:lstStyle>
          <a:p>
            <a:pPr lvl="0"/>
            <a:r>
              <a:rPr lang="en-US" dirty="0"/>
              <a:t>Click to edit Master text styles</a:t>
            </a:r>
          </a:p>
        </p:txBody>
      </p:sp>
      <p:sp>
        <p:nvSpPr>
          <p:cNvPr id="9" name="Picture Placeholder 8">
            <a:extLst>
              <a:ext uri="{FF2B5EF4-FFF2-40B4-BE49-F238E27FC236}">
                <a16:creationId xmlns:a16="http://schemas.microsoft.com/office/drawing/2014/main" id="{4638B48B-4E0B-22FB-A5B3-AFD56904D2A2}"/>
              </a:ext>
            </a:extLst>
          </p:cNvPr>
          <p:cNvSpPr>
            <a:spLocks noGrp="1"/>
          </p:cNvSpPr>
          <p:nvPr>
            <p:ph type="pic" sz="quarter" idx="13"/>
          </p:nvPr>
        </p:nvSpPr>
        <p:spPr>
          <a:xfrm>
            <a:off x="3035300" y="1269000"/>
            <a:ext cx="3060700" cy="2160000"/>
          </a:xfrm>
        </p:spPr>
        <p:txBody>
          <a:bodyPr/>
          <a:lstStyle/>
          <a:p>
            <a:endParaRPr lang="en-ID" dirty="0"/>
          </a:p>
        </p:txBody>
      </p:sp>
      <p:sp>
        <p:nvSpPr>
          <p:cNvPr id="10" name="Text Placeholder 6">
            <a:extLst>
              <a:ext uri="{FF2B5EF4-FFF2-40B4-BE49-F238E27FC236}">
                <a16:creationId xmlns:a16="http://schemas.microsoft.com/office/drawing/2014/main" id="{B4543DB4-26F8-6491-ED15-59F17614DB61}"/>
              </a:ext>
            </a:extLst>
          </p:cNvPr>
          <p:cNvSpPr>
            <a:spLocks noGrp="1"/>
          </p:cNvSpPr>
          <p:nvPr>
            <p:ph type="body" sz="quarter" idx="14"/>
          </p:nvPr>
        </p:nvSpPr>
        <p:spPr>
          <a:xfrm>
            <a:off x="6487585" y="2949000"/>
            <a:ext cx="4377263" cy="480000"/>
          </a:xfrm>
        </p:spPr>
        <p:txBody>
          <a:bodyPr anchor="b">
            <a:noAutofit/>
          </a:bodyPr>
          <a:lstStyle>
            <a:lvl1pPr algn="l">
              <a:lnSpc>
                <a:spcPct val="100000"/>
              </a:lnSpc>
              <a:defRPr sz="1800" b="1"/>
            </a:lvl1pPr>
          </a:lstStyle>
          <a:p>
            <a:pPr lvl="0"/>
            <a:r>
              <a:rPr lang="en-US" dirty="0"/>
              <a:t>Click to edit Master text styles</a:t>
            </a:r>
          </a:p>
        </p:txBody>
      </p:sp>
      <p:sp>
        <p:nvSpPr>
          <p:cNvPr id="5" name="Footer Placeholder 4">
            <a:extLst>
              <a:ext uri="{FF2B5EF4-FFF2-40B4-BE49-F238E27FC236}">
                <a16:creationId xmlns:a16="http://schemas.microsoft.com/office/drawing/2014/main" id="{F012FBA3-97BF-1E02-687E-262FAE77EFAA}"/>
              </a:ext>
            </a:extLst>
          </p:cNvPr>
          <p:cNvSpPr>
            <a:spLocks noGrp="1"/>
          </p:cNvSpPr>
          <p:nvPr>
            <p:ph type="ftr" sz="quarter" idx="15"/>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784946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Text Box T20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40857" y="620714"/>
            <a:ext cx="10339918"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6095999" y="1892512"/>
            <a:ext cx="5184775" cy="4344776"/>
          </a:xfrm>
        </p:spPr>
        <p:txBody>
          <a:bodyPr/>
          <a:lstStyle/>
          <a:p>
            <a:endParaRPr lang="en-ID"/>
          </a:p>
        </p:txBody>
      </p:sp>
      <p:sp>
        <p:nvSpPr>
          <p:cNvPr id="7" name="Rectangle: Rounded Corners 4">
            <a:extLst>
              <a:ext uri="{FF2B5EF4-FFF2-40B4-BE49-F238E27FC236}">
                <a16:creationId xmlns:a16="http://schemas.microsoft.com/office/drawing/2014/main" id="{036ACB76-52A5-FEBE-516E-F8296B4D8AFE}"/>
              </a:ext>
            </a:extLst>
          </p:cNvPr>
          <p:cNvSpPr/>
          <p:nvPr userDrawn="1"/>
        </p:nvSpPr>
        <p:spPr>
          <a:xfrm>
            <a:off x="940858" y="1699260"/>
            <a:ext cx="4712085" cy="5158740"/>
          </a:xfrm>
          <a:prstGeom prst="round2SameRect">
            <a:avLst>
              <a:gd name="adj1" fmla="val 31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200"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1142711" y="2344221"/>
            <a:ext cx="4250844" cy="3893067"/>
          </a:xfrm>
        </p:spPr>
        <p:txBody>
          <a:bodyPr>
            <a:noAutofit/>
          </a:bodyPr>
          <a:lstStyle>
            <a:lvl1pPr>
              <a:lnSpc>
                <a:spcPct val="100000"/>
              </a:lnSpc>
              <a:defRPr sz="1600">
                <a:solidFill>
                  <a:srgbClr val="FFFFFF"/>
                </a:solidFill>
              </a:defRPr>
            </a:lvl1pPr>
            <a:lvl2pPr>
              <a:defRPr sz="933"/>
            </a:lvl2pPr>
            <a:lvl3pPr>
              <a:defRPr sz="800"/>
            </a:lvl3pPr>
            <a:lvl4pPr>
              <a:defRPr sz="733"/>
            </a:lvl4pPr>
            <a:lvl5pPr>
              <a:defRPr sz="733"/>
            </a:lvl5pPr>
          </a:lstStyle>
          <a:p>
            <a:pPr lvl="0"/>
            <a:r>
              <a:rPr lang="en-US" dirty="0"/>
              <a:t>Click to edit Master text styles</a:t>
            </a:r>
          </a:p>
        </p:txBody>
      </p:sp>
      <p:sp>
        <p:nvSpPr>
          <p:cNvPr id="9" name="Text Placeholder 8">
            <a:extLst>
              <a:ext uri="{FF2B5EF4-FFF2-40B4-BE49-F238E27FC236}">
                <a16:creationId xmlns:a16="http://schemas.microsoft.com/office/drawing/2014/main" id="{40463940-7795-D0D0-0A75-972A6A2ED5A7}"/>
              </a:ext>
            </a:extLst>
          </p:cNvPr>
          <p:cNvSpPr>
            <a:spLocks noGrp="1"/>
          </p:cNvSpPr>
          <p:nvPr>
            <p:ph type="body" sz="quarter" idx="16"/>
          </p:nvPr>
        </p:nvSpPr>
        <p:spPr>
          <a:xfrm>
            <a:off x="1143000" y="1892512"/>
            <a:ext cx="4250267" cy="343710"/>
          </a:xfrm>
        </p:spPr>
        <p:txBody>
          <a:bodyPr anchor="t">
            <a:noAutofit/>
          </a:bodyPr>
          <a:lstStyle>
            <a:lvl1pPr>
              <a:lnSpc>
                <a:spcPct val="100000"/>
              </a:lnSpc>
              <a:defRPr sz="1800" b="1">
                <a:solidFill>
                  <a:srgbClr val="FFFFFF"/>
                </a:solidFill>
              </a:defRPr>
            </a:lvl1pPr>
          </a:lstStyle>
          <a:p>
            <a:pPr lvl="0"/>
            <a:r>
              <a:rPr lang="en-US" dirty="0"/>
              <a:t>Click to edit Master text styles</a:t>
            </a:r>
          </a:p>
        </p:txBody>
      </p:sp>
      <p:sp>
        <p:nvSpPr>
          <p:cNvPr id="5" name="Footer Placeholder 4">
            <a:extLst>
              <a:ext uri="{FF2B5EF4-FFF2-40B4-BE49-F238E27FC236}">
                <a16:creationId xmlns:a16="http://schemas.microsoft.com/office/drawing/2014/main" id="{843B7CDC-1579-584E-796D-26A12B7C63BC}"/>
              </a:ext>
            </a:extLst>
          </p:cNvPr>
          <p:cNvSpPr>
            <a:spLocks noGrp="1"/>
          </p:cNvSpPr>
          <p:nvPr>
            <p:ph type="ftr" sz="quarter" idx="17"/>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4557420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Text Box T20V3">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35567" y="1534429"/>
            <a:ext cx="3107796" cy="2915651"/>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0858" y="5166833"/>
            <a:ext cx="10310285" cy="1070456"/>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6">
            <a:extLst>
              <a:ext uri="{FF2B5EF4-FFF2-40B4-BE49-F238E27FC236}">
                <a16:creationId xmlns:a16="http://schemas.microsoft.com/office/drawing/2014/main" id="{454CB532-C6BB-6CC4-1CC3-D1E21D8C4E65}"/>
              </a:ext>
            </a:extLst>
          </p:cNvPr>
          <p:cNvSpPr>
            <a:spLocks noGrp="1"/>
          </p:cNvSpPr>
          <p:nvPr>
            <p:ph type="body" sz="quarter" idx="19"/>
          </p:nvPr>
        </p:nvSpPr>
        <p:spPr>
          <a:xfrm>
            <a:off x="935568" y="4708525"/>
            <a:ext cx="10320866" cy="350308"/>
          </a:xfrm>
        </p:spPr>
        <p:txBody>
          <a:bodyPr anchor="b">
            <a:noAutofit/>
          </a:bodyPr>
          <a:lstStyle>
            <a:lvl1pPr>
              <a:lnSpc>
                <a:spcPct val="100000"/>
              </a:lnSpc>
              <a:defRPr sz="1800" b="1"/>
            </a:lvl1pPr>
          </a:lstStyle>
          <a:p>
            <a:pPr lvl="0"/>
            <a:r>
              <a:rPr lang="en-US" dirty="0"/>
              <a:t>Click to edit Master text styles</a:t>
            </a:r>
          </a:p>
        </p:txBody>
      </p:sp>
      <p:sp>
        <p:nvSpPr>
          <p:cNvPr id="5" name="Title 1">
            <a:extLst>
              <a:ext uri="{FF2B5EF4-FFF2-40B4-BE49-F238E27FC236}">
                <a16:creationId xmlns:a16="http://schemas.microsoft.com/office/drawing/2014/main" id="{828D726F-21E9-1443-329A-495907BC5B1D}"/>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8" name="Picture Placeholder 5">
            <a:extLst>
              <a:ext uri="{FF2B5EF4-FFF2-40B4-BE49-F238E27FC236}">
                <a16:creationId xmlns:a16="http://schemas.microsoft.com/office/drawing/2014/main" id="{63A7ED48-B815-8444-3002-8C72940C32A6}"/>
              </a:ext>
            </a:extLst>
          </p:cNvPr>
          <p:cNvSpPr>
            <a:spLocks noGrp="1"/>
          </p:cNvSpPr>
          <p:nvPr>
            <p:ph type="pic" sz="quarter" idx="20"/>
          </p:nvPr>
        </p:nvSpPr>
        <p:spPr>
          <a:xfrm>
            <a:off x="4539456" y="1534429"/>
            <a:ext cx="3107796" cy="2915651"/>
          </a:xfrm>
        </p:spPr>
        <p:txBody>
          <a:bodyPr/>
          <a:lstStyle/>
          <a:p>
            <a:endParaRPr lang="en-ID"/>
          </a:p>
        </p:txBody>
      </p:sp>
      <p:sp>
        <p:nvSpPr>
          <p:cNvPr id="9" name="Picture Placeholder 5">
            <a:extLst>
              <a:ext uri="{FF2B5EF4-FFF2-40B4-BE49-F238E27FC236}">
                <a16:creationId xmlns:a16="http://schemas.microsoft.com/office/drawing/2014/main" id="{191A26AD-DBF6-9053-57CE-B5575769CC68}"/>
              </a:ext>
            </a:extLst>
          </p:cNvPr>
          <p:cNvSpPr>
            <a:spLocks noGrp="1"/>
          </p:cNvSpPr>
          <p:nvPr>
            <p:ph type="pic" sz="quarter" idx="21"/>
          </p:nvPr>
        </p:nvSpPr>
        <p:spPr>
          <a:xfrm>
            <a:off x="8143345" y="1534429"/>
            <a:ext cx="3137429" cy="2915651"/>
          </a:xfrm>
        </p:spPr>
        <p:txBody>
          <a:bodyPr/>
          <a:lstStyle/>
          <a:p>
            <a:endParaRPr lang="en-ID"/>
          </a:p>
        </p:txBody>
      </p:sp>
      <p:sp>
        <p:nvSpPr>
          <p:cNvPr id="2" name="Footer Placeholder 4">
            <a:extLst>
              <a:ext uri="{FF2B5EF4-FFF2-40B4-BE49-F238E27FC236}">
                <a16:creationId xmlns:a16="http://schemas.microsoft.com/office/drawing/2014/main" id="{16C42087-99E2-0230-BE28-5BB4521D90BB}"/>
              </a:ext>
            </a:extLst>
          </p:cNvPr>
          <p:cNvSpPr>
            <a:spLocks noGrp="1"/>
          </p:cNvSpPr>
          <p:nvPr>
            <p:ph type="ftr" sz="quarter" idx="22"/>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56712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Text Box T20V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418262" y="620714"/>
            <a:ext cx="5149851" cy="2656023"/>
          </a:xfrm>
        </p:spPr>
        <p:txBody>
          <a:bodyPr lIns="72000" anchor="b">
            <a:noAutofit/>
          </a:bodyPr>
          <a:lstStyle/>
          <a:p>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8" y="620713"/>
            <a:ext cx="4827591" cy="2656024"/>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418262" y="4029921"/>
            <a:ext cx="5149851" cy="2207364"/>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418262" y="3581262"/>
            <a:ext cx="5149851" cy="340659"/>
          </a:xfrm>
        </p:spPr>
        <p:txBody>
          <a:bodyPr anchor="b">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8" y="3581262"/>
            <a:ext cx="4827591" cy="2656024"/>
          </a:xfrm>
        </p:spPr>
        <p:txBody>
          <a:bodyPr/>
          <a:lstStyle/>
          <a:p>
            <a:endParaRPr lang="en-ID" dirty="0"/>
          </a:p>
        </p:txBody>
      </p:sp>
      <p:sp>
        <p:nvSpPr>
          <p:cNvPr id="5" name="Footer Placeholder 4">
            <a:extLst>
              <a:ext uri="{FF2B5EF4-FFF2-40B4-BE49-F238E27FC236}">
                <a16:creationId xmlns:a16="http://schemas.microsoft.com/office/drawing/2014/main" id="{872A6BDC-594B-EDC8-860B-08451D3FA7C8}"/>
              </a:ext>
            </a:extLst>
          </p:cNvPr>
          <p:cNvSpPr>
            <a:spLocks noGrp="1"/>
          </p:cNvSpPr>
          <p:nvPr>
            <p:ph type="ftr" sz="quarter" idx="18"/>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2833775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Text Box T20V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096000" y="624098"/>
            <a:ext cx="5184775" cy="1916298"/>
          </a:xfrm>
        </p:spPr>
        <p:txBody>
          <a:bodyPr anchor="b">
            <a:noAutofit/>
          </a:bodyPr>
          <a:lstStyle/>
          <a:p>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8" y="620713"/>
            <a:ext cx="4749401" cy="5619962"/>
          </a:xfrm>
        </p:spPr>
        <p:txBody>
          <a:bodyPr/>
          <a:lstStyle/>
          <a:p>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096000" y="3185857"/>
            <a:ext cx="5184773" cy="3054817"/>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096000" y="2692797"/>
            <a:ext cx="5184774"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5" name="Footer Placeholder 4">
            <a:extLst>
              <a:ext uri="{FF2B5EF4-FFF2-40B4-BE49-F238E27FC236}">
                <a16:creationId xmlns:a16="http://schemas.microsoft.com/office/drawing/2014/main" id="{E6E17FC0-0DB3-4E7B-D0DF-53525272F4FD}"/>
              </a:ext>
            </a:extLst>
          </p:cNvPr>
          <p:cNvSpPr>
            <a:spLocks noGrp="1"/>
          </p:cNvSpPr>
          <p:nvPr>
            <p:ph type="ftr" sz="quarter" idx="17"/>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589020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Text Box T20V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620710"/>
            <a:ext cx="4296832" cy="2147098"/>
          </a:xfrm>
        </p:spPr>
        <p:txBody>
          <a:bodyPr anchor="b">
            <a:noAutofit/>
          </a:bodyPr>
          <a:lstStyle/>
          <a:p>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3320999"/>
            <a:ext cx="4296833" cy="2916289"/>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874074"/>
            <a:ext cx="4296831"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5505139" y="620713"/>
            <a:ext cx="5775636" cy="2808288"/>
          </a:xfrm>
        </p:spPr>
        <p:txBody>
          <a:bodyPr/>
          <a:lstStyle/>
          <a:p>
            <a:endParaRPr lang="en-ID" dirty="0"/>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505138" y="3647367"/>
            <a:ext cx="2723551" cy="2589921"/>
          </a:xfrm>
        </p:spPr>
        <p:txBody>
          <a:bodyPr/>
          <a:lstStyle/>
          <a:p>
            <a:endParaRPr lang="en-ID" dirty="0"/>
          </a:p>
        </p:txBody>
      </p:sp>
      <p:sp>
        <p:nvSpPr>
          <p:cNvPr id="5" name="Picture Placeholder 5">
            <a:extLst>
              <a:ext uri="{FF2B5EF4-FFF2-40B4-BE49-F238E27FC236}">
                <a16:creationId xmlns:a16="http://schemas.microsoft.com/office/drawing/2014/main" id="{6B3DA3C3-F2B0-9F57-D226-9AE48F2D4313}"/>
              </a:ext>
            </a:extLst>
          </p:cNvPr>
          <p:cNvSpPr>
            <a:spLocks noGrp="1"/>
          </p:cNvSpPr>
          <p:nvPr>
            <p:ph type="pic" sz="quarter" idx="20"/>
          </p:nvPr>
        </p:nvSpPr>
        <p:spPr>
          <a:xfrm>
            <a:off x="8544359" y="3647367"/>
            <a:ext cx="2723551" cy="2589921"/>
          </a:xfrm>
        </p:spPr>
        <p:txBody>
          <a:bodyPr/>
          <a:lstStyle/>
          <a:p>
            <a:endParaRPr lang="en-ID"/>
          </a:p>
        </p:txBody>
      </p:sp>
      <p:sp>
        <p:nvSpPr>
          <p:cNvPr id="6" name="Footer Placeholder 4">
            <a:extLst>
              <a:ext uri="{FF2B5EF4-FFF2-40B4-BE49-F238E27FC236}">
                <a16:creationId xmlns:a16="http://schemas.microsoft.com/office/drawing/2014/main" id="{56DCE21F-C1AF-06E2-CB39-E836C66B4B30}"/>
              </a:ext>
            </a:extLst>
          </p:cNvPr>
          <p:cNvSpPr>
            <a:spLocks noGrp="1"/>
          </p:cNvSpPr>
          <p:nvPr>
            <p:ph type="ftr" sz="quarter" idx="2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21376563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Text Box T20V7">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935567" y="620713"/>
            <a:ext cx="10345208" cy="2593383"/>
          </a:xfrm>
        </p:spPr>
        <p:txBody>
          <a:bodyPr/>
          <a:lstStyle/>
          <a:p>
            <a:endParaRPr lang="en-ID" dirty="0"/>
          </a:p>
        </p:txBody>
      </p:sp>
      <p:sp>
        <p:nvSpPr>
          <p:cNvPr id="11" name="Title 1">
            <a:extLst>
              <a:ext uri="{FF2B5EF4-FFF2-40B4-BE49-F238E27FC236}">
                <a16:creationId xmlns:a16="http://schemas.microsoft.com/office/drawing/2014/main" id="{4854DD50-444B-9D88-39F7-81FC54FA3210}"/>
              </a:ext>
            </a:extLst>
          </p:cNvPr>
          <p:cNvSpPr>
            <a:spLocks noGrp="1"/>
          </p:cNvSpPr>
          <p:nvPr>
            <p:ph type="title"/>
          </p:nvPr>
        </p:nvSpPr>
        <p:spPr>
          <a:xfrm>
            <a:off x="935567" y="3433483"/>
            <a:ext cx="10345208" cy="766731"/>
          </a:xfrm>
        </p:spPr>
        <p:txBody>
          <a:bodyPr anchor="ctr">
            <a:noAutofit/>
          </a:bodyPr>
          <a:lstStyle/>
          <a:p>
            <a:r>
              <a:rPr lang="en-US" dirty="0"/>
              <a:t>Click to edit Master title style</a:t>
            </a:r>
            <a:endParaRPr lang="en-ID" dirty="0"/>
          </a:p>
        </p:txBody>
      </p:sp>
      <p:sp>
        <p:nvSpPr>
          <p:cNvPr id="13" name="Text Placeholder 10">
            <a:extLst>
              <a:ext uri="{FF2B5EF4-FFF2-40B4-BE49-F238E27FC236}">
                <a16:creationId xmlns:a16="http://schemas.microsoft.com/office/drawing/2014/main" id="{16309A00-0506-47CA-3E59-D8B851225715}"/>
              </a:ext>
            </a:extLst>
          </p:cNvPr>
          <p:cNvSpPr>
            <a:spLocks noGrp="1"/>
          </p:cNvSpPr>
          <p:nvPr>
            <p:ph type="body" sz="quarter" idx="15"/>
          </p:nvPr>
        </p:nvSpPr>
        <p:spPr>
          <a:xfrm>
            <a:off x="935567" y="4867837"/>
            <a:ext cx="10345208" cy="1369450"/>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10">
            <a:extLst>
              <a:ext uri="{FF2B5EF4-FFF2-40B4-BE49-F238E27FC236}">
                <a16:creationId xmlns:a16="http://schemas.microsoft.com/office/drawing/2014/main" id="{C8F78082-CAA6-773A-0FBC-201F6D53E84C}"/>
              </a:ext>
            </a:extLst>
          </p:cNvPr>
          <p:cNvSpPr>
            <a:spLocks noGrp="1"/>
          </p:cNvSpPr>
          <p:nvPr>
            <p:ph type="body" sz="quarter" idx="16"/>
          </p:nvPr>
        </p:nvSpPr>
        <p:spPr>
          <a:xfrm>
            <a:off x="935567" y="4419600"/>
            <a:ext cx="10345208"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8F43006C-0FE6-41CD-90C9-19BC88D7F305}"/>
              </a:ext>
            </a:extLst>
          </p:cNvPr>
          <p:cNvSpPr>
            <a:spLocks noGrp="1"/>
          </p:cNvSpPr>
          <p:nvPr>
            <p:ph type="ftr" sz="quarter" idx="18"/>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55304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Text Box T20V8">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A1E5A35-45E6-A151-7A6F-C8CFB39AE640}"/>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5" name="Picture Placeholder 5">
            <a:extLst>
              <a:ext uri="{FF2B5EF4-FFF2-40B4-BE49-F238E27FC236}">
                <a16:creationId xmlns:a16="http://schemas.microsoft.com/office/drawing/2014/main" id="{1351D61F-63AA-89E8-6518-7ACE022722B3}"/>
              </a:ext>
            </a:extLst>
          </p:cNvPr>
          <p:cNvSpPr>
            <a:spLocks noGrp="1"/>
          </p:cNvSpPr>
          <p:nvPr>
            <p:ph type="pic" sz="quarter" idx="17"/>
          </p:nvPr>
        </p:nvSpPr>
        <p:spPr>
          <a:xfrm>
            <a:off x="940857" y="3535266"/>
            <a:ext cx="10339918" cy="2702023"/>
          </a:xfrm>
        </p:spPr>
        <p:txBody>
          <a:bodyPr/>
          <a:lstStyle/>
          <a:p>
            <a:endParaRPr lang="en-ID" dirty="0"/>
          </a:p>
        </p:txBody>
      </p:sp>
      <p:sp>
        <p:nvSpPr>
          <p:cNvPr id="6" name="Text Placeholder 10">
            <a:extLst>
              <a:ext uri="{FF2B5EF4-FFF2-40B4-BE49-F238E27FC236}">
                <a16:creationId xmlns:a16="http://schemas.microsoft.com/office/drawing/2014/main" id="{8C1BA054-3952-CDA3-9D89-933F800FB102}"/>
              </a:ext>
            </a:extLst>
          </p:cNvPr>
          <p:cNvSpPr>
            <a:spLocks noGrp="1"/>
          </p:cNvSpPr>
          <p:nvPr>
            <p:ph type="body" sz="quarter" idx="15"/>
          </p:nvPr>
        </p:nvSpPr>
        <p:spPr>
          <a:xfrm>
            <a:off x="940857" y="1882499"/>
            <a:ext cx="10339918" cy="1546502"/>
          </a:xfrm>
        </p:spPr>
        <p:txBody>
          <a:bodyPr>
            <a:norm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5802F3D3-268D-28AC-3B6A-BCE1B432EE17}"/>
              </a:ext>
            </a:extLst>
          </p:cNvPr>
          <p:cNvSpPr>
            <a:spLocks noGrp="1"/>
          </p:cNvSpPr>
          <p:nvPr>
            <p:ph type="body" sz="quarter" idx="16"/>
          </p:nvPr>
        </p:nvSpPr>
        <p:spPr>
          <a:xfrm>
            <a:off x="940857" y="1466026"/>
            <a:ext cx="10339918" cy="305444"/>
          </a:xfrm>
        </p:spPr>
        <p:txBody>
          <a:bodyPr anchor="ctr">
            <a:norm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itle 1">
            <a:extLst>
              <a:ext uri="{FF2B5EF4-FFF2-40B4-BE49-F238E27FC236}">
                <a16:creationId xmlns:a16="http://schemas.microsoft.com/office/drawing/2014/main" id="{83B2CBD9-235B-6598-B119-54521446E3A3}"/>
              </a:ext>
            </a:extLst>
          </p:cNvPr>
          <p:cNvSpPr>
            <a:spLocks noGrp="1"/>
          </p:cNvSpPr>
          <p:nvPr>
            <p:ph type="title"/>
          </p:nvPr>
        </p:nvSpPr>
        <p:spPr>
          <a:xfrm>
            <a:off x="940857" y="620714"/>
            <a:ext cx="10339918"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61FC20F5-7912-F878-4A2C-B67F216C3300}"/>
              </a:ext>
            </a:extLst>
          </p:cNvPr>
          <p:cNvSpPr>
            <a:spLocks noGrp="1"/>
          </p:cNvSpPr>
          <p:nvPr>
            <p:ph type="ftr" sz="quarter" idx="18"/>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572809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Text Boxes T21V1">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normAutofit/>
          </a:bodyPr>
          <a:lstStyle/>
          <a:p>
            <a:fld id="{F5342A4C-1D06-4798-B51F-D5804CA03D28}" type="slidenum">
              <a:rPr lang="en-ID" smtClean="0"/>
              <a:pPr/>
              <a:t>‹#›</a:t>
            </a:fld>
            <a:endParaRPr lang="en-ID" dirty="0"/>
          </a:p>
        </p:txBody>
      </p:sp>
      <p:sp>
        <p:nvSpPr>
          <p:cNvPr id="6" name="Picture Placeholder 5">
            <a:extLst>
              <a:ext uri="{FF2B5EF4-FFF2-40B4-BE49-F238E27FC236}">
                <a16:creationId xmlns:a16="http://schemas.microsoft.com/office/drawing/2014/main" id="{B983C41E-9E62-2649-ECE4-9DA270EF6269}"/>
              </a:ext>
            </a:extLst>
          </p:cNvPr>
          <p:cNvSpPr>
            <a:spLocks noGrp="1"/>
          </p:cNvSpPr>
          <p:nvPr>
            <p:ph type="pic" sz="quarter" idx="12"/>
          </p:nvPr>
        </p:nvSpPr>
        <p:spPr>
          <a:xfrm>
            <a:off x="946149" y="1528887"/>
            <a:ext cx="2850528" cy="2850528"/>
          </a:xfrm>
        </p:spPr>
        <p:txBody>
          <a:bodyPr/>
          <a:lstStyle/>
          <a:p>
            <a:endParaRPr lang="en-ID" dirty="0"/>
          </a:p>
        </p:txBody>
      </p:sp>
      <p:sp>
        <p:nvSpPr>
          <p:cNvPr id="8" name="Picture Placeholder 5">
            <a:extLst>
              <a:ext uri="{FF2B5EF4-FFF2-40B4-BE49-F238E27FC236}">
                <a16:creationId xmlns:a16="http://schemas.microsoft.com/office/drawing/2014/main" id="{0BC856CB-7EF7-0686-67C3-F4FDED157CB8}"/>
              </a:ext>
            </a:extLst>
          </p:cNvPr>
          <p:cNvSpPr>
            <a:spLocks noGrp="1"/>
          </p:cNvSpPr>
          <p:nvPr>
            <p:ph type="pic" sz="quarter" idx="13"/>
          </p:nvPr>
        </p:nvSpPr>
        <p:spPr>
          <a:xfrm>
            <a:off x="4212602" y="1528887"/>
            <a:ext cx="2850528" cy="2850528"/>
          </a:xfrm>
        </p:spPr>
        <p:txBody>
          <a:bodyPr/>
          <a:lstStyle/>
          <a:p>
            <a:endParaRPr lang="en-ID"/>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46149" y="5053857"/>
            <a:ext cx="10310284" cy="1183432"/>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D2429B91-076E-CB50-170D-FC4795E0F3E7}"/>
              </a:ext>
            </a:extLst>
          </p:cNvPr>
          <p:cNvSpPr>
            <a:spLocks noGrp="1"/>
          </p:cNvSpPr>
          <p:nvPr>
            <p:ph type="body" sz="quarter" idx="17"/>
          </p:nvPr>
        </p:nvSpPr>
        <p:spPr>
          <a:xfrm>
            <a:off x="7479055" y="1981250"/>
            <a:ext cx="3777379" cy="2398165"/>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5" name="Text Placeholder 10">
            <a:extLst>
              <a:ext uri="{FF2B5EF4-FFF2-40B4-BE49-F238E27FC236}">
                <a16:creationId xmlns:a16="http://schemas.microsoft.com/office/drawing/2014/main" id="{744BECA6-9305-F88E-F90F-0C35FF17C816}"/>
              </a:ext>
            </a:extLst>
          </p:cNvPr>
          <p:cNvSpPr>
            <a:spLocks noGrp="1"/>
          </p:cNvSpPr>
          <p:nvPr>
            <p:ph type="body" sz="quarter" idx="16"/>
          </p:nvPr>
        </p:nvSpPr>
        <p:spPr>
          <a:xfrm>
            <a:off x="946149" y="4606931"/>
            <a:ext cx="10303200"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7" name="Text Placeholder 10">
            <a:extLst>
              <a:ext uri="{FF2B5EF4-FFF2-40B4-BE49-F238E27FC236}">
                <a16:creationId xmlns:a16="http://schemas.microsoft.com/office/drawing/2014/main" id="{6028CAA3-FE49-641C-4C7C-6A8643CDAFCC}"/>
              </a:ext>
            </a:extLst>
          </p:cNvPr>
          <p:cNvSpPr>
            <a:spLocks noGrp="1"/>
          </p:cNvSpPr>
          <p:nvPr>
            <p:ph type="body" sz="quarter" idx="18"/>
          </p:nvPr>
        </p:nvSpPr>
        <p:spPr>
          <a:xfrm>
            <a:off x="7479055" y="1528887"/>
            <a:ext cx="3777379"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4" name="Title 1">
            <a:extLst>
              <a:ext uri="{FF2B5EF4-FFF2-40B4-BE49-F238E27FC236}">
                <a16:creationId xmlns:a16="http://schemas.microsoft.com/office/drawing/2014/main" id="{01E53180-FC5B-DA95-DFFD-C35B813D716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463814F1-CF93-D56F-3147-B5DF16716AA7}"/>
              </a:ext>
            </a:extLst>
          </p:cNvPr>
          <p:cNvSpPr>
            <a:spLocks noGrp="1"/>
          </p:cNvSpPr>
          <p:nvPr>
            <p:ph type="ftr" sz="quarter" idx="19"/>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22613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Text Boxes T21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6396993" y="620713"/>
            <a:ext cx="4883782" cy="2808287"/>
          </a:xfrm>
        </p:spPr>
        <p:txBody>
          <a:bodyPr lIns="72000" anchor="b">
            <a:noAutofit/>
          </a:bodyPr>
          <a:lstStyle/>
          <a:p>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6396993" y="4028187"/>
            <a:ext cx="4883783" cy="2209101"/>
          </a:xfrm>
        </p:spPr>
        <p:txBody>
          <a:bodyPr>
            <a:noAutofit/>
          </a:bodyPr>
          <a:lstStyle>
            <a:lvl1pPr>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6396993" y="3581262"/>
            <a:ext cx="4883783"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5" name="Picture Placeholder 5">
            <a:extLst>
              <a:ext uri="{FF2B5EF4-FFF2-40B4-BE49-F238E27FC236}">
                <a16:creationId xmlns:a16="http://schemas.microsoft.com/office/drawing/2014/main" id="{8C682A16-D4BD-1B51-F007-ED655339E18C}"/>
              </a:ext>
            </a:extLst>
          </p:cNvPr>
          <p:cNvSpPr>
            <a:spLocks noGrp="1"/>
          </p:cNvSpPr>
          <p:nvPr>
            <p:ph type="pic" sz="quarter" idx="17"/>
          </p:nvPr>
        </p:nvSpPr>
        <p:spPr>
          <a:xfrm>
            <a:off x="946149" y="3581262"/>
            <a:ext cx="4848860" cy="2654438"/>
          </a:xfrm>
        </p:spPr>
        <p:txBody>
          <a:bodyPr/>
          <a:lstStyle/>
          <a:p>
            <a:endParaRPr lang="en-ID"/>
          </a:p>
        </p:txBody>
      </p:sp>
      <p:sp>
        <p:nvSpPr>
          <p:cNvPr id="5" name="Text Placeholder 10">
            <a:extLst>
              <a:ext uri="{FF2B5EF4-FFF2-40B4-BE49-F238E27FC236}">
                <a16:creationId xmlns:a16="http://schemas.microsoft.com/office/drawing/2014/main" id="{F822A1B6-89AF-52C8-D197-329C098240E8}"/>
              </a:ext>
            </a:extLst>
          </p:cNvPr>
          <p:cNvSpPr>
            <a:spLocks noGrp="1"/>
          </p:cNvSpPr>
          <p:nvPr>
            <p:ph type="body" sz="quarter" idx="19"/>
          </p:nvPr>
        </p:nvSpPr>
        <p:spPr>
          <a:xfrm>
            <a:off x="946145" y="1069226"/>
            <a:ext cx="4848860" cy="2359774"/>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6" name="Text Placeholder 10">
            <a:extLst>
              <a:ext uri="{FF2B5EF4-FFF2-40B4-BE49-F238E27FC236}">
                <a16:creationId xmlns:a16="http://schemas.microsoft.com/office/drawing/2014/main" id="{6C72FE65-DE48-598F-90D7-439F7295E961}"/>
              </a:ext>
            </a:extLst>
          </p:cNvPr>
          <p:cNvSpPr>
            <a:spLocks noGrp="1"/>
          </p:cNvSpPr>
          <p:nvPr>
            <p:ph type="body" sz="quarter" idx="20"/>
          </p:nvPr>
        </p:nvSpPr>
        <p:spPr>
          <a:xfrm>
            <a:off x="946147" y="622300"/>
            <a:ext cx="4848859" cy="340659"/>
          </a:xfrm>
        </p:spPr>
        <p:txBody>
          <a:bodyPr anchor="b">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7" name="Footer Placeholder 4">
            <a:extLst>
              <a:ext uri="{FF2B5EF4-FFF2-40B4-BE49-F238E27FC236}">
                <a16:creationId xmlns:a16="http://schemas.microsoft.com/office/drawing/2014/main" id="{9992C910-DE3E-2BFA-A0A9-72216C93F429}"/>
              </a:ext>
            </a:extLst>
          </p:cNvPr>
          <p:cNvSpPr>
            <a:spLocks noGrp="1"/>
          </p:cNvSpPr>
          <p:nvPr>
            <p:ph type="ftr" sz="quarter" idx="2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2277063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Text Boxes T21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2203A-7A48-D43C-FF81-44998ED6C5A3}"/>
              </a:ext>
            </a:extLst>
          </p:cNvPr>
          <p:cNvSpPr>
            <a:spLocks noGrp="1"/>
          </p:cNvSpPr>
          <p:nvPr>
            <p:ph type="title"/>
          </p:nvPr>
        </p:nvSpPr>
        <p:spPr>
          <a:xfrm>
            <a:off x="935568" y="620712"/>
            <a:ext cx="4874684" cy="1873144"/>
          </a:xfrm>
        </p:spPr>
        <p:txBody>
          <a:bodyPr anchor="b">
            <a:noAutofit/>
          </a:bodyPr>
          <a:lstStyle/>
          <a:p>
            <a:r>
              <a:rPr lang="en-US" dirty="0"/>
              <a:t>Click to edit Master title style</a:t>
            </a:r>
            <a:endParaRPr lang="en-ID" dirty="0"/>
          </a:p>
        </p:txBody>
      </p:sp>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11" name="Text Placeholder 10">
            <a:extLst>
              <a:ext uri="{FF2B5EF4-FFF2-40B4-BE49-F238E27FC236}">
                <a16:creationId xmlns:a16="http://schemas.microsoft.com/office/drawing/2014/main" id="{B9ED7268-F0F7-7726-1714-4FFFA13C8634}"/>
              </a:ext>
            </a:extLst>
          </p:cNvPr>
          <p:cNvSpPr>
            <a:spLocks noGrp="1"/>
          </p:cNvSpPr>
          <p:nvPr>
            <p:ph type="body" sz="quarter" idx="15"/>
          </p:nvPr>
        </p:nvSpPr>
        <p:spPr>
          <a:xfrm>
            <a:off x="935568" y="3047047"/>
            <a:ext cx="4874684" cy="3190242"/>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A2E70DB5-A605-C6D9-FAC7-F284C61688EE}"/>
              </a:ext>
            </a:extLst>
          </p:cNvPr>
          <p:cNvSpPr>
            <a:spLocks noGrp="1"/>
          </p:cNvSpPr>
          <p:nvPr>
            <p:ph type="body" sz="quarter" idx="16"/>
          </p:nvPr>
        </p:nvSpPr>
        <p:spPr>
          <a:xfrm>
            <a:off x="935567" y="2600122"/>
            <a:ext cx="4874684"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Picture Placeholder 5">
            <a:extLst>
              <a:ext uri="{FF2B5EF4-FFF2-40B4-BE49-F238E27FC236}">
                <a16:creationId xmlns:a16="http://schemas.microsoft.com/office/drawing/2014/main" id="{6BC48F88-8D43-64A8-F42A-A485AD3D5EB2}"/>
              </a:ext>
            </a:extLst>
          </p:cNvPr>
          <p:cNvSpPr>
            <a:spLocks noGrp="1"/>
          </p:cNvSpPr>
          <p:nvPr>
            <p:ph type="pic" sz="quarter" idx="17"/>
          </p:nvPr>
        </p:nvSpPr>
        <p:spPr>
          <a:xfrm>
            <a:off x="6095999" y="620713"/>
            <a:ext cx="5472113" cy="2808288"/>
          </a:xfrm>
        </p:spPr>
        <p:txBody>
          <a:bodyPr/>
          <a:lstStyle/>
          <a:p>
            <a:endParaRPr lang="en-ID" dirty="0"/>
          </a:p>
        </p:txBody>
      </p:sp>
      <p:sp>
        <p:nvSpPr>
          <p:cNvPr id="13" name="Text Placeholder 10">
            <a:extLst>
              <a:ext uri="{FF2B5EF4-FFF2-40B4-BE49-F238E27FC236}">
                <a16:creationId xmlns:a16="http://schemas.microsoft.com/office/drawing/2014/main" id="{98834F27-9D34-4AFD-BDD3-678D4809F22B}"/>
              </a:ext>
            </a:extLst>
          </p:cNvPr>
          <p:cNvSpPr>
            <a:spLocks noGrp="1"/>
          </p:cNvSpPr>
          <p:nvPr>
            <p:ph type="body" sz="quarter" idx="18"/>
          </p:nvPr>
        </p:nvSpPr>
        <p:spPr>
          <a:xfrm>
            <a:off x="6095999" y="4028187"/>
            <a:ext cx="5472113" cy="2209101"/>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10">
            <a:extLst>
              <a:ext uri="{FF2B5EF4-FFF2-40B4-BE49-F238E27FC236}">
                <a16:creationId xmlns:a16="http://schemas.microsoft.com/office/drawing/2014/main" id="{59D06244-350E-A942-0379-5798A947A94F}"/>
              </a:ext>
            </a:extLst>
          </p:cNvPr>
          <p:cNvSpPr>
            <a:spLocks noGrp="1"/>
          </p:cNvSpPr>
          <p:nvPr>
            <p:ph type="body" sz="quarter" idx="19"/>
          </p:nvPr>
        </p:nvSpPr>
        <p:spPr>
          <a:xfrm>
            <a:off x="6095999" y="3581262"/>
            <a:ext cx="5472113"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5" name="Footer Placeholder 4">
            <a:extLst>
              <a:ext uri="{FF2B5EF4-FFF2-40B4-BE49-F238E27FC236}">
                <a16:creationId xmlns:a16="http://schemas.microsoft.com/office/drawing/2014/main" id="{08E850F7-00BD-F46B-E8A3-2D672F0EDDDD}"/>
              </a:ext>
            </a:extLst>
          </p:cNvPr>
          <p:cNvSpPr>
            <a:spLocks noGrp="1"/>
          </p:cNvSpPr>
          <p:nvPr>
            <p:ph type="ftr" sz="quarter" idx="20"/>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326153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Text Boxes T21V4">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13" name="Picture Placeholder 5">
            <a:extLst>
              <a:ext uri="{FF2B5EF4-FFF2-40B4-BE49-F238E27FC236}">
                <a16:creationId xmlns:a16="http://schemas.microsoft.com/office/drawing/2014/main" id="{031D4142-D50A-A98A-0841-6E68FBEF0A34}"/>
              </a:ext>
            </a:extLst>
          </p:cNvPr>
          <p:cNvSpPr>
            <a:spLocks noGrp="1"/>
          </p:cNvSpPr>
          <p:nvPr>
            <p:ph type="pic" sz="quarter" idx="13"/>
          </p:nvPr>
        </p:nvSpPr>
        <p:spPr>
          <a:xfrm>
            <a:off x="8857628" y="3523628"/>
            <a:ext cx="2712072" cy="2712072"/>
          </a:xfrm>
        </p:spPr>
        <p:txBody>
          <a:bodyPr/>
          <a:lstStyle/>
          <a:p>
            <a:endParaRPr lang="en-ID"/>
          </a:p>
        </p:txBody>
      </p:sp>
      <p:sp>
        <p:nvSpPr>
          <p:cNvPr id="15" name="Picture Placeholder 5">
            <a:extLst>
              <a:ext uri="{FF2B5EF4-FFF2-40B4-BE49-F238E27FC236}">
                <a16:creationId xmlns:a16="http://schemas.microsoft.com/office/drawing/2014/main" id="{2DB518C0-88B6-2B6B-0286-3B6B690D72FA}"/>
              </a:ext>
            </a:extLst>
          </p:cNvPr>
          <p:cNvSpPr>
            <a:spLocks noGrp="1"/>
          </p:cNvSpPr>
          <p:nvPr>
            <p:ph type="pic" sz="quarter" idx="19"/>
          </p:nvPr>
        </p:nvSpPr>
        <p:spPr>
          <a:xfrm>
            <a:off x="5820306" y="3523628"/>
            <a:ext cx="2712072" cy="2712072"/>
          </a:xfrm>
        </p:spPr>
        <p:txBody>
          <a:bodyPr/>
          <a:lstStyle/>
          <a:p>
            <a:endParaRPr lang="en-ID"/>
          </a:p>
        </p:txBody>
      </p:sp>
      <p:sp>
        <p:nvSpPr>
          <p:cNvPr id="7" name="Text Placeholder 10">
            <a:extLst>
              <a:ext uri="{FF2B5EF4-FFF2-40B4-BE49-F238E27FC236}">
                <a16:creationId xmlns:a16="http://schemas.microsoft.com/office/drawing/2014/main" id="{3F05F364-FCB9-C539-905E-F63EDD6284CA}"/>
              </a:ext>
            </a:extLst>
          </p:cNvPr>
          <p:cNvSpPr>
            <a:spLocks noGrp="1"/>
          </p:cNvSpPr>
          <p:nvPr>
            <p:ph type="body" sz="quarter" idx="18"/>
          </p:nvPr>
        </p:nvSpPr>
        <p:spPr>
          <a:xfrm>
            <a:off x="5820306" y="1064146"/>
            <a:ext cx="5747807" cy="2270226"/>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8" name="Text Placeholder 10">
            <a:extLst>
              <a:ext uri="{FF2B5EF4-FFF2-40B4-BE49-F238E27FC236}">
                <a16:creationId xmlns:a16="http://schemas.microsoft.com/office/drawing/2014/main" id="{1510EC84-838F-4411-0430-C0140C106220}"/>
              </a:ext>
            </a:extLst>
          </p:cNvPr>
          <p:cNvSpPr>
            <a:spLocks noGrp="1"/>
          </p:cNvSpPr>
          <p:nvPr>
            <p:ph type="body" sz="quarter" idx="22"/>
          </p:nvPr>
        </p:nvSpPr>
        <p:spPr>
          <a:xfrm>
            <a:off x="5820306" y="617221"/>
            <a:ext cx="5747807"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9" name="Title 1">
            <a:extLst>
              <a:ext uri="{FF2B5EF4-FFF2-40B4-BE49-F238E27FC236}">
                <a16:creationId xmlns:a16="http://schemas.microsoft.com/office/drawing/2014/main" id="{10410149-DC04-C474-4874-2FEAA7FDE97A}"/>
              </a:ext>
            </a:extLst>
          </p:cNvPr>
          <p:cNvSpPr>
            <a:spLocks noGrp="1"/>
          </p:cNvSpPr>
          <p:nvPr>
            <p:ph type="title"/>
          </p:nvPr>
        </p:nvSpPr>
        <p:spPr>
          <a:xfrm>
            <a:off x="935568" y="620712"/>
            <a:ext cx="4467012" cy="1873144"/>
          </a:xfrm>
        </p:spPr>
        <p:txBody>
          <a:bodyPr anchor="b">
            <a:noAutofit/>
          </a:bodyPr>
          <a:lstStyle/>
          <a:p>
            <a:r>
              <a:rPr lang="en-US" dirty="0"/>
              <a:t>Click to edit Master title style</a:t>
            </a:r>
            <a:endParaRPr lang="en-ID" dirty="0"/>
          </a:p>
        </p:txBody>
      </p:sp>
      <p:sp>
        <p:nvSpPr>
          <p:cNvPr id="12" name="Text Placeholder 10">
            <a:extLst>
              <a:ext uri="{FF2B5EF4-FFF2-40B4-BE49-F238E27FC236}">
                <a16:creationId xmlns:a16="http://schemas.microsoft.com/office/drawing/2014/main" id="{BFA75FAB-97A3-B77D-81D4-49505959A7BB}"/>
              </a:ext>
            </a:extLst>
          </p:cNvPr>
          <p:cNvSpPr>
            <a:spLocks noGrp="1"/>
          </p:cNvSpPr>
          <p:nvPr>
            <p:ph type="body" sz="quarter" idx="15"/>
          </p:nvPr>
        </p:nvSpPr>
        <p:spPr>
          <a:xfrm>
            <a:off x="935568" y="3047047"/>
            <a:ext cx="4467012" cy="3190242"/>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4" name="Text Placeholder 10">
            <a:extLst>
              <a:ext uri="{FF2B5EF4-FFF2-40B4-BE49-F238E27FC236}">
                <a16:creationId xmlns:a16="http://schemas.microsoft.com/office/drawing/2014/main" id="{42918563-D68F-1EAA-A66C-EEA2414D7D94}"/>
              </a:ext>
            </a:extLst>
          </p:cNvPr>
          <p:cNvSpPr>
            <a:spLocks noGrp="1"/>
          </p:cNvSpPr>
          <p:nvPr>
            <p:ph type="body" sz="quarter" idx="16"/>
          </p:nvPr>
        </p:nvSpPr>
        <p:spPr>
          <a:xfrm>
            <a:off x="935567" y="2600122"/>
            <a:ext cx="4467012"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9F72335A-EBF4-421F-974F-A4FFF7021696}"/>
              </a:ext>
            </a:extLst>
          </p:cNvPr>
          <p:cNvSpPr>
            <a:spLocks noGrp="1"/>
          </p:cNvSpPr>
          <p:nvPr>
            <p:ph type="ftr" sz="quarter" idx="23"/>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796372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Text Boxes T22V1">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13" name="Picture Placeholder 5">
            <a:extLst>
              <a:ext uri="{FF2B5EF4-FFF2-40B4-BE49-F238E27FC236}">
                <a16:creationId xmlns:a16="http://schemas.microsoft.com/office/drawing/2014/main" id="{D44254E2-95DF-23C9-F750-5F0C53D4C93B}"/>
              </a:ext>
            </a:extLst>
          </p:cNvPr>
          <p:cNvSpPr>
            <a:spLocks noGrp="1"/>
          </p:cNvSpPr>
          <p:nvPr>
            <p:ph type="pic" sz="quarter" idx="18"/>
          </p:nvPr>
        </p:nvSpPr>
        <p:spPr>
          <a:xfrm>
            <a:off x="4511675" y="1534429"/>
            <a:ext cx="3168651" cy="3168651"/>
          </a:xfrm>
        </p:spPr>
        <p:txBody>
          <a:bodyPr/>
          <a:lstStyle/>
          <a:p>
            <a:endParaRPr lang="en-ID"/>
          </a:p>
        </p:txBody>
      </p:sp>
      <p:sp>
        <p:nvSpPr>
          <p:cNvPr id="8" name="Text Placeholder 7">
            <a:extLst>
              <a:ext uri="{FF2B5EF4-FFF2-40B4-BE49-F238E27FC236}">
                <a16:creationId xmlns:a16="http://schemas.microsoft.com/office/drawing/2014/main" id="{305F9D6C-F894-DD75-5A90-F0DD42854DD3}"/>
              </a:ext>
            </a:extLst>
          </p:cNvPr>
          <p:cNvSpPr>
            <a:spLocks noGrp="1"/>
          </p:cNvSpPr>
          <p:nvPr>
            <p:ph type="body" sz="quarter" idx="21"/>
          </p:nvPr>
        </p:nvSpPr>
        <p:spPr>
          <a:xfrm>
            <a:off x="946151" y="5315016"/>
            <a:ext cx="10299699" cy="922270"/>
          </a:xfrm>
        </p:spPr>
        <p:txBody>
          <a:bodyPr>
            <a:noAutofit/>
          </a:bodyPr>
          <a:lstStyle>
            <a:lvl1pPr>
              <a:lnSpc>
                <a:spcPct val="100000"/>
              </a:lnSpc>
              <a:defRPr sz="1600"/>
            </a:lvl1pPr>
          </a:lstStyle>
          <a:p>
            <a:pPr lvl="0"/>
            <a:r>
              <a:rPr lang="en-US" dirty="0"/>
              <a:t>Click to edit Master text styles</a:t>
            </a:r>
          </a:p>
        </p:txBody>
      </p:sp>
      <p:sp>
        <p:nvSpPr>
          <p:cNvPr id="12" name="Text Placeholder 10">
            <a:extLst>
              <a:ext uri="{FF2B5EF4-FFF2-40B4-BE49-F238E27FC236}">
                <a16:creationId xmlns:a16="http://schemas.microsoft.com/office/drawing/2014/main" id="{73A207FE-1878-7831-1200-77F80A7CDEC5}"/>
              </a:ext>
            </a:extLst>
          </p:cNvPr>
          <p:cNvSpPr>
            <a:spLocks noGrp="1"/>
          </p:cNvSpPr>
          <p:nvPr>
            <p:ph type="body" sz="quarter" idx="24"/>
          </p:nvPr>
        </p:nvSpPr>
        <p:spPr>
          <a:xfrm>
            <a:off x="946151" y="4868091"/>
            <a:ext cx="10310283"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6" name="Text Placeholder 10">
            <a:extLst>
              <a:ext uri="{FF2B5EF4-FFF2-40B4-BE49-F238E27FC236}">
                <a16:creationId xmlns:a16="http://schemas.microsoft.com/office/drawing/2014/main" id="{34CD6209-02A2-BF3A-8A0A-72C4F405302E}"/>
              </a:ext>
            </a:extLst>
          </p:cNvPr>
          <p:cNvSpPr>
            <a:spLocks noGrp="1"/>
          </p:cNvSpPr>
          <p:nvPr>
            <p:ph type="body" sz="quarter" idx="15"/>
          </p:nvPr>
        </p:nvSpPr>
        <p:spPr>
          <a:xfrm>
            <a:off x="940859" y="1913801"/>
            <a:ext cx="3102505" cy="2789279"/>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10">
            <a:extLst>
              <a:ext uri="{FF2B5EF4-FFF2-40B4-BE49-F238E27FC236}">
                <a16:creationId xmlns:a16="http://schemas.microsoft.com/office/drawing/2014/main" id="{F30B0F7A-B70E-51F5-0795-C9E5D1D15402}"/>
              </a:ext>
            </a:extLst>
          </p:cNvPr>
          <p:cNvSpPr>
            <a:spLocks noGrp="1"/>
          </p:cNvSpPr>
          <p:nvPr>
            <p:ph type="body" sz="quarter" idx="16"/>
          </p:nvPr>
        </p:nvSpPr>
        <p:spPr>
          <a:xfrm>
            <a:off x="940858" y="1466876"/>
            <a:ext cx="3102505"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a:t>
            </a:r>
          </a:p>
        </p:txBody>
      </p:sp>
      <p:sp>
        <p:nvSpPr>
          <p:cNvPr id="18" name="Text Placeholder 10">
            <a:extLst>
              <a:ext uri="{FF2B5EF4-FFF2-40B4-BE49-F238E27FC236}">
                <a16:creationId xmlns:a16="http://schemas.microsoft.com/office/drawing/2014/main" id="{E7ABD378-8F9B-F492-BE6D-D0BCC49FE7B4}"/>
              </a:ext>
            </a:extLst>
          </p:cNvPr>
          <p:cNvSpPr>
            <a:spLocks noGrp="1"/>
          </p:cNvSpPr>
          <p:nvPr>
            <p:ph type="body" sz="quarter" idx="25"/>
          </p:nvPr>
        </p:nvSpPr>
        <p:spPr>
          <a:xfrm>
            <a:off x="8143345" y="1913801"/>
            <a:ext cx="3102505" cy="2789279"/>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9" name="Text Placeholder 10">
            <a:extLst>
              <a:ext uri="{FF2B5EF4-FFF2-40B4-BE49-F238E27FC236}">
                <a16:creationId xmlns:a16="http://schemas.microsoft.com/office/drawing/2014/main" id="{A35B3792-013C-B5CD-392F-7FC661EC981D}"/>
              </a:ext>
            </a:extLst>
          </p:cNvPr>
          <p:cNvSpPr>
            <a:spLocks noGrp="1"/>
          </p:cNvSpPr>
          <p:nvPr>
            <p:ph type="body" sz="quarter" idx="26"/>
          </p:nvPr>
        </p:nvSpPr>
        <p:spPr>
          <a:xfrm>
            <a:off x="8143344" y="1466876"/>
            <a:ext cx="3102505"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a:t>
            </a:r>
          </a:p>
        </p:txBody>
      </p:sp>
      <p:sp>
        <p:nvSpPr>
          <p:cNvPr id="21" name="Title 1">
            <a:extLst>
              <a:ext uri="{FF2B5EF4-FFF2-40B4-BE49-F238E27FC236}">
                <a16:creationId xmlns:a16="http://schemas.microsoft.com/office/drawing/2014/main" id="{2221A32B-451E-9761-4920-7149D757DD57}"/>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93A8A999-B654-2BED-F007-AA6E12CB209D}"/>
              </a:ext>
            </a:extLst>
          </p:cNvPr>
          <p:cNvSpPr>
            <a:spLocks noGrp="1"/>
          </p:cNvSpPr>
          <p:nvPr>
            <p:ph type="ftr" sz="quarter" idx="27"/>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8420553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Text Boxes T23V1">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8AEAE-CAB2-B08D-FDF5-65D952895D89}"/>
              </a:ext>
            </a:extLst>
          </p:cNvPr>
          <p:cNvSpPr>
            <a:spLocks noGrp="1"/>
          </p:cNvSpPr>
          <p:nvPr>
            <p:ph type="sldNum" sz="quarter" idx="11"/>
          </p:nvPr>
        </p:nvSpPr>
        <p:spPr/>
        <p:txBody>
          <a:bodyPr/>
          <a:lstStyle/>
          <a:p>
            <a:fld id="{F5342A4C-1D06-4798-B51F-D5804CA03D28}" type="slidenum">
              <a:rPr lang="en-ID" smtClean="0"/>
              <a:pPr/>
              <a:t>‹#›</a:t>
            </a:fld>
            <a:endParaRPr lang="en-ID" dirty="0"/>
          </a:p>
        </p:txBody>
      </p:sp>
      <p:sp>
        <p:nvSpPr>
          <p:cNvPr id="16" name="Text Placeholder 10">
            <a:extLst>
              <a:ext uri="{FF2B5EF4-FFF2-40B4-BE49-F238E27FC236}">
                <a16:creationId xmlns:a16="http://schemas.microsoft.com/office/drawing/2014/main" id="{34CD6209-02A2-BF3A-8A0A-72C4F405302E}"/>
              </a:ext>
            </a:extLst>
          </p:cNvPr>
          <p:cNvSpPr>
            <a:spLocks noGrp="1"/>
          </p:cNvSpPr>
          <p:nvPr>
            <p:ph type="body" sz="quarter" idx="15"/>
          </p:nvPr>
        </p:nvSpPr>
        <p:spPr>
          <a:xfrm>
            <a:off x="940859" y="1913802"/>
            <a:ext cx="4554854" cy="1770891"/>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7" name="Text Placeholder 10">
            <a:extLst>
              <a:ext uri="{FF2B5EF4-FFF2-40B4-BE49-F238E27FC236}">
                <a16:creationId xmlns:a16="http://schemas.microsoft.com/office/drawing/2014/main" id="{F30B0F7A-B70E-51F5-0795-C9E5D1D15402}"/>
              </a:ext>
            </a:extLst>
          </p:cNvPr>
          <p:cNvSpPr>
            <a:spLocks noGrp="1"/>
          </p:cNvSpPr>
          <p:nvPr>
            <p:ph type="body" sz="quarter" idx="16"/>
          </p:nvPr>
        </p:nvSpPr>
        <p:spPr>
          <a:xfrm>
            <a:off x="940858" y="1466876"/>
            <a:ext cx="4554854"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a:t>
            </a:r>
          </a:p>
        </p:txBody>
      </p:sp>
      <p:sp>
        <p:nvSpPr>
          <p:cNvPr id="21" name="Title 1">
            <a:extLst>
              <a:ext uri="{FF2B5EF4-FFF2-40B4-BE49-F238E27FC236}">
                <a16:creationId xmlns:a16="http://schemas.microsoft.com/office/drawing/2014/main" id="{2221A32B-451E-9761-4920-7149D757DD57}"/>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Text Placeholder 10">
            <a:extLst>
              <a:ext uri="{FF2B5EF4-FFF2-40B4-BE49-F238E27FC236}">
                <a16:creationId xmlns:a16="http://schemas.microsoft.com/office/drawing/2014/main" id="{F1589440-C9D7-8898-C783-B88FC5466C81}"/>
              </a:ext>
            </a:extLst>
          </p:cNvPr>
          <p:cNvSpPr>
            <a:spLocks noGrp="1"/>
          </p:cNvSpPr>
          <p:nvPr>
            <p:ph type="body" sz="quarter" idx="17"/>
          </p:nvPr>
        </p:nvSpPr>
        <p:spPr>
          <a:xfrm>
            <a:off x="6725922" y="1913802"/>
            <a:ext cx="4554854" cy="1770891"/>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5" name="Text Placeholder 10">
            <a:extLst>
              <a:ext uri="{FF2B5EF4-FFF2-40B4-BE49-F238E27FC236}">
                <a16:creationId xmlns:a16="http://schemas.microsoft.com/office/drawing/2014/main" id="{E5B80D61-AE71-16FE-EFE7-0297EE79B7A6}"/>
              </a:ext>
            </a:extLst>
          </p:cNvPr>
          <p:cNvSpPr>
            <a:spLocks noGrp="1"/>
          </p:cNvSpPr>
          <p:nvPr>
            <p:ph type="body" sz="quarter" idx="18"/>
          </p:nvPr>
        </p:nvSpPr>
        <p:spPr>
          <a:xfrm>
            <a:off x="6725921" y="1466876"/>
            <a:ext cx="4554854"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a:t>
            </a:r>
          </a:p>
        </p:txBody>
      </p:sp>
      <p:sp>
        <p:nvSpPr>
          <p:cNvPr id="6" name="Text Placeholder 10">
            <a:extLst>
              <a:ext uri="{FF2B5EF4-FFF2-40B4-BE49-F238E27FC236}">
                <a16:creationId xmlns:a16="http://schemas.microsoft.com/office/drawing/2014/main" id="{36F63666-011D-83D1-9457-7981AF416E58}"/>
              </a:ext>
            </a:extLst>
          </p:cNvPr>
          <p:cNvSpPr>
            <a:spLocks noGrp="1"/>
          </p:cNvSpPr>
          <p:nvPr>
            <p:ph type="body" sz="quarter" idx="19"/>
          </p:nvPr>
        </p:nvSpPr>
        <p:spPr>
          <a:xfrm>
            <a:off x="940859" y="4466395"/>
            <a:ext cx="4554854" cy="1770891"/>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DAF511DF-8A11-AAE6-F382-F593EA248836}"/>
              </a:ext>
            </a:extLst>
          </p:cNvPr>
          <p:cNvSpPr>
            <a:spLocks noGrp="1"/>
          </p:cNvSpPr>
          <p:nvPr>
            <p:ph type="body" sz="quarter" idx="20"/>
          </p:nvPr>
        </p:nvSpPr>
        <p:spPr>
          <a:xfrm>
            <a:off x="940858" y="4019469"/>
            <a:ext cx="4554854"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a:t>
            </a:r>
          </a:p>
        </p:txBody>
      </p:sp>
      <p:sp>
        <p:nvSpPr>
          <p:cNvPr id="9" name="Text Placeholder 10">
            <a:extLst>
              <a:ext uri="{FF2B5EF4-FFF2-40B4-BE49-F238E27FC236}">
                <a16:creationId xmlns:a16="http://schemas.microsoft.com/office/drawing/2014/main" id="{50D9ABC9-16A9-D9B9-743C-F64464494B2D}"/>
              </a:ext>
            </a:extLst>
          </p:cNvPr>
          <p:cNvSpPr>
            <a:spLocks noGrp="1"/>
          </p:cNvSpPr>
          <p:nvPr>
            <p:ph type="body" sz="quarter" idx="21"/>
          </p:nvPr>
        </p:nvSpPr>
        <p:spPr>
          <a:xfrm>
            <a:off x="6725922" y="4466395"/>
            <a:ext cx="4554854" cy="1770891"/>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0" name="Text Placeholder 10">
            <a:extLst>
              <a:ext uri="{FF2B5EF4-FFF2-40B4-BE49-F238E27FC236}">
                <a16:creationId xmlns:a16="http://schemas.microsoft.com/office/drawing/2014/main" id="{B0AA6B7C-1B7D-2A96-14C4-ED0E53BC8C67}"/>
              </a:ext>
            </a:extLst>
          </p:cNvPr>
          <p:cNvSpPr>
            <a:spLocks noGrp="1"/>
          </p:cNvSpPr>
          <p:nvPr>
            <p:ph type="body" sz="quarter" idx="22"/>
          </p:nvPr>
        </p:nvSpPr>
        <p:spPr>
          <a:xfrm>
            <a:off x="6725921" y="4019469"/>
            <a:ext cx="4554854" cy="340659"/>
          </a:xfrm>
        </p:spPr>
        <p:txBody>
          <a:bodyPr anchor="ctr">
            <a:noAutofit/>
          </a:bodyPr>
          <a:lstStyle>
            <a:lvl1pPr>
              <a:lnSpc>
                <a:spcPct val="100000"/>
              </a:lnSpc>
              <a:defRPr sz="1800" b="1"/>
            </a:lvl1pPr>
            <a:lvl2pPr>
              <a:defRPr sz="933" b="1"/>
            </a:lvl2pPr>
            <a:lvl3pPr>
              <a:defRPr sz="800" b="1"/>
            </a:lvl3pPr>
            <a:lvl4pPr>
              <a:defRPr sz="733" b="1"/>
            </a:lvl4pPr>
            <a:lvl5pPr>
              <a:defRPr sz="733" b="1"/>
            </a:lvl5pPr>
          </a:lstStyle>
          <a:p>
            <a:pPr lvl="0"/>
            <a:r>
              <a:rPr lang="en-US" dirty="0"/>
              <a:t>Click to edit Master text</a:t>
            </a:r>
          </a:p>
        </p:txBody>
      </p:sp>
      <p:sp>
        <p:nvSpPr>
          <p:cNvPr id="8" name="Footer Placeholder 4">
            <a:extLst>
              <a:ext uri="{FF2B5EF4-FFF2-40B4-BE49-F238E27FC236}">
                <a16:creationId xmlns:a16="http://schemas.microsoft.com/office/drawing/2014/main" id="{4D7C8412-25C8-53C6-A392-21052B199D3B}"/>
              </a:ext>
            </a:extLst>
          </p:cNvPr>
          <p:cNvSpPr>
            <a:spLocks noGrp="1"/>
          </p:cNvSpPr>
          <p:nvPr>
            <p:ph type="ftr" sz="quarter" idx="23"/>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8294255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with Contents C40V1">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able Placeholder 5">
            <a:extLst>
              <a:ext uri="{FF2B5EF4-FFF2-40B4-BE49-F238E27FC236}">
                <a16:creationId xmlns:a16="http://schemas.microsoft.com/office/drawing/2014/main" id="{1E0F643C-E288-FB3D-08C0-C3EDD923C9A7}"/>
              </a:ext>
            </a:extLst>
          </p:cNvPr>
          <p:cNvSpPr>
            <a:spLocks noGrp="1"/>
          </p:cNvSpPr>
          <p:nvPr>
            <p:ph type="tbl" sz="quarter" idx="12"/>
          </p:nvPr>
        </p:nvSpPr>
        <p:spPr>
          <a:xfrm>
            <a:off x="940859" y="2669981"/>
            <a:ext cx="10310282" cy="3567305"/>
          </a:xfrm>
        </p:spPr>
        <p:txBody>
          <a:bodyPr/>
          <a:lstStyle/>
          <a:p>
            <a:endParaRPr lang="en-UZ" dirty="0"/>
          </a:p>
        </p:txBody>
      </p:sp>
      <p:sp>
        <p:nvSpPr>
          <p:cNvPr id="7" name="Text Placeholder 10">
            <a:extLst>
              <a:ext uri="{FF2B5EF4-FFF2-40B4-BE49-F238E27FC236}">
                <a16:creationId xmlns:a16="http://schemas.microsoft.com/office/drawing/2014/main" id="{41269A83-EB5A-F97F-787A-A683F270325D}"/>
              </a:ext>
            </a:extLst>
          </p:cNvPr>
          <p:cNvSpPr>
            <a:spLocks noGrp="1"/>
          </p:cNvSpPr>
          <p:nvPr>
            <p:ph type="body" sz="quarter" idx="24"/>
          </p:nvPr>
        </p:nvSpPr>
        <p:spPr>
          <a:xfrm>
            <a:off x="940858" y="1466026"/>
            <a:ext cx="10310283" cy="1092927"/>
          </a:xfrm>
        </p:spPr>
        <p:txBody>
          <a:bodyPr anchor="t">
            <a:noAutofit/>
          </a:bodyPr>
          <a:lstStyle>
            <a:lvl1pPr>
              <a:defRPr sz="1600" b="0"/>
            </a:lvl1pPr>
            <a:lvl2pPr>
              <a:defRPr sz="933" b="1"/>
            </a:lvl2pPr>
            <a:lvl3pPr>
              <a:defRPr sz="800" b="1"/>
            </a:lvl3pPr>
            <a:lvl4pPr>
              <a:defRPr sz="733" b="1"/>
            </a:lvl4pPr>
            <a:lvl5pPr>
              <a:defRPr sz="733" b="1"/>
            </a:lvl5pPr>
          </a:lstStyle>
          <a:p>
            <a:pPr marL="0" marR="0" lvl="0" indent="0" algn="l" defTabSz="360018" rtl="0" eaLnBrk="1" fontAlgn="auto" latinLnBrk="0" hangingPunct="1">
              <a:lnSpc>
                <a:spcPct val="130000"/>
              </a:lnSpc>
              <a:spcBef>
                <a:spcPts val="0"/>
              </a:spcBef>
              <a:spcAft>
                <a:spcPts val="0"/>
              </a:spcAft>
              <a:buClrTx/>
              <a:buSzTx/>
              <a:buFont typeface="Arial" panose="020B0604020202020204" pitchFamily="34" charset="0"/>
              <a:buNone/>
              <a:tabLst/>
              <a:defRPr/>
            </a:pPr>
            <a:r>
              <a:rPr lang="en-US" dirty="0"/>
              <a:t>Click to edit Master text styles</a:t>
            </a:r>
          </a:p>
        </p:txBody>
      </p:sp>
      <p:sp>
        <p:nvSpPr>
          <p:cNvPr id="9" name="Title 1">
            <a:extLst>
              <a:ext uri="{FF2B5EF4-FFF2-40B4-BE49-F238E27FC236}">
                <a16:creationId xmlns:a16="http://schemas.microsoft.com/office/drawing/2014/main" id="{B64BDFE9-9418-A61E-6950-5386ED01AC9F}"/>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3BE58EA0-AC0D-D6DA-71E6-C42FB1CCB752}"/>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7108133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Radial Bars C41V1">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9" name="Title 1">
            <a:extLst>
              <a:ext uri="{FF2B5EF4-FFF2-40B4-BE49-F238E27FC236}">
                <a16:creationId xmlns:a16="http://schemas.microsoft.com/office/drawing/2014/main" id="{B64BDFE9-9418-A61E-6950-5386ED01AC9F}"/>
              </a:ext>
            </a:extLst>
          </p:cNvPr>
          <p:cNvSpPr>
            <a:spLocks noGrp="1"/>
          </p:cNvSpPr>
          <p:nvPr>
            <p:ph type="title"/>
          </p:nvPr>
        </p:nvSpPr>
        <p:spPr>
          <a:xfrm>
            <a:off x="940857" y="620714"/>
            <a:ext cx="10339917" cy="734284"/>
          </a:xfrm>
        </p:spPr>
        <p:txBody>
          <a:bodyPr anchor="t">
            <a:noAutofit/>
          </a:bodyPr>
          <a:lstStyle/>
          <a:p>
            <a:r>
              <a:rPr lang="en-US" dirty="0"/>
              <a:t>Click to edit Master title style</a:t>
            </a:r>
            <a:endParaRPr lang="en-ID" dirty="0"/>
          </a:p>
        </p:txBody>
      </p:sp>
      <p:sp>
        <p:nvSpPr>
          <p:cNvPr id="11" name="Picture Placeholder 8">
            <a:extLst>
              <a:ext uri="{FF2B5EF4-FFF2-40B4-BE49-F238E27FC236}">
                <a16:creationId xmlns:a16="http://schemas.microsoft.com/office/drawing/2014/main" id="{3659FDE2-1576-74DD-AD48-DD0616414602}"/>
              </a:ext>
            </a:extLst>
          </p:cNvPr>
          <p:cNvSpPr>
            <a:spLocks noGrp="1"/>
          </p:cNvSpPr>
          <p:nvPr>
            <p:ph type="pic" sz="quarter" idx="28"/>
          </p:nvPr>
        </p:nvSpPr>
        <p:spPr>
          <a:xfrm>
            <a:off x="4896002" y="1711314"/>
            <a:ext cx="2400000" cy="5146685"/>
          </a:xfrm>
        </p:spPr>
        <p:txBody>
          <a:bodyPr/>
          <a:lstStyle/>
          <a:p>
            <a:endParaRPr lang="en-UZ"/>
          </a:p>
        </p:txBody>
      </p:sp>
      <p:sp>
        <p:nvSpPr>
          <p:cNvPr id="12" name="Oval 11">
            <a:extLst>
              <a:ext uri="{FF2B5EF4-FFF2-40B4-BE49-F238E27FC236}">
                <a16:creationId xmlns:a16="http://schemas.microsoft.com/office/drawing/2014/main" id="{680AA0A9-DA96-D544-26F2-42179FF0AEB7}"/>
              </a:ext>
            </a:extLst>
          </p:cNvPr>
          <p:cNvSpPr/>
          <p:nvPr userDrawn="1"/>
        </p:nvSpPr>
        <p:spPr>
          <a:xfrm>
            <a:off x="1542979"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13" name="Text Placeholder 14">
            <a:extLst>
              <a:ext uri="{FF2B5EF4-FFF2-40B4-BE49-F238E27FC236}">
                <a16:creationId xmlns:a16="http://schemas.microsoft.com/office/drawing/2014/main" id="{64FACD8B-68AF-730E-B7CA-BB8626C5E6E5}"/>
              </a:ext>
            </a:extLst>
          </p:cNvPr>
          <p:cNvSpPr>
            <a:spLocks noGrp="1"/>
          </p:cNvSpPr>
          <p:nvPr>
            <p:ph type="body" sz="quarter" idx="32" hasCustomPrompt="1"/>
          </p:nvPr>
        </p:nvSpPr>
        <p:spPr>
          <a:xfrm>
            <a:off x="1542979"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algn="ctr">
              <a:defRPr lang="en-GB" sz="1000" dirty="0">
                <a:solidFill>
                  <a:sysClr val="windowText" lastClr="000000"/>
                </a:solidFill>
              </a:defRPr>
            </a:lvl1pPr>
          </a:lstStyle>
          <a:p>
            <a:pPr lvl="0" algn="ctr" defTabSz="914400"/>
            <a:r>
              <a:rPr lang="en-US" dirty="0"/>
              <a:t> </a:t>
            </a:r>
            <a:endParaRPr lang="en-GB" dirty="0"/>
          </a:p>
        </p:txBody>
      </p:sp>
      <p:sp>
        <p:nvSpPr>
          <p:cNvPr id="14" name="Text Placeholder 6">
            <a:extLst>
              <a:ext uri="{FF2B5EF4-FFF2-40B4-BE49-F238E27FC236}">
                <a16:creationId xmlns:a16="http://schemas.microsoft.com/office/drawing/2014/main" id="{2F7B01CB-E2BF-31B3-E846-05B3A86D298C}"/>
              </a:ext>
            </a:extLst>
          </p:cNvPr>
          <p:cNvSpPr>
            <a:spLocks noGrp="1"/>
          </p:cNvSpPr>
          <p:nvPr>
            <p:ph type="body" sz="quarter" idx="33" hasCustomPrompt="1"/>
          </p:nvPr>
        </p:nvSpPr>
        <p:spPr>
          <a:xfrm>
            <a:off x="1704046"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30" name="Text Placeholder 10">
            <a:extLst>
              <a:ext uri="{FF2B5EF4-FFF2-40B4-BE49-F238E27FC236}">
                <a16:creationId xmlns:a16="http://schemas.microsoft.com/office/drawing/2014/main" id="{4F411E07-C45A-4691-A726-E97D9FBC2EA3}"/>
              </a:ext>
            </a:extLst>
          </p:cNvPr>
          <p:cNvSpPr>
            <a:spLocks noGrp="1"/>
          </p:cNvSpPr>
          <p:nvPr>
            <p:ph type="body" sz="quarter" idx="15"/>
          </p:nvPr>
        </p:nvSpPr>
        <p:spPr>
          <a:xfrm>
            <a:off x="964270" y="4205447"/>
            <a:ext cx="2742859" cy="2031839"/>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31" name="Text Placeholder 10">
            <a:extLst>
              <a:ext uri="{FF2B5EF4-FFF2-40B4-BE49-F238E27FC236}">
                <a16:creationId xmlns:a16="http://schemas.microsoft.com/office/drawing/2014/main" id="{53860C39-0A44-80AA-E957-2917099FCD4B}"/>
              </a:ext>
            </a:extLst>
          </p:cNvPr>
          <p:cNvSpPr>
            <a:spLocks noGrp="1"/>
          </p:cNvSpPr>
          <p:nvPr>
            <p:ph type="body" sz="quarter" idx="36"/>
          </p:nvPr>
        </p:nvSpPr>
        <p:spPr>
          <a:xfrm>
            <a:off x="968079" y="3619500"/>
            <a:ext cx="2742859" cy="495246"/>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37" name="Oval 36">
            <a:extLst>
              <a:ext uri="{FF2B5EF4-FFF2-40B4-BE49-F238E27FC236}">
                <a16:creationId xmlns:a16="http://schemas.microsoft.com/office/drawing/2014/main" id="{C5A1BB18-F53B-0A9D-2BD7-C412600A958F}"/>
              </a:ext>
            </a:extLst>
          </p:cNvPr>
          <p:cNvSpPr/>
          <p:nvPr userDrawn="1"/>
        </p:nvSpPr>
        <p:spPr>
          <a:xfrm>
            <a:off x="9055962"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38" name="Text Placeholder 14">
            <a:extLst>
              <a:ext uri="{FF2B5EF4-FFF2-40B4-BE49-F238E27FC236}">
                <a16:creationId xmlns:a16="http://schemas.microsoft.com/office/drawing/2014/main" id="{906FA701-BEC4-CB71-D686-42BD89250C25}"/>
              </a:ext>
            </a:extLst>
          </p:cNvPr>
          <p:cNvSpPr>
            <a:spLocks noGrp="1"/>
          </p:cNvSpPr>
          <p:nvPr>
            <p:ph type="body" sz="quarter" idx="37" hasCustomPrompt="1"/>
          </p:nvPr>
        </p:nvSpPr>
        <p:spPr>
          <a:xfrm>
            <a:off x="9055962"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39" name="Text Placeholder 6">
            <a:extLst>
              <a:ext uri="{FF2B5EF4-FFF2-40B4-BE49-F238E27FC236}">
                <a16:creationId xmlns:a16="http://schemas.microsoft.com/office/drawing/2014/main" id="{E64EA404-6138-D627-9EB1-00E8B04F823F}"/>
              </a:ext>
            </a:extLst>
          </p:cNvPr>
          <p:cNvSpPr>
            <a:spLocks noGrp="1"/>
          </p:cNvSpPr>
          <p:nvPr>
            <p:ph type="body" sz="quarter" idx="38" hasCustomPrompt="1"/>
          </p:nvPr>
        </p:nvSpPr>
        <p:spPr>
          <a:xfrm>
            <a:off x="9217029"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40" name="Text Placeholder 10">
            <a:extLst>
              <a:ext uri="{FF2B5EF4-FFF2-40B4-BE49-F238E27FC236}">
                <a16:creationId xmlns:a16="http://schemas.microsoft.com/office/drawing/2014/main" id="{53A8DFA9-280C-C060-AE93-281941EE2843}"/>
              </a:ext>
            </a:extLst>
          </p:cNvPr>
          <p:cNvSpPr>
            <a:spLocks noGrp="1"/>
          </p:cNvSpPr>
          <p:nvPr>
            <p:ph type="body" sz="quarter" idx="39"/>
          </p:nvPr>
        </p:nvSpPr>
        <p:spPr>
          <a:xfrm>
            <a:off x="8477253" y="4205447"/>
            <a:ext cx="2742859" cy="2031839"/>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41" name="Text Placeholder 10">
            <a:extLst>
              <a:ext uri="{FF2B5EF4-FFF2-40B4-BE49-F238E27FC236}">
                <a16:creationId xmlns:a16="http://schemas.microsoft.com/office/drawing/2014/main" id="{E9F9D8C8-2931-B2FC-32E3-323308196C2A}"/>
              </a:ext>
            </a:extLst>
          </p:cNvPr>
          <p:cNvSpPr>
            <a:spLocks noGrp="1"/>
          </p:cNvSpPr>
          <p:nvPr>
            <p:ph type="body" sz="quarter" idx="40"/>
          </p:nvPr>
        </p:nvSpPr>
        <p:spPr>
          <a:xfrm>
            <a:off x="8481062" y="3619500"/>
            <a:ext cx="2742859" cy="495246"/>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771D3946-349B-BA11-1455-AE4FC4F335FF}"/>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42723542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Radial Bars C42V1">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9" name="Title 1">
            <a:extLst>
              <a:ext uri="{FF2B5EF4-FFF2-40B4-BE49-F238E27FC236}">
                <a16:creationId xmlns:a16="http://schemas.microsoft.com/office/drawing/2014/main" id="{B64BDFE9-9418-A61E-6950-5386ED01AC9F}"/>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19" name="Oval 18">
            <a:extLst>
              <a:ext uri="{FF2B5EF4-FFF2-40B4-BE49-F238E27FC236}">
                <a16:creationId xmlns:a16="http://schemas.microsoft.com/office/drawing/2014/main" id="{D659AB76-0A53-85FE-AAA3-0D278BB077B8}"/>
              </a:ext>
            </a:extLst>
          </p:cNvPr>
          <p:cNvSpPr/>
          <p:nvPr userDrawn="1"/>
        </p:nvSpPr>
        <p:spPr>
          <a:xfrm>
            <a:off x="1542979"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20" name="Text Placeholder 14">
            <a:extLst>
              <a:ext uri="{FF2B5EF4-FFF2-40B4-BE49-F238E27FC236}">
                <a16:creationId xmlns:a16="http://schemas.microsoft.com/office/drawing/2014/main" id="{52D3D9C9-44C6-13A5-4DF4-E40E24C72695}"/>
              </a:ext>
            </a:extLst>
          </p:cNvPr>
          <p:cNvSpPr>
            <a:spLocks noGrp="1"/>
          </p:cNvSpPr>
          <p:nvPr>
            <p:ph type="body" sz="quarter" idx="32" hasCustomPrompt="1"/>
          </p:nvPr>
        </p:nvSpPr>
        <p:spPr>
          <a:xfrm>
            <a:off x="1542979"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21" name="Text Placeholder 6">
            <a:extLst>
              <a:ext uri="{FF2B5EF4-FFF2-40B4-BE49-F238E27FC236}">
                <a16:creationId xmlns:a16="http://schemas.microsoft.com/office/drawing/2014/main" id="{B10BD521-32D6-0649-1395-6DBCBA7EFA13}"/>
              </a:ext>
            </a:extLst>
          </p:cNvPr>
          <p:cNvSpPr>
            <a:spLocks noGrp="1"/>
          </p:cNvSpPr>
          <p:nvPr>
            <p:ph type="body" sz="quarter" idx="33" hasCustomPrompt="1"/>
          </p:nvPr>
        </p:nvSpPr>
        <p:spPr>
          <a:xfrm>
            <a:off x="1704046"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22" name="Text Placeholder 10">
            <a:extLst>
              <a:ext uri="{FF2B5EF4-FFF2-40B4-BE49-F238E27FC236}">
                <a16:creationId xmlns:a16="http://schemas.microsoft.com/office/drawing/2014/main" id="{21DB42FF-E1FB-66AE-B971-EE85852B3CB4}"/>
              </a:ext>
            </a:extLst>
          </p:cNvPr>
          <p:cNvSpPr>
            <a:spLocks noGrp="1"/>
          </p:cNvSpPr>
          <p:nvPr>
            <p:ph type="body" sz="quarter" idx="15"/>
          </p:nvPr>
        </p:nvSpPr>
        <p:spPr>
          <a:xfrm>
            <a:off x="964270" y="4205447"/>
            <a:ext cx="2742859" cy="2031839"/>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3" name="Text Placeholder 10">
            <a:extLst>
              <a:ext uri="{FF2B5EF4-FFF2-40B4-BE49-F238E27FC236}">
                <a16:creationId xmlns:a16="http://schemas.microsoft.com/office/drawing/2014/main" id="{800FB00D-92FC-D8DD-B9EA-CCD5B2DDC1D5}"/>
              </a:ext>
            </a:extLst>
          </p:cNvPr>
          <p:cNvSpPr>
            <a:spLocks noGrp="1"/>
          </p:cNvSpPr>
          <p:nvPr>
            <p:ph type="body" sz="quarter" idx="36"/>
          </p:nvPr>
        </p:nvSpPr>
        <p:spPr>
          <a:xfrm>
            <a:off x="968079" y="3619500"/>
            <a:ext cx="2742859" cy="495246"/>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4" name="Oval 23">
            <a:extLst>
              <a:ext uri="{FF2B5EF4-FFF2-40B4-BE49-F238E27FC236}">
                <a16:creationId xmlns:a16="http://schemas.microsoft.com/office/drawing/2014/main" id="{59A0953B-1BB5-847E-3131-BBBE1E6EB41E}"/>
              </a:ext>
            </a:extLst>
          </p:cNvPr>
          <p:cNvSpPr/>
          <p:nvPr userDrawn="1"/>
        </p:nvSpPr>
        <p:spPr>
          <a:xfrm>
            <a:off x="5304657"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25" name="Text Placeholder 14">
            <a:extLst>
              <a:ext uri="{FF2B5EF4-FFF2-40B4-BE49-F238E27FC236}">
                <a16:creationId xmlns:a16="http://schemas.microsoft.com/office/drawing/2014/main" id="{F2A08028-9576-66DB-D80A-BC384A7E64DA}"/>
              </a:ext>
            </a:extLst>
          </p:cNvPr>
          <p:cNvSpPr>
            <a:spLocks noGrp="1"/>
          </p:cNvSpPr>
          <p:nvPr>
            <p:ph type="body" sz="quarter" idx="37" hasCustomPrompt="1"/>
          </p:nvPr>
        </p:nvSpPr>
        <p:spPr>
          <a:xfrm>
            <a:off x="5304657"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26" name="Text Placeholder 6">
            <a:extLst>
              <a:ext uri="{FF2B5EF4-FFF2-40B4-BE49-F238E27FC236}">
                <a16:creationId xmlns:a16="http://schemas.microsoft.com/office/drawing/2014/main" id="{A9CD7245-3E57-E3B3-681B-B129B58ACB9F}"/>
              </a:ext>
            </a:extLst>
          </p:cNvPr>
          <p:cNvSpPr>
            <a:spLocks noGrp="1"/>
          </p:cNvSpPr>
          <p:nvPr>
            <p:ph type="body" sz="quarter" idx="38" hasCustomPrompt="1"/>
          </p:nvPr>
        </p:nvSpPr>
        <p:spPr>
          <a:xfrm>
            <a:off x="5465724"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27" name="Text Placeholder 10">
            <a:extLst>
              <a:ext uri="{FF2B5EF4-FFF2-40B4-BE49-F238E27FC236}">
                <a16:creationId xmlns:a16="http://schemas.microsoft.com/office/drawing/2014/main" id="{BCA8DFEA-7AB7-3108-ABB3-B7DCF2AFA062}"/>
              </a:ext>
            </a:extLst>
          </p:cNvPr>
          <p:cNvSpPr>
            <a:spLocks noGrp="1"/>
          </p:cNvSpPr>
          <p:nvPr>
            <p:ph type="body" sz="quarter" idx="39"/>
          </p:nvPr>
        </p:nvSpPr>
        <p:spPr>
          <a:xfrm>
            <a:off x="4725948" y="4205447"/>
            <a:ext cx="2742859" cy="2031839"/>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8" name="Text Placeholder 10">
            <a:extLst>
              <a:ext uri="{FF2B5EF4-FFF2-40B4-BE49-F238E27FC236}">
                <a16:creationId xmlns:a16="http://schemas.microsoft.com/office/drawing/2014/main" id="{0A1F667C-435F-ADB4-8DB5-9490B5C2D455}"/>
              </a:ext>
            </a:extLst>
          </p:cNvPr>
          <p:cNvSpPr>
            <a:spLocks noGrp="1"/>
          </p:cNvSpPr>
          <p:nvPr>
            <p:ph type="body" sz="quarter" idx="40"/>
          </p:nvPr>
        </p:nvSpPr>
        <p:spPr>
          <a:xfrm>
            <a:off x="4729757" y="3619500"/>
            <a:ext cx="2742859" cy="495246"/>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9" name="Oval 28">
            <a:extLst>
              <a:ext uri="{FF2B5EF4-FFF2-40B4-BE49-F238E27FC236}">
                <a16:creationId xmlns:a16="http://schemas.microsoft.com/office/drawing/2014/main" id="{2A2387D8-4D59-5A3F-8EAA-1ED539E99C53}"/>
              </a:ext>
            </a:extLst>
          </p:cNvPr>
          <p:cNvSpPr/>
          <p:nvPr userDrawn="1"/>
        </p:nvSpPr>
        <p:spPr>
          <a:xfrm>
            <a:off x="9066335"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32" name="Text Placeholder 14">
            <a:extLst>
              <a:ext uri="{FF2B5EF4-FFF2-40B4-BE49-F238E27FC236}">
                <a16:creationId xmlns:a16="http://schemas.microsoft.com/office/drawing/2014/main" id="{4D98EA48-D056-61CE-9BA9-60C1014B921B}"/>
              </a:ext>
            </a:extLst>
          </p:cNvPr>
          <p:cNvSpPr>
            <a:spLocks noGrp="1"/>
          </p:cNvSpPr>
          <p:nvPr>
            <p:ph type="body" sz="quarter" idx="41" hasCustomPrompt="1"/>
          </p:nvPr>
        </p:nvSpPr>
        <p:spPr>
          <a:xfrm>
            <a:off x="9066335"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33" name="Text Placeholder 6">
            <a:extLst>
              <a:ext uri="{FF2B5EF4-FFF2-40B4-BE49-F238E27FC236}">
                <a16:creationId xmlns:a16="http://schemas.microsoft.com/office/drawing/2014/main" id="{ABC992EC-7848-014D-6A8F-B9D937838C06}"/>
              </a:ext>
            </a:extLst>
          </p:cNvPr>
          <p:cNvSpPr>
            <a:spLocks noGrp="1"/>
          </p:cNvSpPr>
          <p:nvPr>
            <p:ph type="body" sz="quarter" idx="42" hasCustomPrompt="1"/>
          </p:nvPr>
        </p:nvSpPr>
        <p:spPr>
          <a:xfrm>
            <a:off x="9227402"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34" name="Text Placeholder 10">
            <a:extLst>
              <a:ext uri="{FF2B5EF4-FFF2-40B4-BE49-F238E27FC236}">
                <a16:creationId xmlns:a16="http://schemas.microsoft.com/office/drawing/2014/main" id="{4A6F3871-FD52-64D0-A7CC-592A5E0FFBDA}"/>
              </a:ext>
            </a:extLst>
          </p:cNvPr>
          <p:cNvSpPr>
            <a:spLocks noGrp="1"/>
          </p:cNvSpPr>
          <p:nvPr>
            <p:ph type="body" sz="quarter" idx="43"/>
          </p:nvPr>
        </p:nvSpPr>
        <p:spPr>
          <a:xfrm>
            <a:off x="8487626" y="4205447"/>
            <a:ext cx="2742859" cy="2031839"/>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35" name="Text Placeholder 10">
            <a:extLst>
              <a:ext uri="{FF2B5EF4-FFF2-40B4-BE49-F238E27FC236}">
                <a16:creationId xmlns:a16="http://schemas.microsoft.com/office/drawing/2014/main" id="{9474C90E-CA03-75AE-199D-9201EDE0AFB7}"/>
              </a:ext>
            </a:extLst>
          </p:cNvPr>
          <p:cNvSpPr>
            <a:spLocks noGrp="1"/>
          </p:cNvSpPr>
          <p:nvPr>
            <p:ph type="body" sz="quarter" idx="44"/>
          </p:nvPr>
        </p:nvSpPr>
        <p:spPr>
          <a:xfrm>
            <a:off x="8491435" y="3619500"/>
            <a:ext cx="2742859" cy="495246"/>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 name="Footer Placeholder 4">
            <a:extLst>
              <a:ext uri="{FF2B5EF4-FFF2-40B4-BE49-F238E27FC236}">
                <a16:creationId xmlns:a16="http://schemas.microsoft.com/office/drawing/2014/main" id="{1656BAC0-87E5-1F7F-8AEF-0D848C57C2B2}"/>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3173658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Radial Bars C43V1">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9" name="Title 1">
            <a:extLst>
              <a:ext uri="{FF2B5EF4-FFF2-40B4-BE49-F238E27FC236}">
                <a16:creationId xmlns:a16="http://schemas.microsoft.com/office/drawing/2014/main" id="{B64BDFE9-9418-A61E-6950-5386ED01AC9F}"/>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12" name="Oval 11">
            <a:extLst>
              <a:ext uri="{FF2B5EF4-FFF2-40B4-BE49-F238E27FC236}">
                <a16:creationId xmlns:a16="http://schemas.microsoft.com/office/drawing/2014/main" id="{680AA0A9-DA96-D544-26F2-42179FF0AEB7}"/>
              </a:ext>
            </a:extLst>
          </p:cNvPr>
          <p:cNvSpPr/>
          <p:nvPr userDrawn="1"/>
        </p:nvSpPr>
        <p:spPr>
          <a:xfrm>
            <a:off x="1256638"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13" name="Text Placeholder 14">
            <a:extLst>
              <a:ext uri="{FF2B5EF4-FFF2-40B4-BE49-F238E27FC236}">
                <a16:creationId xmlns:a16="http://schemas.microsoft.com/office/drawing/2014/main" id="{64FACD8B-68AF-730E-B7CA-BB8626C5E6E5}"/>
              </a:ext>
            </a:extLst>
          </p:cNvPr>
          <p:cNvSpPr>
            <a:spLocks noGrp="1"/>
          </p:cNvSpPr>
          <p:nvPr>
            <p:ph type="body" sz="quarter" idx="32" hasCustomPrompt="1"/>
          </p:nvPr>
        </p:nvSpPr>
        <p:spPr>
          <a:xfrm>
            <a:off x="1256638"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14" name="Text Placeholder 6">
            <a:extLst>
              <a:ext uri="{FF2B5EF4-FFF2-40B4-BE49-F238E27FC236}">
                <a16:creationId xmlns:a16="http://schemas.microsoft.com/office/drawing/2014/main" id="{2F7B01CB-E2BF-31B3-E846-05B3A86D298C}"/>
              </a:ext>
            </a:extLst>
          </p:cNvPr>
          <p:cNvSpPr>
            <a:spLocks noGrp="1"/>
          </p:cNvSpPr>
          <p:nvPr>
            <p:ph type="body" sz="quarter" idx="33" hasCustomPrompt="1"/>
          </p:nvPr>
        </p:nvSpPr>
        <p:spPr>
          <a:xfrm>
            <a:off x="1417704"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52" name="Text Placeholder 10">
            <a:extLst>
              <a:ext uri="{FF2B5EF4-FFF2-40B4-BE49-F238E27FC236}">
                <a16:creationId xmlns:a16="http://schemas.microsoft.com/office/drawing/2014/main" id="{3E303E53-E883-F31F-B0EF-9C83E5286FE8}"/>
              </a:ext>
            </a:extLst>
          </p:cNvPr>
          <p:cNvSpPr>
            <a:spLocks noGrp="1"/>
          </p:cNvSpPr>
          <p:nvPr>
            <p:ph type="body" sz="quarter" idx="37"/>
          </p:nvPr>
        </p:nvSpPr>
        <p:spPr>
          <a:xfrm>
            <a:off x="941602" y="3611705"/>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53" name="Text Placeholder 10">
            <a:extLst>
              <a:ext uri="{FF2B5EF4-FFF2-40B4-BE49-F238E27FC236}">
                <a16:creationId xmlns:a16="http://schemas.microsoft.com/office/drawing/2014/main" id="{7EB1B023-65BE-2121-905E-EA0ADE3AC9AF}"/>
              </a:ext>
            </a:extLst>
          </p:cNvPr>
          <p:cNvSpPr>
            <a:spLocks noGrp="1"/>
          </p:cNvSpPr>
          <p:nvPr>
            <p:ph type="body" sz="quarter" idx="38"/>
          </p:nvPr>
        </p:nvSpPr>
        <p:spPr>
          <a:xfrm>
            <a:off x="941602" y="4272657"/>
            <a:ext cx="2211365" cy="1964631"/>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54" name="Oval 53">
            <a:extLst>
              <a:ext uri="{FF2B5EF4-FFF2-40B4-BE49-F238E27FC236}">
                <a16:creationId xmlns:a16="http://schemas.microsoft.com/office/drawing/2014/main" id="{F900FFEE-B63D-47F7-ABFA-4E8C94939027}"/>
              </a:ext>
            </a:extLst>
          </p:cNvPr>
          <p:cNvSpPr/>
          <p:nvPr userDrawn="1"/>
        </p:nvSpPr>
        <p:spPr>
          <a:xfrm>
            <a:off x="3965907"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55" name="Text Placeholder 14">
            <a:extLst>
              <a:ext uri="{FF2B5EF4-FFF2-40B4-BE49-F238E27FC236}">
                <a16:creationId xmlns:a16="http://schemas.microsoft.com/office/drawing/2014/main" id="{49628940-DB64-CDD3-9558-3AF186CEACE3}"/>
              </a:ext>
            </a:extLst>
          </p:cNvPr>
          <p:cNvSpPr>
            <a:spLocks noGrp="1"/>
          </p:cNvSpPr>
          <p:nvPr>
            <p:ph type="body" sz="quarter" idx="39" hasCustomPrompt="1"/>
          </p:nvPr>
        </p:nvSpPr>
        <p:spPr>
          <a:xfrm>
            <a:off x="3965907"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56" name="Text Placeholder 6">
            <a:extLst>
              <a:ext uri="{FF2B5EF4-FFF2-40B4-BE49-F238E27FC236}">
                <a16:creationId xmlns:a16="http://schemas.microsoft.com/office/drawing/2014/main" id="{739543A5-8549-22B9-CE98-E46101FDFDB2}"/>
              </a:ext>
            </a:extLst>
          </p:cNvPr>
          <p:cNvSpPr>
            <a:spLocks noGrp="1"/>
          </p:cNvSpPr>
          <p:nvPr>
            <p:ph type="body" sz="quarter" idx="40" hasCustomPrompt="1"/>
          </p:nvPr>
        </p:nvSpPr>
        <p:spPr>
          <a:xfrm>
            <a:off x="4126973"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57" name="Text Placeholder 10">
            <a:extLst>
              <a:ext uri="{FF2B5EF4-FFF2-40B4-BE49-F238E27FC236}">
                <a16:creationId xmlns:a16="http://schemas.microsoft.com/office/drawing/2014/main" id="{37178317-7AD7-1793-70C8-DAF2879EF249}"/>
              </a:ext>
            </a:extLst>
          </p:cNvPr>
          <p:cNvSpPr>
            <a:spLocks noGrp="1"/>
          </p:cNvSpPr>
          <p:nvPr>
            <p:ph type="body" sz="quarter" idx="41"/>
          </p:nvPr>
        </p:nvSpPr>
        <p:spPr>
          <a:xfrm>
            <a:off x="3650871" y="3611705"/>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58" name="Text Placeholder 10">
            <a:extLst>
              <a:ext uri="{FF2B5EF4-FFF2-40B4-BE49-F238E27FC236}">
                <a16:creationId xmlns:a16="http://schemas.microsoft.com/office/drawing/2014/main" id="{719D9874-DD45-5B74-2394-7B25136B8AEB}"/>
              </a:ext>
            </a:extLst>
          </p:cNvPr>
          <p:cNvSpPr>
            <a:spLocks noGrp="1"/>
          </p:cNvSpPr>
          <p:nvPr>
            <p:ph type="body" sz="quarter" idx="42"/>
          </p:nvPr>
        </p:nvSpPr>
        <p:spPr>
          <a:xfrm>
            <a:off x="3650871" y="4272657"/>
            <a:ext cx="2211365" cy="1964631"/>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59" name="Oval 58">
            <a:extLst>
              <a:ext uri="{FF2B5EF4-FFF2-40B4-BE49-F238E27FC236}">
                <a16:creationId xmlns:a16="http://schemas.microsoft.com/office/drawing/2014/main" id="{195F80D6-5EF7-5CB9-6F66-88B028DF6879}"/>
              </a:ext>
            </a:extLst>
          </p:cNvPr>
          <p:cNvSpPr/>
          <p:nvPr userDrawn="1"/>
        </p:nvSpPr>
        <p:spPr>
          <a:xfrm>
            <a:off x="6675176"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60" name="Text Placeholder 14">
            <a:extLst>
              <a:ext uri="{FF2B5EF4-FFF2-40B4-BE49-F238E27FC236}">
                <a16:creationId xmlns:a16="http://schemas.microsoft.com/office/drawing/2014/main" id="{13D8E8DD-5E90-42CF-F933-07E18FCA6C45}"/>
              </a:ext>
            </a:extLst>
          </p:cNvPr>
          <p:cNvSpPr>
            <a:spLocks noGrp="1"/>
          </p:cNvSpPr>
          <p:nvPr>
            <p:ph type="body" sz="quarter" idx="43" hasCustomPrompt="1"/>
          </p:nvPr>
        </p:nvSpPr>
        <p:spPr>
          <a:xfrm>
            <a:off x="6675176"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61" name="Text Placeholder 6">
            <a:extLst>
              <a:ext uri="{FF2B5EF4-FFF2-40B4-BE49-F238E27FC236}">
                <a16:creationId xmlns:a16="http://schemas.microsoft.com/office/drawing/2014/main" id="{331F6A87-E06E-D174-ABAA-39FB48EAB1CE}"/>
              </a:ext>
            </a:extLst>
          </p:cNvPr>
          <p:cNvSpPr>
            <a:spLocks noGrp="1"/>
          </p:cNvSpPr>
          <p:nvPr>
            <p:ph type="body" sz="quarter" idx="44" hasCustomPrompt="1"/>
          </p:nvPr>
        </p:nvSpPr>
        <p:spPr>
          <a:xfrm>
            <a:off x="6836242"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62" name="Text Placeholder 10">
            <a:extLst>
              <a:ext uri="{FF2B5EF4-FFF2-40B4-BE49-F238E27FC236}">
                <a16:creationId xmlns:a16="http://schemas.microsoft.com/office/drawing/2014/main" id="{A20E8338-51FE-46AC-AE96-F49E349AD086}"/>
              </a:ext>
            </a:extLst>
          </p:cNvPr>
          <p:cNvSpPr>
            <a:spLocks noGrp="1"/>
          </p:cNvSpPr>
          <p:nvPr>
            <p:ph type="body" sz="quarter" idx="45"/>
          </p:nvPr>
        </p:nvSpPr>
        <p:spPr>
          <a:xfrm>
            <a:off x="6360140" y="3611705"/>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63" name="Text Placeholder 10">
            <a:extLst>
              <a:ext uri="{FF2B5EF4-FFF2-40B4-BE49-F238E27FC236}">
                <a16:creationId xmlns:a16="http://schemas.microsoft.com/office/drawing/2014/main" id="{CD6FDCDC-59FC-F888-2E68-6F06679ACE81}"/>
              </a:ext>
            </a:extLst>
          </p:cNvPr>
          <p:cNvSpPr>
            <a:spLocks noGrp="1"/>
          </p:cNvSpPr>
          <p:nvPr>
            <p:ph type="body" sz="quarter" idx="46"/>
          </p:nvPr>
        </p:nvSpPr>
        <p:spPr>
          <a:xfrm>
            <a:off x="6360140" y="4272657"/>
            <a:ext cx="2211365" cy="1964631"/>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64" name="Oval 63">
            <a:extLst>
              <a:ext uri="{FF2B5EF4-FFF2-40B4-BE49-F238E27FC236}">
                <a16:creationId xmlns:a16="http://schemas.microsoft.com/office/drawing/2014/main" id="{D5F241AE-8BF7-31EC-4C22-1CB4EB94C6B9}"/>
              </a:ext>
            </a:extLst>
          </p:cNvPr>
          <p:cNvSpPr/>
          <p:nvPr userDrawn="1"/>
        </p:nvSpPr>
        <p:spPr>
          <a:xfrm>
            <a:off x="9384445" y="1789592"/>
            <a:ext cx="1581292" cy="1581292"/>
          </a:xfrm>
          <a:prstGeom prst="ellipse">
            <a:avLst/>
          </a:prstGeom>
          <a:noFill/>
          <a:ln w="762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65" name="Text Placeholder 14">
            <a:extLst>
              <a:ext uri="{FF2B5EF4-FFF2-40B4-BE49-F238E27FC236}">
                <a16:creationId xmlns:a16="http://schemas.microsoft.com/office/drawing/2014/main" id="{74D4F959-752A-68C0-5287-871E9F90C757}"/>
              </a:ext>
            </a:extLst>
          </p:cNvPr>
          <p:cNvSpPr>
            <a:spLocks noGrp="1"/>
          </p:cNvSpPr>
          <p:nvPr>
            <p:ph type="body" sz="quarter" idx="47" hasCustomPrompt="1"/>
          </p:nvPr>
        </p:nvSpPr>
        <p:spPr>
          <a:xfrm>
            <a:off x="9384445" y="1789592"/>
            <a:ext cx="1581292" cy="1581292"/>
          </a:xfrm>
          <a:prstGeom prst="arc">
            <a:avLst>
              <a:gd name="adj1" fmla="val 16200000"/>
              <a:gd name="adj2" fmla="val 13391445"/>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defRPr lang="en-GB" sz="1000" dirty="0">
                <a:solidFill>
                  <a:sysClr val="windowText" lastClr="000000"/>
                </a:solidFill>
              </a:defRPr>
            </a:lvl1pPr>
          </a:lstStyle>
          <a:p>
            <a:pPr lvl="0" algn="ctr" defTabSz="914400"/>
            <a:r>
              <a:rPr lang="en-US" dirty="0"/>
              <a:t> </a:t>
            </a:r>
            <a:endParaRPr lang="en-GB" dirty="0"/>
          </a:p>
        </p:txBody>
      </p:sp>
      <p:sp>
        <p:nvSpPr>
          <p:cNvPr id="66" name="Text Placeholder 6">
            <a:extLst>
              <a:ext uri="{FF2B5EF4-FFF2-40B4-BE49-F238E27FC236}">
                <a16:creationId xmlns:a16="http://schemas.microsoft.com/office/drawing/2014/main" id="{5394EAB9-10E2-55AC-9B98-384F757B19B7}"/>
              </a:ext>
            </a:extLst>
          </p:cNvPr>
          <p:cNvSpPr>
            <a:spLocks noGrp="1"/>
          </p:cNvSpPr>
          <p:nvPr>
            <p:ph type="body" sz="quarter" idx="48" hasCustomPrompt="1"/>
          </p:nvPr>
        </p:nvSpPr>
        <p:spPr>
          <a:xfrm>
            <a:off x="9545511" y="2209897"/>
            <a:ext cx="1259160" cy="760184"/>
          </a:xfrm>
        </p:spPr>
        <p:txBody>
          <a:bodyPr anchor="ctr">
            <a:noAutofit/>
          </a:bodyPr>
          <a:lstStyle>
            <a:lvl1pPr algn="ctr">
              <a:lnSpc>
                <a:spcPct val="100000"/>
              </a:lnSpc>
              <a:defRPr sz="2800" b="1">
                <a:solidFill>
                  <a:schemeClr val="tx1"/>
                </a:solidFill>
                <a:latin typeface="+mn-lt"/>
              </a:defRPr>
            </a:lvl1pPr>
          </a:lstStyle>
          <a:p>
            <a:pPr lvl="0"/>
            <a:r>
              <a:rPr lang="en-US" dirty="0"/>
              <a:t>xx%</a:t>
            </a:r>
          </a:p>
        </p:txBody>
      </p:sp>
      <p:sp>
        <p:nvSpPr>
          <p:cNvPr id="67" name="Text Placeholder 10">
            <a:extLst>
              <a:ext uri="{FF2B5EF4-FFF2-40B4-BE49-F238E27FC236}">
                <a16:creationId xmlns:a16="http://schemas.microsoft.com/office/drawing/2014/main" id="{726CA4D7-F6CD-E8F3-9B1E-8E77D35C94C1}"/>
              </a:ext>
            </a:extLst>
          </p:cNvPr>
          <p:cNvSpPr>
            <a:spLocks noGrp="1"/>
          </p:cNvSpPr>
          <p:nvPr>
            <p:ph type="body" sz="quarter" idx="49"/>
          </p:nvPr>
        </p:nvSpPr>
        <p:spPr>
          <a:xfrm>
            <a:off x="9069409" y="3611705"/>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68" name="Text Placeholder 10">
            <a:extLst>
              <a:ext uri="{FF2B5EF4-FFF2-40B4-BE49-F238E27FC236}">
                <a16:creationId xmlns:a16="http://schemas.microsoft.com/office/drawing/2014/main" id="{381E3FA4-4A4B-B8C8-54E9-0A40FA95EF97}"/>
              </a:ext>
            </a:extLst>
          </p:cNvPr>
          <p:cNvSpPr>
            <a:spLocks noGrp="1"/>
          </p:cNvSpPr>
          <p:nvPr>
            <p:ph type="body" sz="quarter" idx="50"/>
          </p:nvPr>
        </p:nvSpPr>
        <p:spPr>
          <a:xfrm>
            <a:off x="9069409" y="4272657"/>
            <a:ext cx="2211365" cy="1964631"/>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 name="Footer Placeholder 4">
            <a:extLst>
              <a:ext uri="{FF2B5EF4-FFF2-40B4-BE49-F238E27FC236}">
                <a16:creationId xmlns:a16="http://schemas.microsoft.com/office/drawing/2014/main" id="{B3D1B3D3-98D5-BC37-D626-2B1EDAE9B1E2}"/>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7052045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 Chart C44V1">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2CF97631-08B2-A5C2-8BF2-87E4275AABD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7" name="Chart Placeholder 6">
            <a:extLst>
              <a:ext uri="{FF2B5EF4-FFF2-40B4-BE49-F238E27FC236}">
                <a16:creationId xmlns:a16="http://schemas.microsoft.com/office/drawing/2014/main" id="{1AEF2AC8-5D4C-4F6A-5401-6138BD9F3F48}"/>
              </a:ext>
            </a:extLst>
          </p:cNvPr>
          <p:cNvSpPr>
            <a:spLocks noGrp="1"/>
          </p:cNvSpPr>
          <p:nvPr>
            <p:ph type="chart" sz="quarter" idx="12"/>
          </p:nvPr>
        </p:nvSpPr>
        <p:spPr>
          <a:xfrm>
            <a:off x="940858" y="1466877"/>
            <a:ext cx="4382983" cy="4768824"/>
          </a:xfrm>
        </p:spPr>
        <p:txBody>
          <a:bodyPr/>
          <a:lstStyle/>
          <a:p>
            <a:endParaRPr lang="en-GB"/>
          </a:p>
        </p:txBody>
      </p:sp>
      <p:sp>
        <p:nvSpPr>
          <p:cNvPr id="8" name="Text Placeholder 10">
            <a:extLst>
              <a:ext uri="{FF2B5EF4-FFF2-40B4-BE49-F238E27FC236}">
                <a16:creationId xmlns:a16="http://schemas.microsoft.com/office/drawing/2014/main" id="{AB4BF635-21E1-B410-4131-24C6D80BBEC8}"/>
              </a:ext>
            </a:extLst>
          </p:cNvPr>
          <p:cNvSpPr>
            <a:spLocks noGrp="1"/>
          </p:cNvSpPr>
          <p:nvPr>
            <p:ph type="body" sz="quarter" idx="25"/>
          </p:nvPr>
        </p:nvSpPr>
        <p:spPr>
          <a:xfrm>
            <a:off x="6868160" y="2451884"/>
            <a:ext cx="4412615" cy="3785404"/>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1" name="Text Placeholder 10">
            <a:extLst>
              <a:ext uri="{FF2B5EF4-FFF2-40B4-BE49-F238E27FC236}">
                <a16:creationId xmlns:a16="http://schemas.microsoft.com/office/drawing/2014/main" id="{BD97C538-C227-CB40-16B4-4E181B7CF36F}"/>
              </a:ext>
            </a:extLst>
          </p:cNvPr>
          <p:cNvSpPr>
            <a:spLocks noGrp="1"/>
          </p:cNvSpPr>
          <p:nvPr>
            <p:ph type="body" sz="quarter" idx="26"/>
          </p:nvPr>
        </p:nvSpPr>
        <p:spPr>
          <a:xfrm>
            <a:off x="6868159" y="1466877"/>
            <a:ext cx="4412615" cy="878741"/>
          </a:xfrm>
        </p:spPr>
        <p:txBody>
          <a:bodyPr anchor="b">
            <a:noAutofit/>
          </a:bodyPr>
          <a:lstStyle>
            <a:lvl1pPr>
              <a:lnSpc>
                <a:spcPct val="100000"/>
              </a:lnSpc>
              <a:defRPr sz="1800" b="1"/>
            </a:lvl1pPr>
            <a:lvl2pPr>
              <a:defRPr sz="933" b="1"/>
            </a:lvl2pPr>
            <a:lvl3pPr>
              <a:defRPr sz="800" b="1"/>
            </a:lvl3pPr>
            <a:lvl4pPr>
              <a:defRPr sz="733" b="1"/>
            </a:lvl4pPr>
            <a:lvl5pPr>
              <a:defRPr sz="733" b="1"/>
            </a:lvl5pPr>
          </a:lstStyle>
          <a:p>
            <a:pPr marL="0" marR="0" lvl="0" indent="0" algn="l" defTabSz="36001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a:t>
            </a:r>
          </a:p>
        </p:txBody>
      </p:sp>
    </p:spTree>
    <p:extLst>
      <p:ext uri="{BB962C8B-B14F-4D97-AF65-F5344CB8AC3E}">
        <p14:creationId xmlns:p14="http://schemas.microsoft.com/office/powerpoint/2010/main" val="2420037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Chart C44V2">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2CF97631-08B2-A5C2-8BF2-87E4275AABD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7" name="Chart Placeholder 6">
            <a:extLst>
              <a:ext uri="{FF2B5EF4-FFF2-40B4-BE49-F238E27FC236}">
                <a16:creationId xmlns:a16="http://schemas.microsoft.com/office/drawing/2014/main" id="{1AEF2AC8-5D4C-4F6A-5401-6138BD9F3F48}"/>
              </a:ext>
            </a:extLst>
          </p:cNvPr>
          <p:cNvSpPr>
            <a:spLocks noGrp="1"/>
          </p:cNvSpPr>
          <p:nvPr>
            <p:ph type="chart" sz="quarter" idx="12"/>
          </p:nvPr>
        </p:nvSpPr>
        <p:spPr>
          <a:xfrm>
            <a:off x="6894617" y="1466877"/>
            <a:ext cx="4382983" cy="4768824"/>
          </a:xfrm>
        </p:spPr>
        <p:txBody>
          <a:bodyPr/>
          <a:lstStyle/>
          <a:p>
            <a:endParaRPr lang="en-GB"/>
          </a:p>
        </p:txBody>
      </p:sp>
      <p:sp>
        <p:nvSpPr>
          <p:cNvPr id="8" name="Text Placeholder 10">
            <a:extLst>
              <a:ext uri="{FF2B5EF4-FFF2-40B4-BE49-F238E27FC236}">
                <a16:creationId xmlns:a16="http://schemas.microsoft.com/office/drawing/2014/main" id="{AB4BF635-21E1-B410-4131-24C6D80BBEC8}"/>
              </a:ext>
            </a:extLst>
          </p:cNvPr>
          <p:cNvSpPr>
            <a:spLocks noGrp="1"/>
          </p:cNvSpPr>
          <p:nvPr>
            <p:ph type="body" sz="quarter" idx="25"/>
          </p:nvPr>
        </p:nvSpPr>
        <p:spPr>
          <a:xfrm>
            <a:off x="940858" y="2451884"/>
            <a:ext cx="4412615" cy="3785404"/>
          </a:xfrm>
        </p:spPr>
        <p:txBody>
          <a:bodyPr>
            <a:noAutofit/>
          </a:bodyPr>
          <a:lstStyle>
            <a:lvl1pP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1" name="Text Placeholder 10">
            <a:extLst>
              <a:ext uri="{FF2B5EF4-FFF2-40B4-BE49-F238E27FC236}">
                <a16:creationId xmlns:a16="http://schemas.microsoft.com/office/drawing/2014/main" id="{BD97C538-C227-CB40-16B4-4E181B7CF36F}"/>
              </a:ext>
            </a:extLst>
          </p:cNvPr>
          <p:cNvSpPr>
            <a:spLocks noGrp="1"/>
          </p:cNvSpPr>
          <p:nvPr>
            <p:ph type="body" sz="quarter" idx="26"/>
          </p:nvPr>
        </p:nvSpPr>
        <p:spPr>
          <a:xfrm>
            <a:off x="940857" y="1466877"/>
            <a:ext cx="4412615" cy="878741"/>
          </a:xfrm>
        </p:spPr>
        <p:txBody>
          <a:bodyPr anchor="b">
            <a:noAutofit/>
          </a:bodyPr>
          <a:lstStyle>
            <a:lvl1pPr>
              <a:lnSpc>
                <a:spcPct val="100000"/>
              </a:lnSpc>
              <a:defRPr sz="1800" b="1"/>
            </a:lvl1pPr>
            <a:lvl2pPr>
              <a:defRPr sz="933" b="1"/>
            </a:lvl2pPr>
            <a:lvl3pPr>
              <a:defRPr sz="800" b="1"/>
            </a:lvl3pPr>
            <a:lvl4pPr>
              <a:defRPr sz="733" b="1"/>
            </a:lvl4pPr>
            <a:lvl5pPr>
              <a:defRPr sz="733" b="1"/>
            </a:lvl5pPr>
          </a:lstStyle>
          <a:p>
            <a:pPr marL="0" marR="0" lvl="0" indent="0" algn="l" defTabSz="36001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a:t>
            </a:r>
          </a:p>
        </p:txBody>
      </p:sp>
    </p:spTree>
    <p:extLst>
      <p:ext uri="{BB962C8B-B14F-4D97-AF65-F5344CB8AC3E}">
        <p14:creationId xmlns:p14="http://schemas.microsoft.com/office/powerpoint/2010/main" val="9695370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I60V1">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cxnSp>
        <p:nvCxnSpPr>
          <p:cNvPr id="5" name="Straight Connector 4">
            <a:extLst>
              <a:ext uri="{FF2B5EF4-FFF2-40B4-BE49-F238E27FC236}">
                <a16:creationId xmlns:a16="http://schemas.microsoft.com/office/drawing/2014/main" id="{6E13BCE2-0A6D-C8D2-C9E1-2F8BA3EF9CA8}"/>
              </a:ext>
            </a:extLst>
          </p:cNvPr>
          <p:cNvCxnSpPr>
            <a:cxnSpLocks/>
          </p:cNvCxnSpPr>
          <p:nvPr userDrawn="1"/>
        </p:nvCxnSpPr>
        <p:spPr>
          <a:xfrm>
            <a:off x="628650" y="3796142"/>
            <a:ext cx="1156335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1752532"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941602" y="4266470"/>
            <a:ext cx="3101761"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941602" y="4927423"/>
            <a:ext cx="3101761"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 name="Text Placeholder 32">
            <a:extLst>
              <a:ext uri="{FF2B5EF4-FFF2-40B4-BE49-F238E27FC236}">
                <a16:creationId xmlns:a16="http://schemas.microsoft.com/office/drawing/2014/main" id="{7502318D-C9B6-8FC2-BC5A-6030A7CC195C}"/>
              </a:ext>
            </a:extLst>
          </p:cNvPr>
          <p:cNvSpPr>
            <a:spLocks noGrp="1"/>
          </p:cNvSpPr>
          <p:nvPr>
            <p:ph type="body" sz="quarter" idx="40" hasCustomPrompt="1"/>
          </p:nvPr>
        </p:nvSpPr>
        <p:spPr>
          <a:xfrm>
            <a:off x="5356049"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7" name="Text Placeholder 10">
            <a:extLst>
              <a:ext uri="{FF2B5EF4-FFF2-40B4-BE49-F238E27FC236}">
                <a16:creationId xmlns:a16="http://schemas.microsoft.com/office/drawing/2014/main" id="{69563B44-8337-5F0B-620F-9F1FC82726B0}"/>
              </a:ext>
            </a:extLst>
          </p:cNvPr>
          <p:cNvSpPr>
            <a:spLocks noGrp="1"/>
          </p:cNvSpPr>
          <p:nvPr>
            <p:ph type="body" sz="quarter" idx="41"/>
          </p:nvPr>
        </p:nvSpPr>
        <p:spPr>
          <a:xfrm>
            <a:off x="4545119" y="1528829"/>
            <a:ext cx="3101761"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D53FFA6C-71B6-18D2-0CAA-ABCCD8FFB9A3}"/>
              </a:ext>
            </a:extLst>
          </p:cNvPr>
          <p:cNvSpPr>
            <a:spLocks noGrp="1"/>
          </p:cNvSpPr>
          <p:nvPr>
            <p:ph type="body" sz="quarter" idx="42"/>
          </p:nvPr>
        </p:nvSpPr>
        <p:spPr>
          <a:xfrm>
            <a:off x="4545119" y="2189782"/>
            <a:ext cx="3101761"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1" name="Text Placeholder 32">
            <a:extLst>
              <a:ext uri="{FF2B5EF4-FFF2-40B4-BE49-F238E27FC236}">
                <a16:creationId xmlns:a16="http://schemas.microsoft.com/office/drawing/2014/main" id="{9734082A-7D0B-8B55-702F-E4606E5A4F97}"/>
              </a:ext>
            </a:extLst>
          </p:cNvPr>
          <p:cNvSpPr>
            <a:spLocks noGrp="1"/>
          </p:cNvSpPr>
          <p:nvPr>
            <p:ph type="body" sz="quarter" idx="43" hasCustomPrompt="1"/>
          </p:nvPr>
        </p:nvSpPr>
        <p:spPr>
          <a:xfrm>
            <a:off x="8959566"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12" name="Text Placeholder 10">
            <a:extLst>
              <a:ext uri="{FF2B5EF4-FFF2-40B4-BE49-F238E27FC236}">
                <a16:creationId xmlns:a16="http://schemas.microsoft.com/office/drawing/2014/main" id="{65B92122-5778-B082-4CDC-51A34FD2548F}"/>
              </a:ext>
            </a:extLst>
          </p:cNvPr>
          <p:cNvSpPr>
            <a:spLocks noGrp="1"/>
          </p:cNvSpPr>
          <p:nvPr>
            <p:ph type="body" sz="quarter" idx="44"/>
          </p:nvPr>
        </p:nvSpPr>
        <p:spPr>
          <a:xfrm>
            <a:off x="8148636" y="4266470"/>
            <a:ext cx="3101761"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DA259CAA-9EC1-5241-D861-774BDA2061BB}"/>
              </a:ext>
            </a:extLst>
          </p:cNvPr>
          <p:cNvSpPr>
            <a:spLocks noGrp="1"/>
          </p:cNvSpPr>
          <p:nvPr>
            <p:ph type="body" sz="quarter" idx="45"/>
          </p:nvPr>
        </p:nvSpPr>
        <p:spPr>
          <a:xfrm>
            <a:off x="8148636" y="4927423"/>
            <a:ext cx="3101761"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4" name="Footer Placeholder 4">
            <a:extLst>
              <a:ext uri="{FF2B5EF4-FFF2-40B4-BE49-F238E27FC236}">
                <a16:creationId xmlns:a16="http://schemas.microsoft.com/office/drawing/2014/main" id="{BA3DD6A8-9CC5-B33D-D4AB-882472028089}"/>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759654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meline I60V2">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cxnSp>
        <p:nvCxnSpPr>
          <p:cNvPr id="5" name="Straight Connector 4">
            <a:extLst>
              <a:ext uri="{FF2B5EF4-FFF2-40B4-BE49-F238E27FC236}">
                <a16:creationId xmlns:a16="http://schemas.microsoft.com/office/drawing/2014/main" id="{6E13BCE2-0A6D-C8D2-C9E1-2F8BA3EF9CA8}"/>
              </a:ext>
            </a:extLst>
          </p:cNvPr>
          <p:cNvCxnSpPr>
            <a:cxnSpLocks/>
          </p:cNvCxnSpPr>
          <p:nvPr userDrawn="1"/>
        </p:nvCxnSpPr>
        <p:spPr>
          <a:xfrm>
            <a:off x="628650" y="3796142"/>
            <a:ext cx="1156335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1307334"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941602" y="4266470"/>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941602" y="4927423"/>
            <a:ext cx="2211365"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2" name="Text Placeholder 10">
            <a:extLst>
              <a:ext uri="{FF2B5EF4-FFF2-40B4-BE49-F238E27FC236}">
                <a16:creationId xmlns:a16="http://schemas.microsoft.com/office/drawing/2014/main" id="{E517D083-270D-DAA5-E043-4BFA2E20E31A}"/>
              </a:ext>
            </a:extLst>
          </p:cNvPr>
          <p:cNvSpPr>
            <a:spLocks noGrp="1"/>
          </p:cNvSpPr>
          <p:nvPr>
            <p:ph type="body" sz="quarter" idx="41"/>
          </p:nvPr>
        </p:nvSpPr>
        <p:spPr>
          <a:xfrm>
            <a:off x="3745063" y="1524130"/>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3" name="Text Placeholder 10">
            <a:extLst>
              <a:ext uri="{FF2B5EF4-FFF2-40B4-BE49-F238E27FC236}">
                <a16:creationId xmlns:a16="http://schemas.microsoft.com/office/drawing/2014/main" id="{7117B132-6BD8-6968-EB7F-8CEA629615B4}"/>
              </a:ext>
            </a:extLst>
          </p:cNvPr>
          <p:cNvSpPr>
            <a:spLocks noGrp="1"/>
          </p:cNvSpPr>
          <p:nvPr>
            <p:ph type="body" sz="quarter" idx="42"/>
          </p:nvPr>
        </p:nvSpPr>
        <p:spPr>
          <a:xfrm>
            <a:off x="3745063" y="2185083"/>
            <a:ext cx="2211365"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5" name="Text Placeholder 10">
            <a:extLst>
              <a:ext uri="{FF2B5EF4-FFF2-40B4-BE49-F238E27FC236}">
                <a16:creationId xmlns:a16="http://schemas.microsoft.com/office/drawing/2014/main" id="{5B747BF6-7C58-217F-8EE5-2C6BFCA6EDD4}"/>
              </a:ext>
            </a:extLst>
          </p:cNvPr>
          <p:cNvSpPr>
            <a:spLocks noGrp="1"/>
          </p:cNvSpPr>
          <p:nvPr>
            <p:ph type="body" sz="quarter" idx="44"/>
          </p:nvPr>
        </p:nvSpPr>
        <p:spPr>
          <a:xfrm>
            <a:off x="6548524" y="4266470"/>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6" name="Text Placeholder 10">
            <a:extLst>
              <a:ext uri="{FF2B5EF4-FFF2-40B4-BE49-F238E27FC236}">
                <a16:creationId xmlns:a16="http://schemas.microsoft.com/office/drawing/2014/main" id="{91AA6A16-C864-355B-782F-35575BADED16}"/>
              </a:ext>
            </a:extLst>
          </p:cNvPr>
          <p:cNvSpPr>
            <a:spLocks noGrp="1"/>
          </p:cNvSpPr>
          <p:nvPr>
            <p:ph type="body" sz="quarter" idx="45"/>
          </p:nvPr>
        </p:nvSpPr>
        <p:spPr>
          <a:xfrm>
            <a:off x="6548524" y="4927423"/>
            <a:ext cx="2211365"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8" name="Text Placeholder 10">
            <a:extLst>
              <a:ext uri="{FF2B5EF4-FFF2-40B4-BE49-F238E27FC236}">
                <a16:creationId xmlns:a16="http://schemas.microsoft.com/office/drawing/2014/main" id="{B9ADF89D-D5C7-FC8E-6818-CB775018A963}"/>
              </a:ext>
            </a:extLst>
          </p:cNvPr>
          <p:cNvSpPr>
            <a:spLocks noGrp="1"/>
          </p:cNvSpPr>
          <p:nvPr>
            <p:ph type="body" sz="quarter" idx="47"/>
          </p:nvPr>
        </p:nvSpPr>
        <p:spPr>
          <a:xfrm>
            <a:off x="9351985" y="1524130"/>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9" name="Text Placeholder 10">
            <a:extLst>
              <a:ext uri="{FF2B5EF4-FFF2-40B4-BE49-F238E27FC236}">
                <a16:creationId xmlns:a16="http://schemas.microsoft.com/office/drawing/2014/main" id="{E4C43DE1-02ED-1EDE-0BCD-E3695F8D9CBC}"/>
              </a:ext>
            </a:extLst>
          </p:cNvPr>
          <p:cNvSpPr>
            <a:spLocks noGrp="1"/>
          </p:cNvSpPr>
          <p:nvPr>
            <p:ph type="body" sz="quarter" idx="48"/>
          </p:nvPr>
        </p:nvSpPr>
        <p:spPr>
          <a:xfrm>
            <a:off x="9351985" y="2185083"/>
            <a:ext cx="2211365" cy="1296005"/>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37" name="Text Placeholder 36">
            <a:extLst>
              <a:ext uri="{FF2B5EF4-FFF2-40B4-BE49-F238E27FC236}">
                <a16:creationId xmlns:a16="http://schemas.microsoft.com/office/drawing/2014/main" id="{DFD87C08-98C4-30D0-4A33-FB1C0A81E5BB}"/>
              </a:ext>
            </a:extLst>
          </p:cNvPr>
          <p:cNvSpPr>
            <a:spLocks noGrp="1"/>
          </p:cNvSpPr>
          <p:nvPr>
            <p:ph type="body" sz="quarter" idx="49" hasCustomPrompt="1"/>
          </p:nvPr>
        </p:nvSpPr>
        <p:spPr>
          <a:xfrm>
            <a:off x="4110795"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38" name="Text Placeholder 37">
            <a:extLst>
              <a:ext uri="{FF2B5EF4-FFF2-40B4-BE49-F238E27FC236}">
                <a16:creationId xmlns:a16="http://schemas.microsoft.com/office/drawing/2014/main" id="{FEC13A86-5897-1942-DBCC-938FFC6C84CC}"/>
              </a:ext>
            </a:extLst>
          </p:cNvPr>
          <p:cNvSpPr>
            <a:spLocks noGrp="1"/>
          </p:cNvSpPr>
          <p:nvPr>
            <p:ph type="body" sz="quarter" idx="50" hasCustomPrompt="1"/>
          </p:nvPr>
        </p:nvSpPr>
        <p:spPr>
          <a:xfrm>
            <a:off x="6914256"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39" name="Text Placeholder 38">
            <a:extLst>
              <a:ext uri="{FF2B5EF4-FFF2-40B4-BE49-F238E27FC236}">
                <a16:creationId xmlns:a16="http://schemas.microsoft.com/office/drawing/2014/main" id="{36674B4D-C210-B82F-CBC5-5A26D35DB387}"/>
              </a:ext>
            </a:extLst>
          </p:cNvPr>
          <p:cNvSpPr>
            <a:spLocks noGrp="1"/>
          </p:cNvSpPr>
          <p:nvPr>
            <p:ph type="body" sz="quarter" idx="51" hasCustomPrompt="1"/>
          </p:nvPr>
        </p:nvSpPr>
        <p:spPr>
          <a:xfrm>
            <a:off x="9717717"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rgbClr val="FFFFFF"/>
                </a:solidFill>
              </a:defRPr>
            </a:lvl1pPr>
          </a:lstStyle>
          <a:p>
            <a:pPr lvl="0" algn="ctr" defTabSz="914400"/>
            <a:r>
              <a:rPr lang="en-US" dirty="0"/>
              <a:t>Milestone</a:t>
            </a:r>
          </a:p>
        </p:txBody>
      </p:sp>
      <p:sp>
        <p:nvSpPr>
          <p:cNvPr id="2" name="Footer Placeholder 4">
            <a:extLst>
              <a:ext uri="{FF2B5EF4-FFF2-40B4-BE49-F238E27FC236}">
                <a16:creationId xmlns:a16="http://schemas.microsoft.com/office/drawing/2014/main" id="{E93BF8F5-6174-4D35-3121-0A618C4708FD}"/>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23861828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 I60V3">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cxnSp>
        <p:nvCxnSpPr>
          <p:cNvPr id="5" name="Straight Connector 4">
            <a:extLst>
              <a:ext uri="{FF2B5EF4-FFF2-40B4-BE49-F238E27FC236}">
                <a16:creationId xmlns:a16="http://schemas.microsoft.com/office/drawing/2014/main" id="{6E13BCE2-0A6D-C8D2-C9E1-2F8BA3EF9CA8}"/>
              </a:ext>
            </a:extLst>
          </p:cNvPr>
          <p:cNvCxnSpPr>
            <a:cxnSpLocks/>
          </p:cNvCxnSpPr>
          <p:nvPr userDrawn="1"/>
        </p:nvCxnSpPr>
        <p:spPr>
          <a:xfrm>
            <a:off x="628650" y="3796142"/>
            <a:ext cx="1156335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1307334"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941602" y="4266470"/>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941602" y="4927423"/>
            <a:ext cx="2211365"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2" name="Text Placeholder 32">
            <a:extLst>
              <a:ext uri="{FF2B5EF4-FFF2-40B4-BE49-F238E27FC236}">
                <a16:creationId xmlns:a16="http://schemas.microsoft.com/office/drawing/2014/main" id="{91F5B98D-C55C-AF9F-2AA2-6CA1E6F1572E}"/>
              </a:ext>
            </a:extLst>
          </p:cNvPr>
          <p:cNvSpPr>
            <a:spLocks noGrp="1"/>
          </p:cNvSpPr>
          <p:nvPr>
            <p:ph type="body" sz="quarter" idx="40" hasCustomPrompt="1"/>
          </p:nvPr>
        </p:nvSpPr>
        <p:spPr>
          <a:xfrm>
            <a:off x="3409900"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7" name="Text Placeholder 10">
            <a:extLst>
              <a:ext uri="{FF2B5EF4-FFF2-40B4-BE49-F238E27FC236}">
                <a16:creationId xmlns:a16="http://schemas.microsoft.com/office/drawing/2014/main" id="{80FF510C-0351-5B63-4816-3D8D0B7B0E28}"/>
              </a:ext>
            </a:extLst>
          </p:cNvPr>
          <p:cNvSpPr>
            <a:spLocks noGrp="1"/>
          </p:cNvSpPr>
          <p:nvPr>
            <p:ph type="body" sz="quarter" idx="41"/>
          </p:nvPr>
        </p:nvSpPr>
        <p:spPr>
          <a:xfrm>
            <a:off x="3044168" y="1534385"/>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98D1E57D-D410-0BD7-599E-5F938BCE8BA8}"/>
              </a:ext>
            </a:extLst>
          </p:cNvPr>
          <p:cNvSpPr>
            <a:spLocks noGrp="1"/>
          </p:cNvSpPr>
          <p:nvPr>
            <p:ph type="body" sz="quarter" idx="42"/>
          </p:nvPr>
        </p:nvSpPr>
        <p:spPr>
          <a:xfrm>
            <a:off x="3044168" y="2195338"/>
            <a:ext cx="2211365"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1" name="Text Placeholder 32">
            <a:extLst>
              <a:ext uri="{FF2B5EF4-FFF2-40B4-BE49-F238E27FC236}">
                <a16:creationId xmlns:a16="http://schemas.microsoft.com/office/drawing/2014/main" id="{DD32BBF8-5D7D-0A72-B915-8978F64684F1}"/>
              </a:ext>
            </a:extLst>
          </p:cNvPr>
          <p:cNvSpPr>
            <a:spLocks noGrp="1"/>
          </p:cNvSpPr>
          <p:nvPr>
            <p:ph type="body" sz="quarter" idx="43" hasCustomPrompt="1"/>
          </p:nvPr>
        </p:nvSpPr>
        <p:spPr>
          <a:xfrm>
            <a:off x="5512466"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12" name="Text Placeholder 10">
            <a:extLst>
              <a:ext uri="{FF2B5EF4-FFF2-40B4-BE49-F238E27FC236}">
                <a16:creationId xmlns:a16="http://schemas.microsoft.com/office/drawing/2014/main" id="{F1C2C9E0-61BF-65F2-5DD0-835D89A25092}"/>
              </a:ext>
            </a:extLst>
          </p:cNvPr>
          <p:cNvSpPr>
            <a:spLocks noGrp="1"/>
          </p:cNvSpPr>
          <p:nvPr>
            <p:ph type="body" sz="quarter" idx="44"/>
          </p:nvPr>
        </p:nvSpPr>
        <p:spPr>
          <a:xfrm>
            <a:off x="5146734" y="4266470"/>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7F5D5A36-A0E5-5741-E4FB-ABC9A74BEE6C}"/>
              </a:ext>
            </a:extLst>
          </p:cNvPr>
          <p:cNvSpPr>
            <a:spLocks noGrp="1"/>
          </p:cNvSpPr>
          <p:nvPr>
            <p:ph type="body" sz="quarter" idx="45"/>
          </p:nvPr>
        </p:nvSpPr>
        <p:spPr>
          <a:xfrm>
            <a:off x="5146734" y="4927423"/>
            <a:ext cx="2211365"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5" name="Text Placeholder 32">
            <a:extLst>
              <a:ext uri="{FF2B5EF4-FFF2-40B4-BE49-F238E27FC236}">
                <a16:creationId xmlns:a16="http://schemas.microsoft.com/office/drawing/2014/main" id="{01132B6A-A459-6C31-551E-FF431B65BF93}"/>
              </a:ext>
            </a:extLst>
          </p:cNvPr>
          <p:cNvSpPr>
            <a:spLocks noGrp="1"/>
          </p:cNvSpPr>
          <p:nvPr>
            <p:ph type="body" sz="quarter" idx="46" hasCustomPrompt="1"/>
          </p:nvPr>
        </p:nvSpPr>
        <p:spPr>
          <a:xfrm>
            <a:off x="7615032"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16" name="Text Placeholder 10">
            <a:extLst>
              <a:ext uri="{FF2B5EF4-FFF2-40B4-BE49-F238E27FC236}">
                <a16:creationId xmlns:a16="http://schemas.microsoft.com/office/drawing/2014/main" id="{7D3FF07D-729D-55CA-D669-E39DE54B5ABE}"/>
              </a:ext>
            </a:extLst>
          </p:cNvPr>
          <p:cNvSpPr>
            <a:spLocks noGrp="1"/>
          </p:cNvSpPr>
          <p:nvPr>
            <p:ph type="body" sz="quarter" idx="47"/>
          </p:nvPr>
        </p:nvSpPr>
        <p:spPr>
          <a:xfrm>
            <a:off x="7249300" y="1534385"/>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7" name="Text Placeholder 10">
            <a:extLst>
              <a:ext uri="{FF2B5EF4-FFF2-40B4-BE49-F238E27FC236}">
                <a16:creationId xmlns:a16="http://schemas.microsoft.com/office/drawing/2014/main" id="{363FC0AA-8A01-F226-15FB-BFA014C78AAC}"/>
              </a:ext>
            </a:extLst>
          </p:cNvPr>
          <p:cNvSpPr>
            <a:spLocks noGrp="1"/>
          </p:cNvSpPr>
          <p:nvPr>
            <p:ph type="body" sz="quarter" idx="48"/>
          </p:nvPr>
        </p:nvSpPr>
        <p:spPr>
          <a:xfrm>
            <a:off x="7249300" y="2195338"/>
            <a:ext cx="2211365"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8" name="Text Placeholder 32">
            <a:extLst>
              <a:ext uri="{FF2B5EF4-FFF2-40B4-BE49-F238E27FC236}">
                <a16:creationId xmlns:a16="http://schemas.microsoft.com/office/drawing/2014/main" id="{B92F9F51-E628-BB5B-223C-41F2E3DF28CD}"/>
              </a:ext>
            </a:extLst>
          </p:cNvPr>
          <p:cNvSpPr>
            <a:spLocks noGrp="1"/>
          </p:cNvSpPr>
          <p:nvPr>
            <p:ph type="body" sz="quarter" idx="49" hasCustomPrompt="1"/>
          </p:nvPr>
        </p:nvSpPr>
        <p:spPr>
          <a:xfrm>
            <a:off x="9717599"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19" name="Text Placeholder 10">
            <a:extLst>
              <a:ext uri="{FF2B5EF4-FFF2-40B4-BE49-F238E27FC236}">
                <a16:creationId xmlns:a16="http://schemas.microsoft.com/office/drawing/2014/main" id="{F0FBE25F-4837-F297-1C31-20D63BCB9203}"/>
              </a:ext>
            </a:extLst>
          </p:cNvPr>
          <p:cNvSpPr>
            <a:spLocks noGrp="1"/>
          </p:cNvSpPr>
          <p:nvPr>
            <p:ph type="body" sz="quarter" idx="50"/>
          </p:nvPr>
        </p:nvSpPr>
        <p:spPr>
          <a:xfrm>
            <a:off x="9351867" y="4266470"/>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20" name="Text Placeholder 10">
            <a:extLst>
              <a:ext uri="{FF2B5EF4-FFF2-40B4-BE49-F238E27FC236}">
                <a16:creationId xmlns:a16="http://schemas.microsoft.com/office/drawing/2014/main" id="{67A435FF-E7EC-F7E3-020E-651F29654DCD}"/>
              </a:ext>
            </a:extLst>
          </p:cNvPr>
          <p:cNvSpPr>
            <a:spLocks noGrp="1"/>
          </p:cNvSpPr>
          <p:nvPr>
            <p:ph type="body" sz="quarter" idx="51"/>
          </p:nvPr>
        </p:nvSpPr>
        <p:spPr>
          <a:xfrm>
            <a:off x="9351867" y="4927423"/>
            <a:ext cx="2211365"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4" name="Footer Placeholder 4">
            <a:extLst>
              <a:ext uri="{FF2B5EF4-FFF2-40B4-BE49-F238E27FC236}">
                <a16:creationId xmlns:a16="http://schemas.microsoft.com/office/drawing/2014/main" id="{0434FD51-B9AB-CE23-4562-A515946A415B}"/>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841918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I60V4">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cxnSp>
        <p:nvCxnSpPr>
          <p:cNvPr id="5" name="Straight Connector 4">
            <a:extLst>
              <a:ext uri="{FF2B5EF4-FFF2-40B4-BE49-F238E27FC236}">
                <a16:creationId xmlns:a16="http://schemas.microsoft.com/office/drawing/2014/main" id="{6E13BCE2-0A6D-C8D2-C9E1-2F8BA3EF9CA8}"/>
              </a:ext>
            </a:extLst>
          </p:cNvPr>
          <p:cNvCxnSpPr>
            <a:cxnSpLocks/>
          </p:cNvCxnSpPr>
          <p:nvPr userDrawn="1"/>
        </p:nvCxnSpPr>
        <p:spPr>
          <a:xfrm>
            <a:off x="628650" y="3796142"/>
            <a:ext cx="1156335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1307334"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1141819" y="4266470"/>
            <a:ext cx="1810932"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1141819" y="4927423"/>
            <a:ext cx="1810932"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36" name="Text Placeholder 32">
            <a:extLst>
              <a:ext uri="{FF2B5EF4-FFF2-40B4-BE49-F238E27FC236}">
                <a16:creationId xmlns:a16="http://schemas.microsoft.com/office/drawing/2014/main" id="{84EA2BE9-58BC-0572-1B9E-0FA595283A60}"/>
              </a:ext>
            </a:extLst>
          </p:cNvPr>
          <p:cNvSpPr>
            <a:spLocks noGrp="1"/>
          </p:cNvSpPr>
          <p:nvPr>
            <p:ph type="body" sz="quarter" idx="40" hasCustomPrompt="1"/>
          </p:nvPr>
        </p:nvSpPr>
        <p:spPr>
          <a:xfrm>
            <a:off x="3028665"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37" name="Text Placeholder 10">
            <a:extLst>
              <a:ext uri="{FF2B5EF4-FFF2-40B4-BE49-F238E27FC236}">
                <a16:creationId xmlns:a16="http://schemas.microsoft.com/office/drawing/2014/main" id="{361B364E-A83B-A3EA-B6CC-0E60E1E4E96D}"/>
              </a:ext>
            </a:extLst>
          </p:cNvPr>
          <p:cNvSpPr>
            <a:spLocks noGrp="1"/>
          </p:cNvSpPr>
          <p:nvPr>
            <p:ph type="body" sz="quarter" idx="41"/>
          </p:nvPr>
        </p:nvSpPr>
        <p:spPr>
          <a:xfrm>
            <a:off x="2863150" y="1532798"/>
            <a:ext cx="1810932"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38" name="Text Placeholder 10">
            <a:extLst>
              <a:ext uri="{FF2B5EF4-FFF2-40B4-BE49-F238E27FC236}">
                <a16:creationId xmlns:a16="http://schemas.microsoft.com/office/drawing/2014/main" id="{E43423A4-80A0-CE47-E8E1-764C1342EB5C}"/>
              </a:ext>
            </a:extLst>
          </p:cNvPr>
          <p:cNvSpPr>
            <a:spLocks noGrp="1"/>
          </p:cNvSpPr>
          <p:nvPr>
            <p:ph type="body" sz="quarter" idx="42"/>
          </p:nvPr>
        </p:nvSpPr>
        <p:spPr>
          <a:xfrm>
            <a:off x="2863150" y="2193751"/>
            <a:ext cx="1810932"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39" name="Text Placeholder 32">
            <a:extLst>
              <a:ext uri="{FF2B5EF4-FFF2-40B4-BE49-F238E27FC236}">
                <a16:creationId xmlns:a16="http://schemas.microsoft.com/office/drawing/2014/main" id="{E8A297F5-4590-4545-34CF-C34D16B1A8CF}"/>
              </a:ext>
            </a:extLst>
          </p:cNvPr>
          <p:cNvSpPr>
            <a:spLocks noGrp="1"/>
          </p:cNvSpPr>
          <p:nvPr>
            <p:ph type="body" sz="quarter" idx="43" hasCustomPrompt="1"/>
          </p:nvPr>
        </p:nvSpPr>
        <p:spPr>
          <a:xfrm>
            <a:off x="4749996"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40" name="Text Placeholder 10">
            <a:extLst>
              <a:ext uri="{FF2B5EF4-FFF2-40B4-BE49-F238E27FC236}">
                <a16:creationId xmlns:a16="http://schemas.microsoft.com/office/drawing/2014/main" id="{081EB8AA-039B-103B-BDD8-DB0E0350F72A}"/>
              </a:ext>
            </a:extLst>
          </p:cNvPr>
          <p:cNvSpPr>
            <a:spLocks noGrp="1"/>
          </p:cNvSpPr>
          <p:nvPr>
            <p:ph type="body" sz="quarter" idx="44"/>
          </p:nvPr>
        </p:nvSpPr>
        <p:spPr>
          <a:xfrm>
            <a:off x="4584481" y="4266470"/>
            <a:ext cx="1810932"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41" name="Text Placeholder 10">
            <a:extLst>
              <a:ext uri="{FF2B5EF4-FFF2-40B4-BE49-F238E27FC236}">
                <a16:creationId xmlns:a16="http://schemas.microsoft.com/office/drawing/2014/main" id="{A65CEB2D-F47B-3273-4E6E-51154E710052}"/>
              </a:ext>
            </a:extLst>
          </p:cNvPr>
          <p:cNvSpPr>
            <a:spLocks noGrp="1"/>
          </p:cNvSpPr>
          <p:nvPr>
            <p:ph type="body" sz="quarter" idx="45"/>
          </p:nvPr>
        </p:nvSpPr>
        <p:spPr>
          <a:xfrm>
            <a:off x="4584481" y="4927423"/>
            <a:ext cx="1810932"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42" name="Text Placeholder 32">
            <a:extLst>
              <a:ext uri="{FF2B5EF4-FFF2-40B4-BE49-F238E27FC236}">
                <a16:creationId xmlns:a16="http://schemas.microsoft.com/office/drawing/2014/main" id="{95094D9D-6294-E6FD-58B5-E6F275CA0147}"/>
              </a:ext>
            </a:extLst>
          </p:cNvPr>
          <p:cNvSpPr>
            <a:spLocks noGrp="1"/>
          </p:cNvSpPr>
          <p:nvPr>
            <p:ph type="body" sz="quarter" idx="46" hasCustomPrompt="1"/>
          </p:nvPr>
        </p:nvSpPr>
        <p:spPr>
          <a:xfrm>
            <a:off x="6471327"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43" name="Text Placeholder 10">
            <a:extLst>
              <a:ext uri="{FF2B5EF4-FFF2-40B4-BE49-F238E27FC236}">
                <a16:creationId xmlns:a16="http://schemas.microsoft.com/office/drawing/2014/main" id="{87D12B64-998D-AAD8-3174-D0E5B970DD7C}"/>
              </a:ext>
            </a:extLst>
          </p:cNvPr>
          <p:cNvSpPr>
            <a:spLocks noGrp="1"/>
          </p:cNvSpPr>
          <p:nvPr>
            <p:ph type="body" sz="quarter" idx="47"/>
          </p:nvPr>
        </p:nvSpPr>
        <p:spPr>
          <a:xfrm>
            <a:off x="6305812" y="1532798"/>
            <a:ext cx="1810932"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44" name="Text Placeholder 10">
            <a:extLst>
              <a:ext uri="{FF2B5EF4-FFF2-40B4-BE49-F238E27FC236}">
                <a16:creationId xmlns:a16="http://schemas.microsoft.com/office/drawing/2014/main" id="{995C8389-B549-221C-325C-9CB19F5B37AF}"/>
              </a:ext>
            </a:extLst>
          </p:cNvPr>
          <p:cNvSpPr>
            <a:spLocks noGrp="1"/>
          </p:cNvSpPr>
          <p:nvPr>
            <p:ph type="body" sz="quarter" idx="48"/>
          </p:nvPr>
        </p:nvSpPr>
        <p:spPr>
          <a:xfrm>
            <a:off x="6305812" y="2193751"/>
            <a:ext cx="1810932"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45" name="Text Placeholder 32">
            <a:extLst>
              <a:ext uri="{FF2B5EF4-FFF2-40B4-BE49-F238E27FC236}">
                <a16:creationId xmlns:a16="http://schemas.microsoft.com/office/drawing/2014/main" id="{7B70761B-8854-8EE6-9623-674706326D98}"/>
              </a:ext>
            </a:extLst>
          </p:cNvPr>
          <p:cNvSpPr>
            <a:spLocks noGrp="1"/>
          </p:cNvSpPr>
          <p:nvPr>
            <p:ph type="body" sz="quarter" idx="49" hasCustomPrompt="1"/>
          </p:nvPr>
        </p:nvSpPr>
        <p:spPr>
          <a:xfrm>
            <a:off x="8192658"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46" name="Text Placeholder 10">
            <a:extLst>
              <a:ext uri="{FF2B5EF4-FFF2-40B4-BE49-F238E27FC236}">
                <a16:creationId xmlns:a16="http://schemas.microsoft.com/office/drawing/2014/main" id="{9D35FFEB-FE3F-C0A8-609C-C3A5252506D8}"/>
              </a:ext>
            </a:extLst>
          </p:cNvPr>
          <p:cNvSpPr>
            <a:spLocks noGrp="1"/>
          </p:cNvSpPr>
          <p:nvPr>
            <p:ph type="body" sz="quarter" idx="50"/>
          </p:nvPr>
        </p:nvSpPr>
        <p:spPr>
          <a:xfrm>
            <a:off x="8027143" y="4266470"/>
            <a:ext cx="1810932"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47" name="Text Placeholder 10">
            <a:extLst>
              <a:ext uri="{FF2B5EF4-FFF2-40B4-BE49-F238E27FC236}">
                <a16:creationId xmlns:a16="http://schemas.microsoft.com/office/drawing/2014/main" id="{CD9FE520-4833-4DC9-8B6A-A518983651BA}"/>
              </a:ext>
            </a:extLst>
          </p:cNvPr>
          <p:cNvSpPr>
            <a:spLocks noGrp="1"/>
          </p:cNvSpPr>
          <p:nvPr>
            <p:ph type="body" sz="quarter" idx="51"/>
          </p:nvPr>
        </p:nvSpPr>
        <p:spPr>
          <a:xfrm>
            <a:off x="8027143" y="4927423"/>
            <a:ext cx="1810932"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48" name="Text Placeholder 32">
            <a:extLst>
              <a:ext uri="{FF2B5EF4-FFF2-40B4-BE49-F238E27FC236}">
                <a16:creationId xmlns:a16="http://schemas.microsoft.com/office/drawing/2014/main" id="{956629A6-6CB5-7F74-1BFE-CA6E5D714309}"/>
              </a:ext>
            </a:extLst>
          </p:cNvPr>
          <p:cNvSpPr>
            <a:spLocks noGrp="1"/>
          </p:cNvSpPr>
          <p:nvPr>
            <p:ph type="body" sz="quarter" idx="52" hasCustomPrompt="1"/>
          </p:nvPr>
        </p:nvSpPr>
        <p:spPr>
          <a:xfrm>
            <a:off x="9913989" y="3643742"/>
            <a:ext cx="1479900" cy="304800"/>
          </a:xfrm>
          <a:custGeom>
            <a:avLst/>
            <a:gdLst>
              <a:gd name="connsiteX0" fmla="*/ 1331865 w 1479900"/>
              <a:gd name="connsiteY0" fmla="*/ 85813 h 304800"/>
              <a:gd name="connsiteX1" fmla="*/ 1336764 w 1479900"/>
              <a:gd name="connsiteY1" fmla="*/ 93079 h 304800"/>
              <a:gd name="connsiteX2" fmla="*/ 1348740 w 1479900"/>
              <a:gd name="connsiteY2" fmla="*/ 152400 h 304800"/>
              <a:gd name="connsiteX3" fmla="*/ 1336764 w 1479900"/>
              <a:gd name="connsiteY3" fmla="*/ 211721 h 304800"/>
              <a:gd name="connsiteX4" fmla="*/ 1331865 w 1479900"/>
              <a:gd name="connsiteY4" fmla="*/ 218987 h 304800"/>
              <a:gd name="connsiteX5" fmla="*/ 1440181 w 1479900"/>
              <a:gd name="connsiteY5" fmla="*/ 152400 h 304800"/>
              <a:gd name="connsiteX6" fmla="*/ 152400 w 1479900"/>
              <a:gd name="connsiteY6" fmla="*/ 0 h 304800"/>
              <a:gd name="connsiteX7" fmla="*/ 1196340 w 1479900"/>
              <a:gd name="connsiteY7" fmla="*/ 0 h 304800"/>
              <a:gd name="connsiteX8" fmla="*/ 1304103 w 1479900"/>
              <a:gd name="connsiteY8" fmla="*/ 44637 h 304800"/>
              <a:gd name="connsiteX9" fmla="*/ 1305025 w 1479900"/>
              <a:gd name="connsiteY9" fmla="*/ 46005 h 304800"/>
              <a:gd name="connsiteX10" fmla="*/ 1306829 w 1479900"/>
              <a:gd name="connsiteY10" fmla="*/ 46005 h 304800"/>
              <a:gd name="connsiteX11" fmla="*/ 1479900 w 1479900"/>
              <a:gd name="connsiteY11" fmla="*/ 152400 h 304800"/>
              <a:gd name="connsiteX12" fmla="*/ 1306829 w 1479900"/>
              <a:gd name="connsiteY12" fmla="*/ 258795 h 304800"/>
              <a:gd name="connsiteX13" fmla="*/ 1305025 w 1479900"/>
              <a:gd name="connsiteY13" fmla="*/ 258795 h 304800"/>
              <a:gd name="connsiteX14" fmla="*/ 1304103 w 1479900"/>
              <a:gd name="connsiteY14" fmla="*/ 260163 h 304800"/>
              <a:gd name="connsiteX15" fmla="*/ 1196340 w 1479900"/>
              <a:gd name="connsiteY15" fmla="*/ 304800 h 304800"/>
              <a:gd name="connsiteX16" fmla="*/ 152400 w 1479900"/>
              <a:gd name="connsiteY16" fmla="*/ 304800 h 304800"/>
              <a:gd name="connsiteX17" fmla="*/ 0 w 1479900"/>
              <a:gd name="connsiteY17" fmla="*/ 152400 h 304800"/>
              <a:gd name="connsiteX18" fmla="*/ 152400 w 1479900"/>
              <a:gd name="connsiteY18"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9900" h="304800">
                <a:moveTo>
                  <a:pt x="1331865" y="85813"/>
                </a:moveTo>
                <a:lnTo>
                  <a:pt x="1336764" y="93079"/>
                </a:lnTo>
                <a:cubicBezTo>
                  <a:pt x="1344476" y="111312"/>
                  <a:pt x="1348740" y="131358"/>
                  <a:pt x="1348740" y="152400"/>
                </a:cubicBezTo>
                <a:cubicBezTo>
                  <a:pt x="1348740" y="173442"/>
                  <a:pt x="1344476" y="193488"/>
                  <a:pt x="1336764" y="211721"/>
                </a:cubicBezTo>
                <a:lnTo>
                  <a:pt x="1331865" y="218987"/>
                </a:lnTo>
                <a:lnTo>
                  <a:pt x="1440181" y="152400"/>
                </a:lnTo>
                <a:close/>
                <a:moveTo>
                  <a:pt x="152400" y="0"/>
                </a:moveTo>
                <a:lnTo>
                  <a:pt x="1196340" y="0"/>
                </a:lnTo>
                <a:cubicBezTo>
                  <a:pt x="1238424" y="0"/>
                  <a:pt x="1276524" y="17058"/>
                  <a:pt x="1304103" y="44637"/>
                </a:cubicBezTo>
                <a:lnTo>
                  <a:pt x="1305025" y="46005"/>
                </a:lnTo>
                <a:lnTo>
                  <a:pt x="1306829" y="46005"/>
                </a:lnTo>
                <a:lnTo>
                  <a:pt x="1479900" y="152400"/>
                </a:lnTo>
                <a:lnTo>
                  <a:pt x="1306829" y="258795"/>
                </a:lnTo>
                <a:lnTo>
                  <a:pt x="1305025" y="258795"/>
                </a:lnTo>
                <a:lnTo>
                  <a:pt x="1304103" y="260163"/>
                </a:lnTo>
                <a:cubicBezTo>
                  <a:pt x="1276524" y="287742"/>
                  <a:pt x="1238424" y="304800"/>
                  <a:pt x="1196340" y="304800"/>
                </a:cubicBezTo>
                <a:lnTo>
                  <a:pt x="152400" y="304800"/>
                </a:lnTo>
                <a:cubicBezTo>
                  <a:pt x="68232" y="304800"/>
                  <a:pt x="0" y="236568"/>
                  <a:pt x="0" y="152400"/>
                </a:cubicBezTo>
                <a:cubicBezTo>
                  <a:pt x="0" y="68232"/>
                  <a:pt x="68232" y="0"/>
                  <a:pt x="15240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300" b="1" dirty="0">
                <a:solidFill>
                  <a:srgbClr val="FFFFFF"/>
                </a:solidFill>
              </a:defRPr>
            </a:lvl1pPr>
          </a:lstStyle>
          <a:p>
            <a:pPr lvl="0" algn="ctr" defTabSz="914400"/>
            <a:r>
              <a:rPr lang="en-US" dirty="0"/>
              <a:t>Milestone</a:t>
            </a:r>
          </a:p>
        </p:txBody>
      </p:sp>
      <p:sp>
        <p:nvSpPr>
          <p:cNvPr id="49" name="Text Placeholder 10">
            <a:extLst>
              <a:ext uri="{FF2B5EF4-FFF2-40B4-BE49-F238E27FC236}">
                <a16:creationId xmlns:a16="http://schemas.microsoft.com/office/drawing/2014/main" id="{FCB15D87-1FFA-1F68-310D-3FE9AEE4796D}"/>
              </a:ext>
            </a:extLst>
          </p:cNvPr>
          <p:cNvSpPr>
            <a:spLocks noGrp="1"/>
          </p:cNvSpPr>
          <p:nvPr>
            <p:ph type="body" sz="quarter" idx="53"/>
          </p:nvPr>
        </p:nvSpPr>
        <p:spPr>
          <a:xfrm>
            <a:off x="9748474" y="1532798"/>
            <a:ext cx="1810932"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50" name="Text Placeholder 10">
            <a:extLst>
              <a:ext uri="{FF2B5EF4-FFF2-40B4-BE49-F238E27FC236}">
                <a16:creationId xmlns:a16="http://schemas.microsoft.com/office/drawing/2014/main" id="{34D7EBCA-CF40-FED9-412E-9B27ECEF9F89}"/>
              </a:ext>
            </a:extLst>
          </p:cNvPr>
          <p:cNvSpPr>
            <a:spLocks noGrp="1"/>
          </p:cNvSpPr>
          <p:nvPr>
            <p:ph type="body" sz="quarter" idx="54"/>
          </p:nvPr>
        </p:nvSpPr>
        <p:spPr>
          <a:xfrm>
            <a:off x="9748474" y="2193751"/>
            <a:ext cx="1810932" cy="1296005"/>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2" name="Footer Placeholder 4">
            <a:extLst>
              <a:ext uri="{FF2B5EF4-FFF2-40B4-BE49-F238E27FC236}">
                <a16:creationId xmlns:a16="http://schemas.microsoft.com/office/drawing/2014/main" id="{2CF97631-08B2-A5C2-8BF2-87E4275AABD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22010163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I60V5">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E3D6FCED-51B7-3659-9F46-2A163D565CF9}"/>
              </a:ext>
            </a:extLst>
          </p:cNvPr>
          <p:cNvGrpSpPr/>
          <p:nvPr userDrawn="1"/>
        </p:nvGrpSpPr>
        <p:grpSpPr>
          <a:xfrm>
            <a:off x="4134283" y="3142237"/>
            <a:ext cx="3923434" cy="1307812"/>
            <a:chOff x="4134283" y="2771991"/>
            <a:chExt cx="3923434" cy="1307812"/>
          </a:xfrm>
        </p:grpSpPr>
        <p:grpSp>
          <p:nvGrpSpPr>
            <p:cNvPr id="24" name="Group 23">
              <a:extLst>
                <a:ext uri="{FF2B5EF4-FFF2-40B4-BE49-F238E27FC236}">
                  <a16:creationId xmlns:a16="http://schemas.microsoft.com/office/drawing/2014/main" id="{FD2D6D45-D33D-2367-08C5-5121C3134163}"/>
                </a:ext>
              </a:extLst>
            </p:cNvPr>
            <p:cNvGrpSpPr/>
            <p:nvPr userDrawn="1"/>
          </p:nvGrpSpPr>
          <p:grpSpPr>
            <a:xfrm>
              <a:off x="4134283" y="2771991"/>
              <a:ext cx="3923434" cy="1307812"/>
              <a:chOff x="4134283" y="2768888"/>
              <a:chExt cx="3923434" cy="1307812"/>
            </a:xfrm>
          </p:grpSpPr>
          <p:sp>
            <p:nvSpPr>
              <p:cNvPr id="29" name="Arc 47">
                <a:extLst>
                  <a:ext uri="{FF2B5EF4-FFF2-40B4-BE49-F238E27FC236}">
                    <a16:creationId xmlns:a16="http://schemas.microsoft.com/office/drawing/2014/main" id="{F165CB7B-DB7B-A29B-A6B8-989925DEB912}"/>
                  </a:ext>
                </a:extLst>
              </p:cNvPr>
              <p:cNvSpPr/>
              <p:nvPr userDrawn="1"/>
            </p:nvSpPr>
            <p:spPr>
              <a:xfrm>
                <a:off x="4134283"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0" name="Arc 48">
                <a:extLst>
                  <a:ext uri="{FF2B5EF4-FFF2-40B4-BE49-F238E27FC236}">
                    <a16:creationId xmlns:a16="http://schemas.microsoft.com/office/drawing/2014/main" id="{641F20B0-869E-4B19-7D47-8D75F0197B58}"/>
                  </a:ext>
                </a:extLst>
              </p:cNvPr>
              <p:cNvSpPr/>
              <p:nvPr userDrawn="1"/>
            </p:nvSpPr>
            <p:spPr>
              <a:xfrm flipV="1">
                <a:off x="5442094"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1" name="Arc 49">
                <a:extLst>
                  <a:ext uri="{FF2B5EF4-FFF2-40B4-BE49-F238E27FC236}">
                    <a16:creationId xmlns:a16="http://schemas.microsoft.com/office/drawing/2014/main" id="{6B07CC81-8DBB-4725-2BD1-C2037F5F45F2}"/>
                  </a:ext>
                </a:extLst>
              </p:cNvPr>
              <p:cNvSpPr/>
              <p:nvPr userDrawn="1"/>
            </p:nvSpPr>
            <p:spPr>
              <a:xfrm>
                <a:off x="6749906"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25" name="Group 24">
              <a:extLst>
                <a:ext uri="{FF2B5EF4-FFF2-40B4-BE49-F238E27FC236}">
                  <a16:creationId xmlns:a16="http://schemas.microsoft.com/office/drawing/2014/main" id="{4567742A-9D9B-72FB-08A0-576F73A82E60}"/>
                </a:ext>
              </a:extLst>
            </p:cNvPr>
            <p:cNvGrpSpPr/>
            <p:nvPr userDrawn="1"/>
          </p:nvGrpSpPr>
          <p:grpSpPr>
            <a:xfrm>
              <a:off x="4134283" y="2771991"/>
              <a:ext cx="3923434" cy="1307812"/>
              <a:chOff x="4134283" y="2775094"/>
              <a:chExt cx="3923434" cy="1307812"/>
            </a:xfrm>
          </p:grpSpPr>
          <p:sp>
            <p:nvSpPr>
              <p:cNvPr id="26" name="Arc 25">
                <a:extLst>
                  <a:ext uri="{FF2B5EF4-FFF2-40B4-BE49-F238E27FC236}">
                    <a16:creationId xmlns:a16="http://schemas.microsoft.com/office/drawing/2014/main" id="{84D419AC-09D2-AFBE-82CC-1CEC625F40CD}"/>
                  </a:ext>
                </a:extLst>
              </p:cNvPr>
              <p:cNvSpPr/>
              <p:nvPr userDrawn="1"/>
            </p:nvSpPr>
            <p:spPr>
              <a:xfrm>
                <a:off x="4134283" y="2775094"/>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27" name="Arc 26">
                <a:extLst>
                  <a:ext uri="{FF2B5EF4-FFF2-40B4-BE49-F238E27FC236}">
                    <a16:creationId xmlns:a16="http://schemas.microsoft.com/office/drawing/2014/main" id="{C1C3CFB3-BB55-68F9-F5F3-1ED6AB0617C1}"/>
                  </a:ext>
                </a:extLst>
              </p:cNvPr>
              <p:cNvSpPr/>
              <p:nvPr userDrawn="1"/>
            </p:nvSpPr>
            <p:spPr>
              <a:xfrm flipV="1">
                <a:off x="5442094" y="2775094"/>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28" name="Arc 27">
                <a:extLst>
                  <a:ext uri="{FF2B5EF4-FFF2-40B4-BE49-F238E27FC236}">
                    <a16:creationId xmlns:a16="http://schemas.microsoft.com/office/drawing/2014/main" id="{434951B9-CF54-DE2F-33D9-EF35CAB87DBE}"/>
                  </a:ext>
                </a:extLst>
              </p:cNvPr>
              <p:cNvSpPr/>
              <p:nvPr userDrawn="1"/>
            </p:nvSpPr>
            <p:spPr>
              <a:xfrm>
                <a:off x="6749906" y="2775094"/>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grpSp>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4158189"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chemeClr val="tx1"/>
                </a:solidFill>
              </a:defRPr>
            </a:lvl1pPr>
          </a:lstStyle>
          <a:p>
            <a:pPr lvl="0" algn="ctr" defTabSz="914400"/>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941602" y="1904270"/>
            <a:ext cx="3101761" cy="570251"/>
          </a:xfrm>
        </p:spPr>
        <p:txBody>
          <a:bodyPr anchor="ctr">
            <a:noAutofit/>
          </a:bodyPr>
          <a:lstStyle>
            <a:lvl1pPr algn="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941602" y="2565223"/>
            <a:ext cx="3101761" cy="863777"/>
          </a:xfrm>
        </p:spPr>
        <p:txBody>
          <a:bodyPr>
            <a:noAutofit/>
          </a:bodyPr>
          <a:lstStyle>
            <a:lvl1pPr algn="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 name="Text Placeholder 32">
            <a:extLst>
              <a:ext uri="{FF2B5EF4-FFF2-40B4-BE49-F238E27FC236}">
                <a16:creationId xmlns:a16="http://schemas.microsoft.com/office/drawing/2014/main" id="{7502318D-C9B6-8FC2-BC5A-6030A7CC195C}"/>
              </a:ext>
            </a:extLst>
          </p:cNvPr>
          <p:cNvSpPr>
            <a:spLocks noGrp="1"/>
          </p:cNvSpPr>
          <p:nvPr>
            <p:ph type="body" sz="quarter" idx="40" hasCustomPrompt="1"/>
          </p:nvPr>
        </p:nvSpPr>
        <p:spPr>
          <a:xfrm>
            <a:off x="5466000"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chemeClr val="tx1"/>
                </a:solidFill>
              </a:defRPr>
            </a:lvl1pPr>
          </a:lstStyle>
          <a:p>
            <a:pPr lvl="0" algn="ctr" defTabSz="914400"/>
            <a:r>
              <a:rPr lang="en-US" dirty="0"/>
              <a:t>Milestone</a:t>
            </a:r>
          </a:p>
        </p:txBody>
      </p:sp>
      <p:sp>
        <p:nvSpPr>
          <p:cNvPr id="7" name="Text Placeholder 10">
            <a:extLst>
              <a:ext uri="{FF2B5EF4-FFF2-40B4-BE49-F238E27FC236}">
                <a16:creationId xmlns:a16="http://schemas.microsoft.com/office/drawing/2014/main" id="{69563B44-8337-5F0B-620F-9F1FC82726B0}"/>
              </a:ext>
            </a:extLst>
          </p:cNvPr>
          <p:cNvSpPr>
            <a:spLocks noGrp="1"/>
          </p:cNvSpPr>
          <p:nvPr>
            <p:ph type="body" sz="quarter" idx="41"/>
          </p:nvPr>
        </p:nvSpPr>
        <p:spPr>
          <a:xfrm>
            <a:off x="4545119" y="4711498"/>
            <a:ext cx="3101761"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D53FFA6C-71B6-18D2-0CAA-ABCCD8FFB9A3}"/>
              </a:ext>
            </a:extLst>
          </p:cNvPr>
          <p:cNvSpPr>
            <a:spLocks noGrp="1"/>
          </p:cNvSpPr>
          <p:nvPr>
            <p:ph type="body" sz="quarter" idx="42"/>
          </p:nvPr>
        </p:nvSpPr>
        <p:spPr>
          <a:xfrm>
            <a:off x="4545119" y="5372451"/>
            <a:ext cx="3101761" cy="863777"/>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1" name="Text Placeholder 32">
            <a:extLst>
              <a:ext uri="{FF2B5EF4-FFF2-40B4-BE49-F238E27FC236}">
                <a16:creationId xmlns:a16="http://schemas.microsoft.com/office/drawing/2014/main" id="{9734082A-7D0B-8B55-702F-E4606E5A4F97}"/>
              </a:ext>
            </a:extLst>
          </p:cNvPr>
          <p:cNvSpPr>
            <a:spLocks noGrp="1"/>
          </p:cNvSpPr>
          <p:nvPr>
            <p:ph type="body" sz="quarter" idx="43" hasCustomPrompt="1"/>
          </p:nvPr>
        </p:nvSpPr>
        <p:spPr>
          <a:xfrm>
            <a:off x="6773811"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700" b="1" dirty="0">
                <a:solidFill>
                  <a:schemeClr val="tx1"/>
                </a:solidFill>
              </a:defRPr>
            </a:lvl1pPr>
          </a:lstStyle>
          <a:p>
            <a:pPr lvl="0" algn="ctr" defTabSz="914400"/>
            <a:r>
              <a:rPr lang="en-US" dirty="0"/>
              <a:t>Milestone</a:t>
            </a:r>
          </a:p>
        </p:txBody>
      </p:sp>
      <p:sp>
        <p:nvSpPr>
          <p:cNvPr id="12" name="Text Placeholder 10">
            <a:extLst>
              <a:ext uri="{FF2B5EF4-FFF2-40B4-BE49-F238E27FC236}">
                <a16:creationId xmlns:a16="http://schemas.microsoft.com/office/drawing/2014/main" id="{65B92122-5778-B082-4CDC-51A34FD2548F}"/>
              </a:ext>
            </a:extLst>
          </p:cNvPr>
          <p:cNvSpPr>
            <a:spLocks noGrp="1"/>
          </p:cNvSpPr>
          <p:nvPr>
            <p:ph type="body" sz="quarter" idx="44"/>
          </p:nvPr>
        </p:nvSpPr>
        <p:spPr>
          <a:xfrm>
            <a:off x="8148636" y="1904270"/>
            <a:ext cx="3101761" cy="570251"/>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DA259CAA-9EC1-5241-D861-774BDA2061BB}"/>
              </a:ext>
            </a:extLst>
          </p:cNvPr>
          <p:cNvSpPr>
            <a:spLocks noGrp="1"/>
          </p:cNvSpPr>
          <p:nvPr>
            <p:ph type="body" sz="quarter" idx="45"/>
          </p:nvPr>
        </p:nvSpPr>
        <p:spPr>
          <a:xfrm>
            <a:off x="8148636" y="2565223"/>
            <a:ext cx="3101761" cy="863777"/>
          </a:xfrm>
        </p:spPr>
        <p:txBody>
          <a:bodyPr>
            <a:noAutofit/>
          </a:bodyPr>
          <a:lstStyle>
            <a:lvl1pPr algn="l">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14" name="Footer Placeholder 4">
            <a:extLst>
              <a:ext uri="{FF2B5EF4-FFF2-40B4-BE49-F238E27FC236}">
                <a16:creationId xmlns:a16="http://schemas.microsoft.com/office/drawing/2014/main" id="{BA3DD6A8-9CC5-B33D-D4AB-882472028089}"/>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35" name="Text Placeholder 32">
            <a:extLst>
              <a:ext uri="{FF2B5EF4-FFF2-40B4-BE49-F238E27FC236}">
                <a16:creationId xmlns:a16="http://schemas.microsoft.com/office/drawing/2014/main" id="{0307FC68-642A-7DAC-8964-5D94B6BF78D5}"/>
              </a:ext>
            </a:extLst>
          </p:cNvPr>
          <p:cNvSpPr>
            <a:spLocks noGrp="1"/>
          </p:cNvSpPr>
          <p:nvPr>
            <p:ph type="body" sz="quarter" idx="46" hasCustomPrompt="1"/>
          </p:nvPr>
        </p:nvSpPr>
        <p:spPr>
          <a:xfrm rot="5400000">
            <a:off x="4672873"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36" name="Text Placeholder 32">
            <a:extLst>
              <a:ext uri="{FF2B5EF4-FFF2-40B4-BE49-F238E27FC236}">
                <a16:creationId xmlns:a16="http://schemas.microsoft.com/office/drawing/2014/main" id="{5C1B60D6-C15B-A3E8-8483-767E20F3F91A}"/>
              </a:ext>
            </a:extLst>
          </p:cNvPr>
          <p:cNvSpPr>
            <a:spLocks noGrp="1"/>
          </p:cNvSpPr>
          <p:nvPr>
            <p:ph type="body" sz="quarter" idx="47" hasCustomPrompt="1"/>
          </p:nvPr>
        </p:nvSpPr>
        <p:spPr>
          <a:xfrm rot="5400000">
            <a:off x="7288496"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37" name="Text Placeholder 32">
            <a:extLst>
              <a:ext uri="{FF2B5EF4-FFF2-40B4-BE49-F238E27FC236}">
                <a16:creationId xmlns:a16="http://schemas.microsoft.com/office/drawing/2014/main" id="{8E19A06C-A121-0F95-7F6E-33621F18C9EF}"/>
              </a:ext>
            </a:extLst>
          </p:cNvPr>
          <p:cNvSpPr>
            <a:spLocks noGrp="1"/>
          </p:cNvSpPr>
          <p:nvPr>
            <p:ph type="body" sz="quarter" idx="48" hasCustomPrompt="1"/>
          </p:nvPr>
        </p:nvSpPr>
        <p:spPr>
          <a:xfrm rot="5400000">
            <a:off x="5980685" y="4334732"/>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Tree>
    <p:extLst>
      <p:ext uri="{BB962C8B-B14F-4D97-AF65-F5344CB8AC3E}">
        <p14:creationId xmlns:p14="http://schemas.microsoft.com/office/powerpoint/2010/main" val="25310455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meline I60V6">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39E5E7CE-094F-A77A-7098-E3261A25F3F5}"/>
              </a:ext>
            </a:extLst>
          </p:cNvPr>
          <p:cNvGrpSpPr/>
          <p:nvPr userDrawn="1"/>
        </p:nvGrpSpPr>
        <p:grpSpPr>
          <a:xfrm>
            <a:off x="3480378" y="3142237"/>
            <a:ext cx="5231244" cy="1307812"/>
            <a:chOff x="4134283" y="3357980"/>
            <a:chExt cx="5231244" cy="1307812"/>
          </a:xfrm>
        </p:grpSpPr>
        <p:grpSp>
          <p:nvGrpSpPr>
            <p:cNvPr id="24" name="Group 23">
              <a:extLst>
                <a:ext uri="{FF2B5EF4-FFF2-40B4-BE49-F238E27FC236}">
                  <a16:creationId xmlns:a16="http://schemas.microsoft.com/office/drawing/2014/main" id="{BF7F54A7-A03C-599E-EF08-C8ED0DCD2EDC}"/>
                </a:ext>
              </a:extLst>
            </p:cNvPr>
            <p:cNvGrpSpPr/>
            <p:nvPr userDrawn="1"/>
          </p:nvGrpSpPr>
          <p:grpSpPr>
            <a:xfrm>
              <a:off x="6749905" y="3357980"/>
              <a:ext cx="2615622" cy="1307812"/>
              <a:chOff x="4134283" y="2768888"/>
              <a:chExt cx="2615622" cy="1307812"/>
            </a:xfrm>
          </p:grpSpPr>
          <p:sp>
            <p:nvSpPr>
              <p:cNvPr id="43" name="Arc 47">
                <a:extLst>
                  <a:ext uri="{FF2B5EF4-FFF2-40B4-BE49-F238E27FC236}">
                    <a16:creationId xmlns:a16="http://schemas.microsoft.com/office/drawing/2014/main" id="{38E81E1F-E1E8-79C8-B4C9-37FEAFA48B90}"/>
                  </a:ext>
                </a:extLst>
              </p:cNvPr>
              <p:cNvSpPr/>
              <p:nvPr userDrawn="1"/>
            </p:nvSpPr>
            <p:spPr>
              <a:xfrm>
                <a:off x="4134283"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4" name="Arc 48">
                <a:extLst>
                  <a:ext uri="{FF2B5EF4-FFF2-40B4-BE49-F238E27FC236}">
                    <a16:creationId xmlns:a16="http://schemas.microsoft.com/office/drawing/2014/main" id="{D4793004-F594-4C3E-BFBA-906A60812CE6}"/>
                  </a:ext>
                </a:extLst>
              </p:cNvPr>
              <p:cNvSpPr/>
              <p:nvPr userDrawn="1"/>
            </p:nvSpPr>
            <p:spPr>
              <a:xfrm flipV="1">
                <a:off x="5442094"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27" name="Group 26">
              <a:extLst>
                <a:ext uri="{FF2B5EF4-FFF2-40B4-BE49-F238E27FC236}">
                  <a16:creationId xmlns:a16="http://schemas.microsoft.com/office/drawing/2014/main" id="{9548F8B7-EF00-A006-AFA8-F7D3260C5BC4}"/>
                </a:ext>
              </a:extLst>
            </p:cNvPr>
            <p:cNvGrpSpPr/>
            <p:nvPr userDrawn="1"/>
          </p:nvGrpSpPr>
          <p:grpSpPr>
            <a:xfrm>
              <a:off x="4134283" y="3357980"/>
              <a:ext cx="2615622" cy="1307812"/>
              <a:chOff x="4134283" y="2768888"/>
              <a:chExt cx="2615622" cy="1307812"/>
            </a:xfrm>
          </p:grpSpPr>
          <p:sp>
            <p:nvSpPr>
              <p:cNvPr id="41" name="Arc 47">
                <a:extLst>
                  <a:ext uri="{FF2B5EF4-FFF2-40B4-BE49-F238E27FC236}">
                    <a16:creationId xmlns:a16="http://schemas.microsoft.com/office/drawing/2014/main" id="{B88231F7-03A6-A28C-07E0-E2AED4BBEA99}"/>
                  </a:ext>
                </a:extLst>
              </p:cNvPr>
              <p:cNvSpPr/>
              <p:nvPr userDrawn="1"/>
            </p:nvSpPr>
            <p:spPr>
              <a:xfrm>
                <a:off x="4134283"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2" name="Arc 48">
                <a:extLst>
                  <a:ext uri="{FF2B5EF4-FFF2-40B4-BE49-F238E27FC236}">
                    <a16:creationId xmlns:a16="http://schemas.microsoft.com/office/drawing/2014/main" id="{12D21710-2607-A7D0-3205-C403449E874A}"/>
                  </a:ext>
                </a:extLst>
              </p:cNvPr>
              <p:cNvSpPr/>
              <p:nvPr userDrawn="1"/>
            </p:nvSpPr>
            <p:spPr>
              <a:xfrm flipV="1">
                <a:off x="5442094" y="2768888"/>
                <a:ext cx="1307811" cy="1307812"/>
              </a:xfrm>
              <a:prstGeom prst="ellipse">
                <a:avLst/>
              </a:prstGeom>
              <a:noFill/>
              <a:ln w="57150" cap="flat" cmpd="sng" algn="ctr">
                <a:solidFill>
                  <a:schemeClr val="tx1">
                    <a:lumMod val="95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FC925D03-5D96-F376-83B8-242DEC102CAE}"/>
                </a:ext>
              </a:extLst>
            </p:cNvPr>
            <p:cNvGrpSpPr/>
            <p:nvPr userDrawn="1"/>
          </p:nvGrpSpPr>
          <p:grpSpPr>
            <a:xfrm>
              <a:off x="4134283" y="3357980"/>
              <a:ext cx="2615622" cy="1307812"/>
              <a:chOff x="4134283" y="2775094"/>
              <a:chExt cx="2615622" cy="1307812"/>
            </a:xfrm>
          </p:grpSpPr>
          <p:sp>
            <p:nvSpPr>
              <p:cNvPr id="36" name="Arc 35">
                <a:extLst>
                  <a:ext uri="{FF2B5EF4-FFF2-40B4-BE49-F238E27FC236}">
                    <a16:creationId xmlns:a16="http://schemas.microsoft.com/office/drawing/2014/main" id="{D186A7FE-1014-A03D-D24A-111D748E448E}"/>
                  </a:ext>
                </a:extLst>
              </p:cNvPr>
              <p:cNvSpPr/>
              <p:nvPr userDrawn="1"/>
            </p:nvSpPr>
            <p:spPr>
              <a:xfrm>
                <a:off x="4134283" y="2775094"/>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0" name="Arc 39">
                <a:extLst>
                  <a:ext uri="{FF2B5EF4-FFF2-40B4-BE49-F238E27FC236}">
                    <a16:creationId xmlns:a16="http://schemas.microsoft.com/office/drawing/2014/main" id="{09588393-4794-4A69-304D-07D6D1728624}"/>
                  </a:ext>
                </a:extLst>
              </p:cNvPr>
              <p:cNvSpPr/>
              <p:nvPr userDrawn="1"/>
            </p:nvSpPr>
            <p:spPr>
              <a:xfrm flipV="1">
                <a:off x="5442094" y="2775094"/>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31" name="Group 30">
              <a:extLst>
                <a:ext uri="{FF2B5EF4-FFF2-40B4-BE49-F238E27FC236}">
                  <a16:creationId xmlns:a16="http://schemas.microsoft.com/office/drawing/2014/main" id="{C79A8FC3-86A7-9C92-E969-4301817E8243}"/>
                </a:ext>
              </a:extLst>
            </p:cNvPr>
            <p:cNvGrpSpPr/>
            <p:nvPr userDrawn="1"/>
          </p:nvGrpSpPr>
          <p:grpSpPr>
            <a:xfrm>
              <a:off x="6749905" y="3357980"/>
              <a:ext cx="2615622" cy="1307812"/>
              <a:chOff x="4134283" y="2775094"/>
              <a:chExt cx="2615622" cy="1307812"/>
            </a:xfrm>
          </p:grpSpPr>
          <p:sp>
            <p:nvSpPr>
              <p:cNvPr id="32" name="Arc 31">
                <a:extLst>
                  <a:ext uri="{FF2B5EF4-FFF2-40B4-BE49-F238E27FC236}">
                    <a16:creationId xmlns:a16="http://schemas.microsoft.com/office/drawing/2014/main" id="{2FD053BC-E8A1-DC73-9419-FF28495D086F}"/>
                  </a:ext>
                </a:extLst>
              </p:cNvPr>
              <p:cNvSpPr/>
              <p:nvPr userDrawn="1"/>
            </p:nvSpPr>
            <p:spPr>
              <a:xfrm>
                <a:off x="4134283" y="2775094"/>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5" name="Arc 34">
                <a:extLst>
                  <a:ext uri="{FF2B5EF4-FFF2-40B4-BE49-F238E27FC236}">
                    <a16:creationId xmlns:a16="http://schemas.microsoft.com/office/drawing/2014/main" id="{27FF3837-E993-C043-A4C8-2B5C3F99678E}"/>
                  </a:ext>
                </a:extLst>
              </p:cNvPr>
              <p:cNvSpPr/>
              <p:nvPr userDrawn="1"/>
            </p:nvSpPr>
            <p:spPr>
              <a:xfrm flipV="1">
                <a:off x="5442094" y="2775094"/>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grpSp>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3498920"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700" b="1" dirty="0">
                <a:solidFill>
                  <a:schemeClr val="tx1"/>
                </a:solidFill>
              </a:defRPr>
            </a:lvl1pPr>
          </a:lstStyle>
          <a:p>
            <a:pPr lvl="0" algn="ctr" defTabSz="914400">
              <a:lnSpc>
                <a:spcPct val="100000"/>
              </a:lnSpc>
            </a:pPr>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940857" y="3109474"/>
            <a:ext cx="2211365" cy="570251"/>
          </a:xfrm>
        </p:spPr>
        <p:txBody>
          <a:bodyPr anchor="ctr">
            <a:noAutofit/>
          </a:bodyPr>
          <a:lstStyle>
            <a:lvl1pPr algn="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940857" y="3770427"/>
            <a:ext cx="2211365" cy="870537"/>
          </a:xfrm>
        </p:spPr>
        <p:txBody>
          <a:bodyPr>
            <a:noAutofit/>
          </a:bodyPr>
          <a:lstStyle>
            <a:lvl1pPr algn="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2" name="Text Placeholder 10">
            <a:extLst>
              <a:ext uri="{FF2B5EF4-FFF2-40B4-BE49-F238E27FC236}">
                <a16:creationId xmlns:a16="http://schemas.microsoft.com/office/drawing/2014/main" id="{E517D083-270D-DAA5-E043-4BFA2E20E31A}"/>
              </a:ext>
            </a:extLst>
          </p:cNvPr>
          <p:cNvSpPr>
            <a:spLocks noGrp="1"/>
          </p:cNvSpPr>
          <p:nvPr>
            <p:ph type="body" sz="quarter" idx="41"/>
          </p:nvPr>
        </p:nvSpPr>
        <p:spPr>
          <a:xfrm>
            <a:off x="4348736" y="4704528"/>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3" name="Text Placeholder 10">
            <a:extLst>
              <a:ext uri="{FF2B5EF4-FFF2-40B4-BE49-F238E27FC236}">
                <a16:creationId xmlns:a16="http://schemas.microsoft.com/office/drawing/2014/main" id="{7117B132-6BD8-6968-EB7F-8CEA629615B4}"/>
              </a:ext>
            </a:extLst>
          </p:cNvPr>
          <p:cNvSpPr>
            <a:spLocks noGrp="1"/>
          </p:cNvSpPr>
          <p:nvPr>
            <p:ph type="body" sz="quarter" idx="42"/>
          </p:nvPr>
        </p:nvSpPr>
        <p:spPr>
          <a:xfrm>
            <a:off x="4348736" y="5365481"/>
            <a:ext cx="2211365" cy="870537"/>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5" name="Text Placeholder 10">
            <a:extLst>
              <a:ext uri="{FF2B5EF4-FFF2-40B4-BE49-F238E27FC236}">
                <a16:creationId xmlns:a16="http://schemas.microsoft.com/office/drawing/2014/main" id="{5B747BF6-7C58-217F-8EE5-2C6BFCA6EDD4}"/>
              </a:ext>
            </a:extLst>
          </p:cNvPr>
          <p:cNvSpPr>
            <a:spLocks noGrp="1"/>
          </p:cNvSpPr>
          <p:nvPr>
            <p:ph type="body" sz="quarter" idx="44"/>
          </p:nvPr>
        </p:nvSpPr>
        <p:spPr>
          <a:xfrm>
            <a:off x="5640686" y="1482872"/>
            <a:ext cx="2211365" cy="570251"/>
          </a:xfrm>
        </p:spPr>
        <p:txBody>
          <a:bodyPr anchor="ctr">
            <a:noAutofit/>
          </a:bodyPr>
          <a:lstStyle>
            <a:lvl1pPr algn="ctr">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6" name="Text Placeholder 10">
            <a:extLst>
              <a:ext uri="{FF2B5EF4-FFF2-40B4-BE49-F238E27FC236}">
                <a16:creationId xmlns:a16="http://schemas.microsoft.com/office/drawing/2014/main" id="{91AA6A16-C864-355B-782F-35575BADED16}"/>
              </a:ext>
            </a:extLst>
          </p:cNvPr>
          <p:cNvSpPr>
            <a:spLocks noGrp="1"/>
          </p:cNvSpPr>
          <p:nvPr>
            <p:ph type="body" sz="quarter" idx="45"/>
          </p:nvPr>
        </p:nvSpPr>
        <p:spPr>
          <a:xfrm>
            <a:off x="5640686" y="2143825"/>
            <a:ext cx="2211365" cy="870537"/>
          </a:xfrm>
        </p:spPr>
        <p:txBody>
          <a:bodyPr>
            <a:noAutofit/>
          </a:bodyPr>
          <a:lstStyle>
            <a:lvl1pPr algn="ctr">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28" name="Text Placeholder 10">
            <a:extLst>
              <a:ext uri="{FF2B5EF4-FFF2-40B4-BE49-F238E27FC236}">
                <a16:creationId xmlns:a16="http://schemas.microsoft.com/office/drawing/2014/main" id="{B9ADF89D-D5C7-FC8E-6818-CB775018A963}"/>
              </a:ext>
            </a:extLst>
          </p:cNvPr>
          <p:cNvSpPr>
            <a:spLocks noGrp="1"/>
          </p:cNvSpPr>
          <p:nvPr>
            <p:ph type="body" sz="quarter" idx="47"/>
          </p:nvPr>
        </p:nvSpPr>
        <p:spPr>
          <a:xfrm>
            <a:off x="9059080" y="3073491"/>
            <a:ext cx="2211365" cy="570251"/>
          </a:xfrm>
        </p:spPr>
        <p:txBody>
          <a:bodyPr anchor="ctr">
            <a:noAutofit/>
          </a:bodyPr>
          <a:lstStyle>
            <a:lvl1pPr algn="l">
              <a:lnSpc>
                <a:spcPct val="100000"/>
              </a:lnSpc>
              <a:defRPr sz="1800" b="1"/>
            </a:lvl1pPr>
            <a:lvl2pPr>
              <a:defRPr sz="933" b="1"/>
            </a:lvl2pPr>
            <a:lvl3pPr>
              <a:defRPr sz="800" b="1"/>
            </a:lvl3pPr>
            <a:lvl4pPr>
              <a:defRPr sz="733" b="1"/>
            </a:lvl4pPr>
            <a:lvl5pPr>
              <a:defRPr sz="733" b="1"/>
            </a:lvl5pPr>
          </a:lstStyle>
          <a:p>
            <a:pPr lvl="0"/>
            <a:r>
              <a:rPr lang="en-US" dirty="0"/>
              <a:t>Click to edit Master text styles</a:t>
            </a:r>
          </a:p>
        </p:txBody>
      </p:sp>
      <p:sp>
        <p:nvSpPr>
          <p:cNvPr id="29" name="Text Placeholder 10">
            <a:extLst>
              <a:ext uri="{FF2B5EF4-FFF2-40B4-BE49-F238E27FC236}">
                <a16:creationId xmlns:a16="http://schemas.microsoft.com/office/drawing/2014/main" id="{E4C43DE1-02ED-1EDE-0BCD-E3695F8D9CBC}"/>
              </a:ext>
            </a:extLst>
          </p:cNvPr>
          <p:cNvSpPr>
            <a:spLocks noGrp="1"/>
          </p:cNvSpPr>
          <p:nvPr>
            <p:ph type="body" sz="quarter" idx="48"/>
          </p:nvPr>
        </p:nvSpPr>
        <p:spPr>
          <a:xfrm>
            <a:off x="9059080" y="3734444"/>
            <a:ext cx="2211365" cy="870537"/>
          </a:xfrm>
        </p:spPr>
        <p:txBody>
          <a:bodyPr>
            <a:noAutofit/>
          </a:bodyPr>
          <a:lstStyle>
            <a:lvl1pPr algn="l">
              <a:lnSpc>
                <a:spcPct val="100000"/>
              </a:lnSpc>
              <a:defRPr sz="1600"/>
            </a:lvl1pPr>
            <a:lvl2pPr>
              <a:defRPr sz="933"/>
            </a:lvl2pPr>
            <a:lvl3pPr>
              <a:defRPr sz="800"/>
            </a:lvl3pPr>
            <a:lvl4pPr>
              <a:defRPr sz="733"/>
            </a:lvl4pPr>
            <a:lvl5pPr>
              <a:defRPr sz="733"/>
            </a:lvl5pPr>
          </a:lstStyle>
          <a:p>
            <a:pPr lvl="0"/>
            <a:r>
              <a:rPr lang="en-US" dirty="0"/>
              <a:t>Click to edit Master text styles</a:t>
            </a:r>
          </a:p>
        </p:txBody>
      </p:sp>
      <p:sp>
        <p:nvSpPr>
          <p:cNvPr id="37" name="Text Placeholder 36">
            <a:extLst>
              <a:ext uri="{FF2B5EF4-FFF2-40B4-BE49-F238E27FC236}">
                <a16:creationId xmlns:a16="http://schemas.microsoft.com/office/drawing/2014/main" id="{DFD87C08-98C4-30D0-4A33-FB1C0A81E5BB}"/>
              </a:ext>
            </a:extLst>
          </p:cNvPr>
          <p:cNvSpPr>
            <a:spLocks noGrp="1"/>
          </p:cNvSpPr>
          <p:nvPr>
            <p:ph type="body" sz="quarter" idx="49" hasCustomPrompt="1"/>
          </p:nvPr>
        </p:nvSpPr>
        <p:spPr>
          <a:xfrm>
            <a:off x="4808519"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700" b="1" dirty="0">
                <a:solidFill>
                  <a:schemeClr val="tx1"/>
                </a:solidFill>
              </a:defRPr>
            </a:lvl1pPr>
          </a:lstStyle>
          <a:p>
            <a:pPr lvl="0" algn="ctr" defTabSz="914400">
              <a:lnSpc>
                <a:spcPct val="100000"/>
              </a:lnSpc>
            </a:pPr>
            <a:r>
              <a:rPr lang="en-US" dirty="0"/>
              <a:t>Milestone</a:t>
            </a:r>
          </a:p>
        </p:txBody>
      </p:sp>
      <p:sp>
        <p:nvSpPr>
          <p:cNvPr id="38" name="Text Placeholder 37">
            <a:extLst>
              <a:ext uri="{FF2B5EF4-FFF2-40B4-BE49-F238E27FC236}">
                <a16:creationId xmlns:a16="http://schemas.microsoft.com/office/drawing/2014/main" id="{FEC13A86-5897-1942-DBCC-938FFC6C84CC}"/>
              </a:ext>
            </a:extLst>
          </p:cNvPr>
          <p:cNvSpPr>
            <a:spLocks noGrp="1"/>
          </p:cNvSpPr>
          <p:nvPr>
            <p:ph type="body" sz="quarter" idx="50" hasCustomPrompt="1"/>
          </p:nvPr>
        </p:nvSpPr>
        <p:spPr>
          <a:xfrm>
            <a:off x="6118118"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700" b="1" dirty="0">
                <a:solidFill>
                  <a:schemeClr val="tx1"/>
                </a:solidFill>
              </a:defRPr>
            </a:lvl1pPr>
          </a:lstStyle>
          <a:p>
            <a:pPr lvl="0" algn="ctr" defTabSz="914400">
              <a:lnSpc>
                <a:spcPct val="100000"/>
              </a:lnSpc>
            </a:pPr>
            <a:r>
              <a:rPr lang="en-US" dirty="0"/>
              <a:t>Milestone</a:t>
            </a:r>
          </a:p>
        </p:txBody>
      </p:sp>
      <p:sp>
        <p:nvSpPr>
          <p:cNvPr id="39" name="Text Placeholder 38">
            <a:extLst>
              <a:ext uri="{FF2B5EF4-FFF2-40B4-BE49-F238E27FC236}">
                <a16:creationId xmlns:a16="http://schemas.microsoft.com/office/drawing/2014/main" id="{36674B4D-C210-B82F-CBC5-5A26D35DB387}"/>
              </a:ext>
            </a:extLst>
          </p:cNvPr>
          <p:cNvSpPr>
            <a:spLocks noGrp="1"/>
          </p:cNvSpPr>
          <p:nvPr>
            <p:ph type="body" sz="quarter" idx="51" hasCustomPrompt="1"/>
          </p:nvPr>
        </p:nvSpPr>
        <p:spPr>
          <a:xfrm>
            <a:off x="7427716"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700" b="1" dirty="0">
                <a:solidFill>
                  <a:schemeClr val="tx1"/>
                </a:solidFill>
              </a:defRPr>
            </a:lvl1pPr>
          </a:lstStyle>
          <a:p>
            <a:pPr lvl="0" algn="ctr" defTabSz="914400">
              <a:lnSpc>
                <a:spcPct val="100000"/>
              </a:lnSpc>
            </a:pPr>
            <a:r>
              <a:rPr lang="en-US" dirty="0"/>
              <a:t>Milestone</a:t>
            </a:r>
          </a:p>
        </p:txBody>
      </p:sp>
      <p:sp>
        <p:nvSpPr>
          <p:cNvPr id="2" name="Footer Placeholder 4">
            <a:extLst>
              <a:ext uri="{FF2B5EF4-FFF2-40B4-BE49-F238E27FC236}">
                <a16:creationId xmlns:a16="http://schemas.microsoft.com/office/drawing/2014/main" id="{E93BF8F5-6174-4D35-3121-0A618C4708FD}"/>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50" name="Text Placeholder 32">
            <a:extLst>
              <a:ext uri="{FF2B5EF4-FFF2-40B4-BE49-F238E27FC236}">
                <a16:creationId xmlns:a16="http://schemas.microsoft.com/office/drawing/2014/main" id="{555B0678-033C-7D01-EC8C-FDF058503FD2}"/>
              </a:ext>
            </a:extLst>
          </p:cNvPr>
          <p:cNvSpPr>
            <a:spLocks noGrp="1"/>
          </p:cNvSpPr>
          <p:nvPr>
            <p:ph type="body" sz="quarter" idx="46" hasCustomPrompt="1"/>
          </p:nvPr>
        </p:nvSpPr>
        <p:spPr>
          <a:xfrm rot="5400000">
            <a:off x="4018969"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51" name="Text Placeholder 32">
            <a:extLst>
              <a:ext uri="{FF2B5EF4-FFF2-40B4-BE49-F238E27FC236}">
                <a16:creationId xmlns:a16="http://schemas.microsoft.com/office/drawing/2014/main" id="{7D8FFDB4-2E26-514E-D01D-D1A021C7CC42}"/>
              </a:ext>
            </a:extLst>
          </p:cNvPr>
          <p:cNvSpPr>
            <a:spLocks noGrp="1"/>
          </p:cNvSpPr>
          <p:nvPr>
            <p:ph type="body" sz="quarter" idx="52" hasCustomPrompt="1"/>
          </p:nvPr>
        </p:nvSpPr>
        <p:spPr>
          <a:xfrm rot="5400000">
            <a:off x="6626805"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52" name="Text Placeholder 32">
            <a:extLst>
              <a:ext uri="{FF2B5EF4-FFF2-40B4-BE49-F238E27FC236}">
                <a16:creationId xmlns:a16="http://schemas.microsoft.com/office/drawing/2014/main" id="{2B47BE9B-FBB9-414D-2E8E-13397F50D235}"/>
              </a:ext>
            </a:extLst>
          </p:cNvPr>
          <p:cNvSpPr>
            <a:spLocks noGrp="1"/>
          </p:cNvSpPr>
          <p:nvPr>
            <p:ph type="body" sz="quarter" idx="53" hasCustomPrompt="1"/>
          </p:nvPr>
        </p:nvSpPr>
        <p:spPr>
          <a:xfrm rot="5400000">
            <a:off x="5334565" y="432758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53" name="Text Placeholder 32">
            <a:extLst>
              <a:ext uri="{FF2B5EF4-FFF2-40B4-BE49-F238E27FC236}">
                <a16:creationId xmlns:a16="http://schemas.microsoft.com/office/drawing/2014/main" id="{0A99CB2D-3811-35E9-4573-74303E0D7340}"/>
              </a:ext>
            </a:extLst>
          </p:cNvPr>
          <p:cNvSpPr>
            <a:spLocks noGrp="1"/>
          </p:cNvSpPr>
          <p:nvPr>
            <p:ph type="body" sz="quarter" idx="54" hasCustomPrompt="1"/>
          </p:nvPr>
        </p:nvSpPr>
        <p:spPr>
          <a:xfrm rot="5400000">
            <a:off x="7942401" y="432758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Tree>
    <p:extLst>
      <p:ext uri="{BB962C8B-B14F-4D97-AF65-F5344CB8AC3E}">
        <p14:creationId xmlns:p14="http://schemas.microsoft.com/office/powerpoint/2010/main" val="182363779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meline I60V7">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2377292" y="1534385"/>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2377292" y="2195339"/>
            <a:ext cx="2211365" cy="865362"/>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7" name="Text Placeholder 10">
            <a:extLst>
              <a:ext uri="{FF2B5EF4-FFF2-40B4-BE49-F238E27FC236}">
                <a16:creationId xmlns:a16="http://schemas.microsoft.com/office/drawing/2014/main" id="{80FF510C-0351-5B63-4816-3D8D0B7B0E28}"/>
              </a:ext>
            </a:extLst>
          </p:cNvPr>
          <p:cNvSpPr>
            <a:spLocks noGrp="1"/>
          </p:cNvSpPr>
          <p:nvPr>
            <p:ph type="body" sz="quarter" idx="41"/>
          </p:nvPr>
        </p:nvSpPr>
        <p:spPr>
          <a:xfrm>
            <a:off x="3685543" y="4601435"/>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8" name="Text Placeholder 10">
            <a:extLst>
              <a:ext uri="{FF2B5EF4-FFF2-40B4-BE49-F238E27FC236}">
                <a16:creationId xmlns:a16="http://schemas.microsoft.com/office/drawing/2014/main" id="{98D1E57D-D410-0BD7-599E-5F938BCE8BA8}"/>
              </a:ext>
            </a:extLst>
          </p:cNvPr>
          <p:cNvSpPr>
            <a:spLocks noGrp="1"/>
          </p:cNvSpPr>
          <p:nvPr>
            <p:ph type="body" sz="quarter" idx="42"/>
          </p:nvPr>
        </p:nvSpPr>
        <p:spPr>
          <a:xfrm>
            <a:off x="3685543" y="5262389"/>
            <a:ext cx="2211365" cy="865362"/>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2" name="Text Placeholder 10">
            <a:extLst>
              <a:ext uri="{FF2B5EF4-FFF2-40B4-BE49-F238E27FC236}">
                <a16:creationId xmlns:a16="http://schemas.microsoft.com/office/drawing/2014/main" id="{F1C2C9E0-61BF-65F2-5DD0-835D89A25092}"/>
              </a:ext>
            </a:extLst>
          </p:cNvPr>
          <p:cNvSpPr>
            <a:spLocks noGrp="1"/>
          </p:cNvSpPr>
          <p:nvPr>
            <p:ph type="body" sz="quarter" idx="44"/>
          </p:nvPr>
        </p:nvSpPr>
        <p:spPr>
          <a:xfrm>
            <a:off x="4993794" y="1515408"/>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3" name="Text Placeholder 10">
            <a:extLst>
              <a:ext uri="{FF2B5EF4-FFF2-40B4-BE49-F238E27FC236}">
                <a16:creationId xmlns:a16="http://schemas.microsoft.com/office/drawing/2014/main" id="{7F5D5A36-A0E5-5741-E4FB-ABC9A74BEE6C}"/>
              </a:ext>
            </a:extLst>
          </p:cNvPr>
          <p:cNvSpPr>
            <a:spLocks noGrp="1"/>
          </p:cNvSpPr>
          <p:nvPr>
            <p:ph type="body" sz="quarter" idx="45"/>
          </p:nvPr>
        </p:nvSpPr>
        <p:spPr>
          <a:xfrm>
            <a:off x="4993794" y="2176362"/>
            <a:ext cx="2211365" cy="865362"/>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6" name="Text Placeholder 10">
            <a:extLst>
              <a:ext uri="{FF2B5EF4-FFF2-40B4-BE49-F238E27FC236}">
                <a16:creationId xmlns:a16="http://schemas.microsoft.com/office/drawing/2014/main" id="{7D3FF07D-729D-55CA-D669-E39DE54B5ABE}"/>
              </a:ext>
            </a:extLst>
          </p:cNvPr>
          <p:cNvSpPr>
            <a:spLocks noGrp="1"/>
          </p:cNvSpPr>
          <p:nvPr>
            <p:ph type="body" sz="quarter" idx="47"/>
          </p:nvPr>
        </p:nvSpPr>
        <p:spPr>
          <a:xfrm>
            <a:off x="6302045" y="4601435"/>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7" name="Text Placeholder 10">
            <a:extLst>
              <a:ext uri="{FF2B5EF4-FFF2-40B4-BE49-F238E27FC236}">
                <a16:creationId xmlns:a16="http://schemas.microsoft.com/office/drawing/2014/main" id="{363FC0AA-8A01-F226-15FB-BFA014C78AAC}"/>
              </a:ext>
            </a:extLst>
          </p:cNvPr>
          <p:cNvSpPr>
            <a:spLocks noGrp="1"/>
          </p:cNvSpPr>
          <p:nvPr>
            <p:ph type="body" sz="quarter" idx="48"/>
          </p:nvPr>
        </p:nvSpPr>
        <p:spPr>
          <a:xfrm>
            <a:off x="6302045" y="5262389"/>
            <a:ext cx="2211365" cy="865362"/>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9" name="Text Placeholder 10">
            <a:extLst>
              <a:ext uri="{FF2B5EF4-FFF2-40B4-BE49-F238E27FC236}">
                <a16:creationId xmlns:a16="http://schemas.microsoft.com/office/drawing/2014/main" id="{F0FBE25F-4837-F297-1C31-20D63BCB9203}"/>
              </a:ext>
            </a:extLst>
          </p:cNvPr>
          <p:cNvSpPr>
            <a:spLocks noGrp="1"/>
          </p:cNvSpPr>
          <p:nvPr>
            <p:ph type="body" sz="quarter" idx="50"/>
          </p:nvPr>
        </p:nvSpPr>
        <p:spPr>
          <a:xfrm>
            <a:off x="7610297" y="1503568"/>
            <a:ext cx="2211365"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20" name="Text Placeholder 10">
            <a:extLst>
              <a:ext uri="{FF2B5EF4-FFF2-40B4-BE49-F238E27FC236}">
                <a16:creationId xmlns:a16="http://schemas.microsoft.com/office/drawing/2014/main" id="{67A435FF-E7EC-F7E3-020E-651F29654DCD}"/>
              </a:ext>
            </a:extLst>
          </p:cNvPr>
          <p:cNvSpPr>
            <a:spLocks noGrp="1"/>
          </p:cNvSpPr>
          <p:nvPr>
            <p:ph type="body" sz="quarter" idx="51"/>
          </p:nvPr>
        </p:nvSpPr>
        <p:spPr>
          <a:xfrm>
            <a:off x="7610297" y="2164522"/>
            <a:ext cx="2211365" cy="865362"/>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14" name="Footer Placeholder 4">
            <a:extLst>
              <a:ext uri="{FF2B5EF4-FFF2-40B4-BE49-F238E27FC236}">
                <a16:creationId xmlns:a16="http://schemas.microsoft.com/office/drawing/2014/main" id="{0434FD51-B9AB-CE23-4562-A515946A415B}"/>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grpSp>
        <p:nvGrpSpPr>
          <p:cNvPr id="31" name="Group 30">
            <a:extLst>
              <a:ext uri="{FF2B5EF4-FFF2-40B4-BE49-F238E27FC236}">
                <a16:creationId xmlns:a16="http://schemas.microsoft.com/office/drawing/2014/main" id="{C55B29EE-277B-0D77-5882-FD02E4702914}"/>
              </a:ext>
            </a:extLst>
          </p:cNvPr>
          <p:cNvGrpSpPr/>
          <p:nvPr userDrawn="1"/>
        </p:nvGrpSpPr>
        <p:grpSpPr>
          <a:xfrm>
            <a:off x="2826473" y="3142237"/>
            <a:ext cx="6539055" cy="1307812"/>
            <a:chOff x="3480378" y="3357980"/>
            <a:chExt cx="6539055" cy="1307812"/>
          </a:xfrm>
        </p:grpSpPr>
        <p:sp>
          <p:nvSpPr>
            <p:cNvPr id="32" name="Arc 47">
              <a:extLst>
                <a:ext uri="{FF2B5EF4-FFF2-40B4-BE49-F238E27FC236}">
                  <a16:creationId xmlns:a16="http://schemas.microsoft.com/office/drawing/2014/main" id="{3092DDDF-3C36-CC7F-45F1-32D61799337C}"/>
                </a:ext>
              </a:extLst>
            </p:cNvPr>
            <p:cNvSpPr/>
            <p:nvPr userDrawn="1"/>
          </p:nvSpPr>
          <p:spPr>
            <a:xfrm>
              <a:off x="8711622"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5" name="Arc 47">
              <a:extLst>
                <a:ext uri="{FF2B5EF4-FFF2-40B4-BE49-F238E27FC236}">
                  <a16:creationId xmlns:a16="http://schemas.microsoft.com/office/drawing/2014/main" id="{2C9B50C7-E214-04C8-7313-3B0B541B1826}"/>
                </a:ext>
              </a:extLst>
            </p:cNvPr>
            <p:cNvSpPr/>
            <p:nvPr userDrawn="1"/>
          </p:nvSpPr>
          <p:spPr>
            <a:xfrm>
              <a:off x="6096000"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6" name="Arc 48">
              <a:extLst>
                <a:ext uri="{FF2B5EF4-FFF2-40B4-BE49-F238E27FC236}">
                  <a16:creationId xmlns:a16="http://schemas.microsoft.com/office/drawing/2014/main" id="{365494F5-5677-C237-126F-D2E44E26768F}"/>
                </a:ext>
              </a:extLst>
            </p:cNvPr>
            <p:cNvSpPr/>
            <p:nvPr userDrawn="1"/>
          </p:nvSpPr>
          <p:spPr>
            <a:xfrm flipV="1">
              <a:off x="7403811"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Arc 47">
              <a:extLst>
                <a:ext uri="{FF2B5EF4-FFF2-40B4-BE49-F238E27FC236}">
                  <a16:creationId xmlns:a16="http://schemas.microsoft.com/office/drawing/2014/main" id="{A14E4C8B-F83F-4F16-B92C-5CE8C5DE6C64}"/>
                </a:ext>
              </a:extLst>
            </p:cNvPr>
            <p:cNvSpPr/>
            <p:nvPr userDrawn="1"/>
          </p:nvSpPr>
          <p:spPr>
            <a:xfrm>
              <a:off x="3480378"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8" name="Arc 48">
              <a:extLst>
                <a:ext uri="{FF2B5EF4-FFF2-40B4-BE49-F238E27FC236}">
                  <a16:creationId xmlns:a16="http://schemas.microsoft.com/office/drawing/2014/main" id="{6C8BA7A0-55F8-BDDC-15A2-4AE4B866E54A}"/>
                </a:ext>
              </a:extLst>
            </p:cNvPr>
            <p:cNvSpPr/>
            <p:nvPr userDrawn="1"/>
          </p:nvSpPr>
          <p:spPr>
            <a:xfrm flipV="1">
              <a:off x="4788189"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39" name="Arc 38">
              <a:extLst>
                <a:ext uri="{FF2B5EF4-FFF2-40B4-BE49-F238E27FC236}">
                  <a16:creationId xmlns:a16="http://schemas.microsoft.com/office/drawing/2014/main" id="{90CCFEAA-CEA5-AA8F-C180-156622DD4372}"/>
                </a:ext>
              </a:extLst>
            </p:cNvPr>
            <p:cNvSpPr/>
            <p:nvPr userDrawn="1"/>
          </p:nvSpPr>
          <p:spPr>
            <a:xfrm>
              <a:off x="3480378" y="3357980"/>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0" name="Arc 39">
              <a:extLst>
                <a:ext uri="{FF2B5EF4-FFF2-40B4-BE49-F238E27FC236}">
                  <a16:creationId xmlns:a16="http://schemas.microsoft.com/office/drawing/2014/main" id="{DBDFA00A-0735-E082-CC40-65367940DE4E}"/>
                </a:ext>
              </a:extLst>
            </p:cNvPr>
            <p:cNvSpPr/>
            <p:nvPr userDrawn="1"/>
          </p:nvSpPr>
          <p:spPr>
            <a:xfrm flipV="1">
              <a:off x="4788189" y="3357980"/>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1" name="Arc 40">
              <a:extLst>
                <a:ext uri="{FF2B5EF4-FFF2-40B4-BE49-F238E27FC236}">
                  <a16:creationId xmlns:a16="http://schemas.microsoft.com/office/drawing/2014/main" id="{3F8DD423-DFE6-33C2-797C-0EB043FB3402}"/>
                </a:ext>
              </a:extLst>
            </p:cNvPr>
            <p:cNvSpPr/>
            <p:nvPr userDrawn="1"/>
          </p:nvSpPr>
          <p:spPr>
            <a:xfrm>
              <a:off x="6096000" y="3357980"/>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2" name="Arc 41">
              <a:extLst>
                <a:ext uri="{FF2B5EF4-FFF2-40B4-BE49-F238E27FC236}">
                  <a16:creationId xmlns:a16="http://schemas.microsoft.com/office/drawing/2014/main" id="{95039907-6D5E-9653-C39D-F5BEF0ADEF98}"/>
                </a:ext>
              </a:extLst>
            </p:cNvPr>
            <p:cNvSpPr/>
            <p:nvPr userDrawn="1"/>
          </p:nvSpPr>
          <p:spPr>
            <a:xfrm flipV="1">
              <a:off x="7403811" y="3357980"/>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43" name="Arc 42">
              <a:extLst>
                <a:ext uri="{FF2B5EF4-FFF2-40B4-BE49-F238E27FC236}">
                  <a16:creationId xmlns:a16="http://schemas.microsoft.com/office/drawing/2014/main" id="{885915B2-74C0-7964-B1DE-164C0C2D1E6E}"/>
                </a:ext>
              </a:extLst>
            </p:cNvPr>
            <p:cNvSpPr/>
            <p:nvPr userDrawn="1"/>
          </p:nvSpPr>
          <p:spPr>
            <a:xfrm>
              <a:off x="8711622" y="3357980"/>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2851147"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2" name="Text Placeholder 32">
            <a:extLst>
              <a:ext uri="{FF2B5EF4-FFF2-40B4-BE49-F238E27FC236}">
                <a16:creationId xmlns:a16="http://schemas.microsoft.com/office/drawing/2014/main" id="{91F5B98D-C55C-AF9F-2AA2-6CA1E6F1572E}"/>
              </a:ext>
            </a:extLst>
          </p:cNvPr>
          <p:cNvSpPr>
            <a:spLocks noGrp="1"/>
          </p:cNvSpPr>
          <p:nvPr>
            <p:ph type="body" sz="quarter" idx="40" hasCustomPrompt="1"/>
          </p:nvPr>
        </p:nvSpPr>
        <p:spPr>
          <a:xfrm>
            <a:off x="4158766"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11" name="Text Placeholder 32">
            <a:extLst>
              <a:ext uri="{FF2B5EF4-FFF2-40B4-BE49-F238E27FC236}">
                <a16:creationId xmlns:a16="http://schemas.microsoft.com/office/drawing/2014/main" id="{DD32BBF8-5D7D-0A72-B915-8978F64684F1}"/>
              </a:ext>
            </a:extLst>
          </p:cNvPr>
          <p:cNvSpPr>
            <a:spLocks noGrp="1"/>
          </p:cNvSpPr>
          <p:nvPr>
            <p:ph type="body" sz="quarter" idx="43" hasCustomPrompt="1"/>
          </p:nvPr>
        </p:nvSpPr>
        <p:spPr>
          <a:xfrm>
            <a:off x="5466385"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15" name="Text Placeholder 32">
            <a:extLst>
              <a:ext uri="{FF2B5EF4-FFF2-40B4-BE49-F238E27FC236}">
                <a16:creationId xmlns:a16="http://schemas.microsoft.com/office/drawing/2014/main" id="{01132B6A-A459-6C31-551E-FF431B65BF93}"/>
              </a:ext>
            </a:extLst>
          </p:cNvPr>
          <p:cNvSpPr>
            <a:spLocks noGrp="1"/>
          </p:cNvSpPr>
          <p:nvPr>
            <p:ph type="body" sz="quarter" idx="46" hasCustomPrompt="1"/>
          </p:nvPr>
        </p:nvSpPr>
        <p:spPr>
          <a:xfrm>
            <a:off x="6774004"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18" name="Text Placeholder 32">
            <a:extLst>
              <a:ext uri="{FF2B5EF4-FFF2-40B4-BE49-F238E27FC236}">
                <a16:creationId xmlns:a16="http://schemas.microsoft.com/office/drawing/2014/main" id="{B92F9F51-E628-BB5B-223C-41F2E3DF28CD}"/>
              </a:ext>
            </a:extLst>
          </p:cNvPr>
          <p:cNvSpPr>
            <a:spLocks noGrp="1"/>
          </p:cNvSpPr>
          <p:nvPr>
            <p:ph type="body" sz="quarter" idx="49" hasCustomPrompt="1"/>
          </p:nvPr>
        </p:nvSpPr>
        <p:spPr>
          <a:xfrm>
            <a:off x="8081622"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44" name="Text Placeholder 32">
            <a:extLst>
              <a:ext uri="{FF2B5EF4-FFF2-40B4-BE49-F238E27FC236}">
                <a16:creationId xmlns:a16="http://schemas.microsoft.com/office/drawing/2014/main" id="{26C778FA-EB24-7A30-32F7-221DD0B641A4}"/>
              </a:ext>
            </a:extLst>
          </p:cNvPr>
          <p:cNvSpPr>
            <a:spLocks noGrp="1"/>
          </p:cNvSpPr>
          <p:nvPr>
            <p:ph type="body" sz="quarter" idx="52" hasCustomPrompt="1"/>
          </p:nvPr>
        </p:nvSpPr>
        <p:spPr>
          <a:xfrm rot="5400000">
            <a:off x="3365064"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45" name="Text Placeholder 32">
            <a:extLst>
              <a:ext uri="{FF2B5EF4-FFF2-40B4-BE49-F238E27FC236}">
                <a16:creationId xmlns:a16="http://schemas.microsoft.com/office/drawing/2014/main" id="{3154D1D2-46B8-667A-C9A3-CBC9CBF73DA0}"/>
              </a:ext>
            </a:extLst>
          </p:cNvPr>
          <p:cNvSpPr>
            <a:spLocks noGrp="1"/>
          </p:cNvSpPr>
          <p:nvPr>
            <p:ph type="body" sz="quarter" idx="53" hasCustomPrompt="1"/>
          </p:nvPr>
        </p:nvSpPr>
        <p:spPr>
          <a:xfrm rot="5400000">
            <a:off x="5980685"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46" name="Text Placeholder 32">
            <a:extLst>
              <a:ext uri="{FF2B5EF4-FFF2-40B4-BE49-F238E27FC236}">
                <a16:creationId xmlns:a16="http://schemas.microsoft.com/office/drawing/2014/main" id="{6EAF256E-1FC8-3338-E29A-0FD4DC71198F}"/>
              </a:ext>
            </a:extLst>
          </p:cNvPr>
          <p:cNvSpPr>
            <a:spLocks noGrp="1"/>
          </p:cNvSpPr>
          <p:nvPr>
            <p:ph type="body" sz="quarter" idx="54" hasCustomPrompt="1"/>
          </p:nvPr>
        </p:nvSpPr>
        <p:spPr>
          <a:xfrm rot="5400000">
            <a:off x="8596307"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47" name="Text Placeholder 32">
            <a:extLst>
              <a:ext uri="{FF2B5EF4-FFF2-40B4-BE49-F238E27FC236}">
                <a16:creationId xmlns:a16="http://schemas.microsoft.com/office/drawing/2014/main" id="{54CB0B55-978D-9564-71EB-EBBCE2D69629}"/>
              </a:ext>
            </a:extLst>
          </p:cNvPr>
          <p:cNvSpPr>
            <a:spLocks noGrp="1"/>
          </p:cNvSpPr>
          <p:nvPr>
            <p:ph type="body" sz="quarter" idx="55" hasCustomPrompt="1"/>
          </p:nvPr>
        </p:nvSpPr>
        <p:spPr>
          <a:xfrm rot="5400000">
            <a:off x="4702890" y="4333115"/>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48" name="Text Placeholder 32">
            <a:extLst>
              <a:ext uri="{FF2B5EF4-FFF2-40B4-BE49-F238E27FC236}">
                <a16:creationId xmlns:a16="http://schemas.microsoft.com/office/drawing/2014/main" id="{EDF547E8-096F-FB4D-36B6-BE7FFEB183EC}"/>
              </a:ext>
            </a:extLst>
          </p:cNvPr>
          <p:cNvSpPr>
            <a:spLocks noGrp="1"/>
          </p:cNvSpPr>
          <p:nvPr>
            <p:ph type="body" sz="quarter" idx="56" hasCustomPrompt="1"/>
          </p:nvPr>
        </p:nvSpPr>
        <p:spPr>
          <a:xfrm rot="5400000">
            <a:off x="7318511" y="4333115"/>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Tree>
    <p:extLst>
      <p:ext uri="{BB962C8B-B14F-4D97-AF65-F5344CB8AC3E}">
        <p14:creationId xmlns:p14="http://schemas.microsoft.com/office/powerpoint/2010/main" val="1023875230"/>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meline I60V8">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579D308A-05EA-7DAD-7A9C-6B6427E45E5F}"/>
              </a:ext>
            </a:extLst>
          </p:cNvPr>
          <p:cNvGrpSpPr/>
          <p:nvPr userDrawn="1"/>
        </p:nvGrpSpPr>
        <p:grpSpPr>
          <a:xfrm>
            <a:off x="2172567" y="3142237"/>
            <a:ext cx="7846866" cy="1307812"/>
            <a:chOff x="2105892" y="3357980"/>
            <a:chExt cx="7846866" cy="1307812"/>
          </a:xfrm>
        </p:grpSpPr>
        <p:sp>
          <p:nvSpPr>
            <p:cNvPr id="52" name="Arc 48">
              <a:extLst>
                <a:ext uri="{FF2B5EF4-FFF2-40B4-BE49-F238E27FC236}">
                  <a16:creationId xmlns:a16="http://schemas.microsoft.com/office/drawing/2014/main" id="{C5D2E2FB-5C44-86D9-0B02-6A0970DD13DB}"/>
                </a:ext>
              </a:extLst>
            </p:cNvPr>
            <p:cNvSpPr/>
            <p:nvPr userDrawn="1"/>
          </p:nvSpPr>
          <p:spPr>
            <a:xfrm flipV="1">
              <a:off x="8644947"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3" name="Arc 47">
              <a:extLst>
                <a:ext uri="{FF2B5EF4-FFF2-40B4-BE49-F238E27FC236}">
                  <a16:creationId xmlns:a16="http://schemas.microsoft.com/office/drawing/2014/main" id="{5DB2784B-32CE-EEFD-4A65-D23DF9F61D98}"/>
                </a:ext>
              </a:extLst>
            </p:cNvPr>
            <p:cNvSpPr/>
            <p:nvPr userDrawn="1"/>
          </p:nvSpPr>
          <p:spPr>
            <a:xfrm>
              <a:off x="7337136"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4" name="Arc 47">
              <a:extLst>
                <a:ext uri="{FF2B5EF4-FFF2-40B4-BE49-F238E27FC236}">
                  <a16:creationId xmlns:a16="http://schemas.microsoft.com/office/drawing/2014/main" id="{2ED28BE4-612E-D795-362A-C7AE61C5E6C0}"/>
                </a:ext>
              </a:extLst>
            </p:cNvPr>
            <p:cNvSpPr/>
            <p:nvPr userDrawn="1"/>
          </p:nvSpPr>
          <p:spPr>
            <a:xfrm>
              <a:off x="4721514"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5" name="Arc 48">
              <a:extLst>
                <a:ext uri="{FF2B5EF4-FFF2-40B4-BE49-F238E27FC236}">
                  <a16:creationId xmlns:a16="http://schemas.microsoft.com/office/drawing/2014/main" id="{1D0AD1F4-790F-F7F1-CC93-42493F00B5E3}"/>
                </a:ext>
              </a:extLst>
            </p:cNvPr>
            <p:cNvSpPr/>
            <p:nvPr userDrawn="1"/>
          </p:nvSpPr>
          <p:spPr>
            <a:xfrm flipV="1">
              <a:off x="6029325"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6" name="Arc 47">
              <a:extLst>
                <a:ext uri="{FF2B5EF4-FFF2-40B4-BE49-F238E27FC236}">
                  <a16:creationId xmlns:a16="http://schemas.microsoft.com/office/drawing/2014/main" id="{B2FA0FF7-7291-1A81-AA54-10E2F7671975}"/>
                </a:ext>
              </a:extLst>
            </p:cNvPr>
            <p:cNvSpPr/>
            <p:nvPr userDrawn="1"/>
          </p:nvSpPr>
          <p:spPr>
            <a:xfrm>
              <a:off x="2105892"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7" name="Arc 48">
              <a:extLst>
                <a:ext uri="{FF2B5EF4-FFF2-40B4-BE49-F238E27FC236}">
                  <a16:creationId xmlns:a16="http://schemas.microsoft.com/office/drawing/2014/main" id="{031F97A1-7E68-2714-48AB-C113EA2CE96C}"/>
                </a:ext>
              </a:extLst>
            </p:cNvPr>
            <p:cNvSpPr/>
            <p:nvPr userDrawn="1"/>
          </p:nvSpPr>
          <p:spPr>
            <a:xfrm flipV="1">
              <a:off x="3413703" y="3357980"/>
              <a:ext cx="1307811" cy="1307812"/>
            </a:xfrm>
            <a:prstGeom prst="ellipse">
              <a:avLst/>
            </a:prstGeom>
            <a:noFill/>
            <a:ln w="57150" cap="flat" cmpd="sng" algn="ctr">
              <a:solidFill>
                <a:schemeClr val="tx1">
                  <a:lumMod val="50000"/>
                  <a:alpha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8" name="Arc 57">
              <a:extLst>
                <a:ext uri="{FF2B5EF4-FFF2-40B4-BE49-F238E27FC236}">
                  <a16:creationId xmlns:a16="http://schemas.microsoft.com/office/drawing/2014/main" id="{4688C10F-79F9-328D-03AE-17BC3F8693DF}"/>
                </a:ext>
              </a:extLst>
            </p:cNvPr>
            <p:cNvSpPr/>
            <p:nvPr userDrawn="1"/>
          </p:nvSpPr>
          <p:spPr>
            <a:xfrm>
              <a:off x="2105892" y="3357980"/>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59" name="Arc 58">
              <a:extLst>
                <a:ext uri="{FF2B5EF4-FFF2-40B4-BE49-F238E27FC236}">
                  <a16:creationId xmlns:a16="http://schemas.microsoft.com/office/drawing/2014/main" id="{AD1EB77F-4124-598E-3FF1-8B93DF787009}"/>
                </a:ext>
              </a:extLst>
            </p:cNvPr>
            <p:cNvSpPr/>
            <p:nvPr userDrawn="1"/>
          </p:nvSpPr>
          <p:spPr>
            <a:xfrm flipV="1">
              <a:off x="3413703" y="3357980"/>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60" name="Arc 59">
              <a:extLst>
                <a:ext uri="{FF2B5EF4-FFF2-40B4-BE49-F238E27FC236}">
                  <a16:creationId xmlns:a16="http://schemas.microsoft.com/office/drawing/2014/main" id="{B1BCE312-124B-EA2B-00D9-A0B51DDCF35C}"/>
                </a:ext>
              </a:extLst>
            </p:cNvPr>
            <p:cNvSpPr/>
            <p:nvPr userDrawn="1"/>
          </p:nvSpPr>
          <p:spPr>
            <a:xfrm>
              <a:off x="4721514" y="3357980"/>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61" name="Arc 60">
              <a:extLst>
                <a:ext uri="{FF2B5EF4-FFF2-40B4-BE49-F238E27FC236}">
                  <a16:creationId xmlns:a16="http://schemas.microsoft.com/office/drawing/2014/main" id="{A1F9DAFF-D67C-2BF4-CB2A-293A4BAE6732}"/>
                </a:ext>
              </a:extLst>
            </p:cNvPr>
            <p:cNvSpPr/>
            <p:nvPr userDrawn="1"/>
          </p:nvSpPr>
          <p:spPr>
            <a:xfrm flipV="1">
              <a:off x="6029325" y="3357980"/>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62" name="Arc 61">
              <a:extLst>
                <a:ext uri="{FF2B5EF4-FFF2-40B4-BE49-F238E27FC236}">
                  <a16:creationId xmlns:a16="http://schemas.microsoft.com/office/drawing/2014/main" id="{B8BA148A-9569-27BB-3D3E-B3EF0CB1AB27}"/>
                </a:ext>
              </a:extLst>
            </p:cNvPr>
            <p:cNvSpPr/>
            <p:nvPr userDrawn="1"/>
          </p:nvSpPr>
          <p:spPr>
            <a:xfrm>
              <a:off x="7337136" y="3357980"/>
              <a:ext cx="1307811" cy="1307812"/>
            </a:xfrm>
            <a:prstGeom prst="arc">
              <a:avLst>
                <a:gd name="adj1" fmla="val 10792152"/>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sp>
          <p:nvSpPr>
            <p:cNvPr id="63" name="Arc 62">
              <a:extLst>
                <a:ext uri="{FF2B5EF4-FFF2-40B4-BE49-F238E27FC236}">
                  <a16:creationId xmlns:a16="http://schemas.microsoft.com/office/drawing/2014/main" id="{4552EF2A-AF5D-DA17-CD6E-5FD69C2CB559}"/>
                </a:ext>
              </a:extLst>
            </p:cNvPr>
            <p:cNvSpPr/>
            <p:nvPr userDrawn="1"/>
          </p:nvSpPr>
          <p:spPr>
            <a:xfrm flipV="1">
              <a:off x="8644947" y="3357980"/>
              <a:ext cx="1307811" cy="1307812"/>
            </a:xfrm>
            <a:prstGeom prst="arc">
              <a:avLst>
                <a:gd name="adj1" fmla="val 10790197"/>
                <a:gd name="adj2" fmla="val 0"/>
              </a:avLst>
            </a:prstGeom>
            <a:noFill/>
            <a:ln w="57150" cap="rnd"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a typeface="+mn-ea"/>
                <a:cs typeface="+mn-cs"/>
              </a:endParaRPr>
            </a:p>
          </p:txBody>
        </p:sp>
      </p:grpSp>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33" name="Text Placeholder 32">
            <a:extLst>
              <a:ext uri="{FF2B5EF4-FFF2-40B4-BE49-F238E27FC236}">
                <a16:creationId xmlns:a16="http://schemas.microsoft.com/office/drawing/2014/main" id="{635D4D26-0C92-D6D2-76F0-F8DCDD903AD1}"/>
              </a:ext>
            </a:extLst>
          </p:cNvPr>
          <p:cNvSpPr>
            <a:spLocks noGrp="1"/>
          </p:cNvSpPr>
          <p:nvPr>
            <p:ph type="body" sz="quarter" idx="39" hasCustomPrompt="1"/>
          </p:nvPr>
        </p:nvSpPr>
        <p:spPr>
          <a:xfrm>
            <a:off x="2196473"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9" name="Text Placeholder 10">
            <a:extLst>
              <a:ext uri="{FF2B5EF4-FFF2-40B4-BE49-F238E27FC236}">
                <a16:creationId xmlns:a16="http://schemas.microsoft.com/office/drawing/2014/main" id="{9D8CA9AE-DA67-5384-5BDB-3AFCB95BA202}"/>
              </a:ext>
            </a:extLst>
          </p:cNvPr>
          <p:cNvSpPr>
            <a:spLocks noGrp="1"/>
          </p:cNvSpPr>
          <p:nvPr>
            <p:ph type="body" sz="quarter" idx="37"/>
          </p:nvPr>
        </p:nvSpPr>
        <p:spPr>
          <a:xfrm>
            <a:off x="1821180" y="1476741"/>
            <a:ext cx="1996440"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10" name="Text Placeholder 10">
            <a:extLst>
              <a:ext uri="{FF2B5EF4-FFF2-40B4-BE49-F238E27FC236}">
                <a16:creationId xmlns:a16="http://schemas.microsoft.com/office/drawing/2014/main" id="{8711B078-0F34-0C38-9CB2-9E21381F8826}"/>
              </a:ext>
            </a:extLst>
          </p:cNvPr>
          <p:cNvSpPr>
            <a:spLocks noGrp="1"/>
          </p:cNvSpPr>
          <p:nvPr>
            <p:ph type="body" sz="quarter" idx="38"/>
          </p:nvPr>
        </p:nvSpPr>
        <p:spPr>
          <a:xfrm>
            <a:off x="1821180" y="2137694"/>
            <a:ext cx="1996440" cy="846629"/>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36" name="Text Placeholder 32">
            <a:extLst>
              <a:ext uri="{FF2B5EF4-FFF2-40B4-BE49-F238E27FC236}">
                <a16:creationId xmlns:a16="http://schemas.microsoft.com/office/drawing/2014/main" id="{84EA2BE9-58BC-0572-1B9E-0FA595283A60}"/>
              </a:ext>
            </a:extLst>
          </p:cNvPr>
          <p:cNvSpPr>
            <a:spLocks noGrp="1"/>
          </p:cNvSpPr>
          <p:nvPr>
            <p:ph type="body" sz="quarter" idx="40" hasCustomPrompt="1"/>
          </p:nvPr>
        </p:nvSpPr>
        <p:spPr>
          <a:xfrm>
            <a:off x="3504284"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37" name="Text Placeholder 10">
            <a:extLst>
              <a:ext uri="{FF2B5EF4-FFF2-40B4-BE49-F238E27FC236}">
                <a16:creationId xmlns:a16="http://schemas.microsoft.com/office/drawing/2014/main" id="{361B364E-A83B-A3EA-B6CC-0E60E1E4E96D}"/>
              </a:ext>
            </a:extLst>
          </p:cNvPr>
          <p:cNvSpPr>
            <a:spLocks noGrp="1"/>
          </p:cNvSpPr>
          <p:nvPr>
            <p:ph type="body" sz="quarter" idx="41"/>
          </p:nvPr>
        </p:nvSpPr>
        <p:spPr>
          <a:xfrm>
            <a:off x="3131820" y="4607963"/>
            <a:ext cx="1996440"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38" name="Text Placeholder 10">
            <a:extLst>
              <a:ext uri="{FF2B5EF4-FFF2-40B4-BE49-F238E27FC236}">
                <a16:creationId xmlns:a16="http://schemas.microsoft.com/office/drawing/2014/main" id="{E43423A4-80A0-CE47-E8E1-764C1342EB5C}"/>
              </a:ext>
            </a:extLst>
          </p:cNvPr>
          <p:cNvSpPr>
            <a:spLocks noGrp="1"/>
          </p:cNvSpPr>
          <p:nvPr>
            <p:ph type="body" sz="quarter" idx="42"/>
          </p:nvPr>
        </p:nvSpPr>
        <p:spPr>
          <a:xfrm>
            <a:off x="3131820" y="5268916"/>
            <a:ext cx="1996440" cy="846629"/>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39" name="Text Placeholder 32">
            <a:extLst>
              <a:ext uri="{FF2B5EF4-FFF2-40B4-BE49-F238E27FC236}">
                <a16:creationId xmlns:a16="http://schemas.microsoft.com/office/drawing/2014/main" id="{E8A297F5-4590-4545-34CF-C34D16B1A8CF}"/>
              </a:ext>
            </a:extLst>
          </p:cNvPr>
          <p:cNvSpPr>
            <a:spLocks noGrp="1"/>
          </p:cNvSpPr>
          <p:nvPr>
            <p:ph type="body" sz="quarter" idx="43" hasCustomPrompt="1"/>
          </p:nvPr>
        </p:nvSpPr>
        <p:spPr>
          <a:xfrm>
            <a:off x="4812095"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40" name="Text Placeholder 10">
            <a:extLst>
              <a:ext uri="{FF2B5EF4-FFF2-40B4-BE49-F238E27FC236}">
                <a16:creationId xmlns:a16="http://schemas.microsoft.com/office/drawing/2014/main" id="{081EB8AA-039B-103B-BDD8-DB0E0350F72A}"/>
              </a:ext>
            </a:extLst>
          </p:cNvPr>
          <p:cNvSpPr>
            <a:spLocks noGrp="1"/>
          </p:cNvSpPr>
          <p:nvPr>
            <p:ph type="body" sz="quarter" idx="44"/>
          </p:nvPr>
        </p:nvSpPr>
        <p:spPr>
          <a:xfrm>
            <a:off x="4442460" y="1476741"/>
            <a:ext cx="1996440"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41" name="Text Placeholder 10">
            <a:extLst>
              <a:ext uri="{FF2B5EF4-FFF2-40B4-BE49-F238E27FC236}">
                <a16:creationId xmlns:a16="http://schemas.microsoft.com/office/drawing/2014/main" id="{A65CEB2D-F47B-3273-4E6E-51154E710052}"/>
              </a:ext>
            </a:extLst>
          </p:cNvPr>
          <p:cNvSpPr>
            <a:spLocks noGrp="1"/>
          </p:cNvSpPr>
          <p:nvPr>
            <p:ph type="body" sz="quarter" idx="45"/>
          </p:nvPr>
        </p:nvSpPr>
        <p:spPr>
          <a:xfrm>
            <a:off x="4442460" y="2137694"/>
            <a:ext cx="1996440" cy="846629"/>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42" name="Text Placeholder 32">
            <a:extLst>
              <a:ext uri="{FF2B5EF4-FFF2-40B4-BE49-F238E27FC236}">
                <a16:creationId xmlns:a16="http://schemas.microsoft.com/office/drawing/2014/main" id="{95094D9D-6294-E6FD-58B5-E6F275CA0147}"/>
              </a:ext>
            </a:extLst>
          </p:cNvPr>
          <p:cNvSpPr>
            <a:spLocks noGrp="1"/>
          </p:cNvSpPr>
          <p:nvPr>
            <p:ph type="body" sz="quarter" idx="46" hasCustomPrompt="1"/>
          </p:nvPr>
        </p:nvSpPr>
        <p:spPr>
          <a:xfrm>
            <a:off x="6119906"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43" name="Text Placeholder 10">
            <a:extLst>
              <a:ext uri="{FF2B5EF4-FFF2-40B4-BE49-F238E27FC236}">
                <a16:creationId xmlns:a16="http://schemas.microsoft.com/office/drawing/2014/main" id="{87D12B64-998D-AAD8-3174-D0E5B970DD7C}"/>
              </a:ext>
            </a:extLst>
          </p:cNvPr>
          <p:cNvSpPr>
            <a:spLocks noGrp="1"/>
          </p:cNvSpPr>
          <p:nvPr>
            <p:ph type="body" sz="quarter" idx="47"/>
          </p:nvPr>
        </p:nvSpPr>
        <p:spPr>
          <a:xfrm>
            <a:off x="5753100" y="4607963"/>
            <a:ext cx="1996440"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44" name="Text Placeholder 10">
            <a:extLst>
              <a:ext uri="{FF2B5EF4-FFF2-40B4-BE49-F238E27FC236}">
                <a16:creationId xmlns:a16="http://schemas.microsoft.com/office/drawing/2014/main" id="{995C8389-B549-221C-325C-9CB19F5B37AF}"/>
              </a:ext>
            </a:extLst>
          </p:cNvPr>
          <p:cNvSpPr>
            <a:spLocks noGrp="1"/>
          </p:cNvSpPr>
          <p:nvPr>
            <p:ph type="body" sz="quarter" idx="48"/>
          </p:nvPr>
        </p:nvSpPr>
        <p:spPr>
          <a:xfrm>
            <a:off x="5753100" y="5268916"/>
            <a:ext cx="1996440" cy="846629"/>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45" name="Text Placeholder 32">
            <a:extLst>
              <a:ext uri="{FF2B5EF4-FFF2-40B4-BE49-F238E27FC236}">
                <a16:creationId xmlns:a16="http://schemas.microsoft.com/office/drawing/2014/main" id="{7B70761B-8854-8EE6-9623-674706326D98}"/>
              </a:ext>
            </a:extLst>
          </p:cNvPr>
          <p:cNvSpPr>
            <a:spLocks noGrp="1"/>
          </p:cNvSpPr>
          <p:nvPr>
            <p:ph type="body" sz="quarter" idx="49" hasCustomPrompt="1"/>
          </p:nvPr>
        </p:nvSpPr>
        <p:spPr>
          <a:xfrm>
            <a:off x="7427717"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46" name="Text Placeholder 10">
            <a:extLst>
              <a:ext uri="{FF2B5EF4-FFF2-40B4-BE49-F238E27FC236}">
                <a16:creationId xmlns:a16="http://schemas.microsoft.com/office/drawing/2014/main" id="{9D35FFEB-FE3F-C0A8-609C-C3A5252506D8}"/>
              </a:ext>
            </a:extLst>
          </p:cNvPr>
          <p:cNvSpPr>
            <a:spLocks noGrp="1"/>
          </p:cNvSpPr>
          <p:nvPr>
            <p:ph type="body" sz="quarter" idx="50"/>
          </p:nvPr>
        </p:nvSpPr>
        <p:spPr>
          <a:xfrm>
            <a:off x="7063740" y="1476741"/>
            <a:ext cx="1996440"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47" name="Text Placeholder 10">
            <a:extLst>
              <a:ext uri="{FF2B5EF4-FFF2-40B4-BE49-F238E27FC236}">
                <a16:creationId xmlns:a16="http://schemas.microsoft.com/office/drawing/2014/main" id="{CD9FE520-4833-4DC9-8B6A-A518983651BA}"/>
              </a:ext>
            </a:extLst>
          </p:cNvPr>
          <p:cNvSpPr>
            <a:spLocks noGrp="1"/>
          </p:cNvSpPr>
          <p:nvPr>
            <p:ph type="body" sz="quarter" idx="51"/>
          </p:nvPr>
        </p:nvSpPr>
        <p:spPr>
          <a:xfrm>
            <a:off x="7063740" y="2137694"/>
            <a:ext cx="1996440" cy="846629"/>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48" name="Text Placeholder 32">
            <a:extLst>
              <a:ext uri="{FF2B5EF4-FFF2-40B4-BE49-F238E27FC236}">
                <a16:creationId xmlns:a16="http://schemas.microsoft.com/office/drawing/2014/main" id="{956629A6-6CB5-7F74-1BFE-CA6E5D714309}"/>
              </a:ext>
            </a:extLst>
          </p:cNvPr>
          <p:cNvSpPr>
            <a:spLocks noGrp="1"/>
          </p:cNvSpPr>
          <p:nvPr>
            <p:ph type="body" sz="quarter" idx="52" hasCustomPrompt="1"/>
          </p:nvPr>
        </p:nvSpPr>
        <p:spPr>
          <a:xfrm>
            <a:off x="8735527" y="3643742"/>
            <a:ext cx="1260000" cy="304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rtlCol="0" anchor="ctr">
            <a:noAutofit/>
          </a:bodyPr>
          <a:lstStyle>
            <a:lvl1pPr algn="ctr">
              <a:defRPr lang="en-US" sz="1300" b="1" dirty="0">
                <a:solidFill>
                  <a:schemeClr val="tx1"/>
                </a:solidFill>
              </a:defRPr>
            </a:lvl1pPr>
          </a:lstStyle>
          <a:p>
            <a:pPr lvl="0" algn="ctr" defTabSz="914400">
              <a:lnSpc>
                <a:spcPct val="100000"/>
              </a:lnSpc>
            </a:pPr>
            <a:r>
              <a:rPr lang="en-US" dirty="0"/>
              <a:t>Milestone</a:t>
            </a:r>
          </a:p>
        </p:txBody>
      </p:sp>
      <p:sp>
        <p:nvSpPr>
          <p:cNvPr id="49" name="Text Placeholder 10">
            <a:extLst>
              <a:ext uri="{FF2B5EF4-FFF2-40B4-BE49-F238E27FC236}">
                <a16:creationId xmlns:a16="http://schemas.microsoft.com/office/drawing/2014/main" id="{FCB15D87-1FFA-1F68-310D-3FE9AEE4796D}"/>
              </a:ext>
            </a:extLst>
          </p:cNvPr>
          <p:cNvSpPr>
            <a:spLocks noGrp="1"/>
          </p:cNvSpPr>
          <p:nvPr>
            <p:ph type="body" sz="quarter" idx="53"/>
          </p:nvPr>
        </p:nvSpPr>
        <p:spPr>
          <a:xfrm>
            <a:off x="8374380" y="4607963"/>
            <a:ext cx="1996440" cy="570251"/>
          </a:xfrm>
        </p:spPr>
        <p:txBody>
          <a:bodyPr anchor="ctr">
            <a:noAutofit/>
          </a:bodyPr>
          <a:lstStyle>
            <a:lvl1pPr algn="ctr">
              <a:lnSpc>
                <a:spcPct val="100000"/>
              </a:lnSpc>
              <a:defRPr sz="1400" b="1"/>
            </a:lvl1pPr>
            <a:lvl2pPr>
              <a:defRPr sz="933" b="1"/>
            </a:lvl2pPr>
            <a:lvl3pPr>
              <a:defRPr sz="800" b="1"/>
            </a:lvl3pPr>
            <a:lvl4pPr>
              <a:defRPr sz="733" b="1"/>
            </a:lvl4pPr>
            <a:lvl5pPr>
              <a:defRPr sz="733" b="1"/>
            </a:lvl5pPr>
          </a:lstStyle>
          <a:p>
            <a:pPr lvl="0"/>
            <a:r>
              <a:rPr lang="en-US" dirty="0"/>
              <a:t>Click to edit Master text styles</a:t>
            </a:r>
          </a:p>
        </p:txBody>
      </p:sp>
      <p:sp>
        <p:nvSpPr>
          <p:cNvPr id="50" name="Text Placeholder 10">
            <a:extLst>
              <a:ext uri="{FF2B5EF4-FFF2-40B4-BE49-F238E27FC236}">
                <a16:creationId xmlns:a16="http://schemas.microsoft.com/office/drawing/2014/main" id="{34D7EBCA-CF40-FED9-412E-9B27ECEF9F89}"/>
              </a:ext>
            </a:extLst>
          </p:cNvPr>
          <p:cNvSpPr>
            <a:spLocks noGrp="1"/>
          </p:cNvSpPr>
          <p:nvPr>
            <p:ph type="body" sz="quarter" idx="54"/>
          </p:nvPr>
        </p:nvSpPr>
        <p:spPr>
          <a:xfrm>
            <a:off x="8374380" y="5268916"/>
            <a:ext cx="1996440" cy="846629"/>
          </a:xfrm>
        </p:spPr>
        <p:txBody>
          <a:bodyPr>
            <a:noAutofit/>
          </a:bodyPr>
          <a:lstStyle>
            <a:lvl1pPr algn="ctr">
              <a:lnSpc>
                <a:spcPct val="100000"/>
              </a:lnSpc>
              <a:defRPr sz="1200"/>
            </a:lvl1pPr>
            <a:lvl2pPr>
              <a:defRPr sz="933"/>
            </a:lvl2pPr>
            <a:lvl3pPr>
              <a:defRPr sz="800"/>
            </a:lvl3pPr>
            <a:lvl4pPr>
              <a:defRPr sz="733"/>
            </a:lvl4pPr>
            <a:lvl5pPr>
              <a:defRPr sz="733"/>
            </a:lvl5pPr>
          </a:lstStyle>
          <a:p>
            <a:pPr lvl="0"/>
            <a:r>
              <a:rPr lang="en-US" dirty="0"/>
              <a:t>Click to edit Master text styles</a:t>
            </a:r>
          </a:p>
        </p:txBody>
      </p:sp>
      <p:sp>
        <p:nvSpPr>
          <p:cNvPr id="2" name="Footer Placeholder 4">
            <a:extLst>
              <a:ext uri="{FF2B5EF4-FFF2-40B4-BE49-F238E27FC236}">
                <a16:creationId xmlns:a16="http://schemas.microsoft.com/office/drawing/2014/main" id="{2CF97631-08B2-A5C2-8BF2-87E4275AABDA}"/>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
        <p:nvSpPr>
          <p:cNvPr id="64" name="Text Placeholder 32">
            <a:extLst>
              <a:ext uri="{FF2B5EF4-FFF2-40B4-BE49-F238E27FC236}">
                <a16:creationId xmlns:a16="http://schemas.microsoft.com/office/drawing/2014/main" id="{575B1370-7F57-AB2F-0F5B-F318AE527AA1}"/>
              </a:ext>
            </a:extLst>
          </p:cNvPr>
          <p:cNvSpPr>
            <a:spLocks noGrp="1"/>
          </p:cNvSpPr>
          <p:nvPr>
            <p:ph type="body" sz="quarter" idx="55" hasCustomPrompt="1"/>
          </p:nvPr>
        </p:nvSpPr>
        <p:spPr>
          <a:xfrm rot="5400000">
            <a:off x="2711158"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65" name="Text Placeholder 32">
            <a:extLst>
              <a:ext uri="{FF2B5EF4-FFF2-40B4-BE49-F238E27FC236}">
                <a16:creationId xmlns:a16="http://schemas.microsoft.com/office/drawing/2014/main" id="{5459C5FB-C1A0-A274-0E10-2DA1D62D6CB7}"/>
              </a:ext>
            </a:extLst>
          </p:cNvPr>
          <p:cNvSpPr>
            <a:spLocks noGrp="1"/>
          </p:cNvSpPr>
          <p:nvPr>
            <p:ph type="body" sz="quarter" idx="56" hasCustomPrompt="1"/>
          </p:nvPr>
        </p:nvSpPr>
        <p:spPr>
          <a:xfrm rot="5400000">
            <a:off x="5328317"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66" name="Text Placeholder 32">
            <a:extLst>
              <a:ext uri="{FF2B5EF4-FFF2-40B4-BE49-F238E27FC236}">
                <a16:creationId xmlns:a16="http://schemas.microsoft.com/office/drawing/2014/main" id="{EFE28EAA-B1EB-3486-FE4C-8AF1381429C8}"/>
              </a:ext>
            </a:extLst>
          </p:cNvPr>
          <p:cNvSpPr>
            <a:spLocks noGrp="1"/>
          </p:cNvSpPr>
          <p:nvPr>
            <p:ph type="body" sz="quarter" idx="57" hasCustomPrompt="1"/>
          </p:nvPr>
        </p:nvSpPr>
        <p:spPr>
          <a:xfrm rot="5400000">
            <a:off x="7945476" y="3034067"/>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67" name="Text Placeholder 32">
            <a:extLst>
              <a:ext uri="{FF2B5EF4-FFF2-40B4-BE49-F238E27FC236}">
                <a16:creationId xmlns:a16="http://schemas.microsoft.com/office/drawing/2014/main" id="{01C65DBF-009A-309C-9849-12F5CBD0989A}"/>
              </a:ext>
            </a:extLst>
          </p:cNvPr>
          <p:cNvSpPr>
            <a:spLocks noGrp="1"/>
          </p:cNvSpPr>
          <p:nvPr>
            <p:ph type="body" sz="quarter" idx="58" hasCustomPrompt="1"/>
          </p:nvPr>
        </p:nvSpPr>
        <p:spPr>
          <a:xfrm rot="5400000">
            <a:off x="4015894" y="4331982"/>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68" name="Text Placeholder 32">
            <a:extLst>
              <a:ext uri="{FF2B5EF4-FFF2-40B4-BE49-F238E27FC236}">
                <a16:creationId xmlns:a16="http://schemas.microsoft.com/office/drawing/2014/main" id="{53CA63FB-6ED5-B354-6D9C-DB05CC436F42}"/>
              </a:ext>
            </a:extLst>
          </p:cNvPr>
          <p:cNvSpPr>
            <a:spLocks noGrp="1"/>
          </p:cNvSpPr>
          <p:nvPr>
            <p:ph type="body" sz="quarter" idx="59" hasCustomPrompt="1"/>
          </p:nvPr>
        </p:nvSpPr>
        <p:spPr>
          <a:xfrm rot="5400000">
            <a:off x="6633053" y="4331982"/>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
        <p:nvSpPr>
          <p:cNvPr id="69" name="Text Placeholder 32">
            <a:extLst>
              <a:ext uri="{FF2B5EF4-FFF2-40B4-BE49-F238E27FC236}">
                <a16:creationId xmlns:a16="http://schemas.microsoft.com/office/drawing/2014/main" id="{8CB8851A-7250-70ED-5CF2-D60526C7DC90}"/>
              </a:ext>
            </a:extLst>
          </p:cNvPr>
          <p:cNvSpPr>
            <a:spLocks noGrp="1"/>
          </p:cNvSpPr>
          <p:nvPr>
            <p:ph type="body" sz="quarter" idx="60" hasCustomPrompt="1"/>
          </p:nvPr>
        </p:nvSpPr>
        <p:spPr>
          <a:xfrm rot="5400000">
            <a:off x="9250212" y="4331982"/>
            <a:ext cx="230630" cy="23063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l">
              <a:lnSpc>
                <a:spcPct val="100000"/>
              </a:lnSpc>
              <a:defRPr lang="en-US" sz="1000" b="1" dirty="0">
                <a:solidFill>
                  <a:srgbClr val="FFFFFF">
                    <a:alpha val="0"/>
                  </a:srgbClr>
                </a:solidFill>
              </a:defRPr>
            </a:lvl1pPr>
          </a:lstStyle>
          <a:p>
            <a:pPr lvl="0" algn="ctr" defTabSz="914400"/>
            <a:r>
              <a:rPr lang="en-US" dirty="0"/>
              <a:t>Milestone</a:t>
            </a:r>
          </a:p>
        </p:txBody>
      </p:sp>
    </p:spTree>
    <p:extLst>
      <p:ext uri="{BB962C8B-B14F-4D97-AF65-F5344CB8AC3E}">
        <p14:creationId xmlns:p14="http://schemas.microsoft.com/office/powerpoint/2010/main" val="3826763587"/>
      </p:ext>
    </p:extLst>
  </p:cSld>
  <p:clrMapOvr>
    <a:masterClrMapping/>
  </p:clrMapOvr>
  <p:extLst>
    <p:ext uri="{DCECCB84-F9BA-43D5-87BE-67443E8EF086}">
      <p15:sldGuideLst xmlns:p15="http://schemas.microsoft.com/office/powerpoint/2012/main">
        <p15:guide id="1" pos="1776" userDrawn="1">
          <p15:clr>
            <a:srgbClr val="FBAE40"/>
          </p15:clr>
        </p15:guide>
        <p15:guide id="2" pos="5904"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6" name="Title 1">
            <a:extLst>
              <a:ext uri="{FF2B5EF4-FFF2-40B4-BE49-F238E27FC236}">
                <a16:creationId xmlns:a16="http://schemas.microsoft.com/office/drawing/2014/main" id="{9C7BB84E-F663-A784-3FDC-1AAC682D94F1}"/>
              </a:ext>
            </a:extLst>
          </p:cNvPr>
          <p:cNvSpPr>
            <a:spLocks noGrp="1"/>
          </p:cNvSpPr>
          <p:nvPr>
            <p:ph type="title"/>
          </p:nvPr>
        </p:nvSpPr>
        <p:spPr>
          <a:xfrm>
            <a:off x="940857" y="620714"/>
            <a:ext cx="10339917" cy="734284"/>
          </a:xfrm>
        </p:spPr>
        <p:txBody>
          <a:bodyPr vert="horz" lIns="91440" tIns="45720" rIns="91440" bIns="45720" rtlCol="0" anchor="t">
            <a:noAutofit/>
          </a:bodyPr>
          <a:lstStyle>
            <a:lvl1pPr>
              <a:defRPr lang="en-ID" dirty="0"/>
            </a:lvl1pPr>
          </a:lstStyle>
          <a:p>
            <a:pPr lvl="0"/>
            <a:r>
              <a:rPr lang="en-US" dirty="0"/>
              <a:t>Click to edit Master title style</a:t>
            </a:r>
            <a:endParaRPr lang="en-ID" dirty="0"/>
          </a:p>
        </p:txBody>
      </p:sp>
      <p:sp>
        <p:nvSpPr>
          <p:cNvPr id="2" name="Footer Placeholder 4">
            <a:extLst>
              <a:ext uri="{FF2B5EF4-FFF2-40B4-BE49-F238E27FC236}">
                <a16:creationId xmlns:a16="http://schemas.microsoft.com/office/drawing/2014/main" id="{84066BA4-C530-D988-F31E-31E6227FC187}"/>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30746904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Номер слайда 2">
            <a:extLst>
              <a:ext uri="{FF2B5EF4-FFF2-40B4-BE49-F238E27FC236}">
                <a16:creationId xmlns:a16="http://schemas.microsoft.com/office/drawing/2014/main" id="{D2F24407-DA77-DCD4-EBEA-0323D4D4C2AE}"/>
              </a:ext>
            </a:extLst>
          </p:cNvPr>
          <p:cNvSpPr>
            <a:spLocks noGrp="1"/>
          </p:cNvSpPr>
          <p:nvPr>
            <p:ph type="sldNum" sz="quarter" idx="10"/>
          </p:nvPr>
        </p:nvSpPr>
        <p:spPr/>
        <p:txBody>
          <a:bodyPr/>
          <a:lstStyle/>
          <a:p>
            <a:fld id="{F5342A4C-1D06-4798-B51F-D5804CA03D28}" type="slidenum">
              <a:rPr lang="en-ID" smtClean="0"/>
              <a:pPr/>
              <a:t>‹#›</a:t>
            </a:fld>
            <a:endParaRPr lang="en-ID" dirty="0"/>
          </a:p>
        </p:txBody>
      </p:sp>
      <p:sp>
        <p:nvSpPr>
          <p:cNvPr id="2" name="Footer Placeholder 4">
            <a:extLst>
              <a:ext uri="{FF2B5EF4-FFF2-40B4-BE49-F238E27FC236}">
                <a16:creationId xmlns:a16="http://schemas.microsoft.com/office/drawing/2014/main" id="{726FCC87-3200-31A5-9997-BF4C2960F714}"/>
              </a:ext>
            </a:extLst>
          </p:cNvPr>
          <p:cNvSpPr>
            <a:spLocks noGrp="1"/>
          </p:cNvSpPr>
          <p:nvPr>
            <p:ph type="ftr" sz="quarter" idx="11"/>
          </p:nvPr>
        </p:nvSpPr>
        <p:spPr>
          <a:xfrm>
            <a:off x="116906" y="620714"/>
            <a:ext cx="413319" cy="5615514"/>
          </a:xfrm>
        </p:spPr>
        <p:txBody>
          <a:bodyPr vert="vert270" lIns="91440" tIns="45720" rIns="91440" bIns="45720" rtlCol="0" anchor="ctr"/>
          <a:lstStyle>
            <a:lvl1pPr>
              <a:defRPr lang="en-ID" sz="1250" smtClean="0"/>
            </a:lvl1pPr>
          </a:lstStyle>
          <a:p>
            <a:pPr algn="ctr"/>
            <a:r>
              <a:rPr lang="en-GB" dirty="0"/>
              <a:t>PRESENTATION TITLE</a:t>
            </a:r>
          </a:p>
        </p:txBody>
      </p:sp>
    </p:spTree>
    <p:extLst>
      <p:ext uri="{BB962C8B-B14F-4D97-AF65-F5344CB8AC3E}">
        <p14:creationId xmlns:p14="http://schemas.microsoft.com/office/powerpoint/2010/main" val="10625736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179946388"/>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632081898"/>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363275872"/>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099574697"/>
      </p:ext>
    </p:extLst>
  </p:cSld>
  <p:clrMapOvr>
    <a:masterClrMapping/>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869021439"/>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441640171"/>
      </p:ext>
    </p:extLst>
  </p:cSld>
  <p:clrMapOvr>
    <a:overrideClrMapping bg1="dk1" tx1="lt1" bg2="dk2" tx2="lt2" accent1="accent1" accent2="accent2" accent3="accent3" accent4="accent4" accent5="accent5" accent6="accent6" hlink="hlink" folHlink="folHlink"/>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PRESENTATION TITLE</a:t>
            </a:r>
            <a:endParaRPr lang="en-US" dirty="0"/>
          </a:p>
        </p:txBody>
      </p:sp>
      <p:sp>
        <p:nvSpPr>
          <p:cNvPr id="4" name="Slide Number Placeholder 3"/>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715367332"/>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416321790"/>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endParaRPr lang="en-US" dirty="0"/>
          </a:p>
        </p:txBody>
      </p:sp>
      <p:sp>
        <p:nvSpPr>
          <p:cNvPr id="6" name="Footer Placeholder 5"/>
          <p:cNvSpPr>
            <a:spLocks noGrp="1"/>
          </p:cNvSpPr>
          <p:nvPr>
            <p:ph type="ftr" sz="quarter" idx="11"/>
          </p:nvPr>
        </p:nvSpPr>
        <p:spPr>
          <a:xfrm>
            <a:off x="1141412" y="5883275"/>
            <a:ext cx="5105400" cy="365125"/>
          </a:xfrm>
        </p:spPr>
        <p:txBody>
          <a:bodyPr/>
          <a:lstStyle/>
          <a:p>
            <a:r>
              <a:rPr lang="en-US"/>
              <a:t>PRESENTATION TITLE</a:t>
            </a:r>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114619613"/>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784363622"/>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776457992"/>
      </p:ext>
    </p:extLst>
  </p:cSld>
  <p:clrMapOvr>
    <a:masterClrMapping/>
  </p:clrMapOvr>
  <p:hf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561399083"/>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083679363"/>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987757163"/>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148637643"/>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769155780"/>
      </p:ext>
    </p:extLst>
  </p:cSld>
  <p:clrMapOvr>
    <a:masterClrMapping/>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465699377"/>
      </p:ext>
    </p:extLst>
  </p:cSld>
  <p:clrMapOvr>
    <a:masterClrMapping/>
  </p:clrMapOvr>
  <p:hf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7557015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2108874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E650441-F20F-D86E-35DF-018AB5CD96E2}"/>
              </a:ext>
            </a:extLst>
          </p:cNvPr>
          <p:cNvSpPr/>
          <p:nvPr userDrawn="1"/>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 name="Title Placeholder 1"/>
          <p:cNvSpPr>
            <a:spLocks noGrp="1"/>
          </p:cNvSpPr>
          <p:nvPr>
            <p:ph type="title"/>
          </p:nvPr>
        </p:nvSpPr>
        <p:spPr>
          <a:xfrm>
            <a:off x="946150" y="309034"/>
            <a:ext cx="10316477" cy="1381655"/>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935567" y="1825627"/>
            <a:ext cx="10320867" cy="441166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Freeform: Shape 26">
            <a:extLst>
              <a:ext uri="{FF2B5EF4-FFF2-40B4-BE49-F238E27FC236}">
                <a16:creationId xmlns:a16="http://schemas.microsoft.com/office/drawing/2014/main" id="{72E2DED4-AC97-59C1-4563-8FE8C48783CD}"/>
              </a:ext>
            </a:extLst>
          </p:cNvPr>
          <p:cNvSpPr/>
          <p:nvPr/>
        </p:nvSpPr>
        <p:spPr>
          <a:xfrm>
            <a:off x="0" y="0"/>
            <a:ext cx="635000" cy="6858000"/>
          </a:xfrm>
          <a:custGeom>
            <a:avLst/>
            <a:gdLst>
              <a:gd name="connsiteX0" fmla="*/ 0 w 952500"/>
              <a:gd name="connsiteY0" fmla="*/ 0 h 10287000"/>
              <a:gd name="connsiteX1" fmla="*/ 952500 w 952500"/>
              <a:gd name="connsiteY1" fmla="*/ 0 h 10287000"/>
              <a:gd name="connsiteX2" fmla="*/ 952500 w 952500"/>
              <a:gd name="connsiteY2" fmla="*/ 10287000 h 10287000"/>
              <a:gd name="connsiteX3" fmla="*/ 0 w 95250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952500" h="10287000">
                <a:moveTo>
                  <a:pt x="0" y="0"/>
                </a:moveTo>
                <a:lnTo>
                  <a:pt x="952500" y="0"/>
                </a:lnTo>
                <a:lnTo>
                  <a:pt x="952500" y="10287000"/>
                </a:lnTo>
                <a:lnTo>
                  <a:pt x="0" y="10287000"/>
                </a:lnTo>
                <a:close/>
              </a:path>
            </a:pathLst>
          </a:custGeom>
          <a:solidFill>
            <a:srgbClr val="FFFFFF"/>
          </a:solidFill>
          <a:ln w="9525" cap="flat">
            <a:noFill/>
            <a:prstDash val="solid"/>
            <a:miter/>
          </a:ln>
        </p:spPr>
        <p:txBody>
          <a:bodyPr rtlCol="0" anchor="ctr"/>
          <a:lstStyle/>
          <a:p>
            <a:endParaRPr lang="en-ID" sz="1200"/>
          </a:p>
        </p:txBody>
      </p:sp>
      <p:sp>
        <p:nvSpPr>
          <p:cNvPr id="28" name="Freeform: Shape 27">
            <a:extLst>
              <a:ext uri="{FF2B5EF4-FFF2-40B4-BE49-F238E27FC236}">
                <a16:creationId xmlns:a16="http://schemas.microsoft.com/office/drawing/2014/main" id="{09C32838-03BA-A3E4-8A58-3457020075FA}"/>
              </a:ext>
            </a:extLst>
          </p:cNvPr>
          <p:cNvSpPr/>
          <p:nvPr/>
        </p:nvSpPr>
        <p:spPr>
          <a:xfrm>
            <a:off x="635000" y="0"/>
            <a:ext cx="6350" cy="6858000"/>
          </a:xfrm>
          <a:custGeom>
            <a:avLst/>
            <a:gdLst>
              <a:gd name="connsiteX0" fmla="*/ 0 w 9525"/>
              <a:gd name="connsiteY0" fmla="*/ 0 h 10287000"/>
              <a:gd name="connsiteX1" fmla="*/ 0 w 9525"/>
              <a:gd name="connsiteY1" fmla="*/ 10287000 h 10287000"/>
            </a:gdLst>
            <a:ahLst/>
            <a:cxnLst>
              <a:cxn ang="0">
                <a:pos x="connsiteX0" y="connsiteY0"/>
              </a:cxn>
              <a:cxn ang="0">
                <a:pos x="connsiteX1" y="connsiteY1"/>
              </a:cxn>
            </a:cxnLst>
            <a:rect l="l" t="t" r="r" b="b"/>
            <a:pathLst>
              <a:path w="9525" h="10287000">
                <a:moveTo>
                  <a:pt x="0" y="0"/>
                </a:moveTo>
                <a:lnTo>
                  <a:pt x="0" y="10287000"/>
                </a:lnTo>
              </a:path>
            </a:pathLst>
          </a:custGeom>
          <a:noFill/>
          <a:ln w="19050" cap="flat">
            <a:solidFill>
              <a:schemeClr val="tx1">
                <a:lumMod val="50000"/>
                <a:lumOff val="50000"/>
              </a:schemeClr>
            </a:solidFill>
            <a:prstDash val="solid"/>
            <a:miter/>
          </a:ln>
        </p:spPr>
        <p:txBody>
          <a:bodyPr rtlCol="0" anchor="ctr"/>
          <a:lstStyle/>
          <a:p>
            <a:endParaRPr lang="en-ID" sz="1200"/>
          </a:p>
        </p:txBody>
      </p:sp>
      <p:sp>
        <p:nvSpPr>
          <p:cNvPr id="6" name="Slide Number Placeholder 5"/>
          <p:cNvSpPr>
            <a:spLocks noGrp="1"/>
          </p:cNvSpPr>
          <p:nvPr userDrawn="1">
            <p:ph type="sldNum" sz="quarter" idx="4"/>
          </p:nvPr>
        </p:nvSpPr>
        <p:spPr>
          <a:xfrm>
            <a:off x="1" y="6240674"/>
            <a:ext cx="628649" cy="365125"/>
          </a:xfrm>
          <a:prstGeom prst="rect">
            <a:avLst/>
          </a:prstGeom>
        </p:spPr>
        <p:txBody>
          <a:bodyPr vert="horz" lIns="91440" tIns="45720" rIns="91440" bIns="45720" rtlCol="0" anchor="ctr"/>
          <a:lstStyle>
            <a:lvl1pPr algn="ctr">
              <a:defRPr sz="1210">
                <a:solidFill>
                  <a:srgbClr val="232220"/>
                </a:solidFill>
                <a:latin typeface="Montserrat Bold" pitchFamily="2" charset="0"/>
              </a:defRPr>
            </a:lvl1pPr>
          </a:lstStyle>
          <a:p>
            <a:fld id="{F5342A4C-1D06-4798-B51F-D5804CA03D28}" type="slidenum">
              <a:rPr lang="en-ID" smtClean="0"/>
              <a:pPr/>
              <a:t>‹#›</a:t>
            </a:fld>
            <a:endParaRPr lang="en-ID" dirty="0"/>
          </a:p>
        </p:txBody>
      </p:sp>
      <p:sp>
        <p:nvSpPr>
          <p:cNvPr id="5" name="Footer Placeholder 4"/>
          <p:cNvSpPr>
            <a:spLocks noGrp="1"/>
          </p:cNvSpPr>
          <p:nvPr userDrawn="1">
            <p:ph type="ftr" sz="quarter" idx="3"/>
          </p:nvPr>
        </p:nvSpPr>
        <p:spPr>
          <a:xfrm>
            <a:off x="110841" y="620712"/>
            <a:ext cx="413319" cy="5220000"/>
          </a:xfrm>
          <a:prstGeom prst="rect">
            <a:avLst/>
          </a:prstGeom>
        </p:spPr>
        <p:txBody>
          <a:bodyPr vert="vert270" lIns="91440" tIns="45720" rIns="91440" bIns="45720" rtlCol="0" anchor="ctr"/>
          <a:lstStyle>
            <a:lvl1pPr algn="ctr">
              <a:defRPr sz="1200">
                <a:solidFill>
                  <a:srgbClr val="232220"/>
                </a:solidFill>
                <a:latin typeface="+mn-lt"/>
              </a:defRPr>
            </a:lvl1pPr>
          </a:lstStyle>
          <a:p>
            <a:r>
              <a:rPr lang="en-ID"/>
              <a:t>PRESENTATION TITLE</a:t>
            </a:r>
            <a:endParaRPr lang="en-ID" dirty="0"/>
          </a:p>
        </p:txBody>
      </p:sp>
      <p:grpSp>
        <p:nvGrpSpPr>
          <p:cNvPr id="15" name="Group 14" hidden="1">
            <a:extLst>
              <a:ext uri="{FF2B5EF4-FFF2-40B4-BE49-F238E27FC236}">
                <a16:creationId xmlns:a16="http://schemas.microsoft.com/office/drawing/2014/main" id="{4BF19539-7F9C-1152-E75E-E3EAE9BE39C7}"/>
              </a:ext>
            </a:extLst>
          </p:cNvPr>
          <p:cNvGrpSpPr/>
          <p:nvPr userDrawn="1"/>
        </p:nvGrpSpPr>
        <p:grpSpPr>
          <a:xfrm>
            <a:off x="0" y="0"/>
            <a:ext cx="12192000" cy="6858000"/>
            <a:chOff x="0" y="0"/>
            <a:chExt cx="12192000" cy="6858000"/>
          </a:xfrm>
        </p:grpSpPr>
        <p:grpSp>
          <p:nvGrpSpPr>
            <p:cNvPr id="16" name="Group 15" hidden="1">
              <a:extLst>
                <a:ext uri="{FF2B5EF4-FFF2-40B4-BE49-F238E27FC236}">
                  <a16:creationId xmlns:a16="http://schemas.microsoft.com/office/drawing/2014/main" id="{E857EB74-1E11-BAEC-13BB-F7637F951B14}"/>
                </a:ext>
              </a:extLst>
            </p:cNvPr>
            <p:cNvGrpSpPr/>
            <p:nvPr userDrawn="1"/>
          </p:nvGrpSpPr>
          <p:grpSpPr>
            <a:xfrm>
              <a:off x="0" y="0"/>
              <a:ext cx="12192000" cy="6858000"/>
              <a:chOff x="0" y="0"/>
              <a:chExt cx="5166360" cy="6858000"/>
            </a:xfrm>
            <a:noFill/>
          </p:grpSpPr>
          <p:sp>
            <p:nvSpPr>
              <p:cNvPr id="18" name="Rectangle 17" hidden="1">
                <a:extLst>
                  <a:ext uri="{FF2B5EF4-FFF2-40B4-BE49-F238E27FC236}">
                    <a16:creationId xmlns:a16="http://schemas.microsoft.com/office/drawing/2014/main" id="{3FECE11E-F352-007E-8D4A-34C970E82E36}"/>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hidden="1">
                <a:extLst>
                  <a:ext uri="{FF2B5EF4-FFF2-40B4-BE49-F238E27FC236}">
                    <a16:creationId xmlns:a16="http://schemas.microsoft.com/office/drawing/2014/main" id="{543CCBF1-93B5-FACE-9FB0-60BDE4F096B4}"/>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hidden="1">
                <a:extLst>
                  <a:ext uri="{FF2B5EF4-FFF2-40B4-BE49-F238E27FC236}">
                    <a16:creationId xmlns:a16="http://schemas.microsoft.com/office/drawing/2014/main" id="{AD5FC22C-F119-F8AE-853A-6775E4F18626}"/>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hidden="1">
                <a:extLst>
                  <a:ext uri="{FF2B5EF4-FFF2-40B4-BE49-F238E27FC236}">
                    <a16:creationId xmlns:a16="http://schemas.microsoft.com/office/drawing/2014/main" id="{1A182F4D-DCA1-E52D-196F-B843383EA55F}"/>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hidden="1">
                <a:extLst>
                  <a:ext uri="{FF2B5EF4-FFF2-40B4-BE49-F238E27FC236}">
                    <a16:creationId xmlns:a16="http://schemas.microsoft.com/office/drawing/2014/main" id="{47E3927D-E4F5-AA3A-0FB8-C9150C17F5CB}"/>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hidden="1">
                <a:extLst>
                  <a:ext uri="{FF2B5EF4-FFF2-40B4-BE49-F238E27FC236}">
                    <a16:creationId xmlns:a16="http://schemas.microsoft.com/office/drawing/2014/main" id="{6D67F307-FA8F-5D11-9ECB-6A6F16272E1C}"/>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Frame 16" hidden="1">
              <a:extLst>
                <a:ext uri="{FF2B5EF4-FFF2-40B4-BE49-F238E27FC236}">
                  <a16:creationId xmlns:a16="http://schemas.microsoft.com/office/drawing/2014/main" id="{A04D18B3-6B5A-96A9-CCDA-C7FEC7520F59}"/>
                </a:ext>
              </a:extLst>
            </p:cNvPr>
            <p:cNvSpPr/>
            <p:nvPr userDrawn="1"/>
          </p:nvSpPr>
          <p:spPr>
            <a:xfrm>
              <a:off x="0" y="0"/>
              <a:ext cx="12192000" cy="6858000"/>
            </a:xfrm>
            <a:prstGeom prst="frame">
              <a:avLst>
                <a:gd name="adj1" fmla="val 91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25" name="Rectangle 24" hidden="1">
            <a:extLst>
              <a:ext uri="{FF2B5EF4-FFF2-40B4-BE49-F238E27FC236}">
                <a16:creationId xmlns:a16="http://schemas.microsoft.com/office/drawing/2014/main" id="{D862AF7C-4E73-4D13-B741-7F846FA81906}"/>
              </a:ext>
            </a:extLst>
          </p:cNvPr>
          <p:cNvSpPr/>
          <p:nvPr userDrawn="1"/>
        </p:nvSpPr>
        <p:spPr>
          <a:xfrm>
            <a:off x="940858" y="-286160"/>
            <a:ext cx="1127760" cy="1062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9124D875-1616-FA9F-2147-3BBB236977F2}"/>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8842183" y="6400800"/>
            <a:ext cx="2543175" cy="457200"/>
          </a:xfrm>
          <a:prstGeom prst="rect">
            <a:avLst/>
          </a:prstGeom>
        </p:spPr>
      </p:pic>
    </p:spTree>
    <p:extLst>
      <p:ext uri="{BB962C8B-B14F-4D97-AF65-F5344CB8AC3E}">
        <p14:creationId xmlns:p14="http://schemas.microsoft.com/office/powerpoint/2010/main" val="2358268941"/>
      </p:ext>
    </p:extLst>
  </p:cSld>
  <p:clrMap bg1="dk1" tx1="lt1" bg2="dk2" tx2="lt2" accent1="accent1" accent2="accent2" accent3="accent3" accent4="accent4" accent5="accent5" accent6="accent6" hlink="hlink" folHlink="folHlink"/>
  <p:sldLayoutIdLst>
    <p:sldLayoutId id="2147483662" r:id="rId1"/>
    <p:sldLayoutId id="2147483703" r:id="rId2"/>
    <p:sldLayoutId id="2147483704" r:id="rId3"/>
    <p:sldLayoutId id="2147483686" r:id="rId4"/>
    <p:sldLayoutId id="2147483705" r:id="rId5"/>
    <p:sldLayoutId id="2147483707" r:id="rId6"/>
    <p:sldLayoutId id="2147483687" r:id="rId7"/>
    <p:sldLayoutId id="2147483698" r:id="rId8"/>
    <p:sldLayoutId id="2147483708" r:id="rId9"/>
    <p:sldLayoutId id="2147483709" r:id="rId10"/>
    <p:sldLayoutId id="2147483692" r:id="rId11"/>
    <p:sldLayoutId id="2147483696" r:id="rId12"/>
    <p:sldLayoutId id="2147483697" r:id="rId13"/>
    <p:sldLayoutId id="2147483682" r:id="rId14"/>
    <p:sldLayoutId id="2147483710" r:id="rId15"/>
    <p:sldLayoutId id="2147483711"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93" r:id="rId30"/>
    <p:sldLayoutId id="2147483679" r:id="rId31"/>
    <p:sldLayoutId id="2147483683" r:id="rId32"/>
    <p:sldLayoutId id="2147483684" r:id="rId33"/>
    <p:sldLayoutId id="2147483685" r:id="rId34"/>
    <p:sldLayoutId id="2147483694" r:id="rId35"/>
    <p:sldLayoutId id="2147483695" r:id="rId36"/>
    <p:sldLayoutId id="2147483689" r:id="rId37"/>
    <p:sldLayoutId id="2147483688" r:id="rId38"/>
    <p:sldLayoutId id="2147483690" r:id="rId39"/>
    <p:sldLayoutId id="2147483691" r:id="rId40"/>
    <p:sldLayoutId id="2147483699" r:id="rId41"/>
    <p:sldLayoutId id="2147483700" r:id="rId42"/>
    <p:sldLayoutId id="2147483701" r:id="rId43"/>
    <p:sldLayoutId id="2147483702" r:id="rId44"/>
    <p:sldLayoutId id="2147483680" r:id="rId45"/>
    <p:sldLayoutId id="2147483681" r:id="rId46"/>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360018" rtl="0" eaLnBrk="1" latinLnBrk="0" hangingPunct="1">
        <a:lnSpc>
          <a:spcPct val="130000"/>
        </a:lnSpc>
        <a:spcBef>
          <a:spcPts val="0"/>
        </a:spcBef>
        <a:buFont typeface="Arial" panose="020B0604020202020204" pitchFamily="34" charset="0"/>
        <a:buNone/>
        <a:defRPr sz="1200" kern="1200">
          <a:solidFill>
            <a:schemeClr val="tx1"/>
          </a:solidFill>
          <a:latin typeface="+mn-lt"/>
          <a:ea typeface="+mn-ea"/>
          <a:cs typeface="+mn-cs"/>
        </a:defRPr>
      </a:lvl1pPr>
      <a:lvl2pPr marL="457223" indent="0" algn="l" defTabSz="360018" rtl="0" eaLnBrk="1" latinLnBrk="0" hangingPunct="1">
        <a:lnSpc>
          <a:spcPct val="130000"/>
        </a:lnSpc>
        <a:spcBef>
          <a:spcPts val="0"/>
        </a:spcBef>
        <a:buFont typeface="Arial" panose="020B0604020202020204" pitchFamily="34" charset="0"/>
        <a:buNone/>
        <a:defRPr sz="933" kern="1200">
          <a:solidFill>
            <a:schemeClr val="tx1"/>
          </a:solidFill>
          <a:latin typeface="+mn-lt"/>
          <a:ea typeface="+mn-ea"/>
          <a:cs typeface="+mn-cs"/>
        </a:defRPr>
      </a:lvl2pPr>
      <a:lvl3pPr marL="914446" indent="0" algn="l" defTabSz="360018" rtl="0" eaLnBrk="1" latinLnBrk="0" hangingPunct="1">
        <a:lnSpc>
          <a:spcPct val="130000"/>
        </a:lnSpc>
        <a:spcBef>
          <a:spcPts val="0"/>
        </a:spcBef>
        <a:buFont typeface="Arial" panose="020B0604020202020204" pitchFamily="34" charset="0"/>
        <a:buNone/>
        <a:defRPr sz="800" kern="1200">
          <a:solidFill>
            <a:schemeClr val="tx1"/>
          </a:solidFill>
          <a:latin typeface="+mn-lt"/>
          <a:ea typeface="+mn-ea"/>
          <a:cs typeface="+mn-cs"/>
        </a:defRPr>
      </a:lvl3pPr>
      <a:lvl4pPr marL="1371669"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4pPr>
      <a:lvl5pPr marL="1828891" indent="0" algn="l" defTabSz="360018" rtl="0" eaLnBrk="1" latinLnBrk="0" hangingPunct="1">
        <a:lnSpc>
          <a:spcPct val="130000"/>
        </a:lnSpc>
        <a:spcBef>
          <a:spcPts val="0"/>
        </a:spcBef>
        <a:buFont typeface="Arial" panose="020B0604020202020204" pitchFamily="34" charset="0"/>
        <a:buNone/>
        <a:defRPr sz="733"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7287" userDrawn="1">
          <p15:clr>
            <a:srgbClr val="F26B43"/>
          </p15:clr>
        </p15:guide>
        <p15:guide id="4" orient="horz" pos="391" userDrawn="1">
          <p15:clr>
            <a:srgbClr val="F26B43"/>
          </p15:clr>
        </p15:guide>
        <p15:guide id="5" orient="horz" pos="6188">
          <p15:clr>
            <a:srgbClr val="F26B43"/>
          </p15:clr>
        </p15:guide>
        <p15:guide id="6" pos="393" userDrawn="1">
          <p15:clr>
            <a:srgbClr val="F26B43"/>
          </p15:clr>
        </p15:guide>
        <p15:guide id="7" pos="10636">
          <p15:clr>
            <a:srgbClr val="F26B43"/>
          </p15:clr>
        </p15:guide>
        <p15:guide id="8" orient="horz" pos="3929" userDrawn="1">
          <p15:clr>
            <a:srgbClr val="F26B43"/>
          </p15:clr>
        </p15:guide>
        <p15:guide id="9" pos="1277" userDrawn="1">
          <p15:clr>
            <a:srgbClr val="F26B43"/>
          </p15:clr>
        </p15:guide>
        <p15:guide id="10" pos="2547" userDrawn="1">
          <p15:clr>
            <a:srgbClr val="F26B43"/>
          </p15:clr>
        </p15:guide>
        <p15:guide id="11" pos="3840" userDrawn="1">
          <p15:clr>
            <a:srgbClr val="F26B43"/>
          </p15:clr>
        </p15:guide>
        <p15:guide id="12" pos="5133" userDrawn="1">
          <p15:clr>
            <a:srgbClr val="F26B43"/>
          </p15:clr>
        </p15:guide>
        <p15:guide id="13" pos="6403" userDrawn="1">
          <p15:clr>
            <a:srgbClr val="F26B43"/>
          </p15:clr>
        </p15:guide>
        <p15:guide id="14" pos="710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2/6/2025</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r>
              <a:rPr lang="en-ID"/>
              <a:t>PRESENTATION TITLE</a:t>
            </a:r>
            <a:endParaRPr lang="en-ID"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5342A4C-1D06-4798-B51F-D5804CA03D28}" type="slidenum">
              <a:rPr lang="en-ID" smtClean="0"/>
              <a:pPr/>
              <a:t>‹#›</a:t>
            </a:fld>
            <a:endParaRPr lang="en-ID" dirty="0"/>
          </a:p>
        </p:txBody>
      </p:sp>
    </p:spTree>
    <p:extLst>
      <p:ext uri="{BB962C8B-B14F-4D97-AF65-F5344CB8AC3E}">
        <p14:creationId xmlns:p14="http://schemas.microsoft.com/office/powerpoint/2010/main" val="3575150968"/>
      </p:ext>
    </p:extLst>
  </p:cSld>
  <p:clrMap bg1="dk1" tx1="lt1" bg2="dk2"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649" r:id="rId20"/>
    <p:sldLayoutId id="2147483719" r:id="rId21"/>
  </p:sldLayoutIdLst>
  <p:hf hdr="0" dt="0"/>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png"/><Relationship Id="rId7" Type="http://schemas.openxmlformats.org/officeDocument/2006/relationships/diagramColors" Target="../diagrams/colors4.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5.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jpeg"/><Relationship Id="rId7" Type="http://schemas.openxmlformats.org/officeDocument/2006/relationships/diagramColors" Target="../diagrams/colors12.xml"/><Relationship Id="rId2" Type="http://schemas.openxmlformats.org/officeDocument/2006/relationships/notesSlide" Target="../notesSlides/notesSlide7.xml"/><Relationship Id="rId1" Type="http://schemas.openxmlformats.org/officeDocument/2006/relationships/slideLayout" Target="../slideLayouts/slideLayout48.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52.xml"/><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jpeg"/><Relationship Id="rId1" Type="http://schemas.openxmlformats.org/officeDocument/2006/relationships/slideLayout" Target="../slideLayouts/slideLayout48.xml"/><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jpeg"/><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2.jpeg"/><Relationship Id="rId1" Type="http://schemas.openxmlformats.org/officeDocument/2006/relationships/slideLayout" Target="../slideLayouts/slideLayout48.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jpeg"/><Relationship Id="rId1" Type="http://schemas.openxmlformats.org/officeDocument/2006/relationships/slideLayout" Target="../slideLayouts/slideLayout5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64.xml"/><Relationship Id="rId4" Type="http://schemas.openxmlformats.org/officeDocument/2006/relationships/image" Target="../media/image10.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65.xml"/><Relationship Id="rId4" Type="http://schemas.openxmlformats.org/officeDocument/2006/relationships/image" Target="../media/image75.jpeg"/></Relationships>
</file>

<file path=ppt/slides/_rels/slide5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diagramLayout" Target="../diagrams/layout17.xml"/><Relationship Id="rId7" Type="http://schemas.openxmlformats.org/officeDocument/2006/relationships/image" Target="../media/image76.png"/><Relationship Id="rId2" Type="http://schemas.openxmlformats.org/officeDocument/2006/relationships/diagramData" Target="../diagrams/data17.xml"/><Relationship Id="rId1" Type="http://schemas.openxmlformats.org/officeDocument/2006/relationships/slideLayout" Target="../slideLayouts/slideLayout48.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 Id="rId9"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4" name="Picture 3" descr="A gold logo with red text&#10;&#10;Description automatically generated">
            <a:extLst>
              <a:ext uri="{FF2B5EF4-FFF2-40B4-BE49-F238E27FC236}">
                <a16:creationId xmlns:a16="http://schemas.microsoft.com/office/drawing/2014/main" id="{7376780E-7A0C-64AE-9756-1A07C6DD2660}"/>
              </a:ext>
            </a:extLst>
          </p:cNvPr>
          <p:cNvPicPr>
            <a:picLocks noChangeAspect="1"/>
          </p:cNvPicPr>
          <p:nvPr/>
        </p:nvPicPr>
        <p:blipFill>
          <a:blip r:embed="rId4">
            <a:alphaModFix amt="15000"/>
          </a:blip>
          <a:srcRect t="19786" b="23964"/>
          <a:stretch/>
        </p:blipFill>
        <p:spPr>
          <a:xfrm>
            <a:off x="20" y="10"/>
            <a:ext cx="12191980" cy="6857990"/>
          </a:xfrm>
          <a:prstGeom prst="rect">
            <a:avLst/>
          </a:prstGeom>
          <a:noFill/>
        </p:spPr>
      </p:pic>
      <p:sp>
        <p:nvSpPr>
          <p:cNvPr id="2" name="Title 1">
            <a:extLst>
              <a:ext uri="{FF2B5EF4-FFF2-40B4-BE49-F238E27FC236}">
                <a16:creationId xmlns:a16="http://schemas.microsoft.com/office/drawing/2014/main" id="{CFE75451-6A4B-484B-9ED1-353CCE25B0F4}"/>
              </a:ext>
            </a:extLst>
          </p:cNvPr>
          <p:cNvSpPr>
            <a:spLocks noGrp="1"/>
          </p:cNvSpPr>
          <p:nvPr>
            <p:ph type="title"/>
          </p:nvPr>
        </p:nvSpPr>
        <p:spPr>
          <a:xfrm>
            <a:off x="1651000" y="1495426"/>
            <a:ext cx="8676222" cy="3200400"/>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Embracing the F-Word: Failure as a Path to Excellence</a:t>
            </a:r>
          </a:p>
        </p:txBody>
      </p:sp>
      <p:sp>
        <p:nvSpPr>
          <p:cNvPr id="9" name="Slide Number Placeholder 3" hidden="1">
            <a:extLst>
              <a:ext uri="{FF2B5EF4-FFF2-40B4-BE49-F238E27FC236}">
                <a16:creationId xmlns:a16="http://schemas.microsoft.com/office/drawing/2014/main" id="{4433D91F-1CF3-C1EA-E855-14B82ADAC181}"/>
              </a:ext>
            </a:extLst>
          </p:cNvPr>
          <p:cNvSpPr>
            <a:spLocks noGrp="1"/>
          </p:cNvSpPr>
          <p:nvPr>
            <p:ph type="sldNum" sz="quarter" idx="12"/>
          </p:nvPr>
        </p:nvSpPr>
        <p:spPr>
          <a:xfrm>
            <a:off x="11204575" y="6356350"/>
            <a:ext cx="987425" cy="365125"/>
          </a:xfrm>
        </p:spPr>
        <p:txBody>
          <a:bodyPr/>
          <a:lstStyle/>
          <a:p>
            <a:pPr>
              <a:spcAft>
                <a:spcPts val="600"/>
              </a:spcAft>
            </a:pPr>
            <a:fld id="{A49DFD55-3C28-40EF-9E31-A92D2E4017FF}" type="slidenum">
              <a:rPr lang="en-US" smtClean="0"/>
              <a:pPr>
                <a:spcAft>
                  <a:spcPts val="600"/>
                </a:spcAft>
              </a:pPr>
              <a:t>1</a:t>
            </a:fld>
            <a:endParaRPr lang="en-US"/>
          </a:p>
        </p:txBody>
      </p:sp>
    </p:spTree>
    <p:extLst>
      <p:ext uri="{BB962C8B-B14F-4D97-AF65-F5344CB8AC3E}">
        <p14:creationId xmlns:p14="http://schemas.microsoft.com/office/powerpoint/2010/main" val="258605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9BF7-1C18-DEBE-AFAF-13948B160206}"/>
              </a:ext>
            </a:extLst>
          </p:cNvPr>
          <p:cNvSpPr>
            <a:spLocks noGrp="1"/>
          </p:cNvSpPr>
          <p:nvPr>
            <p:ph type="title"/>
          </p:nvPr>
        </p:nvSpPr>
        <p:spPr>
          <a:xfrm>
            <a:off x="466722" y="586855"/>
            <a:ext cx="3201366" cy="3387497"/>
          </a:xfrm>
        </p:spPr>
        <p:txBody>
          <a:bodyPr anchor="b">
            <a:normAutofit/>
          </a:bodyPr>
          <a:lstStyle/>
          <a:p>
            <a:pPr algn="r"/>
            <a:r>
              <a:rPr lang="en-US" sz="4000" dirty="0"/>
              <a:t>Who is marc hill?</a:t>
            </a:r>
          </a:p>
        </p:txBody>
      </p:sp>
      <p:sp>
        <p:nvSpPr>
          <p:cNvPr id="3" name="Content Placeholder 2">
            <a:extLst>
              <a:ext uri="{FF2B5EF4-FFF2-40B4-BE49-F238E27FC236}">
                <a16:creationId xmlns:a16="http://schemas.microsoft.com/office/drawing/2014/main" id="{CABBB417-90B2-85B4-9CC1-6D9D52F10648}"/>
              </a:ext>
            </a:extLst>
          </p:cNvPr>
          <p:cNvSpPr>
            <a:spLocks noGrp="1"/>
          </p:cNvSpPr>
          <p:nvPr>
            <p:ph idx="1"/>
          </p:nvPr>
        </p:nvSpPr>
        <p:spPr>
          <a:xfrm>
            <a:off x="4810259" y="649480"/>
            <a:ext cx="7176954" cy="6022783"/>
          </a:xfrm>
        </p:spPr>
        <p:txBody>
          <a:bodyPr anchor="ctr">
            <a:normAutofit fontScale="92500" lnSpcReduction="10000"/>
          </a:bodyPr>
          <a:lstStyle/>
          <a:p>
            <a:r>
              <a:rPr lang="en-US" dirty="0"/>
              <a:t>Bachelors' degree in Social Science &amp; Masters in Ed Leadership</a:t>
            </a:r>
          </a:p>
          <a:p>
            <a:r>
              <a:rPr lang="en-US" dirty="0"/>
              <a:t>Over 20 years in public service</a:t>
            </a:r>
          </a:p>
          <a:p>
            <a:pPr lvl="1"/>
            <a:r>
              <a:rPr lang="en-US" sz="2000" dirty="0"/>
              <a:t>Volunteer, Career, &amp; Public Schools</a:t>
            </a:r>
          </a:p>
          <a:p>
            <a:pPr lvl="1"/>
            <a:r>
              <a:rPr lang="en-US" sz="2000" dirty="0"/>
              <a:t>Every Rank from FF to Chief</a:t>
            </a:r>
          </a:p>
          <a:p>
            <a:r>
              <a:rPr lang="en-US" dirty="0"/>
              <a:t>Author of Two Dark Thirty &amp; Read Before Leading</a:t>
            </a:r>
          </a:p>
          <a:p>
            <a:r>
              <a:rPr lang="en-US" dirty="0"/>
              <a:t>Instructor I &amp; II (Fire and EMS)</a:t>
            </a:r>
          </a:p>
          <a:p>
            <a:r>
              <a:rPr lang="en-US" dirty="0"/>
              <a:t>FF I &amp; II, DO Pumper &amp; Aerial, &amp; FO I</a:t>
            </a:r>
          </a:p>
          <a:p>
            <a:r>
              <a:rPr lang="en-US" dirty="0"/>
              <a:t>Haz-Mat Tech, Haz-Mat Commander,  Wisconsin North Region TII </a:t>
            </a:r>
            <a:r>
              <a:rPr lang="en-US" dirty="0" err="1"/>
              <a:t>Lvl</a:t>
            </a:r>
            <a:r>
              <a:rPr lang="en-US" dirty="0"/>
              <a:t> A Team</a:t>
            </a:r>
          </a:p>
          <a:p>
            <a:r>
              <a:rPr lang="en-US" dirty="0"/>
              <a:t>High &amp; Low Angle Rope Team</a:t>
            </a:r>
          </a:p>
          <a:p>
            <a:r>
              <a:rPr lang="en-US" dirty="0"/>
              <a:t>Swift Water Rescue Team</a:t>
            </a:r>
          </a:p>
          <a:p>
            <a:r>
              <a:rPr lang="en-US" dirty="0"/>
              <a:t>Wisconsin State Emergency Response Team</a:t>
            </a:r>
          </a:p>
          <a:p>
            <a:r>
              <a:rPr lang="en-US" dirty="0"/>
              <a:t>NR-Paramedic &amp; Community Medic</a:t>
            </a:r>
          </a:p>
          <a:p>
            <a:r>
              <a:rPr lang="en-US" dirty="0"/>
              <a:t>CAAS Accreditation Manager</a:t>
            </a:r>
          </a:p>
          <a:p>
            <a:endParaRPr lang="en-US" dirty="0"/>
          </a:p>
        </p:txBody>
      </p:sp>
    </p:spTree>
    <p:extLst>
      <p:ext uri="{BB962C8B-B14F-4D97-AF65-F5344CB8AC3E}">
        <p14:creationId xmlns:p14="http://schemas.microsoft.com/office/powerpoint/2010/main" val="1467663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3B79F-99FD-18B8-9344-21737C72DEA1}"/>
              </a:ext>
            </a:extLst>
          </p:cNvPr>
          <p:cNvSpPr>
            <a:spLocks noGrp="1"/>
          </p:cNvSpPr>
          <p:nvPr>
            <p:ph type="title"/>
          </p:nvPr>
        </p:nvSpPr>
        <p:spPr>
          <a:xfrm>
            <a:off x="1751012" y="2007703"/>
            <a:ext cx="8676222" cy="1802297"/>
          </a:xfrm>
        </p:spPr>
        <p:txBody>
          <a:bodyPr vert="horz" lIns="91440" tIns="45720" rIns="91440" bIns="45720" rtlCol="0" anchor="b">
            <a:normAutofit/>
          </a:bodyPr>
          <a:lstStyle/>
          <a:p>
            <a:pPr algn="ctr"/>
            <a:r>
              <a:rPr lang="en-US" sz="4800">
                <a:effectLst>
                  <a:glow rad="38100">
                    <a:schemeClr val="bg1">
                      <a:lumMod val="65000"/>
                      <a:lumOff val="35000"/>
                      <a:alpha val="50000"/>
                    </a:schemeClr>
                  </a:glow>
                  <a:outerShdw blurRad="28575" dist="31750" dir="13200000" algn="tl" rotWithShape="0">
                    <a:srgbClr val="000000">
                      <a:alpha val="25000"/>
                    </a:srgbClr>
                  </a:outerShdw>
                </a:effectLst>
              </a:rPr>
              <a:t>Honest, no BS Truth</a:t>
            </a:r>
          </a:p>
        </p:txBody>
      </p:sp>
    </p:spTree>
    <p:extLst>
      <p:ext uri="{BB962C8B-B14F-4D97-AF65-F5344CB8AC3E}">
        <p14:creationId xmlns:p14="http://schemas.microsoft.com/office/powerpoint/2010/main" val="1965602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7AC20-C391-E89C-8625-5987C5908388}"/>
              </a:ext>
            </a:extLst>
          </p:cNvPr>
          <p:cNvSpPr>
            <a:spLocks noGrp="1"/>
          </p:cNvSpPr>
          <p:nvPr>
            <p:ph type="title"/>
          </p:nvPr>
        </p:nvSpPr>
        <p:spPr>
          <a:xfrm>
            <a:off x="669851" y="1430179"/>
            <a:ext cx="3029313" cy="3675908"/>
          </a:xfrm>
        </p:spPr>
        <p:txBody>
          <a:bodyPr anchor="ctr">
            <a:normAutofit fontScale="90000"/>
          </a:bodyPr>
          <a:lstStyle/>
          <a:p>
            <a:r>
              <a:rPr lang="en-US" sz="8000" dirty="0"/>
              <a:t>You will </a:t>
            </a:r>
            <a:r>
              <a:rPr lang="en-US" sz="8800" dirty="0"/>
              <a:t>Fail</a:t>
            </a:r>
            <a:r>
              <a:rPr lang="en-US" sz="8000" dirty="0"/>
              <a:t>!</a:t>
            </a:r>
          </a:p>
        </p:txBody>
      </p:sp>
      <p:graphicFrame>
        <p:nvGraphicFramePr>
          <p:cNvPr id="6" name="Content Placeholder 2">
            <a:extLst>
              <a:ext uri="{FF2B5EF4-FFF2-40B4-BE49-F238E27FC236}">
                <a16:creationId xmlns:a16="http://schemas.microsoft.com/office/drawing/2014/main" id="{54AF4505-3204-CDC6-3E70-16A09EDD7189}"/>
              </a:ext>
            </a:extLst>
          </p:cNvPr>
          <p:cNvGraphicFramePr>
            <a:graphicFrameLocks noGrp="1"/>
          </p:cNvGraphicFramePr>
          <p:nvPr>
            <p:ph idx="1"/>
            <p:extLst>
              <p:ext uri="{D42A27DB-BD31-4B8C-83A1-F6EECF244321}">
                <p14:modId xmlns:p14="http://schemas.microsoft.com/office/powerpoint/2010/main" val="457303420"/>
              </p:ext>
            </p:extLst>
          </p:nvPr>
        </p:nvGraphicFramePr>
        <p:xfrm>
          <a:off x="5054375" y="965200"/>
          <a:ext cx="6046133" cy="46058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4988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8F9A9-A36B-1E54-4D9C-9B272BE4F62C}"/>
              </a:ext>
            </a:extLst>
          </p:cNvPr>
          <p:cNvSpPr>
            <a:spLocks noGrp="1"/>
          </p:cNvSpPr>
          <p:nvPr>
            <p:ph type="title"/>
          </p:nvPr>
        </p:nvSpPr>
        <p:spPr>
          <a:xfrm>
            <a:off x="643191" y="609600"/>
            <a:ext cx="6573685" cy="1905000"/>
          </a:xfrm>
        </p:spPr>
        <p:txBody>
          <a:bodyPr>
            <a:normAutofit/>
          </a:bodyPr>
          <a:lstStyle/>
          <a:p>
            <a:r>
              <a:rPr lang="en-US" sz="4400" dirty="0"/>
              <a:t>Is there a difference?</a:t>
            </a:r>
          </a:p>
        </p:txBody>
      </p:sp>
      <p:pic>
        <p:nvPicPr>
          <p:cNvPr id="7" name="Picture 6" descr="A person looking at a wolf in a mirror&#10;&#10;Description automatically generated">
            <a:extLst>
              <a:ext uri="{FF2B5EF4-FFF2-40B4-BE49-F238E27FC236}">
                <a16:creationId xmlns:a16="http://schemas.microsoft.com/office/drawing/2014/main" id="{95A95FFF-534E-1FE9-3D51-04E67C0B6FC7}"/>
              </a:ext>
            </a:extLst>
          </p:cNvPr>
          <p:cNvPicPr>
            <a:picLocks noChangeAspect="1"/>
          </p:cNvPicPr>
          <p:nvPr/>
        </p:nvPicPr>
        <p:blipFill>
          <a:blip r:embed="rId3"/>
          <a:stretch>
            <a:fillRect/>
          </a:stretch>
        </p:blipFill>
        <p:spPr>
          <a:xfrm>
            <a:off x="7570839" y="1280585"/>
            <a:ext cx="3976788" cy="397678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graphicFrame>
        <p:nvGraphicFramePr>
          <p:cNvPr id="8" name="Content Placeholder 2">
            <a:extLst>
              <a:ext uri="{FF2B5EF4-FFF2-40B4-BE49-F238E27FC236}">
                <a16:creationId xmlns:a16="http://schemas.microsoft.com/office/drawing/2014/main" id="{78271A49-25E4-7748-9332-FED2134969CB}"/>
              </a:ext>
            </a:extLst>
          </p:cNvPr>
          <p:cNvGraphicFramePr>
            <a:graphicFrameLocks noGrp="1"/>
          </p:cNvGraphicFramePr>
          <p:nvPr>
            <p:ph idx="1"/>
            <p:extLst>
              <p:ext uri="{D42A27DB-BD31-4B8C-83A1-F6EECF244321}">
                <p14:modId xmlns:p14="http://schemas.microsoft.com/office/powerpoint/2010/main" val="78615963"/>
              </p:ext>
            </p:extLst>
          </p:nvPr>
        </p:nvGraphicFramePr>
        <p:xfrm>
          <a:off x="508001" y="2278743"/>
          <a:ext cx="6708876" cy="4093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14848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A line graph adjacent to a stair">
            <a:extLst>
              <a:ext uri="{FF2B5EF4-FFF2-40B4-BE49-F238E27FC236}">
                <a16:creationId xmlns:a16="http://schemas.microsoft.com/office/drawing/2014/main" id="{C3033627-757A-2DEC-3B36-505A24F7FAD6}"/>
              </a:ext>
            </a:extLst>
          </p:cNvPr>
          <p:cNvPicPr>
            <a:picLocks noChangeAspect="1"/>
          </p:cNvPicPr>
          <p:nvPr/>
        </p:nvPicPr>
        <p:blipFill>
          <a:blip r:embed="rId3">
            <a:alphaModFix amt="15000"/>
          </a:blip>
          <a:srcRect t="26014" b="33736"/>
          <a:stretch/>
        </p:blipFill>
        <p:spPr>
          <a:xfrm>
            <a:off x="20" y="10"/>
            <a:ext cx="12191980" cy="6857990"/>
          </a:xfrm>
          <a:prstGeom prst="rect">
            <a:avLst/>
          </a:prstGeom>
        </p:spPr>
      </p:pic>
      <p:sp>
        <p:nvSpPr>
          <p:cNvPr id="2" name="Title 1">
            <a:extLst>
              <a:ext uri="{FF2B5EF4-FFF2-40B4-BE49-F238E27FC236}">
                <a16:creationId xmlns:a16="http://schemas.microsoft.com/office/drawing/2014/main" id="{4E77C810-B5A3-EA0A-0C93-D3BB21C8376B}"/>
              </a:ext>
            </a:extLst>
          </p:cNvPr>
          <p:cNvSpPr>
            <a:spLocks noGrp="1"/>
          </p:cNvSpPr>
          <p:nvPr>
            <p:ph type="title"/>
          </p:nvPr>
        </p:nvSpPr>
        <p:spPr>
          <a:xfrm>
            <a:off x="1757889" y="2619828"/>
            <a:ext cx="8676222" cy="1618344"/>
          </a:xfrm>
        </p:spPr>
        <p:txBody>
          <a:bodyPr vert="horz" lIns="91440" tIns="45720" rIns="91440" bIns="45720" rtlCol="0" anchor="b">
            <a:normAutofit fontScale="90000"/>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How many of you were Successful the first time you did anything?</a:t>
            </a:r>
          </a:p>
        </p:txBody>
      </p:sp>
    </p:spTree>
    <p:extLst>
      <p:ext uri="{BB962C8B-B14F-4D97-AF65-F5344CB8AC3E}">
        <p14:creationId xmlns:p14="http://schemas.microsoft.com/office/powerpoint/2010/main" val="346425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9FB7506E-A2B1-434F-3A16-CA44B85C5B6E}"/>
            </a:ext>
          </a:extLst>
        </p:cNvPr>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F85152F2-9D6D-1DD2-65C6-07EBF6A73BDC}"/>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9"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BDF724-F2A9-270E-1F4C-5DF5962807B6}"/>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Case Studies in failure</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226819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4201A7B0-EA00-804C-9860-F774EAE805FE}"/>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DEC634C-4B7A-9E35-E04D-51CB7CF68BB0}"/>
              </a:ext>
            </a:extLst>
          </p:cNvPr>
          <p:cNvSpPr>
            <a:spLocks noGrp="1"/>
          </p:cNvSpPr>
          <p:nvPr>
            <p:ph type="title"/>
          </p:nvPr>
        </p:nvSpPr>
        <p:spPr>
          <a:xfrm>
            <a:off x="643193" y="184441"/>
            <a:ext cx="11101132" cy="1258595"/>
          </a:xfrm>
        </p:spPr>
        <p:txBody>
          <a:bodyPr>
            <a:noAutofit/>
          </a:bodyPr>
          <a:lstStyle/>
          <a:p>
            <a:r>
              <a:rPr lang="en-US" sz="4400" b="0" i="0" dirty="0">
                <a:effectLst/>
                <a:latin typeface="var(--font-fk-grotesk)"/>
              </a:rPr>
              <a:t>Hurricane Katrina Command Breakdown</a:t>
            </a:r>
            <a:endParaRPr lang="en-US" sz="4400" dirty="0"/>
          </a:p>
        </p:txBody>
      </p:sp>
      <p:sp>
        <p:nvSpPr>
          <p:cNvPr id="11" name="Content Placeholder 10">
            <a:extLst>
              <a:ext uri="{FF2B5EF4-FFF2-40B4-BE49-F238E27FC236}">
                <a16:creationId xmlns:a16="http://schemas.microsoft.com/office/drawing/2014/main" id="{5E439FFA-2C9C-2DC4-1AD4-B3438D4AF034}"/>
              </a:ext>
            </a:extLst>
          </p:cNvPr>
          <p:cNvSpPr>
            <a:spLocks noGrp="1"/>
          </p:cNvSpPr>
          <p:nvPr>
            <p:ph idx="1"/>
          </p:nvPr>
        </p:nvSpPr>
        <p:spPr>
          <a:xfrm>
            <a:off x="643192" y="2815707"/>
            <a:ext cx="4671758" cy="3520789"/>
          </a:xfrm>
        </p:spPr>
        <p:txBody>
          <a:bodyPr>
            <a:normAutofit/>
          </a:bodyPr>
          <a:lstStyle/>
          <a:p>
            <a:pPr algn="l">
              <a:buFont typeface="Arial" panose="020B0604020202020204" pitchFamily="34" charset="0"/>
              <a:buChar char="•"/>
            </a:pPr>
            <a:r>
              <a:rPr lang="en-US" b="0" i="0" dirty="0">
                <a:effectLst/>
                <a:latin typeface="fkGroteskNeue"/>
              </a:rPr>
              <a:t>Post-Katrina reforms standardized Unified Command protocols across agencies</a:t>
            </a:r>
          </a:p>
          <a:p>
            <a:pPr algn="l">
              <a:buFont typeface="Arial" panose="020B0604020202020204" pitchFamily="34" charset="0"/>
              <a:buChar char="•"/>
            </a:pPr>
            <a:r>
              <a:rPr lang="en-US" b="0" i="0" dirty="0">
                <a:effectLst/>
                <a:latin typeface="fkGroteskNeue"/>
              </a:rPr>
              <a:t>Departments now conduct cross-agency “disaster chess” simulations</a:t>
            </a:r>
          </a:p>
          <a:p>
            <a:pPr algn="l">
              <a:buFont typeface="Arial" panose="020B0604020202020204" pitchFamily="34" charset="0"/>
              <a:buChar char="•"/>
            </a:pPr>
            <a:r>
              <a:rPr lang="en-US" b="0" i="0" dirty="0">
                <a:effectLst/>
                <a:latin typeface="fkGroteskNeue"/>
              </a:rPr>
              <a:t>Actionable Takeaway: Run quarterly interagency tabletop exercises with EMS/police using standardized ICS forms</a:t>
            </a:r>
          </a:p>
        </p:txBody>
      </p:sp>
      <p:pic>
        <p:nvPicPr>
          <p:cNvPr id="2" name="Picture 1">
            <a:extLst>
              <a:ext uri="{FF2B5EF4-FFF2-40B4-BE49-F238E27FC236}">
                <a16:creationId xmlns:a16="http://schemas.microsoft.com/office/drawing/2014/main" id="{29B61D5C-2E76-70C9-D1AD-7C6F044BD1E2}"/>
              </a:ext>
            </a:extLst>
          </p:cNvPr>
          <p:cNvPicPr>
            <a:picLocks noChangeAspect="1"/>
          </p:cNvPicPr>
          <p:nvPr/>
        </p:nvPicPr>
        <p:blipFill>
          <a:blip r:embed="rId3"/>
          <a:srcRect l="11287" r="2051" b="-2"/>
          <a:stretch/>
        </p:blipFill>
        <p:spPr>
          <a:xfrm>
            <a:off x="5964052" y="2089441"/>
            <a:ext cx="5265924" cy="39953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Rectangle 1">
            <a:extLst>
              <a:ext uri="{FF2B5EF4-FFF2-40B4-BE49-F238E27FC236}">
                <a16:creationId xmlns:a16="http://schemas.microsoft.com/office/drawing/2014/main" id="{F3B121D2-AA94-A974-FA99-767E93CECEB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Content Placeholder 2">
            <a:extLst>
              <a:ext uri="{FF2B5EF4-FFF2-40B4-BE49-F238E27FC236}">
                <a16:creationId xmlns:a16="http://schemas.microsoft.com/office/drawing/2014/main" id="{2209B31F-B526-C012-D6D2-5ECF38D041F1}"/>
              </a:ext>
            </a:extLst>
          </p:cNvPr>
          <p:cNvSpPr txBox="1">
            <a:spLocks/>
          </p:cNvSpPr>
          <p:nvPr/>
        </p:nvSpPr>
        <p:spPr>
          <a:xfrm>
            <a:off x="643191" y="1860620"/>
            <a:ext cx="4828921" cy="955087"/>
          </a:xfrm>
          <a:prstGeom prst="rect">
            <a:avLst/>
          </a:prstGeom>
        </p:spPr>
        <p:txBody>
          <a:bodyPr vert="horz" lIns="91440" tIns="45720" rIns="91440" bIns="45720" rtlCol="0" anchor="ctr">
            <a:normAutofit fontScale="92500"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b="1" dirty="0">
                <a:solidFill>
                  <a:schemeClr val="accent6"/>
                </a:solidFill>
                <a:effectLst/>
                <a:latin typeface="fkGroteskNeue"/>
              </a:rPr>
              <a:t>Failure: Overlapping federal/state command structures and poor NIMS/ICS implementation delayed response efforts.</a:t>
            </a:r>
            <a:endParaRPr lang="en-US" b="1" dirty="0">
              <a:solidFill>
                <a:schemeClr val="accent6"/>
              </a:solidFill>
            </a:endParaRPr>
          </a:p>
        </p:txBody>
      </p:sp>
    </p:spTree>
    <p:extLst>
      <p:ext uri="{BB962C8B-B14F-4D97-AF65-F5344CB8AC3E}">
        <p14:creationId xmlns:p14="http://schemas.microsoft.com/office/powerpoint/2010/main" val="92435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A9E0C-34FD-647D-426D-EF73DC42E2C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4FF2ADA-A269-EE66-640B-AA0B3A34CCB8}"/>
              </a:ext>
            </a:extLst>
          </p:cNvPr>
          <p:cNvSpPr>
            <a:spLocks noGrp="1"/>
          </p:cNvSpPr>
          <p:nvPr>
            <p:ph type="title"/>
          </p:nvPr>
        </p:nvSpPr>
        <p:spPr>
          <a:xfrm>
            <a:off x="643193" y="184441"/>
            <a:ext cx="9172320" cy="1144295"/>
          </a:xfrm>
        </p:spPr>
        <p:txBody>
          <a:bodyPr>
            <a:noAutofit/>
          </a:bodyPr>
          <a:lstStyle/>
          <a:p>
            <a:r>
              <a:rPr lang="en-US" sz="4400" b="0" i="0" dirty="0">
                <a:effectLst/>
                <a:latin typeface="var(--font-fk-grotesk)"/>
              </a:rPr>
              <a:t>East Palestine Train Derailment</a:t>
            </a:r>
            <a:endParaRPr lang="en-US" sz="4400" dirty="0"/>
          </a:p>
        </p:txBody>
      </p:sp>
      <p:sp>
        <p:nvSpPr>
          <p:cNvPr id="11" name="Content Placeholder 10">
            <a:extLst>
              <a:ext uri="{FF2B5EF4-FFF2-40B4-BE49-F238E27FC236}">
                <a16:creationId xmlns:a16="http://schemas.microsoft.com/office/drawing/2014/main" id="{4E5E58A4-FE05-96D2-4F18-7BBAD4893919}"/>
              </a:ext>
            </a:extLst>
          </p:cNvPr>
          <p:cNvSpPr>
            <a:spLocks noGrp="1"/>
          </p:cNvSpPr>
          <p:nvPr>
            <p:ph idx="1"/>
          </p:nvPr>
        </p:nvSpPr>
        <p:spPr>
          <a:xfrm>
            <a:off x="643192" y="2744481"/>
            <a:ext cx="4671758" cy="3520789"/>
          </a:xfrm>
        </p:spPr>
        <p:txBody>
          <a:bodyPr>
            <a:normAutofit/>
          </a:bodyPr>
          <a:lstStyle/>
          <a:p>
            <a:pPr>
              <a:buFont typeface="Arial" panose="020B0604020202020204" pitchFamily="34" charset="0"/>
              <a:buChar char="•"/>
            </a:pPr>
            <a:r>
              <a:rPr lang="en-US" dirty="0">
                <a:effectLst/>
                <a:latin typeface="fkGroteskNeue"/>
              </a:rPr>
              <a:t>The entire region will be impacted environmentally for decades causing ground water issues and topsoil concerns.</a:t>
            </a:r>
          </a:p>
          <a:p>
            <a:pPr>
              <a:buFont typeface="Arial" panose="020B0604020202020204" pitchFamily="34" charset="0"/>
              <a:buChar char="•"/>
            </a:pPr>
            <a:r>
              <a:rPr lang="en-US" b="0" i="0" dirty="0">
                <a:effectLst/>
                <a:latin typeface="fkGroteskNeue"/>
              </a:rPr>
              <a:t>Advanced H</a:t>
            </a:r>
            <a:r>
              <a:rPr lang="en-US" dirty="0">
                <a:effectLst/>
                <a:latin typeface="fkGroteskNeue"/>
              </a:rPr>
              <a:t>azmat tools were need to be implemented to verify worry and concerns.</a:t>
            </a:r>
          </a:p>
          <a:p>
            <a:pPr>
              <a:buFont typeface="Arial" panose="020B0604020202020204" pitchFamily="34" charset="0"/>
              <a:buChar char="•"/>
            </a:pPr>
            <a:r>
              <a:rPr lang="en-US" b="0" i="0" dirty="0">
                <a:effectLst/>
                <a:latin typeface="fkGroteskNeue"/>
              </a:rPr>
              <a:t>Correct long-term i</a:t>
            </a:r>
            <a:r>
              <a:rPr lang="en-US" dirty="0">
                <a:effectLst/>
                <a:latin typeface="fkGroteskNeue"/>
              </a:rPr>
              <a:t>mpacts on this scale need to be thought through.</a:t>
            </a:r>
            <a:endParaRPr lang="en-US" b="0" i="0" dirty="0">
              <a:effectLst/>
              <a:latin typeface="fkGroteskNeue"/>
            </a:endParaRPr>
          </a:p>
        </p:txBody>
      </p:sp>
      <p:sp>
        <p:nvSpPr>
          <p:cNvPr id="5" name="Rectangle 1">
            <a:extLst>
              <a:ext uri="{FF2B5EF4-FFF2-40B4-BE49-F238E27FC236}">
                <a16:creationId xmlns:a16="http://schemas.microsoft.com/office/drawing/2014/main" id="{CB3A1623-A6BC-6180-A80C-C0F1415B5F5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Content Placeholder 2">
            <a:extLst>
              <a:ext uri="{FF2B5EF4-FFF2-40B4-BE49-F238E27FC236}">
                <a16:creationId xmlns:a16="http://schemas.microsoft.com/office/drawing/2014/main" id="{72F2D67C-C811-929E-4856-6DACDF6AE71C}"/>
              </a:ext>
            </a:extLst>
          </p:cNvPr>
          <p:cNvSpPr txBox="1">
            <a:spLocks/>
          </p:cNvSpPr>
          <p:nvPr/>
        </p:nvSpPr>
        <p:spPr>
          <a:xfrm>
            <a:off x="643192" y="1774895"/>
            <a:ext cx="4671758" cy="95508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b="1" dirty="0">
                <a:solidFill>
                  <a:schemeClr val="accent6"/>
                </a:solidFill>
                <a:effectLst/>
                <a:latin typeface="fkGroteskNeue"/>
              </a:rPr>
              <a:t>Failure: EPA, CDC, and State Agencies chose to burn off chemical spill.</a:t>
            </a:r>
            <a:endParaRPr lang="en-US" b="1" dirty="0">
              <a:solidFill>
                <a:schemeClr val="accent6"/>
              </a:solidFill>
            </a:endParaRPr>
          </a:p>
        </p:txBody>
      </p:sp>
      <p:pic>
        <p:nvPicPr>
          <p:cNvPr id="4" name="Picture 3">
            <a:extLst>
              <a:ext uri="{FF2B5EF4-FFF2-40B4-BE49-F238E27FC236}">
                <a16:creationId xmlns:a16="http://schemas.microsoft.com/office/drawing/2014/main" id="{8DE7F159-2F3C-091C-AB60-8BA8FBE82A58}"/>
              </a:ext>
            </a:extLst>
          </p:cNvPr>
          <p:cNvPicPr>
            <a:picLocks noChangeAspect="1"/>
          </p:cNvPicPr>
          <p:nvPr/>
        </p:nvPicPr>
        <p:blipFill>
          <a:blip r:embed="rId2"/>
          <a:stretch>
            <a:fillRect/>
          </a:stretch>
        </p:blipFill>
        <p:spPr>
          <a:xfrm>
            <a:off x="5746098" y="2252438"/>
            <a:ext cx="6026802" cy="33910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2472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E8163-03A1-9F80-0735-28115FADD1C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8EC33FFB-0064-7E3F-693D-3E824964582B}"/>
              </a:ext>
            </a:extLst>
          </p:cNvPr>
          <p:cNvSpPr>
            <a:spLocks noGrp="1"/>
          </p:cNvSpPr>
          <p:nvPr>
            <p:ph type="title"/>
          </p:nvPr>
        </p:nvSpPr>
        <p:spPr>
          <a:xfrm>
            <a:off x="643192" y="184441"/>
            <a:ext cx="11248769" cy="1905000"/>
          </a:xfrm>
        </p:spPr>
        <p:txBody>
          <a:bodyPr>
            <a:noAutofit/>
          </a:bodyPr>
          <a:lstStyle/>
          <a:p>
            <a:r>
              <a:rPr lang="en-US" sz="4400" dirty="0"/>
              <a:t>Volunteer Firefighter Dies During SCBA Confidence Training</a:t>
            </a:r>
            <a:endParaRPr lang="en-US" sz="6600" dirty="0"/>
          </a:p>
        </p:txBody>
      </p:sp>
      <p:sp>
        <p:nvSpPr>
          <p:cNvPr id="11" name="Content Placeholder 10">
            <a:extLst>
              <a:ext uri="{FF2B5EF4-FFF2-40B4-BE49-F238E27FC236}">
                <a16:creationId xmlns:a16="http://schemas.microsoft.com/office/drawing/2014/main" id="{3CC6C208-969A-4083-93F6-9150281226FE}"/>
              </a:ext>
            </a:extLst>
          </p:cNvPr>
          <p:cNvSpPr>
            <a:spLocks noGrp="1"/>
          </p:cNvSpPr>
          <p:nvPr>
            <p:ph idx="1"/>
          </p:nvPr>
        </p:nvSpPr>
        <p:spPr>
          <a:xfrm>
            <a:off x="643192" y="3228968"/>
            <a:ext cx="4671758" cy="3520789"/>
          </a:xfrm>
        </p:spPr>
        <p:txBody>
          <a:bodyPr>
            <a:normAutofit/>
          </a:bodyPr>
          <a:lstStyle/>
          <a:p>
            <a:pPr algn="l">
              <a:buFont typeface="Arial" panose="020B0604020202020204" pitchFamily="34" charset="0"/>
              <a:buChar char="•"/>
            </a:pPr>
            <a:r>
              <a:rPr lang="en-US" b="0" i="0" dirty="0">
                <a:effectLst/>
                <a:latin typeface="fkGroteskNeue"/>
              </a:rPr>
              <a:t>These incidents underscore the importance of rigorous safety protocols, proper supervision, and ongoing evaluation of training procedures in the fire service. They also highlight the need for comprehensive medical screenings and monitoring during physically demanding exercises.</a:t>
            </a:r>
          </a:p>
        </p:txBody>
      </p:sp>
      <p:sp>
        <p:nvSpPr>
          <p:cNvPr id="5" name="Rectangle 1">
            <a:extLst>
              <a:ext uri="{FF2B5EF4-FFF2-40B4-BE49-F238E27FC236}">
                <a16:creationId xmlns:a16="http://schemas.microsoft.com/office/drawing/2014/main" id="{CA5A5A5B-6E86-2C29-B208-2DF1F580F2C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Content Placeholder 2">
            <a:extLst>
              <a:ext uri="{FF2B5EF4-FFF2-40B4-BE49-F238E27FC236}">
                <a16:creationId xmlns:a16="http://schemas.microsoft.com/office/drawing/2014/main" id="{0F0CF769-E74F-BBB5-7D9D-E413DB6AC28B}"/>
              </a:ext>
            </a:extLst>
          </p:cNvPr>
          <p:cNvSpPr txBox="1">
            <a:spLocks/>
          </p:cNvSpPr>
          <p:nvPr/>
        </p:nvSpPr>
        <p:spPr>
          <a:xfrm>
            <a:off x="643192" y="2302449"/>
            <a:ext cx="4671758" cy="955087"/>
          </a:xfrm>
          <a:prstGeom prst="rect">
            <a:avLst/>
          </a:prstGeom>
        </p:spPr>
        <p:txBody>
          <a:bodyPr vert="horz" lIns="91440" tIns="45720" rIns="91440" bIns="45720" rtlCol="0" anchor="ctr">
            <a:normAutofit lnSpcReduction="1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b="1" dirty="0">
                <a:solidFill>
                  <a:schemeClr val="accent6"/>
                </a:solidFill>
                <a:effectLst/>
                <a:latin typeface="fkGroteskNeue"/>
              </a:rPr>
              <a:t>Failure: No vitals taken prior to incident and no safety officer assigned to the maze during event.</a:t>
            </a:r>
            <a:endParaRPr lang="en-US" b="1" dirty="0">
              <a:solidFill>
                <a:schemeClr val="accent6"/>
              </a:solidFill>
            </a:endParaRPr>
          </a:p>
        </p:txBody>
      </p:sp>
      <p:pic>
        <p:nvPicPr>
          <p:cNvPr id="7170" name="Picture 2" descr="Firefighter Survival - Entanglement &amp; Wall Breaching - YouTube">
            <a:extLst>
              <a:ext uri="{FF2B5EF4-FFF2-40B4-BE49-F238E27FC236}">
                <a16:creationId xmlns:a16="http://schemas.microsoft.com/office/drawing/2014/main" id="{63CC02DF-DAB8-427D-7D0F-0263BD042F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516762"/>
            <a:ext cx="5638800" cy="317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5241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080FFD3-038E-CACF-8D30-43BC9B0C20A6}"/>
              </a:ext>
            </a:extLst>
          </p:cNvPr>
          <p:cNvSpPr>
            <a:spLocks noGrp="1"/>
          </p:cNvSpPr>
          <p:nvPr>
            <p:ph type="title"/>
          </p:nvPr>
        </p:nvSpPr>
        <p:spPr>
          <a:xfrm>
            <a:off x="643191" y="609600"/>
            <a:ext cx="9643809" cy="962024"/>
          </a:xfrm>
        </p:spPr>
        <p:txBody>
          <a:bodyPr>
            <a:normAutofit/>
          </a:bodyPr>
          <a:lstStyle/>
          <a:p>
            <a:r>
              <a:rPr lang="en-US" sz="4400" dirty="0"/>
              <a:t>Rothschild Fire/EMS Chief</a:t>
            </a:r>
          </a:p>
        </p:txBody>
      </p:sp>
      <p:sp>
        <p:nvSpPr>
          <p:cNvPr id="11" name="Content Placeholder 10">
            <a:extLst>
              <a:ext uri="{FF2B5EF4-FFF2-40B4-BE49-F238E27FC236}">
                <a16:creationId xmlns:a16="http://schemas.microsoft.com/office/drawing/2014/main" id="{7D035A99-3068-88FC-E32A-C8702C098F3C}"/>
              </a:ext>
            </a:extLst>
          </p:cNvPr>
          <p:cNvSpPr>
            <a:spLocks noGrp="1"/>
          </p:cNvSpPr>
          <p:nvPr>
            <p:ph idx="1"/>
          </p:nvPr>
        </p:nvSpPr>
        <p:spPr>
          <a:xfrm>
            <a:off x="643192" y="2666999"/>
            <a:ext cx="6573684" cy="3216276"/>
          </a:xfrm>
        </p:spPr>
        <p:txBody>
          <a:bodyPr anchor="t">
            <a:normAutofit fontScale="92500" lnSpcReduction="10000"/>
          </a:bodyPr>
          <a:lstStyle/>
          <a:p>
            <a:r>
              <a:rPr lang="en-US" sz="3600" b="1" i="1" dirty="0">
                <a:solidFill>
                  <a:schemeClr val="accent6"/>
                </a:solidFill>
              </a:rPr>
              <a:t>I was overconfident</a:t>
            </a:r>
          </a:p>
          <a:p>
            <a:r>
              <a:rPr lang="en-US" sz="3600" b="1" i="1" dirty="0">
                <a:solidFill>
                  <a:schemeClr val="accent6"/>
                </a:solidFill>
              </a:rPr>
              <a:t>I lacked communication skills</a:t>
            </a:r>
          </a:p>
          <a:p>
            <a:r>
              <a:rPr lang="en-US" sz="3600" b="1" i="1" dirty="0">
                <a:solidFill>
                  <a:schemeClr val="accent6"/>
                </a:solidFill>
              </a:rPr>
              <a:t>I was toxic</a:t>
            </a:r>
          </a:p>
          <a:p>
            <a:r>
              <a:rPr lang="en-US" sz="3600" b="1" i="1" dirty="0">
                <a:solidFill>
                  <a:schemeClr val="accent6"/>
                </a:solidFill>
              </a:rPr>
              <a:t>I didn’t play politics</a:t>
            </a:r>
          </a:p>
          <a:p>
            <a:r>
              <a:rPr lang="en-US" sz="3600" b="1" i="1" dirty="0">
                <a:solidFill>
                  <a:schemeClr val="accent6"/>
                </a:solidFill>
              </a:rPr>
              <a:t>I lost sight of why I was there</a:t>
            </a:r>
          </a:p>
        </p:txBody>
      </p:sp>
      <p:pic>
        <p:nvPicPr>
          <p:cNvPr id="7" name="Content Placeholder 6" descr="A person in a white shirt&#10;&#10;Description automatically generated">
            <a:extLst>
              <a:ext uri="{FF2B5EF4-FFF2-40B4-BE49-F238E27FC236}">
                <a16:creationId xmlns:a16="http://schemas.microsoft.com/office/drawing/2014/main" id="{6EEC103C-F67B-E982-ABA2-8C58E8B7CEC0}"/>
              </a:ext>
            </a:extLst>
          </p:cNvPr>
          <p:cNvPicPr>
            <a:picLocks noChangeAspect="1"/>
          </p:cNvPicPr>
          <p:nvPr/>
        </p:nvPicPr>
        <p:blipFill>
          <a:blip r:embed="rId3"/>
          <a:stretch>
            <a:fillRect/>
          </a:stretch>
        </p:blipFill>
        <p:spPr>
          <a:xfrm>
            <a:off x="7216876" y="1863625"/>
            <a:ext cx="3976788" cy="397678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
        <p:nvSpPr>
          <p:cNvPr id="5" name="Rectangle 1">
            <a:extLst>
              <a:ext uri="{FF2B5EF4-FFF2-40B4-BE49-F238E27FC236}">
                <a16:creationId xmlns:a16="http://schemas.microsoft.com/office/drawing/2014/main" id="{5F5D655B-9EAD-92AF-A203-A52A28F7EB4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199258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21629-D8F4-1FEB-AFD4-05B394DA245C}"/>
              </a:ext>
            </a:extLst>
          </p:cNvPr>
          <p:cNvSpPr>
            <a:spLocks noGrp="1"/>
          </p:cNvSpPr>
          <p:nvPr>
            <p:ph type="title"/>
          </p:nvPr>
        </p:nvSpPr>
        <p:spPr>
          <a:xfrm>
            <a:off x="7786672" y="643466"/>
            <a:ext cx="4229111" cy="5571065"/>
          </a:xfrm>
        </p:spPr>
        <p:txBody>
          <a:bodyPr anchor="ctr">
            <a:normAutofit/>
          </a:bodyPr>
          <a:lstStyle/>
          <a:p>
            <a:r>
              <a:rPr lang="en-US" sz="4400" dirty="0"/>
              <a:t>What are the common takeaways?</a:t>
            </a:r>
          </a:p>
        </p:txBody>
      </p:sp>
      <p:sp>
        <p:nvSpPr>
          <p:cNvPr id="17" name="Rectangle 16">
            <a:extLst>
              <a:ext uri="{FF2B5EF4-FFF2-40B4-BE49-F238E27FC236}">
                <a16:creationId xmlns:a16="http://schemas.microsoft.com/office/drawing/2014/main" id="{347942C5-DF08-46ED-8ECD-B79DC12665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2169"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FE5666F-85EC-4CA8-8999-EAA6ED762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08066"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9" name="Straight Connector 18">
            <a:extLst>
              <a:ext uri="{FF2B5EF4-FFF2-40B4-BE49-F238E27FC236}">
                <a16:creationId xmlns:a16="http://schemas.microsoft.com/office/drawing/2014/main" id="{B4B374B6-3075-4EDF-A979-70169FC8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150420" y="3429000"/>
            <a:ext cx="6858000" cy="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graphicFrame>
        <p:nvGraphicFramePr>
          <p:cNvPr id="6" name="Content Placeholder 2">
            <a:extLst>
              <a:ext uri="{FF2B5EF4-FFF2-40B4-BE49-F238E27FC236}">
                <a16:creationId xmlns:a16="http://schemas.microsoft.com/office/drawing/2014/main" id="{196676CB-87D7-537E-3343-0574567B97FE}"/>
              </a:ext>
            </a:extLst>
          </p:cNvPr>
          <p:cNvGraphicFramePr>
            <a:graphicFrameLocks noGrp="1"/>
          </p:cNvGraphicFramePr>
          <p:nvPr>
            <p:ph idx="1"/>
            <p:extLst>
              <p:ext uri="{D42A27DB-BD31-4B8C-83A1-F6EECF244321}">
                <p14:modId xmlns:p14="http://schemas.microsoft.com/office/powerpoint/2010/main" val="3020316858"/>
              </p:ext>
            </p:extLst>
          </p:nvPr>
        </p:nvGraphicFramePr>
        <p:xfrm>
          <a:off x="643467" y="643467"/>
          <a:ext cx="6243992" cy="5571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1380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Wood human figure">
            <a:extLst>
              <a:ext uri="{FF2B5EF4-FFF2-40B4-BE49-F238E27FC236}">
                <a16:creationId xmlns:a16="http://schemas.microsoft.com/office/drawing/2014/main" id="{0F4D66E1-AC70-676C-F9F7-AE213C22441B}"/>
              </a:ext>
            </a:extLst>
          </p:cNvPr>
          <p:cNvPicPr>
            <a:picLocks noChangeAspect="1"/>
          </p:cNvPicPr>
          <p:nvPr/>
        </p:nvPicPr>
        <p:blipFill>
          <a:blip r:embed="rId3">
            <a:alphaModFix amt="1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AC2EB88D-D166-5304-3317-1471D6D8E089}"/>
              </a:ext>
            </a:extLst>
          </p:cNvPr>
          <p:cNvSpPr>
            <a:spLocks noGrp="1"/>
          </p:cNvSpPr>
          <p:nvPr>
            <p:ph type="title"/>
          </p:nvPr>
        </p:nvSpPr>
        <p:spPr>
          <a:xfrm>
            <a:off x="1757889" y="2264569"/>
            <a:ext cx="8676222" cy="2328862"/>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Think about the last event you were in charge of… how did it go?</a:t>
            </a:r>
          </a:p>
        </p:txBody>
      </p:sp>
    </p:spTree>
    <p:extLst>
      <p:ext uri="{BB962C8B-B14F-4D97-AF65-F5344CB8AC3E}">
        <p14:creationId xmlns:p14="http://schemas.microsoft.com/office/powerpoint/2010/main" val="224336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EF2ECF89-7F20-C8F8-2E45-68A640939384}"/>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9"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Redefining Failure</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608796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F756-305E-179F-18D1-7218969810C8}"/>
              </a:ext>
            </a:extLst>
          </p:cNvPr>
          <p:cNvSpPr>
            <a:spLocks noGrp="1"/>
          </p:cNvSpPr>
          <p:nvPr>
            <p:ph type="title"/>
          </p:nvPr>
        </p:nvSpPr>
        <p:spPr/>
        <p:txBody>
          <a:bodyPr>
            <a:normAutofit/>
          </a:bodyPr>
          <a:lstStyle/>
          <a:p>
            <a:r>
              <a:rPr lang="en-US" sz="4400" dirty="0"/>
              <a:t>You’ve got to change </a:t>
            </a:r>
          </a:p>
        </p:txBody>
      </p:sp>
      <p:sp>
        <p:nvSpPr>
          <p:cNvPr id="3" name="Content Placeholder 2">
            <a:extLst>
              <a:ext uri="{FF2B5EF4-FFF2-40B4-BE49-F238E27FC236}">
                <a16:creationId xmlns:a16="http://schemas.microsoft.com/office/drawing/2014/main" id="{0332EBF8-4EA2-1E19-CFA7-8FDB535A95DD}"/>
              </a:ext>
            </a:extLst>
          </p:cNvPr>
          <p:cNvSpPr>
            <a:spLocks noGrp="1"/>
          </p:cNvSpPr>
          <p:nvPr>
            <p:ph idx="1"/>
          </p:nvPr>
        </p:nvSpPr>
        <p:spPr/>
        <p:txBody>
          <a:bodyPr>
            <a:normAutofit lnSpcReduction="10000"/>
          </a:bodyPr>
          <a:lstStyle/>
          <a:p>
            <a:r>
              <a:rPr lang="en-US" sz="3600" dirty="0"/>
              <a:t>What’s worse </a:t>
            </a:r>
            <a:r>
              <a:rPr lang="en-US" sz="3600" b="1" i="1" u="sng" dirty="0">
                <a:effectLst>
                  <a:glow rad="38100">
                    <a:schemeClr val="bg1">
                      <a:lumMod val="50000"/>
                      <a:lumOff val="50000"/>
                      <a:alpha val="20000"/>
                    </a:schemeClr>
                  </a:glow>
                </a:effectLst>
              </a:rPr>
              <a:t>paralysis by over analysis</a:t>
            </a:r>
            <a:r>
              <a:rPr lang="en-US" sz="3600" dirty="0"/>
              <a:t> or inaction?</a:t>
            </a:r>
          </a:p>
          <a:p>
            <a:r>
              <a:rPr lang="en-US" sz="3600" dirty="0"/>
              <a:t>Teachable moments are opportunities.</a:t>
            </a:r>
          </a:p>
          <a:p>
            <a:r>
              <a:rPr lang="en-US" sz="3600" dirty="0"/>
              <a:t>People are scared to act because of the </a:t>
            </a:r>
            <a:r>
              <a:rPr lang="en-US" sz="3600" b="1" u="sng" dirty="0"/>
              <a:t>repercussions.</a:t>
            </a:r>
          </a:p>
          <a:p>
            <a:endParaRPr lang="en-US" sz="3600" dirty="0"/>
          </a:p>
        </p:txBody>
      </p:sp>
    </p:spTree>
    <p:extLst>
      <p:ext uri="{BB962C8B-B14F-4D97-AF65-F5344CB8AC3E}">
        <p14:creationId xmlns:p14="http://schemas.microsoft.com/office/powerpoint/2010/main" val="1495099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4C6B-18B1-71ED-8AC1-23F0448DC850}"/>
              </a:ext>
            </a:extLst>
          </p:cNvPr>
          <p:cNvSpPr>
            <a:spLocks noGrp="1"/>
          </p:cNvSpPr>
          <p:nvPr>
            <p:ph type="title"/>
          </p:nvPr>
        </p:nvSpPr>
        <p:spPr>
          <a:xfrm>
            <a:off x="6420465" y="609600"/>
            <a:ext cx="5122606" cy="1905000"/>
          </a:xfrm>
        </p:spPr>
        <p:txBody>
          <a:bodyPr>
            <a:normAutofit/>
          </a:bodyPr>
          <a:lstStyle/>
          <a:p>
            <a:r>
              <a:rPr lang="en-US" sz="4400" dirty="0"/>
              <a:t>Lead by example</a:t>
            </a:r>
          </a:p>
        </p:txBody>
      </p:sp>
      <p:pic>
        <p:nvPicPr>
          <p:cNvPr id="7" name="Picture 6" descr="A person holding a trophy&#10;&#10;Description automatically generated">
            <a:extLst>
              <a:ext uri="{FF2B5EF4-FFF2-40B4-BE49-F238E27FC236}">
                <a16:creationId xmlns:a16="http://schemas.microsoft.com/office/drawing/2014/main" id="{E8F7911B-DCFF-5F1E-8D35-62D11589B4E3}"/>
              </a:ext>
            </a:extLst>
          </p:cNvPr>
          <p:cNvPicPr>
            <a:picLocks noChangeAspect="1"/>
          </p:cNvPicPr>
          <p:nvPr/>
        </p:nvPicPr>
        <p:blipFill>
          <a:blip r:embed="rId3"/>
          <a:stretch>
            <a:fillRect/>
          </a:stretch>
        </p:blipFill>
        <p:spPr>
          <a:xfrm>
            <a:off x="745132" y="645106"/>
            <a:ext cx="5247747" cy="5247747"/>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graphicFrame>
        <p:nvGraphicFramePr>
          <p:cNvPr id="10" name="Content Placeholder 2">
            <a:extLst>
              <a:ext uri="{FF2B5EF4-FFF2-40B4-BE49-F238E27FC236}">
                <a16:creationId xmlns:a16="http://schemas.microsoft.com/office/drawing/2014/main" id="{8A100FC3-3B9F-AB1D-0416-E92EE3A1565B}"/>
              </a:ext>
            </a:extLst>
          </p:cNvPr>
          <p:cNvGraphicFramePr/>
          <p:nvPr>
            <p:extLst>
              <p:ext uri="{D42A27DB-BD31-4B8C-83A1-F6EECF244321}">
                <p14:modId xmlns:p14="http://schemas.microsoft.com/office/powerpoint/2010/main" val="3356882797"/>
              </p:ext>
            </p:extLst>
          </p:nvPr>
        </p:nvGraphicFramePr>
        <p:xfrm>
          <a:off x="6199124" y="2666998"/>
          <a:ext cx="5688076" cy="358140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14487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DB60A-94EC-BBD8-5C9A-EE487FAF216D}"/>
              </a:ext>
            </a:extLst>
          </p:cNvPr>
          <p:cNvSpPr>
            <a:spLocks noGrp="1"/>
          </p:cNvSpPr>
          <p:nvPr>
            <p:ph type="title"/>
          </p:nvPr>
        </p:nvSpPr>
        <p:spPr>
          <a:xfrm>
            <a:off x="8119869" y="643466"/>
            <a:ext cx="3143875" cy="5571065"/>
          </a:xfrm>
        </p:spPr>
        <p:txBody>
          <a:bodyPr anchor="ctr">
            <a:normAutofit/>
          </a:bodyPr>
          <a:lstStyle/>
          <a:p>
            <a:r>
              <a:rPr lang="en-US" sz="4400" dirty="0"/>
              <a:t>Failure is good</a:t>
            </a:r>
          </a:p>
        </p:txBody>
      </p:sp>
      <p:sp>
        <p:nvSpPr>
          <p:cNvPr id="10" name="Rectangle 9">
            <a:extLst>
              <a:ext uri="{FF2B5EF4-FFF2-40B4-BE49-F238E27FC236}">
                <a16:creationId xmlns:a16="http://schemas.microsoft.com/office/drawing/2014/main" id="{347942C5-DF08-46ED-8ECD-B79DC12665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2169"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FE5666F-85EC-4CA8-8999-EAA6ED762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08066"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a:extLst>
              <a:ext uri="{FF2B5EF4-FFF2-40B4-BE49-F238E27FC236}">
                <a16:creationId xmlns:a16="http://schemas.microsoft.com/office/drawing/2014/main" id="{B4B374B6-3075-4EDF-A979-70169FC8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150420" y="3429000"/>
            <a:ext cx="6858000" cy="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graphicFrame>
        <p:nvGraphicFramePr>
          <p:cNvPr id="6" name="Content Placeholder 2">
            <a:extLst>
              <a:ext uri="{FF2B5EF4-FFF2-40B4-BE49-F238E27FC236}">
                <a16:creationId xmlns:a16="http://schemas.microsoft.com/office/drawing/2014/main" id="{391BAA58-CED6-B9E0-65CA-398239D7C06E}"/>
              </a:ext>
            </a:extLst>
          </p:cNvPr>
          <p:cNvGraphicFramePr>
            <a:graphicFrameLocks noGrp="1"/>
          </p:cNvGraphicFramePr>
          <p:nvPr>
            <p:ph idx="1"/>
            <p:extLst>
              <p:ext uri="{D42A27DB-BD31-4B8C-83A1-F6EECF244321}">
                <p14:modId xmlns:p14="http://schemas.microsoft.com/office/powerpoint/2010/main" val="3562903937"/>
              </p:ext>
            </p:extLst>
          </p:nvPr>
        </p:nvGraphicFramePr>
        <p:xfrm>
          <a:off x="643467" y="643467"/>
          <a:ext cx="6243992" cy="5571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8192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F05B7-6539-A148-D451-4953FFA6B4FB}"/>
              </a:ext>
            </a:extLst>
          </p:cNvPr>
          <p:cNvSpPr>
            <a:spLocks noGrp="1"/>
          </p:cNvSpPr>
          <p:nvPr>
            <p:ph type="title"/>
          </p:nvPr>
        </p:nvSpPr>
        <p:spPr>
          <a:xfrm>
            <a:off x="643278" y="204517"/>
            <a:ext cx="6904918" cy="765422"/>
          </a:xfrm>
        </p:spPr>
        <p:txBody>
          <a:bodyPr vert="horz" lIns="91440" tIns="45720" rIns="91440" bIns="45720" rtlCol="0" anchor="b">
            <a:normAutofit/>
          </a:bodyPr>
          <a:lstStyle/>
          <a:p>
            <a:r>
              <a:rPr lang="en-US" sz="4000" b="0" i="0" kern="1200" dirty="0">
                <a:solidFill>
                  <a:schemeClr val="tx1"/>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Dunning-Kreger Effect</a:t>
            </a:r>
          </a:p>
        </p:txBody>
      </p:sp>
      <p:pic>
        <p:nvPicPr>
          <p:cNvPr id="6" name="Picture 5" descr="A diagram of a business&#10;&#10;Description automatically generated with medium confidence">
            <a:extLst>
              <a:ext uri="{FF2B5EF4-FFF2-40B4-BE49-F238E27FC236}">
                <a16:creationId xmlns:a16="http://schemas.microsoft.com/office/drawing/2014/main" id="{13848314-ADF5-793A-0BDE-78A5DC67A338}"/>
              </a:ext>
            </a:extLst>
          </p:cNvPr>
          <p:cNvPicPr>
            <a:picLocks noChangeAspect="1"/>
          </p:cNvPicPr>
          <p:nvPr/>
        </p:nvPicPr>
        <p:blipFill>
          <a:blip r:embed="rId2">
            <a:extLst>
              <a:ext uri="{28A0092B-C50C-407E-A947-70E740481C1C}">
                <a14:useLocalDpi xmlns:a14="http://schemas.microsoft.com/office/drawing/2010/main" val="0"/>
              </a:ext>
            </a:extLst>
          </a:blip>
          <a:srcRect t="24631" b="21613"/>
          <a:stretch/>
        </p:blipFill>
        <p:spPr>
          <a:xfrm>
            <a:off x="838144" y="969939"/>
            <a:ext cx="10209436" cy="5488011"/>
          </a:xfrm>
          <a:prstGeom prst="rect">
            <a:avLst/>
          </a:prstGeom>
        </p:spPr>
      </p:pic>
    </p:spTree>
    <p:extLst>
      <p:ext uri="{BB962C8B-B14F-4D97-AF65-F5344CB8AC3E}">
        <p14:creationId xmlns:p14="http://schemas.microsoft.com/office/powerpoint/2010/main" val="816934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Top vide of a white alarm clock on a yellow and orange surface">
            <a:extLst>
              <a:ext uri="{FF2B5EF4-FFF2-40B4-BE49-F238E27FC236}">
                <a16:creationId xmlns:a16="http://schemas.microsoft.com/office/drawing/2014/main" id="{29500265-00A9-9506-C1E1-24D8CF77E17E}"/>
              </a:ext>
            </a:extLst>
          </p:cNvPr>
          <p:cNvPicPr>
            <a:picLocks noChangeAspect="1"/>
          </p:cNvPicPr>
          <p:nvPr/>
        </p:nvPicPr>
        <p:blipFill>
          <a:blip r:embed="rId3">
            <a:alphaModFix amt="15000"/>
          </a:blip>
          <a:srcRect t="7698" b="7715"/>
          <a:stretch/>
        </p:blipFill>
        <p:spPr>
          <a:xfrm>
            <a:off x="20" y="10"/>
            <a:ext cx="12191980" cy="6857990"/>
          </a:xfrm>
          <a:prstGeom prst="rect">
            <a:avLst/>
          </a:prstGeom>
        </p:spPr>
      </p:pic>
      <p:sp>
        <p:nvSpPr>
          <p:cNvPr id="2" name="Title 1">
            <a:extLst>
              <a:ext uri="{FF2B5EF4-FFF2-40B4-BE49-F238E27FC236}">
                <a16:creationId xmlns:a16="http://schemas.microsoft.com/office/drawing/2014/main" id="{3D585D78-A8AE-CA62-ECF9-1AA47555662A}"/>
              </a:ext>
            </a:extLst>
          </p:cNvPr>
          <p:cNvSpPr>
            <a:spLocks noGrp="1"/>
          </p:cNvSpPr>
          <p:nvPr>
            <p:ph type="title"/>
          </p:nvPr>
        </p:nvSpPr>
        <p:spPr>
          <a:xfrm>
            <a:off x="1757889" y="1828800"/>
            <a:ext cx="8676222" cy="3200400"/>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Take a minute to reflect on your past failures and how important they are to wisdom.</a:t>
            </a:r>
          </a:p>
        </p:txBody>
      </p:sp>
    </p:spTree>
    <p:extLst>
      <p:ext uri="{BB962C8B-B14F-4D97-AF65-F5344CB8AC3E}">
        <p14:creationId xmlns:p14="http://schemas.microsoft.com/office/powerpoint/2010/main" val="322449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E92DA19A-20E0-BE5C-9851-6F23F5E206F7}"/>
            </a:ext>
          </a:extLst>
        </p:cNvPr>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6B12E5A5-3BC0-C6F9-6C32-255450549188}"/>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9"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E8C20-BEE9-5AD6-1DF9-798948DAA635}"/>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Learning from Failure</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408239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5123F-FC40-A8C1-81CB-C2E657228BFA}"/>
              </a:ext>
            </a:extLst>
          </p:cNvPr>
          <p:cNvSpPr>
            <a:spLocks noGrp="1"/>
          </p:cNvSpPr>
          <p:nvPr>
            <p:ph type="title"/>
          </p:nvPr>
        </p:nvSpPr>
        <p:spPr/>
        <p:txBody>
          <a:bodyPr>
            <a:normAutofit/>
          </a:bodyPr>
          <a:lstStyle/>
          <a:p>
            <a:r>
              <a:rPr lang="en-US" sz="4400" dirty="0"/>
              <a:t>Write things down</a:t>
            </a:r>
          </a:p>
        </p:txBody>
      </p:sp>
      <p:sp>
        <p:nvSpPr>
          <p:cNvPr id="3" name="Content Placeholder 2">
            <a:extLst>
              <a:ext uri="{FF2B5EF4-FFF2-40B4-BE49-F238E27FC236}">
                <a16:creationId xmlns:a16="http://schemas.microsoft.com/office/drawing/2014/main" id="{88446FB0-655A-1BDB-1618-54B7E3C69799}"/>
              </a:ext>
            </a:extLst>
          </p:cNvPr>
          <p:cNvSpPr>
            <a:spLocks noGrp="1"/>
          </p:cNvSpPr>
          <p:nvPr>
            <p:ph idx="1"/>
          </p:nvPr>
        </p:nvSpPr>
        <p:spPr/>
        <p:txBody>
          <a:bodyPr>
            <a:normAutofit fontScale="92500"/>
          </a:bodyPr>
          <a:lstStyle/>
          <a:p>
            <a:r>
              <a:rPr lang="en-US" sz="2800" dirty="0"/>
              <a:t>Near miss calls are an example, every department should have this form. If not make one!</a:t>
            </a:r>
          </a:p>
          <a:p>
            <a:r>
              <a:rPr lang="en-US" sz="2800" dirty="0"/>
              <a:t>Brings attention to the AAR.</a:t>
            </a:r>
          </a:p>
          <a:p>
            <a:r>
              <a:rPr lang="en-US" sz="2800" dirty="0"/>
              <a:t>This can be done at any time, especially during a training event.</a:t>
            </a:r>
          </a:p>
          <a:p>
            <a:r>
              <a:rPr lang="en-US" sz="2800" dirty="0"/>
              <a:t>When you write things down you will remember them.</a:t>
            </a:r>
          </a:p>
          <a:p>
            <a:r>
              <a:rPr lang="en-US" sz="2800" dirty="0"/>
              <a:t>Use the evaluation form as a teaching tool.</a:t>
            </a:r>
          </a:p>
        </p:txBody>
      </p:sp>
      <p:sp>
        <p:nvSpPr>
          <p:cNvPr id="4" name="Slide Number Placeholder 3">
            <a:extLst>
              <a:ext uri="{FF2B5EF4-FFF2-40B4-BE49-F238E27FC236}">
                <a16:creationId xmlns:a16="http://schemas.microsoft.com/office/drawing/2014/main" id="{7F029EF9-E0FC-B467-DD40-7478AFD25A5D}"/>
              </a:ext>
            </a:extLst>
          </p:cNvPr>
          <p:cNvSpPr>
            <a:spLocks noGrp="1"/>
          </p:cNvSpPr>
          <p:nvPr>
            <p:ph type="sldNum" sz="quarter" idx="12"/>
          </p:nvPr>
        </p:nvSpPr>
        <p:spPr/>
        <p:txBody>
          <a:bodyPr/>
          <a:lstStyle/>
          <a:p>
            <a:fld id="{A49DFD55-3C28-40EF-9E31-A92D2E4017FF}" type="slidenum">
              <a:rPr lang="en-US" smtClean="0"/>
              <a:t>21</a:t>
            </a:fld>
            <a:endParaRPr lang="en-US" dirty="0"/>
          </a:p>
        </p:txBody>
      </p:sp>
    </p:spTree>
    <p:extLst>
      <p:ext uri="{BB962C8B-B14F-4D97-AF65-F5344CB8AC3E}">
        <p14:creationId xmlns:p14="http://schemas.microsoft.com/office/powerpoint/2010/main" val="1540312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2EF1-B195-64CB-428A-BF18322A29E0}"/>
              </a:ext>
            </a:extLst>
          </p:cNvPr>
          <p:cNvSpPr>
            <a:spLocks noGrp="1"/>
          </p:cNvSpPr>
          <p:nvPr>
            <p:ph type="title"/>
          </p:nvPr>
        </p:nvSpPr>
        <p:spPr>
          <a:xfrm>
            <a:off x="200025" y="1430179"/>
            <a:ext cx="3762858" cy="3675908"/>
          </a:xfrm>
        </p:spPr>
        <p:txBody>
          <a:bodyPr anchor="ctr">
            <a:normAutofit/>
          </a:bodyPr>
          <a:lstStyle/>
          <a:p>
            <a:r>
              <a:rPr lang="en-US" sz="4400" dirty="0"/>
              <a:t>For instructors</a:t>
            </a:r>
          </a:p>
        </p:txBody>
      </p:sp>
      <p:sp>
        <p:nvSpPr>
          <p:cNvPr id="29" name="Rectangle 28">
            <a:extLst>
              <a:ext uri="{FF2B5EF4-FFF2-40B4-BE49-F238E27FC236}">
                <a16:creationId xmlns:a16="http://schemas.microsoft.com/office/drawing/2014/main" id="{2937621F-3E53-4946-844E-C51246BF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4" y="0"/>
            <a:ext cx="8132066"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C5A64FE9-0F66-460B-89A3-79E9789ED1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9971"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1" name="Rectangle 30">
            <a:extLst>
              <a:ext uri="{FF2B5EF4-FFF2-40B4-BE49-F238E27FC236}">
                <a16:creationId xmlns:a16="http://schemas.microsoft.com/office/drawing/2014/main" id="{69DBA25F-9778-4AAE-BA46-C1D8CB68E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94952"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Slide Number Placeholder 3">
            <a:extLst>
              <a:ext uri="{FF2B5EF4-FFF2-40B4-BE49-F238E27FC236}">
                <a16:creationId xmlns:a16="http://schemas.microsoft.com/office/drawing/2014/main" id="{5D18783A-B48F-E598-F135-E94E226CF61B}"/>
              </a:ext>
            </a:extLst>
          </p:cNvPr>
          <p:cNvSpPr>
            <a:spLocks noGrp="1"/>
          </p:cNvSpPr>
          <p:nvPr>
            <p:ph type="sldNum" sz="quarter" idx="12"/>
          </p:nvPr>
        </p:nvSpPr>
        <p:spPr>
          <a:xfrm>
            <a:off x="10514012" y="5883275"/>
            <a:ext cx="551167" cy="365125"/>
          </a:xfrm>
        </p:spPr>
        <p:txBody>
          <a:bodyPr>
            <a:normAutofit/>
          </a:bodyPr>
          <a:lstStyle/>
          <a:p>
            <a:pPr>
              <a:spcAft>
                <a:spcPts val="600"/>
              </a:spcAft>
            </a:pPr>
            <a:fld id="{A49DFD55-3C28-40EF-9E31-A92D2E4017FF}" type="slidenum">
              <a:rPr lang="en-US" smtClean="0"/>
              <a:pPr>
                <a:spcAft>
                  <a:spcPts val="600"/>
                </a:spcAft>
              </a:pPr>
              <a:t>22</a:t>
            </a:fld>
            <a:endParaRPr lang="en-US"/>
          </a:p>
        </p:txBody>
      </p:sp>
      <p:graphicFrame>
        <p:nvGraphicFramePr>
          <p:cNvPr id="6" name="Content Placeholder 2">
            <a:extLst>
              <a:ext uri="{FF2B5EF4-FFF2-40B4-BE49-F238E27FC236}">
                <a16:creationId xmlns:a16="http://schemas.microsoft.com/office/drawing/2014/main" id="{EC6683F5-21D0-E6ED-2179-99B32F7FDA71}"/>
              </a:ext>
            </a:extLst>
          </p:cNvPr>
          <p:cNvGraphicFramePr>
            <a:graphicFrameLocks noGrp="1"/>
          </p:cNvGraphicFramePr>
          <p:nvPr>
            <p:ph idx="1"/>
            <p:extLst>
              <p:ext uri="{D42A27DB-BD31-4B8C-83A1-F6EECF244321}">
                <p14:modId xmlns:p14="http://schemas.microsoft.com/office/powerpoint/2010/main" val="1795686709"/>
              </p:ext>
            </p:extLst>
          </p:nvPr>
        </p:nvGraphicFramePr>
        <p:xfrm>
          <a:off x="4429125" y="965200"/>
          <a:ext cx="7300913" cy="528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2985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descr="Diagram&#10;&#10;Description automatically generated">
            <a:extLst>
              <a:ext uri="{FF2B5EF4-FFF2-40B4-BE49-F238E27FC236}">
                <a16:creationId xmlns:a16="http://schemas.microsoft.com/office/drawing/2014/main" id="{718964E5-FA18-7D1B-98CF-CFF4160DE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603" y="323702"/>
            <a:ext cx="8280794" cy="6210595"/>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609426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F6CD509B-087D-E53D-6B64-5215B2F361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A70381-77FB-6902-9B46-4A092B273958}"/>
              </a:ext>
            </a:extLst>
          </p:cNvPr>
          <p:cNvSpPr>
            <a:spLocks noGrp="1"/>
          </p:cNvSpPr>
          <p:nvPr>
            <p:ph type="title"/>
          </p:nvPr>
        </p:nvSpPr>
        <p:spPr>
          <a:xfrm>
            <a:off x="643191" y="609600"/>
            <a:ext cx="6573685" cy="1905000"/>
          </a:xfrm>
        </p:spPr>
        <p:txBody>
          <a:bodyPr>
            <a:normAutofit/>
          </a:bodyPr>
          <a:lstStyle/>
          <a:p>
            <a:r>
              <a:rPr lang="en-US" sz="4400" dirty="0"/>
              <a:t>Time is on your side</a:t>
            </a:r>
          </a:p>
        </p:txBody>
      </p:sp>
      <p:graphicFrame>
        <p:nvGraphicFramePr>
          <p:cNvPr id="8" name="Content Placeholder 2">
            <a:extLst>
              <a:ext uri="{FF2B5EF4-FFF2-40B4-BE49-F238E27FC236}">
                <a16:creationId xmlns:a16="http://schemas.microsoft.com/office/drawing/2014/main" id="{9972CE64-A15E-6DC7-66B7-30B0D311B59A}"/>
              </a:ext>
            </a:extLst>
          </p:cNvPr>
          <p:cNvGraphicFramePr>
            <a:graphicFrameLocks noGrp="1"/>
          </p:cNvGraphicFramePr>
          <p:nvPr>
            <p:ph idx="1"/>
            <p:extLst>
              <p:ext uri="{D42A27DB-BD31-4B8C-83A1-F6EECF244321}">
                <p14:modId xmlns:p14="http://schemas.microsoft.com/office/powerpoint/2010/main" val="1351283653"/>
              </p:ext>
            </p:extLst>
          </p:nvPr>
        </p:nvGraphicFramePr>
        <p:xfrm>
          <a:off x="643192" y="2666999"/>
          <a:ext cx="6573684" cy="321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logo with text on it&#10;&#10;Description automatically generated">
            <a:extLst>
              <a:ext uri="{FF2B5EF4-FFF2-40B4-BE49-F238E27FC236}">
                <a16:creationId xmlns:a16="http://schemas.microsoft.com/office/drawing/2014/main" id="{4F1AA42B-0434-8629-1A9C-EBCE0AA0A4E6}"/>
              </a:ext>
            </a:extLst>
          </p:cNvPr>
          <p:cNvPicPr>
            <a:picLocks noChangeAspect="1"/>
          </p:cNvPicPr>
          <p:nvPr/>
        </p:nvPicPr>
        <p:blipFill>
          <a:blip r:embed="rId8"/>
          <a:stretch>
            <a:fillRect/>
          </a:stretch>
        </p:blipFill>
        <p:spPr>
          <a:xfrm>
            <a:off x="7570839" y="1280585"/>
            <a:ext cx="3976788" cy="3976788"/>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1251352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13B85-0B77-6D90-ACD6-BA77FBA08D6A}"/>
              </a:ext>
            </a:extLst>
          </p:cNvPr>
          <p:cNvSpPr>
            <a:spLocks noGrp="1"/>
          </p:cNvSpPr>
          <p:nvPr>
            <p:ph type="title"/>
          </p:nvPr>
        </p:nvSpPr>
        <p:spPr>
          <a:xfrm>
            <a:off x="669851" y="1430179"/>
            <a:ext cx="3029313" cy="3675908"/>
          </a:xfrm>
        </p:spPr>
        <p:txBody>
          <a:bodyPr anchor="ctr">
            <a:normAutofit/>
          </a:bodyPr>
          <a:lstStyle/>
          <a:p>
            <a:r>
              <a:rPr lang="en-US" sz="4400" dirty="0"/>
              <a:t>After Action Reviews (AAR)</a:t>
            </a:r>
          </a:p>
        </p:txBody>
      </p:sp>
      <p:sp>
        <p:nvSpPr>
          <p:cNvPr id="10" name="Rectangle 9">
            <a:extLst>
              <a:ext uri="{FF2B5EF4-FFF2-40B4-BE49-F238E27FC236}">
                <a16:creationId xmlns:a16="http://schemas.microsoft.com/office/drawing/2014/main" id="{2937621F-3E53-4946-844E-C51246BF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4" y="0"/>
            <a:ext cx="8132066"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5A64FE9-0F66-460B-89A3-79E9789ED1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9971"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14" name="Rectangle 13">
            <a:extLst>
              <a:ext uri="{FF2B5EF4-FFF2-40B4-BE49-F238E27FC236}">
                <a16:creationId xmlns:a16="http://schemas.microsoft.com/office/drawing/2014/main" id="{69DBA25F-9778-4AAE-BA46-C1D8CB68E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94952"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8" name="Content Placeholder 2">
            <a:extLst>
              <a:ext uri="{FF2B5EF4-FFF2-40B4-BE49-F238E27FC236}">
                <a16:creationId xmlns:a16="http://schemas.microsoft.com/office/drawing/2014/main" id="{99DA2AD1-D2DA-E804-19CC-C786F78E238A}"/>
              </a:ext>
            </a:extLst>
          </p:cNvPr>
          <p:cNvGraphicFramePr>
            <a:graphicFrameLocks noGrp="1"/>
          </p:cNvGraphicFramePr>
          <p:nvPr>
            <p:ph idx="1"/>
            <p:extLst>
              <p:ext uri="{D42A27DB-BD31-4B8C-83A1-F6EECF244321}">
                <p14:modId xmlns:p14="http://schemas.microsoft.com/office/powerpoint/2010/main" val="2402501123"/>
              </p:ext>
            </p:extLst>
          </p:nvPr>
        </p:nvGraphicFramePr>
        <p:xfrm>
          <a:off x="4430742" y="965199"/>
          <a:ext cx="7325829" cy="53920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1763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DF7-D556-5CCA-2FE3-918EE26A41C9}"/>
              </a:ext>
            </a:extLst>
          </p:cNvPr>
          <p:cNvSpPr>
            <a:spLocks noGrp="1"/>
          </p:cNvSpPr>
          <p:nvPr>
            <p:ph type="title"/>
          </p:nvPr>
        </p:nvSpPr>
        <p:spPr>
          <a:xfrm>
            <a:off x="8119869" y="643466"/>
            <a:ext cx="3143875" cy="5571065"/>
          </a:xfrm>
        </p:spPr>
        <p:txBody>
          <a:bodyPr anchor="ctr">
            <a:normAutofit/>
          </a:bodyPr>
          <a:lstStyle/>
          <a:p>
            <a:r>
              <a:rPr lang="en-US" sz="4400" dirty="0"/>
              <a:t>Key Principles of an AAR</a:t>
            </a:r>
          </a:p>
        </p:txBody>
      </p:sp>
      <p:sp>
        <p:nvSpPr>
          <p:cNvPr id="10" name="Rectangle 9">
            <a:extLst>
              <a:ext uri="{FF2B5EF4-FFF2-40B4-BE49-F238E27FC236}">
                <a16:creationId xmlns:a16="http://schemas.microsoft.com/office/drawing/2014/main" id="{347942C5-DF08-46ED-8ECD-B79DC12665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2169"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FE5666F-85EC-4CA8-8999-EAA6ED762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08066"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a:extLst>
              <a:ext uri="{FF2B5EF4-FFF2-40B4-BE49-F238E27FC236}">
                <a16:creationId xmlns:a16="http://schemas.microsoft.com/office/drawing/2014/main" id="{B4B374B6-3075-4EDF-A979-70169FC8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150420" y="3429000"/>
            <a:ext cx="6858000" cy="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graphicFrame>
        <p:nvGraphicFramePr>
          <p:cNvPr id="6" name="Content Placeholder 2">
            <a:extLst>
              <a:ext uri="{FF2B5EF4-FFF2-40B4-BE49-F238E27FC236}">
                <a16:creationId xmlns:a16="http://schemas.microsoft.com/office/drawing/2014/main" id="{90975EF0-FA7A-1231-A228-B705B42F39E0}"/>
              </a:ext>
            </a:extLst>
          </p:cNvPr>
          <p:cNvGraphicFramePr>
            <a:graphicFrameLocks noGrp="1"/>
          </p:cNvGraphicFramePr>
          <p:nvPr>
            <p:ph idx="1"/>
            <p:extLst>
              <p:ext uri="{D42A27DB-BD31-4B8C-83A1-F6EECF244321}">
                <p14:modId xmlns:p14="http://schemas.microsoft.com/office/powerpoint/2010/main" val="430086416"/>
              </p:ext>
            </p:extLst>
          </p:nvPr>
        </p:nvGraphicFramePr>
        <p:xfrm>
          <a:off x="643467" y="643467"/>
          <a:ext cx="6243992" cy="5571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404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Pen placed on top of a signature line">
            <a:extLst>
              <a:ext uri="{FF2B5EF4-FFF2-40B4-BE49-F238E27FC236}">
                <a16:creationId xmlns:a16="http://schemas.microsoft.com/office/drawing/2014/main" id="{F9DB1E45-90D7-A6BC-2B90-57947D2724CD}"/>
              </a:ext>
            </a:extLst>
          </p:cNvPr>
          <p:cNvPicPr>
            <a:picLocks noChangeAspect="1"/>
          </p:cNvPicPr>
          <p:nvPr/>
        </p:nvPicPr>
        <p:blipFill>
          <a:blip r:embed="rId3">
            <a:alphaModFix amt="1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0F2CBC0C-42E5-EF5F-654E-62E852BB0F58}"/>
              </a:ext>
            </a:extLst>
          </p:cNvPr>
          <p:cNvSpPr>
            <a:spLocks noGrp="1"/>
          </p:cNvSpPr>
          <p:nvPr>
            <p:ph type="title"/>
          </p:nvPr>
        </p:nvSpPr>
        <p:spPr>
          <a:xfrm>
            <a:off x="1757889" y="2602706"/>
            <a:ext cx="8676222" cy="1652588"/>
          </a:xfrm>
        </p:spPr>
        <p:txBody>
          <a:bodyPr vert="horz" lIns="91440" tIns="45720" rIns="91440" bIns="45720" rtlCol="0" anchor="b">
            <a:normAutofit/>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Write down your biggest failures or regrets. </a:t>
            </a:r>
          </a:p>
        </p:txBody>
      </p:sp>
    </p:spTree>
    <p:extLst>
      <p:ext uri="{BB962C8B-B14F-4D97-AF65-F5344CB8AC3E}">
        <p14:creationId xmlns:p14="http://schemas.microsoft.com/office/powerpoint/2010/main" val="362748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ADE9760C-A919-AFC4-0B96-A8C10EDC5BE9}"/>
            </a:ext>
          </a:extLst>
        </p:cNvPr>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3882D81C-937D-CAA1-66C1-1C3EDB89A01C}"/>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9"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5D944E-1F8C-D0FB-CC60-A5FBC6F40707}"/>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Failure-Positive Culture</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317335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77FB7-7D75-D91C-4082-42D06A2B4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091F34-1241-63C2-D003-56FCD9789B27}"/>
              </a:ext>
            </a:extLst>
          </p:cNvPr>
          <p:cNvSpPr>
            <a:spLocks noGrp="1"/>
          </p:cNvSpPr>
          <p:nvPr>
            <p:ph type="title"/>
          </p:nvPr>
        </p:nvSpPr>
        <p:spPr/>
        <p:txBody>
          <a:bodyPr>
            <a:normAutofit/>
          </a:bodyPr>
          <a:lstStyle/>
          <a:p>
            <a:r>
              <a:rPr lang="en-US" sz="4400" dirty="0"/>
              <a:t>No this isn’t A hippie Hug fest</a:t>
            </a:r>
          </a:p>
        </p:txBody>
      </p:sp>
      <p:sp>
        <p:nvSpPr>
          <p:cNvPr id="3" name="Content Placeholder 2">
            <a:extLst>
              <a:ext uri="{FF2B5EF4-FFF2-40B4-BE49-F238E27FC236}">
                <a16:creationId xmlns:a16="http://schemas.microsoft.com/office/drawing/2014/main" id="{6EC3C778-AE7E-9C53-0B23-92910B190B24}"/>
              </a:ext>
            </a:extLst>
          </p:cNvPr>
          <p:cNvSpPr>
            <a:spLocks noGrp="1"/>
          </p:cNvSpPr>
          <p:nvPr>
            <p:ph idx="1"/>
          </p:nvPr>
        </p:nvSpPr>
        <p:spPr/>
        <p:txBody>
          <a:bodyPr>
            <a:normAutofit lnSpcReduction="10000"/>
          </a:bodyPr>
          <a:lstStyle/>
          <a:p>
            <a:r>
              <a:rPr lang="en-US" sz="2800" dirty="0"/>
              <a:t>This is the basic idea that when you or anyone fails that you don’t come down on the person like a hammer. (</a:t>
            </a:r>
            <a:r>
              <a:rPr lang="en-US" sz="2800" b="1" dirty="0"/>
              <a:t>Situation Dependent of course</a:t>
            </a:r>
            <a:r>
              <a:rPr lang="en-US" sz="2800" dirty="0"/>
              <a:t>)</a:t>
            </a:r>
          </a:p>
          <a:p>
            <a:r>
              <a:rPr lang="en-US" sz="2800" dirty="0"/>
              <a:t>Take a step back and breathe, let them fail, let them struggle, and allow time for the person to figure it out on their own.</a:t>
            </a:r>
          </a:p>
          <a:p>
            <a:r>
              <a:rPr lang="en-US" sz="2800" dirty="0"/>
              <a:t>Hold yourself </a:t>
            </a:r>
            <a:r>
              <a:rPr lang="en-US" sz="2800" b="1" u="sng" dirty="0"/>
              <a:t>Accountable!</a:t>
            </a:r>
          </a:p>
        </p:txBody>
      </p:sp>
    </p:spTree>
    <p:extLst>
      <p:ext uri="{BB962C8B-B14F-4D97-AF65-F5344CB8AC3E}">
        <p14:creationId xmlns:p14="http://schemas.microsoft.com/office/powerpoint/2010/main" val="3007436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154A3-2C60-3209-2168-B139B3CC4B32}"/>
              </a:ext>
            </a:extLst>
          </p:cNvPr>
          <p:cNvSpPr>
            <a:spLocks noGrp="1"/>
          </p:cNvSpPr>
          <p:nvPr>
            <p:ph type="title"/>
          </p:nvPr>
        </p:nvSpPr>
        <p:spPr>
          <a:xfrm>
            <a:off x="8119869" y="643466"/>
            <a:ext cx="3810190" cy="5571065"/>
          </a:xfrm>
        </p:spPr>
        <p:txBody>
          <a:bodyPr anchor="ctr">
            <a:normAutofit/>
          </a:bodyPr>
          <a:lstStyle/>
          <a:p>
            <a:r>
              <a:rPr lang="en-US" sz="4400" dirty="0"/>
              <a:t>Create motivation</a:t>
            </a:r>
          </a:p>
        </p:txBody>
      </p:sp>
      <p:sp>
        <p:nvSpPr>
          <p:cNvPr id="9" name="Rectangle 8">
            <a:extLst>
              <a:ext uri="{FF2B5EF4-FFF2-40B4-BE49-F238E27FC236}">
                <a16:creationId xmlns:a16="http://schemas.microsoft.com/office/drawing/2014/main" id="{347942C5-DF08-46ED-8ECD-B79DC12665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2169"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FE5666F-85EC-4CA8-8999-EAA6ED762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08066"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3" name="Straight Connector 12">
            <a:extLst>
              <a:ext uri="{FF2B5EF4-FFF2-40B4-BE49-F238E27FC236}">
                <a16:creationId xmlns:a16="http://schemas.microsoft.com/office/drawing/2014/main" id="{B4B374B6-3075-4EDF-A979-70169FC8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150420" y="3429000"/>
            <a:ext cx="6858000" cy="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graphicFrame>
        <p:nvGraphicFramePr>
          <p:cNvPr id="5" name="Content Placeholder 2">
            <a:extLst>
              <a:ext uri="{FF2B5EF4-FFF2-40B4-BE49-F238E27FC236}">
                <a16:creationId xmlns:a16="http://schemas.microsoft.com/office/drawing/2014/main" id="{77438F69-B00A-FDC2-89AB-A20F8CF85683}"/>
              </a:ext>
            </a:extLst>
          </p:cNvPr>
          <p:cNvGraphicFramePr>
            <a:graphicFrameLocks noGrp="1"/>
          </p:cNvGraphicFramePr>
          <p:nvPr>
            <p:ph idx="1"/>
            <p:extLst>
              <p:ext uri="{D42A27DB-BD31-4B8C-83A1-F6EECF244321}">
                <p14:modId xmlns:p14="http://schemas.microsoft.com/office/powerpoint/2010/main" val="1959835984"/>
              </p:ext>
            </p:extLst>
          </p:nvPr>
        </p:nvGraphicFramePr>
        <p:xfrm>
          <a:off x="643467" y="643467"/>
          <a:ext cx="6243992" cy="5571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60403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DD0B-A1E6-FE2A-18A1-8D970C3B57E0}"/>
              </a:ext>
            </a:extLst>
          </p:cNvPr>
          <p:cNvSpPr>
            <a:spLocks noGrp="1"/>
          </p:cNvSpPr>
          <p:nvPr>
            <p:ph type="title"/>
          </p:nvPr>
        </p:nvSpPr>
        <p:spPr>
          <a:xfrm>
            <a:off x="457201" y="714375"/>
            <a:ext cx="3849934" cy="5076826"/>
          </a:xfrm>
        </p:spPr>
        <p:txBody>
          <a:bodyPr anchor="ctr">
            <a:normAutofit/>
          </a:bodyPr>
          <a:lstStyle/>
          <a:p>
            <a:r>
              <a:rPr lang="en-US" sz="4400" dirty="0"/>
              <a:t>Understand your role</a:t>
            </a:r>
          </a:p>
        </p:txBody>
      </p:sp>
      <p:sp>
        <p:nvSpPr>
          <p:cNvPr id="9" name="Rectangle 8">
            <a:extLst>
              <a:ext uri="{FF2B5EF4-FFF2-40B4-BE49-F238E27FC236}">
                <a16:creationId xmlns:a16="http://schemas.microsoft.com/office/drawing/2014/main" id="{375136A9-49F9-4DA0-A741-F065B0FA0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56" y="0"/>
            <a:ext cx="7558643"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912F6C7-0423-4B6F-AECE-710C84891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46539"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3" name="Straight Connector 12">
            <a:extLst>
              <a:ext uri="{FF2B5EF4-FFF2-40B4-BE49-F238E27FC236}">
                <a16:creationId xmlns:a16="http://schemas.microsoft.com/office/drawing/2014/main" id="{A7208205-03EE-4EC8-9C34-59270C1880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2336"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3" name="Content Placeholder 2">
            <a:extLst>
              <a:ext uri="{FF2B5EF4-FFF2-40B4-BE49-F238E27FC236}">
                <a16:creationId xmlns:a16="http://schemas.microsoft.com/office/drawing/2014/main" id="{1DA56091-5FB5-F718-7D2F-E7E2D1976D4B}"/>
              </a:ext>
            </a:extLst>
          </p:cNvPr>
          <p:cNvSpPr>
            <a:spLocks noGrp="1"/>
          </p:cNvSpPr>
          <p:nvPr>
            <p:ph idx="1"/>
          </p:nvPr>
        </p:nvSpPr>
        <p:spPr>
          <a:xfrm>
            <a:off x="4973046" y="714375"/>
            <a:ext cx="6253751" cy="5076825"/>
          </a:xfrm>
        </p:spPr>
        <p:txBody>
          <a:bodyPr>
            <a:normAutofit/>
          </a:bodyPr>
          <a:lstStyle/>
          <a:p>
            <a:r>
              <a:rPr lang="en-US" sz="3600" dirty="0"/>
              <a:t>are you making the mistake vs. you are the leader or teacher allowing the mistake to occur</a:t>
            </a:r>
          </a:p>
        </p:txBody>
      </p:sp>
    </p:spTree>
    <p:extLst>
      <p:ext uri="{BB962C8B-B14F-4D97-AF65-F5344CB8AC3E}">
        <p14:creationId xmlns:p14="http://schemas.microsoft.com/office/powerpoint/2010/main" val="3405800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One in a crowd">
            <a:extLst>
              <a:ext uri="{FF2B5EF4-FFF2-40B4-BE49-F238E27FC236}">
                <a16:creationId xmlns:a16="http://schemas.microsoft.com/office/drawing/2014/main" id="{B4FD295A-D3A5-9F18-5614-478BBEFF1ABC}"/>
              </a:ext>
            </a:extLst>
          </p:cNvPr>
          <p:cNvPicPr>
            <a:picLocks noChangeAspect="1"/>
          </p:cNvPicPr>
          <p:nvPr/>
        </p:nvPicPr>
        <p:blipFill>
          <a:blip r:embed="rId3">
            <a:alphaModFix amt="15000"/>
          </a:blip>
          <a:srcRect t="7734" b="17267"/>
          <a:stretch/>
        </p:blipFill>
        <p:spPr>
          <a:xfrm>
            <a:off x="20" y="10"/>
            <a:ext cx="12191980" cy="6857990"/>
          </a:xfrm>
          <a:prstGeom prst="rect">
            <a:avLst/>
          </a:prstGeom>
        </p:spPr>
      </p:pic>
      <p:sp>
        <p:nvSpPr>
          <p:cNvPr id="2" name="Title 1">
            <a:extLst>
              <a:ext uri="{FF2B5EF4-FFF2-40B4-BE49-F238E27FC236}">
                <a16:creationId xmlns:a16="http://schemas.microsoft.com/office/drawing/2014/main" id="{AFDF0C5D-5FF1-C789-205C-ADE05C4ED4FF}"/>
              </a:ext>
            </a:extLst>
          </p:cNvPr>
          <p:cNvSpPr>
            <a:spLocks noGrp="1"/>
          </p:cNvSpPr>
          <p:nvPr>
            <p:ph type="title"/>
          </p:nvPr>
        </p:nvSpPr>
        <p:spPr>
          <a:xfrm>
            <a:off x="1757889" y="1828800"/>
            <a:ext cx="8676222" cy="3200400"/>
          </a:xfrm>
        </p:spPr>
        <p:txBody>
          <a:bodyPr vert="horz" lIns="91440" tIns="45720" rIns="91440" bIns="45720" rtlCol="0" anchor="b">
            <a:normAutofit/>
          </a:bodyPr>
          <a:lstStyle/>
          <a:p>
            <a:pPr algn="ctr">
              <a:lnSpc>
                <a:spcPct val="90000"/>
              </a:lnSpc>
            </a:pPr>
            <a:r>
              <a:rPr lang="en-US" sz="4400" dirty="0">
                <a:effectLst>
                  <a:glow rad="38100">
                    <a:schemeClr val="bg1">
                      <a:lumMod val="65000"/>
                      <a:lumOff val="35000"/>
                      <a:alpha val="50000"/>
                    </a:schemeClr>
                  </a:glow>
                  <a:outerShdw blurRad="28575" dist="31750" dir="13200000" algn="tl" rotWithShape="0">
                    <a:srgbClr val="000000">
                      <a:alpha val="25000"/>
                    </a:srgbClr>
                  </a:outerShdw>
                </a:effectLst>
              </a:rPr>
              <a:t>Do you have a failure positive culture?</a:t>
            </a:r>
            <a:br>
              <a:rPr lang="en-US" sz="4400" dirty="0">
                <a:effectLst>
                  <a:glow rad="38100">
                    <a:schemeClr val="bg1">
                      <a:lumMod val="65000"/>
                      <a:lumOff val="35000"/>
                      <a:alpha val="50000"/>
                    </a:schemeClr>
                  </a:glow>
                  <a:outerShdw blurRad="28575" dist="31750" dir="13200000" algn="tl" rotWithShape="0">
                    <a:srgbClr val="000000">
                      <a:alpha val="25000"/>
                    </a:srgbClr>
                  </a:outerShdw>
                </a:effectLst>
              </a:rPr>
            </a:br>
            <a:r>
              <a:rPr lang="en-US" sz="4400" dirty="0">
                <a:effectLst>
                  <a:glow rad="38100">
                    <a:schemeClr val="bg1">
                      <a:lumMod val="65000"/>
                      <a:lumOff val="35000"/>
                      <a:alpha val="50000"/>
                    </a:schemeClr>
                  </a:glow>
                  <a:outerShdw blurRad="28575" dist="31750" dir="13200000" algn="tl" rotWithShape="0">
                    <a:srgbClr val="000000">
                      <a:alpha val="25000"/>
                    </a:srgbClr>
                  </a:outerShdw>
                </a:effectLst>
              </a:rPr>
              <a:t>How could perspective help retention and recruitment?</a:t>
            </a:r>
          </a:p>
        </p:txBody>
      </p:sp>
    </p:spTree>
    <p:extLst>
      <p:ext uri="{BB962C8B-B14F-4D97-AF65-F5344CB8AC3E}">
        <p14:creationId xmlns:p14="http://schemas.microsoft.com/office/powerpoint/2010/main" val="358064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EFFC415A-6FB6-FB2C-C4C1-B23EF53E56C7}"/>
            </a:ext>
          </a:extLst>
        </p:cNvPr>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B6BDD45D-FE46-3A6E-EF1D-8C44B22ECAC3}"/>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9"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77923-0D7C-9D92-E5D0-0CF4BDF1E700}"/>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Personal Growth</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347008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9A0D9231-1775-4DCD-1003-5C05970EC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52405-5219-5E8E-DD2D-D4DE745F68A6}"/>
              </a:ext>
            </a:extLst>
          </p:cNvPr>
          <p:cNvSpPr>
            <a:spLocks noGrp="1"/>
          </p:cNvSpPr>
          <p:nvPr>
            <p:ph type="title"/>
          </p:nvPr>
        </p:nvSpPr>
        <p:spPr>
          <a:xfrm>
            <a:off x="495680" y="1430179"/>
            <a:ext cx="3029313" cy="3675908"/>
          </a:xfrm>
        </p:spPr>
        <p:txBody>
          <a:bodyPr anchor="ctr">
            <a:normAutofit/>
          </a:bodyPr>
          <a:lstStyle/>
          <a:p>
            <a:r>
              <a:rPr lang="en-US" sz="4400" dirty="0"/>
              <a:t>How do you plan to improve?</a:t>
            </a:r>
          </a:p>
        </p:txBody>
      </p:sp>
      <p:sp>
        <p:nvSpPr>
          <p:cNvPr id="9" name="Rectangle 8">
            <a:extLst>
              <a:ext uri="{FF2B5EF4-FFF2-40B4-BE49-F238E27FC236}">
                <a16:creationId xmlns:a16="http://schemas.microsoft.com/office/drawing/2014/main" id="{2937621F-3E53-4946-844E-C51246BF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4" y="0"/>
            <a:ext cx="8132066"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C5A64FE9-0F66-460B-89A3-79E9789ED1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9971"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13" name="Rectangle 12">
            <a:extLst>
              <a:ext uri="{FF2B5EF4-FFF2-40B4-BE49-F238E27FC236}">
                <a16:creationId xmlns:a16="http://schemas.microsoft.com/office/drawing/2014/main" id="{69DBA25F-9778-4AAE-BA46-C1D8CB68E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94952"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5" name="Content Placeholder 2">
            <a:extLst>
              <a:ext uri="{FF2B5EF4-FFF2-40B4-BE49-F238E27FC236}">
                <a16:creationId xmlns:a16="http://schemas.microsoft.com/office/drawing/2014/main" id="{6837AA83-6602-FEEB-E14D-681E9B291DE0}"/>
              </a:ext>
            </a:extLst>
          </p:cNvPr>
          <p:cNvGraphicFramePr>
            <a:graphicFrameLocks noGrp="1"/>
          </p:cNvGraphicFramePr>
          <p:nvPr>
            <p:ph idx="1"/>
            <p:extLst>
              <p:ext uri="{D42A27DB-BD31-4B8C-83A1-F6EECF244321}">
                <p14:modId xmlns:p14="http://schemas.microsoft.com/office/powerpoint/2010/main" val="242613763"/>
              </p:ext>
            </p:extLst>
          </p:nvPr>
        </p:nvGraphicFramePr>
        <p:xfrm>
          <a:off x="4577933" y="798287"/>
          <a:ext cx="7222182" cy="5442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1824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D7CE9881-FDF0-9304-7D2B-246943D49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0CA5B1-7002-621E-9C3D-777ED409A497}"/>
              </a:ext>
            </a:extLst>
          </p:cNvPr>
          <p:cNvSpPr>
            <a:spLocks noGrp="1"/>
          </p:cNvSpPr>
          <p:nvPr>
            <p:ph type="title"/>
          </p:nvPr>
        </p:nvSpPr>
        <p:spPr>
          <a:xfrm>
            <a:off x="8404658" y="643466"/>
            <a:ext cx="3143875" cy="5571065"/>
          </a:xfrm>
        </p:spPr>
        <p:txBody>
          <a:bodyPr anchor="ctr">
            <a:normAutofit/>
          </a:bodyPr>
          <a:lstStyle/>
          <a:p>
            <a:r>
              <a:rPr lang="en-US" sz="4400" dirty="0"/>
              <a:t>1% Rule</a:t>
            </a:r>
          </a:p>
        </p:txBody>
      </p:sp>
      <p:sp>
        <p:nvSpPr>
          <p:cNvPr id="9" name="Rectangle 8">
            <a:extLst>
              <a:ext uri="{FF2B5EF4-FFF2-40B4-BE49-F238E27FC236}">
                <a16:creationId xmlns:a16="http://schemas.microsoft.com/office/drawing/2014/main" id="{347942C5-DF08-46ED-8ECD-B79DC12665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2169"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FE5666F-85EC-4CA8-8999-EAA6ED762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08066"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3" name="Straight Connector 12">
            <a:extLst>
              <a:ext uri="{FF2B5EF4-FFF2-40B4-BE49-F238E27FC236}">
                <a16:creationId xmlns:a16="http://schemas.microsoft.com/office/drawing/2014/main" id="{B4B374B6-3075-4EDF-A979-70169FC8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150420" y="3429000"/>
            <a:ext cx="6858000" cy="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graphicFrame>
        <p:nvGraphicFramePr>
          <p:cNvPr id="5" name="Content Placeholder 2">
            <a:extLst>
              <a:ext uri="{FF2B5EF4-FFF2-40B4-BE49-F238E27FC236}">
                <a16:creationId xmlns:a16="http://schemas.microsoft.com/office/drawing/2014/main" id="{4454CC6D-A788-8005-A318-B6E5EFDABDDD}"/>
              </a:ext>
            </a:extLst>
          </p:cNvPr>
          <p:cNvGraphicFramePr>
            <a:graphicFrameLocks noGrp="1"/>
          </p:cNvGraphicFramePr>
          <p:nvPr>
            <p:ph idx="1"/>
            <p:extLst>
              <p:ext uri="{D42A27DB-BD31-4B8C-83A1-F6EECF244321}">
                <p14:modId xmlns:p14="http://schemas.microsoft.com/office/powerpoint/2010/main" val="3483792381"/>
              </p:ext>
            </p:extLst>
          </p:nvPr>
        </p:nvGraphicFramePr>
        <p:xfrm>
          <a:off x="643467" y="643467"/>
          <a:ext cx="6243992" cy="55710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96201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1E808-25B5-075D-BA52-C5A2E306FB77}"/>
              </a:ext>
            </a:extLst>
          </p:cNvPr>
          <p:cNvSpPr>
            <a:spLocks noGrp="1"/>
          </p:cNvSpPr>
          <p:nvPr>
            <p:ph type="title"/>
          </p:nvPr>
        </p:nvSpPr>
        <p:spPr>
          <a:xfrm>
            <a:off x="1141413" y="609600"/>
            <a:ext cx="9905998" cy="1468582"/>
          </a:xfrm>
        </p:spPr>
        <p:txBody>
          <a:bodyPr>
            <a:normAutofit/>
          </a:bodyPr>
          <a:lstStyle/>
          <a:p>
            <a:r>
              <a:rPr lang="en-US" sz="4400"/>
              <a:t>Confidence</a:t>
            </a:r>
          </a:p>
        </p:txBody>
      </p:sp>
      <p:graphicFrame>
        <p:nvGraphicFramePr>
          <p:cNvPr id="6" name="Content Placeholder 2">
            <a:extLst>
              <a:ext uri="{FF2B5EF4-FFF2-40B4-BE49-F238E27FC236}">
                <a16:creationId xmlns:a16="http://schemas.microsoft.com/office/drawing/2014/main" id="{B282DB34-74D9-06F0-32AB-C8E02C26DAF9}"/>
              </a:ext>
            </a:extLst>
          </p:cNvPr>
          <p:cNvGraphicFramePr>
            <a:graphicFrameLocks noGrp="1"/>
          </p:cNvGraphicFramePr>
          <p:nvPr>
            <p:ph idx="1"/>
            <p:extLst>
              <p:ext uri="{D42A27DB-BD31-4B8C-83A1-F6EECF244321}">
                <p14:modId xmlns:p14="http://schemas.microsoft.com/office/powerpoint/2010/main" val="2545420629"/>
              </p:ext>
            </p:extLst>
          </p:nvPr>
        </p:nvGraphicFramePr>
        <p:xfrm>
          <a:off x="750887" y="2078182"/>
          <a:ext cx="10687050" cy="4305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16514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An image of a part of a periodic table and test tubes">
            <a:extLst>
              <a:ext uri="{FF2B5EF4-FFF2-40B4-BE49-F238E27FC236}">
                <a16:creationId xmlns:a16="http://schemas.microsoft.com/office/drawing/2014/main" id="{BC0208DC-0B30-33CC-C2CF-D07EE113F138}"/>
              </a:ext>
            </a:extLst>
          </p:cNvPr>
          <p:cNvPicPr>
            <a:picLocks noChangeAspect="1"/>
          </p:cNvPicPr>
          <p:nvPr/>
        </p:nvPicPr>
        <p:blipFill>
          <a:blip r:embed="rId4">
            <a:alphaModFix amt="15000"/>
          </a:blip>
          <a:srcRect t="33057" b="10694"/>
          <a:stretch/>
        </p:blipFill>
        <p:spPr>
          <a:xfrm>
            <a:off x="20" y="10"/>
            <a:ext cx="12191980" cy="6857990"/>
          </a:xfrm>
          <a:prstGeom prst="rect">
            <a:avLst/>
          </a:prstGeom>
        </p:spPr>
      </p:pic>
      <p:sp>
        <p:nvSpPr>
          <p:cNvPr id="2" name="Title 1">
            <a:extLst>
              <a:ext uri="{FF2B5EF4-FFF2-40B4-BE49-F238E27FC236}">
                <a16:creationId xmlns:a16="http://schemas.microsoft.com/office/drawing/2014/main" id="{A3C91CF2-C14A-5F3F-AC8A-D1545FE20FFA}"/>
              </a:ext>
            </a:extLst>
          </p:cNvPr>
          <p:cNvSpPr>
            <a:spLocks noGrp="1"/>
          </p:cNvSpPr>
          <p:nvPr>
            <p:ph type="title"/>
          </p:nvPr>
        </p:nvSpPr>
        <p:spPr>
          <a:xfrm>
            <a:off x="1757889" y="1828800"/>
            <a:ext cx="8676222" cy="3200400"/>
          </a:xfrm>
        </p:spPr>
        <p:txBody>
          <a:bodyPr vert="horz" lIns="91440" tIns="45720" rIns="91440" bIns="45720" rtlCol="0" anchor="b">
            <a:normAutofit fontScale="90000"/>
          </a:bodyPr>
          <a:lstStyle/>
          <a:p>
            <a:pPr algn="ctr"/>
            <a: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t>It’s in your power!</a:t>
            </a:r>
            <a:b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br>
            <a:br>
              <a:rPr lang="en-US" sz="4800" dirty="0">
                <a:effectLst>
                  <a:glow rad="38100">
                    <a:schemeClr val="bg1">
                      <a:lumMod val="65000"/>
                      <a:lumOff val="35000"/>
                      <a:alpha val="50000"/>
                    </a:schemeClr>
                  </a:glow>
                  <a:outerShdw blurRad="28575" dist="31750" dir="13200000" algn="tl" rotWithShape="0">
                    <a:srgbClr val="000000">
                      <a:alpha val="25000"/>
                    </a:srgbClr>
                  </a:outerShdw>
                </a:effectLst>
              </a:rPr>
            </a:br>
            <a:r>
              <a:rPr lang="en-US" sz="11500" dirty="0">
                <a:solidFill>
                  <a:schemeClr val="accent6"/>
                </a:solidFill>
                <a:effectLst>
                  <a:glow rad="38100">
                    <a:schemeClr val="bg1">
                      <a:lumMod val="65000"/>
                      <a:lumOff val="35000"/>
                      <a:alpha val="50000"/>
                    </a:schemeClr>
                  </a:glow>
                  <a:outerShdw blurRad="28575" dist="31750" dir="13200000" algn="tl" rotWithShape="0">
                    <a:srgbClr val="000000">
                      <a:alpha val="25000"/>
                    </a:srgbClr>
                  </a:outerShdw>
                </a:effectLst>
              </a:rPr>
              <a:t>A + E = P</a:t>
            </a:r>
            <a:br>
              <a:rPr lang="en-US" sz="11500" dirty="0">
                <a:solidFill>
                  <a:schemeClr val="accent6"/>
                </a:solidFill>
                <a:effectLst>
                  <a:glow rad="38100">
                    <a:schemeClr val="bg1">
                      <a:lumMod val="65000"/>
                      <a:lumOff val="35000"/>
                      <a:alpha val="50000"/>
                    </a:schemeClr>
                  </a:glow>
                  <a:outerShdw blurRad="28575" dist="31750" dir="13200000" algn="tl" rotWithShape="0">
                    <a:srgbClr val="000000">
                      <a:alpha val="25000"/>
                    </a:srgbClr>
                  </a:outerShdw>
                </a:effectLst>
              </a:rPr>
            </a:br>
            <a:r>
              <a:rPr lang="en-US" sz="3000" dirty="0">
                <a:effectLst>
                  <a:glow rad="38100">
                    <a:schemeClr val="bg1">
                      <a:lumMod val="65000"/>
                      <a:lumOff val="35000"/>
                      <a:alpha val="50000"/>
                    </a:schemeClr>
                  </a:glow>
                  <a:outerShdw blurRad="28575" dist="31750" dir="13200000" algn="tl" rotWithShape="0">
                    <a:srgbClr val="000000">
                      <a:alpha val="25000"/>
                    </a:srgbClr>
                  </a:outerShdw>
                </a:effectLst>
              </a:rPr>
              <a:t>(Attitude + Effort = Performance)</a:t>
            </a:r>
            <a:endParaRPr lang="en-US" sz="4800"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356761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5A0B46B6-94DD-8954-A8DB-78EB7FEE8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722DA6-1825-B14C-BCF7-FB0729AEF1FB}"/>
              </a:ext>
            </a:extLst>
          </p:cNvPr>
          <p:cNvSpPr>
            <a:spLocks noGrp="1"/>
          </p:cNvSpPr>
          <p:nvPr>
            <p:ph type="title"/>
          </p:nvPr>
        </p:nvSpPr>
        <p:spPr>
          <a:xfrm>
            <a:off x="988630" y="4363271"/>
            <a:ext cx="10200986" cy="1066801"/>
          </a:xfrm>
        </p:spPr>
        <p:txBody>
          <a:bodyPr vert="horz" lIns="91440" tIns="45720" rIns="91440" bIns="45720" rtlCol="0" anchor="b">
            <a:normAutofit/>
          </a:bodyPr>
          <a:lstStyle/>
          <a:p>
            <a:pPr algn="ctr"/>
            <a:r>
              <a:rPr lang="en-US" sz="4800">
                <a:effectLst>
                  <a:glow rad="38100">
                    <a:schemeClr val="bg1">
                      <a:lumMod val="65000"/>
                      <a:lumOff val="35000"/>
                      <a:alpha val="50000"/>
                    </a:schemeClr>
                  </a:glow>
                  <a:outerShdw blurRad="28575" dist="31750" dir="13200000" algn="tl" rotWithShape="0">
                    <a:srgbClr val="000000">
                      <a:alpha val="25000"/>
                    </a:srgbClr>
                  </a:outerShdw>
                </a:effectLst>
              </a:rPr>
              <a:t>Find ways to learn</a:t>
            </a:r>
          </a:p>
        </p:txBody>
      </p:sp>
      <p:sp>
        <p:nvSpPr>
          <p:cNvPr id="11273" name="Rectangle 11272">
            <a:extLst>
              <a:ext uri="{FF2B5EF4-FFF2-40B4-BE49-F238E27FC236}">
                <a16:creationId xmlns:a16="http://schemas.microsoft.com/office/drawing/2014/main" id="{397B6BB6-3ACF-4151-B71E-3024E2C32E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2738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a:extLst>
              <a:ext uri="{FF2B5EF4-FFF2-40B4-BE49-F238E27FC236}">
                <a16:creationId xmlns:a16="http://schemas.microsoft.com/office/drawing/2014/main" id="{F5C22036-46D0-EFD6-0714-FC38DE1AD4F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640080" y="1549865"/>
            <a:ext cx="5213604" cy="133622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6675331A-AC96-DBFB-2864-A3F2B14D4AC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38317" y="1712828"/>
            <a:ext cx="5213603" cy="1003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389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Person with idea concept">
            <a:extLst>
              <a:ext uri="{FF2B5EF4-FFF2-40B4-BE49-F238E27FC236}">
                <a16:creationId xmlns:a16="http://schemas.microsoft.com/office/drawing/2014/main" id="{CC34D66E-0E76-4C32-D049-B64801FDB7C2}"/>
              </a:ext>
            </a:extLst>
          </p:cNvPr>
          <p:cNvPicPr>
            <a:picLocks noChangeAspect="1"/>
          </p:cNvPicPr>
          <p:nvPr/>
        </p:nvPicPr>
        <p:blipFill>
          <a:blip r:embed="rId3">
            <a:alphaModFix amt="15000"/>
          </a:blip>
          <a:srcRect t="896" b="14835"/>
          <a:stretch/>
        </p:blipFill>
        <p:spPr>
          <a:xfrm>
            <a:off x="20" y="10"/>
            <a:ext cx="12191980" cy="6857990"/>
          </a:xfrm>
          <a:prstGeom prst="rect">
            <a:avLst/>
          </a:prstGeom>
        </p:spPr>
      </p:pic>
      <p:sp>
        <p:nvSpPr>
          <p:cNvPr id="2" name="Title 1">
            <a:extLst>
              <a:ext uri="{FF2B5EF4-FFF2-40B4-BE49-F238E27FC236}">
                <a16:creationId xmlns:a16="http://schemas.microsoft.com/office/drawing/2014/main" id="{204EEE7B-B46A-4151-8D9E-B3F7AF8A9D3E}"/>
              </a:ext>
            </a:extLst>
          </p:cNvPr>
          <p:cNvSpPr>
            <a:spLocks noGrp="1"/>
          </p:cNvSpPr>
          <p:nvPr>
            <p:ph type="title"/>
          </p:nvPr>
        </p:nvSpPr>
        <p:spPr>
          <a:xfrm>
            <a:off x="1757889" y="2271712"/>
            <a:ext cx="8676222" cy="2314575"/>
          </a:xfrm>
        </p:spPr>
        <p:txBody>
          <a:bodyPr vert="horz" lIns="91440" tIns="45720" rIns="91440" bIns="45720" rtlCol="0" anchor="b">
            <a:normAutofit/>
          </a:bodyPr>
          <a:lstStyle/>
          <a:p>
            <a:pPr algn="ctr"/>
            <a:r>
              <a:rPr lang="en-US" sz="4800" dirty="0"/>
              <a:t>What kind of education do you want to seek out?</a:t>
            </a:r>
            <a:endParaRPr lang="en-US" sz="4800"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64412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3D4439F1-9A12-10FC-D504-8AC1D2685D35}"/>
            </a:ext>
          </a:extLst>
        </p:cNvPr>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1E82D040-6502-1BEB-84BC-ABF67D6DAFB6}"/>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9"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1B1D8D-4465-5663-A6BE-6174C654E5D6}"/>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Leadership Excellence</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24730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8CE0-D22A-3E7D-F327-B1076410B7B8}"/>
              </a:ext>
            </a:extLst>
          </p:cNvPr>
          <p:cNvSpPr>
            <a:spLocks noGrp="1"/>
          </p:cNvSpPr>
          <p:nvPr>
            <p:ph type="title"/>
          </p:nvPr>
        </p:nvSpPr>
        <p:spPr>
          <a:xfrm>
            <a:off x="1141413" y="609600"/>
            <a:ext cx="9905998" cy="1468582"/>
          </a:xfrm>
        </p:spPr>
        <p:txBody>
          <a:bodyPr>
            <a:normAutofit/>
          </a:bodyPr>
          <a:lstStyle/>
          <a:p>
            <a:r>
              <a:rPr lang="en-US" sz="4400" dirty="0"/>
              <a:t>It starts at the top</a:t>
            </a:r>
          </a:p>
        </p:txBody>
      </p:sp>
      <p:graphicFrame>
        <p:nvGraphicFramePr>
          <p:cNvPr id="5" name="Content Placeholder 2">
            <a:extLst>
              <a:ext uri="{FF2B5EF4-FFF2-40B4-BE49-F238E27FC236}">
                <a16:creationId xmlns:a16="http://schemas.microsoft.com/office/drawing/2014/main" id="{57DC24CE-6888-1012-5CD7-2E6C5E94D33D}"/>
              </a:ext>
            </a:extLst>
          </p:cNvPr>
          <p:cNvGraphicFramePr>
            <a:graphicFrameLocks noGrp="1"/>
          </p:cNvGraphicFramePr>
          <p:nvPr>
            <p:ph idx="1"/>
            <p:extLst>
              <p:ext uri="{D42A27DB-BD31-4B8C-83A1-F6EECF244321}">
                <p14:modId xmlns:p14="http://schemas.microsoft.com/office/powerpoint/2010/main" val="878132838"/>
              </p:ext>
            </p:extLst>
          </p:nvPr>
        </p:nvGraphicFramePr>
        <p:xfrm>
          <a:off x="1141413" y="2286000"/>
          <a:ext cx="9906000" cy="3387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83203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0902F-3F99-CC68-93E1-292EDB893F8D}"/>
              </a:ext>
            </a:extLst>
          </p:cNvPr>
          <p:cNvSpPr>
            <a:spLocks noGrp="1"/>
          </p:cNvSpPr>
          <p:nvPr>
            <p:ph type="title"/>
          </p:nvPr>
        </p:nvSpPr>
        <p:spPr>
          <a:xfrm>
            <a:off x="246743" y="1473722"/>
            <a:ext cx="3792414" cy="3675908"/>
          </a:xfrm>
        </p:spPr>
        <p:txBody>
          <a:bodyPr anchor="ctr">
            <a:normAutofit/>
          </a:bodyPr>
          <a:lstStyle/>
          <a:p>
            <a:r>
              <a:rPr lang="en-US" sz="4400" dirty="0"/>
              <a:t>Let’s talk about counseling and feedback</a:t>
            </a:r>
          </a:p>
        </p:txBody>
      </p:sp>
      <p:sp>
        <p:nvSpPr>
          <p:cNvPr id="22" name="Rectangle 21">
            <a:extLst>
              <a:ext uri="{FF2B5EF4-FFF2-40B4-BE49-F238E27FC236}">
                <a16:creationId xmlns:a16="http://schemas.microsoft.com/office/drawing/2014/main" id="{2937621F-3E53-4946-844E-C51246BF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4" y="0"/>
            <a:ext cx="8132066" cy="6858000"/>
          </a:xfrm>
          <a:prstGeom prst="rect">
            <a:avLst/>
          </a:prstGeom>
          <a:solidFill>
            <a:schemeClr val="bg2"/>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C5A64FE9-0F66-460B-89A3-79E9789ED1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9971" y="0"/>
            <a:ext cx="0" cy="685800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sp>
        <p:nvSpPr>
          <p:cNvPr id="24" name="Rectangle 23">
            <a:extLst>
              <a:ext uri="{FF2B5EF4-FFF2-40B4-BE49-F238E27FC236}">
                <a16:creationId xmlns:a16="http://schemas.microsoft.com/office/drawing/2014/main" id="{69DBA25F-9778-4AAE-BA46-C1D8CB68E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894952"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aphicFrame>
        <p:nvGraphicFramePr>
          <p:cNvPr id="11" name="Content Placeholder 2">
            <a:extLst>
              <a:ext uri="{FF2B5EF4-FFF2-40B4-BE49-F238E27FC236}">
                <a16:creationId xmlns:a16="http://schemas.microsoft.com/office/drawing/2014/main" id="{B70FA105-BAC1-CA73-891F-A2B992748630}"/>
              </a:ext>
            </a:extLst>
          </p:cNvPr>
          <p:cNvGraphicFramePr/>
          <p:nvPr>
            <p:extLst>
              <p:ext uri="{D42A27DB-BD31-4B8C-83A1-F6EECF244321}">
                <p14:modId xmlns:p14="http://schemas.microsoft.com/office/powerpoint/2010/main" val="3887415497"/>
              </p:ext>
            </p:extLst>
          </p:nvPr>
        </p:nvGraphicFramePr>
        <p:xfrm>
          <a:off x="4557155" y="449943"/>
          <a:ext cx="7257474" cy="6081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9149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FD959D06-4DCF-5645-6E75-D041C3D509C1}"/>
            </a:ext>
          </a:extLst>
        </p:cNvPr>
        <p:cNvGrpSpPr/>
        <p:nvPr/>
      </p:nvGrpSpPr>
      <p:grpSpPr>
        <a:xfrm>
          <a:off x="0" y="0"/>
          <a:ext cx="0" cy="0"/>
          <a:chOff x="0" y="0"/>
          <a:chExt cx="0" cy="0"/>
        </a:xfrm>
      </p:grpSpPr>
      <p:pic>
        <p:nvPicPr>
          <p:cNvPr id="6" name="Content Placeholder 5" descr="A green background with yellow text&#10;&#10;Description automatically generated">
            <a:extLst>
              <a:ext uri="{FF2B5EF4-FFF2-40B4-BE49-F238E27FC236}">
                <a16:creationId xmlns:a16="http://schemas.microsoft.com/office/drawing/2014/main" id="{E837AC8E-9917-BC47-EE35-1104E08BEA8E}"/>
              </a:ext>
            </a:extLst>
          </p:cNvPr>
          <p:cNvPicPr>
            <a:picLocks noGrp="1" noChangeAspect="1"/>
          </p:cNvPicPr>
          <p:nvPr>
            <p:ph idx="1"/>
          </p:nvPr>
        </p:nvPicPr>
        <p:blipFill>
          <a:blip r:embed="rId3">
            <a:duotone>
              <a:prstClr val="black"/>
              <a:schemeClr val="accent1">
                <a:tint val="45000"/>
                <a:satMod val="400000"/>
              </a:schemeClr>
            </a:duotone>
          </a:blip>
          <a:stretch>
            <a:fillRect/>
          </a:stretch>
        </p:blipFill>
        <p:spPr>
          <a:xfrm>
            <a:off x="2857500" y="190500"/>
            <a:ext cx="6400799" cy="6400799"/>
          </a:xfrm>
          <a:prstGeom prst="roundRect">
            <a:avLst>
              <a:gd name="adj" fmla="val 3517"/>
            </a:avLst>
          </a:prstGeom>
          <a:ln w="38100">
            <a:gradFill flip="none" rotWithShape="1">
              <a:gsLst>
                <a:gs pos="0">
                  <a:srgbClr val="363D46"/>
                </a:gs>
                <a:gs pos="100000">
                  <a:srgbClr val="363D46">
                    <a:lumMod val="75000"/>
                  </a:srgb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3569429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33AF1517-21C2-ED3B-A8C5-4C7E2957A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0056C-EF9B-F7F3-E813-17B3E1048D07}"/>
              </a:ext>
            </a:extLst>
          </p:cNvPr>
          <p:cNvSpPr>
            <a:spLocks noGrp="1"/>
          </p:cNvSpPr>
          <p:nvPr>
            <p:ph type="title"/>
          </p:nvPr>
        </p:nvSpPr>
        <p:spPr>
          <a:xfrm>
            <a:off x="8119869" y="643466"/>
            <a:ext cx="3143875" cy="5571065"/>
          </a:xfrm>
        </p:spPr>
        <p:txBody>
          <a:bodyPr anchor="ctr">
            <a:normAutofit/>
          </a:bodyPr>
          <a:lstStyle/>
          <a:p>
            <a:r>
              <a:rPr lang="en-US" sz="4400" dirty="0"/>
              <a:t>Core principles</a:t>
            </a:r>
          </a:p>
        </p:txBody>
      </p:sp>
      <p:sp>
        <p:nvSpPr>
          <p:cNvPr id="18" name="Rectangle 17">
            <a:extLst>
              <a:ext uri="{FF2B5EF4-FFF2-40B4-BE49-F238E27FC236}">
                <a16:creationId xmlns:a16="http://schemas.microsoft.com/office/drawing/2014/main" id="{347942C5-DF08-46ED-8ECD-B79DC12665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2169"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FE5666F-85EC-4CA8-8999-EAA6ED762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908066" y="3195797"/>
            <a:ext cx="6858000" cy="466406"/>
          </a:xfrm>
          <a:prstGeom prst="rect">
            <a:avLst/>
          </a:prstGeom>
          <a:gradFill>
            <a:gsLst>
              <a:gs pos="0">
                <a:srgbClr val="363D46">
                  <a:alpha val="0"/>
                </a:srgbClr>
              </a:gs>
              <a:gs pos="100000">
                <a:srgbClr val="363D46">
                  <a:lumMod val="75000"/>
                </a:srgb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22" name="Straight Connector 21">
            <a:extLst>
              <a:ext uri="{FF2B5EF4-FFF2-40B4-BE49-F238E27FC236}">
                <a16:creationId xmlns:a16="http://schemas.microsoft.com/office/drawing/2014/main" id="{B4B374B6-3075-4EDF-A979-70169FC88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5400000">
            <a:off x="4150420" y="3429000"/>
            <a:ext cx="6858000" cy="0"/>
          </a:xfrm>
          <a:prstGeom prst="line">
            <a:avLst/>
          </a:prstGeom>
          <a:solidFill>
            <a:srgbClr val="FFFFFF"/>
          </a:solidFill>
          <a:ln w="38100" cap="flat">
            <a:gradFill flip="none" rotWithShape="1">
              <a:gsLst>
                <a:gs pos="0">
                  <a:srgbClr val="363D46"/>
                </a:gs>
                <a:gs pos="100000">
                  <a:srgbClr val="363D46">
                    <a:lumMod val="75000"/>
                  </a:srgbClr>
                </a:gs>
              </a:gsLst>
              <a:lin ang="5400000" scaled="0"/>
              <a:tileRect/>
            </a:gradFill>
            <a:miter lim="800000"/>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cxnSp>
      <p:graphicFrame>
        <p:nvGraphicFramePr>
          <p:cNvPr id="5" name="Content Placeholder 2">
            <a:extLst>
              <a:ext uri="{FF2B5EF4-FFF2-40B4-BE49-F238E27FC236}">
                <a16:creationId xmlns:a16="http://schemas.microsoft.com/office/drawing/2014/main" id="{161040EF-E47C-0FD1-CAB5-B43AEE00DA5D}"/>
              </a:ext>
            </a:extLst>
          </p:cNvPr>
          <p:cNvGraphicFramePr>
            <a:graphicFrameLocks noGrp="1"/>
          </p:cNvGraphicFramePr>
          <p:nvPr>
            <p:ph idx="1"/>
            <p:extLst>
              <p:ext uri="{D42A27DB-BD31-4B8C-83A1-F6EECF244321}">
                <p14:modId xmlns:p14="http://schemas.microsoft.com/office/powerpoint/2010/main" val="3795670169"/>
              </p:ext>
            </p:extLst>
          </p:nvPr>
        </p:nvGraphicFramePr>
        <p:xfrm>
          <a:off x="643467" y="643467"/>
          <a:ext cx="6243992" cy="55710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9333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Seedling growing on a tree trunk">
            <a:extLst>
              <a:ext uri="{FF2B5EF4-FFF2-40B4-BE49-F238E27FC236}">
                <a16:creationId xmlns:a16="http://schemas.microsoft.com/office/drawing/2014/main" id="{D41F4E30-543C-E59B-9851-5B6C459E6A60}"/>
              </a:ext>
            </a:extLst>
          </p:cNvPr>
          <p:cNvPicPr>
            <a:picLocks noChangeAspect="1"/>
          </p:cNvPicPr>
          <p:nvPr/>
        </p:nvPicPr>
        <p:blipFill>
          <a:blip r:embed="rId3">
            <a:alphaModFix amt="15000"/>
          </a:blip>
          <a:srcRect t="4706" b="12268"/>
          <a:stretch/>
        </p:blipFill>
        <p:spPr>
          <a:xfrm>
            <a:off x="20" y="10"/>
            <a:ext cx="12191980" cy="6857990"/>
          </a:xfrm>
          <a:prstGeom prst="rect">
            <a:avLst/>
          </a:prstGeom>
        </p:spPr>
      </p:pic>
      <p:sp>
        <p:nvSpPr>
          <p:cNvPr id="2" name="Title 1">
            <a:extLst>
              <a:ext uri="{FF2B5EF4-FFF2-40B4-BE49-F238E27FC236}">
                <a16:creationId xmlns:a16="http://schemas.microsoft.com/office/drawing/2014/main" id="{CA9E5A86-E328-6769-7EDB-FBAA9DDAB29D}"/>
              </a:ext>
            </a:extLst>
          </p:cNvPr>
          <p:cNvSpPr>
            <a:spLocks noGrp="1"/>
          </p:cNvSpPr>
          <p:nvPr>
            <p:ph type="title"/>
          </p:nvPr>
        </p:nvSpPr>
        <p:spPr>
          <a:xfrm>
            <a:off x="1757889" y="2628900"/>
            <a:ext cx="8676222" cy="1600200"/>
          </a:xfrm>
        </p:spPr>
        <p:txBody>
          <a:bodyPr vert="horz" lIns="91440" tIns="45720" rIns="91440" bIns="45720" rtlCol="0" anchor="b">
            <a:normAutofit/>
          </a:bodyPr>
          <a:lstStyle/>
          <a:p>
            <a:pPr algn="ctr"/>
            <a:r>
              <a:rPr lang="en-US" sz="4800" dirty="0"/>
              <a:t>What kind of leader do you want to be?</a:t>
            </a:r>
            <a:endParaRPr lang="en-US" sz="4800" dirty="0">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169665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white text on a black background&#10;&#10;Description automatically generated">
            <a:extLst>
              <a:ext uri="{FF2B5EF4-FFF2-40B4-BE49-F238E27FC236}">
                <a16:creationId xmlns:a16="http://schemas.microsoft.com/office/drawing/2014/main" id="{8F6FB464-7337-812D-75DA-F96D4AABCF62}"/>
              </a:ext>
            </a:extLst>
          </p:cNvPr>
          <p:cNvPicPr>
            <a:picLocks noChangeAspect="1"/>
          </p:cNvPicPr>
          <p:nvPr/>
        </p:nvPicPr>
        <p:blipFill>
          <a:blip r:embed="rId2"/>
          <a:stretch>
            <a:fillRect/>
          </a:stretch>
        </p:blipFill>
        <p:spPr>
          <a:xfrm>
            <a:off x="2900362" y="233362"/>
            <a:ext cx="6391275" cy="63912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184171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pic>
        <p:nvPicPr>
          <p:cNvPr id="5" name="Picture 4" descr="Person walking up a stairs">
            <a:extLst>
              <a:ext uri="{FF2B5EF4-FFF2-40B4-BE49-F238E27FC236}">
                <a16:creationId xmlns:a16="http://schemas.microsoft.com/office/drawing/2014/main" id="{CE78C8F2-D50F-D52D-069C-0CF858CFE416}"/>
              </a:ext>
            </a:extLst>
          </p:cNvPr>
          <p:cNvPicPr>
            <a:picLocks noChangeAspect="1"/>
          </p:cNvPicPr>
          <p:nvPr/>
        </p:nvPicPr>
        <p:blipFill>
          <a:blip r:embed="rId3">
            <a:alphaModFix amt="15000"/>
          </a:blip>
          <a:srcRect t="4365" b="11366"/>
          <a:stretch/>
        </p:blipFill>
        <p:spPr>
          <a:xfrm>
            <a:off x="20" y="10"/>
            <a:ext cx="12191980" cy="6857990"/>
          </a:xfrm>
          <a:prstGeom prst="rect">
            <a:avLst/>
          </a:prstGeom>
        </p:spPr>
      </p:pic>
      <p:sp>
        <p:nvSpPr>
          <p:cNvPr id="2" name="Title 1">
            <a:extLst>
              <a:ext uri="{FF2B5EF4-FFF2-40B4-BE49-F238E27FC236}">
                <a16:creationId xmlns:a16="http://schemas.microsoft.com/office/drawing/2014/main" id="{9683B023-31DF-000F-9248-0C9817140DBD}"/>
              </a:ext>
            </a:extLst>
          </p:cNvPr>
          <p:cNvSpPr>
            <a:spLocks noGrp="1"/>
          </p:cNvSpPr>
          <p:nvPr>
            <p:ph type="title"/>
          </p:nvPr>
        </p:nvSpPr>
        <p:spPr>
          <a:xfrm>
            <a:off x="388144" y="1828800"/>
            <a:ext cx="11415712" cy="3200400"/>
          </a:xfrm>
        </p:spPr>
        <p:txBody>
          <a:bodyPr vert="horz" lIns="91440" tIns="45720" rIns="91440" bIns="45720" rtlCol="0" anchor="b">
            <a:noAutofit/>
          </a:bodyPr>
          <a:lstStyle/>
          <a:p>
            <a:pPr algn="ctr"/>
            <a:r>
              <a:rPr lang="en-US" sz="5400" dirty="0">
                <a:effectLst>
                  <a:glow rad="38100">
                    <a:schemeClr val="bg1">
                      <a:lumMod val="65000"/>
                      <a:lumOff val="35000"/>
                      <a:alpha val="50000"/>
                    </a:schemeClr>
                  </a:glow>
                  <a:outerShdw blurRad="28575" dist="31750" dir="13200000" algn="tl" rotWithShape="0">
                    <a:srgbClr val="000000">
                      <a:alpha val="25000"/>
                    </a:srgbClr>
                  </a:outerShdw>
                </a:effectLst>
              </a:rPr>
              <a:t>My challenge to you…</a:t>
            </a:r>
            <a:br>
              <a:rPr lang="en-US" sz="5400" dirty="0">
                <a:effectLst>
                  <a:glow rad="38100">
                    <a:schemeClr val="bg1">
                      <a:lumMod val="65000"/>
                      <a:lumOff val="35000"/>
                      <a:alpha val="50000"/>
                    </a:schemeClr>
                  </a:glow>
                  <a:outerShdw blurRad="28575" dist="31750" dir="13200000" algn="tl" rotWithShape="0">
                    <a:srgbClr val="000000">
                      <a:alpha val="25000"/>
                    </a:srgbClr>
                  </a:outerShdw>
                </a:effectLst>
              </a:rPr>
            </a:br>
            <a:br>
              <a:rPr lang="en-US" sz="5400" dirty="0">
                <a:effectLst>
                  <a:glow rad="38100">
                    <a:schemeClr val="bg1">
                      <a:lumMod val="65000"/>
                      <a:lumOff val="35000"/>
                      <a:alpha val="50000"/>
                    </a:schemeClr>
                  </a:glow>
                  <a:outerShdw blurRad="28575" dist="31750" dir="13200000" algn="tl" rotWithShape="0">
                    <a:srgbClr val="000000">
                      <a:alpha val="25000"/>
                    </a:srgbClr>
                  </a:outerShdw>
                </a:effectLst>
              </a:rPr>
            </a:br>
            <a:r>
              <a:rPr lang="en-US" sz="5400" dirty="0">
                <a:effectLst>
                  <a:glow rad="38100">
                    <a:schemeClr val="bg1">
                      <a:lumMod val="65000"/>
                      <a:lumOff val="35000"/>
                      <a:alpha val="50000"/>
                    </a:schemeClr>
                  </a:glow>
                  <a:outerShdw blurRad="28575" dist="31750" dir="13200000" algn="tl" rotWithShape="0">
                    <a:srgbClr val="000000">
                      <a:alpha val="25000"/>
                    </a:srgbClr>
                  </a:outerShdw>
                </a:effectLst>
              </a:rPr>
              <a:t>START LOOKING AT FAILURE AS AN OPPORTUNITY.</a:t>
            </a:r>
          </a:p>
        </p:txBody>
      </p:sp>
    </p:spTree>
    <p:extLst>
      <p:ext uri="{BB962C8B-B14F-4D97-AF65-F5344CB8AC3E}">
        <p14:creationId xmlns:p14="http://schemas.microsoft.com/office/powerpoint/2010/main" val="394634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1B0A6F6C-A8E2-6CB8-70C7-E7B5D6DDF317}"/>
            </a:ext>
          </a:extLst>
        </p:cNvPr>
        <p:cNvGrpSpPr/>
        <p:nvPr/>
      </p:nvGrpSpPr>
      <p:grpSpPr>
        <a:xfrm>
          <a:off x="0" y="0"/>
          <a:ext cx="0" cy="0"/>
          <a:chOff x="0" y="0"/>
          <a:chExt cx="0" cy="0"/>
        </a:xfrm>
      </p:grpSpPr>
      <p:pic>
        <p:nvPicPr>
          <p:cNvPr id="4" name="Picture 3" descr="Top shot of a representation of networks with stick figures.">
            <a:extLst>
              <a:ext uri="{FF2B5EF4-FFF2-40B4-BE49-F238E27FC236}">
                <a16:creationId xmlns:a16="http://schemas.microsoft.com/office/drawing/2014/main" id="{DC6E5EC6-5AD2-EA5B-1361-98C27BF2E7AB}"/>
              </a:ext>
            </a:extLst>
          </p:cNvPr>
          <p:cNvPicPr>
            <a:picLocks noChangeAspect="1"/>
          </p:cNvPicPr>
          <p:nvPr/>
        </p:nvPicPr>
        <p:blipFill>
          <a:blip r:embed="rId4"/>
          <a:srcRect t="8796" b="6618"/>
          <a:stretch/>
        </p:blipFill>
        <p:spPr>
          <a:xfrm>
            <a:off x="20" y="10"/>
            <a:ext cx="12191980" cy="6857990"/>
          </a:xfrm>
          <a:prstGeom prst="rect">
            <a:avLst/>
          </a:prstGeom>
        </p:spPr>
      </p:pic>
      <p:sp useBgFill="1">
        <p:nvSpPr>
          <p:cNvPr id="6" name="Rounded Rectangle 9">
            <a:extLst>
              <a:ext uri="{FF2B5EF4-FFF2-40B4-BE49-F238E27FC236}">
                <a16:creationId xmlns:a16="http://schemas.microsoft.com/office/drawing/2014/main" id="{9A717457-11D1-4510-8702-EDFAADDF6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6889" y="1846512"/>
            <a:ext cx="8998224" cy="3164976"/>
          </a:xfrm>
          <a:prstGeom prst="roundRect">
            <a:avLst>
              <a:gd name="adj" fmla="val 4629"/>
            </a:avLst>
          </a:prstGeom>
          <a:ln w="44450">
            <a:gradFill>
              <a:gsLst>
                <a:gs pos="0">
                  <a:schemeClr val="bg2">
                    <a:alpha val="65000"/>
                  </a:schemeClr>
                </a:gs>
                <a:gs pos="98000">
                  <a:schemeClr val="bg2">
                    <a:lumMod val="75000"/>
                    <a:alpha val="55000"/>
                  </a:schemeClr>
                </a:gs>
              </a:gsLst>
              <a:lin ang="5400000" scaled="1"/>
            </a:gradFill>
          </a:ln>
          <a:effectLst>
            <a:innerShdw blurRad="63500" dist="50800" dir="14460000">
              <a:prstClr val="black">
                <a:alpha val="70000"/>
              </a:prstClr>
            </a:innerShdw>
          </a:effectLst>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A5CBBA-C381-8844-4E9A-F0073B5E1FF9}"/>
              </a:ext>
            </a:extLst>
          </p:cNvPr>
          <p:cNvSpPr>
            <a:spLocks noGrp="1"/>
          </p:cNvSpPr>
          <p:nvPr>
            <p:ph type="ctrTitle"/>
          </p:nvPr>
        </p:nvSpPr>
        <p:spPr>
          <a:xfrm>
            <a:off x="1751012" y="2007703"/>
            <a:ext cx="8676222" cy="1802297"/>
          </a:xfrm>
        </p:spPr>
        <p:txBody>
          <a:bodyPr vert="horz" lIns="91440" tIns="45720" rIns="91440" bIns="45720" rtlCol="0" anchor="b">
            <a:normAutofit/>
          </a:bodyPr>
          <a:lstStyle/>
          <a:p>
            <a:pPr algn="ctr"/>
            <a:r>
              <a:rPr lang="en-US" sz="4800" b="1">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rPr>
              <a:t>Final questions</a:t>
            </a:r>
            <a:endParaRPr lang="en-US" sz="4800">
              <a:solidFill>
                <a:schemeClr val="accent1"/>
              </a:solidFill>
              <a:effectLst>
                <a:glow rad="38100">
                  <a:schemeClr val="bg1">
                    <a:lumMod val="65000"/>
                    <a:lumOff val="35000"/>
                    <a:alpha val="50000"/>
                  </a:schemeClr>
                </a:glow>
                <a:outerShdw blurRad="28575" dist="31750" dir="13200000" algn="tl" rotWithShape="0">
                  <a:srgbClr val="000000">
                    <a:alpha val="25000"/>
                  </a:srgbClr>
                </a:outerShdw>
              </a:effectLst>
            </a:endParaRPr>
          </a:p>
        </p:txBody>
      </p:sp>
    </p:spTree>
    <p:extLst>
      <p:ext uri="{BB962C8B-B14F-4D97-AF65-F5344CB8AC3E}">
        <p14:creationId xmlns:p14="http://schemas.microsoft.com/office/powerpoint/2010/main" val="2218761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a:extLst>
            <a:ext uri="{FF2B5EF4-FFF2-40B4-BE49-F238E27FC236}">
              <a16:creationId xmlns:a16="http://schemas.microsoft.com/office/drawing/2014/main" id="{9977A1F1-A532-F12B-D03C-2107DFA2D77D}"/>
            </a:ext>
          </a:extLst>
        </p:cNvPr>
        <p:cNvGrpSpPr/>
        <p:nvPr/>
      </p:nvGrpSpPr>
      <p:grpSpPr>
        <a:xfrm>
          <a:off x="0" y="0"/>
          <a:ext cx="0" cy="0"/>
          <a:chOff x="0" y="0"/>
          <a:chExt cx="0" cy="0"/>
        </a:xfrm>
      </p:grpSpPr>
      <p:pic>
        <p:nvPicPr>
          <p:cNvPr id="7" name="Picture 6" descr="A calculus formula">
            <a:extLst>
              <a:ext uri="{FF2B5EF4-FFF2-40B4-BE49-F238E27FC236}">
                <a16:creationId xmlns:a16="http://schemas.microsoft.com/office/drawing/2014/main" id="{16271E6B-83C0-A4F0-4286-3A85116A9F61}"/>
              </a:ext>
            </a:extLst>
          </p:cNvPr>
          <p:cNvPicPr>
            <a:picLocks noChangeAspect="1"/>
          </p:cNvPicPr>
          <p:nvPr/>
        </p:nvPicPr>
        <p:blipFill>
          <a:blip r:embed="rId4">
            <a:alphaModFix amt="15000"/>
          </a:blip>
          <a:srcRect t="1948" b="13783"/>
          <a:stretch/>
        </p:blipFill>
        <p:spPr>
          <a:xfrm>
            <a:off x="20" y="10"/>
            <a:ext cx="12191980" cy="6857990"/>
          </a:xfrm>
          <a:prstGeom prst="rect">
            <a:avLst/>
          </a:prstGeom>
        </p:spPr>
      </p:pic>
      <p:sp>
        <p:nvSpPr>
          <p:cNvPr id="2" name="Title 1">
            <a:extLst>
              <a:ext uri="{FF2B5EF4-FFF2-40B4-BE49-F238E27FC236}">
                <a16:creationId xmlns:a16="http://schemas.microsoft.com/office/drawing/2014/main" id="{B2BFDF8C-6A7F-EAFC-AE09-59F55258006D}"/>
              </a:ext>
            </a:extLst>
          </p:cNvPr>
          <p:cNvSpPr>
            <a:spLocks noGrp="1"/>
          </p:cNvSpPr>
          <p:nvPr>
            <p:ph type="title"/>
          </p:nvPr>
        </p:nvSpPr>
        <p:spPr>
          <a:xfrm>
            <a:off x="955676" y="111924"/>
            <a:ext cx="9905998" cy="1905000"/>
          </a:xfrm>
        </p:spPr>
        <p:txBody>
          <a:bodyPr vert="horz" lIns="91440" tIns="45720" rIns="91440" bIns="45720" rtlCol="0" anchor="ctr">
            <a:normAutofit/>
          </a:bodyPr>
          <a:lstStyle/>
          <a:p>
            <a:r>
              <a:rPr lang="en-US" sz="6000" dirty="0">
                <a:solidFill>
                  <a:schemeClr val="accent1"/>
                </a:solidFill>
              </a:rPr>
              <a:t>20 Leadership Lessons</a:t>
            </a:r>
          </a:p>
        </p:txBody>
      </p:sp>
      <p:sp>
        <p:nvSpPr>
          <p:cNvPr id="3" name="Content Placeholder 2">
            <a:extLst>
              <a:ext uri="{FF2B5EF4-FFF2-40B4-BE49-F238E27FC236}">
                <a16:creationId xmlns:a16="http://schemas.microsoft.com/office/drawing/2014/main" id="{947AE62E-D962-38F9-C80D-BDA5B48314F7}"/>
              </a:ext>
            </a:extLst>
          </p:cNvPr>
          <p:cNvSpPr>
            <a:spLocks noGrp="1"/>
          </p:cNvSpPr>
          <p:nvPr>
            <p:ph sz="half" idx="2"/>
          </p:nvPr>
        </p:nvSpPr>
        <p:spPr>
          <a:xfrm>
            <a:off x="471487" y="2128838"/>
            <a:ext cx="13215937" cy="4486275"/>
          </a:xfrm>
        </p:spPr>
        <p:txBody>
          <a:bodyPr vert="horz" lIns="91440" tIns="45720" rIns="91440" bIns="45720" numCol="3" rtlCol="0" anchor="ctr">
            <a:normAutofit lnSpcReduction="10000"/>
          </a:bodyPr>
          <a:lstStyle/>
          <a:p>
            <a:pPr>
              <a:lnSpc>
                <a:spcPct val="90000"/>
              </a:lnSpc>
            </a:pPr>
            <a:r>
              <a:rPr lang="en-US" sz="3600" dirty="0">
                <a:effectLst>
                  <a:glow rad="38100">
                    <a:schemeClr val="bg1">
                      <a:lumMod val="50000"/>
                      <a:lumOff val="50000"/>
                      <a:alpha val="20000"/>
                    </a:schemeClr>
                  </a:glow>
                </a:effectLst>
              </a:rPr>
              <a:t>Accountability</a:t>
            </a:r>
          </a:p>
          <a:p>
            <a:pPr>
              <a:lnSpc>
                <a:spcPct val="90000"/>
              </a:lnSpc>
            </a:pPr>
            <a:r>
              <a:rPr lang="en-US" sz="3600" dirty="0">
                <a:effectLst>
                  <a:glow rad="38100">
                    <a:schemeClr val="bg1">
                      <a:lumMod val="50000"/>
                      <a:lumOff val="50000"/>
                      <a:alpha val="20000"/>
                    </a:schemeClr>
                  </a:glow>
                </a:effectLst>
              </a:rPr>
              <a:t>Foundations</a:t>
            </a:r>
          </a:p>
          <a:p>
            <a:pPr>
              <a:lnSpc>
                <a:spcPct val="90000"/>
              </a:lnSpc>
            </a:pPr>
            <a:r>
              <a:rPr lang="en-US" sz="3600" dirty="0">
                <a:effectLst>
                  <a:glow rad="38100">
                    <a:schemeClr val="bg1">
                      <a:lumMod val="50000"/>
                      <a:lumOff val="50000"/>
                      <a:alpha val="20000"/>
                    </a:schemeClr>
                  </a:glow>
                </a:effectLst>
              </a:rPr>
              <a:t>Purpose</a:t>
            </a:r>
          </a:p>
          <a:p>
            <a:pPr>
              <a:lnSpc>
                <a:spcPct val="90000"/>
              </a:lnSpc>
            </a:pPr>
            <a:r>
              <a:rPr lang="en-US" sz="3600" dirty="0">
                <a:effectLst>
                  <a:glow rad="38100">
                    <a:schemeClr val="bg1">
                      <a:lumMod val="50000"/>
                      <a:lumOff val="50000"/>
                      <a:alpha val="20000"/>
                    </a:schemeClr>
                  </a:glow>
                </a:effectLst>
              </a:rPr>
              <a:t>Patience</a:t>
            </a:r>
          </a:p>
          <a:p>
            <a:pPr>
              <a:lnSpc>
                <a:spcPct val="90000"/>
              </a:lnSpc>
            </a:pPr>
            <a:r>
              <a:rPr lang="en-US" sz="3600" dirty="0">
                <a:effectLst>
                  <a:glow rad="38100">
                    <a:schemeClr val="bg1">
                      <a:lumMod val="50000"/>
                      <a:lumOff val="50000"/>
                      <a:alpha val="20000"/>
                    </a:schemeClr>
                  </a:glow>
                </a:effectLst>
              </a:rPr>
              <a:t>Responsibility</a:t>
            </a:r>
          </a:p>
          <a:p>
            <a:pPr>
              <a:lnSpc>
                <a:spcPct val="90000"/>
              </a:lnSpc>
            </a:pPr>
            <a:r>
              <a:rPr lang="en-US" sz="3600" dirty="0">
                <a:effectLst>
                  <a:glow rad="38100">
                    <a:schemeClr val="bg1">
                      <a:lumMod val="50000"/>
                      <a:lumOff val="50000"/>
                      <a:alpha val="20000"/>
                    </a:schemeClr>
                  </a:glow>
                </a:effectLst>
              </a:rPr>
              <a:t>Training</a:t>
            </a:r>
          </a:p>
          <a:p>
            <a:pPr>
              <a:lnSpc>
                <a:spcPct val="90000"/>
              </a:lnSpc>
            </a:pPr>
            <a:r>
              <a:rPr lang="en-US" sz="3600" dirty="0">
                <a:effectLst>
                  <a:glow rad="38100">
                    <a:schemeClr val="bg1">
                      <a:lumMod val="50000"/>
                      <a:lumOff val="50000"/>
                      <a:alpha val="20000"/>
                    </a:schemeClr>
                  </a:glow>
                </a:effectLst>
              </a:rPr>
              <a:t>Value</a:t>
            </a:r>
          </a:p>
          <a:p>
            <a:pPr>
              <a:lnSpc>
                <a:spcPct val="90000"/>
              </a:lnSpc>
            </a:pPr>
            <a:r>
              <a:rPr lang="en-US" sz="3600" dirty="0">
                <a:effectLst>
                  <a:glow rad="38100">
                    <a:schemeClr val="bg1">
                      <a:lumMod val="50000"/>
                      <a:lumOff val="50000"/>
                      <a:alpha val="20000"/>
                    </a:schemeClr>
                  </a:glow>
                </a:effectLst>
              </a:rPr>
              <a:t>Ambition</a:t>
            </a:r>
          </a:p>
          <a:p>
            <a:pPr>
              <a:lnSpc>
                <a:spcPct val="90000"/>
              </a:lnSpc>
            </a:pPr>
            <a:r>
              <a:rPr lang="en-US" sz="3600" dirty="0">
                <a:effectLst>
                  <a:glow rad="38100">
                    <a:schemeClr val="bg1">
                      <a:lumMod val="50000"/>
                      <a:lumOff val="50000"/>
                      <a:alpha val="20000"/>
                    </a:schemeClr>
                  </a:glow>
                </a:effectLst>
              </a:rPr>
              <a:t>Ethics</a:t>
            </a:r>
          </a:p>
          <a:p>
            <a:pPr>
              <a:lnSpc>
                <a:spcPct val="90000"/>
              </a:lnSpc>
            </a:pPr>
            <a:r>
              <a:rPr lang="en-US" sz="3600" dirty="0">
                <a:effectLst>
                  <a:glow rad="38100">
                    <a:schemeClr val="bg1">
                      <a:lumMod val="50000"/>
                      <a:lumOff val="50000"/>
                      <a:alpha val="20000"/>
                    </a:schemeClr>
                  </a:glow>
                </a:effectLst>
              </a:rPr>
              <a:t>Assistance</a:t>
            </a:r>
          </a:p>
          <a:p>
            <a:pPr>
              <a:lnSpc>
                <a:spcPct val="90000"/>
              </a:lnSpc>
            </a:pPr>
            <a:r>
              <a:rPr lang="en-US" sz="3600" dirty="0">
                <a:effectLst>
                  <a:glow rad="38100">
                    <a:schemeClr val="bg1">
                      <a:lumMod val="50000"/>
                      <a:lumOff val="50000"/>
                      <a:alpha val="20000"/>
                    </a:schemeClr>
                  </a:glow>
                </a:effectLst>
              </a:rPr>
              <a:t>Communication</a:t>
            </a:r>
          </a:p>
          <a:p>
            <a:pPr>
              <a:lnSpc>
                <a:spcPct val="90000"/>
              </a:lnSpc>
            </a:pPr>
            <a:r>
              <a:rPr lang="en-US" sz="3600" dirty="0">
                <a:effectLst>
                  <a:glow rad="38100">
                    <a:schemeClr val="bg1">
                      <a:lumMod val="50000"/>
                      <a:lumOff val="50000"/>
                      <a:alpha val="20000"/>
                    </a:schemeClr>
                  </a:glow>
                </a:effectLst>
              </a:rPr>
              <a:t>Engagement</a:t>
            </a:r>
          </a:p>
          <a:p>
            <a:pPr>
              <a:lnSpc>
                <a:spcPct val="90000"/>
              </a:lnSpc>
            </a:pPr>
            <a:r>
              <a:rPr lang="en-US" sz="3600" dirty="0">
                <a:effectLst>
                  <a:glow rad="38100">
                    <a:schemeClr val="bg1">
                      <a:lumMod val="50000"/>
                      <a:lumOff val="50000"/>
                      <a:alpha val="20000"/>
                    </a:schemeClr>
                  </a:glow>
                </a:effectLst>
              </a:rPr>
              <a:t>Inspiration</a:t>
            </a:r>
          </a:p>
          <a:p>
            <a:pPr>
              <a:lnSpc>
                <a:spcPct val="90000"/>
              </a:lnSpc>
            </a:pPr>
            <a:r>
              <a:rPr lang="en-US" sz="3600" dirty="0">
                <a:effectLst>
                  <a:glow rad="38100">
                    <a:schemeClr val="bg1">
                      <a:lumMod val="50000"/>
                      <a:lumOff val="50000"/>
                      <a:alpha val="20000"/>
                    </a:schemeClr>
                  </a:glow>
                </a:effectLst>
              </a:rPr>
              <a:t>Motivation</a:t>
            </a:r>
          </a:p>
          <a:p>
            <a:pPr>
              <a:lnSpc>
                <a:spcPct val="90000"/>
              </a:lnSpc>
            </a:pPr>
            <a:r>
              <a:rPr lang="en-US" sz="3600" dirty="0">
                <a:effectLst>
                  <a:glow rad="38100">
                    <a:schemeClr val="bg1">
                      <a:lumMod val="50000"/>
                      <a:lumOff val="50000"/>
                      <a:alpha val="20000"/>
                    </a:schemeClr>
                  </a:glow>
                </a:effectLst>
              </a:rPr>
              <a:t>Teams</a:t>
            </a:r>
          </a:p>
          <a:p>
            <a:pPr>
              <a:lnSpc>
                <a:spcPct val="90000"/>
              </a:lnSpc>
            </a:pPr>
            <a:r>
              <a:rPr lang="en-US" sz="3600" dirty="0">
                <a:effectLst>
                  <a:glow rad="38100">
                    <a:schemeClr val="bg1">
                      <a:lumMod val="50000"/>
                      <a:lumOff val="50000"/>
                      <a:alpha val="20000"/>
                    </a:schemeClr>
                  </a:glow>
                </a:effectLst>
              </a:rPr>
              <a:t>Goals</a:t>
            </a:r>
          </a:p>
          <a:p>
            <a:pPr>
              <a:lnSpc>
                <a:spcPct val="90000"/>
              </a:lnSpc>
            </a:pPr>
            <a:r>
              <a:rPr lang="en-US" sz="3600" dirty="0">
                <a:effectLst>
                  <a:glow rad="38100">
                    <a:schemeClr val="bg1">
                      <a:lumMod val="50000"/>
                      <a:lumOff val="50000"/>
                      <a:alpha val="20000"/>
                    </a:schemeClr>
                  </a:glow>
                </a:effectLst>
              </a:rPr>
              <a:t>Challenges</a:t>
            </a:r>
          </a:p>
          <a:p>
            <a:pPr>
              <a:lnSpc>
                <a:spcPct val="90000"/>
              </a:lnSpc>
            </a:pPr>
            <a:r>
              <a:rPr lang="en-US" sz="3600" dirty="0">
                <a:effectLst>
                  <a:glow rad="38100">
                    <a:schemeClr val="bg1">
                      <a:lumMod val="50000"/>
                      <a:lumOff val="50000"/>
                      <a:alpha val="20000"/>
                    </a:schemeClr>
                  </a:glow>
                </a:effectLst>
              </a:rPr>
              <a:t>Politics</a:t>
            </a:r>
          </a:p>
          <a:p>
            <a:pPr>
              <a:lnSpc>
                <a:spcPct val="90000"/>
              </a:lnSpc>
            </a:pPr>
            <a:r>
              <a:rPr lang="en-US" sz="3600" dirty="0">
                <a:effectLst>
                  <a:glow rad="38100">
                    <a:schemeClr val="bg1">
                      <a:lumMod val="50000"/>
                      <a:lumOff val="50000"/>
                      <a:alpha val="20000"/>
                    </a:schemeClr>
                  </a:glow>
                </a:effectLst>
              </a:rPr>
              <a:t>Failure</a:t>
            </a:r>
          </a:p>
          <a:p>
            <a:pPr>
              <a:lnSpc>
                <a:spcPct val="90000"/>
              </a:lnSpc>
            </a:pPr>
            <a:r>
              <a:rPr lang="en-US" sz="3600" dirty="0">
                <a:effectLst>
                  <a:glow rad="38100">
                    <a:schemeClr val="bg1">
                      <a:lumMod val="50000"/>
                      <a:lumOff val="50000"/>
                      <a:alpha val="20000"/>
                    </a:schemeClr>
                  </a:glow>
                </a:effectLst>
              </a:rPr>
              <a:t>Balance</a:t>
            </a:r>
          </a:p>
        </p:txBody>
      </p:sp>
    </p:spTree>
    <p:extLst>
      <p:ext uri="{BB962C8B-B14F-4D97-AF65-F5344CB8AC3E}">
        <p14:creationId xmlns:p14="http://schemas.microsoft.com/office/powerpoint/2010/main" val="25009314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72111-795D-3E0D-5E0E-CB1621B73360}"/>
              </a:ext>
            </a:extLst>
          </p:cNvPr>
          <p:cNvSpPr>
            <a:spLocks noGrp="1"/>
          </p:cNvSpPr>
          <p:nvPr>
            <p:ph type="title"/>
          </p:nvPr>
        </p:nvSpPr>
        <p:spPr>
          <a:xfrm>
            <a:off x="708429" y="102311"/>
            <a:ext cx="3715327" cy="2167538"/>
          </a:xfrm>
        </p:spPr>
        <p:txBody>
          <a:bodyPr>
            <a:normAutofit fontScale="90000"/>
          </a:bodyPr>
          <a:lstStyle/>
          <a:p>
            <a:r>
              <a:rPr lang="en-US" sz="5200" b="1" i="1" dirty="0">
                <a:latin typeface="Century Gothic" panose="020B0502020202020204" pitchFamily="34" charset="0"/>
              </a:rPr>
              <a:t>THANKS FOR HAVING ME</a:t>
            </a:r>
          </a:p>
        </p:txBody>
      </p:sp>
      <p:graphicFrame>
        <p:nvGraphicFramePr>
          <p:cNvPr id="11" name="Content Placeholder 2">
            <a:extLst>
              <a:ext uri="{FF2B5EF4-FFF2-40B4-BE49-F238E27FC236}">
                <a16:creationId xmlns:a16="http://schemas.microsoft.com/office/drawing/2014/main" id="{E7B671D3-AF82-F856-50EE-55539351D49D}"/>
              </a:ext>
            </a:extLst>
          </p:cNvPr>
          <p:cNvGraphicFramePr>
            <a:graphicFrameLocks noGrp="1"/>
          </p:cNvGraphicFramePr>
          <p:nvPr>
            <p:ph idx="1"/>
            <p:extLst>
              <p:ext uri="{D42A27DB-BD31-4B8C-83A1-F6EECF244321}">
                <p14:modId xmlns:p14="http://schemas.microsoft.com/office/powerpoint/2010/main" val="1801826355"/>
              </p:ext>
            </p:extLst>
          </p:nvPr>
        </p:nvGraphicFramePr>
        <p:xfrm>
          <a:off x="5202256" y="343301"/>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 name="Picture 20" descr="A cartoon of a firefighter with an axe&#10;&#10;Description automatically generated">
            <a:extLst>
              <a:ext uri="{FF2B5EF4-FFF2-40B4-BE49-F238E27FC236}">
                <a16:creationId xmlns:a16="http://schemas.microsoft.com/office/drawing/2014/main" id="{0FCD2465-F753-910C-C71C-1F49EF209A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7068" y="3429000"/>
            <a:ext cx="3429000" cy="3429000"/>
          </a:xfrm>
          <a:prstGeom prst="rect">
            <a:avLst/>
          </a:prstGeom>
        </p:spPr>
      </p:pic>
      <p:pic>
        <p:nvPicPr>
          <p:cNvPr id="4" name="Picture 3">
            <a:extLst>
              <a:ext uri="{FF2B5EF4-FFF2-40B4-BE49-F238E27FC236}">
                <a16:creationId xmlns:a16="http://schemas.microsoft.com/office/drawing/2014/main" id="{CDFFCE51-53E7-B086-3ECC-57CDD221A580}"/>
              </a:ext>
            </a:extLst>
          </p:cNvPr>
          <p:cNvPicPr>
            <a:picLocks noChangeAspect="1"/>
          </p:cNvPicPr>
          <p:nvPr/>
        </p:nvPicPr>
        <p:blipFill>
          <a:blip r:embed="rId8"/>
          <a:stretch>
            <a:fillRect/>
          </a:stretch>
        </p:blipFill>
        <p:spPr>
          <a:xfrm>
            <a:off x="2066349" y="2099575"/>
            <a:ext cx="2477942" cy="2488577"/>
          </a:xfrm>
          <a:prstGeom prst="rect">
            <a:avLst/>
          </a:prstGeom>
        </p:spPr>
      </p:pic>
      <p:pic>
        <p:nvPicPr>
          <p:cNvPr id="7" name="Picture 6" descr="A group of books with text on them&#10;&#10;Description automatically generated">
            <a:extLst>
              <a:ext uri="{FF2B5EF4-FFF2-40B4-BE49-F238E27FC236}">
                <a16:creationId xmlns:a16="http://schemas.microsoft.com/office/drawing/2014/main" id="{B795B7E8-2DFE-2812-0DAA-F02F1D0405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70942" y="3095645"/>
            <a:ext cx="5107893" cy="5107893"/>
          </a:xfrm>
          <a:prstGeom prst="rect">
            <a:avLst/>
          </a:prstGeom>
        </p:spPr>
      </p:pic>
    </p:spTree>
    <p:extLst>
      <p:ext uri="{BB962C8B-B14F-4D97-AF65-F5344CB8AC3E}">
        <p14:creationId xmlns:p14="http://schemas.microsoft.com/office/powerpoint/2010/main" val="395362923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Ash">
  <a:themeElements>
    <a:clrScheme name="Custom 170">
      <a:dk1>
        <a:sysClr val="windowText" lastClr="000000"/>
      </a:dk1>
      <a:lt1>
        <a:sysClr val="window" lastClr="FFFFFF"/>
      </a:lt1>
      <a:dk2>
        <a:srgbClr val="232220"/>
      </a:dk2>
      <a:lt2>
        <a:srgbClr val="E7E6E6"/>
      </a:lt2>
      <a:accent1>
        <a:srgbClr val="DDDDDD"/>
      </a:accent1>
      <a:accent2>
        <a:srgbClr val="B2B2B2"/>
      </a:accent2>
      <a:accent3>
        <a:srgbClr val="969696"/>
      </a:accent3>
      <a:accent4>
        <a:srgbClr val="808080"/>
      </a:accent4>
      <a:accent5>
        <a:srgbClr val="5F5F5F"/>
      </a:accent5>
      <a:accent6>
        <a:srgbClr val="4D4D4D"/>
      </a:accent6>
      <a:hlink>
        <a:srgbClr val="0563C1"/>
      </a:hlink>
      <a:folHlink>
        <a:srgbClr val="954F72"/>
      </a:folHlink>
    </a:clrScheme>
    <a:fontScheme name="Custom 120">
      <a:majorFont>
        <a:latin typeface="Arial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EC9EDCE-CA86-4389-AAF7-0A6DFE4AE971}">
  <we:reference id="wa200005566" version="3.0.0.2" store="en-US" storeType="OMEX"/>
  <we:alternateReferences>
    <we:reference id="WA200005566" version="3.0.0.2"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2.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168DCE-134F-4610-A6AA-88CEBE8D71D2}">
  <ds:schemaRefs>
    <ds:schemaRef ds:uri="http://schemas.microsoft.com/office/2006/documentManagement/types"/>
    <ds:schemaRef ds:uri="http://purl.org/dc/elements/1.1/"/>
    <ds:schemaRef ds:uri="230e9df3-be65-4c73-a93b-d1236ebd677e"/>
    <ds:schemaRef ds:uri="http://schemas.microsoft.com/office/2006/metadata/properties"/>
    <ds:schemaRef ds:uri="http://purl.org/dc/dcmitype/"/>
    <ds:schemaRef ds:uri="http://schemas.microsoft.com/sharepoint/v3"/>
    <ds:schemaRef ds:uri="http://purl.org/dc/terms/"/>
    <ds:schemaRef ds:uri="http://www.w3.org/XML/1998/namespace"/>
    <ds:schemaRef ds:uri="http://schemas.microsoft.com/office/infopath/2007/PartnerControls"/>
    <ds:schemaRef ds:uri="http://schemas.openxmlformats.org/package/2006/metadata/core-properties"/>
    <ds:schemaRef ds:uri="16c05727-aa75-4e4a-9b5f-8a80a1165891"/>
    <ds:schemaRef ds:uri="71af3243-3dd4-4a8d-8c0d-dd76da1f02a5"/>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Mesh</Template>
  <TotalTime>8693</TotalTime>
  <Words>1287</Words>
  <Application>Microsoft Office PowerPoint</Application>
  <PresentationFormat>Widescreen</PresentationFormat>
  <Paragraphs>194</Paragraphs>
  <Slides>50</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50</vt:i4>
      </vt:variant>
    </vt:vector>
  </HeadingPairs>
  <TitlesOfParts>
    <vt:vector size="59" baseType="lpstr">
      <vt:lpstr>Arial</vt:lpstr>
      <vt:lpstr>Arial Black</vt:lpstr>
      <vt:lpstr>Calibri</vt:lpstr>
      <vt:lpstr>Century Gothic</vt:lpstr>
      <vt:lpstr>fkGroteskNeue</vt:lpstr>
      <vt:lpstr>Montserrat Bold</vt:lpstr>
      <vt:lpstr>var(--font-fk-grotesk)</vt:lpstr>
      <vt:lpstr>Ash</vt:lpstr>
      <vt:lpstr>Mesh</vt:lpstr>
      <vt:lpstr>Embracing the F-Word: Failure as a Path to Excellence</vt:lpstr>
      <vt:lpstr>Who is marc hill?</vt:lpstr>
      <vt:lpstr>Honest, no BS Truth</vt:lpstr>
      <vt:lpstr>You will Fail!</vt:lpstr>
      <vt:lpstr>Is there a difference?</vt:lpstr>
      <vt:lpstr>How many of you were Successful the first time you did anything?</vt:lpstr>
      <vt:lpstr>Case Studies in failure</vt:lpstr>
      <vt:lpstr>Hurricane Katrina Command Breakdown</vt:lpstr>
      <vt:lpstr>East Palestine Train Derailment</vt:lpstr>
      <vt:lpstr>Volunteer Firefighter Dies During SCBA Confidence Training</vt:lpstr>
      <vt:lpstr>Rothschild Fire/EMS Chief</vt:lpstr>
      <vt:lpstr>What are the common takeaways?</vt:lpstr>
      <vt:lpstr>Think about the last event you were in charge of… how did it go?</vt:lpstr>
      <vt:lpstr>Redefining Failure</vt:lpstr>
      <vt:lpstr>You’ve got to change </vt:lpstr>
      <vt:lpstr>Lead by example</vt:lpstr>
      <vt:lpstr>Failure is good</vt:lpstr>
      <vt:lpstr>Dunning-Kreger Effect</vt:lpstr>
      <vt:lpstr>Take a minute to reflect on your past failures and how important they are to wisdom.</vt:lpstr>
      <vt:lpstr>Learning from Failure</vt:lpstr>
      <vt:lpstr>Write things down</vt:lpstr>
      <vt:lpstr>For instructors</vt:lpstr>
      <vt:lpstr>PowerPoint Presentation</vt:lpstr>
      <vt:lpstr>Time is on your side</vt:lpstr>
      <vt:lpstr>After Action Reviews (AAR)</vt:lpstr>
      <vt:lpstr>Key Principles of an AAR</vt:lpstr>
      <vt:lpstr>Write down your biggest failures or regrets. </vt:lpstr>
      <vt:lpstr>Failure-Positive Culture</vt:lpstr>
      <vt:lpstr>No this isn’t A hippie Hug fest</vt:lpstr>
      <vt:lpstr>Create motivation</vt:lpstr>
      <vt:lpstr>Understand your role</vt:lpstr>
      <vt:lpstr>Do you have a failure positive culture? How could perspective help retention and recruitment?</vt:lpstr>
      <vt:lpstr>Personal Growth</vt:lpstr>
      <vt:lpstr>How do you plan to improve?</vt:lpstr>
      <vt:lpstr>1% Rule</vt:lpstr>
      <vt:lpstr>Confidence</vt:lpstr>
      <vt:lpstr>It’s in your power!  A + E = P (Attitude + Effort = Performance)</vt:lpstr>
      <vt:lpstr>Find ways to learn</vt:lpstr>
      <vt:lpstr>What kind of education do you want to seek out?</vt:lpstr>
      <vt:lpstr>Leadership Excellence</vt:lpstr>
      <vt:lpstr>It starts at the top</vt:lpstr>
      <vt:lpstr>Let’s talk about counseling and feedback</vt:lpstr>
      <vt:lpstr>PowerPoint Presentation</vt:lpstr>
      <vt:lpstr>Core principles</vt:lpstr>
      <vt:lpstr>What kind of leader do you want to be?</vt:lpstr>
      <vt:lpstr>PowerPoint Presentation</vt:lpstr>
      <vt:lpstr>My challenge to you…  START LOOKING AT FAILURE AS AN OPPORTUNITY.</vt:lpstr>
      <vt:lpstr>Final questions</vt:lpstr>
      <vt:lpstr>20 Leadership Lessons</vt:lpstr>
      <vt:lpstr>THANKS FOR HAVING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 Hill</dc:creator>
  <cp:lastModifiedBy>Marc Hill</cp:lastModifiedBy>
  <cp:revision>27</cp:revision>
  <cp:lastPrinted>2025-02-05T19:19:13Z</cp:lastPrinted>
  <dcterms:created xsi:type="dcterms:W3CDTF">2025-01-31T15:46:51Z</dcterms:created>
  <dcterms:modified xsi:type="dcterms:W3CDTF">2025-02-06T20:44:51Z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