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99" r:id="rId2"/>
    <p:sldId id="318" r:id="rId3"/>
    <p:sldId id="317" r:id="rId4"/>
    <p:sldId id="326" r:id="rId5"/>
    <p:sldId id="330" r:id="rId6"/>
    <p:sldId id="315" r:id="rId7"/>
    <p:sldId id="269" r:id="rId8"/>
    <p:sldId id="270" r:id="rId9"/>
    <p:sldId id="285" r:id="rId10"/>
    <p:sldId id="327" r:id="rId11"/>
    <p:sldId id="271" r:id="rId12"/>
    <p:sldId id="273" r:id="rId13"/>
    <p:sldId id="310" r:id="rId14"/>
    <p:sldId id="276" r:id="rId15"/>
    <p:sldId id="281" r:id="rId16"/>
    <p:sldId id="306" r:id="rId17"/>
    <p:sldId id="300" r:id="rId18"/>
    <p:sldId id="307" r:id="rId19"/>
    <p:sldId id="319" r:id="rId20"/>
    <p:sldId id="284" r:id="rId21"/>
    <p:sldId id="266" r:id="rId22"/>
    <p:sldId id="328" r:id="rId23"/>
    <p:sldId id="308" r:id="rId24"/>
    <p:sldId id="297" r:id="rId25"/>
    <p:sldId id="287" r:id="rId26"/>
    <p:sldId id="311" r:id="rId27"/>
    <p:sldId id="277" r:id="rId28"/>
    <p:sldId id="278" r:id="rId29"/>
    <p:sldId id="331" r:id="rId30"/>
    <p:sldId id="296" r:id="rId31"/>
    <p:sldId id="320" r:id="rId32"/>
    <p:sldId id="323" r:id="rId33"/>
    <p:sldId id="324" r:id="rId34"/>
    <p:sldId id="280" r:id="rId35"/>
    <p:sldId id="312" r:id="rId36"/>
    <p:sldId id="301" r:id="rId37"/>
    <p:sldId id="329" r:id="rId38"/>
    <p:sldId id="302" r:id="rId39"/>
    <p:sldId id="303" r:id="rId40"/>
    <p:sldId id="305" r:id="rId41"/>
    <p:sldId id="304" r:id="rId42"/>
    <p:sldId id="325" r:id="rId43"/>
    <p:sldId id="322" r:id="rId44"/>
    <p:sldId id="313" r:id="rId45"/>
    <p:sldId id="274" r:id="rId46"/>
    <p:sldId id="275" r:id="rId47"/>
    <p:sldId id="292" r:id="rId48"/>
    <p:sldId id="298" r:id="rId49"/>
    <p:sldId id="321" r:id="rId50"/>
    <p:sldId id="309" r:id="rId51"/>
    <p:sldId id="314" r:id="rId52"/>
    <p:sldId id="333" r:id="rId53"/>
    <p:sldId id="294" r:id="rId54"/>
    <p:sldId id="295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4" d="100"/>
          <a:sy n="74" d="100"/>
        </p:scale>
        <p:origin x="28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svg"/><Relationship Id="rId1" Type="http://schemas.openxmlformats.org/officeDocument/2006/relationships/image" Target="../media/image54.png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64.sv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svg"/><Relationship Id="rId1" Type="http://schemas.openxmlformats.org/officeDocument/2006/relationships/image" Target="../media/image67.png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svg"/><Relationship Id="rId1" Type="http://schemas.openxmlformats.org/officeDocument/2006/relationships/image" Target="../media/image76.png"/><Relationship Id="rId6" Type="http://schemas.openxmlformats.org/officeDocument/2006/relationships/image" Target="../media/image81.svg"/><Relationship Id="rId5" Type="http://schemas.openxmlformats.org/officeDocument/2006/relationships/image" Target="../media/image80.png"/><Relationship Id="rId4" Type="http://schemas.openxmlformats.org/officeDocument/2006/relationships/image" Target="../media/image79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svg"/><Relationship Id="rId1" Type="http://schemas.openxmlformats.org/officeDocument/2006/relationships/image" Target="../media/image54.png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64.sv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svg"/><Relationship Id="rId1" Type="http://schemas.openxmlformats.org/officeDocument/2006/relationships/image" Target="../media/image67.png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svg"/><Relationship Id="rId1" Type="http://schemas.openxmlformats.org/officeDocument/2006/relationships/image" Target="../media/image76.png"/><Relationship Id="rId6" Type="http://schemas.openxmlformats.org/officeDocument/2006/relationships/image" Target="../media/image81.svg"/><Relationship Id="rId5" Type="http://schemas.openxmlformats.org/officeDocument/2006/relationships/image" Target="../media/image80.png"/><Relationship Id="rId4" Type="http://schemas.openxmlformats.org/officeDocument/2006/relationships/image" Target="../media/image79.svg"/></Relationships>
</file>

<file path=ppt/diagrams/_rels/drawing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8E623C-5629-428C-B894-CFE0E78A6E45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FF9758A-FC8C-4493-A83D-EE2CCCF84AFF}">
      <dgm:prSet/>
      <dgm:spPr/>
      <dgm:t>
        <a:bodyPr/>
        <a:lstStyle/>
        <a:p>
          <a:r>
            <a:rPr lang="en-US"/>
            <a:t>Your role is the teacher and coach. You evaluate and educate.</a:t>
          </a:r>
        </a:p>
      </dgm:t>
    </dgm:pt>
    <dgm:pt modelId="{9DC585D7-7123-40C0-A137-C3AE5E27A94D}" type="parTrans" cxnId="{296E68D8-ECFF-489F-B738-49FC47205322}">
      <dgm:prSet/>
      <dgm:spPr/>
      <dgm:t>
        <a:bodyPr/>
        <a:lstStyle/>
        <a:p>
          <a:endParaRPr lang="en-US"/>
        </a:p>
      </dgm:t>
    </dgm:pt>
    <dgm:pt modelId="{A9A06CEE-9D01-4EBB-A005-CAE56E32B682}" type="sibTrans" cxnId="{296E68D8-ECFF-489F-B738-49FC47205322}">
      <dgm:prSet/>
      <dgm:spPr/>
      <dgm:t>
        <a:bodyPr/>
        <a:lstStyle/>
        <a:p>
          <a:endParaRPr lang="en-US"/>
        </a:p>
      </dgm:t>
    </dgm:pt>
    <dgm:pt modelId="{48670C90-5701-41E1-8999-5B0CE2795B63}">
      <dgm:prSet/>
      <dgm:spPr/>
      <dgm:t>
        <a:bodyPr/>
        <a:lstStyle/>
        <a:p>
          <a:r>
            <a:rPr lang="en-US"/>
            <a:t>Use different methods of instruction</a:t>
          </a:r>
        </a:p>
      </dgm:t>
    </dgm:pt>
    <dgm:pt modelId="{700A95F7-1252-4CC9-982C-C5B935A5E321}" type="parTrans" cxnId="{B662CC3C-685E-43DF-A347-2C541A45831F}">
      <dgm:prSet/>
      <dgm:spPr/>
      <dgm:t>
        <a:bodyPr/>
        <a:lstStyle/>
        <a:p>
          <a:endParaRPr lang="en-US"/>
        </a:p>
      </dgm:t>
    </dgm:pt>
    <dgm:pt modelId="{742AD9A0-70C3-4C02-BDE9-039EAE0EDF22}" type="sibTrans" cxnId="{B662CC3C-685E-43DF-A347-2C541A45831F}">
      <dgm:prSet/>
      <dgm:spPr/>
      <dgm:t>
        <a:bodyPr/>
        <a:lstStyle/>
        <a:p>
          <a:endParaRPr lang="en-US"/>
        </a:p>
      </dgm:t>
    </dgm:pt>
    <dgm:pt modelId="{905700C0-1532-4FC4-AED4-0944D753A29B}">
      <dgm:prSet/>
      <dgm:spPr/>
      <dgm:t>
        <a:bodyPr/>
        <a:lstStyle/>
        <a:p>
          <a:r>
            <a:rPr lang="en-US"/>
            <a:t>Tell a story!</a:t>
          </a:r>
        </a:p>
      </dgm:t>
    </dgm:pt>
    <dgm:pt modelId="{B492B469-0EA6-44A1-82CB-AB626BDAE570}" type="parTrans" cxnId="{8F00A1CA-58A9-4E20-9BA6-8CCF5A08CB4C}">
      <dgm:prSet/>
      <dgm:spPr/>
      <dgm:t>
        <a:bodyPr/>
        <a:lstStyle/>
        <a:p>
          <a:endParaRPr lang="en-US"/>
        </a:p>
      </dgm:t>
    </dgm:pt>
    <dgm:pt modelId="{B3FA5F5A-3043-44D9-9DAC-61068287F7D4}" type="sibTrans" cxnId="{8F00A1CA-58A9-4E20-9BA6-8CCF5A08CB4C}">
      <dgm:prSet/>
      <dgm:spPr/>
      <dgm:t>
        <a:bodyPr/>
        <a:lstStyle/>
        <a:p>
          <a:endParaRPr lang="en-US"/>
        </a:p>
      </dgm:t>
    </dgm:pt>
    <dgm:pt modelId="{B0EEBC32-4D91-485E-8632-EEC2A1D4E50F}">
      <dgm:prSet/>
      <dgm:spPr/>
      <dgm:t>
        <a:bodyPr/>
        <a:lstStyle/>
        <a:p>
          <a:r>
            <a:rPr lang="en-US"/>
            <a:t>Empower them to act and lead.</a:t>
          </a:r>
        </a:p>
      </dgm:t>
    </dgm:pt>
    <dgm:pt modelId="{AE7D57CE-171C-44CD-9AC5-7E4E3AAF6937}" type="parTrans" cxnId="{0E3011DF-649C-4C97-A304-DE95AC98F9B4}">
      <dgm:prSet/>
      <dgm:spPr/>
      <dgm:t>
        <a:bodyPr/>
        <a:lstStyle/>
        <a:p>
          <a:endParaRPr lang="en-US"/>
        </a:p>
      </dgm:t>
    </dgm:pt>
    <dgm:pt modelId="{4B616ED9-FEEF-4493-8472-5E39AEF3C7C3}" type="sibTrans" cxnId="{0E3011DF-649C-4C97-A304-DE95AC98F9B4}">
      <dgm:prSet/>
      <dgm:spPr/>
      <dgm:t>
        <a:bodyPr/>
        <a:lstStyle/>
        <a:p>
          <a:endParaRPr lang="en-US"/>
        </a:p>
      </dgm:t>
    </dgm:pt>
    <dgm:pt modelId="{CB452D08-85E8-43E4-8605-3E390C7D27F5}">
      <dgm:prSet/>
      <dgm:spPr/>
      <dgm:t>
        <a:bodyPr/>
        <a:lstStyle/>
        <a:p>
          <a:r>
            <a:rPr lang="en-US"/>
            <a:t>Have them teach you!</a:t>
          </a:r>
        </a:p>
      </dgm:t>
    </dgm:pt>
    <dgm:pt modelId="{B2142CF3-16AA-49FB-AEB7-F4CE8F9A476E}" type="parTrans" cxnId="{49293D20-4CAC-4D76-9466-B658217A6609}">
      <dgm:prSet/>
      <dgm:spPr/>
      <dgm:t>
        <a:bodyPr/>
        <a:lstStyle/>
        <a:p>
          <a:endParaRPr lang="en-US"/>
        </a:p>
      </dgm:t>
    </dgm:pt>
    <dgm:pt modelId="{58D380C5-1040-4958-B9A5-707105AAC247}" type="sibTrans" cxnId="{49293D20-4CAC-4D76-9466-B658217A6609}">
      <dgm:prSet/>
      <dgm:spPr/>
      <dgm:t>
        <a:bodyPr/>
        <a:lstStyle/>
        <a:p>
          <a:endParaRPr lang="en-US"/>
        </a:p>
      </dgm:t>
    </dgm:pt>
    <dgm:pt modelId="{16E95927-9554-40AA-9B46-B3E608C44162}">
      <dgm:prSet/>
      <dgm:spPr/>
      <dgm:t>
        <a:bodyPr/>
        <a:lstStyle/>
        <a:p>
          <a:r>
            <a:rPr lang="en-US"/>
            <a:t>Celebrate success and have consequences for poor actions</a:t>
          </a:r>
        </a:p>
      </dgm:t>
    </dgm:pt>
    <dgm:pt modelId="{58184819-80FF-412B-A918-233817F47B67}" type="parTrans" cxnId="{31D5BCD5-AB2C-4625-AE82-31A8C180D8C9}">
      <dgm:prSet/>
      <dgm:spPr/>
      <dgm:t>
        <a:bodyPr/>
        <a:lstStyle/>
        <a:p>
          <a:endParaRPr lang="en-US"/>
        </a:p>
      </dgm:t>
    </dgm:pt>
    <dgm:pt modelId="{2FCF8F1B-3D8C-463D-A3B8-0BF0DA223498}" type="sibTrans" cxnId="{31D5BCD5-AB2C-4625-AE82-31A8C180D8C9}">
      <dgm:prSet/>
      <dgm:spPr/>
      <dgm:t>
        <a:bodyPr/>
        <a:lstStyle/>
        <a:p>
          <a:endParaRPr lang="en-US"/>
        </a:p>
      </dgm:t>
    </dgm:pt>
    <dgm:pt modelId="{63011601-7D23-4256-BE9D-CBAB2C756C36}" type="pres">
      <dgm:prSet presAssocID="{EC8E623C-5629-428C-B894-CFE0E78A6E45}" presName="Name0" presStyleCnt="0">
        <dgm:presLayoutVars>
          <dgm:dir/>
          <dgm:resizeHandles val="exact"/>
        </dgm:presLayoutVars>
      </dgm:prSet>
      <dgm:spPr/>
    </dgm:pt>
    <dgm:pt modelId="{AE50AE3E-A3BF-47F8-932A-D9A0CEA0C34D}" type="pres">
      <dgm:prSet presAssocID="{8FF9758A-FC8C-4493-A83D-EE2CCCF84AFF}" presName="node" presStyleLbl="node1" presStyleIdx="0" presStyleCnt="6">
        <dgm:presLayoutVars>
          <dgm:bulletEnabled val="1"/>
        </dgm:presLayoutVars>
      </dgm:prSet>
      <dgm:spPr/>
    </dgm:pt>
    <dgm:pt modelId="{8C2D1555-B8E5-4406-AFC6-EB364A1D7B9E}" type="pres">
      <dgm:prSet presAssocID="{A9A06CEE-9D01-4EBB-A005-CAE56E32B682}" presName="sibTrans" presStyleLbl="sibTrans1D1" presStyleIdx="0" presStyleCnt="5"/>
      <dgm:spPr/>
    </dgm:pt>
    <dgm:pt modelId="{60FC2549-D53A-4E3B-8E17-CA5D6EFE8302}" type="pres">
      <dgm:prSet presAssocID="{A9A06CEE-9D01-4EBB-A005-CAE56E32B682}" presName="connectorText" presStyleLbl="sibTrans1D1" presStyleIdx="0" presStyleCnt="5"/>
      <dgm:spPr/>
    </dgm:pt>
    <dgm:pt modelId="{74E158F1-501E-4F7A-BAC4-06F57D3C682A}" type="pres">
      <dgm:prSet presAssocID="{48670C90-5701-41E1-8999-5B0CE2795B63}" presName="node" presStyleLbl="node1" presStyleIdx="1" presStyleCnt="6">
        <dgm:presLayoutVars>
          <dgm:bulletEnabled val="1"/>
        </dgm:presLayoutVars>
      </dgm:prSet>
      <dgm:spPr/>
    </dgm:pt>
    <dgm:pt modelId="{7AF0D7C9-1ADB-4823-AA30-6026D9621BA8}" type="pres">
      <dgm:prSet presAssocID="{742AD9A0-70C3-4C02-BDE9-039EAE0EDF22}" presName="sibTrans" presStyleLbl="sibTrans1D1" presStyleIdx="1" presStyleCnt="5"/>
      <dgm:spPr/>
    </dgm:pt>
    <dgm:pt modelId="{610FC10D-86BD-4C2F-A4BC-66889301A59C}" type="pres">
      <dgm:prSet presAssocID="{742AD9A0-70C3-4C02-BDE9-039EAE0EDF22}" presName="connectorText" presStyleLbl="sibTrans1D1" presStyleIdx="1" presStyleCnt="5"/>
      <dgm:spPr/>
    </dgm:pt>
    <dgm:pt modelId="{E0F9C4D0-C262-4280-8903-D2CB65425541}" type="pres">
      <dgm:prSet presAssocID="{905700C0-1532-4FC4-AED4-0944D753A29B}" presName="node" presStyleLbl="node1" presStyleIdx="2" presStyleCnt="6">
        <dgm:presLayoutVars>
          <dgm:bulletEnabled val="1"/>
        </dgm:presLayoutVars>
      </dgm:prSet>
      <dgm:spPr/>
    </dgm:pt>
    <dgm:pt modelId="{330E0D05-1D85-4C8B-9C4F-664F6583F3C5}" type="pres">
      <dgm:prSet presAssocID="{B3FA5F5A-3043-44D9-9DAC-61068287F7D4}" presName="sibTrans" presStyleLbl="sibTrans1D1" presStyleIdx="2" presStyleCnt="5"/>
      <dgm:spPr/>
    </dgm:pt>
    <dgm:pt modelId="{58A883F6-ACE2-4C7B-9F3F-D67FEB80EECF}" type="pres">
      <dgm:prSet presAssocID="{B3FA5F5A-3043-44D9-9DAC-61068287F7D4}" presName="connectorText" presStyleLbl="sibTrans1D1" presStyleIdx="2" presStyleCnt="5"/>
      <dgm:spPr/>
    </dgm:pt>
    <dgm:pt modelId="{7E2C0795-4F33-467F-913B-EBBACF4EE14B}" type="pres">
      <dgm:prSet presAssocID="{B0EEBC32-4D91-485E-8632-EEC2A1D4E50F}" presName="node" presStyleLbl="node1" presStyleIdx="3" presStyleCnt="6">
        <dgm:presLayoutVars>
          <dgm:bulletEnabled val="1"/>
        </dgm:presLayoutVars>
      </dgm:prSet>
      <dgm:spPr/>
    </dgm:pt>
    <dgm:pt modelId="{2C62BAB3-CFF4-401A-90B7-5D3CFA16367F}" type="pres">
      <dgm:prSet presAssocID="{4B616ED9-FEEF-4493-8472-5E39AEF3C7C3}" presName="sibTrans" presStyleLbl="sibTrans1D1" presStyleIdx="3" presStyleCnt="5"/>
      <dgm:spPr/>
    </dgm:pt>
    <dgm:pt modelId="{6F9AA4BC-D649-4DA7-9173-CE2F42059293}" type="pres">
      <dgm:prSet presAssocID="{4B616ED9-FEEF-4493-8472-5E39AEF3C7C3}" presName="connectorText" presStyleLbl="sibTrans1D1" presStyleIdx="3" presStyleCnt="5"/>
      <dgm:spPr/>
    </dgm:pt>
    <dgm:pt modelId="{FD607478-D297-4E8C-90A6-A96A0ECFDF24}" type="pres">
      <dgm:prSet presAssocID="{CB452D08-85E8-43E4-8605-3E390C7D27F5}" presName="node" presStyleLbl="node1" presStyleIdx="4" presStyleCnt="6">
        <dgm:presLayoutVars>
          <dgm:bulletEnabled val="1"/>
        </dgm:presLayoutVars>
      </dgm:prSet>
      <dgm:spPr/>
    </dgm:pt>
    <dgm:pt modelId="{4682F77E-CC0A-4C64-870E-5646A6F239C0}" type="pres">
      <dgm:prSet presAssocID="{58D380C5-1040-4958-B9A5-707105AAC247}" presName="sibTrans" presStyleLbl="sibTrans1D1" presStyleIdx="4" presStyleCnt="5"/>
      <dgm:spPr/>
    </dgm:pt>
    <dgm:pt modelId="{9E8099DD-6D61-47F0-B9CA-4B98D55B7731}" type="pres">
      <dgm:prSet presAssocID="{58D380C5-1040-4958-B9A5-707105AAC247}" presName="connectorText" presStyleLbl="sibTrans1D1" presStyleIdx="4" presStyleCnt="5"/>
      <dgm:spPr/>
    </dgm:pt>
    <dgm:pt modelId="{75CA6BD7-A9AA-4C48-9819-749FE2BDE736}" type="pres">
      <dgm:prSet presAssocID="{16E95927-9554-40AA-9B46-B3E608C44162}" presName="node" presStyleLbl="node1" presStyleIdx="5" presStyleCnt="6">
        <dgm:presLayoutVars>
          <dgm:bulletEnabled val="1"/>
        </dgm:presLayoutVars>
      </dgm:prSet>
      <dgm:spPr/>
    </dgm:pt>
  </dgm:ptLst>
  <dgm:cxnLst>
    <dgm:cxn modelId="{AC36AA01-FE95-4725-98D6-D1FF1F00A536}" type="presOf" srcId="{8FF9758A-FC8C-4493-A83D-EE2CCCF84AFF}" destId="{AE50AE3E-A3BF-47F8-932A-D9A0CEA0C34D}" srcOrd="0" destOrd="0" presId="urn:microsoft.com/office/officeart/2016/7/layout/RepeatingBendingProcessNew"/>
    <dgm:cxn modelId="{DFC8290C-0E44-43E2-A003-A1ED047769E6}" type="presOf" srcId="{4B616ED9-FEEF-4493-8472-5E39AEF3C7C3}" destId="{6F9AA4BC-D649-4DA7-9173-CE2F42059293}" srcOrd="1" destOrd="0" presId="urn:microsoft.com/office/officeart/2016/7/layout/RepeatingBendingProcessNew"/>
    <dgm:cxn modelId="{33E5BD11-67FA-4F6E-B71B-04010AAB1178}" type="presOf" srcId="{A9A06CEE-9D01-4EBB-A005-CAE56E32B682}" destId="{8C2D1555-B8E5-4406-AFC6-EB364A1D7B9E}" srcOrd="0" destOrd="0" presId="urn:microsoft.com/office/officeart/2016/7/layout/RepeatingBendingProcessNew"/>
    <dgm:cxn modelId="{49293D20-4CAC-4D76-9466-B658217A6609}" srcId="{EC8E623C-5629-428C-B894-CFE0E78A6E45}" destId="{CB452D08-85E8-43E4-8605-3E390C7D27F5}" srcOrd="4" destOrd="0" parTransId="{B2142CF3-16AA-49FB-AEB7-F4CE8F9A476E}" sibTransId="{58D380C5-1040-4958-B9A5-707105AAC247}"/>
    <dgm:cxn modelId="{633A362E-00A8-43EB-9D11-D8FBF1C3B7DC}" type="presOf" srcId="{58D380C5-1040-4958-B9A5-707105AAC247}" destId="{9E8099DD-6D61-47F0-B9CA-4B98D55B7731}" srcOrd="1" destOrd="0" presId="urn:microsoft.com/office/officeart/2016/7/layout/RepeatingBendingProcessNew"/>
    <dgm:cxn modelId="{81768A2E-C66D-496A-9690-71D38ABF217C}" type="presOf" srcId="{B0EEBC32-4D91-485E-8632-EEC2A1D4E50F}" destId="{7E2C0795-4F33-467F-913B-EBBACF4EE14B}" srcOrd="0" destOrd="0" presId="urn:microsoft.com/office/officeart/2016/7/layout/RepeatingBendingProcessNew"/>
    <dgm:cxn modelId="{FFD13934-1184-4C8E-9750-6035272F9E44}" type="presOf" srcId="{742AD9A0-70C3-4C02-BDE9-039EAE0EDF22}" destId="{7AF0D7C9-1ADB-4823-AA30-6026D9621BA8}" srcOrd="0" destOrd="0" presId="urn:microsoft.com/office/officeart/2016/7/layout/RepeatingBendingProcessNew"/>
    <dgm:cxn modelId="{B662CC3C-685E-43DF-A347-2C541A45831F}" srcId="{EC8E623C-5629-428C-B894-CFE0E78A6E45}" destId="{48670C90-5701-41E1-8999-5B0CE2795B63}" srcOrd="1" destOrd="0" parTransId="{700A95F7-1252-4CC9-982C-C5B935A5E321}" sibTransId="{742AD9A0-70C3-4C02-BDE9-039EAE0EDF22}"/>
    <dgm:cxn modelId="{9D9B8E3D-4B51-4FBB-8B7A-D3A0A926FFC5}" type="presOf" srcId="{4B616ED9-FEEF-4493-8472-5E39AEF3C7C3}" destId="{2C62BAB3-CFF4-401A-90B7-5D3CFA16367F}" srcOrd="0" destOrd="0" presId="urn:microsoft.com/office/officeart/2016/7/layout/RepeatingBendingProcessNew"/>
    <dgm:cxn modelId="{D14FC466-BFA0-4AA9-A1A3-3EAF5F358B60}" type="presOf" srcId="{48670C90-5701-41E1-8999-5B0CE2795B63}" destId="{74E158F1-501E-4F7A-BAC4-06F57D3C682A}" srcOrd="0" destOrd="0" presId="urn:microsoft.com/office/officeart/2016/7/layout/RepeatingBendingProcessNew"/>
    <dgm:cxn modelId="{6C8D8448-8D8C-444E-A956-F21E556E742E}" type="presOf" srcId="{EC8E623C-5629-428C-B894-CFE0E78A6E45}" destId="{63011601-7D23-4256-BE9D-CBAB2C756C36}" srcOrd="0" destOrd="0" presId="urn:microsoft.com/office/officeart/2016/7/layout/RepeatingBendingProcessNew"/>
    <dgm:cxn modelId="{F4E23E59-FFC3-41DD-AEE3-2732A27F53D6}" type="presOf" srcId="{16E95927-9554-40AA-9B46-B3E608C44162}" destId="{75CA6BD7-A9AA-4C48-9819-749FE2BDE736}" srcOrd="0" destOrd="0" presId="urn:microsoft.com/office/officeart/2016/7/layout/RepeatingBendingProcessNew"/>
    <dgm:cxn modelId="{9233E397-EBBF-4C25-8FA1-3A937C24A018}" type="presOf" srcId="{905700C0-1532-4FC4-AED4-0944D753A29B}" destId="{E0F9C4D0-C262-4280-8903-D2CB65425541}" srcOrd="0" destOrd="0" presId="urn:microsoft.com/office/officeart/2016/7/layout/RepeatingBendingProcessNew"/>
    <dgm:cxn modelId="{297C18AB-8C6A-4E51-8242-27E2FC5D825B}" type="presOf" srcId="{A9A06CEE-9D01-4EBB-A005-CAE56E32B682}" destId="{60FC2549-D53A-4E3B-8E17-CA5D6EFE8302}" srcOrd="1" destOrd="0" presId="urn:microsoft.com/office/officeart/2016/7/layout/RepeatingBendingProcessNew"/>
    <dgm:cxn modelId="{8F00A1CA-58A9-4E20-9BA6-8CCF5A08CB4C}" srcId="{EC8E623C-5629-428C-B894-CFE0E78A6E45}" destId="{905700C0-1532-4FC4-AED4-0944D753A29B}" srcOrd="2" destOrd="0" parTransId="{B492B469-0EA6-44A1-82CB-AB626BDAE570}" sibTransId="{B3FA5F5A-3043-44D9-9DAC-61068287F7D4}"/>
    <dgm:cxn modelId="{2F74F6D3-B5C2-465B-A491-5113CE2FEDB6}" type="presOf" srcId="{CB452D08-85E8-43E4-8605-3E390C7D27F5}" destId="{FD607478-D297-4E8C-90A6-A96A0ECFDF24}" srcOrd="0" destOrd="0" presId="urn:microsoft.com/office/officeart/2016/7/layout/RepeatingBendingProcessNew"/>
    <dgm:cxn modelId="{31D5BCD5-AB2C-4625-AE82-31A8C180D8C9}" srcId="{EC8E623C-5629-428C-B894-CFE0E78A6E45}" destId="{16E95927-9554-40AA-9B46-B3E608C44162}" srcOrd="5" destOrd="0" parTransId="{58184819-80FF-412B-A918-233817F47B67}" sibTransId="{2FCF8F1B-3D8C-463D-A3B8-0BF0DA223498}"/>
    <dgm:cxn modelId="{296E68D8-ECFF-489F-B738-49FC47205322}" srcId="{EC8E623C-5629-428C-B894-CFE0E78A6E45}" destId="{8FF9758A-FC8C-4493-A83D-EE2CCCF84AFF}" srcOrd="0" destOrd="0" parTransId="{9DC585D7-7123-40C0-A137-C3AE5E27A94D}" sibTransId="{A9A06CEE-9D01-4EBB-A005-CAE56E32B682}"/>
    <dgm:cxn modelId="{0E3011DF-649C-4C97-A304-DE95AC98F9B4}" srcId="{EC8E623C-5629-428C-B894-CFE0E78A6E45}" destId="{B0EEBC32-4D91-485E-8632-EEC2A1D4E50F}" srcOrd="3" destOrd="0" parTransId="{AE7D57CE-171C-44CD-9AC5-7E4E3AAF6937}" sibTransId="{4B616ED9-FEEF-4493-8472-5E39AEF3C7C3}"/>
    <dgm:cxn modelId="{1CF1F7E9-9769-4DCB-BB36-5CBD2D386AB6}" type="presOf" srcId="{B3FA5F5A-3043-44D9-9DAC-61068287F7D4}" destId="{330E0D05-1D85-4C8B-9C4F-664F6583F3C5}" srcOrd="0" destOrd="0" presId="urn:microsoft.com/office/officeart/2016/7/layout/RepeatingBendingProcessNew"/>
    <dgm:cxn modelId="{E8C80EF1-3971-4F32-8947-5D6FF03769B3}" type="presOf" srcId="{742AD9A0-70C3-4C02-BDE9-039EAE0EDF22}" destId="{610FC10D-86BD-4C2F-A4BC-66889301A59C}" srcOrd="1" destOrd="0" presId="urn:microsoft.com/office/officeart/2016/7/layout/RepeatingBendingProcessNew"/>
    <dgm:cxn modelId="{86A800F8-D5A2-4614-B454-A786A41CB3D3}" type="presOf" srcId="{58D380C5-1040-4958-B9A5-707105AAC247}" destId="{4682F77E-CC0A-4C64-870E-5646A6F239C0}" srcOrd="0" destOrd="0" presId="urn:microsoft.com/office/officeart/2016/7/layout/RepeatingBendingProcessNew"/>
    <dgm:cxn modelId="{769763FF-3657-4792-BE00-AE193B3373CD}" type="presOf" srcId="{B3FA5F5A-3043-44D9-9DAC-61068287F7D4}" destId="{58A883F6-ACE2-4C7B-9F3F-D67FEB80EECF}" srcOrd="1" destOrd="0" presId="urn:microsoft.com/office/officeart/2016/7/layout/RepeatingBendingProcessNew"/>
    <dgm:cxn modelId="{D12D3215-730A-42CE-86DE-AE07106AE5B7}" type="presParOf" srcId="{63011601-7D23-4256-BE9D-CBAB2C756C36}" destId="{AE50AE3E-A3BF-47F8-932A-D9A0CEA0C34D}" srcOrd="0" destOrd="0" presId="urn:microsoft.com/office/officeart/2016/7/layout/RepeatingBendingProcessNew"/>
    <dgm:cxn modelId="{2520AAF7-653A-4CCB-8DDE-8F20ED5C6EA9}" type="presParOf" srcId="{63011601-7D23-4256-BE9D-CBAB2C756C36}" destId="{8C2D1555-B8E5-4406-AFC6-EB364A1D7B9E}" srcOrd="1" destOrd="0" presId="urn:microsoft.com/office/officeart/2016/7/layout/RepeatingBendingProcessNew"/>
    <dgm:cxn modelId="{DD249F8D-CCBF-429D-965C-2F5AAE110F19}" type="presParOf" srcId="{8C2D1555-B8E5-4406-AFC6-EB364A1D7B9E}" destId="{60FC2549-D53A-4E3B-8E17-CA5D6EFE8302}" srcOrd="0" destOrd="0" presId="urn:microsoft.com/office/officeart/2016/7/layout/RepeatingBendingProcessNew"/>
    <dgm:cxn modelId="{1EEB0207-4FBB-490E-8E16-E6A1AF9F7332}" type="presParOf" srcId="{63011601-7D23-4256-BE9D-CBAB2C756C36}" destId="{74E158F1-501E-4F7A-BAC4-06F57D3C682A}" srcOrd="2" destOrd="0" presId="urn:microsoft.com/office/officeart/2016/7/layout/RepeatingBendingProcessNew"/>
    <dgm:cxn modelId="{117E74F9-0980-4795-AAAE-2A8057D7857C}" type="presParOf" srcId="{63011601-7D23-4256-BE9D-CBAB2C756C36}" destId="{7AF0D7C9-1ADB-4823-AA30-6026D9621BA8}" srcOrd="3" destOrd="0" presId="urn:microsoft.com/office/officeart/2016/7/layout/RepeatingBendingProcessNew"/>
    <dgm:cxn modelId="{13F23671-582E-4AE4-B9D5-9DEF957DCB5F}" type="presParOf" srcId="{7AF0D7C9-1ADB-4823-AA30-6026D9621BA8}" destId="{610FC10D-86BD-4C2F-A4BC-66889301A59C}" srcOrd="0" destOrd="0" presId="urn:microsoft.com/office/officeart/2016/7/layout/RepeatingBendingProcessNew"/>
    <dgm:cxn modelId="{27A7C3E5-ACB5-4BC6-8BA4-0793EB0F4EA8}" type="presParOf" srcId="{63011601-7D23-4256-BE9D-CBAB2C756C36}" destId="{E0F9C4D0-C262-4280-8903-D2CB65425541}" srcOrd="4" destOrd="0" presId="urn:microsoft.com/office/officeart/2016/7/layout/RepeatingBendingProcessNew"/>
    <dgm:cxn modelId="{09CD781F-FA1E-4C12-BDE4-F1305D749AB1}" type="presParOf" srcId="{63011601-7D23-4256-BE9D-CBAB2C756C36}" destId="{330E0D05-1D85-4C8B-9C4F-664F6583F3C5}" srcOrd="5" destOrd="0" presId="urn:microsoft.com/office/officeart/2016/7/layout/RepeatingBendingProcessNew"/>
    <dgm:cxn modelId="{465F797B-4507-43F1-83A7-53AF0664F2A9}" type="presParOf" srcId="{330E0D05-1D85-4C8B-9C4F-664F6583F3C5}" destId="{58A883F6-ACE2-4C7B-9F3F-D67FEB80EECF}" srcOrd="0" destOrd="0" presId="urn:microsoft.com/office/officeart/2016/7/layout/RepeatingBendingProcessNew"/>
    <dgm:cxn modelId="{E571D779-340D-4EDE-A78C-32FF725FDBC4}" type="presParOf" srcId="{63011601-7D23-4256-BE9D-CBAB2C756C36}" destId="{7E2C0795-4F33-467F-913B-EBBACF4EE14B}" srcOrd="6" destOrd="0" presId="urn:microsoft.com/office/officeart/2016/7/layout/RepeatingBendingProcessNew"/>
    <dgm:cxn modelId="{7B8801B6-4B02-499F-9D18-790B8834B13B}" type="presParOf" srcId="{63011601-7D23-4256-BE9D-CBAB2C756C36}" destId="{2C62BAB3-CFF4-401A-90B7-5D3CFA16367F}" srcOrd="7" destOrd="0" presId="urn:microsoft.com/office/officeart/2016/7/layout/RepeatingBendingProcessNew"/>
    <dgm:cxn modelId="{8C0B9346-AF66-4A62-B473-DF17D5015C3F}" type="presParOf" srcId="{2C62BAB3-CFF4-401A-90B7-5D3CFA16367F}" destId="{6F9AA4BC-D649-4DA7-9173-CE2F42059293}" srcOrd="0" destOrd="0" presId="urn:microsoft.com/office/officeart/2016/7/layout/RepeatingBendingProcessNew"/>
    <dgm:cxn modelId="{AEF26EFD-EB19-4F2E-A1B0-083C3BBE49CC}" type="presParOf" srcId="{63011601-7D23-4256-BE9D-CBAB2C756C36}" destId="{FD607478-D297-4E8C-90A6-A96A0ECFDF24}" srcOrd="8" destOrd="0" presId="urn:microsoft.com/office/officeart/2016/7/layout/RepeatingBendingProcessNew"/>
    <dgm:cxn modelId="{16AB9FB9-2793-4557-80AD-F5564D0D333E}" type="presParOf" srcId="{63011601-7D23-4256-BE9D-CBAB2C756C36}" destId="{4682F77E-CC0A-4C64-870E-5646A6F239C0}" srcOrd="9" destOrd="0" presId="urn:microsoft.com/office/officeart/2016/7/layout/RepeatingBendingProcessNew"/>
    <dgm:cxn modelId="{13E970C0-ACC2-41DA-8B24-A407D4B6D1A8}" type="presParOf" srcId="{4682F77E-CC0A-4C64-870E-5646A6F239C0}" destId="{9E8099DD-6D61-47F0-B9CA-4B98D55B7731}" srcOrd="0" destOrd="0" presId="urn:microsoft.com/office/officeart/2016/7/layout/RepeatingBendingProcessNew"/>
    <dgm:cxn modelId="{833FC0EF-A0FC-4718-8BD0-591F03911BB0}" type="presParOf" srcId="{63011601-7D23-4256-BE9D-CBAB2C756C36}" destId="{75CA6BD7-A9AA-4C48-9819-749FE2BDE736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02364F-17ED-441C-9959-089A34A17E4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D730D1DD-DABE-45FF-80F8-C993CA47D47F}">
      <dgm:prSet/>
      <dgm:spPr/>
      <dgm:t>
        <a:bodyPr/>
        <a:lstStyle/>
        <a:p>
          <a:r>
            <a:rPr lang="en-US"/>
            <a:t>Think Win-Win</a:t>
          </a:r>
        </a:p>
      </dgm:t>
    </dgm:pt>
    <dgm:pt modelId="{AF201CD1-E37E-4100-99D1-EB5AEFCC9520}" type="parTrans" cxnId="{A0C4FE5C-42C9-4EB0-9E48-8D8012F68E9F}">
      <dgm:prSet/>
      <dgm:spPr/>
      <dgm:t>
        <a:bodyPr/>
        <a:lstStyle/>
        <a:p>
          <a:endParaRPr lang="en-US"/>
        </a:p>
      </dgm:t>
    </dgm:pt>
    <dgm:pt modelId="{18D01192-8FF6-45D2-A400-481BEA972277}" type="sibTrans" cxnId="{A0C4FE5C-42C9-4EB0-9E48-8D8012F68E9F}">
      <dgm:prSet/>
      <dgm:spPr/>
      <dgm:t>
        <a:bodyPr/>
        <a:lstStyle/>
        <a:p>
          <a:endParaRPr lang="en-US"/>
        </a:p>
      </dgm:t>
    </dgm:pt>
    <dgm:pt modelId="{0B3C8CE1-12B7-49C4-813F-2505F957F7B6}">
      <dgm:prSet/>
      <dgm:spPr/>
      <dgm:t>
        <a:bodyPr/>
        <a:lstStyle/>
        <a:p>
          <a:r>
            <a:rPr lang="en-US"/>
            <a:t>Celebrate the positives and the natural abilities in your trainee</a:t>
          </a:r>
        </a:p>
      </dgm:t>
    </dgm:pt>
    <dgm:pt modelId="{EC43A63E-2774-44CB-A54A-98C0892C8F38}" type="parTrans" cxnId="{BBFC3E5D-8447-4F00-9B22-4CD349450D62}">
      <dgm:prSet/>
      <dgm:spPr/>
      <dgm:t>
        <a:bodyPr/>
        <a:lstStyle/>
        <a:p>
          <a:endParaRPr lang="en-US"/>
        </a:p>
      </dgm:t>
    </dgm:pt>
    <dgm:pt modelId="{1252A804-8471-412A-8DA6-B13CCBA0E404}" type="sibTrans" cxnId="{BBFC3E5D-8447-4F00-9B22-4CD349450D62}">
      <dgm:prSet/>
      <dgm:spPr/>
      <dgm:t>
        <a:bodyPr/>
        <a:lstStyle/>
        <a:p>
          <a:endParaRPr lang="en-US"/>
        </a:p>
      </dgm:t>
    </dgm:pt>
    <dgm:pt modelId="{7C425E21-8152-4B23-A4FC-B0F1097AF7F7}">
      <dgm:prSet/>
      <dgm:spPr/>
      <dgm:t>
        <a:bodyPr/>
        <a:lstStyle/>
        <a:p>
          <a:r>
            <a:rPr lang="en-US" dirty="0"/>
            <a:t>Think about how you come off = Enthusiasm</a:t>
          </a:r>
        </a:p>
      </dgm:t>
    </dgm:pt>
    <dgm:pt modelId="{1B0D3AC3-42A6-48B9-95E1-1E4F81703A7A}" type="parTrans" cxnId="{943E30C8-031C-4CDF-A121-79A1C3DD9D0F}">
      <dgm:prSet/>
      <dgm:spPr/>
      <dgm:t>
        <a:bodyPr/>
        <a:lstStyle/>
        <a:p>
          <a:endParaRPr lang="en-US"/>
        </a:p>
      </dgm:t>
    </dgm:pt>
    <dgm:pt modelId="{DE8C0F24-84C2-4438-8206-3BC92C143D1C}" type="sibTrans" cxnId="{943E30C8-031C-4CDF-A121-79A1C3DD9D0F}">
      <dgm:prSet/>
      <dgm:spPr/>
      <dgm:t>
        <a:bodyPr/>
        <a:lstStyle/>
        <a:p>
          <a:endParaRPr lang="en-US"/>
        </a:p>
      </dgm:t>
    </dgm:pt>
    <dgm:pt modelId="{C816C38F-D644-4A7D-81EE-A8547CC6C869}">
      <dgm:prSet/>
      <dgm:spPr/>
      <dgm:t>
        <a:bodyPr/>
        <a:lstStyle/>
        <a:p>
          <a:r>
            <a:rPr lang="en-US" dirty="0"/>
            <a:t>Be someone who inspires not scolds</a:t>
          </a:r>
        </a:p>
      </dgm:t>
    </dgm:pt>
    <dgm:pt modelId="{91448170-654D-4D93-81FF-D17783ACDFCE}" type="parTrans" cxnId="{9BF9BC22-1F36-4A5D-AED2-5B977D1960AD}">
      <dgm:prSet/>
      <dgm:spPr/>
      <dgm:t>
        <a:bodyPr/>
        <a:lstStyle/>
        <a:p>
          <a:endParaRPr lang="en-US"/>
        </a:p>
      </dgm:t>
    </dgm:pt>
    <dgm:pt modelId="{C53A7EA8-B982-43D3-BB66-CA7AEC6B19E9}" type="sibTrans" cxnId="{9BF9BC22-1F36-4A5D-AED2-5B977D1960AD}">
      <dgm:prSet/>
      <dgm:spPr/>
      <dgm:t>
        <a:bodyPr/>
        <a:lstStyle/>
        <a:p>
          <a:endParaRPr lang="en-US"/>
        </a:p>
      </dgm:t>
    </dgm:pt>
    <dgm:pt modelId="{B052A4A1-5C64-4B0F-BB38-0C4AA31BC2AD}">
      <dgm:prSet/>
      <dgm:spPr/>
      <dgm:t>
        <a:bodyPr/>
        <a:lstStyle/>
        <a:p>
          <a:r>
            <a:rPr lang="en-US"/>
            <a:t>Remember you should WANT them to succeed, not cheer for their failure.</a:t>
          </a:r>
        </a:p>
      </dgm:t>
    </dgm:pt>
    <dgm:pt modelId="{5845AE9E-6370-4DC3-86CF-FA7F17C15D09}" type="parTrans" cxnId="{D4E02A82-FE34-472A-8437-36584BCF1E7E}">
      <dgm:prSet/>
      <dgm:spPr/>
      <dgm:t>
        <a:bodyPr/>
        <a:lstStyle/>
        <a:p>
          <a:endParaRPr lang="en-US"/>
        </a:p>
      </dgm:t>
    </dgm:pt>
    <dgm:pt modelId="{95E99C88-2DA8-4A5B-A01B-2807983F2689}" type="sibTrans" cxnId="{D4E02A82-FE34-472A-8437-36584BCF1E7E}">
      <dgm:prSet/>
      <dgm:spPr/>
      <dgm:t>
        <a:bodyPr/>
        <a:lstStyle/>
        <a:p>
          <a:endParaRPr lang="en-US"/>
        </a:p>
      </dgm:t>
    </dgm:pt>
    <dgm:pt modelId="{2420AA99-E900-4810-9127-734A7748D2B3}" type="pres">
      <dgm:prSet presAssocID="{9A02364F-17ED-441C-9959-089A34A17E4E}" presName="root" presStyleCnt="0">
        <dgm:presLayoutVars>
          <dgm:dir/>
          <dgm:resizeHandles val="exact"/>
        </dgm:presLayoutVars>
      </dgm:prSet>
      <dgm:spPr/>
    </dgm:pt>
    <dgm:pt modelId="{8143F86A-DD6A-42AD-8103-326D7BE46C9E}" type="pres">
      <dgm:prSet presAssocID="{D730D1DD-DABE-45FF-80F8-C993CA47D47F}" presName="compNode" presStyleCnt="0"/>
      <dgm:spPr/>
    </dgm:pt>
    <dgm:pt modelId="{A34C25B3-205F-46A0-8DEF-DB61D0C9F497}" type="pres">
      <dgm:prSet presAssocID="{D730D1DD-DABE-45FF-80F8-C993CA47D47F}" presName="bgRect" presStyleLbl="bgShp" presStyleIdx="0" presStyleCnt="5"/>
      <dgm:spPr/>
    </dgm:pt>
    <dgm:pt modelId="{C404C7FF-6C8A-4EFE-9E07-C85A43967507}" type="pres">
      <dgm:prSet presAssocID="{D730D1DD-DABE-45FF-80F8-C993CA47D47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ium"/>
        </a:ext>
      </dgm:extLst>
    </dgm:pt>
    <dgm:pt modelId="{DCD7C32E-D4E7-4627-90EF-C1E770CF8A49}" type="pres">
      <dgm:prSet presAssocID="{D730D1DD-DABE-45FF-80F8-C993CA47D47F}" presName="spaceRect" presStyleCnt="0"/>
      <dgm:spPr/>
    </dgm:pt>
    <dgm:pt modelId="{E1140B28-112C-4531-BFB0-98CA8BC1E074}" type="pres">
      <dgm:prSet presAssocID="{D730D1DD-DABE-45FF-80F8-C993CA47D47F}" presName="parTx" presStyleLbl="revTx" presStyleIdx="0" presStyleCnt="5">
        <dgm:presLayoutVars>
          <dgm:chMax val="0"/>
          <dgm:chPref val="0"/>
        </dgm:presLayoutVars>
      </dgm:prSet>
      <dgm:spPr/>
    </dgm:pt>
    <dgm:pt modelId="{B3099021-A73A-4189-BC37-0538557717BD}" type="pres">
      <dgm:prSet presAssocID="{18D01192-8FF6-45D2-A400-481BEA972277}" presName="sibTrans" presStyleCnt="0"/>
      <dgm:spPr/>
    </dgm:pt>
    <dgm:pt modelId="{37E49F2F-5DEB-4049-8807-589D6676FA37}" type="pres">
      <dgm:prSet presAssocID="{0B3C8CE1-12B7-49C4-813F-2505F957F7B6}" presName="compNode" presStyleCnt="0"/>
      <dgm:spPr/>
    </dgm:pt>
    <dgm:pt modelId="{0293260F-04C9-4C6E-A867-53D83106D339}" type="pres">
      <dgm:prSet presAssocID="{0B3C8CE1-12B7-49C4-813F-2505F957F7B6}" presName="bgRect" presStyleLbl="bgShp" presStyleIdx="1" presStyleCnt="5"/>
      <dgm:spPr/>
    </dgm:pt>
    <dgm:pt modelId="{99D1B472-248C-43DD-8ADC-CB589E775C98}" type="pres">
      <dgm:prSet presAssocID="{0B3C8CE1-12B7-49C4-813F-2505F957F7B6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ce"/>
        </a:ext>
      </dgm:extLst>
    </dgm:pt>
    <dgm:pt modelId="{688352FF-E7F6-48DC-872A-D36E87B205B6}" type="pres">
      <dgm:prSet presAssocID="{0B3C8CE1-12B7-49C4-813F-2505F957F7B6}" presName="spaceRect" presStyleCnt="0"/>
      <dgm:spPr/>
    </dgm:pt>
    <dgm:pt modelId="{82A01F92-53EB-4D3E-B4A6-84C100CF9461}" type="pres">
      <dgm:prSet presAssocID="{0B3C8CE1-12B7-49C4-813F-2505F957F7B6}" presName="parTx" presStyleLbl="revTx" presStyleIdx="1" presStyleCnt="5">
        <dgm:presLayoutVars>
          <dgm:chMax val="0"/>
          <dgm:chPref val="0"/>
        </dgm:presLayoutVars>
      </dgm:prSet>
      <dgm:spPr/>
    </dgm:pt>
    <dgm:pt modelId="{B19095BF-0C38-410E-99CC-960E08564E33}" type="pres">
      <dgm:prSet presAssocID="{1252A804-8471-412A-8DA6-B13CCBA0E404}" presName="sibTrans" presStyleCnt="0"/>
      <dgm:spPr/>
    </dgm:pt>
    <dgm:pt modelId="{DFB541F0-9E89-4ED7-A0F1-35011107F6D9}" type="pres">
      <dgm:prSet presAssocID="{7C425E21-8152-4B23-A4FC-B0F1097AF7F7}" presName="compNode" presStyleCnt="0"/>
      <dgm:spPr/>
    </dgm:pt>
    <dgm:pt modelId="{274C0F56-726A-47F7-8A08-DDE29B883A1A}" type="pres">
      <dgm:prSet presAssocID="{7C425E21-8152-4B23-A4FC-B0F1097AF7F7}" presName="bgRect" presStyleLbl="bgShp" presStyleIdx="2" presStyleCnt="5"/>
      <dgm:spPr/>
    </dgm:pt>
    <dgm:pt modelId="{BE941906-8476-4630-86E1-3D16FCF7E6C5}" type="pres">
      <dgm:prSet presAssocID="{7C425E21-8152-4B23-A4FC-B0F1097AF7F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CCFC2025-D85F-4C19-9CFC-36F4CD85C176}" type="pres">
      <dgm:prSet presAssocID="{7C425E21-8152-4B23-A4FC-B0F1097AF7F7}" presName="spaceRect" presStyleCnt="0"/>
      <dgm:spPr/>
    </dgm:pt>
    <dgm:pt modelId="{A1AD6C1B-E0B4-46BB-8362-83B245E58818}" type="pres">
      <dgm:prSet presAssocID="{7C425E21-8152-4B23-A4FC-B0F1097AF7F7}" presName="parTx" presStyleLbl="revTx" presStyleIdx="2" presStyleCnt="5">
        <dgm:presLayoutVars>
          <dgm:chMax val="0"/>
          <dgm:chPref val="0"/>
        </dgm:presLayoutVars>
      </dgm:prSet>
      <dgm:spPr/>
    </dgm:pt>
    <dgm:pt modelId="{3015C15F-E079-4BD6-893B-EB07D2FAA378}" type="pres">
      <dgm:prSet presAssocID="{DE8C0F24-84C2-4438-8206-3BC92C143D1C}" presName="sibTrans" presStyleCnt="0"/>
      <dgm:spPr/>
    </dgm:pt>
    <dgm:pt modelId="{D36FD17A-1AD2-4AE6-BC44-2D63CD978FD7}" type="pres">
      <dgm:prSet presAssocID="{C816C38F-D644-4A7D-81EE-A8547CC6C869}" presName="compNode" presStyleCnt="0"/>
      <dgm:spPr/>
    </dgm:pt>
    <dgm:pt modelId="{04F5CFC9-C44B-4F6A-9893-AE19EBD7712F}" type="pres">
      <dgm:prSet presAssocID="{C816C38F-D644-4A7D-81EE-A8547CC6C869}" presName="bgRect" presStyleLbl="bgShp" presStyleIdx="3" presStyleCnt="5"/>
      <dgm:spPr/>
    </dgm:pt>
    <dgm:pt modelId="{4EFC6FAD-C6F8-4A39-B55D-B70C7701B990}" type="pres">
      <dgm:prSet presAssocID="{C816C38F-D644-4A7D-81EE-A8547CC6C86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09E8DB1E-A901-4CB7-9FBF-6AD1BAA25CC1}" type="pres">
      <dgm:prSet presAssocID="{C816C38F-D644-4A7D-81EE-A8547CC6C869}" presName="spaceRect" presStyleCnt="0"/>
      <dgm:spPr/>
    </dgm:pt>
    <dgm:pt modelId="{D0CF0A0A-24B8-49F4-A8F9-DACB170968A0}" type="pres">
      <dgm:prSet presAssocID="{C816C38F-D644-4A7D-81EE-A8547CC6C869}" presName="parTx" presStyleLbl="revTx" presStyleIdx="3" presStyleCnt="5">
        <dgm:presLayoutVars>
          <dgm:chMax val="0"/>
          <dgm:chPref val="0"/>
        </dgm:presLayoutVars>
      </dgm:prSet>
      <dgm:spPr/>
    </dgm:pt>
    <dgm:pt modelId="{6765A3C4-EC07-4990-9B7B-BF8261409B30}" type="pres">
      <dgm:prSet presAssocID="{C53A7EA8-B982-43D3-BB66-CA7AEC6B19E9}" presName="sibTrans" presStyleCnt="0"/>
      <dgm:spPr/>
    </dgm:pt>
    <dgm:pt modelId="{59C11FD8-99B3-4961-AE22-B4C1AC752312}" type="pres">
      <dgm:prSet presAssocID="{B052A4A1-5C64-4B0F-BB38-0C4AA31BC2AD}" presName="compNode" presStyleCnt="0"/>
      <dgm:spPr/>
    </dgm:pt>
    <dgm:pt modelId="{0DA9809A-8131-445F-89B1-07B17804F473}" type="pres">
      <dgm:prSet presAssocID="{B052A4A1-5C64-4B0F-BB38-0C4AA31BC2AD}" presName="bgRect" presStyleLbl="bgShp" presStyleIdx="4" presStyleCnt="5"/>
      <dgm:spPr/>
    </dgm:pt>
    <dgm:pt modelId="{287E123F-D2DA-41EC-8598-136BAF04434B}" type="pres">
      <dgm:prSet presAssocID="{B052A4A1-5C64-4B0F-BB38-0C4AA31BC2A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6D68A2D4-4E93-4C0A-900C-2BAAABD48BDC}" type="pres">
      <dgm:prSet presAssocID="{B052A4A1-5C64-4B0F-BB38-0C4AA31BC2AD}" presName="spaceRect" presStyleCnt="0"/>
      <dgm:spPr/>
    </dgm:pt>
    <dgm:pt modelId="{914A725F-56B3-46E3-865A-1644C9999BDE}" type="pres">
      <dgm:prSet presAssocID="{B052A4A1-5C64-4B0F-BB38-0C4AA31BC2AD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9BF9BC22-1F36-4A5D-AED2-5B977D1960AD}" srcId="{9A02364F-17ED-441C-9959-089A34A17E4E}" destId="{C816C38F-D644-4A7D-81EE-A8547CC6C869}" srcOrd="3" destOrd="0" parTransId="{91448170-654D-4D93-81FF-D17783ACDFCE}" sibTransId="{C53A7EA8-B982-43D3-BB66-CA7AEC6B19E9}"/>
    <dgm:cxn modelId="{A0C4FE5C-42C9-4EB0-9E48-8D8012F68E9F}" srcId="{9A02364F-17ED-441C-9959-089A34A17E4E}" destId="{D730D1DD-DABE-45FF-80F8-C993CA47D47F}" srcOrd="0" destOrd="0" parTransId="{AF201CD1-E37E-4100-99D1-EB5AEFCC9520}" sibTransId="{18D01192-8FF6-45D2-A400-481BEA972277}"/>
    <dgm:cxn modelId="{BBFC3E5D-8447-4F00-9B22-4CD349450D62}" srcId="{9A02364F-17ED-441C-9959-089A34A17E4E}" destId="{0B3C8CE1-12B7-49C4-813F-2505F957F7B6}" srcOrd="1" destOrd="0" parTransId="{EC43A63E-2774-44CB-A54A-98C0892C8F38}" sibTransId="{1252A804-8471-412A-8DA6-B13CCBA0E404}"/>
    <dgm:cxn modelId="{DD06D142-4FF1-4BC0-8516-3902D62C0402}" type="presOf" srcId="{C816C38F-D644-4A7D-81EE-A8547CC6C869}" destId="{D0CF0A0A-24B8-49F4-A8F9-DACB170968A0}" srcOrd="0" destOrd="0" presId="urn:microsoft.com/office/officeart/2018/2/layout/IconVerticalSolidList"/>
    <dgm:cxn modelId="{1A63D94E-BA9C-477C-AEA5-8721FBC99D74}" type="presOf" srcId="{7C425E21-8152-4B23-A4FC-B0F1097AF7F7}" destId="{A1AD6C1B-E0B4-46BB-8362-83B245E58818}" srcOrd="0" destOrd="0" presId="urn:microsoft.com/office/officeart/2018/2/layout/IconVerticalSolidList"/>
    <dgm:cxn modelId="{D4E02A82-FE34-472A-8437-36584BCF1E7E}" srcId="{9A02364F-17ED-441C-9959-089A34A17E4E}" destId="{B052A4A1-5C64-4B0F-BB38-0C4AA31BC2AD}" srcOrd="4" destOrd="0" parTransId="{5845AE9E-6370-4DC3-86CF-FA7F17C15D09}" sibTransId="{95E99C88-2DA8-4A5B-A01B-2807983F2689}"/>
    <dgm:cxn modelId="{943E30C8-031C-4CDF-A121-79A1C3DD9D0F}" srcId="{9A02364F-17ED-441C-9959-089A34A17E4E}" destId="{7C425E21-8152-4B23-A4FC-B0F1097AF7F7}" srcOrd="2" destOrd="0" parTransId="{1B0D3AC3-42A6-48B9-95E1-1E4F81703A7A}" sibTransId="{DE8C0F24-84C2-4438-8206-3BC92C143D1C}"/>
    <dgm:cxn modelId="{AD1897D2-D60F-45D6-9CAC-3E084EAD639D}" type="presOf" srcId="{D730D1DD-DABE-45FF-80F8-C993CA47D47F}" destId="{E1140B28-112C-4531-BFB0-98CA8BC1E074}" srcOrd="0" destOrd="0" presId="urn:microsoft.com/office/officeart/2018/2/layout/IconVerticalSolidList"/>
    <dgm:cxn modelId="{953E87D8-F23E-44C6-9F98-7AEC8F71AD62}" type="presOf" srcId="{0B3C8CE1-12B7-49C4-813F-2505F957F7B6}" destId="{82A01F92-53EB-4D3E-B4A6-84C100CF9461}" srcOrd="0" destOrd="0" presId="urn:microsoft.com/office/officeart/2018/2/layout/IconVerticalSolidList"/>
    <dgm:cxn modelId="{D0989FE3-6DCB-4F4E-8F5C-15D144D10305}" type="presOf" srcId="{9A02364F-17ED-441C-9959-089A34A17E4E}" destId="{2420AA99-E900-4810-9127-734A7748D2B3}" srcOrd="0" destOrd="0" presId="urn:microsoft.com/office/officeart/2018/2/layout/IconVerticalSolidList"/>
    <dgm:cxn modelId="{5B4BC9F5-8B41-45D6-9834-38045EF555E3}" type="presOf" srcId="{B052A4A1-5C64-4B0F-BB38-0C4AA31BC2AD}" destId="{914A725F-56B3-46E3-865A-1644C9999BDE}" srcOrd="0" destOrd="0" presId="urn:microsoft.com/office/officeart/2018/2/layout/IconVerticalSolidList"/>
    <dgm:cxn modelId="{86ACDBC0-18B3-47EA-8153-7CC292061417}" type="presParOf" srcId="{2420AA99-E900-4810-9127-734A7748D2B3}" destId="{8143F86A-DD6A-42AD-8103-326D7BE46C9E}" srcOrd="0" destOrd="0" presId="urn:microsoft.com/office/officeart/2018/2/layout/IconVerticalSolidList"/>
    <dgm:cxn modelId="{624F1C0F-4FA4-47F6-BBB0-1124DC3ED25E}" type="presParOf" srcId="{8143F86A-DD6A-42AD-8103-326D7BE46C9E}" destId="{A34C25B3-205F-46A0-8DEF-DB61D0C9F497}" srcOrd="0" destOrd="0" presId="urn:microsoft.com/office/officeart/2018/2/layout/IconVerticalSolidList"/>
    <dgm:cxn modelId="{B460A816-BC42-4853-BB6E-89006A404632}" type="presParOf" srcId="{8143F86A-DD6A-42AD-8103-326D7BE46C9E}" destId="{C404C7FF-6C8A-4EFE-9E07-C85A43967507}" srcOrd="1" destOrd="0" presId="urn:microsoft.com/office/officeart/2018/2/layout/IconVerticalSolidList"/>
    <dgm:cxn modelId="{9DDB6808-D62B-4BD6-8D3C-B048AF5D287D}" type="presParOf" srcId="{8143F86A-DD6A-42AD-8103-326D7BE46C9E}" destId="{DCD7C32E-D4E7-4627-90EF-C1E770CF8A49}" srcOrd="2" destOrd="0" presId="urn:microsoft.com/office/officeart/2018/2/layout/IconVerticalSolidList"/>
    <dgm:cxn modelId="{1FF9DC85-E020-4502-BCBD-417E07C8FD9D}" type="presParOf" srcId="{8143F86A-DD6A-42AD-8103-326D7BE46C9E}" destId="{E1140B28-112C-4531-BFB0-98CA8BC1E074}" srcOrd="3" destOrd="0" presId="urn:microsoft.com/office/officeart/2018/2/layout/IconVerticalSolidList"/>
    <dgm:cxn modelId="{00D812B7-5439-4622-9119-FD09E75F30FB}" type="presParOf" srcId="{2420AA99-E900-4810-9127-734A7748D2B3}" destId="{B3099021-A73A-4189-BC37-0538557717BD}" srcOrd="1" destOrd="0" presId="urn:microsoft.com/office/officeart/2018/2/layout/IconVerticalSolidList"/>
    <dgm:cxn modelId="{94D0C91F-3D58-47DF-B24B-74AE75280D16}" type="presParOf" srcId="{2420AA99-E900-4810-9127-734A7748D2B3}" destId="{37E49F2F-5DEB-4049-8807-589D6676FA37}" srcOrd="2" destOrd="0" presId="urn:microsoft.com/office/officeart/2018/2/layout/IconVerticalSolidList"/>
    <dgm:cxn modelId="{CC779348-2793-4D4C-BFDB-9E175A843140}" type="presParOf" srcId="{37E49F2F-5DEB-4049-8807-589D6676FA37}" destId="{0293260F-04C9-4C6E-A867-53D83106D339}" srcOrd="0" destOrd="0" presId="urn:microsoft.com/office/officeart/2018/2/layout/IconVerticalSolidList"/>
    <dgm:cxn modelId="{0EF02B0D-AC51-4EEC-8653-B6C9678D1C59}" type="presParOf" srcId="{37E49F2F-5DEB-4049-8807-589D6676FA37}" destId="{99D1B472-248C-43DD-8ADC-CB589E775C98}" srcOrd="1" destOrd="0" presId="urn:microsoft.com/office/officeart/2018/2/layout/IconVerticalSolidList"/>
    <dgm:cxn modelId="{F52D157A-E7AF-46A8-AABE-D09E935B9835}" type="presParOf" srcId="{37E49F2F-5DEB-4049-8807-589D6676FA37}" destId="{688352FF-E7F6-48DC-872A-D36E87B205B6}" srcOrd="2" destOrd="0" presId="urn:microsoft.com/office/officeart/2018/2/layout/IconVerticalSolidList"/>
    <dgm:cxn modelId="{C97ACF08-9007-4FB1-B772-B3B6BBDCC53F}" type="presParOf" srcId="{37E49F2F-5DEB-4049-8807-589D6676FA37}" destId="{82A01F92-53EB-4D3E-B4A6-84C100CF9461}" srcOrd="3" destOrd="0" presId="urn:microsoft.com/office/officeart/2018/2/layout/IconVerticalSolidList"/>
    <dgm:cxn modelId="{6AC644F0-0EA9-4402-A0C5-CBAA9DC64243}" type="presParOf" srcId="{2420AA99-E900-4810-9127-734A7748D2B3}" destId="{B19095BF-0C38-410E-99CC-960E08564E33}" srcOrd="3" destOrd="0" presId="urn:microsoft.com/office/officeart/2018/2/layout/IconVerticalSolidList"/>
    <dgm:cxn modelId="{BB4AEC40-9BC5-4791-ABEE-E129C41F5B4F}" type="presParOf" srcId="{2420AA99-E900-4810-9127-734A7748D2B3}" destId="{DFB541F0-9E89-4ED7-A0F1-35011107F6D9}" srcOrd="4" destOrd="0" presId="urn:microsoft.com/office/officeart/2018/2/layout/IconVerticalSolidList"/>
    <dgm:cxn modelId="{87E18175-DC59-4EB0-BE11-7F1A26295B4E}" type="presParOf" srcId="{DFB541F0-9E89-4ED7-A0F1-35011107F6D9}" destId="{274C0F56-726A-47F7-8A08-DDE29B883A1A}" srcOrd="0" destOrd="0" presId="urn:microsoft.com/office/officeart/2018/2/layout/IconVerticalSolidList"/>
    <dgm:cxn modelId="{A74ECC58-4CEB-455E-AFED-2BEBFF6FCF44}" type="presParOf" srcId="{DFB541F0-9E89-4ED7-A0F1-35011107F6D9}" destId="{BE941906-8476-4630-86E1-3D16FCF7E6C5}" srcOrd="1" destOrd="0" presId="urn:microsoft.com/office/officeart/2018/2/layout/IconVerticalSolidList"/>
    <dgm:cxn modelId="{00E88986-34EB-400B-AA18-8363CD01F9F2}" type="presParOf" srcId="{DFB541F0-9E89-4ED7-A0F1-35011107F6D9}" destId="{CCFC2025-D85F-4C19-9CFC-36F4CD85C176}" srcOrd="2" destOrd="0" presId="urn:microsoft.com/office/officeart/2018/2/layout/IconVerticalSolidList"/>
    <dgm:cxn modelId="{0208A863-3502-4721-9A0A-188B091CF656}" type="presParOf" srcId="{DFB541F0-9E89-4ED7-A0F1-35011107F6D9}" destId="{A1AD6C1B-E0B4-46BB-8362-83B245E58818}" srcOrd="3" destOrd="0" presId="urn:microsoft.com/office/officeart/2018/2/layout/IconVerticalSolidList"/>
    <dgm:cxn modelId="{C67B8625-5AF7-4DC8-86C2-DD39BE6D0A4E}" type="presParOf" srcId="{2420AA99-E900-4810-9127-734A7748D2B3}" destId="{3015C15F-E079-4BD6-893B-EB07D2FAA378}" srcOrd="5" destOrd="0" presId="urn:microsoft.com/office/officeart/2018/2/layout/IconVerticalSolidList"/>
    <dgm:cxn modelId="{63A55F8A-50AE-483A-9E17-5A6FC378E9CC}" type="presParOf" srcId="{2420AA99-E900-4810-9127-734A7748D2B3}" destId="{D36FD17A-1AD2-4AE6-BC44-2D63CD978FD7}" srcOrd="6" destOrd="0" presId="urn:microsoft.com/office/officeart/2018/2/layout/IconVerticalSolidList"/>
    <dgm:cxn modelId="{A0C2C8D3-3CA6-4CE9-A792-C4518382AF18}" type="presParOf" srcId="{D36FD17A-1AD2-4AE6-BC44-2D63CD978FD7}" destId="{04F5CFC9-C44B-4F6A-9893-AE19EBD7712F}" srcOrd="0" destOrd="0" presId="urn:microsoft.com/office/officeart/2018/2/layout/IconVerticalSolidList"/>
    <dgm:cxn modelId="{8C49C045-0877-46C4-BFEB-A33099688912}" type="presParOf" srcId="{D36FD17A-1AD2-4AE6-BC44-2D63CD978FD7}" destId="{4EFC6FAD-C6F8-4A39-B55D-B70C7701B990}" srcOrd="1" destOrd="0" presId="urn:microsoft.com/office/officeart/2018/2/layout/IconVerticalSolidList"/>
    <dgm:cxn modelId="{5A2ABA6A-B80A-44CA-AD0B-59E717495895}" type="presParOf" srcId="{D36FD17A-1AD2-4AE6-BC44-2D63CD978FD7}" destId="{09E8DB1E-A901-4CB7-9FBF-6AD1BAA25CC1}" srcOrd="2" destOrd="0" presId="urn:microsoft.com/office/officeart/2018/2/layout/IconVerticalSolidList"/>
    <dgm:cxn modelId="{D8F2942F-2F45-456C-809D-815DB2010481}" type="presParOf" srcId="{D36FD17A-1AD2-4AE6-BC44-2D63CD978FD7}" destId="{D0CF0A0A-24B8-49F4-A8F9-DACB170968A0}" srcOrd="3" destOrd="0" presId="urn:microsoft.com/office/officeart/2018/2/layout/IconVerticalSolidList"/>
    <dgm:cxn modelId="{974DBD64-9ACA-4727-BF0F-5B2F8AD40ACC}" type="presParOf" srcId="{2420AA99-E900-4810-9127-734A7748D2B3}" destId="{6765A3C4-EC07-4990-9B7B-BF8261409B30}" srcOrd="7" destOrd="0" presId="urn:microsoft.com/office/officeart/2018/2/layout/IconVerticalSolidList"/>
    <dgm:cxn modelId="{BE228239-C7CC-45EC-93AF-BA962530AF01}" type="presParOf" srcId="{2420AA99-E900-4810-9127-734A7748D2B3}" destId="{59C11FD8-99B3-4961-AE22-B4C1AC752312}" srcOrd="8" destOrd="0" presId="urn:microsoft.com/office/officeart/2018/2/layout/IconVerticalSolidList"/>
    <dgm:cxn modelId="{E4E8EEF2-13BE-483C-8852-D478FD5B3E9E}" type="presParOf" srcId="{59C11FD8-99B3-4961-AE22-B4C1AC752312}" destId="{0DA9809A-8131-445F-89B1-07B17804F473}" srcOrd="0" destOrd="0" presId="urn:microsoft.com/office/officeart/2018/2/layout/IconVerticalSolidList"/>
    <dgm:cxn modelId="{E44112F3-4E1C-4D7D-9984-DD457C32553C}" type="presParOf" srcId="{59C11FD8-99B3-4961-AE22-B4C1AC752312}" destId="{287E123F-D2DA-41EC-8598-136BAF04434B}" srcOrd="1" destOrd="0" presId="urn:microsoft.com/office/officeart/2018/2/layout/IconVerticalSolidList"/>
    <dgm:cxn modelId="{58222E06-3B50-4670-9A63-C61CA5C58B5D}" type="presParOf" srcId="{59C11FD8-99B3-4961-AE22-B4C1AC752312}" destId="{6D68A2D4-4E93-4C0A-900C-2BAAABD48BDC}" srcOrd="2" destOrd="0" presId="urn:microsoft.com/office/officeart/2018/2/layout/IconVerticalSolidList"/>
    <dgm:cxn modelId="{B378C2C0-CB7D-42D2-BE9C-9838725638DB}" type="presParOf" srcId="{59C11FD8-99B3-4961-AE22-B4C1AC752312}" destId="{914A725F-56B3-46E3-865A-1644C9999BD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2035E4-6DCF-4B87-89D3-C71A529EFD7B}" type="doc">
      <dgm:prSet loTypeId="urn:microsoft.com/office/officeart/2016/7/layout/LinearBlockProcessNumbered" loCatId="process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71012AE-9799-48F1-8A12-7D770F5AAF4A}">
      <dgm:prSet/>
      <dgm:spPr/>
      <dgm:t>
        <a:bodyPr/>
        <a:lstStyle/>
        <a:p>
          <a:r>
            <a:rPr lang="en-US"/>
            <a:t>Excellent at written and oral</a:t>
          </a:r>
        </a:p>
      </dgm:t>
    </dgm:pt>
    <dgm:pt modelId="{AC1D9B2E-F5E9-4629-89AD-43A075D4FC69}" type="parTrans" cxnId="{4E888228-CE11-4CCD-BFEA-A41C570D3F92}">
      <dgm:prSet/>
      <dgm:spPr/>
      <dgm:t>
        <a:bodyPr/>
        <a:lstStyle/>
        <a:p>
          <a:endParaRPr lang="en-US"/>
        </a:p>
      </dgm:t>
    </dgm:pt>
    <dgm:pt modelId="{8CFA84BF-F92E-4620-A692-02CC4CD88BC1}" type="sibTrans" cxnId="{4E888228-CE11-4CCD-BFEA-A41C570D3F92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2BFFBD5E-EB3C-4D3B-AF84-B33BA12559F5}">
      <dgm:prSet/>
      <dgm:spPr/>
      <dgm:t>
        <a:bodyPr/>
        <a:lstStyle/>
        <a:p>
          <a:r>
            <a:rPr lang="en-US"/>
            <a:t>Feedback, feedback, feedback</a:t>
          </a:r>
        </a:p>
      </dgm:t>
    </dgm:pt>
    <dgm:pt modelId="{49FA5F14-8273-4D69-9ED9-E2ACD4140D11}" type="parTrans" cxnId="{08A80D2B-D6D4-4AFA-892E-65E4D252E28E}">
      <dgm:prSet/>
      <dgm:spPr/>
      <dgm:t>
        <a:bodyPr/>
        <a:lstStyle/>
        <a:p>
          <a:endParaRPr lang="en-US"/>
        </a:p>
      </dgm:t>
    </dgm:pt>
    <dgm:pt modelId="{6A99D9FA-399A-4700-865E-5CD787FEF2AA}" type="sibTrans" cxnId="{08A80D2B-D6D4-4AFA-892E-65E4D252E28E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E549D9AF-109B-4993-9283-2FBEA3EACFE2}">
      <dgm:prSet/>
      <dgm:spPr/>
      <dgm:t>
        <a:bodyPr/>
        <a:lstStyle/>
        <a:p>
          <a:r>
            <a:rPr lang="en-US"/>
            <a:t>Never have evaluation sessions alone</a:t>
          </a:r>
        </a:p>
      </dgm:t>
    </dgm:pt>
    <dgm:pt modelId="{F59086BA-1623-476C-ADD3-D5AD905559CE}" type="parTrans" cxnId="{D073BA5B-3035-48C0-9314-E234B0C19F8C}">
      <dgm:prSet/>
      <dgm:spPr/>
      <dgm:t>
        <a:bodyPr/>
        <a:lstStyle/>
        <a:p>
          <a:endParaRPr lang="en-US"/>
        </a:p>
      </dgm:t>
    </dgm:pt>
    <dgm:pt modelId="{24FDEF8F-13C5-4C7B-ACD2-2316050C5014}" type="sibTrans" cxnId="{D073BA5B-3035-48C0-9314-E234B0C19F8C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74EBE391-4CAE-4E83-B367-8D4E7681A068}">
      <dgm:prSet/>
      <dgm:spPr/>
      <dgm:t>
        <a:bodyPr/>
        <a:lstStyle/>
        <a:p>
          <a:r>
            <a:rPr lang="en-US" dirty="0"/>
            <a:t>Create the feedback circle</a:t>
          </a:r>
        </a:p>
      </dgm:t>
    </dgm:pt>
    <dgm:pt modelId="{718657CC-78DC-40D1-83C3-2E6A62A2FB26}" type="parTrans" cxnId="{C417EB3B-E795-4DC9-BD90-EDD431915810}">
      <dgm:prSet/>
      <dgm:spPr/>
      <dgm:t>
        <a:bodyPr/>
        <a:lstStyle/>
        <a:p>
          <a:endParaRPr lang="en-US"/>
        </a:p>
      </dgm:t>
    </dgm:pt>
    <dgm:pt modelId="{8EB24258-ADFE-4563-88B6-B70295FB0B59}" type="sibTrans" cxnId="{C417EB3B-E795-4DC9-BD90-EDD431915810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EE93B823-5D27-4CE0-BBB7-2AB170DD3C28}">
      <dgm:prSet/>
      <dgm:spPr/>
      <dgm:t>
        <a:bodyPr/>
        <a:lstStyle/>
        <a:p>
          <a:r>
            <a:rPr lang="en-US"/>
            <a:t>Sandwich method</a:t>
          </a:r>
        </a:p>
      </dgm:t>
    </dgm:pt>
    <dgm:pt modelId="{64528F14-D93F-435D-9D22-651BEB204063}" type="parTrans" cxnId="{3EFC3BD8-F7E7-4D86-ADB6-D4F3E2154F00}">
      <dgm:prSet/>
      <dgm:spPr/>
      <dgm:t>
        <a:bodyPr/>
        <a:lstStyle/>
        <a:p>
          <a:endParaRPr lang="en-US"/>
        </a:p>
      </dgm:t>
    </dgm:pt>
    <dgm:pt modelId="{CD1B3D32-8263-4874-9B7A-FBFB77C21E27}" type="sibTrans" cxnId="{3EFC3BD8-F7E7-4D86-ADB6-D4F3E2154F00}">
      <dgm:prSet phldrT="05" phldr="0"/>
      <dgm:spPr/>
      <dgm:t>
        <a:bodyPr/>
        <a:lstStyle/>
        <a:p>
          <a:r>
            <a:rPr lang="en-US"/>
            <a:t>05</a:t>
          </a:r>
        </a:p>
      </dgm:t>
    </dgm:pt>
    <dgm:pt modelId="{3DC4187E-0DB8-4D99-BC99-9C6642853966}" type="pres">
      <dgm:prSet presAssocID="{AE2035E4-6DCF-4B87-89D3-C71A529EFD7B}" presName="Name0" presStyleCnt="0">
        <dgm:presLayoutVars>
          <dgm:animLvl val="lvl"/>
          <dgm:resizeHandles val="exact"/>
        </dgm:presLayoutVars>
      </dgm:prSet>
      <dgm:spPr/>
    </dgm:pt>
    <dgm:pt modelId="{22E9E436-610A-4F19-A348-2DDA2C2CE136}" type="pres">
      <dgm:prSet presAssocID="{871012AE-9799-48F1-8A12-7D770F5AAF4A}" presName="compositeNode" presStyleCnt="0">
        <dgm:presLayoutVars>
          <dgm:bulletEnabled val="1"/>
        </dgm:presLayoutVars>
      </dgm:prSet>
      <dgm:spPr/>
    </dgm:pt>
    <dgm:pt modelId="{FCF6E5E6-4929-495D-9B11-D196E61246CE}" type="pres">
      <dgm:prSet presAssocID="{871012AE-9799-48F1-8A12-7D770F5AAF4A}" presName="bgRect" presStyleLbl="alignNode1" presStyleIdx="0" presStyleCnt="5"/>
      <dgm:spPr/>
    </dgm:pt>
    <dgm:pt modelId="{0BAFEF3E-C2D4-46FF-B0C9-5CC6AEA8DBD9}" type="pres">
      <dgm:prSet presAssocID="{8CFA84BF-F92E-4620-A692-02CC4CD88BC1}" presName="sibTransNodeRect" presStyleLbl="alignNode1" presStyleIdx="0" presStyleCnt="5">
        <dgm:presLayoutVars>
          <dgm:chMax val="0"/>
          <dgm:bulletEnabled val="1"/>
        </dgm:presLayoutVars>
      </dgm:prSet>
      <dgm:spPr/>
    </dgm:pt>
    <dgm:pt modelId="{099D3C3F-CBA1-4F2C-B12E-C22239CD298E}" type="pres">
      <dgm:prSet presAssocID="{871012AE-9799-48F1-8A12-7D770F5AAF4A}" presName="nodeRect" presStyleLbl="alignNode1" presStyleIdx="0" presStyleCnt="5">
        <dgm:presLayoutVars>
          <dgm:bulletEnabled val="1"/>
        </dgm:presLayoutVars>
      </dgm:prSet>
      <dgm:spPr/>
    </dgm:pt>
    <dgm:pt modelId="{F2EB7C6E-96F5-455E-A760-50A77F59A3BE}" type="pres">
      <dgm:prSet presAssocID="{8CFA84BF-F92E-4620-A692-02CC4CD88BC1}" presName="sibTrans" presStyleCnt="0"/>
      <dgm:spPr/>
    </dgm:pt>
    <dgm:pt modelId="{9545749A-8DA8-4FDC-819C-EA3AA3F40E50}" type="pres">
      <dgm:prSet presAssocID="{2BFFBD5E-EB3C-4D3B-AF84-B33BA12559F5}" presName="compositeNode" presStyleCnt="0">
        <dgm:presLayoutVars>
          <dgm:bulletEnabled val="1"/>
        </dgm:presLayoutVars>
      </dgm:prSet>
      <dgm:spPr/>
    </dgm:pt>
    <dgm:pt modelId="{DB07FA1B-C078-4990-8E5D-06DFC294D547}" type="pres">
      <dgm:prSet presAssocID="{2BFFBD5E-EB3C-4D3B-AF84-B33BA12559F5}" presName="bgRect" presStyleLbl="alignNode1" presStyleIdx="1" presStyleCnt="5"/>
      <dgm:spPr/>
    </dgm:pt>
    <dgm:pt modelId="{4F4506A6-4BD9-4725-9DAE-7F968551FBA4}" type="pres">
      <dgm:prSet presAssocID="{6A99D9FA-399A-4700-865E-5CD787FEF2AA}" presName="sibTransNodeRect" presStyleLbl="alignNode1" presStyleIdx="1" presStyleCnt="5">
        <dgm:presLayoutVars>
          <dgm:chMax val="0"/>
          <dgm:bulletEnabled val="1"/>
        </dgm:presLayoutVars>
      </dgm:prSet>
      <dgm:spPr/>
    </dgm:pt>
    <dgm:pt modelId="{D42178DA-8198-415C-ACD7-3C273100040F}" type="pres">
      <dgm:prSet presAssocID="{2BFFBD5E-EB3C-4D3B-AF84-B33BA12559F5}" presName="nodeRect" presStyleLbl="alignNode1" presStyleIdx="1" presStyleCnt="5">
        <dgm:presLayoutVars>
          <dgm:bulletEnabled val="1"/>
        </dgm:presLayoutVars>
      </dgm:prSet>
      <dgm:spPr/>
    </dgm:pt>
    <dgm:pt modelId="{6B156508-4DED-4902-9717-C162FB7DE299}" type="pres">
      <dgm:prSet presAssocID="{6A99D9FA-399A-4700-865E-5CD787FEF2AA}" presName="sibTrans" presStyleCnt="0"/>
      <dgm:spPr/>
    </dgm:pt>
    <dgm:pt modelId="{CA30B94D-F773-450C-AA64-036D5C072698}" type="pres">
      <dgm:prSet presAssocID="{E549D9AF-109B-4993-9283-2FBEA3EACFE2}" presName="compositeNode" presStyleCnt="0">
        <dgm:presLayoutVars>
          <dgm:bulletEnabled val="1"/>
        </dgm:presLayoutVars>
      </dgm:prSet>
      <dgm:spPr/>
    </dgm:pt>
    <dgm:pt modelId="{8B3EF0EF-5E2A-4B99-83AF-B7941B42FCA2}" type="pres">
      <dgm:prSet presAssocID="{E549D9AF-109B-4993-9283-2FBEA3EACFE2}" presName="bgRect" presStyleLbl="alignNode1" presStyleIdx="2" presStyleCnt="5"/>
      <dgm:spPr/>
    </dgm:pt>
    <dgm:pt modelId="{88FF7B62-D266-476E-8134-B5F821629F44}" type="pres">
      <dgm:prSet presAssocID="{24FDEF8F-13C5-4C7B-ACD2-2316050C5014}" presName="sibTransNodeRect" presStyleLbl="alignNode1" presStyleIdx="2" presStyleCnt="5">
        <dgm:presLayoutVars>
          <dgm:chMax val="0"/>
          <dgm:bulletEnabled val="1"/>
        </dgm:presLayoutVars>
      </dgm:prSet>
      <dgm:spPr/>
    </dgm:pt>
    <dgm:pt modelId="{D0C92CE1-7FEB-4572-921A-D1BCC45B4128}" type="pres">
      <dgm:prSet presAssocID="{E549D9AF-109B-4993-9283-2FBEA3EACFE2}" presName="nodeRect" presStyleLbl="alignNode1" presStyleIdx="2" presStyleCnt="5">
        <dgm:presLayoutVars>
          <dgm:bulletEnabled val="1"/>
        </dgm:presLayoutVars>
      </dgm:prSet>
      <dgm:spPr/>
    </dgm:pt>
    <dgm:pt modelId="{024E682F-79B8-40AD-8EED-72C0CA54BA40}" type="pres">
      <dgm:prSet presAssocID="{24FDEF8F-13C5-4C7B-ACD2-2316050C5014}" presName="sibTrans" presStyleCnt="0"/>
      <dgm:spPr/>
    </dgm:pt>
    <dgm:pt modelId="{775E9466-CE94-4B64-B978-AA2FDA824898}" type="pres">
      <dgm:prSet presAssocID="{74EBE391-4CAE-4E83-B367-8D4E7681A068}" presName="compositeNode" presStyleCnt="0">
        <dgm:presLayoutVars>
          <dgm:bulletEnabled val="1"/>
        </dgm:presLayoutVars>
      </dgm:prSet>
      <dgm:spPr/>
    </dgm:pt>
    <dgm:pt modelId="{8E783608-47BE-4123-A7B8-FF631191A9F7}" type="pres">
      <dgm:prSet presAssocID="{74EBE391-4CAE-4E83-B367-8D4E7681A068}" presName="bgRect" presStyleLbl="alignNode1" presStyleIdx="3" presStyleCnt="5"/>
      <dgm:spPr/>
    </dgm:pt>
    <dgm:pt modelId="{940D5BAF-57F5-4C2A-A63C-EFB16736715E}" type="pres">
      <dgm:prSet presAssocID="{8EB24258-ADFE-4563-88B6-B70295FB0B59}" presName="sibTransNodeRect" presStyleLbl="alignNode1" presStyleIdx="3" presStyleCnt="5">
        <dgm:presLayoutVars>
          <dgm:chMax val="0"/>
          <dgm:bulletEnabled val="1"/>
        </dgm:presLayoutVars>
      </dgm:prSet>
      <dgm:spPr/>
    </dgm:pt>
    <dgm:pt modelId="{0482D8E0-236B-4DC4-B296-D9BFCE8A4D5E}" type="pres">
      <dgm:prSet presAssocID="{74EBE391-4CAE-4E83-B367-8D4E7681A068}" presName="nodeRect" presStyleLbl="alignNode1" presStyleIdx="3" presStyleCnt="5">
        <dgm:presLayoutVars>
          <dgm:bulletEnabled val="1"/>
        </dgm:presLayoutVars>
      </dgm:prSet>
      <dgm:spPr/>
    </dgm:pt>
    <dgm:pt modelId="{6872418D-4948-40CA-BE4B-1E5C3355C7CD}" type="pres">
      <dgm:prSet presAssocID="{8EB24258-ADFE-4563-88B6-B70295FB0B59}" presName="sibTrans" presStyleCnt="0"/>
      <dgm:spPr/>
    </dgm:pt>
    <dgm:pt modelId="{EB7DE0C8-6E9D-4325-B495-0C1FDC24012F}" type="pres">
      <dgm:prSet presAssocID="{EE93B823-5D27-4CE0-BBB7-2AB170DD3C28}" presName="compositeNode" presStyleCnt="0">
        <dgm:presLayoutVars>
          <dgm:bulletEnabled val="1"/>
        </dgm:presLayoutVars>
      </dgm:prSet>
      <dgm:spPr/>
    </dgm:pt>
    <dgm:pt modelId="{DA162C63-9A26-4BE8-A91C-56537289B955}" type="pres">
      <dgm:prSet presAssocID="{EE93B823-5D27-4CE0-BBB7-2AB170DD3C28}" presName="bgRect" presStyleLbl="alignNode1" presStyleIdx="4" presStyleCnt="5"/>
      <dgm:spPr/>
    </dgm:pt>
    <dgm:pt modelId="{186CE381-4A9F-4FD8-9512-4651DB612F82}" type="pres">
      <dgm:prSet presAssocID="{CD1B3D32-8263-4874-9B7A-FBFB77C21E27}" presName="sibTransNodeRect" presStyleLbl="alignNode1" presStyleIdx="4" presStyleCnt="5">
        <dgm:presLayoutVars>
          <dgm:chMax val="0"/>
          <dgm:bulletEnabled val="1"/>
        </dgm:presLayoutVars>
      </dgm:prSet>
      <dgm:spPr/>
    </dgm:pt>
    <dgm:pt modelId="{43336308-917E-4F60-9AC3-3AC85257839B}" type="pres">
      <dgm:prSet presAssocID="{EE93B823-5D27-4CE0-BBB7-2AB170DD3C28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B43C010B-8CFD-4361-9B4B-A52099511F1B}" type="presOf" srcId="{2BFFBD5E-EB3C-4D3B-AF84-B33BA12559F5}" destId="{DB07FA1B-C078-4990-8E5D-06DFC294D547}" srcOrd="0" destOrd="0" presId="urn:microsoft.com/office/officeart/2016/7/layout/LinearBlockProcessNumbered"/>
    <dgm:cxn modelId="{4E888228-CE11-4CCD-BFEA-A41C570D3F92}" srcId="{AE2035E4-6DCF-4B87-89D3-C71A529EFD7B}" destId="{871012AE-9799-48F1-8A12-7D770F5AAF4A}" srcOrd="0" destOrd="0" parTransId="{AC1D9B2E-F5E9-4629-89AD-43A075D4FC69}" sibTransId="{8CFA84BF-F92E-4620-A692-02CC4CD88BC1}"/>
    <dgm:cxn modelId="{08A80D2B-D6D4-4AFA-892E-65E4D252E28E}" srcId="{AE2035E4-6DCF-4B87-89D3-C71A529EFD7B}" destId="{2BFFBD5E-EB3C-4D3B-AF84-B33BA12559F5}" srcOrd="1" destOrd="0" parTransId="{49FA5F14-8273-4D69-9ED9-E2ACD4140D11}" sibTransId="{6A99D9FA-399A-4700-865E-5CD787FEF2AA}"/>
    <dgm:cxn modelId="{1C85D035-34A5-497E-9178-881D977B88AA}" type="presOf" srcId="{6A99D9FA-399A-4700-865E-5CD787FEF2AA}" destId="{4F4506A6-4BD9-4725-9DAE-7F968551FBA4}" srcOrd="0" destOrd="0" presId="urn:microsoft.com/office/officeart/2016/7/layout/LinearBlockProcessNumbered"/>
    <dgm:cxn modelId="{C417EB3B-E795-4DC9-BD90-EDD431915810}" srcId="{AE2035E4-6DCF-4B87-89D3-C71A529EFD7B}" destId="{74EBE391-4CAE-4E83-B367-8D4E7681A068}" srcOrd="3" destOrd="0" parTransId="{718657CC-78DC-40D1-83C3-2E6A62A2FB26}" sibTransId="{8EB24258-ADFE-4563-88B6-B70295FB0B59}"/>
    <dgm:cxn modelId="{D073BA5B-3035-48C0-9314-E234B0C19F8C}" srcId="{AE2035E4-6DCF-4B87-89D3-C71A529EFD7B}" destId="{E549D9AF-109B-4993-9283-2FBEA3EACFE2}" srcOrd="2" destOrd="0" parTransId="{F59086BA-1623-476C-ADD3-D5AD905559CE}" sibTransId="{24FDEF8F-13C5-4C7B-ACD2-2316050C5014}"/>
    <dgm:cxn modelId="{C3165670-294F-4F81-8268-A6F07831D62C}" type="presOf" srcId="{CD1B3D32-8263-4874-9B7A-FBFB77C21E27}" destId="{186CE381-4A9F-4FD8-9512-4651DB612F82}" srcOrd="0" destOrd="0" presId="urn:microsoft.com/office/officeart/2016/7/layout/LinearBlockProcessNumbered"/>
    <dgm:cxn modelId="{013AC17F-DC36-4057-A8E6-96EC3BC52EB6}" type="presOf" srcId="{871012AE-9799-48F1-8A12-7D770F5AAF4A}" destId="{099D3C3F-CBA1-4F2C-B12E-C22239CD298E}" srcOrd="1" destOrd="0" presId="urn:microsoft.com/office/officeart/2016/7/layout/LinearBlockProcessNumbered"/>
    <dgm:cxn modelId="{6D142F8B-77AC-4567-AAFF-DDF07FE6EC51}" type="presOf" srcId="{24FDEF8F-13C5-4C7B-ACD2-2316050C5014}" destId="{88FF7B62-D266-476E-8134-B5F821629F44}" srcOrd="0" destOrd="0" presId="urn:microsoft.com/office/officeart/2016/7/layout/LinearBlockProcessNumbered"/>
    <dgm:cxn modelId="{6959088D-8118-4427-B08C-79C7476E54F6}" type="presOf" srcId="{871012AE-9799-48F1-8A12-7D770F5AAF4A}" destId="{FCF6E5E6-4929-495D-9B11-D196E61246CE}" srcOrd="0" destOrd="0" presId="urn:microsoft.com/office/officeart/2016/7/layout/LinearBlockProcessNumbered"/>
    <dgm:cxn modelId="{1E67EB94-04A1-4322-A84A-C4293654897C}" type="presOf" srcId="{E549D9AF-109B-4993-9283-2FBEA3EACFE2}" destId="{8B3EF0EF-5E2A-4B99-83AF-B7941B42FCA2}" srcOrd="0" destOrd="0" presId="urn:microsoft.com/office/officeart/2016/7/layout/LinearBlockProcessNumbered"/>
    <dgm:cxn modelId="{03DF9E99-1342-47AF-9AF2-83E235BE31E7}" type="presOf" srcId="{EE93B823-5D27-4CE0-BBB7-2AB170DD3C28}" destId="{43336308-917E-4F60-9AC3-3AC85257839B}" srcOrd="1" destOrd="0" presId="urn:microsoft.com/office/officeart/2016/7/layout/LinearBlockProcessNumbered"/>
    <dgm:cxn modelId="{4DEB82A2-D1A6-4500-B0B5-7677B755662D}" type="presOf" srcId="{8CFA84BF-F92E-4620-A692-02CC4CD88BC1}" destId="{0BAFEF3E-C2D4-46FF-B0C9-5CC6AEA8DBD9}" srcOrd="0" destOrd="0" presId="urn:microsoft.com/office/officeart/2016/7/layout/LinearBlockProcessNumbered"/>
    <dgm:cxn modelId="{4E9F38B0-B517-453B-AE30-2FE9C86E8E04}" type="presOf" srcId="{E549D9AF-109B-4993-9283-2FBEA3EACFE2}" destId="{D0C92CE1-7FEB-4572-921A-D1BCC45B4128}" srcOrd="1" destOrd="0" presId="urn:microsoft.com/office/officeart/2016/7/layout/LinearBlockProcessNumbered"/>
    <dgm:cxn modelId="{B3747AC0-8726-490F-940C-EEF74B83E4B7}" type="presOf" srcId="{EE93B823-5D27-4CE0-BBB7-2AB170DD3C28}" destId="{DA162C63-9A26-4BE8-A91C-56537289B955}" srcOrd="0" destOrd="0" presId="urn:microsoft.com/office/officeart/2016/7/layout/LinearBlockProcessNumbered"/>
    <dgm:cxn modelId="{C2F44CC1-F9A0-4254-BF0C-5DD0514E4815}" type="presOf" srcId="{2BFFBD5E-EB3C-4D3B-AF84-B33BA12559F5}" destId="{D42178DA-8198-415C-ACD7-3C273100040F}" srcOrd="1" destOrd="0" presId="urn:microsoft.com/office/officeart/2016/7/layout/LinearBlockProcessNumbered"/>
    <dgm:cxn modelId="{730276C4-C5C4-438D-8CDD-DC4BCEC566D3}" type="presOf" srcId="{74EBE391-4CAE-4E83-B367-8D4E7681A068}" destId="{0482D8E0-236B-4DC4-B296-D9BFCE8A4D5E}" srcOrd="1" destOrd="0" presId="urn:microsoft.com/office/officeart/2016/7/layout/LinearBlockProcessNumbered"/>
    <dgm:cxn modelId="{6BDA3EC9-906F-4BBF-A346-06B379DE325B}" type="presOf" srcId="{8EB24258-ADFE-4563-88B6-B70295FB0B59}" destId="{940D5BAF-57F5-4C2A-A63C-EFB16736715E}" srcOrd="0" destOrd="0" presId="urn:microsoft.com/office/officeart/2016/7/layout/LinearBlockProcessNumbered"/>
    <dgm:cxn modelId="{AD6519D4-965B-4DFC-B288-2C706B557568}" type="presOf" srcId="{74EBE391-4CAE-4E83-B367-8D4E7681A068}" destId="{8E783608-47BE-4123-A7B8-FF631191A9F7}" srcOrd="0" destOrd="0" presId="urn:microsoft.com/office/officeart/2016/7/layout/LinearBlockProcessNumbered"/>
    <dgm:cxn modelId="{3EFC3BD8-F7E7-4D86-ADB6-D4F3E2154F00}" srcId="{AE2035E4-6DCF-4B87-89D3-C71A529EFD7B}" destId="{EE93B823-5D27-4CE0-BBB7-2AB170DD3C28}" srcOrd="4" destOrd="0" parTransId="{64528F14-D93F-435D-9D22-651BEB204063}" sibTransId="{CD1B3D32-8263-4874-9B7A-FBFB77C21E27}"/>
    <dgm:cxn modelId="{33EA28F1-CF25-42BE-AAC4-138C03AB80E4}" type="presOf" srcId="{AE2035E4-6DCF-4B87-89D3-C71A529EFD7B}" destId="{3DC4187E-0DB8-4D99-BC99-9C6642853966}" srcOrd="0" destOrd="0" presId="urn:microsoft.com/office/officeart/2016/7/layout/LinearBlockProcessNumbered"/>
    <dgm:cxn modelId="{6851AA10-A498-4BF3-8A46-D467202CCD1E}" type="presParOf" srcId="{3DC4187E-0DB8-4D99-BC99-9C6642853966}" destId="{22E9E436-610A-4F19-A348-2DDA2C2CE136}" srcOrd="0" destOrd="0" presId="urn:microsoft.com/office/officeart/2016/7/layout/LinearBlockProcessNumbered"/>
    <dgm:cxn modelId="{8D7049EC-C998-4261-9284-CED266E4E855}" type="presParOf" srcId="{22E9E436-610A-4F19-A348-2DDA2C2CE136}" destId="{FCF6E5E6-4929-495D-9B11-D196E61246CE}" srcOrd="0" destOrd="0" presId="urn:microsoft.com/office/officeart/2016/7/layout/LinearBlockProcessNumbered"/>
    <dgm:cxn modelId="{38051517-C439-411E-8534-C90840E62F7B}" type="presParOf" srcId="{22E9E436-610A-4F19-A348-2DDA2C2CE136}" destId="{0BAFEF3E-C2D4-46FF-B0C9-5CC6AEA8DBD9}" srcOrd="1" destOrd="0" presId="urn:microsoft.com/office/officeart/2016/7/layout/LinearBlockProcessNumbered"/>
    <dgm:cxn modelId="{2A96BBAE-46DB-4070-923F-E2CCE3348153}" type="presParOf" srcId="{22E9E436-610A-4F19-A348-2DDA2C2CE136}" destId="{099D3C3F-CBA1-4F2C-B12E-C22239CD298E}" srcOrd="2" destOrd="0" presId="urn:microsoft.com/office/officeart/2016/7/layout/LinearBlockProcessNumbered"/>
    <dgm:cxn modelId="{CC8C9610-982A-4395-B520-D677348766BF}" type="presParOf" srcId="{3DC4187E-0DB8-4D99-BC99-9C6642853966}" destId="{F2EB7C6E-96F5-455E-A760-50A77F59A3BE}" srcOrd="1" destOrd="0" presId="urn:microsoft.com/office/officeart/2016/7/layout/LinearBlockProcessNumbered"/>
    <dgm:cxn modelId="{8E593E45-9BAE-437C-8F80-03E9E31F7002}" type="presParOf" srcId="{3DC4187E-0DB8-4D99-BC99-9C6642853966}" destId="{9545749A-8DA8-4FDC-819C-EA3AA3F40E50}" srcOrd="2" destOrd="0" presId="urn:microsoft.com/office/officeart/2016/7/layout/LinearBlockProcessNumbered"/>
    <dgm:cxn modelId="{F89ADBA8-00AC-4568-A688-03EE94CB0940}" type="presParOf" srcId="{9545749A-8DA8-4FDC-819C-EA3AA3F40E50}" destId="{DB07FA1B-C078-4990-8E5D-06DFC294D547}" srcOrd="0" destOrd="0" presId="urn:microsoft.com/office/officeart/2016/7/layout/LinearBlockProcessNumbered"/>
    <dgm:cxn modelId="{A716266D-1881-47D1-B72B-1249F31FEA26}" type="presParOf" srcId="{9545749A-8DA8-4FDC-819C-EA3AA3F40E50}" destId="{4F4506A6-4BD9-4725-9DAE-7F968551FBA4}" srcOrd="1" destOrd="0" presId="urn:microsoft.com/office/officeart/2016/7/layout/LinearBlockProcessNumbered"/>
    <dgm:cxn modelId="{F3376968-72BF-48EA-8548-348DC530A823}" type="presParOf" srcId="{9545749A-8DA8-4FDC-819C-EA3AA3F40E50}" destId="{D42178DA-8198-415C-ACD7-3C273100040F}" srcOrd="2" destOrd="0" presId="urn:microsoft.com/office/officeart/2016/7/layout/LinearBlockProcessNumbered"/>
    <dgm:cxn modelId="{6CDADEA1-95BC-4CE7-8206-FDB9F496AC9D}" type="presParOf" srcId="{3DC4187E-0DB8-4D99-BC99-9C6642853966}" destId="{6B156508-4DED-4902-9717-C162FB7DE299}" srcOrd="3" destOrd="0" presId="urn:microsoft.com/office/officeart/2016/7/layout/LinearBlockProcessNumbered"/>
    <dgm:cxn modelId="{892296DE-0514-4170-9D53-10A977F1C5EF}" type="presParOf" srcId="{3DC4187E-0DB8-4D99-BC99-9C6642853966}" destId="{CA30B94D-F773-450C-AA64-036D5C072698}" srcOrd="4" destOrd="0" presId="urn:microsoft.com/office/officeart/2016/7/layout/LinearBlockProcessNumbered"/>
    <dgm:cxn modelId="{15AA2BA5-0689-4D64-9377-13F1492811C2}" type="presParOf" srcId="{CA30B94D-F773-450C-AA64-036D5C072698}" destId="{8B3EF0EF-5E2A-4B99-83AF-B7941B42FCA2}" srcOrd="0" destOrd="0" presId="urn:microsoft.com/office/officeart/2016/7/layout/LinearBlockProcessNumbered"/>
    <dgm:cxn modelId="{A875F5AB-D014-439E-B4A0-BDD232CC13B5}" type="presParOf" srcId="{CA30B94D-F773-450C-AA64-036D5C072698}" destId="{88FF7B62-D266-476E-8134-B5F821629F44}" srcOrd="1" destOrd="0" presId="urn:microsoft.com/office/officeart/2016/7/layout/LinearBlockProcessNumbered"/>
    <dgm:cxn modelId="{725C531B-8D63-4616-A564-BDE3D63AADA6}" type="presParOf" srcId="{CA30B94D-F773-450C-AA64-036D5C072698}" destId="{D0C92CE1-7FEB-4572-921A-D1BCC45B4128}" srcOrd="2" destOrd="0" presId="urn:microsoft.com/office/officeart/2016/7/layout/LinearBlockProcessNumbered"/>
    <dgm:cxn modelId="{16F2F935-97A8-45C7-B050-AA60391CD5E1}" type="presParOf" srcId="{3DC4187E-0DB8-4D99-BC99-9C6642853966}" destId="{024E682F-79B8-40AD-8EED-72C0CA54BA40}" srcOrd="5" destOrd="0" presId="urn:microsoft.com/office/officeart/2016/7/layout/LinearBlockProcessNumbered"/>
    <dgm:cxn modelId="{29DD26C6-1948-4B21-B331-D7422602069C}" type="presParOf" srcId="{3DC4187E-0DB8-4D99-BC99-9C6642853966}" destId="{775E9466-CE94-4B64-B978-AA2FDA824898}" srcOrd="6" destOrd="0" presId="urn:microsoft.com/office/officeart/2016/7/layout/LinearBlockProcessNumbered"/>
    <dgm:cxn modelId="{9040F0A3-E82E-4B95-A384-0E19E1EB6F86}" type="presParOf" srcId="{775E9466-CE94-4B64-B978-AA2FDA824898}" destId="{8E783608-47BE-4123-A7B8-FF631191A9F7}" srcOrd="0" destOrd="0" presId="urn:microsoft.com/office/officeart/2016/7/layout/LinearBlockProcessNumbered"/>
    <dgm:cxn modelId="{5ABB2481-F411-4E71-96D9-4F359034FC54}" type="presParOf" srcId="{775E9466-CE94-4B64-B978-AA2FDA824898}" destId="{940D5BAF-57F5-4C2A-A63C-EFB16736715E}" srcOrd="1" destOrd="0" presId="urn:microsoft.com/office/officeart/2016/7/layout/LinearBlockProcessNumbered"/>
    <dgm:cxn modelId="{FD3B64F0-B8E4-4240-8F3E-358296F45BFC}" type="presParOf" srcId="{775E9466-CE94-4B64-B978-AA2FDA824898}" destId="{0482D8E0-236B-4DC4-B296-D9BFCE8A4D5E}" srcOrd="2" destOrd="0" presId="urn:microsoft.com/office/officeart/2016/7/layout/LinearBlockProcessNumbered"/>
    <dgm:cxn modelId="{E406C1B1-FAAA-4F1A-AEDA-FB5912620CCF}" type="presParOf" srcId="{3DC4187E-0DB8-4D99-BC99-9C6642853966}" destId="{6872418D-4948-40CA-BE4B-1E5C3355C7CD}" srcOrd="7" destOrd="0" presId="urn:microsoft.com/office/officeart/2016/7/layout/LinearBlockProcessNumbered"/>
    <dgm:cxn modelId="{641FDFE4-520D-434B-9A15-07DE757F35A0}" type="presParOf" srcId="{3DC4187E-0DB8-4D99-BC99-9C6642853966}" destId="{EB7DE0C8-6E9D-4325-B495-0C1FDC24012F}" srcOrd="8" destOrd="0" presId="urn:microsoft.com/office/officeart/2016/7/layout/LinearBlockProcessNumbered"/>
    <dgm:cxn modelId="{8B27BA53-EC71-4A99-BCA3-1B5A64DA2B1E}" type="presParOf" srcId="{EB7DE0C8-6E9D-4325-B495-0C1FDC24012F}" destId="{DA162C63-9A26-4BE8-A91C-56537289B955}" srcOrd="0" destOrd="0" presId="urn:microsoft.com/office/officeart/2016/7/layout/LinearBlockProcessNumbered"/>
    <dgm:cxn modelId="{3C6C0306-4A5C-4E56-A514-7ECB7242B8E7}" type="presParOf" srcId="{EB7DE0C8-6E9D-4325-B495-0C1FDC24012F}" destId="{186CE381-4A9F-4FD8-9512-4651DB612F82}" srcOrd="1" destOrd="0" presId="urn:microsoft.com/office/officeart/2016/7/layout/LinearBlockProcessNumbered"/>
    <dgm:cxn modelId="{08A550E1-086F-40EE-B471-12D5FBA413D3}" type="presParOf" srcId="{EB7DE0C8-6E9D-4325-B495-0C1FDC24012F}" destId="{43336308-917E-4F60-9AC3-3AC85257839B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4AE98F-11AA-4CAF-8881-45B78933184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BB9FC4-F37C-4EEB-9D53-6759E07A4288}">
      <dgm:prSet/>
      <dgm:spPr/>
      <dgm:t>
        <a:bodyPr/>
        <a:lstStyle/>
        <a:p>
          <a:r>
            <a:rPr lang="en-US"/>
            <a:t>Sweat the small stuff</a:t>
          </a:r>
        </a:p>
      </dgm:t>
    </dgm:pt>
    <dgm:pt modelId="{84F30D10-273F-4949-B230-5F6D51930A7B}" type="parTrans" cxnId="{6B4C403F-F58C-4A15-8956-E8C30D106B39}">
      <dgm:prSet/>
      <dgm:spPr/>
      <dgm:t>
        <a:bodyPr/>
        <a:lstStyle/>
        <a:p>
          <a:endParaRPr lang="en-US"/>
        </a:p>
      </dgm:t>
    </dgm:pt>
    <dgm:pt modelId="{17115B25-27B4-4030-878D-5427680EB7B0}" type="sibTrans" cxnId="{6B4C403F-F58C-4A15-8956-E8C30D106B39}">
      <dgm:prSet/>
      <dgm:spPr/>
      <dgm:t>
        <a:bodyPr/>
        <a:lstStyle/>
        <a:p>
          <a:endParaRPr lang="en-US"/>
        </a:p>
      </dgm:t>
    </dgm:pt>
    <dgm:pt modelId="{6070F874-6C8A-40AB-9246-0904FC42A1BB}">
      <dgm:prSet/>
      <dgm:spPr/>
      <dgm:t>
        <a:bodyPr/>
        <a:lstStyle/>
        <a:p>
          <a:r>
            <a:rPr lang="en-US"/>
            <a:t>Quality vs. quantity</a:t>
          </a:r>
        </a:p>
      </dgm:t>
    </dgm:pt>
    <dgm:pt modelId="{2A9A4B0D-6AF7-4121-BA4E-DD0DEB395645}" type="parTrans" cxnId="{B9F1F890-DFFD-4AE4-A271-213AA38C59A8}">
      <dgm:prSet/>
      <dgm:spPr/>
      <dgm:t>
        <a:bodyPr/>
        <a:lstStyle/>
        <a:p>
          <a:endParaRPr lang="en-US"/>
        </a:p>
      </dgm:t>
    </dgm:pt>
    <dgm:pt modelId="{1AF77FD6-BA6E-4BA7-A519-8DEECD26682E}" type="sibTrans" cxnId="{B9F1F890-DFFD-4AE4-A271-213AA38C59A8}">
      <dgm:prSet/>
      <dgm:spPr/>
      <dgm:t>
        <a:bodyPr/>
        <a:lstStyle/>
        <a:p>
          <a:endParaRPr lang="en-US"/>
        </a:p>
      </dgm:t>
    </dgm:pt>
    <dgm:pt modelId="{EB350D5B-461E-495E-86BE-E67C7D5DE3C5}">
      <dgm:prSet/>
      <dgm:spPr/>
      <dgm:t>
        <a:bodyPr/>
        <a:lstStyle/>
        <a:p>
          <a:r>
            <a:rPr lang="en-US"/>
            <a:t>When to apply pressure</a:t>
          </a:r>
        </a:p>
      </dgm:t>
    </dgm:pt>
    <dgm:pt modelId="{0DC9FED3-0482-4540-9217-7BEF6B051363}" type="parTrans" cxnId="{0BC32BB0-D8DA-46E4-8EB1-8D27D57379E3}">
      <dgm:prSet/>
      <dgm:spPr/>
      <dgm:t>
        <a:bodyPr/>
        <a:lstStyle/>
        <a:p>
          <a:endParaRPr lang="en-US"/>
        </a:p>
      </dgm:t>
    </dgm:pt>
    <dgm:pt modelId="{767C2DE7-7BF8-4C43-AE25-44BD1BE95A79}" type="sibTrans" cxnId="{0BC32BB0-D8DA-46E4-8EB1-8D27D57379E3}">
      <dgm:prSet/>
      <dgm:spPr/>
      <dgm:t>
        <a:bodyPr/>
        <a:lstStyle/>
        <a:p>
          <a:endParaRPr lang="en-US"/>
        </a:p>
      </dgm:t>
    </dgm:pt>
    <dgm:pt modelId="{A102AEA1-F2F8-4505-BF92-698594AB0696}">
      <dgm:prSet/>
      <dgm:spPr/>
      <dgm:t>
        <a:bodyPr/>
        <a:lstStyle/>
        <a:p>
          <a:r>
            <a:rPr lang="en-US"/>
            <a:t>Sink or swim</a:t>
          </a:r>
        </a:p>
      </dgm:t>
    </dgm:pt>
    <dgm:pt modelId="{D13935E4-7E05-4817-A64A-6B9A387BDF7C}" type="parTrans" cxnId="{95DEF51B-4DF7-420F-88CF-90B0830B1B3A}">
      <dgm:prSet/>
      <dgm:spPr/>
      <dgm:t>
        <a:bodyPr/>
        <a:lstStyle/>
        <a:p>
          <a:endParaRPr lang="en-US"/>
        </a:p>
      </dgm:t>
    </dgm:pt>
    <dgm:pt modelId="{C6B65216-9A51-4288-B2D4-415950B5C01A}" type="sibTrans" cxnId="{95DEF51B-4DF7-420F-88CF-90B0830B1B3A}">
      <dgm:prSet/>
      <dgm:spPr/>
      <dgm:t>
        <a:bodyPr/>
        <a:lstStyle/>
        <a:p>
          <a:endParaRPr lang="en-US"/>
        </a:p>
      </dgm:t>
    </dgm:pt>
    <dgm:pt modelId="{A2C16951-53C4-446F-B906-BDB2F78A2AFA}" type="pres">
      <dgm:prSet presAssocID="{A04AE98F-11AA-4CAF-8881-45B789331846}" presName="vert0" presStyleCnt="0">
        <dgm:presLayoutVars>
          <dgm:dir/>
          <dgm:animOne val="branch"/>
          <dgm:animLvl val="lvl"/>
        </dgm:presLayoutVars>
      </dgm:prSet>
      <dgm:spPr/>
    </dgm:pt>
    <dgm:pt modelId="{036BC4D4-9082-4D50-8EA0-0D3831848266}" type="pres">
      <dgm:prSet presAssocID="{84BB9FC4-F37C-4EEB-9D53-6759E07A4288}" presName="thickLine" presStyleLbl="alignNode1" presStyleIdx="0" presStyleCnt="4"/>
      <dgm:spPr/>
    </dgm:pt>
    <dgm:pt modelId="{86AAAB73-8D3A-4A06-90F0-B496F06E24F8}" type="pres">
      <dgm:prSet presAssocID="{84BB9FC4-F37C-4EEB-9D53-6759E07A4288}" presName="horz1" presStyleCnt="0"/>
      <dgm:spPr/>
    </dgm:pt>
    <dgm:pt modelId="{809D3B52-68D9-4D7B-9901-EF246E543082}" type="pres">
      <dgm:prSet presAssocID="{84BB9FC4-F37C-4EEB-9D53-6759E07A4288}" presName="tx1" presStyleLbl="revTx" presStyleIdx="0" presStyleCnt="4"/>
      <dgm:spPr/>
    </dgm:pt>
    <dgm:pt modelId="{E3DBC3CC-8248-41CA-A175-09CA133C2E61}" type="pres">
      <dgm:prSet presAssocID="{84BB9FC4-F37C-4EEB-9D53-6759E07A4288}" presName="vert1" presStyleCnt="0"/>
      <dgm:spPr/>
    </dgm:pt>
    <dgm:pt modelId="{39FB4A84-F55F-4D26-ACDC-8EEC563C0228}" type="pres">
      <dgm:prSet presAssocID="{6070F874-6C8A-40AB-9246-0904FC42A1BB}" presName="thickLine" presStyleLbl="alignNode1" presStyleIdx="1" presStyleCnt="4"/>
      <dgm:spPr/>
    </dgm:pt>
    <dgm:pt modelId="{D5BC3972-24B3-4E16-A93A-710AF2191EE9}" type="pres">
      <dgm:prSet presAssocID="{6070F874-6C8A-40AB-9246-0904FC42A1BB}" presName="horz1" presStyleCnt="0"/>
      <dgm:spPr/>
    </dgm:pt>
    <dgm:pt modelId="{2ED0395B-375D-4F85-BEC5-7C65C0B5D312}" type="pres">
      <dgm:prSet presAssocID="{6070F874-6C8A-40AB-9246-0904FC42A1BB}" presName="tx1" presStyleLbl="revTx" presStyleIdx="1" presStyleCnt="4"/>
      <dgm:spPr/>
    </dgm:pt>
    <dgm:pt modelId="{95780D5F-E287-4D76-BBA8-D98C8DB34508}" type="pres">
      <dgm:prSet presAssocID="{6070F874-6C8A-40AB-9246-0904FC42A1BB}" presName="vert1" presStyleCnt="0"/>
      <dgm:spPr/>
    </dgm:pt>
    <dgm:pt modelId="{729498E8-52F7-43AA-A119-B1EC8C0E97BA}" type="pres">
      <dgm:prSet presAssocID="{EB350D5B-461E-495E-86BE-E67C7D5DE3C5}" presName="thickLine" presStyleLbl="alignNode1" presStyleIdx="2" presStyleCnt="4"/>
      <dgm:spPr/>
    </dgm:pt>
    <dgm:pt modelId="{16D2B9F6-2830-41F4-93D3-8695B53220A4}" type="pres">
      <dgm:prSet presAssocID="{EB350D5B-461E-495E-86BE-E67C7D5DE3C5}" presName="horz1" presStyleCnt="0"/>
      <dgm:spPr/>
    </dgm:pt>
    <dgm:pt modelId="{63BA4AEF-2FF6-4B9B-8A28-884CFC5D5660}" type="pres">
      <dgm:prSet presAssocID="{EB350D5B-461E-495E-86BE-E67C7D5DE3C5}" presName="tx1" presStyleLbl="revTx" presStyleIdx="2" presStyleCnt="4"/>
      <dgm:spPr/>
    </dgm:pt>
    <dgm:pt modelId="{7EE804A9-0839-4C93-9BE4-AB2A8335E543}" type="pres">
      <dgm:prSet presAssocID="{EB350D5B-461E-495E-86BE-E67C7D5DE3C5}" presName="vert1" presStyleCnt="0"/>
      <dgm:spPr/>
    </dgm:pt>
    <dgm:pt modelId="{0A4549D3-72FF-46EF-B675-88CF9EC7855D}" type="pres">
      <dgm:prSet presAssocID="{A102AEA1-F2F8-4505-BF92-698594AB0696}" presName="thickLine" presStyleLbl="alignNode1" presStyleIdx="3" presStyleCnt="4"/>
      <dgm:spPr/>
    </dgm:pt>
    <dgm:pt modelId="{DBA5B5E2-89FC-4706-AC50-8107BD665143}" type="pres">
      <dgm:prSet presAssocID="{A102AEA1-F2F8-4505-BF92-698594AB0696}" presName="horz1" presStyleCnt="0"/>
      <dgm:spPr/>
    </dgm:pt>
    <dgm:pt modelId="{B83AB7D0-0B5E-4B01-A57A-1D7202A56850}" type="pres">
      <dgm:prSet presAssocID="{A102AEA1-F2F8-4505-BF92-698594AB0696}" presName="tx1" presStyleLbl="revTx" presStyleIdx="3" presStyleCnt="4"/>
      <dgm:spPr/>
    </dgm:pt>
    <dgm:pt modelId="{B0CFADF7-4374-4422-8DF0-BE027ABEC2D2}" type="pres">
      <dgm:prSet presAssocID="{A102AEA1-F2F8-4505-BF92-698594AB0696}" presName="vert1" presStyleCnt="0"/>
      <dgm:spPr/>
    </dgm:pt>
  </dgm:ptLst>
  <dgm:cxnLst>
    <dgm:cxn modelId="{AEAF3D1B-0CE1-4135-9BE3-C752404D6264}" type="presOf" srcId="{84BB9FC4-F37C-4EEB-9D53-6759E07A4288}" destId="{809D3B52-68D9-4D7B-9901-EF246E543082}" srcOrd="0" destOrd="0" presId="urn:microsoft.com/office/officeart/2008/layout/LinedList"/>
    <dgm:cxn modelId="{95DEF51B-4DF7-420F-88CF-90B0830B1B3A}" srcId="{A04AE98F-11AA-4CAF-8881-45B789331846}" destId="{A102AEA1-F2F8-4505-BF92-698594AB0696}" srcOrd="3" destOrd="0" parTransId="{D13935E4-7E05-4817-A64A-6B9A387BDF7C}" sibTransId="{C6B65216-9A51-4288-B2D4-415950B5C01A}"/>
    <dgm:cxn modelId="{A46B4A3A-6D73-4FB2-9EED-0B5E9CC9C7C0}" type="presOf" srcId="{6070F874-6C8A-40AB-9246-0904FC42A1BB}" destId="{2ED0395B-375D-4F85-BEC5-7C65C0B5D312}" srcOrd="0" destOrd="0" presId="urn:microsoft.com/office/officeart/2008/layout/LinedList"/>
    <dgm:cxn modelId="{6B4C403F-F58C-4A15-8956-E8C30D106B39}" srcId="{A04AE98F-11AA-4CAF-8881-45B789331846}" destId="{84BB9FC4-F37C-4EEB-9D53-6759E07A4288}" srcOrd="0" destOrd="0" parTransId="{84F30D10-273F-4949-B230-5F6D51930A7B}" sibTransId="{17115B25-27B4-4030-878D-5427680EB7B0}"/>
    <dgm:cxn modelId="{2EB9BD3F-3DDA-4E7C-9A2A-B19B5FA339DB}" type="presOf" srcId="{A04AE98F-11AA-4CAF-8881-45B789331846}" destId="{A2C16951-53C4-446F-B906-BDB2F78A2AFA}" srcOrd="0" destOrd="0" presId="urn:microsoft.com/office/officeart/2008/layout/LinedList"/>
    <dgm:cxn modelId="{8060716E-9FB3-407E-993F-00AC96B29C31}" type="presOf" srcId="{A102AEA1-F2F8-4505-BF92-698594AB0696}" destId="{B83AB7D0-0B5E-4B01-A57A-1D7202A56850}" srcOrd="0" destOrd="0" presId="urn:microsoft.com/office/officeart/2008/layout/LinedList"/>
    <dgm:cxn modelId="{B9F1F890-DFFD-4AE4-A271-213AA38C59A8}" srcId="{A04AE98F-11AA-4CAF-8881-45B789331846}" destId="{6070F874-6C8A-40AB-9246-0904FC42A1BB}" srcOrd="1" destOrd="0" parTransId="{2A9A4B0D-6AF7-4121-BA4E-DD0DEB395645}" sibTransId="{1AF77FD6-BA6E-4BA7-A519-8DEECD26682E}"/>
    <dgm:cxn modelId="{0BC32BB0-D8DA-46E4-8EB1-8D27D57379E3}" srcId="{A04AE98F-11AA-4CAF-8881-45B789331846}" destId="{EB350D5B-461E-495E-86BE-E67C7D5DE3C5}" srcOrd="2" destOrd="0" parTransId="{0DC9FED3-0482-4540-9217-7BEF6B051363}" sibTransId="{767C2DE7-7BF8-4C43-AE25-44BD1BE95A79}"/>
    <dgm:cxn modelId="{657293EE-55DB-40A9-8EF2-A6EC5AD43990}" type="presOf" srcId="{EB350D5B-461E-495E-86BE-E67C7D5DE3C5}" destId="{63BA4AEF-2FF6-4B9B-8A28-884CFC5D5660}" srcOrd="0" destOrd="0" presId="urn:microsoft.com/office/officeart/2008/layout/LinedList"/>
    <dgm:cxn modelId="{1C329578-91F9-43A5-AD6C-5D90F26D4ED8}" type="presParOf" srcId="{A2C16951-53C4-446F-B906-BDB2F78A2AFA}" destId="{036BC4D4-9082-4D50-8EA0-0D3831848266}" srcOrd="0" destOrd="0" presId="urn:microsoft.com/office/officeart/2008/layout/LinedList"/>
    <dgm:cxn modelId="{68A5131B-83AA-40A6-9781-0FBB40DC4810}" type="presParOf" srcId="{A2C16951-53C4-446F-B906-BDB2F78A2AFA}" destId="{86AAAB73-8D3A-4A06-90F0-B496F06E24F8}" srcOrd="1" destOrd="0" presId="urn:microsoft.com/office/officeart/2008/layout/LinedList"/>
    <dgm:cxn modelId="{45BC9DB4-4A00-4803-979F-A31D4FBC6592}" type="presParOf" srcId="{86AAAB73-8D3A-4A06-90F0-B496F06E24F8}" destId="{809D3B52-68D9-4D7B-9901-EF246E543082}" srcOrd="0" destOrd="0" presId="urn:microsoft.com/office/officeart/2008/layout/LinedList"/>
    <dgm:cxn modelId="{476E1A91-4422-4A91-A1F4-946E66E1449C}" type="presParOf" srcId="{86AAAB73-8D3A-4A06-90F0-B496F06E24F8}" destId="{E3DBC3CC-8248-41CA-A175-09CA133C2E61}" srcOrd="1" destOrd="0" presId="urn:microsoft.com/office/officeart/2008/layout/LinedList"/>
    <dgm:cxn modelId="{CD6B197E-94AE-4EAD-987B-6BFD11040949}" type="presParOf" srcId="{A2C16951-53C4-446F-B906-BDB2F78A2AFA}" destId="{39FB4A84-F55F-4D26-ACDC-8EEC563C0228}" srcOrd="2" destOrd="0" presId="urn:microsoft.com/office/officeart/2008/layout/LinedList"/>
    <dgm:cxn modelId="{69F42BD2-C89F-443F-B2E5-A616DB6B2AF7}" type="presParOf" srcId="{A2C16951-53C4-446F-B906-BDB2F78A2AFA}" destId="{D5BC3972-24B3-4E16-A93A-710AF2191EE9}" srcOrd="3" destOrd="0" presId="urn:microsoft.com/office/officeart/2008/layout/LinedList"/>
    <dgm:cxn modelId="{5ADFF433-BD8B-48DC-B2FC-C3D5B53A00EA}" type="presParOf" srcId="{D5BC3972-24B3-4E16-A93A-710AF2191EE9}" destId="{2ED0395B-375D-4F85-BEC5-7C65C0B5D312}" srcOrd="0" destOrd="0" presId="urn:microsoft.com/office/officeart/2008/layout/LinedList"/>
    <dgm:cxn modelId="{54FB9C7C-6238-4F7E-B3D7-98440E573C6C}" type="presParOf" srcId="{D5BC3972-24B3-4E16-A93A-710AF2191EE9}" destId="{95780D5F-E287-4D76-BBA8-D98C8DB34508}" srcOrd="1" destOrd="0" presId="urn:microsoft.com/office/officeart/2008/layout/LinedList"/>
    <dgm:cxn modelId="{27991789-0EC4-485D-BF4E-46911168F7F6}" type="presParOf" srcId="{A2C16951-53C4-446F-B906-BDB2F78A2AFA}" destId="{729498E8-52F7-43AA-A119-B1EC8C0E97BA}" srcOrd="4" destOrd="0" presId="urn:microsoft.com/office/officeart/2008/layout/LinedList"/>
    <dgm:cxn modelId="{7D55A1B6-6727-48C9-A61D-CF461D3A3186}" type="presParOf" srcId="{A2C16951-53C4-446F-B906-BDB2F78A2AFA}" destId="{16D2B9F6-2830-41F4-93D3-8695B53220A4}" srcOrd="5" destOrd="0" presId="urn:microsoft.com/office/officeart/2008/layout/LinedList"/>
    <dgm:cxn modelId="{A1921E4C-EE44-4E86-AE8E-F41B544BB8F4}" type="presParOf" srcId="{16D2B9F6-2830-41F4-93D3-8695B53220A4}" destId="{63BA4AEF-2FF6-4B9B-8A28-884CFC5D5660}" srcOrd="0" destOrd="0" presId="urn:microsoft.com/office/officeart/2008/layout/LinedList"/>
    <dgm:cxn modelId="{EC62EEC5-5C7F-4EB5-A785-D650DEE7293F}" type="presParOf" srcId="{16D2B9F6-2830-41F4-93D3-8695B53220A4}" destId="{7EE804A9-0839-4C93-9BE4-AB2A8335E543}" srcOrd="1" destOrd="0" presId="urn:microsoft.com/office/officeart/2008/layout/LinedList"/>
    <dgm:cxn modelId="{80059BA8-B7F1-4B62-9491-D129C0C3532E}" type="presParOf" srcId="{A2C16951-53C4-446F-B906-BDB2F78A2AFA}" destId="{0A4549D3-72FF-46EF-B675-88CF9EC7855D}" srcOrd="6" destOrd="0" presId="urn:microsoft.com/office/officeart/2008/layout/LinedList"/>
    <dgm:cxn modelId="{7031646A-898E-410F-9B69-474F3D310647}" type="presParOf" srcId="{A2C16951-53C4-446F-B906-BDB2F78A2AFA}" destId="{DBA5B5E2-89FC-4706-AC50-8107BD665143}" srcOrd="7" destOrd="0" presId="urn:microsoft.com/office/officeart/2008/layout/LinedList"/>
    <dgm:cxn modelId="{E991C36F-8022-4ED5-8BB6-CD250EB2A30F}" type="presParOf" srcId="{DBA5B5E2-89FC-4706-AC50-8107BD665143}" destId="{B83AB7D0-0B5E-4B01-A57A-1D7202A56850}" srcOrd="0" destOrd="0" presId="urn:microsoft.com/office/officeart/2008/layout/LinedList"/>
    <dgm:cxn modelId="{61F45D73-7375-41B0-9EE0-5637AB72AC22}" type="presParOf" srcId="{DBA5B5E2-89FC-4706-AC50-8107BD665143}" destId="{B0CFADF7-4374-4422-8DF0-BE027ABEC2D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15ADE9-9792-4FA9-83B6-550311B4AC8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EB01A259-5A42-4F42-8344-6748154FB3A9}">
      <dgm:prSet/>
      <dgm:spPr/>
      <dgm:t>
        <a:bodyPr/>
        <a:lstStyle/>
        <a:p>
          <a:r>
            <a:rPr lang="en-US"/>
            <a:t>Data and rock solid</a:t>
          </a:r>
        </a:p>
      </dgm:t>
    </dgm:pt>
    <dgm:pt modelId="{BD2D4A49-F78C-453F-8E0C-8A3F92EF7B1A}" type="parTrans" cxnId="{2E18B799-1F5E-4698-9AE9-E0DFCAF2CECF}">
      <dgm:prSet/>
      <dgm:spPr/>
      <dgm:t>
        <a:bodyPr/>
        <a:lstStyle/>
        <a:p>
          <a:endParaRPr lang="en-US"/>
        </a:p>
      </dgm:t>
    </dgm:pt>
    <dgm:pt modelId="{4509824C-5730-4917-85EA-B49A8FF5B154}" type="sibTrans" cxnId="{2E18B799-1F5E-4698-9AE9-E0DFCAF2CECF}">
      <dgm:prSet/>
      <dgm:spPr/>
      <dgm:t>
        <a:bodyPr/>
        <a:lstStyle/>
        <a:p>
          <a:endParaRPr lang="en-US"/>
        </a:p>
      </dgm:t>
    </dgm:pt>
    <dgm:pt modelId="{ABB6CAD3-5018-40AB-89B9-92215AC6A172}">
      <dgm:prSet/>
      <dgm:spPr/>
      <dgm:t>
        <a:bodyPr/>
        <a:lstStyle/>
        <a:p>
          <a:r>
            <a:rPr lang="en-US"/>
            <a:t>Defied and understood</a:t>
          </a:r>
        </a:p>
      </dgm:t>
    </dgm:pt>
    <dgm:pt modelId="{3FA53B3C-724E-4663-B291-CF122F7A492C}" type="parTrans" cxnId="{EF925E8F-60FB-4771-88DE-CCC9B672BC7C}">
      <dgm:prSet/>
      <dgm:spPr/>
      <dgm:t>
        <a:bodyPr/>
        <a:lstStyle/>
        <a:p>
          <a:endParaRPr lang="en-US"/>
        </a:p>
      </dgm:t>
    </dgm:pt>
    <dgm:pt modelId="{C7A5DFB8-43FC-43CD-B2B0-948F334760A5}" type="sibTrans" cxnId="{EF925E8F-60FB-4771-88DE-CCC9B672BC7C}">
      <dgm:prSet/>
      <dgm:spPr/>
      <dgm:t>
        <a:bodyPr/>
        <a:lstStyle/>
        <a:p>
          <a:endParaRPr lang="en-US"/>
        </a:p>
      </dgm:t>
    </dgm:pt>
    <dgm:pt modelId="{C4AECE27-A71D-4F43-AAEE-8F4E09F0BCBE}">
      <dgm:prSet/>
      <dgm:spPr/>
      <dgm:t>
        <a:bodyPr/>
        <a:lstStyle/>
        <a:p>
          <a:r>
            <a:rPr lang="en-US"/>
            <a:t>Checkoffs are the basis for the training and education</a:t>
          </a:r>
        </a:p>
      </dgm:t>
    </dgm:pt>
    <dgm:pt modelId="{DEA8D8CC-0771-4549-8692-63FDAD13F69B}" type="parTrans" cxnId="{BA8608DE-48DA-4FBE-AF0A-C6F86A108AC8}">
      <dgm:prSet/>
      <dgm:spPr/>
      <dgm:t>
        <a:bodyPr/>
        <a:lstStyle/>
        <a:p>
          <a:endParaRPr lang="en-US"/>
        </a:p>
      </dgm:t>
    </dgm:pt>
    <dgm:pt modelId="{89EA0A3E-0BD7-4784-B5C4-0C92A5982924}" type="sibTrans" cxnId="{BA8608DE-48DA-4FBE-AF0A-C6F86A108AC8}">
      <dgm:prSet/>
      <dgm:spPr/>
      <dgm:t>
        <a:bodyPr/>
        <a:lstStyle/>
        <a:p>
          <a:endParaRPr lang="en-US"/>
        </a:p>
      </dgm:t>
    </dgm:pt>
    <dgm:pt modelId="{752EC428-1E5A-47F0-A332-181C77672E98}">
      <dgm:prSet/>
      <dgm:spPr/>
      <dgm:t>
        <a:bodyPr/>
        <a:lstStyle/>
        <a:p>
          <a:r>
            <a:rPr lang="en-US"/>
            <a:t>Daily, Weekly, Monthly, or Quarterly</a:t>
          </a:r>
        </a:p>
      </dgm:t>
    </dgm:pt>
    <dgm:pt modelId="{A4F6E4B2-C6F1-444F-B016-088B65CA117F}" type="parTrans" cxnId="{C31B0D93-FC91-49FE-8CF4-86B8430595CE}">
      <dgm:prSet/>
      <dgm:spPr/>
      <dgm:t>
        <a:bodyPr/>
        <a:lstStyle/>
        <a:p>
          <a:endParaRPr lang="en-US"/>
        </a:p>
      </dgm:t>
    </dgm:pt>
    <dgm:pt modelId="{1BAE3D81-D01D-4358-986C-AF57375AC7C6}" type="sibTrans" cxnId="{C31B0D93-FC91-49FE-8CF4-86B8430595CE}">
      <dgm:prSet/>
      <dgm:spPr/>
      <dgm:t>
        <a:bodyPr/>
        <a:lstStyle/>
        <a:p>
          <a:endParaRPr lang="en-US"/>
        </a:p>
      </dgm:t>
    </dgm:pt>
    <dgm:pt modelId="{AA9EF049-9827-40CA-BDC5-2785955AACD2}" type="pres">
      <dgm:prSet presAssocID="{9B15ADE9-9792-4FA9-83B6-550311B4AC82}" presName="root" presStyleCnt="0">
        <dgm:presLayoutVars>
          <dgm:dir/>
          <dgm:resizeHandles val="exact"/>
        </dgm:presLayoutVars>
      </dgm:prSet>
      <dgm:spPr/>
    </dgm:pt>
    <dgm:pt modelId="{C903CF3D-ADFE-40FF-BA38-99E23EDC05EA}" type="pres">
      <dgm:prSet presAssocID="{EB01A259-5A42-4F42-8344-6748154FB3A9}" presName="compNode" presStyleCnt="0"/>
      <dgm:spPr/>
    </dgm:pt>
    <dgm:pt modelId="{F18C3526-9F81-488B-BC71-AB2F5573983D}" type="pres">
      <dgm:prSet presAssocID="{EB01A259-5A42-4F42-8344-6748154FB3A9}" presName="bgRect" presStyleLbl="bgShp" presStyleIdx="0" presStyleCnt="4"/>
      <dgm:spPr/>
    </dgm:pt>
    <dgm:pt modelId="{FE13A952-E414-483A-867F-FB67FE662576}" type="pres">
      <dgm:prSet presAssocID="{EB01A259-5A42-4F42-8344-6748154FB3A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DB296F3E-6421-489A-8E77-A6DA5D781D96}" type="pres">
      <dgm:prSet presAssocID="{EB01A259-5A42-4F42-8344-6748154FB3A9}" presName="spaceRect" presStyleCnt="0"/>
      <dgm:spPr/>
    </dgm:pt>
    <dgm:pt modelId="{AA4B5B25-ECA4-407F-8155-53C11C3DBB3C}" type="pres">
      <dgm:prSet presAssocID="{EB01A259-5A42-4F42-8344-6748154FB3A9}" presName="parTx" presStyleLbl="revTx" presStyleIdx="0" presStyleCnt="4">
        <dgm:presLayoutVars>
          <dgm:chMax val="0"/>
          <dgm:chPref val="0"/>
        </dgm:presLayoutVars>
      </dgm:prSet>
      <dgm:spPr/>
    </dgm:pt>
    <dgm:pt modelId="{486490ED-3840-479E-8AE5-E20FC1B43FD7}" type="pres">
      <dgm:prSet presAssocID="{4509824C-5730-4917-85EA-B49A8FF5B154}" presName="sibTrans" presStyleCnt="0"/>
      <dgm:spPr/>
    </dgm:pt>
    <dgm:pt modelId="{9472FFB9-2A90-4E66-AF97-4CD886F0A7BE}" type="pres">
      <dgm:prSet presAssocID="{ABB6CAD3-5018-40AB-89B9-92215AC6A172}" presName="compNode" presStyleCnt="0"/>
      <dgm:spPr/>
    </dgm:pt>
    <dgm:pt modelId="{EF1A62D4-A2BB-4876-ACE0-237580B55D22}" type="pres">
      <dgm:prSet presAssocID="{ABB6CAD3-5018-40AB-89B9-92215AC6A172}" presName="bgRect" presStyleLbl="bgShp" presStyleIdx="1" presStyleCnt="4"/>
      <dgm:spPr/>
    </dgm:pt>
    <dgm:pt modelId="{DCF8F59D-D78E-4094-BF98-535C034AD562}" type="pres">
      <dgm:prSet presAssocID="{ABB6CAD3-5018-40AB-89B9-92215AC6A17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af"/>
        </a:ext>
      </dgm:extLst>
    </dgm:pt>
    <dgm:pt modelId="{23B2E98D-24C5-4EA9-8338-E1AA02AA6DC8}" type="pres">
      <dgm:prSet presAssocID="{ABB6CAD3-5018-40AB-89B9-92215AC6A172}" presName="spaceRect" presStyleCnt="0"/>
      <dgm:spPr/>
    </dgm:pt>
    <dgm:pt modelId="{5CEC96C8-9FF3-41EE-9ADF-9066B67ED252}" type="pres">
      <dgm:prSet presAssocID="{ABB6CAD3-5018-40AB-89B9-92215AC6A172}" presName="parTx" presStyleLbl="revTx" presStyleIdx="1" presStyleCnt="4">
        <dgm:presLayoutVars>
          <dgm:chMax val="0"/>
          <dgm:chPref val="0"/>
        </dgm:presLayoutVars>
      </dgm:prSet>
      <dgm:spPr/>
    </dgm:pt>
    <dgm:pt modelId="{B352780B-5DD6-4225-A20B-C90C20BC84B1}" type="pres">
      <dgm:prSet presAssocID="{C7A5DFB8-43FC-43CD-B2B0-948F334760A5}" presName="sibTrans" presStyleCnt="0"/>
      <dgm:spPr/>
    </dgm:pt>
    <dgm:pt modelId="{43F89D4A-A1B3-4472-AFCB-A2CC77829282}" type="pres">
      <dgm:prSet presAssocID="{C4AECE27-A71D-4F43-AAEE-8F4E09F0BCBE}" presName="compNode" presStyleCnt="0"/>
      <dgm:spPr/>
    </dgm:pt>
    <dgm:pt modelId="{9FD836BB-C3A5-4A64-B90A-6DD0BBA6DB5D}" type="pres">
      <dgm:prSet presAssocID="{C4AECE27-A71D-4F43-AAEE-8F4E09F0BCBE}" presName="bgRect" presStyleLbl="bgShp" presStyleIdx="2" presStyleCnt="4"/>
      <dgm:spPr/>
    </dgm:pt>
    <dgm:pt modelId="{42FA6724-0014-4A0C-8227-8C0297A1B079}" type="pres">
      <dgm:prSet presAssocID="{C4AECE27-A71D-4F43-AAEE-8F4E09F0BCB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CEDF544-6799-4684-B2E5-FB037EEE6057}" type="pres">
      <dgm:prSet presAssocID="{C4AECE27-A71D-4F43-AAEE-8F4E09F0BCBE}" presName="spaceRect" presStyleCnt="0"/>
      <dgm:spPr/>
    </dgm:pt>
    <dgm:pt modelId="{7B1C2526-5AD1-49EB-AC78-7210EF25D90A}" type="pres">
      <dgm:prSet presAssocID="{C4AECE27-A71D-4F43-AAEE-8F4E09F0BCBE}" presName="parTx" presStyleLbl="revTx" presStyleIdx="2" presStyleCnt="4">
        <dgm:presLayoutVars>
          <dgm:chMax val="0"/>
          <dgm:chPref val="0"/>
        </dgm:presLayoutVars>
      </dgm:prSet>
      <dgm:spPr/>
    </dgm:pt>
    <dgm:pt modelId="{769C7860-73D6-4B1B-ADC6-4D3C06A069F4}" type="pres">
      <dgm:prSet presAssocID="{89EA0A3E-0BD7-4784-B5C4-0C92A5982924}" presName="sibTrans" presStyleCnt="0"/>
      <dgm:spPr/>
    </dgm:pt>
    <dgm:pt modelId="{04D8B212-C4FA-4622-94BB-841388323467}" type="pres">
      <dgm:prSet presAssocID="{752EC428-1E5A-47F0-A332-181C77672E98}" presName="compNode" presStyleCnt="0"/>
      <dgm:spPr/>
    </dgm:pt>
    <dgm:pt modelId="{BE23BFAC-0456-4888-B4D9-5428C420FD15}" type="pres">
      <dgm:prSet presAssocID="{752EC428-1E5A-47F0-A332-181C77672E98}" presName="bgRect" presStyleLbl="bgShp" presStyleIdx="3" presStyleCnt="4"/>
      <dgm:spPr/>
    </dgm:pt>
    <dgm:pt modelId="{3403D98B-2C1E-49AD-8B15-69B702655AD8}" type="pres">
      <dgm:prSet presAssocID="{752EC428-1E5A-47F0-A332-181C77672E9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699C7864-79E6-4BE5-AE17-86704836303F}" type="pres">
      <dgm:prSet presAssocID="{752EC428-1E5A-47F0-A332-181C77672E98}" presName="spaceRect" presStyleCnt="0"/>
      <dgm:spPr/>
    </dgm:pt>
    <dgm:pt modelId="{3977369C-DA6C-4B56-AE6C-3771315DDE31}" type="pres">
      <dgm:prSet presAssocID="{752EC428-1E5A-47F0-A332-181C77672E9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9021C22-93D3-44E7-820B-DC5BE9B76598}" type="presOf" srcId="{C4AECE27-A71D-4F43-AAEE-8F4E09F0BCBE}" destId="{7B1C2526-5AD1-49EB-AC78-7210EF25D90A}" srcOrd="0" destOrd="0" presId="urn:microsoft.com/office/officeart/2018/2/layout/IconVerticalSolidList"/>
    <dgm:cxn modelId="{AD55285F-B65E-4375-90DE-98FDBE43F1CB}" type="presOf" srcId="{ABB6CAD3-5018-40AB-89B9-92215AC6A172}" destId="{5CEC96C8-9FF3-41EE-9ADF-9066B67ED252}" srcOrd="0" destOrd="0" presId="urn:microsoft.com/office/officeart/2018/2/layout/IconVerticalSolidList"/>
    <dgm:cxn modelId="{EF925E8F-60FB-4771-88DE-CCC9B672BC7C}" srcId="{9B15ADE9-9792-4FA9-83B6-550311B4AC82}" destId="{ABB6CAD3-5018-40AB-89B9-92215AC6A172}" srcOrd="1" destOrd="0" parTransId="{3FA53B3C-724E-4663-B291-CF122F7A492C}" sibTransId="{C7A5DFB8-43FC-43CD-B2B0-948F334760A5}"/>
    <dgm:cxn modelId="{C31B0D93-FC91-49FE-8CF4-86B8430595CE}" srcId="{9B15ADE9-9792-4FA9-83B6-550311B4AC82}" destId="{752EC428-1E5A-47F0-A332-181C77672E98}" srcOrd="3" destOrd="0" parTransId="{A4F6E4B2-C6F1-444F-B016-088B65CA117F}" sibTransId="{1BAE3D81-D01D-4358-986C-AF57375AC7C6}"/>
    <dgm:cxn modelId="{2E18B799-1F5E-4698-9AE9-E0DFCAF2CECF}" srcId="{9B15ADE9-9792-4FA9-83B6-550311B4AC82}" destId="{EB01A259-5A42-4F42-8344-6748154FB3A9}" srcOrd="0" destOrd="0" parTransId="{BD2D4A49-F78C-453F-8E0C-8A3F92EF7B1A}" sibTransId="{4509824C-5730-4917-85EA-B49A8FF5B154}"/>
    <dgm:cxn modelId="{8AA38BD8-CAE1-47E3-871C-1CC6903250D9}" type="presOf" srcId="{752EC428-1E5A-47F0-A332-181C77672E98}" destId="{3977369C-DA6C-4B56-AE6C-3771315DDE31}" srcOrd="0" destOrd="0" presId="urn:microsoft.com/office/officeart/2018/2/layout/IconVerticalSolidList"/>
    <dgm:cxn modelId="{BA8608DE-48DA-4FBE-AF0A-C6F86A108AC8}" srcId="{9B15ADE9-9792-4FA9-83B6-550311B4AC82}" destId="{C4AECE27-A71D-4F43-AAEE-8F4E09F0BCBE}" srcOrd="2" destOrd="0" parTransId="{DEA8D8CC-0771-4549-8692-63FDAD13F69B}" sibTransId="{89EA0A3E-0BD7-4784-B5C4-0C92A5982924}"/>
    <dgm:cxn modelId="{303586F1-346B-41C4-8B28-8E6DFBBFB01C}" type="presOf" srcId="{9B15ADE9-9792-4FA9-83B6-550311B4AC82}" destId="{AA9EF049-9827-40CA-BDC5-2785955AACD2}" srcOrd="0" destOrd="0" presId="urn:microsoft.com/office/officeart/2018/2/layout/IconVerticalSolidList"/>
    <dgm:cxn modelId="{B9F27FF9-0D10-4716-8B8F-3A8471620854}" type="presOf" srcId="{EB01A259-5A42-4F42-8344-6748154FB3A9}" destId="{AA4B5B25-ECA4-407F-8155-53C11C3DBB3C}" srcOrd="0" destOrd="0" presId="urn:microsoft.com/office/officeart/2018/2/layout/IconVerticalSolidList"/>
    <dgm:cxn modelId="{DFB18EA3-D49F-4FD9-A797-7F0668119ECF}" type="presParOf" srcId="{AA9EF049-9827-40CA-BDC5-2785955AACD2}" destId="{C903CF3D-ADFE-40FF-BA38-99E23EDC05EA}" srcOrd="0" destOrd="0" presId="urn:microsoft.com/office/officeart/2018/2/layout/IconVerticalSolidList"/>
    <dgm:cxn modelId="{CF5EEEB7-394E-4ECA-B386-62D2FA17F476}" type="presParOf" srcId="{C903CF3D-ADFE-40FF-BA38-99E23EDC05EA}" destId="{F18C3526-9F81-488B-BC71-AB2F5573983D}" srcOrd="0" destOrd="0" presId="urn:microsoft.com/office/officeart/2018/2/layout/IconVerticalSolidList"/>
    <dgm:cxn modelId="{F941E0D8-AAC5-406C-97FE-AF754B6BF0AF}" type="presParOf" srcId="{C903CF3D-ADFE-40FF-BA38-99E23EDC05EA}" destId="{FE13A952-E414-483A-867F-FB67FE662576}" srcOrd="1" destOrd="0" presId="urn:microsoft.com/office/officeart/2018/2/layout/IconVerticalSolidList"/>
    <dgm:cxn modelId="{9BE44304-8F3F-407A-A0AA-EFF82C6C66D1}" type="presParOf" srcId="{C903CF3D-ADFE-40FF-BA38-99E23EDC05EA}" destId="{DB296F3E-6421-489A-8E77-A6DA5D781D96}" srcOrd="2" destOrd="0" presId="urn:microsoft.com/office/officeart/2018/2/layout/IconVerticalSolidList"/>
    <dgm:cxn modelId="{FBA85EB2-A780-45D7-BC7E-4A159AAB66B3}" type="presParOf" srcId="{C903CF3D-ADFE-40FF-BA38-99E23EDC05EA}" destId="{AA4B5B25-ECA4-407F-8155-53C11C3DBB3C}" srcOrd="3" destOrd="0" presId="urn:microsoft.com/office/officeart/2018/2/layout/IconVerticalSolidList"/>
    <dgm:cxn modelId="{4F305666-9569-4856-84B7-1D2D2A815D09}" type="presParOf" srcId="{AA9EF049-9827-40CA-BDC5-2785955AACD2}" destId="{486490ED-3840-479E-8AE5-E20FC1B43FD7}" srcOrd="1" destOrd="0" presId="urn:microsoft.com/office/officeart/2018/2/layout/IconVerticalSolidList"/>
    <dgm:cxn modelId="{46F28A74-4C91-4DF0-940F-352BC3080955}" type="presParOf" srcId="{AA9EF049-9827-40CA-BDC5-2785955AACD2}" destId="{9472FFB9-2A90-4E66-AF97-4CD886F0A7BE}" srcOrd="2" destOrd="0" presId="urn:microsoft.com/office/officeart/2018/2/layout/IconVerticalSolidList"/>
    <dgm:cxn modelId="{5FA217BC-86DD-4093-AF48-80E0E723E1A6}" type="presParOf" srcId="{9472FFB9-2A90-4E66-AF97-4CD886F0A7BE}" destId="{EF1A62D4-A2BB-4876-ACE0-237580B55D22}" srcOrd="0" destOrd="0" presId="urn:microsoft.com/office/officeart/2018/2/layout/IconVerticalSolidList"/>
    <dgm:cxn modelId="{C87F4E45-D2F9-42E0-BBF0-8C37F82FC2CB}" type="presParOf" srcId="{9472FFB9-2A90-4E66-AF97-4CD886F0A7BE}" destId="{DCF8F59D-D78E-4094-BF98-535C034AD562}" srcOrd="1" destOrd="0" presId="urn:microsoft.com/office/officeart/2018/2/layout/IconVerticalSolidList"/>
    <dgm:cxn modelId="{47FAA7B0-BFDB-4EEC-8C98-0C84B325BA8F}" type="presParOf" srcId="{9472FFB9-2A90-4E66-AF97-4CD886F0A7BE}" destId="{23B2E98D-24C5-4EA9-8338-E1AA02AA6DC8}" srcOrd="2" destOrd="0" presId="urn:microsoft.com/office/officeart/2018/2/layout/IconVerticalSolidList"/>
    <dgm:cxn modelId="{A3EDC4F2-0828-4708-8301-495A7FA4380C}" type="presParOf" srcId="{9472FFB9-2A90-4E66-AF97-4CD886F0A7BE}" destId="{5CEC96C8-9FF3-41EE-9ADF-9066B67ED252}" srcOrd="3" destOrd="0" presId="urn:microsoft.com/office/officeart/2018/2/layout/IconVerticalSolidList"/>
    <dgm:cxn modelId="{99465707-2148-4245-9E8D-1059597B5253}" type="presParOf" srcId="{AA9EF049-9827-40CA-BDC5-2785955AACD2}" destId="{B352780B-5DD6-4225-A20B-C90C20BC84B1}" srcOrd="3" destOrd="0" presId="urn:microsoft.com/office/officeart/2018/2/layout/IconVerticalSolidList"/>
    <dgm:cxn modelId="{91B90140-4493-4EA0-AB7F-A10F61E71E64}" type="presParOf" srcId="{AA9EF049-9827-40CA-BDC5-2785955AACD2}" destId="{43F89D4A-A1B3-4472-AFCB-A2CC77829282}" srcOrd="4" destOrd="0" presId="urn:microsoft.com/office/officeart/2018/2/layout/IconVerticalSolidList"/>
    <dgm:cxn modelId="{88B08613-BC64-4167-AD10-5A6D021D843B}" type="presParOf" srcId="{43F89D4A-A1B3-4472-AFCB-A2CC77829282}" destId="{9FD836BB-C3A5-4A64-B90A-6DD0BBA6DB5D}" srcOrd="0" destOrd="0" presId="urn:microsoft.com/office/officeart/2018/2/layout/IconVerticalSolidList"/>
    <dgm:cxn modelId="{1C58CD73-C71E-4B24-ADC5-91CFEDF3E0B1}" type="presParOf" srcId="{43F89D4A-A1B3-4472-AFCB-A2CC77829282}" destId="{42FA6724-0014-4A0C-8227-8C0297A1B079}" srcOrd="1" destOrd="0" presId="urn:microsoft.com/office/officeart/2018/2/layout/IconVerticalSolidList"/>
    <dgm:cxn modelId="{00C16E90-761B-4E1B-9172-7922179612F7}" type="presParOf" srcId="{43F89D4A-A1B3-4472-AFCB-A2CC77829282}" destId="{BCEDF544-6799-4684-B2E5-FB037EEE6057}" srcOrd="2" destOrd="0" presId="urn:microsoft.com/office/officeart/2018/2/layout/IconVerticalSolidList"/>
    <dgm:cxn modelId="{9B1D5588-4A25-4F6E-97B3-0BCC59B64C6B}" type="presParOf" srcId="{43F89D4A-A1B3-4472-AFCB-A2CC77829282}" destId="{7B1C2526-5AD1-49EB-AC78-7210EF25D90A}" srcOrd="3" destOrd="0" presId="urn:microsoft.com/office/officeart/2018/2/layout/IconVerticalSolidList"/>
    <dgm:cxn modelId="{1B30564B-4288-4624-A610-AA9C1EFB5745}" type="presParOf" srcId="{AA9EF049-9827-40CA-BDC5-2785955AACD2}" destId="{769C7860-73D6-4B1B-ADC6-4D3C06A069F4}" srcOrd="5" destOrd="0" presId="urn:microsoft.com/office/officeart/2018/2/layout/IconVerticalSolidList"/>
    <dgm:cxn modelId="{B2F93BDD-7307-4B00-AD78-6BFED5897BBC}" type="presParOf" srcId="{AA9EF049-9827-40CA-BDC5-2785955AACD2}" destId="{04D8B212-C4FA-4622-94BB-841388323467}" srcOrd="6" destOrd="0" presId="urn:microsoft.com/office/officeart/2018/2/layout/IconVerticalSolidList"/>
    <dgm:cxn modelId="{B84120CF-0F86-4137-9E60-A6775DDEAEC2}" type="presParOf" srcId="{04D8B212-C4FA-4622-94BB-841388323467}" destId="{BE23BFAC-0456-4888-B4D9-5428C420FD15}" srcOrd="0" destOrd="0" presId="urn:microsoft.com/office/officeart/2018/2/layout/IconVerticalSolidList"/>
    <dgm:cxn modelId="{5434F905-EB72-43F3-AA7C-EFEB77916A9C}" type="presParOf" srcId="{04D8B212-C4FA-4622-94BB-841388323467}" destId="{3403D98B-2C1E-49AD-8B15-69B702655AD8}" srcOrd="1" destOrd="0" presId="urn:microsoft.com/office/officeart/2018/2/layout/IconVerticalSolidList"/>
    <dgm:cxn modelId="{03B323B3-1323-4C80-B47A-1C9F0E3EA685}" type="presParOf" srcId="{04D8B212-C4FA-4622-94BB-841388323467}" destId="{699C7864-79E6-4BE5-AE17-86704836303F}" srcOrd="2" destOrd="0" presId="urn:microsoft.com/office/officeart/2018/2/layout/IconVerticalSolidList"/>
    <dgm:cxn modelId="{CE8B7424-C5E9-4516-B0F7-0CBFD9C1BB21}" type="presParOf" srcId="{04D8B212-C4FA-4622-94BB-841388323467}" destId="{3977369C-DA6C-4B56-AE6C-3771315DDE3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125809-A3A0-43E7-B489-F204D7B4E89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6D8AD72-E6B0-49B0-9657-70792857080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What do you want them to be proficient in?</a:t>
          </a:r>
        </a:p>
      </dgm:t>
    </dgm:pt>
    <dgm:pt modelId="{D74E3067-5F73-4482-90AB-88B4D6CBF8D0}" type="parTrans" cxnId="{CA8C163E-44AD-4704-8348-9C25A471763B}">
      <dgm:prSet/>
      <dgm:spPr/>
      <dgm:t>
        <a:bodyPr/>
        <a:lstStyle/>
        <a:p>
          <a:endParaRPr lang="en-US"/>
        </a:p>
      </dgm:t>
    </dgm:pt>
    <dgm:pt modelId="{3CA721FB-B176-400B-94EF-7D3B5C44800D}" type="sibTrans" cxnId="{CA8C163E-44AD-4704-8348-9C25A471763B}">
      <dgm:prSet/>
      <dgm:spPr/>
      <dgm:t>
        <a:bodyPr/>
        <a:lstStyle/>
        <a:p>
          <a:endParaRPr lang="en-US"/>
        </a:p>
      </dgm:t>
    </dgm:pt>
    <dgm:pt modelId="{4F531C7C-B812-4FC6-8671-436EB681EAF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Do you use SMART goals?</a:t>
          </a:r>
        </a:p>
      </dgm:t>
    </dgm:pt>
    <dgm:pt modelId="{D1F9513C-4E66-45FC-9AF5-BB0E5EDD7B77}" type="parTrans" cxnId="{285C6795-7365-4631-8A8C-FEEC87335912}">
      <dgm:prSet/>
      <dgm:spPr/>
      <dgm:t>
        <a:bodyPr/>
        <a:lstStyle/>
        <a:p>
          <a:endParaRPr lang="en-US"/>
        </a:p>
      </dgm:t>
    </dgm:pt>
    <dgm:pt modelId="{E3EC6E40-61F8-4BD5-A625-F498DFF2714D}" type="sibTrans" cxnId="{285C6795-7365-4631-8A8C-FEEC87335912}">
      <dgm:prSet/>
      <dgm:spPr/>
      <dgm:t>
        <a:bodyPr/>
        <a:lstStyle/>
        <a:p>
          <a:endParaRPr lang="en-US"/>
        </a:p>
      </dgm:t>
    </dgm:pt>
    <dgm:pt modelId="{24EED1CB-2DAD-40CE-80C6-3A0EE2A675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Having a defined endpoint makes it possible to achieve success.</a:t>
          </a:r>
        </a:p>
      </dgm:t>
    </dgm:pt>
    <dgm:pt modelId="{9E71623C-047D-4BA7-8A3F-571E503A5083}" type="parTrans" cxnId="{38532695-B786-447E-AEE5-AC998DFE89EA}">
      <dgm:prSet/>
      <dgm:spPr/>
      <dgm:t>
        <a:bodyPr/>
        <a:lstStyle/>
        <a:p>
          <a:endParaRPr lang="en-US"/>
        </a:p>
      </dgm:t>
    </dgm:pt>
    <dgm:pt modelId="{0A418F1D-3585-4BFC-8A57-82B2F4DF16A2}" type="sibTrans" cxnId="{38532695-B786-447E-AEE5-AC998DFE89EA}">
      <dgm:prSet/>
      <dgm:spPr/>
      <dgm:t>
        <a:bodyPr/>
        <a:lstStyle/>
        <a:p>
          <a:endParaRPr lang="en-US"/>
        </a:p>
      </dgm:t>
    </dgm:pt>
    <dgm:pt modelId="{E9B2F031-A1CA-4515-A4A0-73E27AB126C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Be motivated and have a clear vision.</a:t>
          </a:r>
        </a:p>
      </dgm:t>
    </dgm:pt>
    <dgm:pt modelId="{BCF3C326-7ADF-46E1-8090-6BEDB5624BCE}" type="parTrans" cxnId="{52EFF1C7-CD86-47A0-8004-D18A28C5AE97}">
      <dgm:prSet/>
      <dgm:spPr/>
      <dgm:t>
        <a:bodyPr/>
        <a:lstStyle/>
        <a:p>
          <a:endParaRPr lang="en-US"/>
        </a:p>
      </dgm:t>
    </dgm:pt>
    <dgm:pt modelId="{EE862D1F-BB64-4D43-B742-EEBBEE14E875}" type="sibTrans" cxnId="{52EFF1C7-CD86-47A0-8004-D18A28C5AE97}">
      <dgm:prSet/>
      <dgm:spPr/>
      <dgm:t>
        <a:bodyPr/>
        <a:lstStyle/>
        <a:p>
          <a:endParaRPr lang="en-US"/>
        </a:p>
      </dgm:t>
    </dgm:pt>
    <dgm:pt modelId="{E995695C-EBB5-46B9-99AB-7C5FE3CD0DA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Promote buy-in to YOUR system.</a:t>
          </a:r>
        </a:p>
      </dgm:t>
    </dgm:pt>
    <dgm:pt modelId="{3FFB09AA-4B1F-4EA2-84C4-903E1A8F77C0}" type="parTrans" cxnId="{D6493EF6-056A-4797-AF77-096A653A349D}">
      <dgm:prSet/>
      <dgm:spPr/>
      <dgm:t>
        <a:bodyPr/>
        <a:lstStyle/>
        <a:p>
          <a:endParaRPr lang="en-US"/>
        </a:p>
      </dgm:t>
    </dgm:pt>
    <dgm:pt modelId="{C8F48537-7146-4031-A0E1-DB16DCA29619}" type="sibTrans" cxnId="{D6493EF6-056A-4797-AF77-096A653A349D}">
      <dgm:prSet/>
      <dgm:spPr/>
      <dgm:t>
        <a:bodyPr/>
        <a:lstStyle/>
        <a:p>
          <a:endParaRPr lang="en-US"/>
        </a:p>
      </dgm:t>
    </dgm:pt>
    <dgm:pt modelId="{385A44FD-18F8-4BC2-8916-B501B247111F}" type="pres">
      <dgm:prSet presAssocID="{9F125809-A3A0-43E7-B489-F204D7B4E890}" presName="root" presStyleCnt="0">
        <dgm:presLayoutVars>
          <dgm:dir/>
          <dgm:resizeHandles val="exact"/>
        </dgm:presLayoutVars>
      </dgm:prSet>
      <dgm:spPr/>
    </dgm:pt>
    <dgm:pt modelId="{346F1873-567A-440E-A16B-ECD1D53D3471}" type="pres">
      <dgm:prSet presAssocID="{16D8AD72-E6B0-49B0-9657-707928570800}" presName="compNode" presStyleCnt="0"/>
      <dgm:spPr/>
    </dgm:pt>
    <dgm:pt modelId="{A29FD6A6-C6A0-42B4-B44B-31F1EA26C7B3}" type="pres">
      <dgm:prSet presAssocID="{16D8AD72-E6B0-49B0-9657-707928570800}" presName="bgRect" presStyleLbl="bgShp" presStyleIdx="0" presStyleCnt="5"/>
      <dgm:spPr/>
    </dgm:pt>
    <dgm:pt modelId="{4447ACDD-BF7E-4EE1-8E1D-2B8FD99D579A}" type="pres">
      <dgm:prSet presAssocID="{16D8AD72-E6B0-49B0-9657-707928570800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FB2087E8-B635-421A-98ED-C70D557B93D8}" type="pres">
      <dgm:prSet presAssocID="{16D8AD72-E6B0-49B0-9657-707928570800}" presName="spaceRect" presStyleCnt="0"/>
      <dgm:spPr/>
    </dgm:pt>
    <dgm:pt modelId="{C8EAD444-A8B0-4E12-8B07-A6D0108DF384}" type="pres">
      <dgm:prSet presAssocID="{16D8AD72-E6B0-49B0-9657-707928570800}" presName="parTx" presStyleLbl="revTx" presStyleIdx="0" presStyleCnt="5">
        <dgm:presLayoutVars>
          <dgm:chMax val="0"/>
          <dgm:chPref val="0"/>
        </dgm:presLayoutVars>
      </dgm:prSet>
      <dgm:spPr/>
    </dgm:pt>
    <dgm:pt modelId="{FE69D8F4-E806-4735-8C27-B4E659559BD8}" type="pres">
      <dgm:prSet presAssocID="{3CA721FB-B176-400B-94EF-7D3B5C44800D}" presName="sibTrans" presStyleCnt="0"/>
      <dgm:spPr/>
    </dgm:pt>
    <dgm:pt modelId="{290A3DFB-BB84-4FE7-BB7D-E29A56C13101}" type="pres">
      <dgm:prSet presAssocID="{4F531C7C-B812-4FC6-8671-436EB681EAF1}" presName="compNode" presStyleCnt="0"/>
      <dgm:spPr/>
    </dgm:pt>
    <dgm:pt modelId="{D4A51401-C0C6-4EAD-8943-9A970E10A88D}" type="pres">
      <dgm:prSet presAssocID="{4F531C7C-B812-4FC6-8671-436EB681EAF1}" presName="bgRect" presStyleLbl="bgShp" presStyleIdx="1" presStyleCnt="5"/>
      <dgm:spPr/>
    </dgm:pt>
    <dgm:pt modelId="{CB923C68-FCAF-44C7-90AB-D72F67221878}" type="pres">
      <dgm:prSet presAssocID="{4F531C7C-B812-4FC6-8671-436EB681EAF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ACAFAF79-7D56-4C93-BD78-CDBE7573AFEE}" type="pres">
      <dgm:prSet presAssocID="{4F531C7C-B812-4FC6-8671-436EB681EAF1}" presName="spaceRect" presStyleCnt="0"/>
      <dgm:spPr/>
    </dgm:pt>
    <dgm:pt modelId="{B47480A9-E9A9-4F96-BD91-D039D1359781}" type="pres">
      <dgm:prSet presAssocID="{4F531C7C-B812-4FC6-8671-436EB681EAF1}" presName="parTx" presStyleLbl="revTx" presStyleIdx="1" presStyleCnt="5">
        <dgm:presLayoutVars>
          <dgm:chMax val="0"/>
          <dgm:chPref val="0"/>
        </dgm:presLayoutVars>
      </dgm:prSet>
      <dgm:spPr/>
    </dgm:pt>
    <dgm:pt modelId="{343C5E08-5A81-4086-B17B-1400FD31E7C1}" type="pres">
      <dgm:prSet presAssocID="{E3EC6E40-61F8-4BD5-A625-F498DFF2714D}" presName="sibTrans" presStyleCnt="0"/>
      <dgm:spPr/>
    </dgm:pt>
    <dgm:pt modelId="{BFA5AD1D-73DC-4FD5-8850-0CF3E17A91FB}" type="pres">
      <dgm:prSet presAssocID="{24EED1CB-2DAD-40CE-80C6-3A0EE2A6758B}" presName="compNode" presStyleCnt="0"/>
      <dgm:spPr/>
    </dgm:pt>
    <dgm:pt modelId="{4CE87ED7-FF66-4529-AC8E-B80ACF461318}" type="pres">
      <dgm:prSet presAssocID="{24EED1CB-2DAD-40CE-80C6-3A0EE2A6758B}" presName="bgRect" presStyleLbl="bgShp" presStyleIdx="2" presStyleCnt="5"/>
      <dgm:spPr/>
    </dgm:pt>
    <dgm:pt modelId="{4552BD4F-B34B-41FB-850C-893AA9B55CBC}" type="pres">
      <dgm:prSet presAssocID="{24EED1CB-2DAD-40CE-80C6-3A0EE2A6758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032FDD5E-984C-4C0E-930A-450EC60A786C}" type="pres">
      <dgm:prSet presAssocID="{24EED1CB-2DAD-40CE-80C6-3A0EE2A6758B}" presName="spaceRect" presStyleCnt="0"/>
      <dgm:spPr/>
    </dgm:pt>
    <dgm:pt modelId="{7B12620F-AE81-439A-BDB7-213949A9E57D}" type="pres">
      <dgm:prSet presAssocID="{24EED1CB-2DAD-40CE-80C6-3A0EE2A6758B}" presName="parTx" presStyleLbl="revTx" presStyleIdx="2" presStyleCnt="5">
        <dgm:presLayoutVars>
          <dgm:chMax val="0"/>
          <dgm:chPref val="0"/>
        </dgm:presLayoutVars>
      </dgm:prSet>
      <dgm:spPr/>
    </dgm:pt>
    <dgm:pt modelId="{182595A5-4B8B-4E23-87AD-B7872EB87414}" type="pres">
      <dgm:prSet presAssocID="{0A418F1D-3585-4BFC-8A57-82B2F4DF16A2}" presName="sibTrans" presStyleCnt="0"/>
      <dgm:spPr/>
    </dgm:pt>
    <dgm:pt modelId="{8CD039BB-95D6-4B82-8E80-CFF20FFE75E6}" type="pres">
      <dgm:prSet presAssocID="{E9B2F031-A1CA-4515-A4A0-73E27AB126CC}" presName="compNode" presStyleCnt="0"/>
      <dgm:spPr/>
    </dgm:pt>
    <dgm:pt modelId="{B29F9970-3E2E-4518-A8BA-64349CD65228}" type="pres">
      <dgm:prSet presAssocID="{E9B2F031-A1CA-4515-A4A0-73E27AB126CC}" presName="bgRect" presStyleLbl="bgShp" presStyleIdx="3" presStyleCnt="5"/>
      <dgm:spPr/>
    </dgm:pt>
    <dgm:pt modelId="{69747B94-734B-46C3-B6AB-6A367F3AA64E}" type="pres">
      <dgm:prSet presAssocID="{E9B2F031-A1CA-4515-A4A0-73E27AB126C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D0CECA57-D59A-4E5C-B6D8-EA1F8EB595C1}" type="pres">
      <dgm:prSet presAssocID="{E9B2F031-A1CA-4515-A4A0-73E27AB126CC}" presName="spaceRect" presStyleCnt="0"/>
      <dgm:spPr/>
    </dgm:pt>
    <dgm:pt modelId="{B7225072-AD8F-4587-B1A6-8316BFC9EC3C}" type="pres">
      <dgm:prSet presAssocID="{E9B2F031-A1CA-4515-A4A0-73E27AB126CC}" presName="parTx" presStyleLbl="revTx" presStyleIdx="3" presStyleCnt="5">
        <dgm:presLayoutVars>
          <dgm:chMax val="0"/>
          <dgm:chPref val="0"/>
        </dgm:presLayoutVars>
      </dgm:prSet>
      <dgm:spPr/>
    </dgm:pt>
    <dgm:pt modelId="{ADE1D550-6241-4236-9144-690A5468FF66}" type="pres">
      <dgm:prSet presAssocID="{EE862D1F-BB64-4D43-B742-EEBBEE14E875}" presName="sibTrans" presStyleCnt="0"/>
      <dgm:spPr/>
    </dgm:pt>
    <dgm:pt modelId="{42995BB3-D400-4D6F-BFBE-A5B3C97C5984}" type="pres">
      <dgm:prSet presAssocID="{E995695C-EBB5-46B9-99AB-7C5FE3CD0DAC}" presName="compNode" presStyleCnt="0"/>
      <dgm:spPr/>
    </dgm:pt>
    <dgm:pt modelId="{B2106D66-5843-409B-B4D5-F9131EAC3BD5}" type="pres">
      <dgm:prSet presAssocID="{E995695C-EBB5-46B9-99AB-7C5FE3CD0DAC}" presName="bgRect" presStyleLbl="bgShp" presStyleIdx="4" presStyleCnt="5"/>
      <dgm:spPr/>
    </dgm:pt>
    <dgm:pt modelId="{F6A1BD82-049F-47DE-8676-F04D57597D2D}" type="pres">
      <dgm:prSet presAssocID="{E995695C-EBB5-46B9-99AB-7C5FE3CD0DAC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osk"/>
        </a:ext>
      </dgm:extLst>
    </dgm:pt>
    <dgm:pt modelId="{889EA776-15ED-48A0-8C0C-A07533A52B8D}" type="pres">
      <dgm:prSet presAssocID="{E995695C-EBB5-46B9-99AB-7C5FE3CD0DAC}" presName="spaceRect" presStyleCnt="0"/>
      <dgm:spPr/>
    </dgm:pt>
    <dgm:pt modelId="{68ABE9C4-BBEA-4499-BF53-8268DB206FE2}" type="pres">
      <dgm:prSet presAssocID="{E995695C-EBB5-46B9-99AB-7C5FE3CD0DAC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A8C163E-44AD-4704-8348-9C25A471763B}" srcId="{9F125809-A3A0-43E7-B489-F204D7B4E890}" destId="{16D8AD72-E6B0-49B0-9657-707928570800}" srcOrd="0" destOrd="0" parTransId="{D74E3067-5F73-4482-90AB-88B4D6CBF8D0}" sibTransId="{3CA721FB-B176-400B-94EF-7D3B5C44800D}"/>
    <dgm:cxn modelId="{9B72583F-06C7-42DA-BF55-BD551CDB48BB}" type="presOf" srcId="{E9B2F031-A1CA-4515-A4A0-73E27AB126CC}" destId="{B7225072-AD8F-4587-B1A6-8316BFC9EC3C}" srcOrd="0" destOrd="0" presId="urn:microsoft.com/office/officeart/2018/2/layout/IconVerticalSolidList"/>
    <dgm:cxn modelId="{A4C88642-CC86-45DC-B963-9F48D932857C}" type="presOf" srcId="{4F531C7C-B812-4FC6-8671-436EB681EAF1}" destId="{B47480A9-E9A9-4F96-BD91-D039D1359781}" srcOrd="0" destOrd="0" presId="urn:microsoft.com/office/officeart/2018/2/layout/IconVerticalSolidList"/>
    <dgm:cxn modelId="{6D93E953-09AD-49BF-86F5-91272765B04C}" type="presOf" srcId="{24EED1CB-2DAD-40CE-80C6-3A0EE2A6758B}" destId="{7B12620F-AE81-439A-BDB7-213949A9E57D}" srcOrd="0" destOrd="0" presId="urn:microsoft.com/office/officeart/2018/2/layout/IconVerticalSolidList"/>
    <dgm:cxn modelId="{38532695-B786-447E-AEE5-AC998DFE89EA}" srcId="{9F125809-A3A0-43E7-B489-F204D7B4E890}" destId="{24EED1CB-2DAD-40CE-80C6-3A0EE2A6758B}" srcOrd="2" destOrd="0" parTransId="{9E71623C-047D-4BA7-8A3F-571E503A5083}" sibTransId="{0A418F1D-3585-4BFC-8A57-82B2F4DF16A2}"/>
    <dgm:cxn modelId="{285C6795-7365-4631-8A8C-FEEC87335912}" srcId="{9F125809-A3A0-43E7-B489-F204D7B4E890}" destId="{4F531C7C-B812-4FC6-8671-436EB681EAF1}" srcOrd="1" destOrd="0" parTransId="{D1F9513C-4E66-45FC-9AF5-BB0E5EDD7B77}" sibTransId="{E3EC6E40-61F8-4BD5-A625-F498DFF2714D}"/>
    <dgm:cxn modelId="{641387A4-2FBA-45F3-8291-23BC2A0B1CCB}" type="presOf" srcId="{9F125809-A3A0-43E7-B489-F204D7B4E890}" destId="{385A44FD-18F8-4BC2-8916-B501B247111F}" srcOrd="0" destOrd="0" presId="urn:microsoft.com/office/officeart/2018/2/layout/IconVerticalSolidList"/>
    <dgm:cxn modelId="{664DC5BA-4456-455E-8253-9DDD05AD0A97}" type="presOf" srcId="{16D8AD72-E6B0-49B0-9657-707928570800}" destId="{C8EAD444-A8B0-4E12-8B07-A6D0108DF384}" srcOrd="0" destOrd="0" presId="urn:microsoft.com/office/officeart/2018/2/layout/IconVerticalSolidList"/>
    <dgm:cxn modelId="{52EFF1C7-CD86-47A0-8004-D18A28C5AE97}" srcId="{9F125809-A3A0-43E7-B489-F204D7B4E890}" destId="{E9B2F031-A1CA-4515-A4A0-73E27AB126CC}" srcOrd="3" destOrd="0" parTransId="{BCF3C326-7ADF-46E1-8090-6BEDB5624BCE}" sibTransId="{EE862D1F-BB64-4D43-B742-EEBBEE14E875}"/>
    <dgm:cxn modelId="{A766A8F2-4DE0-40E0-B2EB-AAEAEC0B5DE3}" type="presOf" srcId="{E995695C-EBB5-46B9-99AB-7C5FE3CD0DAC}" destId="{68ABE9C4-BBEA-4499-BF53-8268DB206FE2}" srcOrd="0" destOrd="0" presId="urn:microsoft.com/office/officeart/2018/2/layout/IconVerticalSolidList"/>
    <dgm:cxn modelId="{D6493EF6-056A-4797-AF77-096A653A349D}" srcId="{9F125809-A3A0-43E7-B489-F204D7B4E890}" destId="{E995695C-EBB5-46B9-99AB-7C5FE3CD0DAC}" srcOrd="4" destOrd="0" parTransId="{3FFB09AA-4B1F-4EA2-84C4-903E1A8F77C0}" sibTransId="{C8F48537-7146-4031-A0E1-DB16DCA29619}"/>
    <dgm:cxn modelId="{E0ECA82C-2FC8-453C-8876-72D4A7FE0E60}" type="presParOf" srcId="{385A44FD-18F8-4BC2-8916-B501B247111F}" destId="{346F1873-567A-440E-A16B-ECD1D53D3471}" srcOrd="0" destOrd="0" presId="urn:microsoft.com/office/officeart/2018/2/layout/IconVerticalSolidList"/>
    <dgm:cxn modelId="{15C25CD3-4930-4255-9C28-5B71A6A92A28}" type="presParOf" srcId="{346F1873-567A-440E-A16B-ECD1D53D3471}" destId="{A29FD6A6-C6A0-42B4-B44B-31F1EA26C7B3}" srcOrd="0" destOrd="0" presId="urn:microsoft.com/office/officeart/2018/2/layout/IconVerticalSolidList"/>
    <dgm:cxn modelId="{08048BE7-1C83-4211-9A3B-D330B05470DF}" type="presParOf" srcId="{346F1873-567A-440E-A16B-ECD1D53D3471}" destId="{4447ACDD-BF7E-4EE1-8E1D-2B8FD99D579A}" srcOrd="1" destOrd="0" presId="urn:microsoft.com/office/officeart/2018/2/layout/IconVerticalSolidList"/>
    <dgm:cxn modelId="{5DB5CF69-2A0B-47D9-B8E0-032572742D42}" type="presParOf" srcId="{346F1873-567A-440E-A16B-ECD1D53D3471}" destId="{FB2087E8-B635-421A-98ED-C70D557B93D8}" srcOrd="2" destOrd="0" presId="urn:microsoft.com/office/officeart/2018/2/layout/IconVerticalSolidList"/>
    <dgm:cxn modelId="{D79E1D3B-1545-4F1D-B0E3-104E0F8546C8}" type="presParOf" srcId="{346F1873-567A-440E-A16B-ECD1D53D3471}" destId="{C8EAD444-A8B0-4E12-8B07-A6D0108DF384}" srcOrd="3" destOrd="0" presId="urn:microsoft.com/office/officeart/2018/2/layout/IconVerticalSolidList"/>
    <dgm:cxn modelId="{4EDF5E10-6FBB-4832-B8BB-ADE60B8B64A4}" type="presParOf" srcId="{385A44FD-18F8-4BC2-8916-B501B247111F}" destId="{FE69D8F4-E806-4735-8C27-B4E659559BD8}" srcOrd="1" destOrd="0" presId="urn:microsoft.com/office/officeart/2018/2/layout/IconVerticalSolidList"/>
    <dgm:cxn modelId="{AEEA699E-3150-486E-84E8-C601E3242EF9}" type="presParOf" srcId="{385A44FD-18F8-4BC2-8916-B501B247111F}" destId="{290A3DFB-BB84-4FE7-BB7D-E29A56C13101}" srcOrd="2" destOrd="0" presId="urn:microsoft.com/office/officeart/2018/2/layout/IconVerticalSolidList"/>
    <dgm:cxn modelId="{E4C8D919-2756-4182-AB4C-0D34DCF40B34}" type="presParOf" srcId="{290A3DFB-BB84-4FE7-BB7D-E29A56C13101}" destId="{D4A51401-C0C6-4EAD-8943-9A970E10A88D}" srcOrd="0" destOrd="0" presId="urn:microsoft.com/office/officeart/2018/2/layout/IconVerticalSolidList"/>
    <dgm:cxn modelId="{1313D024-F1CA-40A4-929B-B42B20C454B4}" type="presParOf" srcId="{290A3DFB-BB84-4FE7-BB7D-E29A56C13101}" destId="{CB923C68-FCAF-44C7-90AB-D72F67221878}" srcOrd="1" destOrd="0" presId="urn:microsoft.com/office/officeart/2018/2/layout/IconVerticalSolidList"/>
    <dgm:cxn modelId="{0AE44994-25FE-4F37-8CB5-F083754CA526}" type="presParOf" srcId="{290A3DFB-BB84-4FE7-BB7D-E29A56C13101}" destId="{ACAFAF79-7D56-4C93-BD78-CDBE7573AFEE}" srcOrd="2" destOrd="0" presId="urn:microsoft.com/office/officeart/2018/2/layout/IconVerticalSolidList"/>
    <dgm:cxn modelId="{6490F5FE-8483-471C-A14E-E21F092DF741}" type="presParOf" srcId="{290A3DFB-BB84-4FE7-BB7D-E29A56C13101}" destId="{B47480A9-E9A9-4F96-BD91-D039D1359781}" srcOrd="3" destOrd="0" presId="urn:microsoft.com/office/officeart/2018/2/layout/IconVerticalSolidList"/>
    <dgm:cxn modelId="{89B61860-7E31-402F-B43E-D6C29E0DFC1B}" type="presParOf" srcId="{385A44FD-18F8-4BC2-8916-B501B247111F}" destId="{343C5E08-5A81-4086-B17B-1400FD31E7C1}" srcOrd="3" destOrd="0" presId="urn:microsoft.com/office/officeart/2018/2/layout/IconVerticalSolidList"/>
    <dgm:cxn modelId="{8D89DBB9-803F-47C5-A21D-73F68675CB8F}" type="presParOf" srcId="{385A44FD-18F8-4BC2-8916-B501B247111F}" destId="{BFA5AD1D-73DC-4FD5-8850-0CF3E17A91FB}" srcOrd="4" destOrd="0" presId="urn:microsoft.com/office/officeart/2018/2/layout/IconVerticalSolidList"/>
    <dgm:cxn modelId="{49AABCBC-B33B-4F42-A312-D563961345BB}" type="presParOf" srcId="{BFA5AD1D-73DC-4FD5-8850-0CF3E17A91FB}" destId="{4CE87ED7-FF66-4529-AC8E-B80ACF461318}" srcOrd="0" destOrd="0" presId="urn:microsoft.com/office/officeart/2018/2/layout/IconVerticalSolidList"/>
    <dgm:cxn modelId="{D0B877C8-2EA0-424A-9096-24D912205570}" type="presParOf" srcId="{BFA5AD1D-73DC-4FD5-8850-0CF3E17A91FB}" destId="{4552BD4F-B34B-41FB-850C-893AA9B55CBC}" srcOrd="1" destOrd="0" presId="urn:microsoft.com/office/officeart/2018/2/layout/IconVerticalSolidList"/>
    <dgm:cxn modelId="{190CB59E-39A0-4F89-86F7-A46A892D36EE}" type="presParOf" srcId="{BFA5AD1D-73DC-4FD5-8850-0CF3E17A91FB}" destId="{032FDD5E-984C-4C0E-930A-450EC60A786C}" srcOrd="2" destOrd="0" presId="urn:microsoft.com/office/officeart/2018/2/layout/IconVerticalSolidList"/>
    <dgm:cxn modelId="{866E8C4D-060F-4EDB-9AAE-12DF91332EFD}" type="presParOf" srcId="{BFA5AD1D-73DC-4FD5-8850-0CF3E17A91FB}" destId="{7B12620F-AE81-439A-BDB7-213949A9E57D}" srcOrd="3" destOrd="0" presId="urn:microsoft.com/office/officeart/2018/2/layout/IconVerticalSolidList"/>
    <dgm:cxn modelId="{B1FFB741-2C96-41B1-BF38-C824674AC529}" type="presParOf" srcId="{385A44FD-18F8-4BC2-8916-B501B247111F}" destId="{182595A5-4B8B-4E23-87AD-B7872EB87414}" srcOrd="5" destOrd="0" presId="urn:microsoft.com/office/officeart/2018/2/layout/IconVerticalSolidList"/>
    <dgm:cxn modelId="{FBCAB898-80C6-45CA-B27C-373241D55B57}" type="presParOf" srcId="{385A44FD-18F8-4BC2-8916-B501B247111F}" destId="{8CD039BB-95D6-4B82-8E80-CFF20FFE75E6}" srcOrd="6" destOrd="0" presId="urn:microsoft.com/office/officeart/2018/2/layout/IconVerticalSolidList"/>
    <dgm:cxn modelId="{37F0190A-8C65-4351-A61A-A52A8DDE13E4}" type="presParOf" srcId="{8CD039BB-95D6-4B82-8E80-CFF20FFE75E6}" destId="{B29F9970-3E2E-4518-A8BA-64349CD65228}" srcOrd="0" destOrd="0" presId="urn:microsoft.com/office/officeart/2018/2/layout/IconVerticalSolidList"/>
    <dgm:cxn modelId="{41ECC569-1E50-4445-92DE-F146F9E020E8}" type="presParOf" srcId="{8CD039BB-95D6-4B82-8E80-CFF20FFE75E6}" destId="{69747B94-734B-46C3-B6AB-6A367F3AA64E}" srcOrd="1" destOrd="0" presId="urn:microsoft.com/office/officeart/2018/2/layout/IconVerticalSolidList"/>
    <dgm:cxn modelId="{1F2BCAEF-EDC1-461E-84D5-D162F7D391F1}" type="presParOf" srcId="{8CD039BB-95D6-4B82-8E80-CFF20FFE75E6}" destId="{D0CECA57-D59A-4E5C-B6D8-EA1F8EB595C1}" srcOrd="2" destOrd="0" presId="urn:microsoft.com/office/officeart/2018/2/layout/IconVerticalSolidList"/>
    <dgm:cxn modelId="{BB6C7700-B12E-4D7C-916B-B48635A34548}" type="presParOf" srcId="{8CD039BB-95D6-4B82-8E80-CFF20FFE75E6}" destId="{B7225072-AD8F-4587-B1A6-8316BFC9EC3C}" srcOrd="3" destOrd="0" presId="urn:microsoft.com/office/officeart/2018/2/layout/IconVerticalSolidList"/>
    <dgm:cxn modelId="{84A52EBD-9CF2-42FB-AAD9-DEC7DC489F50}" type="presParOf" srcId="{385A44FD-18F8-4BC2-8916-B501B247111F}" destId="{ADE1D550-6241-4236-9144-690A5468FF66}" srcOrd="7" destOrd="0" presId="urn:microsoft.com/office/officeart/2018/2/layout/IconVerticalSolidList"/>
    <dgm:cxn modelId="{FF1FB725-E8AA-4500-9CCF-37BEB9188479}" type="presParOf" srcId="{385A44FD-18F8-4BC2-8916-B501B247111F}" destId="{42995BB3-D400-4D6F-BFBE-A5B3C97C5984}" srcOrd="8" destOrd="0" presId="urn:microsoft.com/office/officeart/2018/2/layout/IconVerticalSolidList"/>
    <dgm:cxn modelId="{66CB4F6D-2C81-43B8-9C72-D06E4BD83EB2}" type="presParOf" srcId="{42995BB3-D400-4D6F-BFBE-A5B3C97C5984}" destId="{B2106D66-5843-409B-B4D5-F9131EAC3BD5}" srcOrd="0" destOrd="0" presId="urn:microsoft.com/office/officeart/2018/2/layout/IconVerticalSolidList"/>
    <dgm:cxn modelId="{0743F998-9DB2-4ACB-9F38-36584186E532}" type="presParOf" srcId="{42995BB3-D400-4D6F-BFBE-A5B3C97C5984}" destId="{F6A1BD82-049F-47DE-8676-F04D57597D2D}" srcOrd="1" destOrd="0" presId="urn:microsoft.com/office/officeart/2018/2/layout/IconVerticalSolidList"/>
    <dgm:cxn modelId="{B7CFCC85-AD37-4764-8B04-6BA2ABC469D7}" type="presParOf" srcId="{42995BB3-D400-4D6F-BFBE-A5B3C97C5984}" destId="{889EA776-15ED-48A0-8C0C-A07533A52B8D}" srcOrd="2" destOrd="0" presId="urn:microsoft.com/office/officeart/2018/2/layout/IconVerticalSolidList"/>
    <dgm:cxn modelId="{095375D0-A5A5-4BCA-B9B9-D280F0816FED}" type="presParOf" srcId="{42995BB3-D400-4D6F-BFBE-A5B3C97C5984}" destId="{68ABE9C4-BBEA-4499-BF53-8268DB206FE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A960BFC-B982-45D1-BEEF-BEC321E3E17A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A1E4BDA-D62B-434B-A3AF-DF1BDC567353}">
      <dgm:prSet/>
      <dgm:spPr/>
      <dgm:t>
        <a:bodyPr/>
        <a:lstStyle/>
        <a:p>
          <a:r>
            <a:rPr lang="en-US"/>
            <a:t>One size doesn’t fit all</a:t>
          </a:r>
        </a:p>
      </dgm:t>
    </dgm:pt>
    <dgm:pt modelId="{F2D72100-D7FC-4A72-9F0D-C49387A51278}" type="parTrans" cxnId="{0B636FE7-50AF-4EC4-B3AF-64FFFEDE49CD}">
      <dgm:prSet/>
      <dgm:spPr/>
      <dgm:t>
        <a:bodyPr/>
        <a:lstStyle/>
        <a:p>
          <a:endParaRPr lang="en-US"/>
        </a:p>
      </dgm:t>
    </dgm:pt>
    <dgm:pt modelId="{6C67D5D6-15E6-4289-A90E-724EAB19B6C4}" type="sibTrans" cxnId="{0B636FE7-50AF-4EC4-B3AF-64FFFEDE49CD}">
      <dgm:prSet/>
      <dgm:spPr/>
      <dgm:t>
        <a:bodyPr/>
        <a:lstStyle/>
        <a:p>
          <a:endParaRPr lang="en-US"/>
        </a:p>
      </dgm:t>
    </dgm:pt>
    <dgm:pt modelId="{2A0F400A-7A01-4229-872E-795B080AB446}">
      <dgm:prSet/>
      <dgm:spPr/>
      <dgm:t>
        <a:bodyPr/>
        <a:lstStyle/>
        <a:p>
          <a:r>
            <a:rPr lang="en-US"/>
            <a:t>Test your trainee</a:t>
          </a:r>
        </a:p>
      </dgm:t>
    </dgm:pt>
    <dgm:pt modelId="{022F10D8-9548-49CD-A23A-66CE381B8215}" type="parTrans" cxnId="{BEC63456-3CDE-4230-84A2-DEA7958B10C4}">
      <dgm:prSet/>
      <dgm:spPr/>
      <dgm:t>
        <a:bodyPr/>
        <a:lstStyle/>
        <a:p>
          <a:endParaRPr lang="en-US"/>
        </a:p>
      </dgm:t>
    </dgm:pt>
    <dgm:pt modelId="{972C63B9-D236-4BE6-90FD-D8B6314155FB}" type="sibTrans" cxnId="{BEC63456-3CDE-4230-84A2-DEA7958B10C4}">
      <dgm:prSet/>
      <dgm:spPr/>
      <dgm:t>
        <a:bodyPr/>
        <a:lstStyle/>
        <a:p>
          <a:endParaRPr lang="en-US"/>
        </a:p>
      </dgm:t>
    </dgm:pt>
    <dgm:pt modelId="{5D5F08E1-5D30-440F-8015-09534A312743}">
      <dgm:prSet/>
      <dgm:spPr/>
      <dgm:t>
        <a:bodyPr/>
        <a:lstStyle/>
        <a:p>
          <a:r>
            <a:rPr lang="en-US"/>
            <a:t>Adaptive learning system (open learning system)</a:t>
          </a:r>
        </a:p>
      </dgm:t>
    </dgm:pt>
    <dgm:pt modelId="{D2D695BC-443D-4160-A922-FAAEB499CD29}" type="parTrans" cxnId="{E3762642-ED1E-4C1B-93CE-5B6F05BE1137}">
      <dgm:prSet/>
      <dgm:spPr/>
      <dgm:t>
        <a:bodyPr/>
        <a:lstStyle/>
        <a:p>
          <a:endParaRPr lang="en-US"/>
        </a:p>
      </dgm:t>
    </dgm:pt>
    <dgm:pt modelId="{B00B0080-7253-410E-9C76-C72DB798D661}" type="sibTrans" cxnId="{E3762642-ED1E-4C1B-93CE-5B6F05BE1137}">
      <dgm:prSet/>
      <dgm:spPr/>
      <dgm:t>
        <a:bodyPr/>
        <a:lstStyle/>
        <a:p>
          <a:endParaRPr lang="en-US"/>
        </a:p>
      </dgm:t>
    </dgm:pt>
    <dgm:pt modelId="{DAD7F845-7255-4390-9BF1-793916D059DE}" type="pres">
      <dgm:prSet presAssocID="{5A960BFC-B982-45D1-BEEF-BEC321E3E17A}" presName="vert0" presStyleCnt="0">
        <dgm:presLayoutVars>
          <dgm:dir/>
          <dgm:animOne val="branch"/>
          <dgm:animLvl val="lvl"/>
        </dgm:presLayoutVars>
      </dgm:prSet>
      <dgm:spPr/>
    </dgm:pt>
    <dgm:pt modelId="{08E86D04-FC82-4C5C-9D15-E7D291F86D22}" type="pres">
      <dgm:prSet presAssocID="{3A1E4BDA-D62B-434B-A3AF-DF1BDC567353}" presName="thickLine" presStyleLbl="alignNode1" presStyleIdx="0" presStyleCnt="3"/>
      <dgm:spPr/>
    </dgm:pt>
    <dgm:pt modelId="{8E5AD717-7B0B-4043-BAED-14BD3AEE116D}" type="pres">
      <dgm:prSet presAssocID="{3A1E4BDA-D62B-434B-A3AF-DF1BDC567353}" presName="horz1" presStyleCnt="0"/>
      <dgm:spPr/>
    </dgm:pt>
    <dgm:pt modelId="{5C0D51F2-E7CF-4FBE-976D-6ACEECD5D861}" type="pres">
      <dgm:prSet presAssocID="{3A1E4BDA-D62B-434B-A3AF-DF1BDC567353}" presName="tx1" presStyleLbl="revTx" presStyleIdx="0" presStyleCnt="3"/>
      <dgm:spPr/>
    </dgm:pt>
    <dgm:pt modelId="{7757CC1B-C637-4A11-A766-4E03E7E4C0B5}" type="pres">
      <dgm:prSet presAssocID="{3A1E4BDA-D62B-434B-A3AF-DF1BDC567353}" presName="vert1" presStyleCnt="0"/>
      <dgm:spPr/>
    </dgm:pt>
    <dgm:pt modelId="{56988E2B-EF62-4B15-99A8-5694408F73F1}" type="pres">
      <dgm:prSet presAssocID="{2A0F400A-7A01-4229-872E-795B080AB446}" presName="thickLine" presStyleLbl="alignNode1" presStyleIdx="1" presStyleCnt="3"/>
      <dgm:spPr/>
    </dgm:pt>
    <dgm:pt modelId="{3DAA1D51-4D1F-43C0-B64C-B37C7906811F}" type="pres">
      <dgm:prSet presAssocID="{2A0F400A-7A01-4229-872E-795B080AB446}" presName="horz1" presStyleCnt="0"/>
      <dgm:spPr/>
    </dgm:pt>
    <dgm:pt modelId="{71CC1B23-F7A8-49E1-A584-BF1B9A72D207}" type="pres">
      <dgm:prSet presAssocID="{2A0F400A-7A01-4229-872E-795B080AB446}" presName="tx1" presStyleLbl="revTx" presStyleIdx="1" presStyleCnt="3"/>
      <dgm:spPr/>
    </dgm:pt>
    <dgm:pt modelId="{6CA3E879-E914-46D2-A0B7-4AC89D837434}" type="pres">
      <dgm:prSet presAssocID="{2A0F400A-7A01-4229-872E-795B080AB446}" presName="vert1" presStyleCnt="0"/>
      <dgm:spPr/>
    </dgm:pt>
    <dgm:pt modelId="{73BDC0F0-77AD-459F-9A1E-575EDF1117AA}" type="pres">
      <dgm:prSet presAssocID="{5D5F08E1-5D30-440F-8015-09534A312743}" presName="thickLine" presStyleLbl="alignNode1" presStyleIdx="2" presStyleCnt="3"/>
      <dgm:spPr/>
    </dgm:pt>
    <dgm:pt modelId="{271DD329-5C44-448C-98EB-736CDCAA95AF}" type="pres">
      <dgm:prSet presAssocID="{5D5F08E1-5D30-440F-8015-09534A312743}" presName="horz1" presStyleCnt="0"/>
      <dgm:spPr/>
    </dgm:pt>
    <dgm:pt modelId="{9F44166A-B376-4123-9250-4BE6C07D38E6}" type="pres">
      <dgm:prSet presAssocID="{5D5F08E1-5D30-440F-8015-09534A312743}" presName="tx1" presStyleLbl="revTx" presStyleIdx="2" presStyleCnt="3"/>
      <dgm:spPr/>
    </dgm:pt>
    <dgm:pt modelId="{F879B56D-64AA-4E61-BCE0-C21BDE3277C1}" type="pres">
      <dgm:prSet presAssocID="{5D5F08E1-5D30-440F-8015-09534A312743}" presName="vert1" presStyleCnt="0"/>
      <dgm:spPr/>
    </dgm:pt>
  </dgm:ptLst>
  <dgm:cxnLst>
    <dgm:cxn modelId="{B51BE317-9E2D-42D2-99AD-6767DED438BE}" type="presOf" srcId="{3A1E4BDA-D62B-434B-A3AF-DF1BDC567353}" destId="{5C0D51F2-E7CF-4FBE-976D-6ACEECD5D861}" srcOrd="0" destOrd="0" presId="urn:microsoft.com/office/officeart/2008/layout/LinedList"/>
    <dgm:cxn modelId="{E3762642-ED1E-4C1B-93CE-5B6F05BE1137}" srcId="{5A960BFC-B982-45D1-BEEF-BEC321E3E17A}" destId="{5D5F08E1-5D30-440F-8015-09534A312743}" srcOrd="2" destOrd="0" parTransId="{D2D695BC-443D-4160-A922-FAAEB499CD29}" sibTransId="{B00B0080-7253-410E-9C76-C72DB798D661}"/>
    <dgm:cxn modelId="{BEC63456-3CDE-4230-84A2-DEA7958B10C4}" srcId="{5A960BFC-B982-45D1-BEEF-BEC321E3E17A}" destId="{2A0F400A-7A01-4229-872E-795B080AB446}" srcOrd="1" destOrd="0" parTransId="{022F10D8-9548-49CD-A23A-66CE381B8215}" sibTransId="{972C63B9-D236-4BE6-90FD-D8B6314155FB}"/>
    <dgm:cxn modelId="{66B75F77-2955-48A7-81BD-2BDCEE2B23D3}" type="presOf" srcId="{5D5F08E1-5D30-440F-8015-09534A312743}" destId="{9F44166A-B376-4123-9250-4BE6C07D38E6}" srcOrd="0" destOrd="0" presId="urn:microsoft.com/office/officeart/2008/layout/LinedList"/>
    <dgm:cxn modelId="{70D377BB-811C-4E73-947B-77CE575E848A}" type="presOf" srcId="{2A0F400A-7A01-4229-872E-795B080AB446}" destId="{71CC1B23-F7A8-49E1-A584-BF1B9A72D207}" srcOrd="0" destOrd="0" presId="urn:microsoft.com/office/officeart/2008/layout/LinedList"/>
    <dgm:cxn modelId="{30D7D9D7-6CE4-433A-AC9D-86ABD15088BE}" type="presOf" srcId="{5A960BFC-B982-45D1-BEEF-BEC321E3E17A}" destId="{DAD7F845-7255-4390-9BF1-793916D059DE}" srcOrd="0" destOrd="0" presId="urn:microsoft.com/office/officeart/2008/layout/LinedList"/>
    <dgm:cxn modelId="{0B636FE7-50AF-4EC4-B3AF-64FFFEDE49CD}" srcId="{5A960BFC-B982-45D1-BEEF-BEC321E3E17A}" destId="{3A1E4BDA-D62B-434B-A3AF-DF1BDC567353}" srcOrd="0" destOrd="0" parTransId="{F2D72100-D7FC-4A72-9F0D-C49387A51278}" sibTransId="{6C67D5D6-15E6-4289-A90E-724EAB19B6C4}"/>
    <dgm:cxn modelId="{36FF247F-B8B5-4EE8-8EBC-2833ABAA121B}" type="presParOf" srcId="{DAD7F845-7255-4390-9BF1-793916D059DE}" destId="{08E86D04-FC82-4C5C-9D15-E7D291F86D22}" srcOrd="0" destOrd="0" presId="urn:microsoft.com/office/officeart/2008/layout/LinedList"/>
    <dgm:cxn modelId="{90A040B1-7AF5-4E81-B61E-32347F22B52B}" type="presParOf" srcId="{DAD7F845-7255-4390-9BF1-793916D059DE}" destId="{8E5AD717-7B0B-4043-BAED-14BD3AEE116D}" srcOrd="1" destOrd="0" presId="urn:microsoft.com/office/officeart/2008/layout/LinedList"/>
    <dgm:cxn modelId="{735B3BB1-C204-4802-9008-53FC9762982B}" type="presParOf" srcId="{8E5AD717-7B0B-4043-BAED-14BD3AEE116D}" destId="{5C0D51F2-E7CF-4FBE-976D-6ACEECD5D861}" srcOrd="0" destOrd="0" presId="urn:microsoft.com/office/officeart/2008/layout/LinedList"/>
    <dgm:cxn modelId="{3810FB3C-5547-46C1-846E-97565EAA1632}" type="presParOf" srcId="{8E5AD717-7B0B-4043-BAED-14BD3AEE116D}" destId="{7757CC1B-C637-4A11-A766-4E03E7E4C0B5}" srcOrd="1" destOrd="0" presId="urn:microsoft.com/office/officeart/2008/layout/LinedList"/>
    <dgm:cxn modelId="{298AE78E-7765-49D8-BA82-E5787B025ED8}" type="presParOf" srcId="{DAD7F845-7255-4390-9BF1-793916D059DE}" destId="{56988E2B-EF62-4B15-99A8-5694408F73F1}" srcOrd="2" destOrd="0" presId="urn:microsoft.com/office/officeart/2008/layout/LinedList"/>
    <dgm:cxn modelId="{5848F2D4-6835-4489-8480-447B293C9B14}" type="presParOf" srcId="{DAD7F845-7255-4390-9BF1-793916D059DE}" destId="{3DAA1D51-4D1F-43C0-B64C-B37C7906811F}" srcOrd="3" destOrd="0" presId="urn:microsoft.com/office/officeart/2008/layout/LinedList"/>
    <dgm:cxn modelId="{1DC7643E-BDB2-4662-86F6-FBF089C2B3CD}" type="presParOf" srcId="{3DAA1D51-4D1F-43C0-B64C-B37C7906811F}" destId="{71CC1B23-F7A8-49E1-A584-BF1B9A72D207}" srcOrd="0" destOrd="0" presId="urn:microsoft.com/office/officeart/2008/layout/LinedList"/>
    <dgm:cxn modelId="{19F10890-2E45-402D-B814-B378ED56177D}" type="presParOf" srcId="{3DAA1D51-4D1F-43C0-B64C-B37C7906811F}" destId="{6CA3E879-E914-46D2-A0B7-4AC89D837434}" srcOrd="1" destOrd="0" presId="urn:microsoft.com/office/officeart/2008/layout/LinedList"/>
    <dgm:cxn modelId="{6F1DFDB3-8173-47D3-9A53-066B4570A899}" type="presParOf" srcId="{DAD7F845-7255-4390-9BF1-793916D059DE}" destId="{73BDC0F0-77AD-459F-9A1E-575EDF1117AA}" srcOrd="4" destOrd="0" presId="urn:microsoft.com/office/officeart/2008/layout/LinedList"/>
    <dgm:cxn modelId="{90D703EF-9ADB-4041-AE82-53A0A582F3C8}" type="presParOf" srcId="{DAD7F845-7255-4390-9BF1-793916D059DE}" destId="{271DD329-5C44-448C-98EB-736CDCAA95AF}" srcOrd="5" destOrd="0" presId="urn:microsoft.com/office/officeart/2008/layout/LinedList"/>
    <dgm:cxn modelId="{FBF04DE5-6A52-4EED-9AC3-E187C1630CD1}" type="presParOf" srcId="{271DD329-5C44-448C-98EB-736CDCAA95AF}" destId="{9F44166A-B376-4123-9250-4BE6C07D38E6}" srcOrd="0" destOrd="0" presId="urn:microsoft.com/office/officeart/2008/layout/LinedList"/>
    <dgm:cxn modelId="{46D76A33-EAA1-4AE8-B533-1C18C62B0B67}" type="presParOf" srcId="{271DD329-5C44-448C-98EB-736CDCAA95AF}" destId="{F879B56D-64AA-4E61-BCE0-C21BDE3277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C480F1D-F01F-4365-AF48-1D4DE15E7A95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83E824A1-71C9-480F-A61E-3B67EA053217}">
      <dgm:prSet/>
      <dgm:spPr/>
      <dgm:t>
        <a:bodyPr/>
        <a:lstStyle/>
        <a:p>
          <a:r>
            <a:rPr lang="en-US" dirty="0"/>
            <a:t>3-year 30-year veteran</a:t>
          </a:r>
        </a:p>
      </dgm:t>
    </dgm:pt>
    <dgm:pt modelId="{78C04CF2-E4E3-44B1-87A7-74862763610A}" type="parTrans" cxnId="{28B452B5-8420-4805-A352-828822EEA74E}">
      <dgm:prSet/>
      <dgm:spPr/>
      <dgm:t>
        <a:bodyPr/>
        <a:lstStyle/>
        <a:p>
          <a:endParaRPr lang="en-US"/>
        </a:p>
      </dgm:t>
    </dgm:pt>
    <dgm:pt modelId="{A31BCF07-1A42-4A11-9CFA-D67CC6C59D51}" type="sibTrans" cxnId="{28B452B5-8420-4805-A352-828822EEA74E}">
      <dgm:prSet/>
      <dgm:spPr/>
      <dgm:t>
        <a:bodyPr/>
        <a:lstStyle/>
        <a:p>
          <a:endParaRPr lang="en-US"/>
        </a:p>
      </dgm:t>
    </dgm:pt>
    <dgm:pt modelId="{91E79E96-0278-4ACD-925B-7EE222C77C44}">
      <dgm:prSet/>
      <dgm:spPr/>
      <dgm:t>
        <a:bodyPr/>
        <a:lstStyle/>
        <a:p>
          <a:r>
            <a:rPr lang="en-US"/>
            <a:t>I did it in class </a:t>
          </a:r>
        </a:p>
      </dgm:t>
    </dgm:pt>
    <dgm:pt modelId="{3C4143C5-D67F-4C89-8EFC-76D6FCA0DF45}" type="parTrans" cxnId="{FBD37344-FE93-41FE-8FA7-18266BB8DF49}">
      <dgm:prSet/>
      <dgm:spPr/>
      <dgm:t>
        <a:bodyPr/>
        <a:lstStyle/>
        <a:p>
          <a:endParaRPr lang="en-US"/>
        </a:p>
      </dgm:t>
    </dgm:pt>
    <dgm:pt modelId="{E9FEB096-1885-4E39-9E59-5DF81227A1B8}" type="sibTrans" cxnId="{FBD37344-FE93-41FE-8FA7-18266BB8DF49}">
      <dgm:prSet/>
      <dgm:spPr/>
      <dgm:t>
        <a:bodyPr/>
        <a:lstStyle/>
        <a:p>
          <a:endParaRPr lang="en-US"/>
        </a:p>
      </dgm:t>
    </dgm:pt>
    <dgm:pt modelId="{269CE73D-B8EA-4210-ABB6-7B3FDD79AFFA}">
      <dgm:prSet/>
      <dgm:spPr/>
      <dgm:t>
        <a:bodyPr/>
        <a:lstStyle/>
        <a:p>
          <a:r>
            <a:rPr lang="en-US"/>
            <a:t>We’ve been doing it this way for 30 years</a:t>
          </a:r>
        </a:p>
      </dgm:t>
    </dgm:pt>
    <dgm:pt modelId="{58C91646-F18B-4E87-9489-EECA53F44F1E}" type="parTrans" cxnId="{42A55008-2293-48B4-9F85-82431BC006C0}">
      <dgm:prSet/>
      <dgm:spPr/>
      <dgm:t>
        <a:bodyPr/>
        <a:lstStyle/>
        <a:p>
          <a:endParaRPr lang="en-US"/>
        </a:p>
      </dgm:t>
    </dgm:pt>
    <dgm:pt modelId="{5AEB7034-7C15-4DF7-9841-1505857E883E}" type="sibTrans" cxnId="{42A55008-2293-48B4-9F85-82431BC006C0}">
      <dgm:prSet/>
      <dgm:spPr/>
      <dgm:t>
        <a:bodyPr/>
        <a:lstStyle/>
        <a:p>
          <a:endParaRPr lang="en-US"/>
        </a:p>
      </dgm:t>
    </dgm:pt>
    <dgm:pt modelId="{34EFC1A4-93CD-49BD-9F55-26F68C3E33C2}" type="pres">
      <dgm:prSet presAssocID="{3C480F1D-F01F-4365-AF48-1D4DE15E7A95}" presName="root" presStyleCnt="0">
        <dgm:presLayoutVars>
          <dgm:dir/>
          <dgm:resizeHandles val="exact"/>
        </dgm:presLayoutVars>
      </dgm:prSet>
      <dgm:spPr/>
    </dgm:pt>
    <dgm:pt modelId="{EE1314F9-412C-4D3C-8C8D-B35BF108A644}" type="pres">
      <dgm:prSet presAssocID="{83E824A1-71C9-480F-A61E-3B67EA053217}" presName="compNode" presStyleCnt="0"/>
      <dgm:spPr/>
    </dgm:pt>
    <dgm:pt modelId="{9589AD28-3BD4-4C75-B8FF-568DCAD89DAD}" type="pres">
      <dgm:prSet presAssocID="{83E824A1-71C9-480F-A61E-3B67EA05321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04FB9616-FD6B-4975-85AD-DDF9B05F8C2E}" type="pres">
      <dgm:prSet presAssocID="{83E824A1-71C9-480F-A61E-3B67EA053217}" presName="spaceRect" presStyleCnt="0"/>
      <dgm:spPr/>
    </dgm:pt>
    <dgm:pt modelId="{E728BAD3-2498-43FD-A191-89D467EF128F}" type="pres">
      <dgm:prSet presAssocID="{83E824A1-71C9-480F-A61E-3B67EA053217}" presName="textRect" presStyleLbl="revTx" presStyleIdx="0" presStyleCnt="3">
        <dgm:presLayoutVars>
          <dgm:chMax val="1"/>
          <dgm:chPref val="1"/>
        </dgm:presLayoutVars>
      </dgm:prSet>
      <dgm:spPr/>
    </dgm:pt>
    <dgm:pt modelId="{27CDAEF4-87B1-4942-A94D-1075FCDD1B78}" type="pres">
      <dgm:prSet presAssocID="{A31BCF07-1A42-4A11-9CFA-D67CC6C59D51}" presName="sibTrans" presStyleCnt="0"/>
      <dgm:spPr/>
    </dgm:pt>
    <dgm:pt modelId="{710D7CE9-C5BA-400C-BDF5-C5A85C9CEDD6}" type="pres">
      <dgm:prSet presAssocID="{91E79E96-0278-4ACD-925B-7EE222C77C44}" presName="compNode" presStyleCnt="0"/>
      <dgm:spPr/>
    </dgm:pt>
    <dgm:pt modelId="{582B1C22-510B-4086-B052-0C0A5ABAF778}" type="pres">
      <dgm:prSet presAssocID="{91E79E96-0278-4ACD-925B-7EE222C77C4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2CFD78FF-E30F-481C-BDF4-F321A4264576}" type="pres">
      <dgm:prSet presAssocID="{91E79E96-0278-4ACD-925B-7EE222C77C44}" presName="spaceRect" presStyleCnt="0"/>
      <dgm:spPr/>
    </dgm:pt>
    <dgm:pt modelId="{D85139F9-0797-4F8E-8F44-1933808E5824}" type="pres">
      <dgm:prSet presAssocID="{91E79E96-0278-4ACD-925B-7EE222C77C44}" presName="textRect" presStyleLbl="revTx" presStyleIdx="1" presStyleCnt="3">
        <dgm:presLayoutVars>
          <dgm:chMax val="1"/>
          <dgm:chPref val="1"/>
        </dgm:presLayoutVars>
      </dgm:prSet>
      <dgm:spPr/>
    </dgm:pt>
    <dgm:pt modelId="{9F44CF1A-9677-428A-B432-746F468F23CA}" type="pres">
      <dgm:prSet presAssocID="{E9FEB096-1885-4E39-9E59-5DF81227A1B8}" presName="sibTrans" presStyleCnt="0"/>
      <dgm:spPr/>
    </dgm:pt>
    <dgm:pt modelId="{EA917B83-E7AE-4CD3-9718-17007B98B758}" type="pres">
      <dgm:prSet presAssocID="{269CE73D-B8EA-4210-ABB6-7B3FDD79AFFA}" presName="compNode" presStyleCnt="0"/>
      <dgm:spPr/>
    </dgm:pt>
    <dgm:pt modelId="{33746DD3-D014-4CCE-A4FE-18B40265DB9F}" type="pres">
      <dgm:prSet presAssocID="{269CE73D-B8EA-4210-ABB6-7B3FDD79AFF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48798D3C-2E00-43E6-9719-CF72EFAE2DBE}" type="pres">
      <dgm:prSet presAssocID="{269CE73D-B8EA-4210-ABB6-7B3FDD79AFFA}" presName="spaceRect" presStyleCnt="0"/>
      <dgm:spPr/>
    </dgm:pt>
    <dgm:pt modelId="{6D7ACD2E-DDB5-464D-A598-02AEEF9D0760}" type="pres">
      <dgm:prSet presAssocID="{269CE73D-B8EA-4210-ABB6-7B3FDD79AFF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2A55008-2293-48B4-9F85-82431BC006C0}" srcId="{3C480F1D-F01F-4365-AF48-1D4DE15E7A95}" destId="{269CE73D-B8EA-4210-ABB6-7B3FDD79AFFA}" srcOrd="2" destOrd="0" parTransId="{58C91646-F18B-4E87-9489-EECA53F44F1E}" sibTransId="{5AEB7034-7C15-4DF7-9841-1505857E883E}"/>
    <dgm:cxn modelId="{8AF8550B-0032-4854-83FC-7BDEC28C7AB8}" type="presOf" srcId="{91E79E96-0278-4ACD-925B-7EE222C77C44}" destId="{D85139F9-0797-4F8E-8F44-1933808E5824}" srcOrd="0" destOrd="0" presId="urn:microsoft.com/office/officeart/2018/2/layout/IconLabelList"/>
    <dgm:cxn modelId="{860F2844-3FF1-400F-B6F7-9D22CA3FBC2B}" type="presOf" srcId="{3C480F1D-F01F-4365-AF48-1D4DE15E7A95}" destId="{34EFC1A4-93CD-49BD-9F55-26F68C3E33C2}" srcOrd="0" destOrd="0" presId="urn:microsoft.com/office/officeart/2018/2/layout/IconLabelList"/>
    <dgm:cxn modelId="{FBD37344-FE93-41FE-8FA7-18266BB8DF49}" srcId="{3C480F1D-F01F-4365-AF48-1D4DE15E7A95}" destId="{91E79E96-0278-4ACD-925B-7EE222C77C44}" srcOrd="1" destOrd="0" parTransId="{3C4143C5-D67F-4C89-8EFC-76D6FCA0DF45}" sibTransId="{E9FEB096-1885-4E39-9E59-5DF81227A1B8}"/>
    <dgm:cxn modelId="{6F1A227B-B66E-48AD-8EF2-F0DC561D8EAC}" type="presOf" srcId="{269CE73D-B8EA-4210-ABB6-7B3FDD79AFFA}" destId="{6D7ACD2E-DDB5-464D-A598-02AEEF9D0760}" srcOrd="0" destOrd="0" presId="urn:microsoft.com/office/officeart/2018/2/layout/IconLabelList"/>
    <dgm:cxn modelId="{AE8EB190-AEA7-411D-A10B-91023C7C9FCE}" type="presOf" srcId="{83E824A1-71C9-480F-A61E-3B67EA053217}" destId="{E728BAD3-2498-43FD-A191-89D467EF128F}" srcOrd="0" destOrd="0" presId="urn:microsoft.com/office/officeart/2018/2/layout/IconLabelList"/>
    <dgm:cxn modelId="{28B452B5-8420-4805-A352-828822EEA74E}" srcId="{3C480F1D-F01F-4365-AF48-1D4DE15E7A95}" destId="{83E824A1-71C9-480F-A61E-3B67EA053217}" srcOrd="0" destOrd="0" parTransId="{78C04CF2-E4E3-44B1-87A7-74862763610A}" sibTransId="{A31BCF07-1A42-4A11-9CFA-D67CC6C59D51}"/>
    <dgm:cxn modelId="{8434B389-8CA4-4C41-B948-A5CC0DFE876C}" type="presParOf" srcId="{34EFC1A4-93CD-49BD-9F55-26F68C3E33C2}" destId="{EE1314F9-412C-4D3C-8C8D-B35BF108A644}" srcOrd="0" destOrd="0" presId="urn:microsoft.com/office/officeart/2018/2/layout/IconLabelList"/>
    <dgm:cxn modelId="{A4418130-E819-4814-A4E7-F3734AE5CDA3}" type="presParOf" srcId="{EE1314F9-412C-4D3C-8C8D-B35BF108A644}" destId="{9589AD28-3BD4-4C75-B8FF-568DCAD89DAD}" srcOrd="0" destOrd="0" presId="urn:microsoft.com/office/officeart/2018/2/layout/IconLabelList"/>
    <dgm:cxn modelId="{EC77B3EF-4C7E-40EE-A20A-7A9AE39AE7EB}" type="presParOf" srcId="{EE1314F9-412C-4D3C-8C8D-B35BF108A644}" destId="{04FB9616-FD6B-4975-85AD-DDF9B05F8C2E}" srcOrd="1" destOrd="0" presId="urn:microsoft.com/office/officeart/2018/2/layout/IconLabelList"/>
    <dgm:cxn modelId="{FA7F1883-30EC-43C4-8CE6-46F20EC6E4C1}" type="presParOf" srcId="{EE1314F9-412C-4D3C-8C8D-B35BF108A644}" destId="{E728BAD3-2498-43FD-A191-89D467EF128F}" srcOrd="2" destOrd="0" presId="urn:microsoft.com/office/officeart/2018/2/layout/IconLabelList"/>
    <dgm:cxn modelId="{7BCC13EB-2E49-45FD-80B2-50BDD70E2837}" type="presParOf" srcId="{34EFC1A4-93CD-49BD-9F55-26F68C3E33C2}" destId="{27CDAEF4-87B1-4942-A94D-1075FCDD1B78}" srcOrd="1" destOrd="0" presId="urn:microsoft.com/office/officeart/2018/2/layout/IconLabelList"/>
    <dgm:cxn modelId="{79F8E7CE-F95D-492D-A531-7838BAF862AD}" type="presParOf" srcId="{34EFC1A4-93CD-49BD-9F55-26F68C3E33C2}" destId="{710D7CE9-C5BA-400C-BDF5-C5A85C9CEDD6}" srcOrd="2" destOrd="0" presId="urn:microsoft.com/office/officeart/2018/2/layout/IconLabelList"/>
    <dgm:cxn modelId="{0F59C63B-AED4-419D-881E-3C75348A8CB4}" type="presParOf" srcId="{710D7CE9-C5BA-400C-BDF5-C5A85C9CEDD6}" destId="{582B1C22-510B-4086-B052-0C0A5ABAF778}" srcOrd="0" destOrd="0" presId="urn:microsoft.com/office/officeart/2018/2/layout/IconLabelList"/>
    <dgm:cxn modelId="{E546BF43-82A8-42CC-8DF7-A1EF985005B4}" type="presParOf" srcId="{710D7CE9-C5BA-400C-BDF5-C5A85C9CEDD6}" destId="{2CFD78FF-E30F-481C-BDF4-F321A4264576}" srcOrd="1" destOrd="0" presId="urn:microsoft.com/office/officeart/2018/2/layout/IconLabelList"/>
    <dgm:cxn modelId="{710C34E3-0102-449D-A174-0A206632757A}" type="presParOf" srcId="{710D7CE9-C5BA-400C-BDF5-C5A85C9CEDD6}" destId="{D85139F9-0797-4F8E-8F44-1933808E5824}" srcOrd="2" destOrd="0" presId="urn:microsoft.com/office/officeart/2018/2/layout/IconLabelList"/>
    <dgm:cxn modelId="{3E89C74E-27CE-4889-988D-D174E15B722D}" type="presParOf" srcId="{34EFC1A4-93CD-49BD-9F55-26F68C3E33C2}" destId="{9F44CF1A-9677-428A-B432-746F468F23CA}" srcOrd="3" destOrd="0" presId="urn:microsoft.com/office/officeart/2018/2/layout/IconLabelList"/>
    <dgm:cxn modelId="{560E9EBF-9A23-470E-B5B5-8402EE6978C4}" type="presParOf" srcId="{34EFC1A4-93CD-49BD-9F55-26F68C3E33C2}" destId="{EA917B83-E7AE-4CD3-9718-17007B98B758}" srcOrd="4" destOrd="0" presId="urn:microsoft.com/office/officeart/2018/2/layout/IconLabelList"/>
    <dgm:cxn modelId="{586E9AF1-7EFE-4C3B-A9A0-FFC1E8A51B22}" type="presParOf" srcId="{EA917B83-E7AE-4CD3-9718-17007B98B758}" destId="{33746DD3-D014-4CCE-A4FE-18B40265DB9F}" srcOrd="0" destOrd="0" presId="urn:microsoft.com/office/officeart/2018/2/layout/IconLabelList"/>
    <dgm:cxn modelId="{E969FF76-3D5A-425D-9258-EA06A374FEAB}" type="presParOf" srcId="{EA917B83-E7AE-4CD3-9718-17007B98B758}" destId="{48798D3C-2E00-43E6-9719-CF72EFAE2DBE}" srcOrd="1" destOrd="0" presId="urn:microsoft.com/office/officeart/2018/2/layout/IconLabelList"/>
    <dgm:cxn modelId="{1775C46E-CA96-469B-A5D9-CD423AF72EDD}" type="presParOf" srcId="{EA917B83-E7AE-4CD3-9718-17007B98B758}" destId="{6D7ACD2E-DDB5-464D-A598-02AEEF9D076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5BA7C76-E6D6-438C-9456-3752721C921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7A7B32-2A3A-40A7-AE78-2C12555FBC1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Set GOALS!</a:t>
          </a:r>
        </a:p>
      </dgm:t>
    </dgm:pt>
    <dgm:pt modelId="{325B6207-62EE-4BC5-B1EC-2671F7D9A874}" type="parTrans" cxnId="{799B38B5-1BD2-4648-8839-6175876780E7}">
      <dgm:prSet/>
      <dgm:spPr/>
      <dgm:t>
        <a:bodyPr/>
        <a:lstStyle/>
        <a:p>
          <a:endParaRPr lang="en-US"/>
        </a:p>
      </dgm:t>
    </dgm:pt>
    <dgm:pt modelId="{4EFC655A-F14A-49ED-A026-1BB2029F413C}" type="sibTrans" cxnId="{799B38B5-1BD2-4648-8839-6175876780E7}">
      <dgm:prSet/>
      <dgm:spPr/>
      <dgm:t>
        <a:bodyPr/>
        <a:lstStyle/>
        <a:p>
          <a:endParaRPr lang="en-US"/>
        </a:p>
      </dgm:t>
    </dgm:pt>
    <dgm:pt modelId="{7C54CC79-FA47-4A0C-9C09-800C7A95CB4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Task Book is the beginning expand and go further</a:t>
          </a:r>
        </a:p>
      </dgm:t>
    </dgm:pt>
    <dgm:pt modelId="{DDB42FCE-E462-4652-B8AE-A803D57AB098}" type="parTrans" cxnId="{4EA877E7-B8B3-4164-A3D4-229B1668210B}">
      <dgm:prSet/>
      <dgm:spPr/>
      <dgm:t>
        <a:bodyPr/>
        <a:lstStyle/>
        <a:p>
          <a:endParaRPr lang="en-US"/>
        </a:p>
      </dgm:t>
    </dgm:pt>
    <dgm:pt modelId="{D1495539-B957-4596-9C95-992F7DECF58F}" type="sibTrans" cxnId="{4EA877E7-B8B3-4164-A3D4-229B1668210B}">
      <dgm:prSet/>
      <dgm:spPr/>
      <dgm:t>
        <a:bodyPr/>
        <a:lstStyle/>
        <a:p>
          <a:endParaRPr lang="en-US"/>
        </a:p>
      </dgm:t>
    </dgm:pt>
    <dgm:pt modelId="{85A641F9-F5F7-410F-9937-286247668CF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Concentrate on the areas of improvement</a:t>
          </a:r>
        </a:p>
      </dgm:t>
    </dgm:pt>
    <dgm:pt modelId="{EC33853B-A146-467F-B52A-162499F9C6CB}" type="parTrans" cxnId="{4603BFFB-1887-476A-BBFD-A3B29C7016C1}">
      <dgm:prSet/>
      <dgm:spPr/>
      <dgm:t>
        <a:bodyPr/>
        <a:lstStyle/>
        <a:p>
          <a:endParaRPr lang="en-US"/>
        </a:p>
      </dgm:t>
    </dgm:pt>
    <dgm:pt modelId="{06F0E511-85E4-45A8-854A-36C29B6F21AE}" type="sibTrans" cxnId="{4603BFFB-1887-476A-BBFD-A3B29C7016C1}">
      <dgm:prSet/>
      <dgm:spPr/>
      <dgm:t>
        <a:bodyPr/>
        <a:lstStyle/>
        <a:p>
          <a:endParaRPr lang="en-US"/>
        </a:p>
      </dgm:t>
    </dgm:pt>
    <dgm:pt modelId="{0493AA34-C77B-43A7-8EEE-BE047A38E3AA}" type="pres">
      <dgm:prSet presAssocID="{55BA7C76-E6D6-438C-9456-3752721C921E}" presName="root" presStyleCnt="0">
        <dgm:presLayoutVars>
          <dgm:dir/>
          <dgm:resizeHandles val="exact"/>
        </dgm:presLayoutVars>
      </dgm:prSet>
      <dgm:spPr/>
    </dgm:pt>
    <dgm:pt modelId="{95B4322B-E525-4949-BAB6-D9701FF6F905}" type="pres">
      <dgm:prSet presAssocID="{F67A7B32-2A3A-40A7-AE78-2C12555FBC12}" presName="compNode" presStyleCnt="0"/>
      <dgm:spPr/>
    </dgm:pt>
    <dgm:pt modelId="{A78444F2-F73B-4DA8-B801-348EBF5FB0E6}" type="pres">
      <dgm:prSet presAssocID="{F67A7B32-2A3A-40A7-AE78-2C12555FBC12}" presName="bgRect" presStyleLbl="bgShp" presStyleIdx="0" presStyleCnt="3"/>
      <dgm:spPr/>
    </dgm:pt>
    <dgm:pt modelId="{C5E510B5-1127-4E92-88F4-9CB3FEC403FD}" type="pres">
      <dgm:prSet presAssocID="{F67A7B32-2A3A-40A7-AE78-2C12555FBC1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02DBA375-F078-4B40-AFCB-10BA2FE3DE13}" type="pres">
      <dgm:prSet presAssocID="{F67A7B32-2A3A-40A7-AE78-2C12555FBC12}" presName="spaceRect" presStyleCnt="0"/>
      <dgm:spPr/>
    </dgm:pt>
    <dgm:pt modelId="{CDEB7210-2127-4C33-B922-1BF8CD1732D0}" type="pres">
      <dgm:prSet presAssocID="{F67A7B32-2A3A-40A7-AE78-2C12555FBC12}" presName="parTx" presStyleLbl="revTx" presStyleIdx="0" presStyleCnt="3">
        <dgm:presLayoutVars>
          <dgm:chMax val="0"/>
          <dgm:chPref val="0"/>
        </dgm:presLayoutVars>
      </dgm:prSet>
      <dgm:spPr/>
    </dgm:pt>
    <dgm:pt modelId="{8FB2DBED-9496-43A5-8868-788D2518A867}" type="pres">
      <dgm:prSet presAssocID="{4EFC655A-F14A-49ED-A026-1BB2029F413C}" presName="sibTrans" presStyleCnt="0"/>
      <dgm:spPr/>
    </dgm:pt>
    <dgm:pt modelId="{65A5AF6A-E3A8-4195-8FB7-7DDEC09B64D7}" type="pres">
      <dgm:prSet presAssocID="{7C54CC79-FA47-4A0C-9C09-800C7A95CB45}" presName="compNode" presStyleCnt="0"/>
      <dgm:spPr/>
    </dgm:pt>
    <dgm:pt modelId="{AE14CFBA-A3F3-4149-9FB7-706E1E37408E}" type="pres">
      <dgm:prSet presAssocID="{7C54CC79-FA47-4A0C-9C09-800C7A95CB45}" presName="bgRect" presStyleLbl="bgShp" presStyleIdx="1" presStyleCnt="3"/>
      <dgm:spPr/>
    </dgm:pt>
    <dgm:pt modelId="{C71F3CBB-2A39-49C5-A7AE-6612B7E426F1}" type="pres">
      <dgm:prSet presAssocID="{7C54CC79-FA47-4A0C-9C09-800C7A95CB4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5671F2F-AE99-496C-B590-F60FD94153F4}" type="pres">
      <dgm:prSet presAssocID="{7C54CC79-FA47-4A0C-9C09-800C7A95CB45}" presName="spaceRect" presStyleCnt="0"/>
      <dgm:spPr/>
    </dgm:pt>
    <dgm:pt modelId="{2CA478E9-8762-4F71-A5CB-1D8867A33B66}" type="pres">
      <dgm:prSet presAssocID="{7C54CC79-FA47-4A0C-9C09-800C7A95CB45}" presName="parTx" presStyleLbl="revTx" presStyleIdx="1" presStyleCnt="3">
        <dgm:presLayoutVars>
          <dgm:chMax val="0"/>
          <dgm:chPref val="0"/>
        </dgm:presLayoutVars>
      </dgm:prSet>
      <dgm:spPr/>
    </dgm:pt>
    <dgm:pt modelId="{E6A11DE2-B213-4D01-B2B6-8FE2ACC87E26}" type="pres">
      <dgm:prSet presAssocID="{D1495539-B957-4596-9C95-992F7DECF58F}" presName="sibTrans" presStyleCnt="0"/>
      <dgm:spPr/>
    </dgm:pt>
    <dgm:pt modelId="{EE26050C-7388-4D84-974F-D75E4895306E}" type="pres">
      <dgm:prSet presAssocID="{85A641F9-F5F7-410F-9937-286247668CF1}" presName="compNode" presStyleCnt="0"/>
      <dgm:spPr/>
    </dgm:pt>
    <dgm:pt modelId="{E581B3E3-B848-4B4B-A581-7B38D7C19FDE}" type="pres">
      <dgm:prSet presAssocID="{85A641F9-F5F7-410F-9937-286247668CF1}" presName="bgRect" presStyleLbl="bgShp" presStyleIdx="2" presStyleCnt="3"/>
      <dgm:spPr/>
    </dgm:pt>
    <dgm:pt modelId="{1FBAB70B-F952-40CA-8F28-82B1690583D3}" type="pres">
      <dgm:prSet presAssocID="{85A641F9-F5F7-410F-9937-286247668CF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4AFC0908-2E49-45E6-B25B-15AB1ED2152C}" type="pres">
      <dgm:prSet presAssocID="{85A641F9-F5F7-410F-9937-286247668CF1}" presName="spaceRect" presStyleCnt="0"/>
      <dgm:spPr/>
    </dgm:pt>
    <dgm:pt modelId="{A9AF91AF-C177-40B8-900D-6DF2D04DAD53}" type="pres">
      <dgm:prSet presAssocID="{85A641F9-F5F7-410F-9937-286247668CF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EF65626-CA08-43AA-95A3-F4080B63B748}" type="presOf" srcId="{85A641F9-F5F7-410F-9937-286247668CF1}" destId="{A9AF91AF-C177-40B8-900D-6DF2D04DAD53}" srcOrd="0" destOrd="0" presId="urn:microsoft.com/office/officeart/2018/2/layout/IconVerticalSolidList"/>
    <dgm:cxn modelId="{26E92C9E-E566-4496-B6DC-D67ECAB8597A}" type="presOf" srcId="{7C54CC79-FA47-4A0C-9C09-800C7A95CB45}" destId="{2CA478E9-8762-4F71-A5CB-1D8867A33B66}" srcOrd="0" destOrd="0" presId="urn:microsoft.com/office/officeart/2018/2/layout/IconVerticalSolidList"/>
    <dgm:cxn modelId="{799B38B5-1BD2-4648-8839-6175876780E7}" srcId="{55BA7C76-E6D6-438C-9456-3752721C921E}" destId="{F67A7B32-2A3A-40A7-AE78-2C12555FBC12}" srcOrd="0" destOrd="0" parTransId="{325B6207-62EE-4BC5-B1EC-2671F7D9A874}" sibTransId="{4EFC655A-F14A-49ED-A026-1BB2029F413C}"/>
    <dgm:cxn modelId="{5C3EDFDE-B8F1-4A6A-AC77-A0255754ADCD}" type="presOf" srcId="{F67A7B32-2A3A-40A7-AE78-2C12555FBC12}" destId="{CDEB7210-2127-4C33-B922-1BF8CD1732D0}" srcOrd="0" destOrd="0" presId="urn:microsoft.com/office/officeart/2018/2/layout/IconVerticalSolidList"/>
    <dgm:cxn modelId="{4EA877E7-B8B3-4164-A3D4-229B1668210B}" srcId="{55BA7C76-E6D6-438C-9456-3752721C921E}" destId="{7C54CC79-FA47-4A0C-9C09-800C7A95CB45}" srcOrd="1" destOrd="0" parTransId="{DDB42FCE-E462-4652-B8AE-A803D57AB098}" sibTransId="{D1495539-B957-4596-9C95-992F7DECF58F}"/>
    <dgm:cxn modelId="{E01A0FF1-DCB1-41BA-9CAE-EB4DC6E9AE9D}" type="presOf" srcId="{55BA7C76-E6D6-438C-9456-3752721C921E}" destId="{0493AA34-C77B-43A7-8EEE-BE047A38E3AA}" srcOrd="0" destOrd="0" presId="urn:microsoft.com/office/officeart/2018/2/layout/IconVerticalSolidList"/>
    <dgm:cxn modelId="{4603BFFB-1887-476A-BBFD-A3B29C7016C1}" srcId="{55BA7C76-E6D6-438C-9456-3752721C921E}" destId="{85A641F9-F5F7-410F-9937-286247668CF1}" srcOrd="2" destOrd="0" parTransId="{EC33853B-A146-467F-B52A-162499F9C6CB}" sibTransId="{06F0E511-85E4-45A8-854A-36C29B6F21AE}"/>
    <dgm:cxn modelId="{5DE6C3E7-CA63-4286-85AE-D40F056968B1}" type="presParOf" srcId="{0493AA34-C77B-43A7-8EEE-BE047A38E3AA}" destId="{95B4322B-E525-4949-BAB6-D9701FF6F905}" srcOrd="0" destOrd="0" presId="urn:microsoft.com/office/officeart/2018/2/layout/IconVerticalSolidList"/>
    <dgm:cxn modelId="{04DB849E-AEBE-4368-B9EB-48A16F4124CF}" type="presParOf" srcId="{95B4322B-E525-4949-BAB6-D9701FF6F905}" destId="{A78444F2-F73B-4DA8-B801-348EBF5FB0E6}" srcOrd="0" destOrd="0" presId="urn:microsoft.com/office/officeart/2018/2/layout/IconVerticalSolidList"/>
    <dgm:cxn modelId="{6EEEC74C-AC20-44A9-9F52-F53C337A2580}" type="presParOf" srcId="{95B4322B-E525-4949-BAB6-D9701FF6F905}" destId="{C5E510B5-1127-4E92-88F4-9CB3FEC403FD}" srcOrd="1" destOrd="0" presId="urn:microsoft.com/office/officeart/2018/2/layout/IconVerticalSolidList"/>
    <dgm:cxn modelId="{615FACC6-A592-444C-A6D4-E24DFEB4EBD3}" type="presParOf" srcId="{95B4322B-E525-4949-BAB6-D9701FF6F905}" destId="{02DBA375-F078-4B40-AFCB-10BA2FE3DE13}" srcOrd="2" destOrd="0" presId="urn:microsoft.com/office/officeart/2018/2/layout/IconVerticalSolidList"/>
    <dgm:cxn modelId="{95A8C119-FD8D-4068-976B-CE8E58D055C3}" type="presParOf" srcId="{95B4322B-E525-4949-BAB6-D9701FF6F905}" destId="{CDEB7210-2127-4C33-B922-1BF8CD1732D0}" srcOrd="3" destOrd="0" presId="urn:microsoft.com/office/officeart/2018/2/layout/IconVerticalSolidList"/>
    <dgm:cxn modelId="{F737FD50-FF84-43FC-AB86-87D7CB4EEF39}" type="presParOf" srcId="{0493AA34-C77B-43A7-8EEE-BE047A38E3AA}" destId="{8FB2DBED-9496-43A5-8868-788D2518A867}" srcOrd="1" destOrd="0" presId="urn:microsoft.com/office/officeart/2018/2/layout/IconVerticalSolidList"/>
    <dgm:cxn modelId="{7630A817-5CFC-48D5-8886-C76EEE547180}" type="presParOf" srcId="{0493AA34-C77B-43A7-8EEE-BE047A38E3AA}" destId="{65A5AF6A-E3A8-4195-8FB7-7DDEC09B64D7}" srcOrd="2" destOrd="0" presId="urn:microsoft.com/office/officeart/2018/2/layout/IconVerticalSolidList"/>
    <dgm:cxn modelId="{0A387E40-D93E-4628-8D47-8ABF43C1AF2B}" type="presParOf" srcId="{65A5AF6A-E3A8-4195-8FB7-7DDEC09B64D7}" destId="{AE14CFBA-A3F3-4149-9FB7-706E1E37408E}" srcOrd="0" destOrd="0" presId="urn:microsoft.com/office/officeart/2018/2/layout/IconVerticalSolidList"/>
    <dgm:cxn modelId="{7F7C36AF-FC08-4002-A382-48D1F362C7A1}" type="presParOf" srcId="{65A5AF6A-E3A8-4195-8FB7-7DDEC09B64D7}" destId="{C71F3CBB-2A39-49C5-A7AE-6612B7E426F1}" srcOrd="1" destOrd="0" presId="urn:microsoft.com/office/officeart/2018/2/layout/IconVerticalSolidList"/>
    <dgm:cxn modelId="{1BBC0EA0-9F70-4A36-98CE-6E34A746E387}" type="presParOf" srcId="{65A5AF6A-E3A8-4195-8FB7-7DDEC09B64D7}" destId="{15671F2F-AE99-496C-B590-F60FD94153F4}" srcOrd="2" destOrd="0" presId="urn:microsoft.com/office/officeart/2018/2/layout/IconVerticalSolidList"/>
    <dgm:cxn modelId="{FF66BADB-6F6E-4C76-8B06-27AEB1C9A78D}" type="presParOf" srcId="{65A5AF6A-E3A8-4195-8FB7-7DDEC09B64D7}" destId="{2CA478E9-8762-4F71-A5CB-1D8867A33B66}" srcOrd="3" destOrd="0" presId="urn:microsoft.com/office/officeart/2018/2/layout/IconVerticalSolidList"/>
    <dgm:cxn modelId="{653A6A38-D44D-4262-ADD0-EDC5AB2F70D1}" type="presParOf" srcId="{0493AA34-C77B-43A7-8EEE-BE047A38E3AA}" destId="{E6A11DE2-B213-4D01-B2B6-8FE2ACC87E26}" srcOrd="3" destOrd="0" presId="urn:microsoft.com/office/officeart/2018/2/layout/IconVerticalSolidList"/>
    <dgm:cxn modelId="{69D93BBB-E473-4C75-8248-695FC6D739AC}" type="presParOf" srcId="{0493AA34-C77B-43A7-8EEE-BE047A38E3AA}" destId="{EE26050C-7388-4D84-974F-D75E4895306E}" srcOrd="4" destOrd="0" presId="urn:microsoft.com/office/officeart/2018/2/layout/IconVerticalSolidList"/>
    <dgm:cxn modelId="{0ABAE9F5-C98F-4771-AD44-D783FD1B8371}" type="presParOf" srcId="{EE26050C-7388-4D84-974F-D75E4895306E}" destId="{E581B3E3-B848-4B4B-A581-7B38D7C19FDE}" srcOrd="0" destOrd="0" presId="urn:microsoft.com/office/officeart/2018/2/layout/IconVerticalSolidList"/>
    <dgm:cxn modelId="{BCAA8BBD-D744-4CD4-A3A4-874C4BB44B37}" type="presParOf" srcId="{EE26050C-7388-4D84-974F-D75E4895306E}" destId="{1FBAB70B-F952-40CA-8F28-82B1690583D3}" srcOrd="1" destOrd="0" presId="urn:microsoft.com/office/officeart/2018/2/layout/IconVerticalSolidList"/>
    <dgm:cxn modelId="{6648CB21-9549-43AC-B02E-0C5FA47E53EE}" type="presParOf" srcId="{EE26050C-7388-4D84-974F-D75E4895306E}" destId="{4AFC0908-2E49-45E6-B25B-15AB1ED2152C}" srcOrd="2" destOrd="0" presId="urn:microsoft.com/office/officeart/2018/2/layout/IconVerticalSolidList"/>
    <dgm:cxn modelId="{76819AE6-4E52-467E-AA6D-75925FC46AF5}" type="presParOf" srcId="{EE26050C-7388-4D84-974F-D75E4895306E}" destId="{A9AF91AF-C177-40B8-900D-6DF2D04DAD5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56473CB-D2BF-4F44-A5B0-66D7BA363BE3}" type="doc">
      <dgm:prSet loTypeId="urn:microsoft.com/office/officeart/2016/7/layout/BasicLinearProcessNumbered" loCatId="process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FEED474-E633-4D4B-84C4-351F2005C3DC}">
      <dgm:prSet/>
      <dgm:spPr/>
      <dgm:t>
        <a:bodyPr/>
        <a:lstStyle/>
        <a:p>
          <a:r>
            <a:rPr lang="en-US"/>
            <a:t>Don’t just do something, stand there.</a:t>
          </a:r>
        </a:p>
      </dgm:t>
    </dgm:pt>
    <dgm:pt modelId="{3A6EA3D4-6F4E-4BDF-AAEE-34D2F68465F9}" type="parTrans" cxnId="{673F839B-251A-43F5-9C6E-FFD50699EB69}">
      <dgm:prSet/>
      <dgm:spPr/>
      <dgm:t>
        <a:bodyPr/>
        <a:lstStyle/>
        <a:p>
          <a:endParaRPr lang="en-US"/>
        </a:p>
      </dgm:t>
    </dgm:pt>
    <dgm:pt modelId="{A7B78135-3F63-4C5B-91EA-9AD94BBD07FD}" type="sibTrans" cxnId="{673F839B-251A-43F5-9C6E-FFD50699EB69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3329DA24-7914-4DAB-BF02-060607E2FD53}">
      <dgm:prSet/>
      <dgm:spPr/>
      <dgm:t>
        <a:bodyPr/>
        <a:lstStyle/>
        <a:p>
          <a:r>
            <a:rPr lang="en-US"/>
            <a:t>Give the trainee freedom to fail</a:t>
          </a:r>
        </a:p>
      </dgm:t>
    </dgm:pt>
    <dgm:pt modelId="{5A4EDD61-7D3C-4246-84E7-EBCC4DF14682}" type="parTrans" cxnId="{6F9C4307-6D2B-4E02-B81F-31C6284A2D48}">
      <dgm:prSet/>
      <dgm:spPr/>
      <dgm:t>
        <a:bodyPr/>
        <a:lstStyle/>
        <a:p>
          <a:endParaRPr lang="en-US"/>
        </a:p>
      </dgm:t>
    </dgm:pt>
    <dgm:pt modelId="{D2630B84-A41F-4AF8-B681-DCC1F5925B50}" type="sibTrans" cxnId="{6F9C4307-6D2B-4E02-B81F-31C6284A2D48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65E8B043-2D59-4D1C-BC19-F21029585AAB}">
      <dgm:prSet/>
      <dgm:spPr/>
      <dgm:t>
        <a:bodyPr/>
        <a:lstStyle/>
        <a:p>
          <a:r>
            <a:rPr lang="en-US"/>
            <a:t>Relax and have fun</a:t>
          </a:r>
        </a:p>
      </dgm:t>
    </dgm:pt>
    <dgm:pt modelId="{FE40C7CC-B4E1-4179-9612-6DCFE709B1D9}" type="parTrans" cxnId="{608C37D9-218F-4A23-B0BD-69FABC416C20}">
      <dgm:prSet/>
      <dgm:spPr/>
      <dgm:t>
        <a:bodyPr/>
        <a:lstStyle/>
        <a:p>
          <a:endParaRPr lang="en-US"/>
        </a:p>
      </dgm:t>
    </dgm:pt>
    <dgm:pt modelId="{09A04AE6-75B8-4627-BAFC-4175EC367D60}" type="sibTrans" cxnId="{608C37D9-218F-4A23-B0BD-69FABC416C20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AF300811-12BA-42E9-A31C-2FF6E1A4BF8B}">
      <dgm:prSet/>
      <dgm:spPr/>
      <dgm:t>
        <a:bodyPr/>
        <a:lstStyle/>
        <a:p>
          <a:r>
            <a:rPr lang="en-US"/>
            <a:t>Realize it is a process and will take time</a:t>
          </a:r>
        </a:p>
      </dgm:t>
    </dgm:pt>
    <dgm:pt modelId="{F90007AB-89A4-4823-B4B8-089D7C383EC2}" type="parTrans" cxnId="{30E18717-71F9-4D56-B32A-FD44F717D4CB}">
      <dgm:prSet/>
      <dgm:spPr/>
      <dgm:t>
        <a:bodyPr/>
        <a:lstStyle/>
        <a:p>
          <a:endParaRPr lang="en-US"/>
        </a:p>
      </dgm:t>
    </dgm:pt>
    <dgm:pt modelId="{FDDACDA9-524C-46A4-A6CE-4C3D787C1F05}" type="sibTrans" cxnId="{30E18717-71F9-4D56-B32A-FD44F717D4CB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4044F3F1-9686-4C44-9BA9-7EEA3C42CF23}" type="pres">
      <dgm:prSet presAssocID="{756473CB-D2BF-4F44-A5B0-66D7BA363BE3}" presName="Name0" presStyleCnt="0">
        <dgm:presLayoutVars>
          <dgm:animLvl val="lvl"/>
          <dgm:resizeHandles val="exact"/>
        </dgm:presLayoutVars>
      </dgm:prSet>
      <dgm:spPr/>
    </dgm:pt>
    <dgm:pt modelId="{8C6C57FF-5163-44AB-9EC1-7E1D054EBC4F}" type="pres">
      <dgm:prSet presAssocID="{4FEED474-E633-4D4B-84C4-351F2005C3DC}" presName="compositeNode" presStyleCnt="0">
        <dgm:presLayoutVars>
          <dgm:bulletEnabled val="1"/>
        </dgm:presLayoutVars>
      </dgm:prSet>
      <dgm:spPr/>
    </dgm:pt>
    <dgm:pt modelId="{510963E3-E98B-4FFD-8D74-C14526B25704}" type="pres">
      <dgm:prSet presAssocID="{4FEED474-E633-4D4B-84C4-351F2005C3DC}" presName="bgRect" presStyleLbl="bgAccFollowNode1" presStyleIdx="0" presStyleCnt="4"/>
      <dgm:spPr/>
    </dgm:pt>
    <dgm:pt modelId="{E47F5204-FB2C-4D5A-8A9E-346E7D07AFA6}" type="pres">
      <dgm:prSet presAssocID="{A7B78135-3F63-4C5B-91EA-9AD94BBD07FD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2AB4BBA1-8700-485A-8CC0-4CB4D5681985}" type="pres">
      <dgm:prSet presAssocID="{4FEED474-E633-4D4B-84C4-351F2005C3DC}" presName="bottomLine" presStyleLbl="alignNode1" presStyleIdx="1" presStyleCnt="8">
        <dgm:presLayoutVars/>
      </dgm:prSet>
      <dgm:spPr/>
    </dgm:pt>
    <dgm:pt modelId="{83FC9D17-BAA4-447C-ABB2-E2F32163E9EC}" type="pres">
      <dgm:prSet presAssocID="{4FEED474-E633-4D4B-84C4-351F2005C3DC}" presName="nodeText" presStyleLbl="bgAccFollowNode1" presStyleIdx="0" presStyleCnt="4">
        <dgm:presLayoutVars>
          <dgm:bulletEnabled val="1"/>
        </dgm:presLayoutVars>
      </dgm:prSet>
      <dgm:spPr/>
    </dgm:pt>
    <dgm:pt modelId="{833682EC-F31C-4FDB-A557-6AFB8BA3C60A}" type="pres">
      <dgm:prSet presAssocID="{A7B78135-3F63-4C5B-91EA-9AD94BBD07FD}" presName="sibTrans" presStyleCnt="0"/>
      <dgm:spPr/>
    </dgm:pt>
    <dgm:pt modelId="{4A6A43FD-F546-45D6-A5A9-B89508CE818D}" type="pres">
      <dgm:prSet presAssocID="{3329DA24-7914-4DAB-BF02-060607E2FD53}" presName="compositeNode" presStyleCnt="0">
        <dgm:presLayoutVars>
          <dgm:bulletEnabled val="1"/>
        </dgm:presLayoutVars>
      </dgm:prSet>
      <dgm:spPr/>
    </dgm:pt>
    <dgm:pt modelId="{37C74C3A-2C92-40B6-BFE9-A3A2B0D9DBB5}" type="pres">
      <dgm:prSet presAssocID="{3329DA24-7914-4DAB-BF02-060607E2FD53}" presName="bgRect" presStyleLbl="bgAccFollowNode1" presStyleIdx="1" presStyleCnt="4"/>
      <dgm:spPr/>
    </dgm:pt>
    <dgm:pt modelId="{394AB3D7-416C-42CB-BC45-1434A717C6E4}" type="pres">
      <dgm:prSet presAssocID="{D2630B84-A41F-4AF8-B681-DCC1F5925B50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B6341EDD-BF97-48F2-A016-84AFECC2AF42}" type="pres">
      <dgm:prSet presAssocID="{3329DA24-7914-4DAB-BF02-060607E2FD53}" presName="bottomLine" presStyleLbl="alignNode1" presStyleIdx="3" presStyleCnt="8">
        <dgm:presLayoutVars/>
      </dgm:prSet>
      <dgm:spPr/>
    </dgm:pt>
    <dgm:pt modelId="{85112E46-2057-4463-B0D8-B89D2A0B9F38}" type="pres">
      <dgm:prSet presAssocID="{3329DA24-7914-4DAB-BF02-060607E2FD53}" presName="nodeText" presStyleLbl="bgAccFollowNode1" presStyleIdx="1" presStyleCnt="4">
        <dgm:presLayoutVars>
          <dgm:bulletEnabled val="1"/>
        </dgm:presLayoutVars>
      </dgm:prSet>
      <dgm:spPr/>
    </dgm:pt>
    <dgm:pt modelId="{AB9FF992-6ACD-40FD-9706-E4DF4721A1D1}" type="pres">
      <dgm:prSet presAssocID="{D2630B84-A41F-4AF8-B681-DCC1F5925B50}" presName="sibTrans" presStyleCnt="0"/>
      <dgm:spPr/>
    </dgm:pt>
    <dgm:pt modelId="{073F98D4-A082-4619-A050-1D15FA091B39}" type="pres">
      <dgm:prSet presAssocID="{65E8B043-2D59-4D1C-BC19-F21029585AAB}" presName="compositeNode" presStyleCnt="0">
        <dgm:presLayoutVars>
          <dgm:bulletEnabled val="1"/>
        </dgm:presLayoutVars>
      </dgm:prSet>
      <dgm:spPr/>
    </dgm:pt>
    <dgm:pt modelId="{D156DA12-BA7F-4BFE-A030-1910750A4DEF}" type="pres">
      <dgm:prSet presAssocID="{65E8B043-2D59-4D1C-BC19-F21029585AAB}" presName="bgRect" presStyleLbl="bgAccFollowNode1" presStyleIdx="2" presStyleCnt="4"/>
      <dgm:spPr/>
    </dgm:pt>
    <dgm:pt modelId="{CA5D8F77-F6FC-4555-ADCE-E998F967031A}" type="pres">
      <dgm:prSet presAssocID="{09A04AE6-75B8-4627-BAFC-4175EC367D60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DCE1FD41-AC33-4A6D-A2FD-6A8D736110E7}" type="pres">
      <dgm:prSet presAssocID="{65E8B043-2D59-4D1C-BC19-F21029585AAB}" presName="bottomLine" presStyleLbl="alignNode1" presStyleIdx="5" presStyleCnt="8">
        <dgm:presLayoutVars/>
      </dgm:prSet>
      <dgm:spPr/>
    </dgm:pt>
    <dgm:pt modelId="{4A587551-99C5-4991-8E0C-5E2493DB702F}" type="pres">
      <dgm:prSet presAssocID="{65E8B043-2D59-4D1C-BC19-F21029585AAB}" presName="nodeText" presStyleLbl="bgAccFollowNode1" presStyleIdx="2" presStyleCnt="4">
        <dgm:presLayoutVars>
          <dgm:bulletEnabled val="1"/>
        </dgm:presLayoutVars>
      </dgm:prSet>
      <dgm:spPr/>
    </dgm:pt>
    <dgm:pt modelId="{F778A896-B643-4B00-91E3-8B6A12AD29B1}" type="pres">
      <dgm:prSet presAssocID="{09A04AE6-75B8-4627-BAFC-4175EC367D60}" presName="sibTrans" presStyleCnt="0"/>
      <dgm:spPr/>
    </dgm:pt>
    <dgm:pt modelId="{545C4F57-E5EE-4E7C-8890-1BE048729898}" type="pres">
      <dgm:prSet presAssocID="{AF300811-12BA-42E9-A31C-2FF6E1A4BF8B}" presName="compositeNode" presStyleCnt="0">
        <dgm:presLayoutVars>
          <dgm:bulletEnabled val="1"/>
        </dgm:presLayoutVars>
      </dgm:prSet>
      <dgm:spPr/>
    </dgm:pt>
    <dgm:pt modelId="{048E1919-5579-49C0-BB13-5D338EBF9BF1}" type="pres">
      <dgm:prSet presAssocID="{AF300811-12BA-42E9-A31C-2FF6E1A4BF8B}" presName="bgRect" presStyleLbl="bgAccFollowNode1" presStyleIdx="3" presStyleCnt="4"/>
      <dgm:spPr/>
    </dgm:pt>
    <dgm:pt modelId="{14162042-0400-442A-B893-CBB6E4D74A35}" type="pres">
      <dgm:prSet presAssocID="{FDDACDA9-524C-46A4-A6CE-4C3D787C1F05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D4F885BF-4C2A-4B58-9C74-DBDDE2D81157}" type="pres">
      <dgm:prSet presAssocID="{AF300811-12BA-42E9-A31C-2FF6E1A4BF8B}" presName="bottomLine" presStyleLbl="alignNode1" presStyleIdx="7" presStyleCnt="8">
        <dgm:presLayoutVars/>
      </dgm:prSet>
      <dgm:spPr/>
    </dgm:pt>
    <dgm:pt modelId="{6C5C539A-3B64-4606-8905-9725A55B1BD9}" type="pres">
      <dgm:prSet presAssocID="{AF300811-12BA-42E9-A31C-2FF6E1A4BF8B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6F9C4307-6D2B-4E02-B81F-31C6284A2D48}" srcId="{756473CB-D2BF-4F44-A5B0-66D7BA363BE3}" destId="{3329DA24-7914-4DAB-BF02-060607E2FD53}" srcOrd="1" destOrd="0" parTransId="{5A4EDD61-7D3C-4246-84E7-EBCC4DF14682}" sibTransId="{D2630B84-A41F-4AF8-B681-DCC1F5925B50}"/>
    <dgm:cxn modelId="{D8D0210F-041B-4812-8872-65273550F822}" type="presOf" srcId="{65E8B043-2D59-4D1C-BC19-F21029585AAB}" destId="{4A587551-99C5-4991-8E0C-5E2493DB702F}" srcOrd="1" destOrd="0" presId="urn:microsoft.com/office/officeart/2016/7/layout/BasicLinearProcessNumbered"/>
    <dgm:cxn modelId="{30E18717-71F9-4D56-B32A-FD44F717D4CB}" srcId="{756473CB-D2BF-4F44-A5B0-66D7BA363BE3}" destId="{AF300811-12BA-42E9-A31C-2FF6E1A4BF8B}" srcOrd="3" destOrd="0" parTransId="{F90007AB-89A4-4823-B4B8-089D7C383EC2}" sibTransId="{FDDACDA9-524C-46A4-A6CE-4C3D787C1F05}"/>
    <dgm:cxn modelId="{0F1E292B-2707-4D5D-AB6B-6C99FDFBC41B}" type="presOf" srcId="{4FEED474-E633-4D4B-84C4-351F2005C3DC}" destId="{510963E3-E98B-4FFD-8D74-C14526B25704}" srcOrd="0" destOrd="0" presId="urn:microsoft.com/office/officeart/2016/7/layout/BasicLinearProcessNumbered"/>
    <dgm:cxn modelId="{B4AC5339-6AFA-4DE7-B6D6-C9D15BD92602}" type="presOf" srcId="{3329DA24-7914-4DAB-BF02-060607E2FD53}" destId="{85112E46-2057-4463-B0D8-B89D2A0B9F38}" srcOrd="1" destOrd="0" presId="urn:microsoft.com/office/officeart/2016/7/layout/BasicLinearProcessNumbered"/>
    <dgm:cxn modelId="{809D6643-8A93-4269-892D-C2168370B39D}" type="presOf" srcId="{4FEED474-E633-4D4B-84C4-351F2005C3DC}" destId="{83FC9D17-BAA4-447C-ABB2-E2F32163E9EC}" srcOrd="1" destOrd="0" presId="urn:microsoft.com/office/officeart/2016/7/layout/BasicLinearProcessNumbered"/>
    <dgm:cxn modelId="{0889E654-D4D3-437F-9AB4-459BDA9C6A3F}" type="presOf" srcId="{756473CB-D2BF-4F44-A5B0-66D7BA363BE3}" destId="{4044F3F1-9686-4C44-9BA9-7EEA3C42CF23}" srcOrd="0" destOrd="0" presId="urn:microsoft.com/office/officeart/2016/7/layout/BasicLinearProcessNumbered"/>
    <dgm:cxn modelId="{CC49B381-C9FA-4440-AF47-E189AF740FC9}" type="presOf" srcId="{AF300811-12BA-42E9-A31C-2FF6E1A4BF8B}" destId="{6C5C539A-3B64-4606-8905-9725A55B1BD9}" srcOrd="1" destOrd="0" presId="urn:microsoft.com/office/officeart/2016/7/layout/BasicLinearProcessNumbered"/>
    <dgm:cxn modelId="{5C94AE8D-AF8D-466D-BAF2-B296793B8F0B}" type="presOf" srcId="{A7B78135-3F63-4C5B-91EA-9AD94BBD07FD}" destId="{E47F5204-FB2C-4D5A-8A9E-346E7D07AFA6}" srcOrd="0" destOrd="0" presId="urn:microsoft.com/office/officeart/2016/7/layout/BasicLinearProcessNumbered"/>
    <dgm:cxn modelId="{673F839B-251A-43F5-9C6E-FFD50699EB69}" srcId="{756473CB-D2BF-4F44-A5B0-66D7BA363BE3}" destId="{4FEED474-E633-4D4B-84C4-351F2005C3DC}" srcOrd="0" destOrd="0" parTransId="{3A6EA3D4-6F4E-4BDF-AAEE-34D2F68465F9}" sibTransId="{A7B78135-3F63-4C5B-91EA-9AD94BBD07FD}"/>
    <dgm:cxn modelId="{167FBB9C-5C24-4800-A931-10DE6A863FD3}" type="presOf" srcId="{65E8B043-2D59-4D1C-BC19-F21029585AAB}" destId="{D156DA12-BA7F-4BFE-A030-1910750A4DEF}" srcOrd="0" destOrd="0" presId="urn:microsoft.com/office/officeart/2016/7/layout/BasicLinearProcessNumbered"/>
    <dgm:cxn modelId="{61E5D8A3-D197-43CD-A561-1B7B06D1E8FC}" type="presOf" srcId="{FDDACDA9-524C-46A4-A6CE-4C3D787C1F05}" destId="{14162042-0400-442A-B893-CBB6E4D74A35}" srcOrd="0" destOrd="0" presId="urn:microsoft.com/office/officeart/2016/7/layout/BasicLinearProcessNumbered"/>
    <dgm:cxn modelId="{8AA327A6-5CA2-4939-9440-16D4465A5A70}" type="presOf" srcId="{3329DA24-7914-4DAB-BF02-060607E2FD53}" destId="{37C74C3A-2C92-40B6-BFE9-A3A2B0D9DBB5}" srcOrd="0" destOrd="0" presId="urn:microsoft.com/office/officeart/2016/7/layout/BasicLinearProcessNumbered"/>
    <dgm:cxn modelId="{A32A1EAC-2F82-487E-9C87-D9F7A265B523}" type="presOf" srcId="{09A04AE6-75B8-4627-BAFC-4175EC367D60}" destId="{CA5D8F77-F6FC-4555-ADCE-E998F967031A}" srcOrd="0" destOrd="0" presId="urn:microsoft.com/office/officeart/2016/7/layout/BasicLinearProcessNumbered"/>
    <dgm:cxn modelId="{407A0AC3-5C36-4069-8242-B0B2EB3B929C}" type="presOf" srcId="{AF300811-12BA-42E9-A31C-2FF6E1A4BF8B}" destId="{048E1919-5579-49C0-BB13-5D338EBF9BF1}" srcOrd="0" destOrd="0" presId="urn:microsoft.com/office/officeart/2016/7/layout/BasicLinearProcessNumbered"/>
    <dgm:cxn modelId="{4C28C9CF-701B-4CF2-8BAC-DF8F7FC9713E}" type="presOf" srcId="{D2630B84-A41F-4AF8-B681-DCC1F5925B50}" destId="{394AB3D7-416C-42CB-BC45-1434A717C6E4}" srcOrd="0" destOrd="0" presId="urn:microsoft.com/office/officeart/2016/7/layout/BasicLinearProcessNumbered"/>
    <dgm:cxn modelId="{608C37D9-218F-4A23-B0BD-69FABC416C20}" srcId="{756473CB-D2BF-4F44-A5B0-66D7BA363BE3}" destId="{65E8B043-2D59-4D1C-BC19-F21029585AAB}" srcOrd="2" destOrd="0" parTransId="{FE40C7CC-B4E1-4179-9612-6DCFE709B1D9}" sibTransId="{09A04AE6-75B8-4627-BAFC-4175EC367D60}"/>
    <dgm:cxn modelId="{DEE4801A-04C6-49E2-878C-20CE1266EDAF}" type="presParOf" srcId="{4044F3F1-9686-4C44-9BA9-7EEA3C42CF23}" destId="{8C6C57FF-5163-44AB-9EC1-7E1D054EBC4F}" srcOrd="0" destOrd="0" presId="urn:microsoft.com/office/officeart/2016/7/layout/BasicLinearProcessNumbered"/>
    <dgm:cxn modelId="{660A7D47-CDD8-4C0E-91DA-550AFD522636}" type="presParOf" srcId="{8C6C57FF-5163-44AB-9EC1-7E1D054EBC4F}" destId="{510963E3-E98B-4FFD-8D74-C14526B25704}" srcOrd="0" destOrd="0" presId="urn:microsoft.com/office/officeart/2016/7/layout/BasicLinearProcessNumbered"/>
    <dgm:cxn modelId="{905A9E8E-48F5-46C4-939D-F9E4F248D42A}" type="presParOf" srcId="{8C6C57FF-5163-44AB-9EC1-7E1D054EBC4F}" destId="{E47F5204-FB2C-4D5A-8A9E-346E7D07AFA6}" srcOrd="1" destOrd="0" presId="urn:microsoft.com/office/officeart/2016/7/layout/BasicLinearProcessNumbered"/>
    <dgm:cxn modelId="{A2B1FA15-A78A-4FFF-B0C5-7523D0DBEC23}" type="presParOf" srcId="{8C6C57FF-5163-44AB-9EC1-7E1D054EBC4F}" destId="{2AB4BBA1-8700-485A-8CC0-4CB4D5681985}" srcOrd="2" destOrd="0" presId="urn:microsoft.com/office/officeart/2016/7/layout/BasicLinearProcessNumbered"/>
    <dgm:cxn modelId="{BDBEBEE0-3F9E-4D89-859C-2E97CEE26703}" type="presParOf" srcId="{8C6C57FF-5163-44AB-9EC1-7E1D054EBC4F}" destId="{83FC9D17-BAA4-447C-ABB2-E2F32163E9EC}" srcOrd="3" destOrd="0" presId="urn:microsoft.com/office/officeart/2016/7/layout/BasicLinearProcessNumbered"/>
    <dgm:cxn modelId="{005F6540-C8A3-4778-91D6-51CEFBEF4B0B}" type="presParOf" srcId="{4044F3F1-9686-4C44-9BA9-7EEA3C42CF23}" destId="{833682EC-F31C-4FDB-A557-6AFB8BA3C60A}" srcOrd="1" destOrd="0" presId="urn:microsoft.com/office/officeart/2016/7/layout/BasicLinearProcessNumbered"/>
    <dgm:cxn modelId="{26215A8A-AAFB-4133-A5AA-0E21CD2041BC}" type="presParOf" srcId="{4044F3F1-9686-4C44-9BA9-7EEA3C42CF23}" destId="{4A6A43FD-F546-45D6-A5A9-B89508CE818D}" srcOrd="2" destOrd="0" presId="urn:microsoft.com/office/officeart/2016/7/layout/BasicLinearProcessNumbered"/>
    <dgm:cxn modelId="{27B00A8F-ADF5-437A-8DEB-D5C320AC217B}" type="presParOf" srcId="{4A6A43FD-F546-45D6-A5A9-B89508CE818D}" destId="{37C74C3A-2C92-40B6-BFE9-A3A2B0D9DBB5}" srcOrd="0" destOrd="0" presId="urn:microsoft.com/office/officeart/2016/7/layout/BasicLinearProcessNumbered"/>
    <dgm:cxn modelId="{041C6B49-770B-4AF9-AB35-8F1E137F71ED}" type="presParOf" srcId="{4A6A43FD-F546-45D6-A5A9-B89508CE818D}" destId="{394AB3D7-416C-42CB-BC45-1434A717C6E4}" srcOrd="1" destOrd="0" presId="urn:microsoft.com/office/officeart/2016/7/layout/BasicLinearProcessNumbered"/>
    <dgm:cxn modelId="{E93DFAE4-0C4E-4EA6-A81F-B7E9AC70488C}" type="presParOf" srcId="{4A6A43FD-F546-45D6-A5A9-B89508CE818D}" destId="{B6341EDD-BF97-48F2-A016-84AFECC2AF42}" srcOrd="2" destOrd="0" presId="urn:microsoft.com/office/officeart/2016/7/layout/BasicLinearProcessNumbered"/>
    <dgm:cxn modelId="{94FB4900-0C1F-4028-9237-CBFC94C810FE}" type="presParOf" srcId="{4A6A43FD-F546-45D6-A5A9-B89508CE818D}" destId="{85112E46-2057-4463-B0D8-B89D2A0B9F38}" srcOrd="3" destOrd="0" presId="urn:microsoft.com/office/officeart/2016/7/layout/BasicLinearProcessNumbered"/>
    <dgm:cxn modelId="{82EB24EF-85ED-4BA9-91A2-75C6060251BE}" type="presParOf" srcId="{4044F3F1-9686-4C44-9BA9-7EEA3C42CF23}" destId="{AB9FF992-6ACD-40FD-9706-E4DF4721A1D1}" srcOrd="3" destOrd="0" presId="urn:microsoft.com/office/officeart/2016/7/layout/BasicLinearProcessNumbered"/>
    <dgm:cxn modelId="{CBBFA20A-E671-4C43-9944-9A8C7DB1633A}" type="presParOf" srcId="{4044F3F1-9686-4C44-9BA9-7EEA3C42CF23}" destId="{073F98D4-A082-4619-A050-1D15FA091B39}" srcOrd="4" destOrd="0" presId="urn:microsoft.com/office/officeart/2016/7/layout/BasicLinearProcessNumbered"/>
    <dgm:cxn modelId="{AA1A0C12-129F-409F-A832-AA768B159852}" type="presParOf" srcId="{073F98D4-A082-4619-A050-1D15FA091B39}" destId="{D156DA12-BA7F-4BFE-A030-1910750A4DEF}" srcOrd="0" destOrd="0" presId="urn:microsoft.com/office/officeart/2016/7/layout/BasicLinearProcessNumbered"/>
    <dgm:cxn modelId="{D6860AEC-C023-4B61-B03B-FB214F7C5A66}" type="presParOf" srcId="{073F98D4-A082-4619-A050-1D15FA091B39}" destId="{CA5D8F77-F6FC-4555-ADCE-E998F967031A}" srcOrd="1" destOrd="0" presId="urn:microsoft.com/office/officeart/2016/7/layout/BasicLinearProcessNumbered"/>
    <dgm:cxn modelId="{CE895950-2C8E-4238-86BB-B4F1D3DADA39}" type="presParOf" srcId="{073F98D4-A082-4619-A050-1D15FA091B39}" destId="{DCE1FD41-AC33-4A6D-A2FD-6A8D736110E7}" srcOrd="2" destOrd="0" presId="urn:microsoft.com/office/officeart/2016/7/layout/BasicLinearProcessNumbered"/>
    <dgm:cxn modelId="{91F1FB81-9AB9-495B-BBFA-7352EB5950BC}" type="presParOf" srcId="{073F98D4-A082-4619-A050-1D15FA091B39}" destId="{4A587551-99C5-4991-8E0C-5E2493DB702F}" srcOrd="3" destOrd="0" presId="urn:microsoft.com/office/officeart/2016/7/layout/BasicLinearProcessNumbered"/>
    <dgm:cxn modelId="{47810399-C3B4-4415-8413-077491D8F8F8}" type="presParOf" srcId="{4044F3F1-9686-4C44-9BA9-7EEA3C42CF23}" destId="{F778A896-B643-4B00-91E3-8B6A12AD29B1}" srcOrd="5" destOrd="0" presId="urn:microsoft.com/office/officeart/2016/7/layout/BasicLinearProcessNumbered"/>
    <dgm:cxn modelId="{56E12F04-3211-4646-818B-6E73142AA8A8}" type="presParOf" srcId="{4044F3F1-9686-4C44-9BA9-7EEA3C42CF23}" destId="{545C4F57-E5EE-4E7C-8890-1BE048729898}" srcOrd="6" destOrd="0" presId="urn:microsoft.com/office/officeart/2016/7/layout/BasicLinearProcessNumbered"/>
    <dgm:cxn modelId="{7821F5D9-0D6F-490A-A819-F35826AC1EFA}" type="presParOf" srcId="{545C4F57-E5EE-4E7C-8890-1BE048729898}" destId="{048E1919-5579-49C0-BB13-5D338EBF9BF1}" srcOrd="0" destOrd="0" presId="urn:microsoft.com/office/officeart/2016/7/layout/BasicLinearProcessNumbered"/>
    <dgm:cxn modelId="{A0317531-7AF3-4089-89BD-124B5CB5427A}" type="presParOf" srcId="{545C4F57-E5EE-4E7C-8890-1BE048729898}" destId="{14162042-0400-442A-B893-CBB6E4D74A35}" srcOrd="1" destOrd="0" presId="urn:microsoft.com/office/officeart/2016/7/layout/BasicLinearProcessNumbered"/>
    <dgm:cxn modelId="{12F51BE9-FEFC-4378-92CC-A360C6BE6881}" type="presParOf" srcId="{545C4F57-E5EE-4E7C-8890-1BE048729898}" destId="{D4F885BF-4C2A-4B58-9C74-DBDDE2D81157}" srcOrd="2" destOrd="0" presId="urn:microsoft.com/office/officeart/2016/7/layout/BasicLinearProcessNumbered"/>
    <dgm:cxn modelId="{428A5D3F-300F-44DF-960F-D4DE44DE65C8}" type="presParOf" srcId="{545C4F57-E5EE-4E7C-8890-1BE048729898}" destId="{6C5C539A-3B64-4606-8905-9725A55B1BD9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063A345-B49B-468E-824E-4A3702EBC142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D0B7A26-44D1-4867-A647-EBE7335D3111}">
      <dgm:prSet/>
      <dgm:spPr/>
      <dgm:t>
        <a:bodyPr/>
        <a:lstStyle/>
        <a:p>
          <a:pPr>
            <a:defRPr cap="all"/>
          </a:pPr>
          <a:r>
            <a:rPr lang="en-US"/>
            <a:t>Identify the lack of KSA</a:t>
          </a:r>
        </a:p>
      </dgm:t>
    </dgm:pt>
    <dgm:pt modelId="{5450FA6F-1388-44C4-B66C-3ED56339C2F2}" type="parTrans" cxnId="{ADB632E8-C6E5-46C4-BD97-77309C15700F}">
      <dgm:prSet/>
      <dgm:spPr/>
      <dgm:t>
        <a:bodyPr/>
        <a:lstStyle/>
        <a:p>
          <a:endParaRPr lang="en-US"/>
        </a:p>
      </dgm:t>
    </dgm:pt>
    <dgm:pt modelId="{00D221B0-481C-4E6E-8577-2DB231B291CD}" type="sibTrans" cxnId="{ADB632E8-C6E5-46C4-BD97-77309C15700F}">
      <dgm:prSet/>
      <dgm:spPr/>
      <dgm:t>
        <a:bodyPr/>
        <a:lstStyle/>
        <a:p>
          <a:endParaRPr lang="en-US"/>
        </a:p>
      </dgm:t>
    </dgm:pt>
    <dgm:pt modelId="{6E53C9FF-E7F6-4559-8785-4D12514037F9}">
      <dgm:prSet/>
      <dgm:spPr/>
      <dgm:t>
        <a:bodyPr/>
        <a:lstStyle/>
        <a:p>
          <a:pPr>
            <a:defRPr cap="all"/>
          </a:pPr>
          <a:r>
            <a:rPr lang="en-US"/>
            <a:t>Target the issue and find solutions</a:t>
          </a:r>
        </a:p>
      </dgm:t>
    </dgm:pt>
    <dgm:pt modelId="{531F6063-E629-49CC-BEFC-33406131D47B}" type="parTrans" cxnId="{AF25D9C6-BE3A-4263-A1F3-065CE6738491}">
      <dgm:prSet/>
      <dgm:spPr/>
      <dgm:t>
        <a:bodyPr/>
        <a:lstStyle/>
        <a:p>
          <a:endParaRPr lang="en-US"/>
        </a:p>
      </dgm:t>
    </dgm:pt>
    <dgm:pt modelId="{1245C526-BBAD-4670-B482-94F5E437163E}" type="sibTrans" cxnId="{AF25D9C6-BE3A-4263-A1F3-065CE6738491}">
      <dgm:prSet/>
      <dgm:spPr/>
      <dgm:t>
        <a:bodyPr/>
        <a:lstStyle/>
        <a:p>
          <a:endParaRPr lang="en-US"/>
        </a:p>
      </dgm:t>
    </dgm:pt>
    <dgm:pt modelId="{00C2B5F7-AB17-4433-B63E-1018F15C70CC}">
      <dgm:prSet/>
      <dgm:spPr/>
      <dgm:t>
        <a:bodyPr/>
        <a:lstStyle/>
        <a:p>
          <a:pPr>
            <a:defRPr cap="all"/>
          </a:pPr>
          <a:r>
            <a:rPr lang="en-US"/>
            <a:t>Use others to help you, Team effort</a:t>
          </a:r>
        </a:p>
      </dgm:t>
    </dgm:pt>
    <dgm:pt modelId="{DF7C8766-FAA7-4E2F-A6FA-450158379817}" type="parTrans" cxnId="{4F700FB8-2B40-40A2-9F7E-AEA4A1AF221F}">
      <dgm:prSet/>
      <dgm:spPr/>
      <dgm:t>
        <a:bodyPr/>
        <a:lstStyle/>
        <a:p>
          <a:endParaRPr lang="en-US"/>
        </a:p>
      </dgm:t>
    </dgm:pt>
    <dgm:pt modelId="{E3DB1997-9D2D-47CF-9F68-CA473409AB63}" type="sibTrans" cxnId="{4F700FB8-2B40-40A2-9F7E-AEA4A1AF221F}">
      <dgm:prSet/>
      <dgm:spPr/>
      <dgm:t>
        <a:bodyPr/>
        <a:lstStyle/>
        <a:p>
          <a:endParaRPr lang="en-US"/>
        </a:p>
      </dgm:t>
    </dgm:pt>
    <dgm:pt modelId="{518263B8-8348-4187-AC09-A598CAD1250A}" type="pres">
      <dgm:prSet presAssocID="{1063A345-B49B-468E-824E-4A3702EBC142}" presName="root" presStyleCnt="0">
        <dgm:presLayoutVars>
          <dgm:dir/>
          <dgm:resizeHandles val="exact"/>
        </dgm:presLayoutVars>
      </dgm:prSet>
      <dgm:spPr/>
    </dgm:pt>
    <dgm:pt modelId="{44F9C859-5646-48A3-ACDD-1D42FE202851}" type="pres">
      <dgm:prSet presAssocID="{0D0B7A26-44D1-4867-A647-EBE7335D3111}" presName="compNode" presStyleCnt="0"/>
      <dgm:spPr/>
    </dgm:pt>
    <dgm:pt modelId="{C5DB4D56-0D13-4DB5-A028-F354EDE4A5F3}" type="pres">
      <dgm:prSet presAssocID="{0D0B7A26-44D1-4867-A647-EBE7335D3111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066A19CE-C63C-46B2-BD04-E216B17CDE22}" type="pres">
      <dgm:prSet presAssocID="{0D0B7A26-44D1-4867-A647-EBE7335D311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D345D4B6-B099-4E26-9C29-6551443F938E}" type="pres">
      <dgm:prSet presAssocID="{0D0B7A26-44D1-4867-A647-EBE7335D3111}" presName="spaceRect" presStyleCnt="0"/>
      <dgm:spPr/>
    </dgm:pt>
    <dgm:pt modelId="{3648F457-C32F-463F-B6CA-F31D40B5D5BA}" type="pres">
      <dgm:prSet presAssocID="{0D0B7A26-44D1-4867-A647-EBE7335D3111}" presName="textRect" presStyleLbl="revTx" presStyleIdx="0" presStyleCnt="3">
        <dgm:presLayoutVars>
          <dgm:chMax val="1"/>
          <dgm:chPref val="1"/>
        </dgm:presLayoutVars>
      </dgm:prSet>
      <dgm:spPr/>
    </dgm:pt>
    <dgm:pt modelId="{55531350-FDAA-4F89-A4E2-D7E8C1B0EDFF}" type="pres">
      <dgm:prSet presAssocID="{00D221B0-481C-4E6E-8577-2DB231B291CD}" presName="sibTrans" presStyleCnt="0"/>
      <dgm:spPr/>
    </dgm:pt>
    <dgm:pt modelId="{5E866ECB-3516-4446-84ED-7B3B23AC391C}" type="pres">
      <dgm:prSet presAssocID="{6E53C9FF-E7F6-4559-8785-4D12514037F9}" presName="compNode" presStyleCnt="0"/>
      <dgm:spPr/>
    </dgm:pt>
    <dgm:pt modelId="{876A133A-8F78-4B08-ADDA-B89BCD73204F}" type="pres">
      <dgm:prSet presAssocID="{6E53C9FF-E7F6-4559-8785-4D12514037F9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704B3C9A-E4C9-4813-8700-655251D2CBB4}" type="pres">
      <dgm:prSet presAssocID="{6E53C9FF-E7F6-4559-8785-4D12514037F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AF71EFB1-8CF2-4DDE-A42F-F5E99F3CC69F}" type="pres">
      <dgm:prSet presAssocID="{6E53C9FF-E7F6-4559-8785-4D12514037F9}" presName="spaceRect" presStyleCnt="0"/>
      <dgm:spPr/>
    </dgm:pt>
    <dgm:pt modelId="{CCD3D30D-D910-4D27-BD8C-24BA36F7CB26}" type="pres">
      <dgm:prSet presAssocID="{6E53C9FF-E7F6-4559-8785-4D12514037F9}" presName="textRect" presStyleLbl="revTx" presStyleIdx="1" presStyleCnt="3">
        <dgm:presLayoutVars>
          <dgm:chMax val="1"/>
          <dgm:chPref val="1"/>
        </dgm:presLayoutVars>
      </dgm:prSet>
      <dgm:spPr/>
    </dgm:pt>
    <dgm:pt modelId="{01CCE600-A9DB-4780-BE94-B174976EDEE8}" type="pres">
      <dgm:prSet presAssocID="{1245C526-BBAD-4670-B482-94F5E437163E}" presName="sibTrans" presStyleCnt="0"/>
      <dgm:spPr/>
    </dgm:pt>
    <dgm:pt modelId="{D3F6D69F-CADB-4DA2-B0AA-1A783ECCD654}" type="pres">
      <dgm:prSet presAssocID="{00C2B5F7-AB17-4433-B63E-1018F15C70CC}" presName="compNode" presStyleCnt="0"/>
      <dgm:spPr/>
    </dgm:pt>
    <dgm:pt modelId="{77B7D584-7DCA-4E66-A60D-8FB0FCEC96D7}" type="pres">
      <dgm:prSet presAssocID="{00C2B5F7-AB17-4433-B63E-1018F15C70CC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C866C4DA-CFC9-486B-BAB4-B283A04C2BD5}" type="pres">
      <dgm:prSet presAssocID="{00C2B5F7-AB17-4433-B63E-1018F15C70C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2BE00E38-D78C-47A0-9378-FA775964E627}" type="pres">
      <dgm:prSet presAssocID="{00C2B5F7-AB17-4433-B63E-1018F15C70CC}" presName="spaceRect" presStyleCnt="0"/>
      <dgm:spPr/>
    </dgm:pt>
    <dgm:pt modelId="{1E16F537-AEE1-4198-8643-20CB2C665D84}" type="pres">
      <dgm:prSet presAssocID="{00C2B5F7-AB17-4433-B63E-1018F15C70C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162C65F-7B1D-434A-A89C-90C394F8E6EA}" type="presOf" srcId="{0D0B7A26-44D1-4867-A647-EBE7335D3111}" destId="{3648F457-C32F-463F-B6CA-F31D40B5D5BA}" srcOrd="0" destOrd="0" presId="urn:microsoft.com/office/officeart/2018/5/layout/IconLeafLabelList"/>
    <dgm:cxn modelId="{6CDC3E75-A0D0-4D19-9CFD-FDA386643175}" type="presOf" srcId="{6E53C9FF-E7F6-4559-8785-4D12514037F9}" destId="{CCD3D30D-D910-4D27-BD8C-24BA36F7CB26}" srcOrd="0" destOrd="0" presId="urn:microsoft.com/office/officeart/2018/5/layout/IconLeafLabelList"/>
    <dgm:cxn modelId="{B188A855-8864-46A0-9901-597792E8F1B1}" type="presOf" srcId="{00C2B5F7-AB17-4433-B63E-1018F15C70CC}" destId="{1E16F537-AEE1-4198-8643-20CB2C665D84}" srcOrd="0" destOrd="0" presId="urn:microsoft.com/office/officeart/2018/5/layout/IconLeafLabelList"/>
    <dgm:cxn modelId="{4F700FB8-2B40-40A2-9F7E-AEA4A1AF221F}" srcId="{1063A345-B49B-468E-824E-4A3702EBC142}" destId="{00C2B5F7-AB17-4433-B63E-1018F15C70CC}" srcOrd="2" destOrd="0" parTransId="{DF7C8766-FAA7-4E2F-A6FA-450158379817}" sibTransId="{E3DB1997-9D2D-47CF-9F68-CA473409AB63}"/>
    <dgm:cxn modelId="{FE85E6BA-D26E-48A7-9EFD-1D55FAB3CFC2}" type="presOf" srcId="{1063A345-B49B-468E-824E-4A3702EBC142}" destId="{518263B8-8348-4187-AC09-A598CAD1250A}" srcOrd="0" destOrd="0" presId="urn:microsoft.com/office/officeart/2018/5/layout/IconLeafLabelList"/>
    <dgm:cxn modelId="{AF25D9C6-BE3A-4263-A1F3-065CE6738491}" srcId="{1063A345-B49B-468E-824E-4A3702EBC142}" destId="{6E53C9FF-E7F6-4559-8785-4D12514037F9}" srcOrd="1" destOrd="0" parTransId="{531F6063-E629-49CC-BEFC-33406131D47B}" sibTransId="{1245C526-BBAD-4670-B482-94F5E437163E}"/>
    <dgm:cxn modelId="{ADB632E8-C6E5-46C4-BD97-77309C15700F}" srcId="{1063A345-B49B-468E-824E-4A3702EBC142}" destId="{0D0B7A26-44D1-4867-A647-EBE7335D3111}" srcOrd="0" destOrd="0" parTransId="{5450FA6F-1388-44C4-B66C-3ED56339C2F2}" sibTransId="{00D221B0-481C-4E6E-8577-2DB231B291CD}"/>
    <dgm:cxn modelId="{4D97F208-AADB-4D8F-8607-F3CA9A50ADD7}" type="presParOf" srcId="{518263B8-8348-4187-AC09-A598CAD1250A}" destId="{44F9C859-5646-48A3-ACDD-1D42FE202851}" srcOrd="0" destOrd="0" presId="urn:microsoft.com/office/officeart/2018/5/layout/IconLeafLabelList"/>
    <dgm:cxn modelId="{EC96A710-4372-47E6-9558-170F80A1C2BD}" type="presParOf" srcId="{44F9C859-5646-48A3-ACDD-1D42FE202851}" destId="{C5DB4D56-0D13-4DB5-A028-F354EDE4A5F3}" srcOrd="0" destOrd="0" presId="urn:microsoft.com/office/officeart/2018/5/layout/IconLeafLabelList"/>
    <dgm:cxn modelId="{2C8D3A97-4477-4E70-8125-ED241A553DAA}" type="presParOf" srcId="{44F9C859-5646-48A3-ACDD-1D42FE202851}" destId="{066A19CE-C63C-46B2-BD04-E216B17CDE22}" srcOrd="1" destOrd="0" presId="urn:microsoft.com/office/officeart/2018/5/layout/IconLeafLabelList"/>
    <dgm:cxn modelId="{727DC04D-0207-4922-8063-2772E4A103B0}" type="presParOf" srcId="{44F9C859-5646-48A3-ACDD-1D42FE202851}" destId="{D345D4B6-B099-4E26-9C29-6551443F938E}" srcOrd="2" destOrd="0" presId="urn:microsoft.com/office/officeart/2018/5/layout/IconLeafLabelList"/>
    <dgm:cxn modelId="{25E64DE0-1C46-43E7-BEE5-217EA68CAD60}" type="presParOf" srcId="{44F9C859-5646-48A3-ACDD-1D42FE202851}" destId="{3648F457-C32F-463F-B6CA-F31D40B5D5BA}" srcOrd="3" destOrd="0" presId="urn:microsoft.com/office/officeart/2018/5/layout/IconLeafLabelList"/>
    <dgm:cxn modelId="{28D53540-0897-41D4-80BB-E694CDF399D5}" type="presParOf" srcId="{518263B8-8348-4187-AC09-A598CAD1250A}" destId="{55531350-FDAA-4F89-A4E2-D7E8C1B0EDFF}" srcOrd="1" destOrd="0" presId="urn:microsoft.com/office/officeart/2018/5/layout/IconLeafLabelList"/>
    <dgm:cxn modelId="{5E86F8D0-93E3-4F18-A2E7-446E740B4A5D}" type="presParOf" srcId="{518263B8-8348-4187-AC09-A598CAD1250A}" destId="{5E866ECB-3516-4446-84ED-7B3B23AC391C}" srcOrd="2" destOrd="0" presId="urn:microsoft.com/office/officeart/2018/5/layout/IconLeafLabelList"/>
    <dgm:cxn modelId="{01BA1720-EA03-4D54-8656-1B4575C9A468}" type="presParOf" srcId="{5E866ECB-3516-4446-84ED-7B3B23AC391C}" destId="{876A133A-8F78-4B08-ADDA-B89BCD73204F}" srcOrd="0" destOrd="0" presId="urn:microsoft.com/office/officeart/2018/5/layout/IconLeafLabelList"/>
    <dgm:cxn modelId="{087D5CE6-6592-4D4C-AD2D-BB64B41D7E2E}" type="presParOf" srcId="{5E866ECB-3516-4446-84ED-7B3B23AC391C}" destId="{704B3C9A-E4C9-4813-8700-655251D2CBB4}" srcOrd="1" destOrd="0" presId="urn:microsoft.com/office/officeart/2018/5/layout/IconLeafLabelList"/>
    <dgm:cxn modelId="{2D870D80-D22A-4F37-BDFB-D27739B715F4}" type="presParOf" srcId="{5E866ECB-3516-4446-84ED-7B3B23AC391C}" destId="{AF71EFB1-8CF2-4DDE-A42F-F5E99F3CC69F}" srcOrd="2" destOrd="0" presId="urn:microsoft.com/office/officeart/2018/5/layout/IconLeafLabelList"/>
    <dgm:cxn modelId="{C3E5EB0D-79CB-422A-B25F-37CA442E340D}" type="presParOf" srcId="{5E866ECB-3516-4446-84ED-7B3B23AC391C}" destId="{CCD3D30D-D910-4D27-BD8C-24BA36F7CB26}" srcOrd="3" destOrd="0" presId="urn:microsoft.com/office/officeart/2018/5/layout/IconLeafLabelList"/>
    <dgm:cxn modelId="{5B1827AB-9D11-46DA-B9F2-8DF9BE933743}" type="presParOf" srcId="{518263B8-8348-4187-AC09-A598CAD1250A}" destId="{01CCE600-A9DB-4780-BE94-B174976EDEE8}" srcOrd="3" destOrd="0" presId="urn:microsoft.com/office/officeart/2018/5/layout/IconLeafLabelList"/>
    <dgm:cxn modelId="{AE381F82-04DA-481E-A59D-D66ED4F4FAFF}" type="presParOf" srcId="{518263B8-8348-4187-AC09-A598CAD1250A}" destId="{D3F6D69F-CADB-4DA2-B0AA-1A783ECCD654}" srcOrd="4" destOrd="0" presId="urn:microsoft.com/office/officeart/2018/5/layout/IconLeafLabelList"/>
    <dgm:cxn modelId="{26A8C455-4957-4D33-B83F-D88A84E76674}" type="presParOf" srcId="{D3F6D69F-CADB-4DA2-B0AA-1A783ECCD654}" destId="{77B7D584-7DCA-4E66-A60D-8FB0FCEC96D7}" srcOrd="0" destOrd="0" presId="urn:microsoft.com/office/officeart/2018/5/layout/IconLeafLabelList"/>
    <dgm:cxn modelId="{E208D741-4050-4DC2-91D3-8EDEB21D20EC}" type="presParOf" srcId="{D3F6D69F-CADB-4DA2-B0AA-1A783ECCD654}" destId="{C866C4DA-CFC9-486B-BAB4-B283A04C2BD5}" srcOrd="1" destOrd="0" presId="urn:microsoft.com/office/officeart/2018/5/layout/IconLeafLabelList"/>
    <dgm:cxn modelId="{A01D2393-D27E-439B-B8BC-1E59C451D3DD}" type="presParOf" srcId="{D3F6D69F-CADB-4DA2-B0AA-1A783ECCD654}" destId="{2BE00E38-D78C-47A0-9378-FA775964E627}" srcOrd="2" destOrd="0" presId="urn:microsoft.com/office/officeart/2018/5/layout/IconLeafLabelList"/>
    <dgm:cxn modelId="{10EB5B2F-1995-45A3-BEF8-A9B2D5140E73}" type="presParOf" srcId="{D3F6D69F-CADB-4DA2-B0AA-1A783ECCD654}" destId="{1E16F537-AEE1-4198-8643-20CB2C665D84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C620604-97D2-4016-B054-E2F095C597E3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70AD6B-A354-44E2-A94B-E25F325AE41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Ask your trainee where they need to improve</a:t>
          </a:r>
        </a:p>
      </dgm:t>
    </dgm:pt>
    <dgm:pt modelId="{39BEB8A6-8B9D-4A97-A467-F5D05696A74D}" type="parTrans" cxnId="{B0E7968A-B4D1-41B3-B0FD-C737EB9AD2D3}">
      <dgm:prSet/>
      <dgm:spPr/>
      <dgm:t>
        <a:bodyPr/>
        <a:lstStyle/>
        <a:p>
          <a:endParaRPr lang="en-US"/>
        </a:p>
      </dgm:t>
    </dgm:pt>
    <dgm:pt modelId="{E763F69F-05F2-4F8B-AB74-576F8985161C}" type="sibTrans" cxnId="{B0E7968A-B4D1-41B3-B0FD-C737EB9AD2D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3A74517-4A50-456A-BC00-A14B6460485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Ask how they learn and what they enjoy</a:t>
          </a:r>
        </a:p>
      </dgm:t>
    </dgm:pt>
    <dgm:pt modelId="{4040914A-7631-4609-B203-4C43F3788178}" type="parTrans" cxnId="{5A02594E-C89A-47F3-ABE9-62831D7506DD}">
      <dgm:prSet/>
      <dgm:spPr/>
      <dgm:t>
        <a:bodyPr/>
        <a:lstStyle/>
        <a:p>
          <a:endParaRPr lang="en-US"/>
        </a:p>
      </dgm:t>
    </dgm:pt>
    <dgm:pt modelId="{DF1635CF-59A2-46A6-80A8-49ED6F50CF0D}" type="sibTrans" cxnId="{5A02594E-C89A-47F3-ABE9-62831D7506D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C567A5C-A08D-4A22-B60F-508B349E6DD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Cater the solution to your problem</a:t>
          </a:r>
        </a:p>
      </dgm:t>
    </dgm:pt>
    <dgm:pt modelId="{27E8C1F9-CDAF-43DA-B8C2-DC2195ED2115}" type="parTrans" cxnId="{270B9271-27D0-4D82-ACB0-0ECBCCBBF84B}">
      <dgm:prSet/>
      <dgm:spPr/>
      <dgm:t>
        <a:bodyPr/>
        <a:lstStyle/>
        <a:p>
          <a:endParaRPr lang="en-US"/>
        </a:p>
      </dgm:t>
    </dgm:pt>
    <dgm:pt modelId="{4A3EE75C-4433-4B36-8197-5283FE8E48BD}" type="sibTrans" cxnId="{270B9271-27D0-4D82-ACB0-0ECBCCBBF84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3CA08B7-0694-4884-AA2C-0C56545D1F2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Admit that it could be you!</a:t>
          </a:r>
        </a:p>
      </dgm:t>
    </dgm:pt>
    <dgm:pt modelId="{4F62B73B-FB4B-4DF9-A183-F8B06FB138D7}" type="parTrans" cxnId="{DE0DDCA7-D412-49E0-9E75-BFAECC236D8F}">
      <dgm:prSet/>
      <dgm:spPr/>
      <dgm:t>
        <a:bodyPr/>
        <a:lstStyle/>
        <a:p>
          <a:endParaRPr lang="en-US"/>
        </a:p>
      </dgm:t>
    </dgm:pt>
    <dgm:pt modelId="{8C406696-D3CC-4243-B289-7A63DC9ADFB5}" type="sibTrans" cxnId="{DE0DDCA7-D412-49E0-9E75-BFAECC236D8F}">
      <dgm:prSet/>
      <dgm:spPr/>
      <dgm:t>
        <a:bodyPr/>
        <a:lstStyle/>
        <a:p>
          <a:endParaRPr lang="en-US"/>
        </a:p>
      </dgm:t>
    </dgm:pt>
    <dgm:pt modelId="{1936BB76-487E-4AF7-91F3-E2DCFE0FB49F}" type="pres">
      <dgm:prSet presAssocID="{BC620604-97D2-4016-B054-E2F095C597E3}" presName="root" presStyleCnt="0">
        <dgm:presLayoutVars>
          <dgm:dir/>
          <dgm:resizeHandles val="exact"/>
        </dgm:presLayoutVars>
      </dgm:prSet>
      <dgm:spPr/>
    </dgm:pt>
    <dgm:pt modelId="{A0F7C97C-07A3-4884-B0AE-F562931F9C30}" type="pres">
      <dgm:prSet presAssocID="{BC620604-97D2-4016-B054-E2F095C597E3}" presName="container" presStyleCnt="0">
        <dgm:presLayoutVars>
          <dgm:dir/>
          <dgm:resizeHandles val="exact"/>
        </dgm:presLayoutVars>
      </dgm:prSet>
      <dgm:spPr/>
    </dgm:pt>
    <dgm:pt modelId="{0FFCA3F1-64F2-47E3-8E65-D5A6BEB68C17}" type="pres">
      <dgm:prSet presAssocID="{2F70AD6B-A354-44E2-A94B-E25F325AE41C}" presName="compNode" presStyleCnt="0"/>
      <dgm:spPr/>
    </dgm:pt>
    <dgm:pt modelId="{C64E5686-7FA2-4D49-BA1B-5C9B7515B5B7}" type="pres">
      <dgm:prSet presAssocID="{2F70AD6B-A354-44E2-A94B-E25F325AE41C}" presName="iconBgRect" presStyleLbl="bgShp" presStyleIdx="0" presStyleCnt="4"/>
      <dgm:spPr/>
    </dgm:pt>
    <dgm:pt modelId="{0C0F9090-33C4-48B2-80D8-FC626C51C0A0}" type="pres">
      <dgm:prSet presAssocID="{2F70AD6B-A354-44E2-A94B-E25F325AE41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6C4F1D5-055D-422A-854D-4B0D183C478E}" type="pres">
      <dgm:prSet presAssocID="{2F70AD6B-A354-44E2-A94B-E25F325AE41C}" presName="spaceRect" presStyleCnt="0"/>
      <dgm:spPr/>
    </dgm:pt>
    <dgm:pt modelId="{CD9D44A9-3CCE-4585-893A-989A9E121283}" type="pres">
      <dgm:prSet presAssocID="{2F70AD6B-A354-44E2-A94B-E25F325AE41C}" presName="textRect" presStyleLbl="revTx" presStyleIdx="0" presStyleCnt="4">
        <dgm:presLayoutVars>
          <dgm:chMax val="1"/>
          <dgm:chPref val="1"/>
        </dgm:presLayoutVars>
      </dgm:prSet>
      <dgm:spPr/>
    </dgm:pt>
    <dgm:pt modelId="{D81B7276-4390-47AA-8695-D2B55066AD7F}" type="pres">
      <dgm:prSet presAssocID="{E763F69F-05F2-4F8B-AB74-576F8985161C}" presName="sibTrans" presStyleLbl="sibTrans2D1" presStyleIdx="0" presStyleCnt="0"/>
      <dgm:spPr/>
    </dgm:pt>
    <dgm:pt modelId="{A433B1FB-DF1D-468C-8016-658B7B66772A}" type="pres">
      <dgm:prSet presAssocID="{A3A74517-4A50-456A-BC00-A14B6460485D}" presName="compNode" presStyleCnt="0"/>
      <dgm:spPr/>
    </dgm:pt>
    <dgm:pt modelId="{A67F89AE-DE6D-44DB-B48D-D50D45196D07}" type="pres">
      <dgm:prSet presAssocID="{A3A74517-4A50-456A-BC00-A14B6460485D}" presName="iconBgRect" presStyleLbl="bgShp" presStyleIdx="1" presStyleCnt="4"/>
      <dgm:spPr/>
    </dgm:pt>
    <dgm:pt modelId="{EB0F72B8-D8D5-410C-8A25-3AC98FE3DBE8}" type="pres">
      <dgm:prSet presAssocID="{A3A74517-4A50-456A-BC00-A14B6460485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BA944DAB-6B15-4751-862A-891525BB1BCE}" type="pres">
      <dgm:prSet presAssocID="{A3A74517-4A50-456A-BC00-A14B6460485D}" presName="spaceRect" presStyleCnt="0"/>
      <dgm:spPr/>
    </dgm:pt>
    <dgm:pt modelId="{53C6B85F-7F36-4AEF-A33D-7303B5ACFF88}" type="pres">
      <dgm:prSet presAssocID="{A3A74517-4A50-456A-BC00-A14B6460485D}" presName="textRect" presStyleLbl="revTx" presStyleIdx="1" presStyleCnt="4">
        <dgm:presLayoutVars>
          <dgm:chMax val="1"/>
          <dgm:chPref val="1"/>
        </dgm:presLayoutVars>
      </dgm:prSet>
      <dgm:spPr/>
    </dgm:pt>
    <dgm:pt modelId="{833EE3A9-0D27-44F4-9660-F110347AADF5}" type="pres">
      <dgm:prSet presAssocID="{DF1635CF-59A2-46A6-80A8-49ED6F50CF0D}" presName="sibTrans" presStyleLbl="sibTrans2D1" presStyleIdx="0" presStyleCnt="0"/>
      <dgm:spPr/>
    </dgm:pt>
    <dgm:pt modelId="{34AC593D-2115-42AD-AD89-CC37EF68FB6D}" type="pres">
      <dgm:prSet presAssocID="{DC567A5C-A08D-4A22-B60F-508B349E6DD0}" presName="compNode" presStyleCnt="0"/>
      <dgm:spPr/>
    </dgm:pt>
    <dgm:pt modelId="{B8F8CC23-7787-4782-9730-DB4C8D975463}" type="pres">
      <dgm:prSet presAssocID="{DC567A5C-A08D-4A22-B60F-508B349E6DD0}" presName="iconBgRect" presStyleLbl="bgShp" presStyleIdx="2" presStyleCnt="4"/>
      <dgm:spPr/>
    </dgm:pt>
    <dgm:pt modelId="{FAD5AB9B-0EFD-49C3-8B67-CCA37A541E1D}" type="pres">
      <dgm:prSet presAssocID="{DC567A5C-A08D-4A22-B60F-508B349E6DD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223DDA6F-5CCA-4483-BC92-EA9DF90871EA}" type="pres">
      <dgm:prSet presAssocID="{DC567A5C-A08D-4A22-B60F-508B349E6DD0}" presName="spaceRect" presStyleCnt="0"/>
      <dgm:spPr/>
    </dgm:pt>
    <dgm:pt modelId="{65CA3C18-8C55-441E-B9EE-71FBA2480134}" type="pres">
      <dgm:prSet presAssocID="{DC567A5C-A08D-4A22-B60F-508B349E6DD0}" presName="textRect" presStyleLbl="revTx" presStyleIdx="2" presStyleCnt="4">
        <dgm:presLayoutVars>
          <dgm:chMax val="1"/>
          <dgm:chPref val="1"/>
        </dgm:presLayoutVars>
      </dgm:prSet>
      <dgm:spPr/>
    </dgm:pt>
    <dgm:pt modelId="{BB3289AE-D969-437C-A5A3-B8A7A92AAA6F}" type="pres">
      <dgm:prSet presAssocID="{4A3EE75C-4433-4B36-8197-5283FE8E48BD}" presName="sibTrans" presStyleLbl="sibTrans2D1" presStyleIdx="0" presStyleCnt="0"/>
      <dgm:spPr/>
    </dgm:pt>
    <dgm:pt modelId="{D3B7BEA9-447E-46D2-B64D-72305AC4B96B}" type="pres">
      <dgm:prSet presAssocID="{F3CA08B7-0694-4884-AA2C-0C56545D1F2D}" presName="compNode" presStyleCnt="0"/>
      <dgm:spPr/>
    </dgm:pt>
    <dgm:pt modelId="{DD2A8BBF-D2CF-41C9-834C-D45AC40ED2AB}" type="pres">
      <dgm:prSet presAssocID="{F3CA08B7-0694-4884-AA2C-0C56545D1F2D}" presName="iconBgRect" presStyleLbl="bgShp" presStyleIdx="3" presStyleCnt="4"/>
      <dgm:spPr/>
    </dgm:pt>
    <dgm:pt modelId="{0579A986-E3E3-4A12-98DA-CC493BEA4BE8}" type="pres">
      <dgm:prSet presAssocID="{F3CA08B7-0694-4884-AA2C-0C56545D1F2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ashes"/>
        </a:ext>
      </dgm:extLst>
    </dgm:pt>
    <dgm:pt modelId="{F74BAF69-30BF-478A-892A-74A5CB8AC652}" type="pres">
      <dgm:prSet presAssocID="{F3CA08B7-0694-4884-AA2C-0C56545D1F2D}" presName="spaceRect" presStyleCnt="0"/>
      <dgm:spPr/>
    </dgm:pt>
    <dgm:pt modelId="{FFEDE908-5A9C-44A6-919A-DE592C9AA4D2}" type="pres">
      <dgm:prSet presAssocID="{F3CA08B7-0694-4884-AA2C-0C56545D1F2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3C30B20-FA83-44DA-8422-8D707D0E9CD9}" type="presOf" srcId="{F3CA08B7-0694-4884-AA2C-0C56545D1F2D}" destId="{FFEDE908-5A9C-44A6-919A-DE592C9AA4D2}" srcOrd="0" destOrd="0" presId="urn:microsoft.com/office/officeart/2018/2/layout/IconCircleList"/>
    <dgm:cxn modelId="{55BA9B27-ED27-447B-BB1E-5E67C5ED5751}" type="presOf" srcId="{DC567A5C-A08D-4A22-B60F-508B349E6DD0}" destId="{65CA3C18-8C55-441E-B9EE-71FBA2480134}" srcOrd="0" destOrd="0" presId="urn:microsoft.com/office/officeart/2018/2/layout/IconCircleList"/>
    <dgm:cxn modelId="{FD005829-A3A8-4636-BB01-ADFB4623FCAA}" type="presOf" srcId="{4A3EE75C-4433-4B36-8197-5283FE8E48BD}" destId="{BB3289AE-D969-437C-A5A3-B8A7A92AAA6F}" srcOrd="0" destOrd="0" presId="urn:microsoft.com/office/officeart/2018/2/layout/IconCircleList"/>
    <dgm:cxn modelId="{5A02594E-C89A-47F3-ABE9-62831D7506DD}" srcId="{BC620604-97D2-4016-B054-E2F095C597E3}" destId="{A3A74517-4A50-456A-BC00-A14B6460485D}" srcOrd="1" destOrd="0" parTransId="{4040914A-7631-4609-B203-4C43F3788178}" sibTransId="{DF1635CF-59A2-46A6-80A8-49ED6F50CF0D}"/>
    <dgm:cxn modelId="{270B9271-27D0-4D82-ACB0-0ECBCCBBF84B}" srcId="{BC620604-97D2-4016-B054-E2F095C597E3}" destId="{DC567A5C-A08D-4A22-B60F-508B349E6DD0}" srcOrd="2" destOrd="0" parTransId="{27E8C1F9-CDAF-43DA-B8C2-DC2195ED2115}" sibTransId="{4A3EE75C-4433-4B36-8197-5283FE8E48BD}"/>
    <dgm:cxn modelId="{B0E7968A-B4D1-41B3-B0FD-C737EB9AD2D3}" srcId="{BC620604-97D2-4016-B054-E2F095C597E3}" destId="{2F70AD6B-A354-44E2-A94B-E25F325AE41C}" srcOrd="0" destOrd="0" parTransId="{39BEB8A6-8B9D-4A97-A467-F5D05696A74D}" sibTransId="{E763F69F-05F2-4F8B-AB74-576F8985161C}"/>
    <dgm:cxn modelId="{DE0DDCA7-D412-49E0-9E75-BFAECC236D8F}" srcId="{BC620604-97D2-4016-B054-E2F095C597E3}" destId="{F3CA08B7-0694-4884-AA2C-0C56545D1F2D}" srcOrd="3" destOrd="0" parTransId="{4F62B73B-FB4B-4DF9-A183-F8B06FB138D7}" sibTransId="{8C406696-D3CC-4243-B289-7A63DC9ADFB5}"/>
    <dgm:cxn modelId="{F93C1AAA-F9E9-4470-B2A9-4E4F0F2F9DB4}" type="presOf" srcId="{DF1635CF-59A2-46A6-80A8-49ED6F50CF0D}" destId="{833EE3A9-0D27-44F4-9660-F110347AADF5}" srcOrd="0" destOrd="0" presId="urn:microsoft.com/office/officeart/2018/2/layout/IconCircleList"/>
    <dgm:cxn modelId="{C6FF2AD9-397E-4AEB-81A2-58CA1FCC8BCF}" type="presOf" srcId="{BC620604-97D2-4016-B054-E2F095C597E3}" destId="{1936BB76-487E-4AF7-91F3-E2DCFE0FB49F}" srcOrd="0" destOrd="0" presId="urn:microsoft.com/office/officeart/2018/2/layout/IconCircleList"/>
    <dgm:cxn modelId="{A8B453DF-A7D8-4A9B-A1D3-319BD8131CBF}" type="presOf" srcId="{2F70AD6B-A354-44E2-A94B-E25F325AE41C}" destId="{CD9D44A9-3CCE-4585-893A-989A9E121283}" srcOrd="0" destOrd="0" presId="urn:microsoft.com/office/officeart/2018/2/layout/IconCircleList"/>
    <dgm:cxn modelId="{F90C8EEB-F337-4224-B69A-FC0AF3D00B1D}" type="presOf" srcId="{E763F69F-05F2-4F8B-AB74-576F8985161C}" destId="{D81B7276-4390-47AA-8695-D2B55066AD7F}" srcOrd="0" destOrd="0" presId="urn:microsoft.com/office/officeart/2018/2/layout/IconCircleList"/>
    <dgm:cxn modelId="{75B6FFF3-2CD0-48A9-A79F-17BCD67BCCA0}" type="presOf" srcId="{A3A74517-4A50-456A-BC00-A14B6460485D}" destId="{53C6B85F-7F36-4AEF-A33D-7303B5ACFF88}" srcOrd="0" destOrd="0" presId="urn:microsoft.com/office/officeart/2018/2/layout/IconCircleList"/>
    <dgm:cxn modelId="{0FFE6ACC-D509-46CC-986D-55604B9A4462}" type="presParOf" srcId="{1936BB76-487E-4AF7-91F3-E2DCFE0FB49F}" destId="{A0F7C97C-07A3-4884-B0AE-F562931F9C30}" srcOrd="0" destOrd="0" presId="urn:microsoft.com/office/officeart/2018/2/layout/IconCircleList"/>
    <dgm:cxn modelId="{42766C43-B7DD-4250-B646-8DB8E1F64DB3}" type="presParOf" srcId="{A0F7C97C-07A3-4884-B0AE-F562931F9C30}" destId="{0FFCA3F1-64F2-47E3-8E65-D5A6BEB68C17}" srcOrd="0" destOrd="0" presId="urn:microsoft.com/office/officeart/2018/2/layout/IconCircleList"/>
    <dgm:cxn modelId="{43678FD4-C1FD-4EBD-9CB8-72D9BD8112A8}" type="presParOf" srcId="{0FFCA3F1-64F2-47E3-8E65-D5A6BEB68C17}" destId="{C64E5686-7FA2-4D49-BA1B-5C9B7515B5B7}" srcOrd="0" destOrd="0" presId="urn:microsoft.com/office/officeart/2018/2/layout/IconCircleList"/>
    <dgm:cxn modelId="{5883CB55-DD6F-40D4-8377-42BD8D4D4C23}" type="presParOf" srcId="{0FFCA3F1-64F2-47E3-8E65-D5A6BEB68C17}" destId="{0C0F9090-33C4-48B2-80D8-FC626C51C0A0}" srcOrd="1" destOrd="0" presId="urn:microsoft.com/office/officeart/2018/2/layout/IconCircleList"/>
    <dgm:cxn modelId="{DBA248D3-CA69-4955-925B-C491D9AFAF6A}" type="presParOf" srcId="{0FFCA3F1-64F2-47E3-8E65-D5A6BEB68C17}" destId="{A6C4F1D5-055D-422A-854D-4B0D183C478E}" srcOrd="2" destOrd="0" presId="urn:microsoft.com/office/officeart/2018/2/layout/IconCircleList"/>
    <dgm:cxn modelId="{4026491D-8608-4DD2-9E60-3B4EC44A65EC}" type="presParOf" srcId="{0FFCA3F1-64F2-47E3-8E65-D5A6BEB68C17}" destId="{CD9D44A9-3CCE-4585-893A-989A9E121283}" srcOrd="3" destOrd="0" presId="urn:microsoft.com/office/officeart/2018/2/layout/IconCircleList"/>
    <dgm:cxn modelId="{C2141A6C-BD78-4F74-B401-3B6B6A7A7E02}" type="presParOf" srcId="{A0F7C97C-07A3-4884-B0AE-F562931F9C30}" destId="{D81B7276-4390-47AA-8695-D2B55066AD7F}" srcOrd="1" destOrd="0" presId="urn:microsoft.com/office/officeart/2018/2/layout/IconCircleList"/>
    <dgm:cxn modelId="{B9310968-31C7-4D6E-B1A2-E4DFA73913E9}" type="presParOf" srcId="{A0F7C97C-07A3-4884-B0AE-F562931F9C30}" destId="{A433B1FB-DF1D-468C-8016-658B7B66772A}" srcOrd="2" destOrd="0" presId="urn:microsoft.com/office/officeart/2018/2/layout/IconCircleList"/>
    <dgm:cxn modelId="{FECEF802-0AA8-4733-8EAF-D0B2FE015ECB}" type="presParOf" srcId="{A433B1FB-DF1D-468C-8016-658B7B66772A}" destId="{A67F89AE-DE6D-44DB-B48D-D50D45196D07}" srcOrd="0" destOrd="0" presId="urn:microsoft.com/office/officeart/2018/2/layout/IconCircleList"/>
    <dgm:cxn modelId="{3A4FF6B9-FEA3-4ABE-9F5A-A5E1751E6E51}" type="presParOf" srcId="{A433B1FB-DF1D-468C-8016-658B7B66772A}" destId="{EB0F72B8-D8D5-410C-8A25-3AC98FE3DBE8}" srcOrd="1" destOrd="0" presId="urn:microsoft.com/office/officeart/2018/2/layout/IconCircleList"/>
    <dgm:cxn modelId="{C96221F6-29E3-4B44-8F38-CC517D2753DA}" type="presParOf" srcId="{A433B1FB-DF1D-468C-8016-658B7B66772A}" destId="{BA944DAB-6B15-4751-862A-891525BB1BCE}" srcOrd="2" destOrd="0" presId="urn:microsoft.com/office/officeart/2018/2/layout/IconCircleList"/>
    <dgm:cxn modelId="{04B8C118-4BC8-4B84-9C38-729F9ABF0CE0}" type="presParOf" srcId="{A433B1FB-DF1D-468C-8016-658B7B66772A}" destId="{53C6B85F-7F36-4AEF-A33D-7303B5ACFF88}" srcOrd="3" destOrd="0" presId="urn:microsoft.com/office/officeart/2018/2/layout/IconCircleList"/>
    <dgm:cxn modelId="{86B88EC1-43AF-4F5D-B864-49850E8561FE}" type="presParOf" srcId="{A0F7C97C-07A3-4884-B0AE-F562931F9C30}" destId="{833EE3A9-0D27-44F4-9660-F110347AADF5}" srcOrd="3" destOrd="0" presId="urn:microsoft.com/office/officeart/2018/2/layout/IconCircleList"/>
    <dgm:cxn modelId="{3861F1E3-F453-40AD-A867-AF635514D937}" type="presParOf" srcId="{A0F7C97C-07A3-4884-B0AE-F562931F9C30}" destId="{34AC593D-2115-42AD-AD89-CC37EF68FB6D}" srcOrd="4" destOrd="0" presId="urn:microsoft.com/office/officeart/2018/2/layout/IconCircleList"/>
    <dgm:cxn modelId="{BFFD82F2-90AE-47E9-AEC8-ACFCED0FFDB1}" type="presParOf" srcId="{34AC593D-2115-42AD-AD89-CC37EF68FB6D}" destId="{B8F8CC23-7787-4782-9730-DB4C8D975463}" srcOrd="0" destOrd="0" presId="urn:microsoft.com/office/officeart/2018/2/layout/IconCircleList"/>
    <dgm:cxn modelId="{9885F810-DB55-4E89-AE5D-FC965C0F8E2F}" type="presParOf" srcId="{34AC593D-2115-42AD-AD89-CC37EF68FB6D}" destId="{FAD5AB9B-0EFD-49C3-8B67-CCA37A541E1D}" srcOrd="1" destOrd="0" presId="urn:microsoft.com/office/officeart/2018/2/layout/IconCircleList"/>
    <dgm:cxn modelId="{E979140D-DA00-4FF0-BC06-18562D8206B0}" type="presParOf" srcId="{34AC593D-2115-42AD-AD89-CC37EF68FB6D}" destId="{223DDA6F-5CCA-4483-BC92-EA9DF90871EA}" srcOrd="2" destOrd="0" presId="urn:microsoft.com/office/officeart/2018/2/layout/IconCircleList"/>
    <dgm:cxn modelId="{93F312BA-605D-44F8-BAC0-0700AAF40B1E}" type="presParOf" srcId="{34AC593D-2115-42AD-AD89-CC37EF68FB6D}" destId="{65CA3C18-8C55-441E-B9EE-71FBA2480134}" srcOrd="3" destOrd="0" presId="urn:microsoft.com/office/officeart/2018/2/layout/IconCircleList"/>
    <dgm:cxn modelId="{5BE33479-97D5-4CA4-9FEF-0E14C61154F5}" type="presParOf" srcId="{A0F7C97C-07A3-4884-B0AE-F562931F9C30}" destId="{BB3289AE-D969-437C-A5A3-B8A7A92AAA6F}" srcOrd="5" destOrd="0" presId="urn:microsoft.com/office/officeart/2018/2/layout/IconCircleList"/>
    <dgm:cxn modelId="{1F49B40D-83B9-4BA4-9284-D1062E95FFC5}" type="presParOf" srcId="{A0F7C97C-07A3-4884-B0AE-F562931F9C30}" destId="{D3B7BEA9-447E-46D2-B64D-72305AC4B96B}" srcOrd="6" destOrd="0" presId="urn:microsoft.com/office/officeart/2018/2/layout/IconCircleList"/>
    <dgm:cxn modelId="{92A168FC-8213-4D23-B60D-21296D22BAAE}" type="presParOf" srcId="{D3B7BEA9-447E-46D2-B64D-72305AC4B96B}" destId="{DD2A8BBF-D2CF-41C9-834C-D45AC40ED2AB}" srcOrd="0" destOrd="0" presId="urn:microsoft.com/office/officeart/2018/2/layout/IconCircleList"/>
    <dgm:cxn modelId="{848FFEAB-3E35-40C3-833B-5408A0CAED20}" type="presParOf" srcId="{D3B7BEA9-447E-46D2-B64D-72305AC4B96B}" destId="{0579A986-E3E3-4A12-98DA-CC493BEA4BE8}" srcOrd="1" destOrd="0" presId="urn:microsoft.com/office/officeart/2018/2/layout/IconCircleList"/>
    <dgm:cxn modelId="{B402492D-AE95-4595-9208-D81781FC20C4}" type="presParOf" srcId="{D3B7BEA9-447E-46D2-B64D-72305AC4B96B}" destId="{F74BAF69-30BF-478A-892A-74A5CB8AC652}" srcOrd="2" destOrd="0" presId="urn:microsoft.com/office/officeart/2018/2/layout/IconCircleList"/>
    <dgm:cxn modelId="{33C59E05-8CFC-4566-931A-0A701CD28A57}" type="presParOf" srcId="{D3B7BEA9-447E-46D2-B64D-72305AC4B96B}" destId="{FFEDE908-5A9C-44A6-919A-DE592C9AA4D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CFBFD34-330F-4725-ABEB-97FE58756D5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96A642-3A73-4B57-B156-E16A827EFEA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Go back to the Adaptive Model</a:t>
          </a:r>
        </a:p>
      </dgm:t>
    </dgm:pt>
    <dgm:pt modelId="{C40F0133-70B0-472E-B6F1-465D5655BE0F}" type="parTrans" cxnId="{E232F561-256A-40E7-86ED-BFA76C05DE13}">
      <dgm:prSet/>
      <dgm:spPr/>
      <dgm:t>
        <a:bodyPr/>
        <a:lstStyle/>
        <a:p>
          <a:endParaRPr lang="en-US"/>
        </a:p>
      </dgm:t>
    </dgm:pt>
    <dgm:pt modelId="{B70B0634-1A25-4CD9-85C2-7E32A83F288C}" type="sibTrans" cxnId="{E232F561-256A-40E7-86ED-BFA76C05DE13}">
      <dgm:prSet/>
      <dgm:spPr/>
      <dgm:t>
        <a:bodyPr/>
        <a:lstStyle/>
        <a:p>
          <a:endParaRPr lang="en-US"/>
        </a:p>
      </dgm:t>
    </dgm:pt>
    <dgm:pt modelId="{5CE671A5-5EFF-4104-A0CF-EBFF82C37F8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Think HOTS</a:t>
          </a:r>
        </a:p>
      </dgm:t>
    </dgm:pt>
    <dgm:pt modelId="{3B58ECF0-E6F1-4B15-92E2-5FAA0FD9B511}" type="parTrans" cxnId="{51706AB6-D856-427A-AF14-81D32E0A3BDF}">
      <dgm:prSet/>
      <dgm:spPr/>
      <dgm:t>
        <a:bodyPr/>
        <a:lstStyle/>
        <a:p>
          <a:endParaRPr lang="en-US"/>
        </a:p>
      </dgm:t>
    </dgm:pt>
    <dgm:pt modelId="{1BBD204D-4442-4CF3-B244-9075C5FCF426}" type="sibTrans" cxnId="{51706AB6-D856-427A-AF14-81D32E0A3BDF}">
      <dgm:prSet/>
      <dgm:spPr/>
      <dgm:t>
        <a:bodyPr/>
        <a:lstStyle/>
        <a:p>
          <a:endParaRPr lang="en-US"/>
        </a:p>
      </dgm:t>
    </dgm:pt>
    <dgm:pt modelId="{F2844DB8-7365-4E06-94D7-2011E25198A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Hands-on is great but you need the Didactic first to be able to apply and adapt.</a:t>
          </a:r>
        </a:p>
      </dgm:t>
    </dgm:pt>
    <dgm:pt modelId="{A6E4A77C-2E8C-425D-AD19-6DCB1D053646}" type="parTrans" cxnId="{5AB47D5C-B363-460C-8F97-E4DD193A6E8A}">
      <dgm:prSet/>
      <dgm:spPr/>
      <dgm:t>
        <a:bodyPr/>
        <a:lstStyle/>
        <a:p>
          <a:endParaRPr lang="en-US"/>
        </a:p>
      </dgm:t>
    </dgm:pt>
    <dgm:pt modelId="{23C07A16-8C76-4997-9B30-5EB8758D9FA1}" type="sibTrans" cxnId="{5AB47D5C-B363-460C-8F97-E4DD193A6E8A}">
      <dgm:prSet/>
      <dgm:spPr/>
      <dgm:t>
        <a:bodyPr/>
        <a:lstStyle/>
        <a:p>
          <a:endParaRPr lang="en-US"/>
        </a:p>
      </dgm:t>
    </dgm:pt>
    <dgm:pt modelId="{CD07C3C7-5590-4D52-97D1-6D282076E183}" type="pres">
      <dgm:prSet presAssocID="{6CFBFD34-330F-4725-ABEB-97FE58756D50}" presName="root" presStyleCnt="0">
        <dgm:presLayoutVars>
          <dgm:dir/>
          <dgm:resizeHandles val="exact"/>
        </dgm:presLayoutVars>
      </dgm:prSet>
      <dgm:spPr/>
    </dgm:pt>
    <dgm:pt modelId="{CF5B3423-6A46-455B-A219-667B659964B6}" type="pres">
      <dgm:prSet presAssocID="{B396A642-3A73-4B57-B156-E16A827EFEA1}" presName="compNode" presStyleCnt="0"/>
      <dgm:spPr/>
    </dgm:pt>
    <dgm:pt modelId="{DB451B6B-C1FB-4369-BAB5-C48444E1D557}" type="pres">
      <dgm:prSet presAssocID="{B396A642-3A73-4B57-B156-E16A827EFEA1}" presName="bgRect" presStyleLbl="bgShp" presStyleIdx="0" presStyleCnt="3"/>
      <dgm:spPr/>
    </dgm:pt>
    <dgm:pt modelId="{BAF8EED6-F7D7-4669-A4EB-F169554EC6C9}" type="pres">
      <dgm:prSet presAssocID="{B396A642-3A73-4B57-B156-E16A827EFEA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peat"/>
        </a:ext>
      </dgm:extLst>
    </dgm:pt>
    <dgm:pt modelId="{C9835ADA-E595-46F4-97F6-27054B5EB6C0}" type="pres">
      <dgm:prSet presAssocID="{B396A642-3A73-4B57-B156-E16A827EFEA1}" presName="spaceRect" presStyleCnt="0"/>
      <dgm:spPr/>
    </dgm:pt>
    <dgm:pt modelId="{911D28EC-0D11-4F22-BE31-599481EB2BB5}" type="pres">
      <dgm:prSet presAssocID="{B396A642-3A73-4B57-B156-E16A827EFEA1}" presName="parTx" presStyleLbl="revTx" presStyleIdx="0" presStyleCnt="3">
        <dgm:presLayoutVars>
          <dgm:chMax val="0"/>
          <dgm:chPref val="0"/>
        </dgm:presLayoutVars>
      </dgm:prSet>
      <dgm:spPr/>
    </dgm:pt>
    <dgm:pt modelId="{B4401F07-B1A0-4BCA-9AD7-285FE6486A35}" type="pres">
      <dgm:prSet presAssocID="{B70B0634-1A25-4CD9-85C2-7E32A83F288C}" presName="sibTrans" presStyleCnt="0"/>
      <dgm:spPr/>
    </dgm:pt>
    <dgm:pt modelId="{02F4FEF4-2E0A-4BA8-AF88-9AF192512555}" type="pres">
      <dgm:prSet presAssocID="{5CE671A5-5EFF-4104-A0CF-EBFF82C37F86}" presName="compNode" presStyleCnt="0"/>
      <dgm:spPr/>
    </dgm:pt>
    <dgm:pt modelId="{8D028F6F-214B-4559-A665-D2FEF07D5B8A}" type="pres">
      <dgm:prSet presAssocID="{5CE671A5-5EFF-4104-A0CF-EBFF82C37F86}" presName="bgRect" presStyleLbl="bgShp" presStyleIdx="1" presStyleCnt="3"/>
      <dgm:spPr/>
    </dgm:pt>
    <dgm:pt modelId="{FE1BCE9D-8519-4362-A8FA-ABEAA825F9E9}" type="pres">
      <dgm:prSet presAssocID="{5CE671A5-5EFF-4104-A0CF-EBFF82C37F8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1F7BCA7E-8ED8-41C1-92C1-C2E1261A5992}" type="pres">
      <dgm:prSet presAssocID="{5CE671A5-5EFF-4104-A0CF-EBFF82C37F86}" presName="spaceRect" presStyleCnt="0"/>
      <dgm:spPr/>
    </dgm:pt>
    <dgm:pt modelId="{F98458D2-ED3E-45A8-8541-3B3E1368680F}" type="pres">
      <dgm:prSet presAssocID="{5CE671A5-5EFF-4104-A0CF-EBFF82C37F86}" presName="parTx" presStyleLbl="revTx" presStyleIdx="1" presStyleCnt="3">
        <dgm:presLayoutVars>
          <dgm:chMax val="0"/>
          <dgm:chPref val="0"/>
        </dgm:presLayoutVars>
      </dgm:prSet>
      <dgm:spPr/>
    </dgm:pt>
    <dgm:pt modelId="{E35D07BF-EC4B-49F2-A260-2328ED7FEA06}" type="pres">
      <dgm:prSet presAssocID="{1BBD204D-4442-4CF3-B244-9075C5FCF426}" presName="sibTrans" presStyleCnt="0"/>
      <dgm:spPr/>
    </dgm:pt>
    <dgm:pt modelId="{2CF67A53-D5F2-4581-B15C-B232785289DB}" type="pres">
      <dgm:prSet presAssocID="{F2844DB8-7365-4E06-94D7-2011E25198A2}" presName="compNode" presStyleCnt="0"/>
      <dgm:spPr/>
    </dgm:pt>
    <dgm:pt modelId="{9A547D09-CD61-4037-9422-6A54E2C86C88}" type="pres">
      <dgm:prSet presAssocID="{F2844DB8-7365-4E06-94D7-2011E25198A2}" presName="bgRect" presStyleLbl="bgShp" presStyleIdx="2" presStyleCnt="3"/>
      <dgm:spPr/>
    </dgm:pt>
    <dgm:pt modelId="{9C3A545A-97A5-49E2-9B8A-1D0161554716}" type="pres">
      <dgm:prSet presAssocID="{F2844DB8-7365-4E06-94D7-2011E25198A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4FF4CAE6-F9ED-4BC4-8DDF-A724CB024C1D}" type="pres">
      <dgm:prSet presAssocID="{F2844DB8-7365-4E06-94D7-2011E25198A2}" presName="spaceRect" presStyleCnt="0"/>
      <dgm:spPr/>
    </dgm:pt>
    <dgm:pt modelId="{2FC322A6-70F5-455D-8CAA-9CD9E837794B}" type="pres">
      <dgm:prSet presAssocID="{F2844DB8-7365-4E06-94D7-2011E25198A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31A15E1B-952C-494C-A405-F5A331776C58}" type="presOf" srcId="{B396A642-3A73-4B57-B156-E16A827EFEA1}" destId="{911D28EC-0D11-4F22-BE31-599481EB2BB5}" srcOrd="0" destOrd="0" presId="urn:microsoft.com/office/officeart/2018/2/layout/IconVerticalSolidList"/>
    <dgm:cxn modelId="{5AB47D5C-B363-460C-8F97-E4DD193A6E8A}" srcId="{6CFBFD34-330F-4725-ABEB-97FE58756D50}" destId="{F2844DB8-7365-4E06-94D7-2011E25198A2}" srcOrd="2" destOrd="0" parTransId="{A6E4A77C-2E8C-425D-AD19-6DCB1D053646}" sibTransId="{23C07A16-8C76-4997-9B30-5EB8758D9FA1}"/>
    <dgm:cxn modelId="{C0017A61-0768-4852-A64A-3D262EC41BEB}" type="presOf" srcId="{F2844DB8-7365-4E06-94D7-2011E25198A2}" destId="{2FC322A6-70F5-455D-8CAA-9CD9E837794B}" srcOrd="0" destOrd="0" presId="urn:microsoft.com/office/officeart/2018/2/layout/IconVerticalSolidList"/>
    <dgm:cxn modelId="{E232F561-256A-40E7-86ED-BFA76C05DE13}" srcId="{6CFBFD34-330F-4725-ABEB-97FE58756D50}" destId="{B396A642-3A73-4B57-B156-E16A827EFEA1}" srcOrd="0" destOrd="0" parTransId="{C40F0133-70B0-472E-B6F1-465D5655BE0F}" sibTransId="{B70B0634-1A25-4CD9-85C2-7E32A83F288C}"/>
    <dgm:cxn modelId="{BEDBCA4F-C998-4A75-BFC1-D577FBBC1269}" type="presOf" srcId="{5CE671A5-5EFF-4104-A0CF-EBFF82C37F86}" destId="{F98458D2-ED3E-45A8-8541-3B3E1368680F}" srcOrd="0" destOrd="0" presId="urn:microsoft.com/office/officeart/2018/2/layout/IconVerticalSolidList"/>
    <dgm:cxn modelId="{FC99CF76-F2D3-49C4-A710-F9497B076154}" type="presOf" srcId="{6CFBFD34-330F-4725-ABEB-97FE58756D50}" destId="{CD07C3C7-5590-4D52-97D1-6D282076E183}" srcOrd="0" destOrd="0" presId="urn:microsoft.com/office/officeart/2018/2/layout/IconVerticalSolidList"/>
    <dgm:cxn modelId="{51706AB6-D856-427A-AF14-81D32E0A3BDF}" srcId="{6CFBFD34-330F-4725-ABEB-97FE58756D50}" destId="{5CE671A5-5EFF-4104-A0CF-EBFF82C37F86}" srcOrd="1" destOrd="0" parTransId="{3B58ECF0-E6F1-4B15-92E2-5FAA0FD9B511}" sibTransId="{1BBD204D-4442-4CF3-B244-9075C5FCF426}"/>
    <dgm:cxn modelId="{C91FCB68-7F23-4862-B12B-EF06ECEDB40C}" type="presParOf" srcId="{CD07C3C7-5590-4D52-97D1-6D282076E183}" destId="{CF5B3423-6A46-455B-A219-667B659964B6}" srcOrd="0" destOrd="0" presId="urn:microsoft.com/office/officeart/2018/2/layout/IconVerticalSolidList"/>
    <dgm:cxn modelId="{088EB7B6-CB2D-4F23-B590-C9DD05F39BA2}" type="presParOf" srcId="{CF5B3423-6A46-455B-A219-667B659964B6}" destId="{DB451B6B-C1FB-4369-BAB5-C48444E1D557}" srcOrd="0" destOrd="0" presId="urn:microsoft.com/office/officeart/2018/2/layout/IconVerticalSolidList"/>
    <dgm:cxn modelId="{7E1C6ECA-C41A-44E0-9CEA-5227E4B6F947}" type="presParOf" srcId="{CF5B3423-6A46-455B-A219-667B659964B6}" destId="{BAF8EED6-F7D7-4669-A4EB-F169554EC6C9}" srcOrd="1" destOrd="0" presId="urn:microsoft.com/office/officeart/2018/2/layout/IconVerticalSolidList"/>
    <dgm:cxn modelId="{1B0AEA08-59B8-44A7-9960-4EEA639DAA14}" type="presParOf" srcId="{CF5B3423-6A46-455B-A219-667B659964B6}" destId="{C9835ADA-E595-46F4-97F6-27054B5EB6C0}" srcOrd="2" destOrd="0" presId="urn:microsoft.com/office/officeart/2018/2/layout/IconVerticalSolidList"/>
    <dgm:cxn modelId="{80CE96B2-FAB8-4B78-A157-CC2A786E4522}" type="presParOf" srcId="{CF5B3423-6A46-455B-A219-667B659964B6}" destId="{911D28EC-0D11-4F22-BE31-599481EB2BB5}" srcOrd="3" destOrd="0" presId="urn:microsoft.com/office/officeart/2018/2/layout/IconVerticalSolidList"/>
    <dgm:cxn modelId="{2A5E64BA-A4F1-4B00-90B9-8E51476039F6}" type="presParOf" srcId="{CD07C3C7-5590-4D52-97D1-6D282076E183}" destId="{B4401F07-B1A0-4BCA-9AD7-285FE6486A35}" srcOrd="1" destOrd="0" presId="urn:microsoft.com/office/officeart/2018/2/layout/IconVerticalSolidList"/>
    <dgm:cxn modelId="{46BB455E-2550-459C-B8E0-A275864CA0BF}" type="presParOf" srcId="{CD07C3C7-5590-4D52-97D1-6D282076E183}" destId="{02F4FEF4-2E0A-4BA8-AF88-9AF192512555}" srcOrd="2" destOrd="0" presId="urn:microsoft.com/office/officeart/2018/2/layout/IconVerticalSolidList"/>
    <dgm:cxn modelId="{1C747EA3-5133-491B-96BC-C800CE4611AA}" type="presParOf" srcId="{02F4FEF4-2E0A-4BA8-AF88-9AF192512555}" destId="{8D028F6F-214B-4559-A665-D2FEF07D5B8A}" srcOrd="0" destOrd="0" presId="urn:microsoft.com/office/officeart/2018/2/layout/IconVerticalSolidList"/>
    <dgm:cxn modelId="{33A17825-6B45-4450-A705-9E7516E540E1}" type="presParOf" srcId="{02F4FEF4-2E0A-4BA8-AF88-9AF192512555}" destId="{FE1BCE9D-8519-4362-A8FA-ABEAA825F9E9}" srcOrd="1" destOrd="0" presId="urn:microsoft.com/office/officeart/2018/2/layout/IconVerticalSolidList"/>
    <dgm:cxn modelId="{E8E6D7B5-12C6-4301-87B0-A811643CA13E}" type="presParOf" srcId="{02F4FEF4-2E0A-4BA8-AF88-9AF192512555}" destId="{1F7BCA7E-8ED8-41C1-92C1-C2E1261A5992}" srcOrd="2" destOrd="0" presId="urn:microsoft.com/office/officeart/2018/2/layout/IconVerticalSolidList"/>
    <dgm:cxn modelId="{1B24A8AE-3AF4-4DAA-B579-860FF935EC57}" type="presParOf" srcId="{02F4FEF4-2E0A-4BA8-AF88-9AF192512555}" destId="{F98458D2-ED3E-45A8-8541-3B3E1368680F}" srcOrd="3" destOrd="0" presId="urn:microsoft.com/office/officeart/2018/2/layout/IconVerticalSolidList"/>
    <dgm:cxn modelId="{C0EA56A3-6A62-4EAB-81D3-29FD3276F8F9}" type="presParOf" srcId="{CD07C3C7-5590-4D52-97D1-6D282076E183}" destId="{E35D07BF-EC4B-49F2-A260-2328ED7FEA06}" srcOrd="3" destOrd="0" presId="urn:microsoft.com/office/officeart/2018/2/layout/IconVerticalSolidList"/>
    <dgm:cxn modelId="{AEF5CDF2-C180-4524-9FCE-54B5A0B88E74}" type="presParOf" srcId="{CD07C3C7-5590-4D52-97D1-6D282076E183}" destId="{2CF67A53-D5F2-4581-B15C-B232785289DB}" srcOrd="4" destOrd="0" presId="urn:microsoft.com/office/officeart/2018/2/layout/IconVerticalSolidList"/>
    <dgm:cxn modelId="{3A3750B9-C591-49A7-8BFA-3800E2954F32}" type="presParOf" srcId="{2CF67A53-D5F2-4581-B15C-B232785289DB}" destId="{9A547D09-CD61-4037-9422-6A54E2C86C88}" srcOrd="0" destOrd="0" presId="urn:microsoft.com/office/officeart/2018/2/layout/IconVerticalSolidList"/>
    <dgm:cxn modelId="{6D6F09F5-5D54-4879-9140-9D4B02B4933F}" type="presParOf" srcId="{2CF67A53-D5F2-4581-B15C-B232785289DB}" destId="{9C3A545A-97A5-49E2-9B8A-1D0161554716}" srcOrd="1" destOrd="0" presId="urn:microsoft.com/office/officeart/2018/2/layout/IconVerticalSolidList"/>
    <dgm:cxn modelId="{9F092AD7-22AC-4249-8DA7-02E7F681BBC3}" type="presParOf" srcId="{2CF67A53-D5F2-4581-B15C-B232785289DB}" destId="{4FF4CAE6-F9ED-4BC4-8DDF-A724CB024C1D}" srcOrd="2" destOrd="0" presId="urn:microsoft.com/office/officeart/2018/2/layout/IconVerticalSolidList"/>
    <dgm:cxn modelId="{E157DD22-0221-474B-AE93-3563B392CE3E}" type="presParOf" srcId="{2CF67A53-D5F2-4581-B15C-B232785289DB}" destId="{2FC322A6-70F5-455D-8CAA-9CD9E837794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CBBAE98-F858-4CF4-81B0-99C2E2AEFEC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97BF496-311D-4ACA-A3D8-19AD48D3AACB}">
      <dgm:prSet/>
      <dgm:spPr/>
      <dgm:t>
        <a:bodyPr/>
        <a:lstStyle/>
        <a:p>
          <a:r>
            <a:rPr lang="en-US"/>
            <a:t>If everyone is getting the same thing wrong…</a:t>
          </a:r>
        </a:p>
      </dgm:t>
    </dgm:pt>
    <dgm:pt modelId="{785F0DDA-F3B8-4506-9B76-CB489120E677}" type="parTrans" cxnId="{C6004109-3793-4BC6-BE3B-765C4CAD1242}">
      <dgm:prSet/>
      <dgm:spPr/>
      <dgm:t>
        <a:bodyPr/>
        <a:lstStyle/>
        <a:p>
          <a:endParaRPr lang="en-US"/>
        </a:p>
      </dgm:t>
    </dgm:pt>
    <dgm:pt modelId="{CB51F3EA-0A71-44DC-B40E-81EAD3D915E7}" type="sibTrans" cxnId="{C6004109-3793-4BC6-BE3B-765C4CAD1242}">
      <dgm:prSet/>
      <dgm:spPr/>
      <dgm:t>
        <a:bodyPr/>
        <a:lstStyle/>
        <a:p>
          <a:endParaRPr lang="en-US"/>
        </a:p>
      </dgm:t>
    </dgm:pt>
    <dgm:pt modelId="{3048B2B3-7B69-460E-8590-F27477374656}">
      <dgm:prSet/>
      <dgm:spPr/>
      <dgm:t>
        <a:bodyPr/>
        <a:lstStyle/>
        <a:p>
          <a:r>
            <a:rPr lang="en-US"/>
            <a:t>What is the question asking?</a:t>
          </a:r>
        </a:p>
      </dgm:t>
    </dgm:pt>
    <dgm:pt modelId="{11E6928E-FA02-4927-AB74-6A8F1FA32625}" type="parTrans" cxnId="{3628ACB9-5882-4C41-A96C-C9A8032A5F28}">
      <dgm:prSet/>
      <dgm:spPr/>
      <dgm:t>
        <a:bodyPr/>
        <a:lstStyle/>
        <a:p>
          <a:endParaRPr lang="en-US"/>
        </a:p>
      </dgm:t>
    </dgm:pt>
    <dgm:pt modelId="{090E227B-93A6-41BF-902F-469DAB4DDB7C}" type="sibTrans" cxnId="{3628ACB9-5882-4C41-A96C-C9A8032A5F28}">
      <dgm:prSet/>
      <dgm:spPr/>
      <dgm:t>
        <a:bodyPr/>
        <a:lstStyle/>
        <a:p>
          <a:endParaRPr lang="en-US"/>
        </a:p>
      </dgm:t>
    </dgm:pt>
    <dgm:pt modelId="{3C0C02FB-8DDD-4CCB-88D5-A628B0E94C12}">
      <dgm:prSet/>
      <dgm:spPr/>
      <dgm:t>
        <a:bodyPr/>
        <a:lstStyle/>
        <a:p>
          <a:r>
            <a:rPr lang="en-US"/>
            <a:t>Are the possible answers wrong?</a:t>
          </a:r>
        </a:p>
      </dgm:t>
    </dgm:pt>
    <dgm:pt modelId="{96B4D4DB-ADCC-4EF9-86FA-6A00D98303D0}" type="parTrans" cxnId="{24A828A1-E8CE-4D24-A96C-1964E8163842}">
      <dgm:prSet/>
      <dgm:spPr/>
      <dgm:t>
        <a:bodyPr/>
        <a:lstStyle/>
        <a:p>
          <a:endParaRPr lang="en-US"/>
        </a:p>
      </dgm:t>
    </dgm:pt>
    <dgm:pt modelId="{5EEE5703-015E-40ED-8299-55E81D28F17D}" type="sibTrans" cxnId="{24A828A1-E8CE-4D24-A96C-1964E8163842}">
      <dgm:prSet/>
      <dgm:spPr/>
      <dgm:t>
        <a:bodyPr/>
        <a:lstStyle/>
        <a:p>
          <a:endParaRPr lang="en-US"/>
        </a:p>
      </dgm:t>
    </dgm:pt>
    <dgm:pt modelId="{84A08222-79A6-4A4F-974F-3ABD6C4E5535}">
      <dgm:prSet/>
      <dgm:spPr/>
      <dgm:t>
        <a:bodyPr/>
        <a:lstStyle/>
        <a:p>
          <a:r>
            <a:rPr lang="en-US"/>
            <a:t>Are you evaluating the right things?</a:t>
          </a:r>
        </a:p>
      </dgm:t>
    </dgm:pt>
    <dgm:pt modelId="{FA6FC8FA-474B-46E7-826B-8C9B5C7818E3}" type="parTrans" cxnId="{0C3C7CD0-F440-4BD7-91E0-C2B6A71BD720}">
      <dgm:prSet/>
      <dgm:spPr/>
      <dgm:t>
        <a:bodyPr/>
        <a:lstStyle/>
        <a:p>
          <a:endParaRPr lang="en-US"/>
        </a:p>
      </dgm:t>
    </dgm:pt>
    <dgm:pt modelId="{E4C6A2A6-8C2E-4DCF-8647-90906FFB1B7B}" type="sibTrans" cxnId="{0C3C7CD0-F440-4BD7-91E0-C2B6A71BD720}">
      <dgm:prSet/>
      <dgm:spPr/>
      <dgm:t>
        <a:bodyPr/>
        <a:lstStyle/>
        <a:p>
          <a:endParaRPr lang="en-US"/>
        </a:p>
      </dgm:t>
    </dgm:pt>
    <dgm:pt modelId="{AAE3D7EF-45A5-48E6-AA00-6E512170BFD6}" type="pres">
      <dgm:prSet presAssocID="{BCBBAE98-F858-4CF4-81B0-99C2E2AEFEC9}" presName="linear" presStyleCnt="0">
        <dgm:presLayoutVars>
          <dgm:animLvl val="lvl"/>
          <dgm:resizeHandles val="exact"/>
        </dgm:presLayoutVars>
      </dgm:prSet>
      <dgm:spPr/>
    </dgm:pt>
    <dgm:pt modelId="{08115408-59DF-4559-A600-A7D2A18B80B7}" type="pres">
      <dgm:prSet presAssocID="{697BF496-311D-4ACA-A3D8-19AD48D3AAC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70C7FB5-35A6-47E1-BBEC-CFB79ECD1A48}" type="pres">
      <dgm:prSet presAssocID="{CB51F3EA-0A71-44DC-B40E-81EAD3D915E7}" presName="spacer" presStyleCnt="0"/>
      <dgm:spPr/>
    </dgm:pt>
    <dgm:pt modelId="{B4AE85AE-53BD-4F24-A27F-C0025427662B}" type="pres">
      <dgm:prSet presAssocID="{3048B2B3-7B69-460E-8590-F2747737465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6E30D03-C86E-4328-BBE5-83AD727B5E4E}" type="pres">
      <dgm:prSet presAssocID="{090E227B-93A6-41BF-902F-469DAB4DDB7C}" presName="spacer" presStyleCnt="0"/>
      <dgm:spPr/>
    </dgm:pt>
    <dgm:pt modelId="{2A61EC2D-FEAF-4857-8FF0-9BAA72F8ED64}" type="pres">
      <dgm:prSet presAssocID="{3C0C02FB-8DDD-4CCB-88D5-A628B0E94C1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055FC08-1CA8-4A39-8979-207BD6BFA1EA}" type="pres">
      <dgm:prSet presAssocID="{5EEE5703-015E-40ED-8299-55E81D28F17D}" presName="spacer" presStyleCnt="0"/>
      <dgm:spPr/>
    </dgm:pt>
    <dgm:pt modelId="{4DA6AA9C-8E7E-497E-8407-B19946DE33BB}" type="pres">
      <dgm:prSet presAssocID="{84A08222-79A6-4A4F-974F-3ABD6C4E553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6004109-3793-4BC6-BE3B-765C4CAD1242}" srcId="{BCBBAE98-F858-4CF4-81B0-99C2E2AEFEC9}" destId="{697BF496-311D-4ACA-A3D8-19AD48D3AACB}" srcOrd="0" destOrd="0" parTransId="{785F0DDA-F3B8-4506-9B76-CB489120E677}" sibTransId="{CB51F3EA-0A71-44DC-B40E-81EAD3D915E7}"/>
    <dgm:cxn modelId="{A8E5772F-3AB3-42E5-A9C7-841FE37AC606}" type="presOf" srcId="{3C0C02FB-8DDD-4CCB-88D5-A628B0E94C12}" destId="{2A61EC2D-FEAF-4857-8FF0-9BAA72F8ED64}" srcOrd="0" destOrd="0" presId="urn:microsoft.com/office/officeart/2005/8/layout/vList2"/>
    <dgm:cxn modelId="{0D77E05A-2E2C-4FC3-8D97-CA8651AB5254}" type="presOf" srcId="{BCBBAE98-F858-4CF4-81B0-99C2E2AEFEC9}" destId="{AAE3D7EF-45A5-48E6-AA00-6E512170BFD6}" srcOrd="0" destOrd="0" presId="urn:microsoft.com/office/officeart/2005/8/layout/vList2"/>
    <dgm:cxn modelId="{CFBE6182-2B55-42C4-9847-785B5362865B}" type="presOf" srcId="{84A08222-79A6-4A4F-974F-3ABD6C4E5535}" destId="{4DA6AA9C-8E7E-497E-8407-B19946DE33BB}" srcOrd="0" destOrd="0" presId="urn:microsoft.com/office/officeart/2005/8/layout/vList2"/>
    <dgm:cxn modelId="{24A828A1-E8CE-4D24-A96C-1964E8163842}" srcId="{BCBBAE98-F858-4CF4-81B0-99C2E2AEFEC9}" destId="{3C0C02FB-8DDD-4CCB-88D5-A628B0E94C12}" srcOrd="2" destOrd="0" parTransId="{96B4D4DB-ADCC-4EF9-86FA-6A00D98303D0}" sibTransId="{5EEE5703-015E-40ED-8299-55E81D28F17D}"/>
    <dgm:cxn modelId="{3628ACB9-5882-4C41-A96C-C9A8032A5F28}" srcId="{BCBBAE98-F858-4CF4-81B0-99C2E2AEFEC9}" destId="{3048B2B3-7B69-460E-8590-F27477374656}" srcOrd="1" destOrd="0" parTransId="{11E6928E-FA02-4927-AB74-6A8F1FA32625}" sibTransId="{090E227B-93A6-41BF-902F-469DAB4DDB7C}"/>
    <dgm:cxn modelId="{9C9796BF-8F69-47CD-A205-5B7096B5D1E7}" type="presOf" srcId="{3048B2B3-7B69-460E-8590-F27477374656}" destId="{B4AE85AE-53BD-4F24-A27F-C0025427662B}" srcOrd="0" destOrd="0" presId="urn:microsoft.com/office/officeart/2005/8/layout/vList2"/>
    <dgm:cxn modelId="{0C3C7CD0-F440-4BD7-91E0-C2B6A71BD720}" srcId="{BCBBAE98-F858-4CF4-81B0-99C2E2AEFEC9}" destId="{84A08222-79A6-4A4F-974F-3ABD6C4E5535}" srcOrd="3" destOrd="0" parTransId="{FA6FC8FA-474B-46E7-826B-8C9B5C7818E3}" sibTransId="{E4C6A2A6-8C2E-4DCF-8647-90906FFB1B7B}"/>
    <dgm:cxn modelId="{39F0FDED-AFC7-4066-8B88-4EB6C78CD680}" type="presOf" srcId="{697BF496-311D-4ACA-A3D8-19AD48D3AACB}" destId="{08115408-59DF-4559-A600-A7D2A18B80B7}" srcOrd="0" destOrd="0" presId="urn:microsoft.com/office/officeart/2005/8/layout/vList2"/>
    <dgm:cxn modelId="{2DFCC24B-FDEE-4FE5-8424-D439B97DC79F}" type="presParOf" srcId="{AAE3D7EF-45A5-48E6-AA00-6E512170BFD6}" destId="{08115408-59DF-4559-A600-A7D2A18B80B7}" srcOrd="0" destOrd="0" presId="urn:microsoft.com/office/officeart/2005/8/layout/vList2"/>
    <dgm:cxn modelId="{F076678E-6C72-463D-820E-BC92230AC0C8}" type="presParOf" srcId="{AAE3D7EF-45A5-48E6-AA00-6E512170BFD6}" destId="{070C7FB5-35A6-47E1-BBEC-CFB79ECD1A48}" srcOrd="1" destOrd="0" presId="urn:microsoft.com/office/officeart/2005/8/layout/vList2"/>
    <dgm:cxn modelId="{397D867E-1C88-46BB-BF43-B3360DA70AFD}" type="presParOf" srcId="{AAE3D7EF-45A5-48E6-AA00-6E512170BFD6}" destId="{B4AE85AE-53BD-4F24-A27F-C0025427662B}" srcOrd="2" destOrd="0" presId="urn:microsoft.com/office/officeart/2005/8/layout/vList2"/>
    <dgm:cxn modelId="{F337FB62-FDB5-4298-905B-4BE424C63837}" type="presParOf" srcId="{AAE3D7EF-45A5-48E6-AA00-6E512170BFD6}" destId="{86E30D03-C86E-4328-BBE5-83AD727B5E4E}" srcOrd="3" destOrd="0" presId="urn:microsoft.com/office/officeart/2005/8/layout/vList2"/>
    <dgm:cxn modelId="{4BECFEB8-C75C-460C-985B-665C83D2484A}" type="presParOf" srcId="{AAE3D7EF-45A5-48E6-AA00-6E512170BFD6}" destId="{2A61EC2D-FEAF-4857-8FF0-9BAA72F8ED64}" srcOrd="4" destOrd="0" presId="urn:microsoft.com/office/officeart/2005/8/layout/vList2"/>
    <dgm:cxn modelId="{616C6006-5A0A-45A5-B31F-1AD5AC430703}" type="presParOf" srcId="{AAE3D7EF-45A5-48E6-AA00-6E512170BFD6}" destId="{2055FC08-1CA8-4A39-8979-207BD6BFA1EA}" srcOrd="5" destOrd="0" presId="urn:microsoft.com/office/officeart/2005/8/layout/vList2"/>
    <dgm:cxn modelId="{F07BC399-A06C-43C8-8457-7BE2DB84C4FC}" type="presParOf" srcId="{AAE3D7EF-45A5-48E6-AA00-6E512170BFD6}" destId="{4DA6AA9C-8E7E-497E-8407-B19946DE33B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5285493-CA2B-4F4D-842E-A847E23A7570}" type="doc">
      <dgm:prSet loTypeId="urn:microsoft.com/office/officeart/2008/layout/Lin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FCE0EEF0-E9DF-45C4-98A6-C616FD69C972}">
      <dgm:prSet/>
      <dgm:spPr/>
      <dgm:t>
        <a:bodyPr/>
        <a:lstStyle/>
        <a:p>
          <a:r>
            <a:rPr lang="en-US"/>
            <a:t>There is no substitute.</a:t>
          </a:r>
        </a:p>
      </dgm:t>
    </dgm:pt>
    <dgm:pt modelId="{F901164B-CBC0-49D4-BB86-C45549CBAD9F}" type="parTrans" cxnId="{206A122B-9362-440A-9467-4A9519292FDA}">
      <dgm:prSet/>
      <dgm:spPr/>
      <dgm:t>
        <a:bodyPr/>
        <a:lstStyle/>
        <a:p>
          <a:endParaRPr lang="en-US"/>
        </a:p>
      </dgm:t>
    </dgm:pt>
    <dgm:pt modelId="{360848FD-C0A6-49D9-93EB-007441403C4F}" type="sibTrans" cxnId="{206A122B-9362-440A-9467-4A9519292FDA}">
      <dgm:prSet/>
      <dgm:spPr/>
      <dgm:t>
        <a:bodyPr/>
        <a:lstStyle/>
        <a:p>
          <a:endParaRPr lang="en-US"/>
        </a:p>
      </dgm:t>
    </dgm:pt>
    <dgm:pt modelId="{1E8F4D82-734E-4C31-8677-F463D776777B}">
      <dgm:prSet/>
      <dgm:spPr/>
      <dgm:t>
        <a:bodyPr/>
        <a:lstStyle/>
        <a:p>
          <a:r>
            <a:rPr lang="en-US"/>
            <a:t>Truth and honesty are </a:t>
          </a:r>
          <a:r>
            <a:rPr lang="en-US" i="1" u="sng"/>
            <a:t>ALWAYS</a:t>
          </a:r>
          <a:r>
            <a:rPr lang="en-US"/>
            <a:t> the best policies</a:t>
          </a:r>
        </a:p>
      </dgm:t>
    </dgm:pt>
    <dgm:pt modelId="{F2E3AEEF-737B-4AA3-98E7-1C5D80E6D69C}" type="parTrans" cxnId="{8BFF4251-0175-404B-92E3-D0DCDC7F6566}">
      <dgm:prSet/>
      <dgm:spPr/>
      <dgm:t>
        <a:bodyPr/>
        <a:lstStyle/>
        <a:p>
          <a:endParaRPr lang="en-US"/>
        </a:p>
      </dgm:t>
    </dgm:pt>
    <dgm:pt modelId="{0C4778F6-985B-4A3E-B4F0-4A7B8A8C8C8D}" type="sibTrans" cxnId="{8BFF4251-0175-404B-92E3-D0DCDC7F6566}">
      <dgm:prSet/>
      <dgm:spPr/>
      <dgm:t>
        <a:bodyPr/>
        <a:lstStyle/>
        <a:p>
          <a:endParaRPr lang="en-US"/>
        </a:p>
      </dgm:t>
    </dgm:pt>
    <dgm:pt modelId="{AC50EA3A-D10C-4683-AC68-419D0CCBAC39}">
      <dgm:prSet/>
      <dgm:spPr/>
      <dgm:t>
        <a:bodyPr/>
        <a:lstStyle/>
        <a:p>
          <a:r>
            <a:rPr lang="en-US"/>
            <a:t>Empathize with your trainee</a:t>
          </a:r>
        </a:p>
      </dgm:t>
    </dgm:pt>
    <dgm:pt modelId="{C7626B66-4411-4E11-ACD9-B595D1F799F1}" type="parTrans" cxnId="{E22CCE9F-1278-4867-B347-07CEB57D0407}">
      <dgm:prSet/>
      <dgm:spPr/>
      <dgm:t>
        <a:bodyPr/>
        <a:lstStyle/>
        <a:p>
          <a:endParaRPr lang="en-US"/>
        </a:p>
      </dgm:t>
    </dgm:pt>
    <dgm:pt modelId="{28D7ECDE-DFCB-4492-B588-16D435BFA8C0}" type="sibTrans" cxnId="{E22CCE9F-1278-4867-B347-07CEB57D0407}">
      <dgm:prSet/>
      <dgm:spPr/>
      <dgm:t>
        <a:bodyPr/>
        <a:lstStyle/>
        <a:p>
          <a:endParaRPr lang="en-US"/>
        </a:p>
      </dgm:t>
    </dgm:pt>
    <dgm:pt modelId="{DEC41253-DC0F-4303-A9D0-C5158B5B2389}">
      <dgm:prSet/>
      <dgm:spPr/>
      <dgm:t>
        <a:bodyPr/>
        <a:lstStyle/>
        <a:p>
          <a:r>
            <a:rPr lang="en-US"/>
            <a:t>Meet regularly with your supervisors</a:t>
          </a:r>
        </a:p>
      </dgm:t>
    </dgm:pt>
    <dgm:pt modelId="{F17AF1FE-AB04-42F7-ADCC-0057D23147D3}" type="parTrans" cxnId="{C7C9998B-9B52-4D04-9032-8A3ED16FBF42}">
      <dgm:prSet/>
      <dgm:spPr/>
      <dgm:t>
        <a:bodyPr/>
        <a:lstStyle/>
        <a:p>
          <a:endParaRPr lang="en-US"/>
        </a:p>
      </dgm:t>
    </dgm:pt>
    <dgm:pt modelId="{6B32F9A0-CABF-4F13-8CCB-C16BDADA2D9D}" type="sibTrans" cxnId="{C7C9998B-9B52-4D04-9032-8A3ED16FBF42}">
      <dgm:prSet/>
      <dgm:spPr/>
      <dgm:t>
        <a:bodyPr/>
        <a:lstStyle/>
        <a:p>
          <a:endParaRPr lang="en-US"/>
        </a:p>
      </dgm:t>
    </dgm:pt>
    <dgm:pt modelId="{5C9ADF44-CB2C-41D8-89B5-D79FF8D1D8F8}" type="pres">
      <dgm:prSet presAssocID="{65285493-CA2B-4F4D-842E-A847E23A7570}" presName="vert0" presStyleCnt="0">
        <dgm:presLayoutVars>
          <dgm:dir/>
          <dgm:animOne val="branch"/>
          <dgm:animLvl val="lvl"/>
        </dgm:presLayoutVars>
      </dgm:prSet>
      <dgm:spPr/>
    </dgm:pt>
    <dgm:pt modelId="{67C36BDB-9783-477F-B2CB-0D8A2612983C}" type="pres">
      <dgm:prSet presAssocID="{FCE0EEF0-E9DF-45C4-98A6-C616FD69C972}" presName="thickLine" presStyleLbl="alignNode1" presStyleIdx="0" presStyleCnt="4"/>
      <dgm:spPr/>
    </dgm:pt>
    <dgm:pt modelId="{35BDF18A-B843-4315-B14A-014CA3418FC2}" type="pres">
      <dgm:prSet presAssocID="{FCE0EEF0-E9DF-45C4-98A6-C616FD69C972}" presName="horz1" presStyleCnt="0"/>
      <dgm:spPr/>
    </dgm:pt>
    <dgm:pt modelId="{45329F8C-39EB-40D7-8F79-B290C2586D2A}" type="pres">
      <dgm:prSet presAssocID="{FCE0EEF0-E9DF-45C4-98A6-C616FD69C972}" presName="tx1" presStyleLbl="revTx" presStyleIdx="0" presStyleCnt="4"/>
      <dgm:spPr/>
    </dgm:pt>
    <dgm:pt modelId="{5F5AD716-3D95-4DCC-B39C-9179F841B5A7}" type="pres">
      <dgm:prSet presAssocID="{FCE0EEF0-E9DF-45C4-98A6-C616FD69C972}" presName="vert1" presStyleCnt="0"/>
      <dgm:spPr/>
    </dgm:pt>
    <dgm:pt modelId="{AD9EF404-C907-47AB-9241-63F00AE017D9}" type="pres">
      <dgm:prSet presAssocID="{1E8F4D82-734E-4C31-8677-F463D776777B}" presName="thickLine" presStyleLbl="alignNode1" presStyleIdx="1" presStyleCnt="4"/>
      <dgm:spPr/>
    </dgm:pt>
    <dgm:pt modelId="{123B9A05-97CE-42E8-A60C-DBFE807EAD58}" type="pres">
      <dgm:prSet presAssocID="{1E8F4D82-734E-4C31-8677-F463D776777B}" presName="horz1" presStyleCnt="0"/>
      <dgm:spPr/>
    </dgm:pt>
    <dgm:pt modelId="{434C218A-3A86-4616-96DC-FE82FA749194}" type="pres">
      <dgm:prSet presAssocID="{1E8F4D82-734E-4C31-8677-F463D776777B}" presName="tx1" presStyleLbl="revTx" presStyleIdx="1" presStyleCnt="4"/>
      <dgm:spPr/>
    </dgm:pt>
    <dgm:pt modelId="{711071A9-EB9A-434D-954A-985D85FECDAD}" type="pres">
      <dgm:prSet presAssocID="{1E8F4D82-734E-4C31-8677-F463D776777B}" presName="vert1" presStyleCnt="0"/>
      <dgm:spPr/>
    </dgm:pt>
    <dgm:pt modelId="{48FDD552-FBC6-4227-BC28-32A82560E1BA}" type="pres">
      <dgm:prSet presAssocID="{AC50EA3A-D10C-4683-AC68-419D0CCBAC39}" presName="thickLine" presStyleLbl="alignNode1" presStyleIdx="2" presStyleCnt="4"/>
      <dgm:spPr/>
    </dgm:pt>
    <dgm:pt modelId="{A8807814-1DC5-45C2-81C5-171F7771EC61}" type="pres">
      <dgm:prSet presAssocID="{AC50EA3A-D10C-4683-AC68-419D0CCBAC39}" presName="horz1" presStyleCnt="0"/>
      <dgm:spPr/>
    </dgm:pt>
    <dgm:pt modelId="{411D1E65-C8F3-4542-A5A1-61EC69EE7BDA}" type="pres">
      <dgm:prSet presAssocID="{AC50EA3A-D10C-4683-AC68-419D0CCBAC39}" presName="tx1" presStyleLbl="revTx" presStyleIdx="2" presStyleCnt="4"/>
      <dgm:spPr/>
    </dgm:pt>
    <dgm:pt modelId="{BA064BE3-3E72-41AE-9F57-EB2D391F5EED}" type="pres">
      <dgm:prSet presAssocID="{AC50EA3A-D10C-4683-AC68-419D0CCBAC39}" presName="vert1" presStyleCnt="0"/>
      <dgm:spPr/>
    </dgm:pt>
    <dgm:pt modelId="{CF68BA4B-2E7E-4935-9B3A-E11C3129486A}" type="pres">
      <dgm:prSet presAssocID="{DEC41253-DC0F-4303-A9D0-C5158B5B2389}" presName="thickLine" presStyleLbl="alignNode1" presStyleIdx="3" presStyleCnt="4"/>
      <dgm:spPr/>
    </dgm:pt>
    <dgm:pt modelId="{DD738159-CD0B-408E-AF68-246DFD4CD575}" type="pres">
      <dgm:prSet presAssocID="{DEC41253-DC0F-4303-A9D0-C5158B5B2389}" presName="horz1" presStyleCnt="0"/>
      <dgm:spPr/>
    </dgm:pt>
    <dgm:pt modelId="{667CCB6B-671A-42A0-9B66-DA7A62A07F20}" type="pres">
      <dgm:prSet presAssocID="{DEC41253-DC0F-4303-A9D0-C5158B5B2389}" presName="tx1" presStyleLbl="revTx" presStyleIdx="3" presStyleCnt="4"/>
      <dgm:spPr/>
    </dgm:pt>
    <dgm:pt modelId="{B882AB82-5DA6-4311-8E04-EDA1AC91A404}" type="pres">
      <dgm:prSet presAssocID="{DEC41253-DC0F-4303-A9D0-C5158B5B2389}" presName="vert1" presStyleCnt="0"/>
      <dgm:spPr/>
    </dgm:pt>
  </dgm:ptLst>
  <dgm:cxnLst>
    <dgm:cxn modelId="{09670027-527E-4A3E-8996-98D76272632D}" type="presOf" srcId="{AC50EA3A-D10C-4683-AC68-419D0CCBAC39}" destId="{411D1E65-C8F3-4542-A5A1-61EC69EE7BDA}" srcOrd="0" destOrd="0" presId="urn:microsoft.com/office/officeart/2008/layout/LinedList"/>
    <dgm:cxn modelId="{206A122B-9362-440A-9467-4A9519292FDA}" srcId="{65285493-CA2B-4F4D-842E-A847E23A7570}" destId="{FCE0EEF0-E9DF-45C4-98A6-C616FD69C972}" srcOrd="0" destOrd="0" parTransId="{F901164B-CBC0-49D4-BB86-C45549CBAD9F}" sibTransId="{360848FD-C0A6-49D9-93EB-007441403C4F}"/>
    <dgm:cxn modelId="{1F424064-A18B-46E4-8A97-2DD9BD1D5CD1}" type="presOf" srcId="{DEC41253-DC0F-4303-A9D0-C5158B5B2389}" destId="{667CCB6B-671A-42A0-9B66-DA7A62A07F20}" srcOrd="0" destOrd="0" presId="urn:microsoft.com/office/officeart/2008/layout/LinedList"/>
    <dgm:cxn modelId="{8BFF4251-0175-404B-92E3-D0DCDC7F6566}" srcId="{65285493-CA2B-4F4D-842E-A847E23A7570}" destId="{1E8F4D82-734E-4C31-8677-F463D776777B}" srcOrd="1" destOrd="0" parTransId="{F2E3AEEF-737B-4AA3-98E7-1C5D80E6D69C}" sibTransId="{0C4778F6-985B-4A3E-B4F0-4A7B8A8C8C8D}"/>
    <dgm:cxn modelId="{C7C9998B-9B52-4D04-9032-8A3ED16FBF42}" srcId="{65285493-CA2B-4F4D-842E-A847E23A7570}" destId="{DEC41253-DC0F-4303-A9D0-C5158B5B2389}" srcOrd="3" destOrd="0" parTransId="{F17AF1FE-AB04-42F7-ADCC-0057D23147D3}" sibTransId="{6B32F9A0-CABF-4F13-8CCB-C16BDADA2D9D}"/>
    <dgm:cxn modelId="{E22CCE9F-1278-4867-B347-07CEB57D0407}" srcId="{65285493-CA2B-4F4D-842E-A847E23A7570}" destId="{AC50EA3A-D10C-4683-AC68-419D0CCBAC39}" srcOrd="2" destOrd="0" parTransId="{C7626B66-4411-4E11-ACD9-B595D1F799F1}" sibTransId="{28D7ECDE-DFCB-4492-B588-16D435BFA8C0}"/>
    <dgm:cxn modelId="{7EB356E4-B73B-4975-8025-706AF8C73901}" type="presOf" srcId="{FCE0EEF0-E9DF-45C4-98A6-C616FD69C972}" destId="{45329F8C-39EB-40D7-8F79-B290C2586D2A}" srcOrd="0" destOrd="0" presId="urn:microsoft.com/office/officeart/2008/layout/LinedList"/>
    <dgm:cxn modelId="{A11403E7-01FF-40DC-9314-006EE00C5203}" type="presOf" srcId="{1E8F4D82-734E-4C31-8677-F463D776777B}" destId="{434C218A-3A86-4616-96DC-FE82FA749194}" srcOrd="0" destOrd="0" presId="urn:microsoft.com/office/officeart/2008/layout/LinedList"/>
    <dgm:cxn modelId="{5AE155F3-32F3-493E-A262-2F71B0047C93}" type="presOf" srcId="{65285493-CA2B-4F4D-842E-A847E23A7570}" destId="{5C9ADF44-CB2C-41D8-89B5-D79FF8D1D8F8}" srcOrd="0" destOrd="0" presId="urn:microsoft.com/office/officeart/2008/layout/LinedList"/>
    <dgm:cxn modelId="{AF192B37-9483-487D-98A8-A32642FAB8FE}" type="presParOf" srcId="{5C9ADF44-CB2C-41D8-89B5-D79FF8D1D8F8}" destId="{67C36BDB-9783-477F-B2CB-0D8A2612983C}" srcOrd="0" destOrd="0" presId="urn:microsoft.com/office/officeart/2008/layout/LinedList"/>
    <dgm:cxn modelId="{2CD1C928-3471-48D3-A6EC-949F0BACB584}" type="presParOf" srcId="{5C9ADF44-CB2C-41D8-89B5-D79FF8D1D8F8}" destId="{35BDF18A-B843-4315-B14A-014CA3418FC2}" srcOrd="1" destOrd="0" presId="urn:microsoft.com/office/officeart/2008/layout/LinedList"/>
    <dgm:cxn modelId="{0A4D1969-316A-4039-831E-1613835148B8}" type="presParOf" srcId="{35BDF18A-B843-4315-B14A-014CA3418FC2}" destId="{45329F8C-39EB-40D7-8F79-B290C2586D2A}" srcOrd="0" destOrd="0" presId="urn:microsoft.com/office/officeart/2008/layout/LinedList"/>
    <dgm:cxn modelId="{1407C7A8-4BDB-4E89-B64A-B54D3DED2990}" type="presParOf" srcId="{35BDF18A-B843-4315-B14A-014CA3418FC2}" destId="{5F5AD716-3D95-4DCC-B39C-9179F841B5A7}" srcOrd="1" destOrd="0" presId="urn:microsoft.com/office/officeart/2008/layout/LinedList"/>
    <dgm:cxn modelId="{8893E8AB-B2C4-4E55-BC9D-AF82D848F818}" type="presParOf" srcId="{5C9ADF44-CB2C-41D8-89B5-D79FF8D1D8F8}" destId="{AD9EF404-C907-47AB-9241-63F00AE017D9}" srcOrd="2" destOrd="0" presId="urn:microsoft.com/office/officeart/2008/layout/LinedList"/>
    <dgm:cxn modelId="{D2463E27-4AE8-463B-8F19-66C3AD3A63E0}" type="presParOf" srcId="{5C9ADF44-CB2C-41D8-89B5-D79FF8D1D8F8}" destId="{123B9A05-97CE-42E8-A60C-DBFE807EAD58}" srcOrd="3" destOrd="0" presId="urn:microsoft.com/office/officeart/2008/layout/LinedList"/>
    <dgm:cxn modelId="{10A793D2-93C9-4A86-885B-F48646D5E899}" type="presParOf" srcId="{123B9A05-97CE-42E8-A60C-DBFE807EAD58}" destId="{434C218A-3A86-4616-96DC-FE82FA749194}" srcOrd="0" destOrd="0" presId="urn:microsoft.com/office/officeart/2008/layout/LinedList"/>
    <dgm:cxn modelId="{DD39230D-B514-49E7-99DF-107C3B40A9E2}" type="presParOf" srcId="{123B9A05-97CE-42E8-A60C-DBFE807EAD58}" destId="{711071A9-EB9A-434D-954A-985D85FECDAD}" srcOrd="1" destOrd="0" presId="urn:microsoft.com/office/officeart/2008/layout/LinedList"/>
    <dgm:cxn modelId="{19AECCF0-FD4C-4D90-BEDC-FD3AAB680B69}" type="presParOf" srcId="{5C9ADF44-CB2C-41D8-89B5-D79FF8D1D8F8}" destId="{48FDD552-FBC6-4227-BC28-32A82560E1BA}" srcOrd="4" destOrd="0" presId="urn:microsoft.com/office/officeart/2008/layout/LinedList"/>
    <dgm:cxn modelId="{3451BB17-1D17-43FA-8671-38DA9D10527B}" type="presParOf" srcId="{5C9ADF44-CB2C-41D8-89B5-D79FF8D1D8F8}" destId="{A8807814-1DC5-45C2-81C5-171F7771EC61}" srcOrd="5" destOrd="0" presId="urn:microsoft.com/office/officeart/2008/layout/LinedList"/>
    <dgm:cxn modelId="{2D2528DE-8396-4EA3-859E-CAA9E778C9FE}" type="presParOf" srcId="{A8807814-1DC5-45C2-81C5-171F7771EC61}" destId="{411D1E65-C8F3-4542-A5A1-61EC69EE7BDA}" srcOrd="0" destOrd="0" presId="urn:microsoft.com/office/officeart/2008/layout/LinedList"/>
    <dgm:cxn modelId="{5AB9645A-63D5-4FB8-AC21-34FB47D08E0D}" type="presParOf" srcId="{A8807814-1DC5-45C2-81C5-171F7771EC61}" destId="{BA064BE3-3E72-41AE-9F57-EB2D391F5EED}" srcOrd="1" destOrd="0" presId="urn:microsoft.com/office/officeart/2008/layout/LinedList"/>
    <dgm:cxn modelId="{59495FEF-4210-458A-A958-D654C66A8E87}" type="presParOf" srcId="{5C9ADF44-CB2C-41D8-89B5-D79FF8D1D8F8}" destId="{CF68BA4B-2E7E-4935-9B3A-E11C3129486A}" srcOrd="6" destOrd="0" presId="urn:microsoft.com/office/officeart/2008/layout/LinedList"/>
    <dgm:cxn modelId="{1953027B-96B2-480D-AFF0-025FA272406E}" type="presParOf" srcId="{5C9ADF44-CB2C-41D8-89B5-D79FF8D1D8F8}" destId="{DD738159-CD0B-408E-AF68-246DFD4CD575}" srcOrd="7" destOrd="0" presId="urn:microsoft.com/office/officeart/2008/layout/LinedList"/>
    <dgm:cxn modelId="{36F0ABA1-1695-4B72-8D6F-4ACA435DC387}" type="presParOf" srcId="{DD738159-CD0B-408E-AF68-246DFD4CD575}" destId="{667CCB6B-671A-42A0-9B66-DA7A62A07F20}" srcOrd="0" destOrd="0" presId="urn:microsoft.com/office/officeart/2008/layout/LinedList"/>
    <dgm:cxn modelId="{8D1CC6EB-07FE-41FE-8C70-28BBDEED8315}" type="presParOf" srcId="{DD738159-CD0B-408E-AF68-246DFD4CD575}" destId="{B882AB82-5DA6-4311-8E04-EDA1AC91A40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E1A7EE3-A129-4B16-810C-5C67B5266EB4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A0E2C55-05D1-4422-9C26-10FDB26F0FFF}">
      <dgm:prSet/>
      <dgm:spPr/>
      <dgm:t>
        <a:bodyPr/>
        <a:lstStyle/>
        <a:p>
          <a:r>
            <a:rPr lang="en-US"/>
            <a:t>Start with a question and end with a question</a:t>
          </a:r>
        </a:p>
      </dgm:t>
    </dgm:pt>
    <dgm:pt modelId="{32B5B426-E89A-4D98-B55A-F1CCCAE44EFE}" type="parTrans" cxnId="{40296423-CACF-4B90-9344-447695666587}">
      <dgm:prSet/>
      <dgm:spPr/>
      <dgm:t>
        <a:bodyPr/>
        <a:lstStyle/>
        <a:p>
          <a:endParaRPr lang="en-US"/>
        </a:p>
      </dgm:t>
    </dgm:pt>
    <dgm:pt modelId="{F096253E-F11D-4A8E-9D37-83238781ED48}" type="sibTrans" cxnId="{40296423-CACF-4B90-9344-447695666587}">
      <dgm:prSet/>
      <dgm:spPr/>
      <dgm:t>
        <a:bodyPr/>
        <a:lstStyle/>
        <a:p>
          <a:endParaRPr lang="en-US"/>
        </a:p>
      </dgm:t>
    </dgm:pt>
    <dgm:pt modelId="{BBA9400C-55BE-40C1-860E-E1056F2FB0F4}">
      <dgm:prSet/>
      <dgm:spPr/>
      <dgm:t>
        <a:bodyPr/>
        <a:lstStyle/>
        <a:p>
          <a:r>
            <a:rPr lang="en-US" dirty="0"/>
            <a:t>Allow time to explain themselves</a:t>
          </a:r>
        </a:p>
      </dgm:t>
    </dgm:pt>
    <dgm:pt modelId="{95C11692-F84D-4D22-8245-DD3C04AE645D}" type="parTrans" cxnId="{3F9ACACE-8629-472B-B185-3D2917D883DE}">
      <dgm:prSet/>
      <dgm:spPr/>
      <dgm:t>
        <a:bodyPr/>
        <a:lstStyle/>
        <a:p>
          <a:endParaRPr lang="en-US"/>
        </a:p>
      </dgm:t>
    </dgm:pt>
    <dgm:pt modelId="{9BF667C3-C52F-40F2-9D4C-49A096C9274A}" type="sibTrans" cxnId="{3F9ACACE-8629-472B-B185-3D2917D883DE}">
      <dgm:prSet/>
      <dgm:spPr/>
      <dgm:t>
        <a:bodyPr/>
        <a:lstStyle/>
        <a:p>
          <a:endParaRPr lang="en-US"/>
        </a:p>
      </dgm:t>
    </dgm:pt>
    <dgm:pt modelId="{0A6755F2-6CC0-49E9-BE8F-FA5D78EE2D2C}">
      <dgm:prSet/>
      <dgm:spPr/>
      <dgm:t>
        <a:bodyPr/>
        <a:lstStyle/>
        <a:p>
          <a:r>
            <a:rPr lang="en-US"/>
            <a:t>Be specific and targeted. Relate the issue to a goal.</a:t>
          </a:r>
        </a:p>
      </dgm:t>
    </dgm:pt>
    <dgm:pt modelId="{AD1EF699-61E4-40F6-8806-6CED247F66ED}" type="parTrans" cxnId="{B131FF9A-8BC9-4AE9-A015-823064798A4C}">
      <dgm:prSet/>
      <dgm:spPr/>
      <dgm:t>
        <a:bodyPr/>
        <a:lstStyle/>
        <a:p>
          <a:endParaRPr lang="en-US"/>
        </a:p>
      </dgm:t>
    </dgm:pt>
    <dgm:pt modelId="{47F5FB43-5A76-4BCB-A0C7-CD2A0059C4D0}" type="sibTrans" cxnId="{B131FF9A-8BC9-4AE9-A015-823064798A4C}">
      <dgm:prSet/>
      <dgm:spPr/>
      <dgm:t>
        <a:bodyPr/>
        <a:lstStyle/>
        <a:p>
          <a:endParaRPr lang="en-US"/>
        </a:p>
      </dgm:t>
    </dgm:pt>
    <dgm:pt modelId="{BD537D65-0E9F-4F65-8AD9-04F77A57E284}">
      <dgm:prSet/>
      <dgm:spPr/>
      <dgm:t>
        <a:bodyPr/>
        <a:lstStyle/>
        <a:p>
          <a:r>
            <a:rPr lang="en-US" dirty="0"/>
            <a:t>Timely, don’t wait!</a:t>
          </a:r>
        </a:p>
      </dgm:t>
    </dgm:pt>
    <dgm:pt modelId="{B47E90CD-819A-4BED-AF6B-B2A0DF051C9B}" type="parTrans" cxnId="{022F064C-091F-40C6-BE89-D7CC322BAE36}">
      <dgm:prSet/>
      <dgm:spPr/>
      <dgm:t>
        <a:bodyPr/>
        <a:lstStyle/>
        <a:p>
          <a:endParaRPr lang="en-US"/>
        </a:p>
      </dgm:t>
    </dgm:pt>
    <dgm:pt modelId="{2D1BE5BF-A407-4935-A00F-29DAD6790223}" type="sibTrans" cxnId="{022F064C-091F-40C6-BE89-D7CC322BAE36}">
      <dgm:prSet/>
      <dgm:spPr/>
      <dgm:t>
        <a:bodyPr/>
        <a:lstStyle/>
        <a:p>
          <a:endParaRPr lang="en-US"/>
        </a:p>
      </dgm:t>
    </dgm:pt>
    <dgm:pt modelId="{4B94F5E5-D4CE-4734-8A83-A7C34D92B250}">
      <dgm:prSet/>
      <dgm:spPr/>
      <dgm:t>
        <a:bodyPr/>
        <a:lstStyle/>
        <a:p>
          <a:r>
            <a:rPr lang="en-US" dirty="0"/>
            <a:t>Create a plan together for achievement.</a:t>
          </a:r>
        </a:p>
      </dgm:t>
    </dgm:pt>
    <dgm:pt modelId="{C0750433-3A62-453A-B88F-CC9A03AF41FF}" type="parTrans" cxnId="{497EE4F4-225C-4D48-AF75-9D32CA51BFF5}">
      <dgm:prSet/>
      <dgm:spPr/>
      <dgm:t>
        <a:bodyPr/>
        <a:lstStyle/>
        <a:p>
          <a:endParaRPr lang="en-US"/>
        </a:p>
      </dgm:t>
    </dgm:pt>
    <dgm:pt modelId="{93705868-090D-42F6-AD21-71683D32131A}" type="sibTrans" cxnId="{497EE4F4-225C-4D48-AF75-9D32CA51BFF5}">
      <dgm:prSet/>
      <dgm:spPr/>
      <dgm:t>
        <a:bodyPr/>
        <a:lstStyle/>
        <a:p>
          <a:endParaRPr lang="en-US"/>
        </a:p>
      </dgm:t>
    </dgm:pt>
    <dgm:pt modelId="{CA6F1C78-8EAF-4B31-A856-8B6EAF07B463}">
      <dgm:prSet/>
      <dgm:spPr/>
      <dgm:t>
        <a:bodyPr/>
        <a:lstStyle/>
        <a:p>
          <a:r>
            <a:rPr lang="en-US" dirty="0"/>
            <a:t>Praise over Criticism</a:t>
          </a:r>
        </a:p>
      </dgm:t>
    </dgm:pt>
    <dgm:pt modelId="{82749061-744A-41E8-9FCF-FAEC55A637E9}" type="parTrans" cxnId="{5C682394-6ECC-41EB-A333-0D0D5DCE5A32}">
      <dgm:prSet/>
      <dgm:spPr/>
      <dgm:t>
        <a:bodyPr/>
        <a:lstStyle/>
        <a:p>
          <a:endParaRPr lang="en-US"/>
        </a:p>
      </dgm:t>
    </dgm:pt>
    <dgm:pt modelId="{79192105-8EBC-4D26-94E7-B5D7A3AE574C}" type="sibTrans" cxnId="{5C682394-6ECC-41EB-A333-0D0D5DCE5A32}">
      <dgm:prSet/>
      <dgm:spPr/>
      <dgm:t>
        <a:bodyPr/>
        <a:lstStyle/>
        <a:p>
          <a:endParaRPr lang="en-US"/>
        </a:p>
      </dgm:t>
    </dgm:pt>
    <dgm:pt modelId="{60CE9E8C-B465-4397-B512-71E316EF8901}" type="pres">
      <dgm:prSet presAssocID="{4E1A7EE3-A129-4B16-810C-5C67B5266EB4}" presName="Name0" presStyleCnt="0">
        <dgm:presLayoutVars>
          <dgm:dir/>
          <dgm:resizeHandles val="exact"/>
        </dgm:presLayoutVars>
      </dgm:prSet>
      <dgm:spPr/>
    </dgm:pt>
    <dgm:pt modelId="{67783713-069C-4862-900D-524D93CF7657}" type="pres">
      <dgm:prSet presAssocID="{1A0E2C55-05D1-4422-9C26-10FDB26F0FFF}" presName="node" presStyleLbl="node1" presStyleIdx="0" presStyleCnt="6">
        <dgm:presLayoutVars>
          <dgm:bulletEnabled val="1"/>
        </dgm:presLayoutVars>
      </dgm:prSet>
      <dgm:spPr/>
    </dgm:pt>
    <dgm:pt modelId="{FF4CF65D-D276-41C5-955B-2254BAEFC596}" type="pres">
      <dgm:prSet presAssocID="{F096253E-F11D-4A8E-9D37-83238781ED48}" presName="sibTrans" presStyleLbl="sibTrans1D1" presStyleIdx="0" presStyleCnt="5"/>
      <dgm:spPr/>
    </dgm:pt>
    <dgm:pt modelId="{D81DBB69-AE82-415E-BD42-42344659AE22}" type="pres">
      <dgm:prSet presAssocID="{F096253E-F11D-4A8E-9D37-83238781ED48}" presName="connectorText" presStyleLbl="sibTrans1D1" presStyleIdx="0" presStyleCnt="5"/>
      <dgm:spPr/>
    </dgm:pt>
    <dgm:pt modelId="{28E35B63-C4BA-42D6-82BC-842CADDEC9E6}" type="pres">
      <dgm:prSet presAssocID="{BBA9400C-55BE-40C1-860E-E1056F2FB0F4}" presName="node" presStyleLbl="node1" presStyleIdx="1" presStyleCnt="6">
        <dgm:presLayoutVars>
          <dgm:bulletEnabled val="1"/>
        </dgm:presLayoutVars>
      </dgm:prSet>
      <dgm:spPr/>
    </dgm:pt>
    <dgm:pt modelId="{7C1D675A-2A22-4037-B709-1909D8352264}" type="pres">
      <dgm:prSet presAssocID="{9BF667C3-C52F-40F2-9D4C-49A096C9274A}" presName="sibTrans" presStyleLbl="sibTrans1D1" presStyleIdx="1" presStyleCnt="5"/>
      <dgm:spPr/>
    </dgm:pt>
    <dgm:pt modelId="{2C963C5B-7E85-4C28-9604-E87902AF34A4}" type="pres">
      <dgm:prSet presAssocID="{9BF667C3-C52F-40F2-9D4C-49A096C9274A}" presName="connectorText" presStyleLbl="sibTrans1D1" presStyleIdx="1" presStyleCnt="5"/>
      <dgm:spPr/>
    </dgm:pt>
    <dgm:pt modelId="{4B45D172-FF67-46A8-987E-2C638D0141E2}" type="pres">
      <dgm:prSet presAssocID="{0A6755F2-6CC0-49E9-BE8F-FA5D78EE2D2C}" presName="node" presStyleLbl="node1" presStyleIdx="2" presStyleCnt="6">
        <dgm:presLayoutVars>
          <dgm:bulletEnabled val="1"/>
        </dgm:presLayoutVars>
      </dgm:prSet>
      <dgm:spPr/>
    </dgm:pt>
    <dgm:pt modelId="{333847BC-00DF-45C4-B746-F0DEAFC9C6F8}" type="pres">
      <dgm:prSet presAssocID="{47F5FB43-5A76-4BCB-A0C7-CD2A0059C4D0}" presName="sibTrans" presStyleLbl="sibTrans1D1" presStyleIdx="2" presStyleCnt="5"/>
      <dgm:spPr/>
    </dgm:pt>
    <dgm:pt modelId="{4E90D263-4F43-4BA7-9475-507A60847A90}" type="pres">
      <dgm:prSet presAssocID="{47F5FB43-5A76-4BCB-A0C7-CD2A0059C4D0}" presName="connectorText" presStyleLbl="sibTrans1D1" presStyleIdx="2" presStyleCnt="5"/>
      <dgm:spPr/>
    </dgm:pt>
    <dgm:pt modelId="{8CE1D2FF-FFF5-41A7-8772-A29A1349CF09}" type="pres">
      <dgm:prSet presAssocID="{BD537D65-0E9F-4F65-8AD9-04F77A57E284}" presName="node" presStyleLbl="node1" presStyleIdx="3" presStyleCnt="6">
        <dgm:presLayoutVars>
          <dgm:bulletEnabled val="1"/>
        </dgm:presLayoutVars>
      </dgm:prSet>
      <dgm:spPr/>
    </dgm:pt>
    <dgm:pt modelId="{0B300EE5-96D9-4D3B-AFDC-7395B83D770F}" type="pres">
      <dgm:prSet presAssocID="{2D1BE5BF-A407-4935-A00F-29DAD6790223}" presName="sibTrans" presStyleLbl="sibTrans1D1" presStyleIdx="3" presStyleCnt="5"/>
      <dgm:spPr/>
    </dgm:pt>
    <dgm:pt modelId="{AA4DDD4A-3FFD-403C-A919-E046BDFE0ED4}" type="pres">
      <dgm:prSet presAssocID="{2D1BE5BF-A407-4935-A00F-29DAD6790223}" presName="connectorText" presStyleLbl="sibTrans1D1" presStyleIdx="3" presStyleCnt="5"/>
      <dgm:spPr/>
    </dgm:pt>
    <dgm:pt modelId="{B0D079FF-28A1-4D01-9BD2-90559B308B53}" type="pres">
      <dgm:prSet presAssocID="{4B94F5E5-D4CE-4734-8A83-A7C34D92B250}" presName="node" presStyleLbl="node1" presStyleIdx="4" presStyleCnt="6">
        <dgm:presLayoutVars>
          <dgm:bulletEnabled val="1"/>
        </dgm:presLayoutVars>
      </dgm:prSet>
      <dgm:spPr/>
    </dgm:pt>
    <dgm:pt modelId="{34D38B17-192F-4D27-A353-6CB509B10B60}" type="pres">
      <dgm:prSet presAssocID="{93705868-090D-42F6-AD21-71683D32131A}" presName="sibTrans" presStyleLbl="sibTrans1D1" presStyleIdx="4" presStyleCnt="5"/>
      <dgm:spPr/>
    </dgm:pt>
    <dgm:pt modelId="{0CF7D56C-CFB3-408A-88C5-849BB813B49F}" type="pres">
      <dgm:prSet presAssocID="{93705868-090D-42F6-AD21-71683D32131A}" presName="connectorText" presStyleLbl="sibTrans1D1" presStyleIdx="4" presStyleCnt="5"/>
      <dgm:spPr/>
    </dgm:pt>
    <dgm:pt modelId="{2843142F-E9A1-49B2-AA95-9360EC0C4A59}" type="pres">
      <dgm:prSet presAssocID="{CA6F1C78-8EAF-4B31-A856-8B6EAF07B463}" presName="node" presStyleLbl="node1" presStyleIdx="5" presStyleCnt="6">
        <dgm:presLayoutVars>
          <dgm:bulletEnabled val="1"/>
        </dgm:presLayoutVars>
      </dgm:prSet>
      <dgm:spPr/>
    </dgm:pt>
  </dgm:ptLst>
  <dgm:cxnLst>
    <dgm:cxn modelId="{CF321D14-7FBC-48EE-AD0D-6DDC285822DD}" type="presOf" srcId="{9BF667C3-C52F-40F2-9D4C-49A096C9274A}" destId="{2C963C5B-7E85-4C28-9604-E87902AF34A4}" srcOrd="1" destOrd="0" presId="urn:microsoft.com/office/officeart/2016/7/layout/RepeatingBendingProcessNew"/>
    <dgm:cxn modelId="{40296423-CACF-4B90-9344-447695666587}" srcId="{4E1A7EE3-A129-4B16-810C-5C67B5266EB4}" destId="{1A0E2C55-05D1-4422-9C26-10FDB26F0FFF}" srcOrd="0" destOrd="0" parTransId="{32B5B426-E89A-4D98-B55A-F1CCCAE44EFE}" sibTransId="{F096253E-F11D-4A8E-9D37-83238781ED48}"/>
    <dgm:cxn modelId="{FDBCD124-9947-4D12-9553-4298AAAF3C66}" type="presOf" srcId="{BBA9400C-55BE-40C1-860E-E1056F2FB0F4}" destId="{28E35B63-C4BA-42D6-82BC-842CADDEC9E6}" srcOrd="0" destOrd="0" presId="urn:microsoft.com/office/officeart/2016/7/layout/RepeatingBendingProcessNew"/>
    <dgm:cxn modelId="{5856422C-BDD6-4EC0-8A01-81F8A8A4572F}" type="presOf" srcId="{F096253E-F11D-4A8E-9D37-83238781ED48}" destId="{FF4CF65D-D276-41C5-955B-2254BAEFC596}" srcOrd="0" destOrd="0" presId="urn:microsoft.com/office/officeart/2016/7/layout/RepeatingBendingProcessNew"/>
    <dgm:cxn modelId="{3DDAC83E-495D-4F80-95E6-190F3FBBF2C8}" type="presOf" srcId="{BD537D65-0E9F-4F65-8AD9-04F77A57E284}" destId="{8CE1D2FF-FFF5-41A7-8772-A29A1349CF09}" srcOrd="0" destOrd="0" presId="urn:microsoft.com/office/officeart/2016/7/layout/RepeatingBendingProcessNew"/>
    <dgm:cxn modelId="{64ED6146-981F-4E69-BA66-05750EB0C6C8}" type="presOf" srcId="{93705868-090D-42F6-AD21-71683D32131A}" destId="{0CF7D56C-CFB3-408A-88C5-849BB813B49F}" srcOrd="1" destOrd="0" presId="urn:microsoft.com/office/officeart/2016/7/layout/RepeatingBendingProcessNew"/>
    <dgm:cxn modelId="{022F064C-091F-40C6-BE89-D7CC322BAE36}" srcId="{4E1A7EE3-A129-4B16-810C-5C67B5266EB4}" destId="{BD537D65-0E9F-4F65-8AD9-04F77A57E284}" srcOrd="3" destOrd="0" parTransId="{B47E90CD-819A-4BED-AF6B-B2A0DF051C9B}" sibTransId="{2D1BE5BF-A407-4935-A00F-29DAD6790223}"/>
    <dgm:cxn modelId="{EB41FE6E-78A6-42A4-B819-14ADFC2EEC49}" type="presOf" srcId="{47F5FB43-5A76-4BCB-A0C7-CD2A0059C4D0}" destId="{4E90D263-4F43-4BA7-9475-507A60847A90}" srcOrd="1" destOrd="0" presId="urn:microsoft.com/office/officeart/2016/7/layout/RepeatingBendingProcessNew"/>
    <dgm:cxn modelId="{38B8C350-6E58-4B9C-A2A6-E7872B90CBBF}" type="presOf" srcId="{93705868-090D-42F6-AD21-71683D32131A}" destId="{34D38B17-192F-4D27-A353-6CB509B10B60}" srcOrd="0" destOrd="0" presId="urn:microsoft.com/office/officeart/2016/7/layout/RepeatingBendingProcessNew"/>
    <dgm:cxn modelId="{7BEE9A76-B328-4667-9085-5D83B8D79E51}" type="presOf" srcId="{2D1BE5BF-A407-4935-A00F-29DAD6790223}" destId="{0B300EE5-96D9-4D3B-AFDC-7395B83D770F}" srcOrd="0" destOrd="0" presId="urn:microsoft.com/office/officeart/2016/7/layout/RepeatingBendingProcessNew"/>
    <dgm:cxn modelId="{1D8B4F57-282F-4C0B-89B5-D2C8432BEC8C}" type="presOf" srcId="{0A6755F2-6CC0-49E9-BE8F-FA5D78EE2D2C}" destId="{4B45D172-FF67-46A8-987E-2C638D0141E2}" srcOrd="0" destOrd="0" presId="urn:microsoft.com/office/officeart/2016/7/layout/RepeatingBendingProcessNew"/>
    <dgm:cxn modelId="{5C682394-6ECC-41EB-A333-0D0D5DCE5A32}" srcId="{4E1A7EE3-A129-4B16-810C-5C67B5266EB4}" destId="{CA6F1C78-8EAF-4B31-A856-8B6EAF07B463}" srcOrd="5" destOrd="0" parTransId="{82749061-744A-41E8-9FCF-FAEC55A637E9}" sibTransId="{79192105-8EBC-4D26-94E7-B5D7A3AE574C}"/>
    <dgm:cxn modelId="{B131FF9A-8BC9-4AE9-A015-823064798A4C}" srcId="{4E1A7EE3-A129-4B16-810C-5C67B5266EB4}" destId="{0A6755F2-6CC0-49E9-BE8F-FA5D78EE2D2C}" srcOrd="2" destOrd="0" parTransId="{AD1EF699-61E4-40F6-8806-6CED247F66ED}" sibTransId="{47F5FB43-5A76-4BCB-A0C7-CD2A0059C4D0}"/>
    <dgm:cxn modelId="{5EB0C2A6-AEF7-49EA-99C3-E5C4645A5610}" type="presOf" srcId="{47F5FB43-5A76-4BCB-A0C7-CD2A0059C4D0}" destId="{333847BC-00DF-45C4-B746-F0DEAFC9C6F8}" srcOrd="0" destOrd="0" presId="urn:microsoft.com/office/officeart/2016/7/layout/RepeatingBendingProcessNew"/>
    <dgm:cxn modelId="{B0E09CB7-D866-4439-8BC7-791BDD1B8D01}" type="presOf" srcId="{4B94F5E5-D4CE-4734-8A83-A7C34D92B250}" destId="{B0D079FF-28A1-4D01-9BD2-90559B308B53}" srcOrd="0" destOrd="0" presId="urn:microsoft.com/office/officeart/2016/7/layout/RepeatingBendingProcessNew"/>
    <dgm:cxn modelId="{EA0FD7BE-4943-4991-AE06-9A7BC101E74C}" type="presOf" srcId="{9BF667C3-C52F-40F2-9D4C-49A096C9274A}" destId="{7C1D675A-2A22-4037-B709-1909D8352264}" srcOrd="0" destOrd="0" presId="urn:microsoft.com/office/officeart/2016/7/layout/RepeatingBendingProcessNew"/>
    <dgm:cxn modelId="{FC0C7AC6-EC03-4F65-9FE7-4176FEEDBCE9}" type="presOf" srcId="{4E1A7EE3-A129-4B16-810C-5C67B5266EB4}" destId="{60CE9E8C-B465-4397-B512-71E316EF8901}" srcOrd="0" destOrd="0" presId="urn:microsoft.com/office/officeart/2016/7/layout/RepeatingBendingProcessNew"/>
    <dgm:cxn modelId="{273E62C7-993F-4B20-81FE-6DB8923C5D51}" type="presOf" srcId="{F096253E-F11D-4A8E-9D37-83238781ED48}" destId="{D81DBB69-AE82-415E-BD42-42344659AE22}" srcOrd="1" destOrd="0" presId="urn:microsoft.com/office/officeart/2016/7/layout/RepeatingBendingProcessNew"/>
    <dgm:cxn modelId="{3F9ACACE-8629-472B-B185-3D2917D883DE}" srcId="{4E1A7EE3-A129-4B16-810C-5C67B5266EB4}" destId="{BBA9400C-55BE-40C1-860E-E1056F2FB0F4}" srcOrd="1" destOrd="0" parTransId="{95C11692-F84D-4D22-8245-DD3C04AE645D}" sibTransId="{9BF667C3-C52F-40F2-9D4C-49A096C9274A}"/>
    <dgm:cxn modelId="{0641AEF3-E3C2-4734-BFB7-0FC739195C4E}" type="presOf" srcId="{CA6F1C78-8EAF-4B31-A856-8B6EAF07B463}" destId="{2843142F-E9A1-49B2-AA95-9360EC0C4A59}" srcOrd="0" destOrd="0" presId="urn:microsoft.com/office/officeart/2016/7/layout/RepeatingBendingProcessNew"/>
    <dgm:cxn modelId="{497EE4F4-225C-4D48-AF75-9D32CA51BFF5}" srcId="{4E1A7EE3-A129-4B16-810C-5C67B5266EB4}" destId="{4B94F5E5-D4CE-4734-8A83-A7C34D92B250}" srcOrd="4" destOrd="0" parTransId="{C0750433-3A62-453A-B88F-CC9A03AF41FF}" sibTransId="{93705868-090D-42F6-AD21-71683D32131A}"/>
    <dgm:cxn modelId="{4DE4E1F5-885A-4D85-922E-345A6299F396}" type="presOf" srcId="{2D1BE5BF-A407-4935-A00F-29DAD6790223}" destId="{AA4DDD4A-3FFD-403C-A919-E046BDFE0ED4}" srcOrd="1" destOrd="0" presId="urn:microsoft.com/office/officeart/2016/7/layout/RepeatingBendingProcessNew"/>
    <dgm:cxn modelId="{B8E4A5F7-0908-4621-89C7-627259A4C492}" type="presOf" srcId="{1A0E2C55-05D1-4422-9C26-10FDB26F0FFF}" destId="{67783713-069C-4862-900D-524D93CF7657}" srcOrd="0" destOrd="0" presId="urn:microsoft.com/office/officeart/2016/7/layout/RepeatingBendingProcessNew"/>
    <dgm:cxn modelId="{4E0FCBDB-A800-48F4-95DD-C5B3DE569390}" type="presParOf" srcId="{60CE9E8C-B465-4397-B512-71E316EF8901}" destId="{67783713-069C-4862-900D-524D93CF7657}" srcOrd="0" destOrd="0" presId="urn:microsoft.com/office/officeart/2016/7/layout/RepeatingBendingProcessNew"/>
    <dgm:cxn modelId="{B9A01D5A-8388-4578-AE4F-26195E05D262}" type="presParOf" srcId="{60CE9E8C-B465-4397-B512-71E316EF8901}" destId="{FF4CF65D-D276-41C5-955B-2254BAEFC596}" srcOrd="1" destOrd="0" presId="urn:microsoft.com/office/officeart/2016/7/layout/RepeatingBendingProcessNew"/>
    <dgm:cxn modelId="{656E126F-0BF7-4AE0-9535-732A440796B6}" type="presParOf" srcId="{FF4CF65D-D276-41C5-955B-2254BAEFC596}" destId="{D81DBB69-AE82-415E-BD42-42344659AE22}" srcOrd="0" destOrd="0" presId="urn:microsoft.com/office/officeart/2016/7/layout/RepeatingBendingProcessNew"/>
    <dgm:cxn modelId="{2A37AFF5-9CAB-44AB-A2E7-8E803C9FF500}" type="presParOf" srcId="{60CE9E8C-B465-4397-B512-71E316EF8901}" destId="{28E35B63-C4BA-42D6-82BC-842CADDEC9E6}" srcOrd="2" destOrd="0" presId="urn:microsoft.com/office/officeart/2016/7/layout/RepeatingBendingProcessNew"/>
    <dgm:cxn modelId="{E723D985-8602-42AE-A153-CA65E5043350}" type="presParOf" srcId="{60CE9E8C-B465-4397-B512-71E316EF8901}" destId="{7C1D675A-2A22-4037-B709-1909D8352264}" srcOrd="3" destOrd="0" presId="urn:microsoft.com/office/officeart/2016/7/layout/RepeatingBendingProcessNew"/>
    <dgm:cxn modelId="{735D111B-9AC0-45F3-8D2E-AAB967666432}" type="presParOf" srcId="{7C1D675A-2A22-4037-B709-1909D8352264}" destId="{2C963C5B-7E85-4C28-9604-E87902AF34A4}" srcOrd="0" destOrd="0" presId="urn:microsoft.com/office/officeart/2016/7/layout/RepeatingBendingProcessNew"/>
    <dgm:cxn modelId="{ADB23660-E996-4AB3-8889-D6F0CEBB05FE}" type="presParOf" srcId="{60CE9E8C-B465-4397-B512-71E316EF8901}" destId="{4B45D172-FF67-46A8-987E-2C638D0141E2}" srcOrd="4" destOrd="0" presId="urn:microsoft.com/office/officeart/2016/7/layout/RepeatingBendingProcessNew"/>
    <dgm:cxn modelId="{E7B5C529-F593-4982-B6E8-CBD28C34F6B8}" type="presParOf" srcId="{60CE9E8C-B465-4397-B512-71E316EF8901}" destId="{333847BC-00DF-45C4-B746-F0DEAFC9C6F8}" srcOrd="5" destOrd="0" presId="urn:microsoft.com/office/officeart/2016/7/layout/RepeatingBendingProcessNew"/>
    <dgm:cxn modelId="{11D01F2B-3C00-44D1-AECF-CC06CE02BF52}" type="presParOf" srcId="{333847BC-00DF-45C4-B746-F0DEAFC9C6F8}" destId="{4E90D263-4F43-4BA7-9475-507A60847A90}" srcOrd="0" destOrd="0" presId="urn:microsoft.com/office/officeart/2016/7/layout/RepeatingBendingProcessNew"/>
    <dgm:cxn modelId="{3E6455C8-899E-49AF-B87E-0C2D0A1164AC}" type="presParOf" srcId="{60CE9E8C-B465-4397-B512-71E316EF8901}" destId="{8CE1D2FF-FFF5-41A7-8772-A29A1349CF09}" srcOrd="6" destOrd="0" presId="urn:microsoft.com/office/officeart/2016/7/layout/RepeatingBendingProcessNew"/>
    <dgm:cxn modelId="{658A2984-4503-4B2A-8982-6324D23B79DB}" type="presParOf" srcId="{60CE9E8C-B465-4397-B512-71E316EF8901}" destId="{0B300EE5-96D9-4D3B-AFDC-7395B83D770F}" srcOrd="7" destOrd="0" presId="urn:microsoft.com/office/officeart/2016/7/layout/RepeatingBendingProcessNew"/>
    <dgm:cxn modelId="{C2C282D3-B30D-4D9F-9AAA-3C1A1B508346}" type="presParOf" srcId="{0B300EE5-96D9-4D3B-AFDC-7395B83D770F}" destId="{AA4DDD4A-3FFD-403C-A919-E046BDFE0ED4}" srcOrd="0" destOrd="0" presId="urn:microsoft.com/office/officeart/2016/7/layout/RepeatingBendingProcessNew"/>
    <dgm:cxn modelId="{6E418B86-E32A-4F12-965A-7D57B6DC15A2}" type="presParOf" srcId="{60CE9E8C-B465-4397-B512-71E316EF8901}" destId="{B0D079FF-28A1-4D01-9BD2-90559B308B53}" srcOrd="8" destOrd="0" presId="urn:microsoft.com/office/officeart/2016/7/layout/RepeatingBendingProcessNew"/>
    <dgm:cxn modelId="{2C82E152-4FB8-4C5A-B229-047C6B45360F}" type="presParOf" srcId="{60CE9E8C-B465-4397-B512-71E316EF8901}" destId="{34D38B17-192F-4D27-A353-6CB509B10B60}" srcOrd="9" destOrd="0" presId="urn:microsoft.com/office/officeart/2016/7/layout/RepeatingBendingProcessNew"/>
    <dgm:cxn modelId="{6BA58993-859E-4F1C-81B6-05D571B537AB}" type="presParOf" srcId="{34D38B17-192F-4D27-A353-6CB509B10B60}" destId="{0CF7D56C-CFB3-408A-88C5-849BB813B49F}" srcOrd="0" destOrd="0" presId="urn:microsoft.com/office/officeart/2016/7/layout/RepeatingBendingProcessNew"/>
    <dgm:cxn modelId="{2FA3FF16-D199-4ED6-BD9A-5D3B08071287}" type="presParOf" srcId="{60CE9E8C-B465-4397-B512-71E316EF8901}" destId="{2843142F-E9A1-49B2-AA95-9360EC0C4A59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A87946C-4912-43A9-A44C-961BB8B4D54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CF0A835-A322-4B99-A729-7259D6840E4B}">
      <dgm:prSet/>
      <dgm:spPr/>
      <dgm:t>
        <a:bodyPr/>
        <a:lstStyle/>
        <a:p>
          <a:r>
            <a:rPr lang="en-US" dirty="0"/>
            <a:t>Learning Objectives (LO): </a:t>
          </a:r>
        </a:p>
      </dgm:t>
    </dgm:pt>
    <dgm:pt modelId="{BB9AA47E-BE7A-43F8-82D5-ED0C161E0233}" type="parTrans" cxnId="{A8875796-002A-4077-BED0-3EB98236C254}">
      <dgm:prSet/>
      <dgm:spPr/>
      <dgm:t>
        <a:bodyPr/>
        <a:lstStyle/>
        <a:p>
          <a:endParaRPr lang="en-US"/>
        </a:p>
      </dgm:t>
    </dgm:pt>
    <dgm:pt modelId="{3AF26D1B-0FA0-47B3-94F9-41CD4A95FB2D}" type="sibTrans" cxnId="{A8875796-002A-4077-BED0-3EB98236C254}">
      <dgm:prSet/>
      <dgm:spPr/>
      <dgm:t>
        <a:bodyPr/>
        <a:lstStyle/>
        <a:p>
          <a:endParaRPr lang="en-US"/>
        </a:p>
      </dgm:t>
    </dgm:pt>
    <dgm:pt modelId="{E1262CBA-FC5D-4E9C-98D2-20EFFA8CCC20}">
      <dgm:prSet/>
      <dgm:spPr/>
      <dgm:t>
        <a:bodyPr/>
        <a:lstStyle/>
        <a:p>
          <a:r>
            <a:rPr lang="en-US" dirty="0"/>
            <a:t>Understand your role and responsibilities as an FTO. </a:t>
          </a:r>
        </a:p>
      </dgm:t>
    </dgm:pt>
    <dgm:pt modelId="{B1B3C8DA-2927-41D4-BD98-5DCF99DDCD5A}" type="parTrans" cxnId="{2BA58CEF-773C-43CF-9934-00FD0475D326}">
      <dgm:prSet/>
      <dgm:spPr/>
      <dgm:t>
        <a:bodyPr/>
        <a:lstStyle/>
        <a:p>
          <a:endParaRPr lang="en-US"/>
        </a:p>
      </dgm:t>
    </dgm:pt>
    <dgm:pt modelId="{4D1FA1E7-C457-4793-9D6E-DD5606016327}" type="sibTrans" cxnId="{2BA58CEF-773C-43CF-9934-00FD0475D326}">
      <dgm:prSet/>
      <dgm:spPr/>
      <dgm:t>
        <a:bodyPr/>
        <a:lstStyle/>
        <a:p>
          <a:endParaRPr lang="en-US"/>
        </a:p>
      </dgm:t>
    </dgm:pt>
    <dgm:pt modelId="{9D509070-113B-4885-93A6-85008D977EC8}">
      <dgm:prSet/>
      <dgm:spPr/>
      <dgm:t>
        <a:bodyPr/>
        <a:lstStyle/>
        <a:p>
          <a:r>
            <a:rPr lang="en-US" dirty="0"/>
            <a:t>Construct and use quantitative checkoffs and KSA evaluations.</a:t>
          </a:r>
        </a:p>
      </dgm:t>
    </dgm:pt>
    <dgm:pt modelId="{64632F7E-E3FB-4570-A1E9-F01051C851AE}" type="parTrans" cxnId="{23E0B6D8-C165-4945-AD01-B7743E97900C}">
      <dgm:prSet/>
      <dgm:spPr/>
      <dgm:t>
        <a:bodyPr/>
        <a:lstStyle/>
        <a:p>
          <a:endParaRPr lang="en-US"/>
        </a:p>
      </dgm:t>
    </dgm:pt>
    <dgm:pt modelId="{06DBF685-9526-4C24-89F8-0B9CAE3419D7}" type="sibTrans" cxnId="{23E0B6D8-C165-4945-AD01-B7743E97900C}">
      <dgm:prSet/>
      <dgm:spPr/>
      <dgm:t>
        <a:bodyPr/>
        <a:lstStyle/>
        <a:p>
          <a:endParaRPr lang="en-US"/>
        </a:p>
      </dgm:t>
    </dgm:pt>
    <dgm:pt modelId="{CC093078-1DB2-4494-B987-A7788B662F34}">
      <dgm:prSet/>
      <dgm:spPr/>
      <dgm:t>
        <a:bodyPr/>
        <a:lstStyle/>
        <a:p>
          <a:r>
            <a:rPr lang="en-US"/>
            <a:t>Recognize your audience and understand their expectations. </a:t>
          </a:r>
        </a:p>
      </dgm:t>
    </dgm:pt>
    <dgm:pt modelId="{B65FBD03-CB4A-455D-BD0C-B0681EED4653}" type="parTrans" cxnId="{C824B767-1013-4448-AFC9-A2DBDE2D09B5}">
      <dgm:prSet/>
      <dgm:spPr/>
      <dgm:t>
        <a:bodyPr/>
        <a:lstStyle/>
        <a:p>
          <a:endParaRPr lang="en-US"/>
        </a:p>
      </dgm:t>
    </dgm:pt>
    <dgm:pt modelId="{BF51986A-ACAD-4B89-B1D7-07FB958197B1}" type="sibTrans" cxnId="{C824B767-1013-4448-AFC9-A2DBDE2D09B5}">
      <dgm:prSet/>
      <dgm:spPr/>
      <dgm:t>
        <a:bodyPr/>
        <a:lstStyle/>
        <a:p>
          <a:endParaRPr lang="en-US"/>
        </a:p>
      </dgm:t>
    </dgm:pt>
    <dgm:pt modelId="{41BD159D-3E30-46F6-A21F-B8D43F4AC54F}">
      <dgm:prSet/>
      <dgm:spPr/>
      <dgm:t>
        <a:bodyPr/>
        <a:lstStyle/>
        <a:p>
          <a:r>
            <a:rPr lang="en-US"/>
            <a:t>Analyze how you teach and how to improve.</a:t>
          </a:r>
        </a:p>
      </dgm:t>
    </dgm:pt>
    <dgm:pt modelId="{ED450200-735D-4D71-87D3-B74DFCA9FE05}" type="parTrans" cxnId="{915878EB-AA74-4DF0-9A1F-EE09067E2FA2}">
      <dgm:prSet/>
      <dgm:spPr/>
      <dgm:t>
        <a:bodyPr/>
        <a:lstStyle/>
        <a:p>
          <a:endParaRPr lang="en-US"/>
        </a:p>
      </dgm:t>
    </dgm:pt>
    <dgm:pt modelId="{742592D0-D9F5-47A5-9434-71785B65BC7F}" type="sibTrans" cxnId="{915878EB-AA74-4DF0-9A1F-EE09067E2FA2}">
      <dgm:prSet/>
      <dgm:spPr/>
      <dgm:t>
        <a:bodyPr/>
        <a:lstStyle/>
        <a:p>
          <a:endParaRPr lang="en-US"/>
        </a:p>
      </dgm:t>
    </dgm:pt>
    <dgm:pt modelId="{751C57AA-509C-4F39-A0E6-D465B5AB6A78}">
      <dgm:prSet/>
      <dgm:spPr/>
      <dgm:t>
        <a:bodyPr/>
        <a:lstStyle/>
        <a:p>
          <a:r>
            <a:rPr lang="en-US"/>
            <a:t>Organize and take part in feedback and counseling sessions. </a:t>
          </a:r>
        </a:p>
      </dgm:t>
    </dgm:pt>
    <dgm:pt modelId="{BEE477C7-E76F-409B-A1BC-AAFA6BEFFCEA}" type="parTrans" cxnId="{E57813E0-416B-4CBA-B012-023DF12E0D62}">
      <dgm:prSet/>
      <dgm:spPr/>
      <dgm:t>
        <a:bodyPr/>
        <a:lstStyle/>
        <a:p>
          <a:endParaRPr lang="en-US"/>
        </a:p>
      </dgm:t>
    </dgm:pt>
    <dgm:pt modelId="{CE580EA4-660F-4533-8305-C267B35DD582}" type="sibTrans" cxnId="{E57813E0-416B-4CBA-B012-023DF12E0D62}">
      <dgm:prSet/>
      <dgm:spPr/>
      <dgm:t>
        <a:bodyPr/>
        <a:lstStyle/>
        <a:p>
          <a:endParaRPr lang="en-US"/>
        </a:p>
      </dgm:t>
    </dgm:pt>
    <dgm:pt modelId="{5EE076A8-8B82-4E7B-8414-AC2DE8959B90}" type="pres">
      <dgm:prSet presAssocID="{BA87946C-4912-43A9-A44C-961BB8B4D545}" presName="diagram" presStyleCnt="0">
        <dgm:presLayoutVars>
          <dgm:dir/>
          <dgm:resizeHandles val="exact"/>
        </dgm:presLayoutVars>
      </dgm:prSet>
      <dgm:spPr/>
    </dgm:pt>
    <dgm:pt modelId="{83888B86-64B5-4ADB-A565-EE1D3634A262}" type="pres">
      <dgm:prSet presAssocID="{0CF0A835-A322-4B99-A729-7259D6840E4B}" presName="node" presStyleLbl="node1" presStyleIdx="0" presStyleCnt="1" custLinFactNeighborX="30834" custLinFactNeighborY="36321">
        <dgm:presLayoutVars>
          <dgm:bulletEnabled val="1"/>
        </dgm:presLayoutVars>
      </dgm:prSet>
      <dgm:spPr/>
    </dgm:pt>
  </dgm:ptLst>
  <dgm:cxnLst>
    <dgm:cxn modelId="{E02F6E3B-875D-4A61-807C-666C1024BE33}" type="presOf" srcId="{E1262CBA-FC5D-4E9C-98D2-20EFFA8CCC20}" destId="{83888B86-64B5-4ADB-A565-EE1D3634A262}" srcOrd="0" destOrd="1" presId="urn:microsoft.com/office/officeart/2005/8/layout/default"/>
    <dgm:cxn modelId="{C824B767-1013-4448-AFC9-A2DBDE2D09B5}" srcId="{0CF0A835-A322-4B99-A729-7259D6840E4B}" destId="{CC093078-1DB2-4494-B987-A7788B662F34}" srcOrd="2" destOrd="0" parTransId="{B65FBD03-CB4A-455D-BD0C-B0681EED4653}" sibTransId="{BF51986A-ACAD-4B89-B1D7-07FB958197B1}"/>
    <dgm:cxn modelId="{23DF828D-32B0-4971-9610-8AC5228019A8}" type="presOf" srcId="{CC093078-1DB2-4494-B987-A7788B662F34}" destId="{83888B86-64B5-4ADB-A565-EE1D3634A262}" srcOrd="0" destOrd="3" presId="urn:microsoft.com/office/officeart/2005/8/layout/default"/>
    <dgm:cxn modelId="{FC807090-B9DC-4F38-A714-29D9EA83CD8F}" type="presOf" srcId="{BA87946C-4912-43A9-A44C-961BB8B4D545}" destId="{5EE076A8-8B82-4E7B-8414-AC2DE8959B90}" srcOrd="0" destOrd="0" presId="urn:microsoft.com/office/officeart/2005/8/layout/default"/>
    <dgm:cxn modelId="{A8875796-002A-4077-BED0-3EB98236C254}" srcId="{BA87946C-4912-43A9-A44C-961BB8B4D545}" destId="{0CF0A835-A322-4B99-A729-7259D6840E4B}" srcOrd="0" destOrd="0" parTransId="{BB9AA47E-BE7A-43F8-82D5-ED0C161E0233}" sibTransId="{3AF26D1B-0FA0-47B3-94F9-41CD4A95FB2D}"/>
    <dgm:cxn modelId="{0CD973A3-17A7-45F3-9D84-7F0580FDA089}" type="presOf" srcId="{751C57AA-509C-4F39-A0E6-D465B5AB6A78}" destId="{83888B86-64B5-4ADB-A565-EE1D3634A262}" srcOrd="0" destOrd="5" presId="urn:microsoft.com/office/officeart/2005/8/layout/default"/>
    <dgm:cxn modelId="{ACB092BD-7B46-494B-8DB0-2A28CC8D3277}" type="presOf" srcId="{0CF0A835-A322-4B99-A729-7259D6840E4B}" destId="{83888B86-64B5-4ADB-A565-EE1D3634A262}" srcOrd="0" destOrd="0" presId="urn:microsoft.com/office/officeart/2005/8/layout/default"/>
    <dgm:cxn modelId="{825245CA-1E5B-46A5-9D93-F79FF1BBF9EE}" type="presOf" srcId="{9D509070-113B-4885-93A6-85008D977EC8}" destId="{83888B86-64B5-4ADB-A565-EE1D3634A262}" srcOrd="0" destOrd="2" presId="urn:microsoft.com/office/officeart/2005/8/layout/default"/>
    <dgm:cxn modelId="{23E0B6D8-C165-4945-AD01-B7743E97900C}" srcId="{0CF0A835-A322-4B99-A729-7259D6840E4B}" destId="{9D509070-113B-4885-93A6-85008D977EC8}" srcOrd="1" destOrd="0" parTransId="{64632F7E-E3FB-4570-A1E9-F01051C851AE}" sibTransId="{06DBF685-9526-4C24-89F8-0B9CAE3419D7}"/>
    <dgm:cxn modelId="{E57813E0-416B-4CBA-B012-023DF12E0D62}" srcId="{0CF0A835-A322-4B99-A729-7259D6840E4B}" destId="{751C57AA-509C-4F39-A0E6-D465B5AB6A78}" srcOrd="4" destOrd="0" parTransId="{BEE477C7-E76F-409B-A1BC-AAFA6BEFFCEA}" sibTransId="{CE580EA4-660F-4533-8305-C267B35DD582}"/>
    <dgm:cxn modelId="{E27794E3-91FF-4DD4-A421-5CE028FE5C0F}" type="presOf" srcId="{41BD159D-3E30-46F6-A21F-B8D43F4AC54F}" destId="{83888B86-64B5-4ADB-A565-EE1D3634A262}" srcOrd="0" destOrd="4" presId="urn:microsoft.com/office/officeart/2005/8/layout/default"/>
    <dgm:cxn modelId="{915878EB-AA74-4DF0-9A1F-EE09067E2FA2}" srcId="{0CF0A835-A322-4B99-A729-7259D6840E4B}" destId="{41BD159D-3E30-46F6-A21F-B8D43F4AC54F}" srcOrd="3" destOrd="0" parTransId="{ED450200-735D-4D71-87D3-B74DFCA9FE05}" sibTransId="{742592D0-D9F5-47A5-9434-71785B65BC7F}"/>
    <dgm:cxn modelId="{2BA58CEF-773C-43CF-9934-00FD0475D326}" srcId="{0CF0A835-A322-4B99-A729-7259D6840E4B}" destId="{E1262CBA-FC5D-4E9C-98D2-20EFFA8CCC20}" srcOrd="0" destOrd="0" parTransId="{B1B3C8DA-2927-41D4-BD98-5DCF99DDCD5A}" sibTransId="{4D1FA1E7-C457-4793-9D6E-DD5606016327}"/>
    <dgm:cxn modelId="{3CAAD919-1379-43CD-B57A-8706AC503CC9}" type="presParOf" srcId="{5EE076A8-8B82-4E7B-8414-AC2DE8959B90}" destId="{83888B86-64B5-4ADB-A565-EE1D3634A262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783EEF0-195F-4634-BBB5-D1802B2900B7}" type="doc">
      <dgm:prSet loTypeId="urn:microsoft.com/office/officeart/2008/layout/LinedList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DA4CCEE-DD7F-465D-9386-F59A89F8FB75}">
      <dgm:prSet/>
      <dgm:spPr/>
      <dgm:t>
        <a:bodyPr/>
        <a:lstStyle/>
        <a:p>
          <a:r>
            <a:rPr lang="en-US" dirty="0"/>
            <a:t>ANY QUESTIONS?</a:t>
          </a:r>
        </a:p>
        <a:p>
          <a:r>
            <a:rPr lang="en-US" dirty="0"/>
            <a:t>marchill@twodarkthirty.com</a:t>
          </a:r>
        </a:p>
      </dgm:t>
    </dgm:pt>
    <dgm:pt modelId="{F5970844-E61B-4745-9289-31D4625D66FE}" type="parTrans" cxnId="{2956AB2A-D9AF-47CC-94DF-74AA3A4EFA4F}">
      <dgm:prSet/>
      <dgm:spPr/>
      <dgm:t>
        <a:bodyPr/>
        <a:lstStyle/>
        <a:p>
          <a:endParaRPr lang="en-US"/>
        </a:p>
      </dgm:t>
    </dgm:pt>
    <dgm:pt modelId="{1876AB29-B73E-4007-9A9A-764BACABFA93}" type="sibTrans" cxnId="{2956AB2A-D9AF-47CC-94DF-74AA3A4EFA4F}">
      <dgm:prSet/>
      <dgm:spPr/>
      <dgm:t>
        <a:bodyPr/>
        <a:lstStyle/>
        <a:p>
          <a:endParaRPr lang="en-US"/>
        </a:p>
      </dgm:t>
    </dgm:pt>
    <dgm:pt modelId="{933FD108-DA8F-49A9-A100-94C2DE0BBB79}">
      <dgm:prSet/>
      <dgm:spPr/>
      <dgm:t>
        <a:bodyPr/>
        <a:lstStyle/>
        <a:p>
          <a:r>
            <a:rPr lang="en-US" dirty="0"/>
            <a:t>Please check out my website for free information and downloads</a:t>
          </a:r>
        </a:p>
      </dgm:t>
    </dgm:pt>
    <dgm:pt modelId="{9D777FBD-FB27-44A5-8E1D-A583C691B944}" type="parTrans" cxnId="{79D1D7C0-94FA-4C09-B049-37DD975F3B81}">
      <dgm:prSet/>
      <dgm:spPr/>
      <dgm:t>
        <a:bodyPr/>
        <a:lstStyle/>
        <a:p>
          <a:endParaRPr lang="en-US"/>
        </a:p>
      </dgm:t>
    </dgm:pt>
    <dgm:pt modelId="{7C67D59F-E8DF-499B-B2BB-C34CCC70C32E}" type="sibTrans" cxnId="{79D1D7C0-94FA-4C09-B049-37DD975F3B81}">
      <dgm:prSet/>
      <dgm:spPr/>
      <dgm:t>
        <a:bodyPr/>
        <a:lstStyle/>
        <a:p>
          <a:endParaRPr lang="en-US"/>
        </a:p>
      </dgm:t>
    </dgm:pt>
    <dgm:pt modelId="{50A8485B-BA5D-447E-9AE6-969A5DEE4B85}">
      <dgm:prSet/>
      <dgm:spPr/>
      <dgm:t>
        <a:bodyPr/>
        <a:lstStyle/>
        <a:p>
          <a:r>
            <a:rPr lang="en-US" dirty="0"/>
            <a:t>www.twodarkthirty.com</a:t>
          </a:r>
        </a:p>
      </dgm:t>
    </dgm:pt>
    <dgm:pt modelId="{EF240D4C-8287-43DA-8ED6-BBC21B30E307}" type="parTrans" cxnId="{2417F8E5-4A88-437C-94EA-051730C32799}">
      <dgm:prSet/>
      <dgm:spPr/>
      <dgm:t>
        <a:bodyPr/>
        <a:lstStyle/>
        <a:p>
          <a:endParaRPr lang="en-US"/>
        </a:p>
      </dgm:t>
    </dgm:pt>
    <dgm:pt modelId="{376F87D4-9BE6-4C47-B4B9-481C67DC6B1F}" type="sibTrans" cxnId="{2417F8E5-4A88-437C-94EA-051730C32799}">
      <dgm:prSet/>
      <dgm:spPr/>
      <dgm:t>
        <a:bodyPr/>
        <a:lstStyle/>
        <a:p>
          <a:endParaRPr lang="en-US"/>
        </a:p>
      </dgm:t>
    </dgm:pt>
    <dgm:pt modelId="{23668443-2EA8-4197-9B9B-CB5F1F436363}" type="pres">
      <dgm:prSet presAssocID="{E783EEF0-195F-4634-BBB5-D1802B2900B7}" presName="vert0" presStyleCnt="0">
        <dgm:presLayoutVars>
          <dgm:dir/>
          <dgm:animOne val="branch"/>
          <dgm:animLvl val="lvl"/>
        </dgm:presLayoutVars>
      </dgm:prSet>
      <dgm:spPr/>
    </dgm:pt>
    <dgm:pt modelId="{8CB2239E-C6F7-4215-8DB9-82639D53AFEB}" type="pres">
      <dgm:prSet presAssocID="{7DA4CCEE-DD7F-465D-9386-F59A89F8FB75}" presName="thickLine" presStyleLbl="alignNode1" presStyleIdx="0" presStyleCnt="3"/>
      <dgm:spPr/>
    </dgm:pt>
    <dgm:pt modelId="{B38565F8-6930-46E8-88DF-B1A745793F78}" type="pres">
      <dgm:prSet presAssocID="{7DA4CCEE-DD7F-465D-9386-F59A89F8FB75}" presName="horz1" presStyleCnt="0"/>
      <dgm:spPr/>
    </dgm:pt>
    <dgm:pt modelId="{0BF833E6-8ADE-4BDB-A643-171F30945B2F}" type="pres">
      <dgm:prSet presAssocID="{7DA4CCEE-DD7F-465D-9386-F59A89F8FB75}" presName="tx1" presStyleLbl="revTx" presStyleIdx="0" presStyleCnt="3"/>
      <dgm:spPr/>
    </dgm:pt>
    <dgm:pt modelId="{56F184DA-FD7F-4705-BEE4-D8563540667C}" type="pres">
      <dgm:prSet presAssocID="{7DA4CCEE-DD7F-465D-9386-F59A89F8FB75}" presName="vert1" presStyleCnt="0"/>
      <dgm:spPr/>
    </dgm:pt>
    <dgm:pt modelId="{DBC26F7E-CD88-4EDC-A960-A07E8FA47504}" type="pres">
      <dgm:prSet presAssocID="{933FD108-DA8F-49A9-A100-94C2DE0BBB79}" presName="thickLine" presStyleLbl="alignNode1" presStyleIdx="1" presStyleCnt="3"/>
      <dgm:spPr/>
    </dgm:pt>
    <dgm:pt modelId="{67C15319-0D8B-4901-83F9-222C2952B2A6}" type="pres">
      <dgm:prSet presAssocID="{933FD108-DA8F-49A9-A100-94C2DE0BBB79}" presName="horz1" presStyleCnt="0"/>
      <dgm:spPr/>
    </dgm:pt>
    <dgm:pt modelId="{8BB8987C-9471-4A56-8008-D273ECAEC950}" type="pres">
      <dgm:prSet presAssocID="{933FD108-DA8F-49A9-A100-94C2DE0BBB79}" presName="tx1" presStyleLbl="revTx" presStyleIdx="1" presStyleCnt="3"/>
      <dgm:spPr/>
    </dgm:pt>
    <dgm:pt modelId="{FC671894-ACD3-4247-8BB1-017D388ED5DC}" type="pres">
      <dgm:prSet presAssocID="{933FD108-DA8F-49A9-A100-94C2DE0BBB79}" presName="vert1" presStyleCnt="0"/>
      <dgm:spPr/>
    </dgm:pt>
    <dgm:pt modelId="{F1BC0ECE-4A40-407B-AB85-40B1BFAA412E}" type="pres">
      <dgm:prSet presAssocID="{50A8485B-BA5D-447E-9AE6-969A5DEE4B85}" presName="thickLine" presStyleLbl="alignNode1" presStyleIdx="2" presStyleCnt="3"/>
      <dgm:spPr/>
    </dgm:pt>
    <dgm:pt modelId="{6FB837D6-CD16-4847-8F85-85BE5E617317}" type="pres">
      <dgm:prSet presAssocID="{50A8485B-BA5D-447E-9AE6-969A5DEE4B85}" presName="horz1" presStyleCnt="0"/>
      <dgm:spPr/>
    </dgm:pt>
    <dgm:pt modelId="{DE8E72FF-F3DE-4B49-B5A2-C13424445E5F}" type="pres">
      <dgm:prSet presAssocID="{50A8485B-BA5D-447E-9AE6-969A5DEE4B85}" presName="tx1" presStyleLbl="revTx" presStyleIdx="2" presStyleCnt="3"/>
      <dgm:spPr/>
    </dgm:pt>
    <dgm:pt modelId="{E7B2D407-03DC-456A-876F-33062E639680}" type="pres">
      <dgm:prSet presAssocID="{50A8485B-BA5D-447E-9AE6-969A5DEE4B85}" presName="vert1" presStyleCnt="0"/>
      <dgm:spPr/>
    </dgm:pt>
  </dgm:ptLst>
  <dgm:cxnLst>
    <dgm:cxn modelId="{ABD8A301-229C-407A-982A-862BCB4A7FD7}" type="presOf" srcId="{933FD108-DA8F-49A9-A100-94C2DE0BBB79}" destId="{8BB8987C-9471-4A56-8008-D273ECAEC950}" srcOrd="0" destOrd="0" presId="urn:microsoft.com/office/officeart/2008/layout/LinedList"/>
    <dgm:cxn modelId="{2956AB2A-D9AF-47CC-94DF-74AA3A4EFA4F}" srcId="{E783EEF0-195F-4634-BBB5-D1802B2900B7}" destId="{7DA4CCEE-DD7F-465D-9386-F59A89F8FB75}" srcOrd="0" destOrd="0" parTransId="{F5970844-E61B-4745-9289-31D4625D66FE}" sibTransId="{1876AB29-B73E-4007-9A9A-764BACABFA93}"/>
    <dgm:cxn modelId="{D8B77661-1EAF-491D-AFCF-D1FE8ED3E57B}" type="presOf" srcId="{7DA4CCEE-DD7F-465D-9386-F59A89F8FB75}" destId="{0BF833E6-8ADE-4BDB-A643-171F30945B2F}" srcOrd="0" destOrd="0" presId="urn:microsoft.com/office/officeart/2008/layout/LinedList"/>
    <dgm:cxn modelId="{C3D1C245-02E7-4A69-AE97-EBFD8EB61CD7}" type="presOf" srcId="{E783EEF0-195F-4634-BBB5-D1802B2900B7}" destId="{23668443-2EA8-4197-9B9B-CB5F1F436363}" srcOrd="0" destOrd="0" presId="urn:microsoft.com/office/officeart/2008/layout/LinedList"/>
    <dgm:cxn modelId="{1F8B7398-886F-4C38-833B-A418DFC37CEB}" type="presOf" srcId="{50A8485B-BA5D-447E-9AE6-969A5DEE4B85}" destId="{DE8E72FF-F3DE-4B49-B5A2-C13424445E5F}" srcOrd="0" destOrd="0" presId="urn:microsoft.com/office/officeart/2008/layout/LinedList"/>
    <dgm:cxn modelId="{79D1D7C0-94FA-4C09-B049-37DD975F3B81}" srcId="{E783EEF0-195F-4634-BBB5-D1802B2900B7}" destId="{933FD108-DA8F-49A9-A100-94C2DE0BBB79}" srcOrd="1" destOrd="0" parTransId="{9D777FBD-FB27-44A5-8E1D-A583C691B944}" sibTransId="{7C67D59F-E8DF-499B-B2BB-C34CCC70C32E}"/>
    <dgm:cxn modelId="{2417F8E5-4A88-437C-94EA-051730C32799}" srcId="{E783EEF0-195F-4634-BBB5-D1802B2900B7}" destId="{50A8485B-BA5D-447E-9AE6-969A5DEE4B85}" srcOrd="2" destOrd="0" parTransId="{EF240D4C-8287-43DA-8ED6-BBC21B30E307}" sibTransId="{376F87D4-9BE6-4C47-B4B9-481C67DC6B1F}"/>
    <dgm:cxn modelId="{C99CAC16-F442-4ED7-AFC0-2AA6AC6E946C}" type="presParOf" srcId="{23668443-2EA8-4197-9B9B-CB5F1F436363}" destId="{8CB2239E-C6F7-4215-8DB9-82639D53AFEB}" srcOrd="0" destOrd="0" presId="urn:microsoft.com/office/officeart/2008/layout/LinedList"/>
    <dgm:cxn modelId="{541BE70C-A2DE-46C0-9BBD-C65C59C02CF5}" type="presParOf" srcId="{23668443-2EA8-4197-9B9B-CB5F1F436363}" destId="{B38565F8-6930-46E8-88DF-B1A745793F78}" srcOrd="1" destOrd="0" presId="urn:microsoft.com/office/officeart/2008/layout/LinedList"/>
    <dgm:cxn modelId="{6F917E1F-291E-4076-9529-08791E0F17F4}" type="presParOf" srcId="{B38565F8-6930-46E8-88DF-B1A745793F78}" destId="{0BF833E6-8ADE-4BDB-A643-171F30945B2F}" srcOrd="0" destOrd="0" presId="urn:microsoft.com/office/officeart/2008/layout/LinedList"/>
    <dgm:cxn modelId="{CC4E7C50-4C2C-48C9-8B17-73C4E4CAD49C}" type="presParOf" srcId="{B38565F8-6930-46E8-88DF-B1A745793F78}" destId="{56F184DA-FD7F-4705-BEE4-D8563540667C}" srcOrd="1" destOrd="0" presId="urn:microsoft.com/office/officeart/2008/layout/LinedList"/>
    <dgm:cxn modelId="{F1131275-A742-4ABA-8852-A1C13708F8F4}" type="presParOf" srcId="{23668443-2EA8-4197-9B9B-CB5F1F436363}" destId="{DBC26F7E-CD88-4EDC-A960-A07E8FA47504}" srcOrd="2" destOrd="0" presId="urn:microsoft.com/office/officeart/2008/layout/LinedList"/>
    <dgm:cxn modelId="{06061B86-2296-41F0-9704-CE9B37BB777D}" type="presParOf" srcId="{23668443-2EA8-4197-9B9B-CB5F1F436363}" destId="{67C15319-0D8B-4901-83F9-222C2952B2A6}" srcOrd="3" destOrd="0" presId="urn:microsoft.com/office/officeart/2008/layout/LinedList"/>
    <dgm:cxn modelId="{BB1A5B9A-4E0B-4EFF-BE54-0AE6A536EA71}" type="presParOf" srcId="{67C15319-0D8B-4901-83F9-222C2952B2A6}" destId="{8BB8987C-9471-4A56-8008-D273ECAEC950}" srcOrd="0" destOrd="0" presId="urn:microsoft.com/office/officeart/2008/layout/LinedList"/>
    <dgm:cxn modelId="{3A190273-0BFA-40D5-BBE6-315243A77787}" type="presParOf" srcId="{67C15319-0D8B-4901-83F9-222C2952B2A6}" destId="{FC671894-ACD3-4247-8BB1-017D388ED5DC}" srcOrd="1" destOrd="0" presId="urn:microsoft.com/office/officeart/2008/layout/LinedList"/>
    <dgm:cxn modelId="{B26BF6FA-3DEC-4A1F-B3F9-E4B7D86D534F}" type="presParOf" srcId="{23668443-2EA8-4197-9B9B-CB5F1F436363}" destId="{F1BC0ECE-4A40-407B-AB85-40B1BFAA412E}" srcOrd="4" destOrd="0" presId="urn:microsoft.com/office/officeart/2008/layout/LinedList"/>
    <dgm:cxn modelId="{6304E829-C487-41D0-A41D-C9E6DDEB56BB}" type="presParOf" srcId="{23668443-2EA8-4197-9B9B-CB5F1F436363}" destId="{6FB837D6-CD16-4847-8F85-85BE5E617317}" srcOrd="5" destOrd="0" presId="urn:microsoft.com/office/officeart/2008/layout/LinedList"/>
    <dgm:cxn modelId="{9029C155-158C-4EB8-9A96-E3437FD86932}" type="presParOf" srcId="{6FB837D6-CD16-4847-8F85-85BE5E617317}" destId="{DE8E72FF-F3DE-4B49-B5A2-C13424445E5F}" srcOrd="0" destOrd="0" presId="urn:microsoft.com/office/officeart/2008/layout/LinedList"/>
    <dgm:cxn modelId="{29A1FEE8-55C8-4321-93EC-B3644A300591}" type="presParOf" srcId="{6FB837D6-CD16-4847-8F85-85BE5E617317}" destId="{E7B2D407-03DC-456A-876F-33062E63968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2D1555-B8E5-4406-AFC6-EB364A1D7B9E}">
      <dsp:nvSpPr>
        <dsp:cNvPr id="0" name=""/>
        <dsp:cNvSpPr/>
      </dsp:nvSpPr>
      <dsp:spPr>
        <a:xfrm>
          <a:off x="3180986" y="713528"/>
          <a:ext cx="5511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1146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2015" y="756340"/>
        <a:ext cx="29087" cy="5817"/>
      </dsp:txXfrm>
    </dsp:sp>
    <dsp:sp modelId="{AE50AE3E-A3BF-47F8-932A-D9A0CEA0C34D}">
      <dsp:nvSpPr>
        <dsp:cNvPr id="0" name=""/>
        <dsp:cNvSpPr/>
      </dsp:nvSpPr>
      <dsp:spPr>
        <a:xfrm>
          <a:off x="653452" y="448"/>
          <a:ext cx="2529333" cy="15176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39" tIns="130096" rIns="123939" bIns="130096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Your role is the teacher and coach. You evaluate and educate.</a:t>
          </a:r>
        </a:p>
      </dsp:txBody>
      <dsp:txXfrm>
        <a:off x="653452" y="448"/>
        <a:ext cx="2529333" cy="1517600"/>
      </dsp:txXfrm>
    </dsp:sp>
    <dsp:sp modelId="{7AF0D7C9-1ADB-4823-AA30-6026D9621BA8}">
      <dsp:nvSpPr>
        <dsp:cNvPr id="0" name=""/>
        <dsp:cNvSpPr/>
      </dsp:nvSpPr>
      <dsp:spPr>
        <a:xfrm>
          <a:off x="6292066" y="713528"/>
          <a:ext cx="5511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1146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53096" y="756340"/>
        <a:ext cx="29087" cy="5817"/>
      </dsp:txXfrm>
    </dsp:sp>
    <dsp:sp modelId="{74E158F1-501E-4F7A-BAC4-06F57D3C682A}">
      <dsp:nvSpPr>
        <dsp:cNvPr id="0" name=""/>
        <dsp:cNvSpPr/>
      </dsp:nvSpPr>
      <dsp:spPr>
        <a:xfrm>
          <a:off x="3764533" y="448"/>
          <a:ext cx="2529333" cy="15176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39" tIns="130096" rIns="123939" bIns="130096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Use different methods of instruction</a:t>
          </a:r>
        </a:p>
      </dsp:txBody>
      <dsp:txXfrm>
        <a:off x="3764533" y="448"/>
        <a:ext cx="2529333" cy="1517600"/>
      </dsp:txXfrm>
    </dsp:sp>
    <dsp:sp modelId="{330E0D05-1D85-4C8B-9C4F-664F6583F3C5}">
      <dsp:nvSpPr>
        <dsp:cNvPr id="0" name=""/>
        <dsp:cNvSpPr/>
      </dsp:nvSpPr>
      <dsp:spPr>
        <a:xfrm>
          <a:off x="1918119" y="1516249"/>
          <a:ext cx="6222161" cy="551146"/>
        </a:xfrm>
        <a:custGeom>
          <a:avLst/>
          <a:gdLst/>
          <a:ahLst/>
          <a:cxnLst/>
          <a:rect l="0" t="0" r="0" b="0"/>
          <a:pathLst>
            <a:path>
              <a:moveTo>
                <a:pt x="6222161" y="0"/>
              </a:moveTo>
              <a:lnTo>
                <a:pt x="6222161" y="292673"/>
              </a:lnTo>
              <a:lnTo>
                <a:pt x="0" y="292673"/>
              </a:lnTo>
              <a:lnTo>
                <a:pt x="0" y="551146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72967" y="1788913"/>
        <a:ext cx="312464" cy="5817"/>
      </dsp:txXfrm>
    </dsp:sp>
    <dsp:sp modelId="{E0F9C4D0-C262-4280-8903-D2CB65425541}">
      <dsp:nvSpPr>
        <dsp:cNvPr id="0" name=""/>
        <dsp:cNvSpPr/>
      </dsp:nvSpPr>
      <dsp:spPr>
        <a:xfrm>
          <a:off x="6875613" y="448"/>
          <a:ext cx="2529333" cy="15176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39" tIns="130096" rIns="123939" bIns="130096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Tell a story!</a:t>
          </a:r>
        </a:p>
      </dsp:txBody>
      <dsp:txXfrm>
        <a:off x="6875613" y="448"/>
        <a:ext cx="2529333" cy="1517600"/>
      </dsp:txXfrm>
    </dsp:sp>
    <dsp:sp modelId="{2C62BAB3-CFF4-401A-90B7-5D3CFA16367F}">
      <dsp:nvSpPr>
        <dsp:cNvPr id="0" name=""/>
        <dsp:cNvSpPr/>
      </dsp:nvSpPr>
      <dsp:spPr>
        <a:xfrm>
          <a:off x="3180986" y="2812876"/>
          <a:ext cx="5511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1146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2015" y="2855687"/>
        <a:ext cx="29087" cy="5817"/>
      </dsp:txXfrm>
    </dsp:sp>
    <dsp:sp modelId="{7E2C0795-4F33-467F-913B-EBBACF4EE14B}">
      <dsp:nvSpPr>
        <dsp:cNvPr id="0" name=""/>
        <dsp:cNvSpPr/>
      </dsp:nvSpPr>
      <dsp:spPr>
        <a:xfrm>
          <a:off x="653452" y="2099795"/>
          <a:ext cx="2529333" cy="15176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39" tIns="130096" rIns="123939" bIns="130096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Empower them to act and lead.</a:t>
          </a:r>
        </a:p>
      </dsp:txBody>
      <dsp:txXfrm>
        <a:off x="653452" y="2099795"/>
        <a:ext cx="2529333" cy="1517600"/>
      </dsp:txXfrm>
    </dsp:sp>
    <dsp:sp modelId="{4682F77E-CC0A-4C64-870E-5646A6F239C0}">
      <dsp:nvSpPr>
        <dsp:cNvPr id="0" name=""/>
        <dsp:cNvSpPr/>
      </dsp:nvSpPr>
      <dsp:spPr>
        <a:xfrm>
          <a:off x="6292066" y="2812876"/>
          <a:ext cx="5511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1146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53096" y="2855687"/>
        <a:ext cx="29087" cy="5817"/>
      </dsp:txXfrm>
    </dsp:sp>
    <dsp:sp modelId="{FD607478-D297-4E8C-90A6-A96A0ECFDF24}">
      <dsp:nvSpPr>
        <dsp:cNvPr id="0" name=""/>
        <dsp:cNvSpPr/>
      </dsp:nvSpPr>
      <dsp:spPr>
        <a:xfrm>
          <a:off x="3764533" y="2099795"/>
          <a:ext cx="2529333" cy="15176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39" tIns="130096" rIns="123939" bIns="130096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Have them teach you!</a:t>
          </a:r>
        </a:p>
      </dsp:txBody>
      <dsp:txXfrm>
        <a:off x="3764533" y="2099795"/>
        <a:ext cx="2529333" cy="1517600"/>
      </dsp:txXfrm>
    </dsp:sp>
    <dsp:sp modelId="{75CA6BD7-A9AA-4C48-9819-749FE2BDE736}">
      <dsp:nvSpPr>
        <dsp:cNvPr id="0" name=""/>
        <dsp:cNvSpPr/>
      </dsp:nvSpPr>
      <dsp:spPr>
        <a:xfrm>
          <a:off x="6875613" y="2099795"/>
          <a:ext cx="2529333" cy="15176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39" tIns="130096" rIns="123939" bIns="130096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Celebrate success and have consequences for poor actions</a:t>
          </a:r>
        </a:p>
      </dsp:txBody>
      <dsp:txXfrm>
        <a:off x="6875613" y="2099795"/>
        <a:ext cx="2529333" cy="1517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C25B3-205F-46A0-8DEF-DB61D0C9F497}">
      <dsp:nvSpPr>
        <dsp:cNvPr id="0" name=""/>
        <dsp:cNvSpPr/>
      </dsp:nvSpPr>
      <dsp:spPr>
        <a:xfrm>
          <a:off x="0" y="2697"/>
          <a:ext cx="10058399" cy="5745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04C7FF-6C8A-4EFE-9E07-C85A43967507}">
      <dsp:nvSpPr>
        <dsp:cNvPr id="0" name=""/>
        <dsp:cNvSpPr/>
      </dsp:nvSpPr>
      <dsp:spPr>
        <a:xfrm>
          <a:off x="173786" y="131960"/>
          <a:ext cx="315976" cy="3159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140B28-112C-4531-BFB0-98CA8BC1E074}">
      <dsp:nvSpPr>
        <dsp:cNvPr id="0" name=""/>
        <dsp:cNvSpPr/>
      </dsp:nvSpPr>
      <dsp:spPr>
        <a:xfrm>
          <a:off x="663549" y="2697"/>
          <a:ext cx="9394850" cy="574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01" tIns="60801" rIns="60801" bIns="608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Think Win-Win</a:t>
          </a:r>
        </a:p>
      </dsp:txBody>
      <dsp:txXfrm>
        <a:off x="663549" y="2697"/>
        <a:ext cx="9394850" cy="574502"/>
      </dsp:txXfrm>
    </dsp:sp>
    <dsp:sp modelId="{0293260F-04C9-4C6E-A867-53D83106D339}">
      <dsp:nvSpPr>
        <dsp:cNvPr id="0" name=""/>
        <dsp:cNvSpPr/>
      </dsp:nvSpPr>
      <dsp:spPr>
        <a:xfrm>
          <a:off x="0" y="720824"/>
          <a:ext cx="10058399" cy="5745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D1B472-248C-43DD-8ADC-CB589E775C98}">
      <dsp:nvSpPr>
        <dsp:cNvPr id="0" name=""/>
        <dsp:cNvSpPr/>
      </dsp:nvSpPr>
      <dsp:spPr>
        <a:xfrm>
          <a:off x="173786" y="850087"/>
          <a:ext cx="315976" cy="3159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A01F92-53EB-4D3E-B4A6-84C100CF9461}">
      <dsp:nvSpPr>
        <dsp:cNvPr id="0" name=""/>
        <dsp:cNvSpPr/>
      </dsp:nvSpPr>
      <dsp:spPr>
        <a:xfrm>
          <a:off x="663549" y="720824"/>
          <a:ext cx="9394850" cy="574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01" tIns="60801" rIns="60801" bIns="608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Celebrate the positives and the natural abilities in your trainee</a:t>
          </a:r>
        </a:p>
      </dsp:txBody>
      <dsp:txXfrm>
        <a:off x="663549" y="720824"/>
        <a:ext cx="9394850" cy="574502"/>
      </dsp:txXfrm>
    </dsp:sp>
    <dsp:sp modelId="{274C0F56-726A-47F7-8A08-DDE29B883A1A}">
      <dsp:nvSpPr>
        <dsp:cNvPr id="0" name=""/>
        <dsp:cNvSpPr/>
      </dsp:nvSpPr>
      <dsp:spPr>
        <a:xfrm>
          <a:off x="0" y="1438952"/>
          <a:ext cx="10058399" cy="5745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941906-8476-4630-86E1-3D16FCF7E6C5}">
      <dsp:nvSpPr>
        <dsp:cNvPr id="0" name=""/>
        <dsp:cNvSpPr/>
      </dsp:nvSpPr>
      <dsp:spPr>
        <a:xfrm>
          <a:off x="173786" y="1568215"/>
          <a:ext cx="315976" cy="3159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AD6C1B-E0B4-46BB-8362-83B245E58818}">
      <dsp:nvSpPr>
        <dsp:cNvPr id="0" name=""/>
        <dsp:cNvSpPr/>
      </dsp:nvSpPr>
      <dsp:spPr>
        <a:xfrm>
          <a:off x="663549" y="1438952"/>
          <a:ext cx="9394850" cy="574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01" tIns="60801" rIns="60801" bIns="608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Think about how you come off = Enthusiasm</a:t>
          </a:r>
        </a:p>
      </dsp:txBody>
      <dsp:txXfrm>
        <a:off x="663549" y="1438952"/>
        <a:ext cx="9394850" cy="574502"/>
      </dsp:txXfrm>
    </dsp:sp>
    <dsp:sp modelId="{04F5CFC9-C44B-4F6A-9893-AE19EBD7712F}">
      <dsp:nvSpPr>
        <dsp:cNvPr id="0" name=""/>
        <dsp:cNvSpPr/>
      </dsp:nvSpPr>
      <dsp:spPr>
        <a:xfrm>
          <a:off x="0" y="2157080"/>
          <a:ext cx="10058399" cy="5745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FC6FAD-C6F8-4A39-B55D-B70C7701B990}">
      <dsp:nvSpPr>
        <dsp:cNvPr id="0" name=""/>
        <dsp:cNvSpPr/>
      </dsp:nvSpPr>
      <dsp:spPr>
        <a:xfrm>
          <a:off x="173786" y="2286343"/>
          <a:ext cx="315976" cy="3159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F0A0A-24B8-49F4-A8F9-DACB170968A0}">
      <dsp:nvSpPr>
        <dsp:cNvPr id="0" name=""/>
        <dsp:cNvSpPr/>
      </dsp:nvSpPr>
      <dsp:spPr>
        <a:xfrm>
          <a:off x="663549" y="2157080"/>
          <a:ext cx="9394850" cy="574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01" tIns="60801" rIns="60801" bIns="608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Be someone who inspires not scolds</a:t>
          </a:r>
        </a:p>
      </dsp:txBody>
      <dsp:txXfrm>
        <a:off x="663549" y="2157080"/>
        <a:ext cx="9394850" cy="574502"/>
      </dsp:txXfrm>
    </dsp:sp>
    <dsp:sp modelId="{0DA9809A-8131-445F-89B1-07B17804F473}">
      <dsp:nvSpPr>
        <dsp:cNvPr id="0" name=""/>
        <dsp:cNvSpPr/>
      </dsp:nvSpPr>
      <dsp:spPr>
        <a:xfrm>
          <a:off x="0" y="2875207"/>
          <a:ext cx="10058399" cy="5745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7E123F-D2DA-41EC-8598-136BAF04434B}">
      <dsp:nvSpPr>
        <dsp:cNvPr id="0" name=""/>
        <dsp:cNvSpPr/>
      </dsp:nvSpPr>
      <dsp:spPr>
        <a:xfrm>
          <a:off x="173786" y="3004470"/>
          <a:ext cx="315976" cy="31597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4A725F-56B3-46E3-865A-1644C9999BDE}">
      <dsp:nvSpPr>
        <dsp:cNvPr id="0" name=""/>
        <dsp:cNvSpPr/>
      </dsp:nvSpPr>
      <dsp:spPr>
        <a:xfrm>
          <a:off x="663549" y="2875207"/>
          <a:ext cx="9394850" cy="574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801" tIns="60801" rIns="60801" bIns="6080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Remember you should WANT them to succeed, not cheer for their failure.</a:t>
          </a:r>
        </a:p>
      </dsp:txBody>
      <dsp:txXfrm>
        <a:off x="663549" y="2875207"/>
        <a:ext cx="9394850" cy="5745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6E5E6-4929-495D-9B11-D196E61246CE}">
      <dsp:nvSpPr>
        <dsp:cNvPr id="0" name=""/>
        <dsp:cNvSpPr/>
      </dsp:nvSpPr>
      <dsp:spPr>
        <a:xfrm>
          <a:off x="6040" y="593160"/>
          <a:ext cx="1888405" cy="22660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533" tIns="0" rIns="186533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Excellent at written and oral</a:t>
          </a:r>
        </a:p>
      </dsp:txBody>
      <dsp:txXfrm>
        <a:off x="6040" y="1499594"/>
        <a:ext cx="1888405" cy="1359652"/>
      </dsp:txXfrm>
    </dsp:sp>
    <dsp:sp modelId="{0BAFEF3E-C2D4-46FF-B0C9-5CC6AEA8DBD9}">
      <dsp:nvSpPr>
        <dsp:cNvPr id="0" name=""/>
        <dsp:cNvSpPr/>
      </dsp:nvSpPr>
      <dsp:spPr>
        <a:xfrm>
          <a:off x="6040" y="593160"/>
          <a:ext cx="1888405" cy="906434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533" tIns="165100" rIns="186533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01</a:t>
          </a:r>
        </a:p>
      </dsp:txBody>
      <dsp:txXfrm>
        <a:off x="6040" y="593160"/>
        <a:ext cx="1888405" cy="906434"/>
      </dsp:txXfrm>
    </dsp:sp>
    <dsp:sp modelId="{DB07FA1B-C078-4990-8E5D-06DFC294D547}">
      <dsp:nvSpPr>
        <dsp:cNvPr id="0" name=""/>
        <dsp:cNvSpPr/>
      </dsp:nvSpPr>
      <dsp:spPr>
        <a:xfrm>
          <a:off x="2045519" y="593160"/>
          <a:ext cx="1888405" cy="22660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533" tIns="0" rIns="186533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Feedback, feedback, feedback</a:t>
          </a:r>
        </a:p>
      </dsp:txBody>
      <dsp:txXfrm>
        <a:off x="2045519" y="1499594"/>
        <a:ext cx="1888405" cy="1359652"/>
      </dsp:txXfrm>
    </dsp:sp>
    <dsp:sp modelId="{4F4506A6-4BD9-4725-9DAE-7F968551FBA4}">
      <dsp:nvSpPr>
        <dsp:cNvPr id="0" name=""/>
        <dsp:cNvSpPr/>
      </dsp:nvSpPr>
      <dsp:spPr>
        <a:xfrm>
          <a:off x="2045519" y="593160"/>
          <a:ext cx="1888405" cy="906434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533" tIns="165100" rIns="186533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02</a:t>
          </a:r>
        </a:p>
      </dsp:txBody>
      <dsp:txXfrm>
        <a:off x="2045519" y="593160"/>
        <a:ext cx="1888405" cy="906434"/>
      </dsp:txXfrm>
    </dsp:sp>
    <dsp:sp modelId="{8B3EF0EF-5E2A-4B99-83AF-B7941B42FCA2}">
      <dsp:nvSpPr>
        <dsp:cNvPr id="0" name=""/>
        <dsp:cNvSpPr/>
      </dsp:nvSpPr>
      <dsp:spPr>
        <a:xfrm>
          <a:off x="4084997" y="593160"/>
          <a:ext cx="1888405" cy="22660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533" tIns="0" rIns="186533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Never have evaluation sessions alone</a:t>
          </a:r>
        </a:p>
      </dsp:txBody>
      <dsp:txXfrm>
        <a:off x="4084997" y="1499594"/>
        <a:ext cx="1888405" cy="1359652"/>
      </dsp:txXfrm>
    </dsp:sp>
    <dsp:sp modelId="{88FF7B62-D266-476E-8134-B5F821629F44}">
      <dsp:nvSpPr>
        <dsp:cNvPr id="0" name=""/>
        <dsp:cNvSpPr/>
      </dsp:nvSpPr>
      <dsp:spPr>
        <a:xfrm>
          <a:off x="4084997" y="593160"/>
          <a:ext cx="1888405" cy="906434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533" tIns="165100" rIns="186533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03</a:t>
          </a:r>
        </a:p>
      </dsp:txBody>
      <dsp:txXfrm>
        <a:off x="4084997" y="593160"/>
        <a:ext cx="1888405" cy="906434"/>
      </dsp:txXfrm>
    </dsp:sp>
    <dsp:sp modelId="{8E783608-47BE-4123-A7B8-FF631191A9F7}">
      <dsp:nvSpPr>
        <dsp:cNvPr id="0" name=""/>
        <dsp:cNvSpPr/>
      </dsp:nvSpPr>
      <dsp:spPr>
        <a:xfrm>
          <a:off x="6124475" y="593160"/>
          <a:ext cx="1888405" cy="22660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533" tIns="0" rIns="186533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Create the feedback circle</a:t>
          </a:r>
        </a:p>
      </dsp:txBody>
      <dsp:txXfrm>
        <a:off x="6124475" y="1499594"/>
        <a:ext cx="1888405" cy="1359652"/>
      </dsp:txXfrm>
    </dsp:sp>
    <dsp:sp modelId="{940D5BAF-57F5-4C2A-A63C-EFB16736715E}">
      <dsp:nvSpPr>
        <dsp:cNvPr id="0" name=""/>
        <dsp:cNvSpPr/>
      </dsp:nvSpPr>
      <dsp:spPr>
        <a:xfrm>
          <a:off x="6124475" y="593160"/>
          <a:ext cx="1888405" cy="906434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533" tIns="165100" rIns="186533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04</a:t>
          </a:r>
        </a:p>
      </dsp:txBody>
      <dsp:txXfrm>
        <a:off x="6124475" y="593160"/>
        <a:ext cx="1888405" cy="906434"/>
      </dsp:txXfrm>
    </dsp:sp>
    <dsp:sp modelId="{DA162C63-9A26-4BE8-A91C-56537289B955}">
      <dsp:nvSpPr>
        <dsp:cNvPr id="0" name=""/>
        <dsp:cNvSpPr/>
      </dsp:nvSpPr>
      <dsp:spPr>
        <a:xfrm>
          <a:off x="8163953" y="593160"/>
          <a:ext cx="1888405" cy="22660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533" tIns="0" rIns="186533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Sandwich method</a:t>
          </a:r>
        </a:p>
      </dsp:txBody>
      <dsp:txXfrm>
        <a:off x="8163953" y="1499594"/>
        <a:ext cx="1888405" cy="1359652"/>
      </dsp:txXfrm>
    </dsp:sp>
    <dsp:sp modelId="{186CE381-4A9F-4FD8-9512-4651DB612F82}">
      <dsp:nvSpPr>
        <dsp:cNvPr id="0" name=""/>
        <dsp:cNvSpPr/>
      </dsp:nvSpPr>
      <dsp:spPr>
        <a:xfrm>
          <a:off x="8163953" y="593160"/>
          <a:ext cx="1888405" cy="906434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533" tIns="165100" rIns="186533" bIns="16510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05</a:t>
          </a:r>
        </a:p>
      </dsp:txBody>
      <dsp:txXfrm>
        <a:off x="8163953" y="593160"/>
        <a:ext cx="1888405" cy="9064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6BC4D4-9082-4D50-8EA0-0D3831848266}">
      <dsp:nvSpPr>
        <dsp:cNvPr id="0" name=""/>
        <dsp:cNvSpPr/>
      </dsp:nvSpPr>
      <dsp:spPr>
        <a:xfrm>
          <a:off x="0" y="0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9D3B52-68D9-4D7B-9901-EF246E543082}">
      <dsp:nvSpPr>
        <dsp:cNvPr id="0" name=""/>
        <dsp:cNvSpPr/>
      </dsp:nvSpPr>
      <dsp:spPr>
        <a:xfrm>
          <a:off x="0" y="0"/>
          <a:ext cx="6572250" cy="13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Sweat the small stuff</a:t>
          </a:r>
        </a:p>
      </dsp:txBody>
      <dsp:txXfrm>
        <a:off x="0" y="0"/>
        <a:ext cx="6572250" cy="1397000"/>
      </dsp:txXfrm>
    </dsp:sp>
    <dsp:sp modelId="{39FB4A84-F55F-4D26-ACDC-8EEC563C0228}">
      <dsp:nvSpPr>
        <dsp:cNvPr id="0" name=""/>
        <dsp:cNvSpPr/>
      </dsp:nvSpPr>
      <dsp:spPr>
        <a:xfrm>
          <a:off x="0" y="1397000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D0395B-375D-4F85-BEC5-7C65C0B5D312}">
      <dsp:nvSpPr>
        <dsp:cNvPr id="0" name=""/>
        <dsp:cNvSpPr/>
      </dsp:nvSpPr>
      <dsp:spPr>
        <a:xfrm>
          <a:off x="0" y="1397000"/>
          <a:ext cx="6572250" cy="13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Quality vs. quantity</a:t>
          </a:r>
        </a:p>
      </dsp:txBody>
      <dsp:txXfrm>
        <a:off x="0" y="1397000"/>
        <a:ext cx="6572250" cy="1397000"/>
      </dsp:txXfrm>
    </dsp:sp>
    <dsp:sp modelId="{729498E8-52F7-43AA-A119-B1EC8C0E97BA}">
      <dsp:nvSpPr>
        <dsp:cNvPr id="0" name=""/>
        <dsp:cNvSpPr/>
      </dsp:nvSpPr>
      <dsp:spPr>
        <a:xfrm>
          <a:off x="0" y="2794000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BA4AEF-2FF6-4B9B-8A28-884CFC5D5660}">
      <dsp:nvSpPr>
        <dsp:cNvPr id="0" name=""/>
        <dsp:cNvSpPr/>
      </dsp:nvSpPr>
      <dsp:spPr>
        <a:xfrm>
          <a:off x="0" y="2794000"/>
          <a:ext cx="6572250" cy="13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When to apply pressure</a:t>
          </a:r>
        </a:p>
      </dsp:txBody>
      <dsp:txXfrm>
        <a:off x="0" y="2794000"/>
        <a:ext cx="6572250" cy="1397000"/>
      </dsp:txXfrm>
    </dsp:sp>
    <dsp:sp modelId="{0A4549D3-72FF-46EF-B675-88CF9EC7855D}">
      <dsp:nvSpPr>
        <dsp:cNvPr id="0" name=""/>
        <dsp:cNvSpPr/>
      </dsp:nvSpPr>
      <dsp:spPr>
        <a:xfrm>
          <a:off x="0" y="4191000"/>
          <a:ext cx="6572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3AB7D0-0B5E-4B01-A57A-1D7202A56850}">
      <dsp:nvSpPr>
        <dsp:cNvPr id="0" name=""/>
        <dsp:cNvSpPr/>
      </dsp:nvSpPr>
      <dsp:spPr>
        <a:xfrm>
          <a:off x="0" y="4191000"/>
          <a:ext cx="6572250" cy="139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Sink or swim</a:t>
          </a:r>
        </a:p>
      </dsp:txBody>
      <dsp:txXfrm>
        <a:off x="0" y="4191000"/>
        <a:ext cx="6572250" cy="1397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8C3526-9F81-488B-BC71-AB2F5573983D}">
      <dsp:nvSpPr>
        <dsp:cNvPr id="0" name=""/>
        <dsp:cNvSpPr/>
      </dsp:nvSpPr>
      <dsp:spPr>
        <a:xfrm>
          <a:off x="0" y="1681"/>
          <a:ext cx="10058399" cy="8520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3A952-E414-483A-867F-FB67FE662576}">
      <dsp:nvSpPr>
        <dsp:cNvPr id="0" name=""/>
        <dsp:cNvSpPr/>
      </dsp:nvSpPr>
      <dsp:spPr>
        <a:xfrm>
          <a:off x="257757" y="193401"/>
          <a:ext cx="468649" cy="4686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B5B25-ECA4-407F-8155-53C11C3DBB3C}">
      <dsp:nvSpPr>
        <dsp:cNvPr id="0" name=""/>
        <dsp:cNvSpPr/>
      </dsp:nvSpPr>
      <dsp:spPr>
        <a:xfrm>
          <a:off x="984164" y="1681"/>
          <a:ext cx="9074235" cy="852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80" tIns="90180" rIns="90180" bIns="901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Data and rock solid</a:t>
          </a:r>
        </a:p>
      </dsp:txBody>
      <dsp:txXfrm>
        <a:off x="984164" y="1681"/>
        <a:ext cx="9074235" cy="852090"/>
      </dsp:txXfrm>
    </dsp:sp>
    <dsp:sp modelId="{EF1A62D4-A2BB-4876-ACE0-237580B55D22}">
      <dsp:nvSpPr>
        <dsp:cNvPr id="0" name=""/>
        <dsp:cNvSpPr/>
      </dsp:nvSpPr>
      <dsp:spPr>
        <a:xfrm>
          <a:off x="0" y="1066794"/>
          <a:ext cx="10058399" cy="8520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F8F59D-D78E-4094-BF98-535C034AD562}">
      <dsp:nvSpPr>
        <dsp:cNvPr id="0" name=""/>
        <dsp:cNvSpPr/>
      </dsp:nvSpPr>
      <dsp:spPr>
        <a:xfrm>
          <a:off x="257757" y="1258514"/>
          <a:ext cx="468649" cy="4686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EC96C8-9FF3-41EE-9ADF-9066B67ED252}">
      <dsp:nvSpPr>
        <dsp:cNvPr id="0" name=""/>
        <dsp:cNvSpPr/>
      </dsp:nvSpPr>
      <dsp:spPr>
        <a:xfrm>
          <a:off x="984164" y="1066794"/>
          <a:ext cx="9074235" cy="852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80" tIns="90180" rIns="90180" bIns="901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Defied and understood</a:t>
          </a:r>
        </a:p>
      </dsp:txBody>
      <dsp:txXfrm>
        <a:off x="984164" y="1066794"/>
        <a:ext cx="9074235" cy="852090"/>
      </dsp:txXfrm>
    </dsp:sp>
    <dsp:sp modelId="{9FD836BB-C3A5-4A64-B90A-6DD0BBA6DB5D}">
      <dsp:nvSpPr>
        <dsp:cNvPr id="0" name=""/>
        <dsp:cNvSpPr/>
      </dsp:nvSpPr>
      <dsp:spPr>
        <a:xfrm>
          <a:off x="0" y="2131907"/>
          <a:ext cx="10058399" cy="8520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FA6724-0014-4A0C-8227-8C0297A1B079}">
      <dsp:nvSpPr>
        <dsp:cNvPr id="0" name=""/>
        <dsp:cNvSpPr/>
      </dsp:nvSpPr>
      <dsp:spPr>
        <a:xfrm>
          <a:off x="257757" y="2323627"/>
          <a:ext cx="468649" cy="4686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1C2526-5AD1-49EB-AC78-7210EF25D90A}">
      <dsp:nvSpPr>
        <dsp:cNvPr id="0" name=""/>
        <dsp:cNvSpPr/>
      </dsp:nvSpPr>
      <dsp:spPr>
        <a:xfrm>
          <a:off x="984164" y="2131907"/>
          <a:ext cx="9074235" cy="852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80" tIns="90180" rIns="90180" bIns="901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Checkoffs are the basis for the training and education</a:t>
          </a:r>
        </a:p>
      </dsp:txBody>
      <dsp:txXfrm>
        <a:off x="984164" y="2131907"/>
        <a:ext cx="9074235" cy="852090"/>
      </dsp:txXfrm>
    </dsp:sp>
    <dsp:sp modelId="{BE23BFAC-0456-4888-B4D9-5428C420FD15}">
      <dsp:nvSpPr>
        <dsp:cNvPr id="0" name=""/>
        <dsp:cNvSpPr/>
      </dsp:nvSpPr>
      <dsp:spPr>
        <a:xfrm>
          <a:off x="0" y="3197020"/>
          <a:ext cx="10058399" cy="85209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03D98B-2C1E-49AD-8B15-69B702655AD8}">
      <dsp:nvSpPr>
        <dsp:cNvPr id="0" name=""/>
        <dsp:cNvSpPr/>
      </dsp:nvSpPr>
      <dsp:spPr>
        <a:xfrm>
          <a:off x="257757" y="3388740"/>
          <a:ext cx="468649" cy="46864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7369C-DA6C-4B56-AE6C-3771315DDE31}">
      <dsp:nvSpPr>
        <dsp:cNvPr id="0" name=""/>
        <dsp:cNvSpPr/>
      </dsp:nvSpPr>
      <dsp:spPr>
        <a:xfrm>
          <a:off x="984164" y="3197020"/>
          <a:ext cx="9074235" cy="852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180" tIns="90180" rIns="90180" bIns="901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Daily, Weekly, Monthly, or Quarterly</a:t>
          </a:r>
        </a:p>
      </dsp:txBody>
      <dsp:txXfrm>
        <a:off x="984164" y="3197020"/>
        <a:ext cx="9074235" cy="8520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9FD6A6-C6A0-42B4-B44B-31F1EA26C7B3}">
      <dsp:nvSpPr>
        <dsp:cNvPr id="0" name=""/>
        <dsp:cNvSpPr/>
      </dsp:nvSpPr>
      <dsp:spPr>
        <a:xfrm>
          <a:off x="0" y="4365"/>
          <a:ext cx="6572250" cy="9298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47ACDD-BF7E-4EE1-8E1D-2B8FD99D579A}">
      <dsp:nvSpPr>
        <dsp:cNvPr id="0" name=""/>
        <dsp:cNvSpPr/>
      </dsp:nvSpPr>
      <dsp:spPr>
        <a:xfrm>
          <a:off x="281288" y="213588"/>
          <a:ext cx="511432" cy="51143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AD444-A8B0-4E12-8B07-A6D0108DF384}">
      <dsp:nvSpPr>
        <dsp:cNvPr id="0" name=""/>
        <dsp:cNvSpPr/>
      </dsp:nvSpPr>
      <dsp:spPr>
        <a:xfrm>
          <a:off x="1074009" y="4365"/>
          <a:ext cx="5498240" cy="929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12" tIns="98412" rIns="98412" bIns="9841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do you want them to be proficient in?</a:t>
          </a:r>
        </a:p>
      </dsp:txBody>
      <dsp:txXfrm>
        <a:off x="1074009" y="4365"/>
        <a:ext cx="5498240" cy="929878"/>
      </dsp:txXfrm>
    </dsp:sp>
    <dsp:sp modelId="{D4A51401-C0C6-4EAD-8943-9A970E10A88D}">
      <dsp:nvSpPr>
        <dsp:cNvPr id="0" name=""/>
        <dsp:cNvSpPr/>
      </dsp:nvSpPr>
      <dsp:spPr>
        <a:xfrm>
          <a:off x="0" y="1166713"/>
          <a:ext cx="6572250" cy="9298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923C68-FCAF-44C7-90AB-D72F67221878}">
      <dsp:nvSpPr>
        <dsp:cNvPr id="0" name=""/>
        <dsp:cNvSpPr/>
      </dsp:nvSpPr>
      <dsp:spPr>
        <a:xfrm>
          <a:off x="281288" y="1375935"/>
          <a:ext cx="511432" cy="51143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7480A9-E9A9-4F96-BD91-D039D1359781}">
      <dsp:nvSpPr>
        <dsp:cNvPr id="0" name=""/>
        <dsp:cNvSpPr/>
      </dsp:nvSpPr>
      <dsp:spPr>
        <a:xfrm>
          <a:off x="1074009" y="1166713"/>
          <a:ext cx="5498240" cy="929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12" tIns="98412" rIns="98412" bIns="9841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Do you use SMART goals?</a:t>
          </a:r>
        </a:p>
      </dsp:txBody>
      <dsp:txXfrm>
        <a:off x="1074009" y="1166713"/>
        <a:ext cx="5498240" cy="929878"/>
      </dsp:txXfrm>
    </dsp:sp>
    <dsp:sp modelId="{4CE87ED7-FF66-4529-AC8E-B80ACF461318}">
      <dsp:nvSpPr>
        <dsp:cNvPr id="0" name=""/>
        <dsp:cNvSpPr/>
      </dsp:nvSpPr>
      <dsp:spPr>
        <a:xfrm>
          <a:off x="0" y="2329060"/>
          <a:ext cx="6572250" cy="9298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52BD4F-B34B-41FB-850C-893AA9B55CBC}">
      <dsp:nvSpPr>
        <dsp:cNvPr id="0" name=""/>
        <dsp:cNvSpPr/>
      </dsp:nvSpPr>
      <dsp:spPr>
        <a:xfrm>
          <a:off x="281288" y="2538283"/>
          <a:ext cx="511432" cy="51143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12620F-AE81-439A-BDB7-213949A9E57D}">
      <dsp:nvSpPr>
        <dsp:cNvPr id="0" name=""/>
        <dsp:cNvSpPr/>
      </dsp:nvSpPr>
      <dsp:spPr>
        <a:xfrm>
          <a:off x="1074009" y="2329060"/>
          <a:ext cx="5498240" cy="929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12" tIns="98412" rIns="98412" bIns="9841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Having a defined endpoint makes it possible to achieve success.</a:t>
          </a:r>
        </a:p>
      </dsp:txBody>
      <dsp:txXfrm>
        <a:off x="1074009" y="2329060"/>
        <a:ext cx="5498240" cy="929878"/>
      </dsp:txXfrm>
    </dsp:sp>
    <dsp:sp modelId="{B29F9970-3E2E-4518-A8BA-64349CD65228}">
      <dsp:nvSpPr>
        <dsp:cNvPr id="0" name=""/>
        <dsp:cNvSpPr/>
      </dsp:nvSpPr>
      <dsp:spPr>
        <a:xfrm>
          <a:off x="0" y="3491408"/>
          <a:ext cx="6572250" cy="9298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747B94-734B-46C3-B6AB-6A367F3AA64E}">
      <dsp:nvSpPr>
        <dsp:cNvPr id="0" name=""/>
        <dsp:cNvSpPr/>
      </dsp:nvSpPr>
      <dsp:spPr>
        <a:xfrm>
          <a:off x="281288" y="3700631"/>
          <a:ext cx="511432" cy="51143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225072-AD8F-4587-B1A6-8316BFC9EC3C}">
      <dsp:nvSpPr>
        <dsp:cNvPr id="0" name=""/>
        <dsp:cNvSpPr/>
      </dsp:nvSpPr>
      <dsp:spPr>
        <a:xfrm>
          <a:off x="1074009" y="3491408"/>
          <a:ext cx="5498240" cy="929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12" tIns="98412" rIns="98412" bIns="9841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Be motivated and have a clear vision.</a:t>
          </a:r>
        </a:p>
      </dsp:txBody>
      <dsp:txXfrm>
        <a:off x="1074009" y="3491408"/>
        <a:ext cx="5498240" cy="929878"/>
      </dsp:txXfrm>
    </dsp:sp>
    <dsp:sp modelId="{B2106D66-5843-409B-B4D5-F9131EAC3BD5}">
      <dsp:nvSpPr>
        <dsp:cNvPr id="0" name=""/>
        <dsp:cNvSpPr/>
      </dsp:nvSpPr>
      <dsp:spPr>
        <a:xfrm>
          <a:off x="0" y="4653756"/>
          <a:ext cx="6572250" cy="92987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A1BD82-049F-47DE-8676-F04D57597D2D}">
      <dsp:nvSpPr>
        <dsp:cNvPr id="0" name=""/>
        <dsp:cNvSpPr/>
      </dsp:nvSpPr>
      <dsp:spPr>
        <a:xfrm>
          <a:off x="281288" y="4862978"/>
          <a:ext cx="511432" cy="51143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ABE9C4-BBEA-4499-BF53-8268DB206FE2}">
      <dsp:nvSpPr>
        <dsp:cNvPr id="0" name=""/>
        <dsp:cNvSpPr/>
      </dsp:nvSpPr>
      <dsp:spPr>
        <a:xfrm>
          <a:off x="1074009" y="4653756"/>
          <a:ext cx="5498240" cy="929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12" tIns="98412" rIns="98412" bIns="98412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Promote buy-in to YOUR system.</a:t>
          </a:r>
        </a:p>
      </dsp:txBody>
      <dsp:txXfrm>
        <a:off x="1074009" y="4653756"/>
        <a:ext cx="5498240" cy="9298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E86D04-FC82-4C5C-9D15-E7D291F86D22}">
      <dsp:nvSpPr>
        <dsp:cNvPr id="0" name=""/>
        <dsp:cNvSpPr/>
      </dsp:nvSpPr>
      <dsp:spPr>
        <a:xfrm>
          <a:off x="0" y="2728"/>
          <a:ext cx="65722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0D51F2-E7CF-4FBE-976D-6ACEECD5D861}">
      <dsp:nvSpPr>
        <dsp:cNvPr id="0" name=""/>
        <dsp:cNvSpPr/>
      </dsp:nvSpPr>
      <dsp:spPr>
        <a:xfrm>
          <a:off x="0" y="2728"/>
          <a:ext cx="6572250" cy="1860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One size doesn’t fit all</a:t>
          </a:r>
        </a:p>
      </dsp:txBody>
      <dsp:txXfrm>
        <a:off x="0" y="2728"/>
        <a:ext cx="6572250" cy="1860847"/>
      </dsp:txXfrm>
    </dsp:sp>
    <dsp:sp modelId="{56988E2B-EF62-4B15-99A8-5694408F73F1}">
      <dsp:nvSpPr>
        <dsp:cNvPr id="0" name=""/>
        <dsp:cNvSpPr/>
      </dsp:nvSpPr>
      <dsp:spPr>
        <a:xfrm>
          <a:off x="0" y="1863576"/>
          <a:ext cx="657225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C1B23-F7A8-49E1-A584-BF1B9A72D207}">
      <dsp:nvSpPr>
        <dsp:cNvPr id="0" name=""/>
        <dsp:cNvSpPr/>
      </dsp:nvSpPr>
      <dsp:spPr>
        <a:xfrm>
          <a:off x="0" y="1863576"/>
          <a:ext cx="6572250" cy="1860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Test your trainee</a:t>
          </a:r>
        </a:p>
      </dsp:txBody>
      <dsp:txXfrm>
        <a:off x="0" y="1863576"/>
        <a:ext cx="6572250" cy="1860847"/>
      </dsp:txXfrm>
    </dsp:sp>
    <dsp:sp modelId="{73BDC0F0-77AD-459F-9A1E-575EDF1117AA}">
      <dsp:nvSpPr>
        <dsp:cNvPr id="0" name=""/>
        <dsp:cNvSpPr/>
      </dsp:nvSpPr>
      <dsp:spPr>
        <a:xfrm>
          <a:off x="0" y="3724423"/>
          <a:ext cx="657225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44166A-B376-4123-9250-4BE6C07D38E6}">
      <dsp:nvSpPr>
        <dsp:cNvPr id="0" name=""/>
        <dsp:cNvSpPr/>
      </dsp:nvSpPr>
      <dsp:spPr>
        <a:xfrm>
          <a:off x="0" y="3724423"/>
          <a:ext cx="6572250" cy="18608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Adaptive learning system (open learning system)</a:t>
          </a:r>
        </a:p>
      </dsp:txBody>
      <dsp:txXfrm>
        <a:off x="0" y="3724423"/>
        <a:ext cx="6572250" cy="186084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89AD28-3BD4-4C75-B8FF-568DCAD89DAD}">
      <dsp:nvSpPr>
        <dsp:cNvPr id="0" name=""/>
        <dsp:cNvSpPr/>
      </dsp:nvSpPr>
      <dsp:spPr>
        <a:xfrm>
          <a:off x="1063980" y="635603"/>
          <a:ext cx="1274535" cy="12745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8BAD3-2498-43FD-A191-89D467EF128F}">
      <dsp:nvSpPr>
        <dsp:cNvPr id="0" name=""/>
        <dsp:cNvSpPr/>
      </dsp:nvSpPr>
      <dsp:spPr>
        <a:xfrm>
          <a:off x="285097" y="2262241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3-year 30-year veteran</a:t>
          </a:r>
        </a:p>
      </dsp:txBody>
      <dsp:txXfrm>
        <a:off x="285097" y="2262241"/>
        <a:ext cx="2832300" cy="720000"/>
      </dsp:txXfrm>
    </dsp:sp>
    <dsp:sp modelId="{582B1C22-510B-4086-B052-0C0A5ABAF778}">
      <dsp:nvSpPr>
        <dsp:cNvPr id="0" name=""/>
        <dsp:cNvSpPr/>
      </dsp:nvSpPr>
      <dsp:spPr>
        <a:xfrm>
          <a:off x="4391932" y="635603"/>
          <a:ext cx="1274535" cy="12745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139F9-0797-4F8E-8F44-1933808E5824}">
      <dsp:nvSpPr>
        <dsp:cNvPr id="0" name=""/>
        <dsp:cNvSpPr/>
      </dsp:nvSpPr>
      <dsp:spPr>
        <a:xfrm>
          <a:off x="3613050" y="2262241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 did it in class </a:t>
          </a:r>
        </a:p>
      </dsp:txBody>
      <dsp:txXfrm>
        <a:off x="3613050" y="2262241"/>
        <a:ext cx="2832300" cy="720000"/>
      </dsp:txXfrm>
    </dsp:sp>
    <dsp:sp modelId="{33746DD3-D014-4CCE-A4FE-18B40265DB9F}">
      <dsp:nvSpPr>
        <dsp:cNvPr id="0" name=""/>
        <dsp:cNvSpPr/>
      </dsp:nvSpPr>
      <dsp:spPr>
        <a:xfrm>
          <a:off x="7719885" y="635603"/>
          <a:ext cx="1274535" cy="12745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ACD2E-DDB5-464D-A598-02AEEF9D0760}">
      <dsp:nvSpPr>
        <dsp:cNvPr id="0" name=""/>
        <dsp:cNvSpPr/>
      </dsp:nvSpPr>
      <dsp:spPr>
        <a:xfrm>
          <a:off x="6941002" y="2262241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We’ve been doing it this way for 30 years</a:t>
          </a:r>
        </a:p>
      </dsp:txBody>
      <dsp:txXfrm>
        <a:off x="6941002" y="2262241"/>
        <a:ext cx="2832300" cy="720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8444F2-F73B-4DA8-B801-348EBF5FB0E6}">
      <dsp:nvSpPr>
        <dsp:cNvPr id="0" name=""/>
        <dsp:cNvSpPr/>
      </dsp:nvSpPr>
      <dsp:spPr>
        <a:xfrm>
          <a:off x="0" y="494"/>
          <a:ext cx="10058399" cy="115708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E510B5-1127-4E92-88F4-9CB3FEC403FD}">
      <dsp:nvSpPr>
        <dsp:cNvPr id="0" name=""/>
        <dsp:cNvSpPr/>
      </dsp:nvSpPr>
      <dsp:spPr>
        <a:xfrm>
          <a:off x="350018" y="260838"/>
          <a:ext cx="636397" cy="6363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EB7210-2127-4C33-B922-1BF8CD1732D0}">
      <dsp:nvSpPr>
        <dsp:cNvPr id="0" name=""/>
        <dsp:cNvSpPr/>
      </dsp:nvSpPr>
      <dsp:spPr>
        <a:xfrm>
          <a:off x="1336435" y="494"/>
          <a:ext cx="8721964" cy="1157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458" tIns="122458" rIns="122458" bIns="122458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Set GOALS!</a:t>
          </a:r>
        </a:p>
      </dsp:txBody>
      <dsp:txXfrm>
        <a:off x="1336435" y="494"/>
        <a:ext cx="8721964" cy="1157086"/>
      </dsp:txXfrm>
    </dsp:sp>
    <dsp:sp modelId="{AE14CFBA-A3F3-4149-9FB7-706E1E37408E}">
      <dsp:nvSpPr>
        <dsp:cNvPr id="0" name=""/>
        <dsp:cNvSpPr/>
      </dsp:nvSpPr>
      <dsp:spPr>
        <a:xfrm>
          <a:off x="0" y="1446852"/>
          <a:ext cx="10058399" cy="115708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1F3CBB-2A39-49C5-A7AE-6612B7E426F1}">
      <dsp:nvSpPr>
        <dsp:cNvPr id="0" name=""/>
        <dsp:cNvSpPr/>
      </dsp:nvSpPr>
      <dsp:spPr>
        <a:xfrm>
          <a:off x="350018" y="1707197"/>
          <a:ext cx="636397" cy="6363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478E9-8762-4F71-A5CB-1D8867A33B66}">
      <dsp:nvSpPr>
        <dsp:cNvPr id="0" name=""/>
        <dsp:cNvSpPr/>
      </dsp:nvSpPr>
      <dsp:spPr>
        <a:xfrm>
          <a:off x="1336435" y="1446852"/>
          <a:ext cx="8721964" cy="1157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458" tIns="122458" rIns="122458" bIns="122458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Task Book is the beginning expand and go further</a:t>
          </a:r>
        </a:p>
      </dsp:txBody>
      <dsp:txXfrm>
        <a:off x="1336435" y="1446852"/>
        <a:ext cx="8721964" cy="1157086"/>
      </dsp:txXfrm>
    </dsp:sp>
    <dsp:sp modelId="{E581B3E3-B848-4B4B-A581-7B38D7C19FDE}">
      <dsp:nvSpPr>
        <dsp:cNvPr id="0" name=""/>
        <dsp:cNvSpPr/>
      </dsp:nvSpPr>
      <dsp:spPr>
        <a:xfrm>
          <a:off x="0" y="2893210"/>
          <a:ext cx="10058399" cy="115708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BAB70B-F952-40CA-8F28-82B1690583D3}">
      <dsp:nvSpPr>
        <dsp:cNvPr id="0" name=""/>
        <dsp:cNvSpPr/>
      </dsp:nvSpPr>
      <dsp:spPr>
        <a:xfrm>
          <a:off x="350018" y="3153555"/>
          <a:ext cx="636397" cy="6363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AF91AF-C177-40B8-900D-6DF2D04DAD53}">
      <dsp:nvSpPr>
        <dsp:cNvPr id="0" name=""/>
        <dsp:cNvSpPr/>
      </dsp:nvSpPr>
      <dsp:spPr>
        <a:xfrm>
          <a:off x="1336435" y="2893210"/>
          <a:ext cx="8721964" cy="1157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458" tIns="122458" rIns="122458" bIns="122458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Concentrate on the areas of improvement</a:t>
          </a:r>
        </a:p>
      </dsp:txBody>
      <dsp:txXfrm>
        <a:off x="1336435" y="2893210"/>
        <a:ext cx="8721964" cy="11570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0963E3-E98B-4FFD-8D74-C14526B25704}">
      <dsp:nvSpPr>
        <dsp:cNvPr id="0" name=""/>
        <dsp:cNvSpPr/>
      </dsp:nvSpPr>
      <dsp:spPr>
        <a:xfrm>
          <a:off x="2946" y="89748"/>
          <a:ext cx="2337792" cy="327290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63" tIns="330200" rIns="182263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Don’t just do something, stand there.</a:t>
          </a:r>
        </a:p>
      </dsp:txBody>
      <dsp:txXfrm>
        <a:off x="2946" y="1333454"/>
        <a:ext cx="2337792" cy="1963745"/>
      </dsp:txXfrm>
    </dsp:sp>
    <dsp:sp modelId="{E47F5204-FB2C-4D5A-8A9E-346E7D07AFA6}">
      <dsp:nvSpPr>
        <dsp:cNvPr id="0" name=""/>
        <dsp:cNvSpPr/>
      </dsp:nvSpPr>
      <dsp:spPr>
        <a:xfrm>
          <a:off x="680906" y="417039"/>
          <a:ext cx="981872" cy="98187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551" tIns="12700" rIns="7655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824698" y="560831"/>
        <a:ext cx="694288" cy="694288"/>
      </dsp:txXfrm>
    </dsp:sp>
    <dsp:sp modelId="{2AB4BBA1-8700-485A-8CC0-4CB4D5681985}">
      <dsp:nvSpPr>
        <dsp:cNvPr id="0" name=""/>
        <dsp:cNvSpPr/>
      </dsp:nvSpPr>
      <dsp:spPr>
        <a:xfrm>
          <a:off x="2946" y="3362586"/>
          <a:ext cx="2337792" cy="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7C74C3A-2C92-40B6-BFE9-A3A2B0D9DBB5}">
      <dsp:nvSpPr>
        <dsp:cNvPr id="0" name=""/>
        <dsp:cNvSpPr/>
      </dsp:nvSpPr>
      <dsp:spPr>
        <a:xfrm>
          <a:off x="2574518" y="89748"/>
          <a:ext cx="2337792" cy="327290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63" tIns="330200" rIns="182263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Give the trainee freedom to fail</a:t>
          </a:r>
        </a:p>
      </dsp:txBody>
      <dsp:txXfrm>
        <a:off x="2574518" y="1333454"/>
        <a:ext cx="2337792" cy="1963745"/>
      </dsp:txXfrm>
    </dsp:sp>
    <dsp:sp modelId="{394AB3D7-416C-42CB-BC45-1434A717C6E4}">
      <dsp:nvSpPr>
        <dsp:cNvPr id="0" name=""/>
        <dsp:cNvSpPr/>
      </dsp:nvSpPr>
      <dsp:spPr>
        <a:xfrm>
          <a:off x="3252477" y="417039"/>
          <a:ext cx="981872" cy="98187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551" tIns="12700" rIns="7655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396269" y="560831"/>
        <a:ext cx="694288" cy="694288"/>
      </dsp:txXfrm>
    </dsp:sp>
    <dsp:sp modelId="{B6341EDD-BF97-48F2-A016-84AFECC2AF42}">
      <dsp:nvSpPr>
        <dsp:cNvPr id="0" name=""/>
        <dsp:cNvSpPr/>
      </dsp:nvSpPr>
      <dsp:spPr>
        <a:xfrm>
          <a:off x="2574518" y="3362586"/>
          <a:ext cx="2337792" cy="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156DA12-BA7F-4BFE-A030-1910750A4DEF}">
      <dsp:nvSpPr>
        <dsp:cNvPr id="0" name=""/>
        <dsp:cNvSpPr/>
      </dsp:nvSpPr>
      <dsp:spPr>
        <a:xfrm>
          <a:off x="5146089" y="89748"/>
          <a:ext cx="2337792" cy="327290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63" tIns="330200" rIns="182263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Relax and have fun</a:t>
          </a:r>
        </a:p>
      </dsp:txBody>
      <dsp:txXfrm>
        <a:off x="5146089" y="1333454"/>
        <a:ext cx="2337792" cy="1963745"/>
      </dsp:txXfrm>
    </dsp:sp>
    <dsp:sp modelId="{CA5D8F77-F6FC-4555-ADCE-E998F967031A}">
      <dsp:nvSpPr>
        <dsp:cNvPr id="0" name=""/>
        <dsp:cNvSpPr/>
      </dsp:nvSpPr>
      <dsp:spPr>
        <a:xfrm>
          <a:off x="5824049" y="417039"/>
          <a:ext cx="981872" cy="98187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551" tIns="12700" rIns="7655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5967841" y="560831"/>
        <a:ext cx="694288" cy="694288"/>
      </dsp:txXfrm>
    </dsp:sp>
    <dsp:sp modelId="{DCE1FD41-AC33-4A6D-A2FD-6A8D736110E7}">
      <dsp:nvSpPr>
        <dsp:cNvPr id="0" name=""/>
        <dsp:cNvSpPr/>
      </dsp:nvSpPr>
      <dsp:spPr>
        <a:xfrm>
          <a:off x="5146089" y="3362586"/>
          <a:ext cx="2337792" cy="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48E1919-5579-49C0-BB13-5D338EBF9BF1}">
      <dsp:nvSpPr>
        <dsp:cNvPr id="0" name=""/>
        <dsp:cNvSpPr/>
      </dsp:nvSpPr>
      <dsp:spPr>
        <a:xfrm>
          <a:off x="7717661" y="89748"/>
          <a:ext cx="2337792" cy="327290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263" tIns="330200" rIns="182263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Realize it is a process and will take time</a:t>
          </a:r>
        </a:p>
      </dsp:txBody>
      <dsp:txXfrm>
        <a:off x="7717661" y="1333454"/>
        <a:ext cx="2337792" cy="1963745"/>
      </dsp:txXfrm>
    </dsp:sp>
    <dsp:sp modelId="{14162042-0400-442A-B893-CBB6E4D74A35}">
      <dsp:nvSpPr>
        <dsp:cNvPr id="0" name=""/>
        <dsp:cNvSpPr/>
      </dsp:nvSpPr>
      <dsp:spPr>
        <a:xfrm>
          <a:off x="8395620" y="417039"/>
          <a:ext cx="981872" cy="98187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551" tIns="12700" rIns="76551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4</a:t>
          </a:r>
        </a:p>
      </dsp:txBody>
      <dsp:txXfrm>
        <a:off x="8539412" y="560831"/>
        <a:ext cx="694288" cy="694288"/>
      </dsp:txXfrm>
    </dsp:sp>
    <dsp:sp modelId="{D4F885BF-4C2A-4B58-9C74-DBDDE2D81157}">
      <dsp:nvSpPr>
        <dsp:cNvPr id="0" name=""/>
        <dsp:cNvSpPr/>
      </dsp:nvSpPr>
      <dsp:spPr>
        <a:xfrm>
          <a:off x="7717661" y="3362586"/>
          <a:ext cx="2337792" cy="7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DB4D56-0D13-4DB5-A028-F354EDE4A5F3}">
      <dsp:nvSpPr>
        <dsp:cNvPr id="0" name=""/>
        <dsp:cNvSpPr/>
      </dsp:nvSpPr>
      <dsp:spPr>
        <a:xfrm>
          <a:off x="606282" y="347440"/>
          <a:ext cx="1818562" cy="1818562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6A19CE-C63C-46B2-BD04-E216B17CDE22}">
      <dsp:nvSpPr>
        <dsp:cNvPr id="0" name=""/>
        <dsp:cNvSpPr/>
      </dsp:nvSpPr>
      <dsp:spPr>
        <a:xfrm>
          <a:off x="993844" y="735002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48F457-C32F-463F-B6CA-F31D40B5D5BA}">
      <dsp:nvSpPr>
        <dsp:cNvPr id="0" name=""/>
        <dsp:cNvSpPr/>
      </dsp:nvSpPr>
      <dsp:spPr>
        <a:xfrm>
          <a:off x="24938" y="27324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Identify the lack of KSA</a:t>
          </a:r>
        </a:p>
      </dsp:txBody>
      <dsp:txXfrm>
        <a:off x="24938" y="2732440"/>
        <a:ext cx="2981250" cy="720000"/>
      </dsp:txXfrm>
    </dsp:sp>
    <dsp:sp modelId="{876A133A-8F78-4B08-ADDA-B89BCD73204F}">
      <dsp:nvSpPr>
        <dsp:cNvPr id="0" name=""/>
        <dsp:cNvSpPr/>
      </dsp:nvSpPr>
      <dsp:spPr>
        <a:xfrm>
          <a:off x="4109250" y="347440"/>
          <a:ext cx="1818562" cy="1818562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B3C9A-E4C9-4813-8700-655251D2CBB4}">
      <dsp:nvSpPr>
        <dsp:cNvPr id="0" name=""/>
        <dsp:cNvSpPr/>
      </dsp:nvSpPr>
      <dsp:spPr>
        <a:xfrm>
          <a:off x="4496813" y="735002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D3D30D-D910-4D27-BD8C-24BA36F7CB26}">
      <dsp:nvSpPr>
        <dsp:cNvPr id="0" name=""/>
        <dsp:cNvSpPr/>
      </dsp:nvSpPr>
      <dsp:spPr>
        <a:xfrm>
          <a:off x="3527907" y="27324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Target the issue and find solutions</a:t>
          </a:r>
        </a:p>
      </dsp:txBody>
      <dsp:txXfrm>
        <a:off x="3527907" y="2732440"/>
        <a:ext cx="2981250" cy="720000"/>
      </dsp:txXfrm>
    </dsp:sp>
    <dsp:sp modelId="{77B7D584-7DCA-4E66-A60D-8FB0FCEC96D7}">
      <dsp:nvSpPr>
        <dsp:cNvPr id="0" name=""/>
        <dsp:cNvSpPr/>
      </dsp:nvSpPr>
      <dsp:spPr>
        <a:xfrm>
          <a:off x="7612219" y="347440"/>
          <a:ext cx="1818562" cy="1818562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6C4DA-CFC9-486B-BAB4-B283A04C2BD5}">
      <dsp:nvSpPr>
        <dsp:cNvPr id="0" name=""/>
        <dsp:cNvSpPr/>
      </dsp:nvSpPr>
      <dsp:spPr>
        <a:xfrm>
          <a:off x="7999782" y="735002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16F537-AEE1-4198-8643-20CB2C665D84}">
      <dsp:nvSpPr>
        <dsp:cNvPr id="0" name=""/>
        <dsp:cNvSpPr/>
      </dsp:nvSpPr>
      <dsp:spPr>
        <a:xfrm>
          <a:off x="7030875" y="27324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Use others to help you, Team effort</a:t>
          </a:r>
        </a:p>
      </dsp:txBody>
      <dsp:txXfrm>
        <a:off x="7030875" y="2732440"/>
        <a:ext cx="2981250" cy="7200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E5686-7FA2-4D49-BA1B-5C9B7515B5B7}">
      <dsp:nvSpPr>
        <dsp:cNvPr id="0" name=""/>
        <dsp:cNvSpPr/>
      </dsp:nvSpPr>
      <dsp:spPr>
        <a:xfrm>
          <a:off x="18712" y="1199731"/>
          <a:ext cx="883591" cy="88359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0F9090-33C4-48B2-80D8-FC626C51C0A0}">
      <dsp:nvSpPr>
        <dsp:cNvPr id="0" name=""/>
        <dsp:cNvSpPr/>
      </dsp:nvSpPr>
      <dsp:spPr>
        <a:xfrm>
          <a:off x="204266" y="1385286"/>
          <a:ext cx="512483" cy="5124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9D44A9-3CCE-4585-893A-989A9E121283}">
      <dsp:nvSpPr>
        <dsp:cNvPr id="0" name=""/>
        <dsp:cNvSpPr/>
      </dsp:nvSpPr>
      <dsp:spPr>
        <a:xfrm>
          <a:off x="1091645" y="1199731"/>
          <a:ext cx="2082751" cy="8835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Ask your trainee where they need to improve</a:t>
          </a:r>
        </a:p>
      </dsp:txBody>
      <dsp:txXfrm>
        <a:off x="1091645" y="1199731"/>
        <a:ext cx="2082751" cy="883591"/>
      </dsp:txXfrm>
    </dsp:sp>
    <dsp:sp modelId="{A67F89AE-DE6D-44DB-B48D-D50D45196D07}">
      <dsp:nvSpPr>
        <dsp:cNvPr id="0" name=""/>
        <dsp:cNvSpPr/>
      </dsp:nvSpPr>
      <dsp:spPr>
        <a:xfrm>
          <a:off x="3537299" y="1199731"/>
          <a:ext cx="883591" cy="88359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0F72B8-D8D5-410C-8A25-3AC98FE3DBE8}">
      <dsp:nvSpPr>
        <dsp:cNvPr id="0" name=""/>
        <dsp:cNvSpPr/>
      </dsp:nvSpPr>
      <dsp:spPr>
        <a:xfrm>
          <a:off x="3722853" y="1385286"/>
          <a:ext cx="512483" cy="5124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C6B85F-7F36-4AEF-A33D-7303B5ACFF88}">
      <dsp:nvSpPr>
        <dsp:cNvPr id="0" name=""/>
        <dsp:cNvSpPr/>
      </dsp:nvSpPr>
      <dsp:spPr>
        <a:xfrm>
          <a:off x="4610232" y="1199731"/>
          <a:ext cx="2082751" cy="8835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Ask how they learn and what they enjoy</a:t>
          </a:r>
        </a:p>
      </dsp:txBody>
      <dsp:txXfrm>
        <a:off x="4610232" y="1199731"/>
        <a:ext cx="2082751" cy="883591"/>
      </dsp:txXfrm>
    </dsp:sp>
    <dsp:sp modelId="{B8F8CC23-7787-4782-9730-DB4C8D975463}">
      <dsp:nvSpPr>
        <dsp:cNvPr id="0" name=""/>
        <dsp:cNvSpPr/>
      </dsp:nvSpPr>
      <dsp:spPr>
        <a:xfrm>
          <a:off x="18712" y="2936732"/>
          <a:ext cx="883591" cy="88359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5AB9B-0EFD-49C3-8B67-CCA37A541E1D}">
      <dsp:nvSpPr>
        <dsp:cNvPr id="0" name=""/>
        <dsp:cNvSpPr/>
      </dsp:nvSpPr>
      <dsp:spPr>
        <a:xfrm>
          <a:off x="204266" y="3122286"/>
          <a:ext cx="512483" cy="5124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CA3C18-8C55-441E-B9EE-71FBA2480134}">
      <dsp:nvSpPr>
        <dsp:cNvPr id="0" name=""/>
        <dsp:cNvSpPr/>
      </dsp:nvSpPr>
      <dsp:spPr>
        <a:xfrm>
          <a:off x="1091645" y="2936732"/>
          <a:ext cx="2082751" cy="8835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Cater the solution to your problem</a:t>
          </a:r>
        </a:p>
      </dsp:txBody>
      <dsp:txXfrm>
        <a:off x="1091645" y="2936732"/>
        <a:ext cx="2082751" cy="883591"/>
      </dsp:txXfrm>
    </dsp:sp>
    <dsp:sp modelId="{DD2A8BBF-D2CF-41C9-834C-D45AC40ED2AB}">
      <dsp:nvSpPr>
        <dsp:cNvPr id="0" name=""/>
        <dsp:cNvSpPr/>
      </dsp:nvSpPr>
      <dsp:spPr>
        <a:xfrm>
          <a:off x="3537299" y="2936732"/>
          <a:ext cx="883591" cy="88359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79A986-E3E3-4A12-98DA-CC493BEA4BE8}">
      <dsp:nvSpPr>
        <dsp:cNvPr id="0" name=""/>
        <dsp:cNvSpPr/>
      </dsp:nvSpPr>
      <dsp:spPr>
        <a:xfrm>
          <a:off x="3722853" y="3122286"/>
          <a:ext cx="512483" cy="51248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EDE908-5A9C-44A6-919A-DE592C9AA4D2}">
      <dsp:nvSpPr>
        <dsp:cNvPr id="0" name=""/>
        <dsp:cNvSpPr/>
      </dsp:nvSpPr>
      <dsp:spPr>
        <a:xfrm>
          <a:off x="4610232" y="2936732"/>
          <a:ext cx="2082751" cy="8835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Admit that it could be you!</a:t>
          </a:r>
        </a:p>
      </dsp:txBody>
      <dsp:txXfrm>
        <a:off x="4610232" y="2936732"/>
        <a:ext cx="2082751" cy="88359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451B6B-C1FB-4369-BAB5-C48444E1D557}">
      <dsp:nvSpPr>
        <dsp:cNvPr id="0" name=""/>
        <dsp:cNvSpPr/>
      </dsp:nvSpPr>
      <dsp:spPr>
        <a:xfrm>
          <a:off x="0" y="612"/>
          <a:ext cx="6711696" cy="143395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F8EED6-F7D7-4669-A4EB-F169554EC6C9}">
      <dsp:nvSpPr>
        <dsp:cNvPr id="0" name=""/>
        <dsp:cNvSpPr/>
      </dsp:nvSpPr>
      <dsp:spPr>
        <a:xfrm>
          <a:off x="433770" y="323251"/>
          <a:ext cx="788673" cy="78867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1D28EC-0D11-4F22-BE31-599481EB2BB5}">
      <dsp:nvSpPr>
        <dsp:cNvPr id="0" name=""/>
        <dsp:cNvSpPr/>
      </dsp:nvSpPr>
      <dsp:spPr>
        <a:xfrm>
          <a:off x="1656214" y="612"/>
          <a:ext cx="5055481" cy="1433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760" tIns="151760" rIns="151760" bIns="15176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Go back to the Adaptive Model</a:t>
          </a:r>
        </a:p>
      </dsp:txBody>
      <dsp:txXfrm>
        <a:off x="1656214" y="612"/>
        <a:ext cx="5055481" cy="1433951"/>
      </dsp:txXfrm>
    </dsp:sp>
    <dsp:sp modelId="{8D028F6F-214B-4559-A665-D2FEF07D5B8A}">
      <dsp:nvSpPr>
        <dsp:cNvPr id="0" name=""/>
        <dsp:cNvSpPr/>
      </dsp:nvSpPr>
      <dsp:spPr>
        <a:xfrm>
          <a:off x="0" y="1793052"/>
          <a:ext cx="6711696" cy="143395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BCE9D-8519-4362-A8FA-ABEAA825F9E9}">
      <dsp:nvSpPr>
        <dsp:cNvPr id="0" name=""/>
        <dsp:cNvSpPr/>
      </dsp:nvSpPr>
      <dsp:spPr>
        <a:xfrm>
          <a:off x="433770" y="2115691"/>
          <a:ext cx="788673" cy="78867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8458D2-ED3E-45A8-8541-3B3E1368680F}">
      <dsp:nvSpPr>
        <dsp:cNvPr id="0" name=""/>
        <dsp:cNvSpPr/>
      </dsp:nvSpPr>
      <dsp:spPr>
        <a:xfrm>
          <a:off x="1656214" y="1793052"/>
          <a:ext cx="5055481" cy="1433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760" tIns="151760" rIns="151760" bIns="15176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Think HOTS</a:t>
          </a:r>
        </a:p>
      </dsp:txBody>
      <dsp:txXfrm>
        <a:off x="1656214" y="1793052"/>
        <a:ext cx="5055481" cy="1433951"/>
      </dsp:txXfrm>
    </dsp:sp>
    <dsp:sp modelId="{9A547D09-CD61-4037-9422-6A54E2C86C88}">
      <dsp:nvSpPr>
        <dsp:cNvPr id="0" name=""/>
        <dsp:cNvSpPr/>
      </dsp:nvSpPr>
      <dsp:spPr>
        <a:xfrm>
          <a:off x="0" y="3585491"/>
          <a:ext cx="6711696" cy="143395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3A545A-97A5-49E2-9B8A-1D0161554716}">
      <dsp:nvSpPr>
        <dsp:cNvPr id="0" name=""/>
        <dsp:cNvSpPr/>
      </dsp:nvSpPr>
      <dsp:spPr>
        <a:xfrm>
          <a:off x="433770" y="3908130"/>
          <a:ext cx="788673" cy="78867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C322A6-70F5-455D-8CAA-9CD9E837794B}">
      <dsp:nvSpPr>
        <dsp:cNvPr id="0" name=""/>
        <dsp:cNvSpPr/>
      </dsp:nvSpPr>
      <dsp:spPr>
        <a:xfrm>
          <a:off x="1656214" y="3585491"/>
          <a:ext cx="5055481" cy="1433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760" tIns="151760" rIns="151760" bIns="15176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Hands-on is great but you need the Didactic first to be able to apply and adapt.</a:t>
          </a:r>
        </a:p>
      </dsp:txBody>
      <dsp:txXfrm>
        <a:off x="1656214" y="3585491"/>
        <a:ext cx="5055481" cy="143395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15408-59DF-4559-A600-A7D2A18B80B7}">
      <dsp:nvSpPr>
        <dsp:cNvPr id="0" name=""/>
        <dsp:cNvSpPr/>
      </dsp:nvSpPr>
      <dsp:spPr>
        <a:xfrm>
          <a:off x="0" y="185075"/>
          <a:ext cx="10058399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If everyone is getting the same thing wrong…</a:t>
          </a:r>
        </a:p>
      </dsp:txBody>
      <dsp:txXfrm>
        <a:off x="41123" y="226198"/>
        <a:ext cx="9976153" cy="760154"/>
      </dsp:txXfrm>
    </dsp:sp>
    <dsp:sp modelId="{B4AE85AE-53BD-4F24-A27F-C0025427662B}">
      <dsp:nvSpPr>
        <dsp:cNvPr id="0" name=""/>
        <dsp:cNvSpPr/>
      </dsp:nvSpPr>
      <dsp:spPr>
        <a:xfrm>
          <a:off x="0" y="1131156"/>
          <a:ext cx="10058399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What is the question asking?</a:t>
          </a:r>
        </a:p>
      </dsp:txBody>
      <dsp:txXfrm>
        <a:off x="41123" y="1172279"/>
        <a:ext cx="9976153" cy="760154"/>
      </dsp:txXfrm>
    </dsp:sp>
    <dsp:sp modelId="{2A61EC2D-FEAF-4857-8FF0-9BAA72F8ED64}">
      <dsp:nvSpPr>
        <dsp:cNvPr id="0" name=""/>
        <dsp:cNvSpPr/>
      </dsp:nvSpPr>
      <dsp:spPr>
        <a:xfrm>
          <a:off x="0" y="2077236"/>
          <a:ext cx="10058399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Are the possible answers wrong?</a:t>
          </a:r>
        </a:p>
      </dsp:txBody>
      <dsp:txXfrm>
        <a:off x="41123" y="2118359"/>
        <a:ext cx="9976153" cy="760154"/>
      </dsp:txXfrm>
    </dsp:sp>
    <dsp:sp modelId="{4DA6AA9C-8E7E-497E-8407-B19946DE33BB}">
      <dsp:nvSpPr>
        <dsp:cNvPr id="0" name=""/>
        <dsp:cNvSpPr/>
      </dsp:nvSpPr>
      <dsp:spPr>
        <a:xfrm>
          <a:off x="0" y="3023315"/>
          <a:ext cx="10058399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Are you evaluating the right things?</a:t>
          </a:r>
        </a:p>
      </dsp:txBody>
      <dsp:txXfrm>
        <a:off x="41123" y="3064438"/>
        <a:ext cx="9976153" cy="76015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36BDB-9783-477F-B2CB-0D8A2612983C}">
      <dsp:nvSpPr>
        <dsp:cNvPr id="0" name=""/>
        <dsp:cNvSpPr/>
      </dsp:nvSpPr>
      <dsp:spPr>
        <a:xfrm>
          <a:off x="0" y="0"/>
          <a:ext cx="513238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329F8C-39EB-40D7-8F79-B290C2586D2A}">
      <dsp:nvSpPr>
        <dsp:cNvPr id="0" name=""/>
        <dsp:cNvSpPr/>
      </dsp:nvSpPr>
      <dsp:spPr>
        <a:xfrm>
          <a:off x="0" y="0"/>
          <a:ext cx="5132388" cy="1022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There is no substitute.</a:t>
          </a:r>
        </a:p>
      </dsp:txBody>
      <dsp:txXfrm>
        <a:off x="0" y="0"/>
        <a:ext cx="5132388" cy="1022746"/>
      </dsp:txXfrm>
    </dsp:sp>
    <dsp:sp modelId="{AD9EF404-C907-47AB-9241-63F00AE017D9}">
      <dsp:nvSpPr>
        <dsp:cNvPr id="0" name=""/>
        <dsp:cNvSpPr/>
      </dsp:nvSpPr>
      <dsp:spPr>
        <a:xfrm>
          <a:off x="0" y="1022746"/>
          <a:ext cx="513238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C218A-3A86-4616-96DC-FE82FA749194}">
      <dsp:nvSpPr>
        <dsp:cNvPr id="0" name=""/>
        <dsp:cNvSpPr/>
      </dsp:nvSpPr>
      <dsp:spPr>
        <a:xfrm>
          <a:off x="0" y="1022746"/>
          <a:ext cx="5132388" cy="1022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Truth and honesty are </a:t>
          </a:r>
          <a:r>
            <a:rPr lang="en-US" sz="2900" i="1" u="sng" kern="1200"/>
            <a:t>ALWAYS</a:t>
          </a:r>
          <a:r>
            <a:rPr lang="en-US" sz="2900" kern="1200"/>
            <a:t> the best policies</a:t>
          </a:r>
        </a:p>
      </dsp:txBody>
      <dsp:txXfrm>
        <a:off x="0" y="1022746"/>
        <a:ext cx="5132388" cy="1022746"/>
      </dsp:txXfrm>
    </dsp:sp>
    <dsp:sp modelId="{48FDD552-FBC6-4227-BC28-32A82560E1BA}">
      <dsp:nvSpPr>
        <dsp:cNvPr id="0" name=""/>
        <dsp:cNvSpPr/>
      </dsp:nvSpPr>
      <dsp:spPr>
        <a:xfrm>
          <a:off x="0" y="2045493"/>
          <a:ext cx="513238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1D1E65-C8F3-4542-A5A1-61EC69EE7BDA}">
      <dsp:nvSpPr>
        <dsp:cNvPr id="0" name=""/>
        <dsp:cNvSpPr/>
      </dsp:nvSpPr>
      <dsp:spPr>
        <a:xfrm>
          <a:off x="0" y="2045493"/>
          <a:ext cx="5132388" cy="1022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Empathize with your trainee</a:t>
          </a:r>
        </a:p>
      </dsp:txBody>
      <dsp:txXfrm>
        <a:off x="0" y="2045493"/>
        <a:ext cx="5132388" cy="1022746"/>
      </dsp:txXfrm>
    </dsp:sp>
    <dsp:sp modelId="{CF68BA4B-2E7E-4935-9B3A-E11C3129486A}">
      <dsp:nvSpPr>
        <dsp:cNvPr id="0" name=""/>
        <dsp:cNvSpPr/>
      </dsp:nvSpPr>
      <dsp:spPr>
        <a:xfrm>
          <a:off x="0" y="3068241"/>
          <a:ext cx="5132388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7CCB6B-671A-42A0-9B66-DA7A62A07F20}">
      <dsp:nvSpPr>
        <dsp:cNvPr id="0" name=""/>
        <dsp:cNvSpPr/>
      </dsp:nvSpPr>
      <dsp:spPr>
        <a:xfrm>
          <a:off x="0" y="3068241"/>
          <a:ext cx="5132388" cy="1022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Meet regularly with your supervisors</a:t>
          </a:r>
        </a:p>
      </dsp:txBody>
      <dsp:txXfrm>
        <a:off x="0" y="3068241"/>
        <a:ext cx="5132388" cy="102274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4CF65D-D276-41C5-955B-2254BAEFC596}">
      <dsp:nvSpPr>
        <dsp:cNvPr id="0" name=""/>
        <dsp:cNvSpPr/>
      </dsp:nvSpPr>
      <dsp:spPr>
        <a:xfrm>
          <a:off x="3180986" y="713528"/>
          <a:ext cx="5511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114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2015" y="756340"/>
        <a:ext cx="29087" cy="5817"/>
      </dsp:txXfrm>
    </dsp:sp>
    <dsp:sp modelId="{67783713-069C-4862-900D-524D93CF7657}">
      <dsp:nvSpPr>
        <dsp:cNvPr id="0" name=""/>
        <dsp:cNvSpPr/>
      </dsp:nvSpPr>
      <dsp:spPr>
        <a:xfrm>
          <a:off x="653452" y="448"/>
          <a:ext cx="2529333" cy="1517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39" tIns="130096" rIns="123939" bIns="13009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Start with a question and end with a question</a:t>
          </a:r>
        </a:p>
      </dsp:txBody>
      <dsp:txXfrm>
        <a:off x="653452" y="448"/>
        <a:ext cx="2529333" cy="1517600"/>
      </dsp:txXfrm>
    </dsp:sp>
    <dsp:sp modelId="{7C1D675A-2A22-4037-B709-1909D8352264}">
      <dsp:nvSpPr>
        <dsp:cNvPr id="0" name=""/>
        <dsp:cNvSpPr/>
      </dsp:nvSpPr>
      <dsp:spPr>
        <a:xfrm>
          <a:off x="6292066" y="713528"/>
          <a:ext cx="5511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114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53096" y="756340"/>
        <a:ext cx="29087" cy="5817"/>
      </dsp:txXfrm>
    </dsp:sp>
    <dsp:sp modelId="{28E35B63-C4BA-42D6-82BC-842CADDEC9E6}">
      <dsp:nvSpPr>
        <dsp:cNvPr id="0" name=""/>
        <dsp:cNvSpPr/>
      </dsp:nvSpPr>
      <dsp:spPr>
        <a:xfrm>
          <a:off x="3764533" y="448"/>
          <a:ext cx="2529333" cy="1517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39" tIns="130096" rIns="123939" bIns="13009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Allow time to explain themselves</a:t>
          </a:r>
        </a:p>
      </dsp:txBody>
      <dsp:txXfrm>
        <a:off x="3764533" y="448"/>
        <a:ext cx="2529333" cy="1517600"/>
      </dsp:txXfrm>
    </dsp:sp>
    <dsp:sp modelId="{333847BC-00DF-45C4-B746-F0DEAFC9C6F8}">
      <dsp:nvSpPr>
        <dsp:cNvPr id="0" name=""/>
        <dsp:cNvSpPr/>
      </dsp:nvSpPr>
      <dsp:spPr>
        <a:xfrm>
          <a:off x="1918119" y="1516249"/>
          <a:ext cx="6222161" cy="551146"/>
        </a:xfrm>
        <a:custGeom>
          <a:avLst/>
          <a:gdLst/>
          <a:ahLst/>
          <a:cxnLst/>
          <a:rect l="0" t="0" r="0" b="0"/>
          <a:pathLst>
            <a:path>
              <a:moveTo>
                <a:pt x="6222161" y="0"/>
              </a:moveTo>
              <a:lnTo>
                <a:pt x="6222161" y="292673"/>
              </a:lnTo>
              <a:lnTo>
                <a:pt x="0" y="292673"/>
              </a:lnTo>
              <a:lnTo>
                <a:pt x="0" y="551146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72967" y="1788913"/>
        <a:ext cx="312464" cy="5817"/>
      </dsp:txXfrm>
    </dsp:sp>
    <dsp:sp modelId="{4B45D172-FF67-46A8-987E-2C638D0141E2}">
      <dsp:nvSpPr>
        <dsp:cNvPr id="0" name=""/>
        <dsp:cNvSpPr/>
      </dsp:nvSpPr>
      <dsp:spPr>
        <a:xfrm>
          <a:off x="6875613" y="448"/>
          <a:ext cx="2529333" cy="1517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39" tIns="130096" rIns="123939" bIns="13009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Be specific and targeted. Relate the issue to a goal.</a:t>
          </a:r>
        </a:p>
      </dsp:txBody>
      <dsp:txXfrm>
        <a:off x="6875613" y="448"/>
        <a:ext cx="2529333" cy="1517600"/>
      </dsp:txXfrm>
    </dsp:sp>
    <dsp:sp modelId="{0B300EE5-96D9-4D3B-AFDC-7395B83D770F}">
      <dsp:nvSpPr>
        <dsp:cNvPr id="0" name=""/>
        <dsp:cNvSpPr/>
      </dsp:nvSpPr>
      <dsp:spPr>
        <a:xfrm>
          <a:off x="3180986" y="2812876"/>
          <a:ext cx="5511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114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2015" y="2855687"/>
        <a:ext cx="29087" cy="5817"/>
      </dsp:txXfrm>
    </dsp:sp>
    <dsp:sp modelId="{8CE1D2FF-FFF5-41A7-8772-A29A1349CF09}">
      <dsp:nvSpPr>
        <dsp:cNvPr id="0" name=""/>
        <dsp:cNvSpPr/>
      </dsp:nvSpPr>
      <dsp:spPr>
        <a:xfrm>
          <a:off x="653452" y="2099795"/>
          <a:ext cx="2529333" cy="1517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39" tIns="130096" rIns="123939" bIns="13009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Timely, don’t wait!</a:t>
          </a:r>
        </a:p>
      </dsp:txBody>
      <dsp:txXfrm>
        <a:off x="653452" y="2099795"/>
        <a:ext cx="2529333" cy="1517600"/>
      </dsp:txXfrm>
    </dsp:sp>
    <dsp:sp modelId="{34D38B17-192F-4D27-A353-6CB509B10B60}">
      <dsp:nvSpPr>
        <dsp:cNvPr id="0" name=""/>
        <dsp:cNvSpPr/>
      </dsp:nvSpPr>
      <dsp:spPr>
        <a:xfrm>
          <a:off x="6292066" y="2812876"/>
          <a:ext cx="5511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114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553096" y="2855687"/>
        <a:ext cx="29087" cy="5817"/>
      </dsp:txXfrm>
    </dsp:sp>
    <dsp:sp modelId="{B0D079FF-28A1-4D01-9BD2-90559B308B53}">
      <dsp:nvSpPr>
        <dsp:cNvPr id="0" name=""/>
        <dsp:cNvSpPr/>
      </dsp:nvSpPr>
      <dsp:spPr>
        <a:xfrm>
          <a:off x="3764533" y="2099795"/>
          <a:ext cx="2529333" cy="1517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39" tIns="130096" rIns="123939" bIns="13009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Create a plan together for achievement.</a:t>
          </a:r>
        </a:p>
      </dsp:txBody>
      <dsp:txXfrm>
        <a:off x="3764533" y="2099795"/>
        <a:ext cx="2529333" cy="1517600"/>
      </dsp:txXfrm>
    </dsp:sp>
    <dsp:sp modelId="{2843142F-E9A1-49B2-AA95-9360EC0C4A59}">
      <dsp:nvSpPr>
        <dsp:cNvPr id="0" name=""/>
        <dsp:cNvSpPr/>
      </dsp:nvSpPr>
      <dsp:spPr>
        <a:xfrm>
          <a:off x="6875613" y="2099795"/>
          <a:ext cx="2529333" cy="1517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939" tIns="130096" rIns="123939" bIns="13009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Praise over Criticism</a:t>
          </a:r>
        </a:p>
      </dsp:txBody>
      <dsp:txXfrm>
        <a:off x="6875613" y="2099795"/>
        <a:ext cx="2529333" cy="151760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88B86-64B5-4ADB-A565-EE1D3634A262}">
      <dsp:nvSpPr>
        <dsp:cNvPr id="0" name=""/>
        <dsp:cNvSpPr/>
      </dsp:nvSpPr>
      <dsp:spPr>
        <a:xfrm>
          <a:off x="0" y="1567984"/>
          <a:ext cx="6130283" cy="36781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Learning Objectives (LO):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Understand your role and responsibilities as an FTO.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Construct and use quantitative checkoffs and KSA evaluations.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Recognize your audience and understand their expectations.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Analyze how you teach and how to improve.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Organize and take part in feedback and counseling sessions. </a:t>
          </a:r>
        </a:p>
      </dsp:txBody>
      <dsp:txXfrm>
        <a:off x="0" y="1567984"/>
        <a:ext cx="6130283" cy="367816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B2239E-C6F7-4215-8DB9-82639D53AFEB}">
      <dsp:nvSpPr>
        <dsp:cNvPr id="0" name=""/>
        <dsp:cNvSpPr/>
      </dsp:nvSpPr>
      <dsp:spPr>
        <a:xfrm>
          <a:off x="0" y="2048"/>
          <a:ext cx="4347907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dk2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dk2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BF833E6-8ADE-4BDB-A643-171F30945B2F}">
      <dsp:nvSpPr>
        <dsp:cNvPr id="0" name=""/>
        <dsp:cNvSpPr/>
      </dsp:nvSpPr>
      <dsp:spPr>
        <a:xfrm>
          <a:off x="0" y="2048"/>
          <a:ext cx="4347907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ANY QUESTIONS?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marchill@twodarkthirty.com</a:t>
          </a:r>
        </a:p>
      </dsp:txBody>
      <dsp:txXfrm>
        <a:off x="0" y="2048"/>
        <a:ext cx="4347907" cy="1397127"/>
      </dsp:txXfrm>
    </dsp:sp>
    <dsp:sp modelId="{DBC26F7E-CD88-4EDC-A960-A07E8FA47504}">
      <dsp:nvSpPr>
        <dsp:cNvPr id="0" name=""/>
        <dsp:cNvSpPr/>
      </dsp:nvSpPr>
      <dsp:spPr>
        <a:xfrm>
          <a:off x="0" y="1399176"/>
          <a:ext cx="4347907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dk2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dk2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BB8987C-9471-4A56-8008-D273ECAEC950}">
      <dsp:nvSpPr>
        <dsp:cNvPr id="0" name=""/>
        <dsp:cNvSpPr/>
      </dsp:nvSpPr>
      <dsp:spPr>
        <a:xfrm>
          <a:off x="0" y="1399176"/>
          <a:ext cx="4347907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Please check out my website for free information and downloads</a:t>
          </a:r>
        </a:p>
      </dsp:txBody>
      <dsp:txXfrm>
        <a:off x="0" y="1399176"/>
        <a:ext cx="4347907" cy="1397127"/>
      </dsp:txXfrm>
    </dsp:sp>
    <dsp:sp modelId="{F1BC0ECE-4A40-407B-AB85-40B1BFAA412E}">
      <dsp:nvSpPr>
        <dsp:cNvPr id="0" name=""/>
        <dsp:cNvSpPr/>
      </dsp:nvSpPr>
      <dsp:spPr>
        <a:xfrm>
          <a:off x="0" y="2796304"/>
          <a:ext cx="4347907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dk2">
                <a:hueOff val="0"/>
                <a:satOff val="0"/>
                <a:lumOff val="0"/>
                <a:alphaOff val="0"/>
                <a:tint val="70000"/>
                <a:shade val="63000"/>
              </a:schemeClr>
              <a:schemeClr val="dk2">
                <a:hueOff val="0"/>
                <a:satOff val="0"/>
                <a:lumOff val="0"/>
                <a:alphaOff val="0"/>
                <a:tint val="10000"/>
                <a:satMod val="150000"/>
              </a:schemeClr>
            </a:duotone>
          </a:blip>
          <a:tile tx="0" ty="0" sx="60000" sy="59000" flip="none" algn="tl"/>
        </a:blip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E8E72FF-F3DE-4B49-B5A2-C13424445E5F}">
      <dsp:nvSpPr>
        <dsp:cNvPr id="0" name=""/>
        <dsp:cNvSpPr/>
      </dsp:nvSpPr>
      <dsp:spPr>
        <a:xfrm>
          <a:off x="0" y="2796304"/>
          <a:ext cx="4347907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www.twodarkthirty.com</a:t>
          </a:r>
        </a:p>
      </dsp:txBody>
      <dsp:txXfrm>
        <a:off x="0" y="2796304"/>
        <a:ext cx="4347907" cy="13971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A8B5-DBAF-44A6-90BA-8028095F28FF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6536C8E-AAFF-4CA5-ADA4-E34D49DB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A8B5-DBAF-44A6-90BA-8028095F28FF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6C8E-AAFF-4CA5-ADA4-E34D49DB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7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902A8B5-DBAF-44A6-90BA-8028095F28FF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6536C8E-AAFF-4CA5-ADA4-E34D49DB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472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A8B5-DBAF-44A6-90BA-8028095F28FF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6C8E-AAFF-4CA5-ADA4-E34D49DB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14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A8B5-DBAF-44A6-90BA-8028095F28FF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6C8E-AAFF-4CA5-ADA4-E34D49DB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9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A8B5-DBAF-44A6-90BA-8028095F28FF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6C8E-AAFF-4CA5-ADA4-E34D49DB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65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A8B5-DBAF-44A6-90BA-8028095F28FF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6C8E-AAFF-4CA5-ADA4-E34D49DB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41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A8B5-DBAF-44A6-90BA-8028095F28FF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6C8E-AAFF-4CA5-ADA4-E34D49DB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77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A8B5-DBAF-44A6-90BA-8028095F28FF}" type="datetimeFigureOut">
              <a:rPr lang="en-US" smtClean="0"/>
              <a:t>7/28/2023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6C8E-AAFF-4CA5-ADA4-E34D49DB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76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A8B5-DBAF-44A6-90BA-8028095F28FF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6C8E-AAFF-4CA5-ADA4-E34D49DB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0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A8B5-DBAF-44A6-90BA-8028095F28FF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6C8E-AAFF-4CA5-ADA4-E34D49DB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4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7/28/2023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1115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902A8B5-DBAF-44A6-90BA-8028095F28FF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6536C8E-AAFF-4CA5-ADA4-E34D49DB1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2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2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png"/><Relationship Id="rId9" Type="http://schemas.microsoft.com/office/2007/relationships/diagramDrawing" Target="../diagrams/drawing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microsoft.com/office/2007/relationships/hdphoto" Target="../media/hdphoto1.wdp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1.png"/><Relationship Id="rId9" Type="http://schemas.microsoft.com/office/2007/relationships/diagramDrawing" Target="../diagrams/drawing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.png"/><Relationship Id="rId9" Type="http://schemas.microsoft.com/office/2007/relationships/diagramDrawing" Target="../diagrams/drawing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2.png"/><Relationship Id="rId9" Type="http://schemas.microsoft.com/office/2007/relationships/diagramDrawing" Target="../diagrams/drawing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microsoft.com/office/2007/relationships/hdphoto" Target="../media/hdphoto2.wdp"/><Relationship Id="rId7" Type="http://schemas.openxmlformats.org/officeDocument/2006/relationships/diagramColors" Target="../diagrams/colors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microsoft.com/office/2007/relationships/hdphoto" Target="../media/hdphoto2.wdp"/><Relationship Id="rId7" Type="http://schemas.openxmlformats.org/officeDocument/2006/relationships/diagramColors" Target="../diagrams/colors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microsoft.com/office/2007/relationships/hdphoto" Target="../media/hdphoto1.wdp"/><Relationship Id="rId7" Type="http://schemas.openxmlformats.org/officeDocument/2006/relationships/diagramColors" Target="../diagrams/colors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microsoft.com/office/2007/relationships/hdphoto" Target="../media/hdphoto2.wdp"/><Relationship Id="rId7" Type="http://schemas.openxmlformats.org/officeDocument/2006/relationships/diagramColors" Target="../diagrams/colors1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microsoft.com/office/2007/relationships/hdphoto" Target="../media/hdphoto2.wdp"/><Relationship Id="rId7" Type="http://schemas.openxmlformats.org/officeDocument/2006/relationships/diagramColors" Target="../diagrams/colors1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7.xml"/><Relationship Id="rId3" Type="http://schemas.microsoft.com/office/2007/relationships/hdphoto" Target="../media/hdphoto2.wdp"/><Relationship Id="rId7" Type="http://schemas.openxmlformats.org/officeDocument/2006/relationships/diagramLayout" Target="../diagrams/layout1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17.xml"/><Relationship Id="rId5" Type="http://schemas.microsoft.com/office/2007/relationships/hdphoto" Target="../media/hdphoto1.wdp"/><Relationship Id="rId10" Type="http://schemas.microsoft.com/office/2007/relationships/diagramDrawing" Target="../diagrams/drawing17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2CDF5B-B7B4-156B-1EFC-EDD76D4D6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88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Baraboo Fire &amp; EMS FTO Training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824810F5-7FD3-B7CB-990D-8209C5D83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470" y="1162050"/>
            <a:ext cx="337185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91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D93FB-807A-1947-4266-F89635CDB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F6151-57A4-7007-6301-61C48A6559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85623" y="5303391"/>
            <a:ext cx="6890197" cy="1066800"/>
          </a:xfrm>
        </p:spPr>
        <p:txBody>
          <a:bodyPr>
            <a:noAutofit/>
          </a:bodyPr>
          <a:lstStyle/>
          <a:p>
            <a:r>
              <a:rPr lang="en-US" sz="4400" dirty="0">
                <a:latin typeface="+mj-lt"/>
              </a:rPr>
              <a:t>Thank you for being here and for taking this important step forward</a:t>
            </a:r>
          </a:p>
        </p:txBody>
      </p:sp>
    </p:spTree>
    <p:extLst>
      <p:ext uri="{BB962C8B-B14F-4D97-AF65-F5344CB8AC3E}">
        <p14:creationId xmlns:p14="http://schemas.microsoft.com/office/powerpoint/2010/main" val="414308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9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9" name="Oval 10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Oval 11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31A8F8B-308B-C265-9B94-B92F2F77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About me</a:t>
            </a:r>
            <a:endParaRPr lang="en-US" dirty="0"/>
          </a:p>
        </p:txBody>
      </p:sp>
      <p:sp>
        <p:nvSpPr>
          <p:cNvPr id="31" name="Rectangle 13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6F34C-3271-7991-ECBC-0E70A2445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329603"/>
            <a:ext cx="4780678" cy="4059442"/>
          </a:xfrm>
        </p:spPr>
        <p:txBody>
          <a:bodyPr>
            <a:normAutofit/>
          </a:bodyPr>
          <a:lstStyle/>
          <a:p>
            <a:pPr marL="226314" indent="-226314" defTabSz="362102">
              <a:spcBef>
                <a:spcPts val="1080"/>
              </a:spcBef>
              <a:spcAft>
                <a:spcPts val="475"/>
              </a:spcAft>
            </a:pPr>
            <a:r>
              <a:rPr lang="en-US" kern="12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+mn-lt"/>
                <a:ea typeface="+mn-ea"/>
                <a:cs typeface="+mn-cs"/>
              </a:rPr>
              <a:t>Taught every grade 6</a:t>
            </a:r>
            <a:r>
              <a:rPr lang="en-US" kern="1200" cap="small" baseline="300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+mn-lt"/>
                <a:ea typeface="+mn-ea"/>
                <a:cs typeface="+mn-cs"/>
              </a:rPr>
              <a:t>th</a:t>
            </a:r>
            <a:r>
              <a:rPr lang="en-US" kern="12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+mn-lt"/>
                <a:ea typeface="+mn-ea"/>
                <a:cs typeface="+mn-cs"/>
              </a:rPr>
              <a:t> through 12</a:t>
            </a:r>
            <a:r>
              <a:rPr lang="en-US" kern="1200" cap="small" baseline="300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+mn-lt"/>
                <a:ea typeface="+mn-ea"/>
                <a:cs typeface="+mn-cs"/>
              </a:rPr>
              <a:t>th</a:t>
            </a:r>
            <a:endParaRPr lang="en-US" kern="1200" cap="small" dirty="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</a:schemeClr>
                  </a:gs>
                </a:gsLst>
                <a:lin ang="5580000" scaled="0"/>
                <a:tileRect/>
              </a:gra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  <a:latin typeface="+mn-lt"/>
              <a:ea typeface="+mn-ea"/>
              <a:cs typeface="+mn-cs"/>
            </a:endParaRPr>
          </a:p>
          <a:p>
            <a:pPr marL="226314" indent="-226314" defTabSz="362102">
              <a:spcBef>
                <a:spcPts val="1080"/>
              </a:spcBef>
              <a:spcAft>
                <a:spcPts val="475"/>
              </a:spcAft>
            </a:pPr>
            <a:r>
              <a:rPr lang="en-US" kern="12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+mn-lt"/>
                <a:ea typeface="+mn-ea"/>
                <a:cs typeface="+mn-cs"/>
              </a:rPr>
              <a:t>College adult instructor for the past 12 years</a:t>
            </a:r>
          </a:p>
          <a:p>
            <a:pPr marL="226314" indent="-226314" defTabSz="362102">
              <a:spcBef>
                <a:spcPts val="1080"/>
              </a:spcBef>
              <a:spcAft>
                <a:spcPts val="475"/>
              </a:spcAft>
            </a:pPr>
            <a:r>
              <a:rPr lang="en-US" kern="12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+mn-lt"/>
                <a:ea typeface="+mn-ea"/>
                <a:cs typeface="+mn-cs"/>
              </a:rPr>
              <a:t>Principal, Union President , Coach</a:t>
            </a:r>
          </a:p>
          <a:p>
            <a:pPr marL="226314" indent="-226314" defTabSz="362102">
              <a:spcBef>
                <a:spcPts val="1080"/>
              </a:spcBef>
              <a:spcAft>
                <a:spcPts val="475"/>
              </a:spcAft>
            </a:pPr>
            <a:r>
              <a:rPr lang="en-US" kern="12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+mn-lt"/>
                <a:ea typeface="+mn-ea"/>
                <a:cs typeface="+mn-cs"/>
              </a:rPr>
              <a:t>MEd in Educational Leadership</a:t>
            </a:r>
          </a:p>
          <a:p>
            <a:pPr marL="226314" indent="-226314" defTabSz="362102">
              <a:spcBef>
                <a:spcPts val="1080"/>
              </a:spcBef>
              <a:spcAft>
                <a:spcPts val="475"/>
              </a:spcAft>
            </a:pPr>
            <a:r>
              <a:rPr lang="en-US" kern="12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+mn-lt"/>
                <a:ea typeface="+mn-ea"/>
                <a:cs typeface="+mn-cs"/>
              </a:rPr>
              <a:t>Specialized in Curriculum and Learning Systems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67B753-B680-499B-6738-AF44F9245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4522" y="2385390"/>
            <a:ext cx="4780677" cy="3617845"/>
          </a:xfrm>
        </p:spPr>
        <p:txBody>
          <a:bodyPr/>
          <a:lstStyle/>
          <a:p>
            <a:pPr marL="164592" indent="-164592" defTabSz="822960">
              <a:spcBef>
                <a:spcPts val="1080"/>
              </a:spcBef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Volunteer Firefighter and EMT</a:t>
            </a:r>
          </a:p>
          <a:p>
            <a:pPr marL="164592" indent="-164592" defTabSz="822960">
              <a:spcBef>
                <a:spcPts val="1080"/>
              </a:spcBef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Engineer of Special Rescue Ops</a:t>
            </a:r>
          </a:p>
          <a:p>
            <a:pPr marL="164592" indent="-164592" defTabSz="822960">
              <a:spcBef>
                <a:spcPts val="1080"/>
              </a:spcBef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Fire Chief</a:t>
            </a:r>
          </a:p>
          <a:p>
            <a:pPr marL="164592" indent="-164592" defTabSz="822960">
              <a:spcBef>
                <a:spcPts val="1080"/>
              </a:spcBef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Fulltime Firefighter Paramedic</a:t>
            </a:r>
          </a:p>
          <a:p>
            <a:pPr marL="164592" indent="-164592" defTabSz="822960">
              <a:spcBef>
                <a:spcPts val="1080"/>
              </a:spcBef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Haz Mat Technician/ Haz Mat Commander</a:t>
            </a:r>
          </a:p>
          <a:p>
            <a:pPr marL="164592" indent="-164592" defTabSz="822960">
              <a:spcBef>
                <a:spcPts val="1080"/>
              </a:spcBef>
            </a:pP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Instructor I &amp; II for both Fire and 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816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2E2DB-7D8B-2EA0-A1DD-AFB388021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on Tap?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AF777-881A-7208-0476-F9B10C8876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Learning Objectives (LO):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Understand your role and responsibilities as an FTO.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Construct and use quantitative checkoffs and KSA evaluations.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Recognize your audience and understand their expectations.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Analyze how you teach and how to improve.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Organize and take part in feedback and counseling sessions.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87077-D28F-7E59-1F85-95135519F1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timeline will be roughly 6 hours:</a:t>
            </a:r>
          </a:p>
          <a:p>
            <a:r>
              <a:rPr lang="en-US" dirty="0"/>
              <a:t>Introductions 9:00</a:t>
            </a:r>
          </a:p>
          <a:p>
            <a:r>
              <a:rPr lang="en-US" dirty="0"/>
              <a:t>LO 1        9:30-10:00</a:t>
            </a:r>
          </a:p>
          <a:p>
            <a:r>
              <a:rPr lang="en-US" dirty="0"/>
              <a:t>Break </a:t>
            </a:r>
          </a:p>
          <a:p>
            <a:r>
              <a:rPr lang="en-US" dirty="0"/>
              <a:t>LO 2         10:05-11:00</a:t>
            </a:r>
          </a:p>
          <a:p>
            <a:r>
              <a:rPr lang="en-US" dirty="0"/>
              <a:t>Break  </a:t>
            </a:r>
          </a:p>
          <a:p>
            <a:r>
              <a:rPr lang="en-US" dirty="0"/>
              <a:t>LO 3         11:05-11:50</a:t>
            </a:r>
          </a:p>
          <a:p>
            <a:r>
              <a:rPr lang="en-US" dirty="0"/>
              <a:t>Lunch</a:t>
            </a:r>
          </a:p>
          <a:p>
            <a:r>
              <a:rPr lang="en-US" dirty="0"/>
              <a:t>LO 4         12:40-1:30</a:t>
            </a:r>
          </a:p>
          <a:p>
            <a:r>
              <a:rPr lang="en-US" dirty="0"/>
              <a:t>Break</a:t>
            </a:r>
          </a:p>
          <a:p>
            <a:r>
              <a:rPr lang="en-US" dirty="0"/>
              <a:t>LO 5         1:35-2:30</a:t>
            </a:r>
          </a:p>
          <a:p>
            <a:r>
              <a:rPr lang="en-US" dirty="0"/>
              <a:t>Wrap-up      2:35-3:00</a:t>
            </a:r>
          </a:p>
        </p:txBody>
      </p:sp>
    </p:spTree>
    <p:extLst>
      <p:ext uri="{BB962C8B-B14F-4D97-AF65-F5344CB8AC3E}">
        <p14:creationId xmlns:p14="http://schemas.microsoft.com/office/powerpoint/2010/main" val="1342495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C9664EF-0D74-4781-B4B4-646A93B50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4C0CC2-F056-47AD-A361-F33F5EE97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560C9F-7A8F-4FBA-BD3A-EB75B62E4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EEE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uilding on fire with text overlay&#10;&#10;Description automatically generated">
            <a:extLst>
              <a:ext uri="{FF2B5EF4-FFF2-40B4-BE49-F238E27FC236}">
                <a16:creationId xmlns:a16="http://schemas.microsoft.com/office/drawing/2014/main" id="{9FA0F0D5-D8E3-7AC3-5E0C-7E455B93A2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180" y="480060"/>
            <a:ext cx="5897880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20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0">
            <a:extLst>
              <a:ext uri="{FF2B5EF4-FFF2-40B4-BE49-F238E27FC236}">
                <a16:creationId xmlns:a16="http://schemas.microsoft.com/office/drawing/2014/main" id="{9C9664EF-0D74-4781-B4B4-646A93B50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8" name="Rectangle 1032">
            <a:extLst>
              <a:ext uri="{FF2B5EF4-FFF2-40B4-BE49-F238E27FC236}">
                <a16:creationId xmlns:a16="http://schemas.microsoft.com/office/drawing/2014/main" id="{854C0CC2-F056-47AD-A361-F33F5EE97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039" name="Rectangle 1034">
            <a:extLst>
              <a:ext uri="{FF2B5EF4-FFF2-40B4-BE49-F238E27FC236}">
                <a16:creationId xmlns:a16="http://schemas.microsoft.com/office/drawing/2014/main" id="{CD560C9F-7A8F-4FBA-BD3A-EB75B62E4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13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heap, Fast, or Quality Security Officer Service - OfficerReports">
            <a:extLst>
              <a:ext uri="{FF2B5EF4-FFF2-40B4-BE49-F238E27FC236}">
                <a16:creationId xmlns:a16="http://schemas.microsoft.com/office/drawing/2014/main" id="{A285955C-9D4D-60D2-2282-140F35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7131" y="801792"/>
            <a:ext cx="9332145" cy="524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680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FD64C-C618-9C25-1796-1C6C34379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174" y="1146050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8800" b="0" i="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1. Know </a:t>
            </a:r>
            <a:r>
              <a:rPr lang="en-US" sz="8800" b="0" i="0" u="sng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AND</a:t>
            </a:r>
            <a:r>
              <a:rPr lang="en-US" sz="8800" b="0" i="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understand your role.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3B81BF2B-6017-DC0D-A7D0-8E7A05D19EDE}"/>
              </a:ext>
            </a:extLst>
          </p:cNvPr>
          <p:cNvSpPr txBox="1">
            <a:spLocks/>
          </p:cNvSpPr>
          <p:nvPr/>
        </p:nvSpPr>
        <p:spPr>
          <a:xfrm>
            <a:off x="8940800" y="1422444"/>
            <a:ext cx="2203026" cy="270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en-US" sz="4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Chapters 3, 6, 7 &amp; 8</a:t>
            </a:r>
          </a:p>
          <a:p>
            <a:pPr algn="r">
              <a:lnSpc>
                <a:spcPct val="80000"/>
              </a:lnSpc>
            </a:pPr>
            <a:endParaRPr lang="en-US" sz="40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  <a:p>
            <a:pPr algn="r">
              <a:lnSpc>
                <a:spcPct val="80000"/>
              </a:lnSpc>
            </a:pPr>
            <a:r>
              <a:rPr lang="en-US" sz="4000" dirty="0"/>
              <a:t>9:30-10:00</a:t>
            </a:r>
            <a:r>
              <a:rPr lang="en-US" sz="4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119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5A07-31EA-8A9D-2CD9-0D002F06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You are the FTO, not the mentor!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4A2F0D-43F3-DB50-754A-598B1D197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8094284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9931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18CAC-A039-38BF-A901-46F79A5A6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the roles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8ECC5-DEE4-AE1D-35BB-F7AD9A3D53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/>
              <a:t>Mentor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517EC-78AF-A40E-10FB-DF2D3D2A62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Friend</a:t>
            </a:r>
          </a:p>
          <a:p>
            <a:r>
              <a:rPr lang="en-US" sz="3600" dirty="0"/>
              <a:t>Supporter </a:t>
            </a:r>
          </a:p>
          <a:p>
            <a:r>
              <a:rPr lang="en-US" sz="3600" dirty="0"/>
              <a:t>Role Model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7E75C9-61E8-F4C4-5D4D-83C9592548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4000" dirty="0"/>
              <a:t>FTO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D3D600-A9D7-19DD-4B6A-A70C1F46D65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3600" dirty="0"/>
              <a:t>Teacher</a:t>
            </a:r>
          </a:p>
          <a:p>
            <a:r>
              <a:rPr lang="en-US" sz="3600" b="1" u="sng" dirty="0"/>
              <a:t>Evaluator</a:t>
            </a:r>
          </a:p>
          <a:p>
            <a:r>
              <a:rPr lang="en-US" sz="3600" dirty="0"/>
              <a:t>Coach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104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2A313B03-D361-4EC9-AF52-0B3C1C92C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E79CB85-A08A-4579-86F6-A8AA97551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6C61C9C-364D-4CB6-B9D1-1A6F50F6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9C5EC292-991E-4C8F-9F55-D72971A4B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A6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0B7573-D2CD-4589-B099-E8254726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4">
              <a:alphaModFix amt="5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C26A041F-C32D-4E9C-AD9A-6F8F9710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1" y="480059"/>
            <a:ext cx="11237976" cy="589788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assroom with desks and chairs&#10;&#10;Description automatically generated">
            <a:extLst>
              <a:ext uri="{FF2B5EF4-FFF2-40B4-BE49-F238E27FC236}">
                <a16:creationId xmlns:a16="http://schemas.microsoft.com/office/drawing/2014/main" id="{70165EF9-033E-DE6D-3CB1-67D9A3B8A0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253" y="477253"/>
            <a:ext cx="5903494" cy="590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7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D8DAE-1808-5D6D-28EA-529FF2E6F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11898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Positive attitudes are contagious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436110-A18F-4051-A35C-BC7FA676B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4431215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BB6C5F-0741-7C80-26F8-4133CC3991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7018413"/>
              </p:ext>
            </p:extLst>
          </p:nvPr>
        </p:nvGraphicFramePr>
        <p:xfrm>
          <a:off x="1069975" y="642937"/>
          <a:ext cx="10058400" cy="3452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61975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18576-6E54-9554-AB24-EF73C23F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11898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Be an excellent communicator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436110-A18F-4051-A35C-BC7FA676B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4431215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D86570-4EE0-4E58-D6B4-D1C55FD1F0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2656975"/>
              </p:ext>
            </p:extLst>
          </p:nvPr>
        </p:nvGraphicFramePr>
        <p:xfrm>
          <a:off x="1069975" y="642937"/>
          <a:ext cx="10058400" cy="3452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65027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DF3BDB2-0586-430E-811A-74BAFDEE6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1E305B-0351-4E03-8C1B-F23D3A346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928117"/>
            <a:ext cx="6629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848660-F9C2-4F86-A218-6AE0FB4CC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1336" y="1110053"/>
            <a:ext cx="6630506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5497A-A6DC-3E08-4AB7-4A5DB3FB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376" y="1432223"/>
            <a:ext cx="6057144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80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Questions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CABD882-B7CE-4433-B509-99205DB70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5780565"/>
            <a:ext cx="6629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F6A645-6137-4F43-8E88-D91CC337D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A2C783A-4EEE-481B-815A-A1BB14F4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0186437-0053-4886-B612-804E4DC90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" name="Graphic 5" descr="Help">
            <a:extLst>
              <a:ext uri="{FF2B5EF4-FFF2-40B4-BE49-F238E27FC236}">
                <a16:creationId xmlns:a16="http://schemas.microsoft.com/office/drawing/2014/main" id="{45076361-F036-8D8A-45FD-14DE0BE79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3915" y="1686320"/>
            <a:ext cx="3416725" cy="341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10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ED995-B208-90E7-4112-3A10DD82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8800" b="0" i="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2. Quantitative Checkoffs and Evaluation.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84A2FA66-2DCD-9933-4E68-E8D55C3017F9}"/>
              </a:ext>
            </a:extLst>
          </p:cNvPr>
          <p:cNvSpPr txBox="1">
            <a:spLocks/>
          </p:cNvSpPr>
          <p:nvPr/>
        </p:nvSpPr>
        <p:spPr>
          <a:xfrm>
            <a:off x="8940800" y="1422444"/>
            <a:ext cx="2203026" cy="270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en-US" sz="4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Chapters 2 &amp; 3</a:t>
            </a:r>
          </a:p>
          <a:p>
            <a:pPr algn="r">
              <a:lnSpc>
                <a:spcPct val="80000"/>
              </a:lnSpc>
            </a:pPr>
            <a:endParaRPr lang="en-US" sz="40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  <a:p>
            <a:pPr algn="r">
              <a:lnSpc>
                <a:spcPct val="80000"/>
              </a:lnSpc>
            </a:pPr>
            <a:r>
              <a:rPr lang="en-US" sz="4000" dirty="0"/>
              <a:t>10:05-11:00</a:t>
            </a:r>
            <a:endParaRPr lang="en-US" sz="40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170736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0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D7D85-7224-1D7F-E947-6A64753B3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/>
              <a:t>Fundamentals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1C86B215-D92C-09EE-AFC7-9BE989C4A0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3362297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700121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FCA88C2-C73C-4062-A097-8FBCE3090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981C21-E132-4402-B31B-D725C1CE7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53241"/>
            <a:ext cx="109087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685C77-4E84-486A-9AE5-F3635BE98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1" y="822324"/>
            <a:ext cx="5149596" cy="5228279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509989-165E-BA4C-0A90-B8D4CBEFC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268" y="1465790"/>
            <a:ext cx="3860798" cy="394134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600"/>
              <a:t>What’s the difference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78DD1-E959-0341-E4BB-A797336FE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02" y="1359090"/>
            <a:ext cx="5132665" cy="40480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0" i="0" dirty="0">
                <a:effectLst/>
              </a:rPr>
              <a:t>Quantitative data is numbers-based, countable, or measurable. </a:t>
            </a:r>
          </a:p>
          <a:p>
            <a:r>
              <a:rPr lang="en-US" sz="3200" b="0" i="0" dirty="0">
                <a:effectLst/>
              </a:rPr>
              <a:t>Qualitative data is interpretation-based, descriptive, and relating to language</a:t>
            </a:r>
            <a:endParaRPr lang="en-US" sz="3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5C1C3E-5158-47F3-8FD9-14B22C3E6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121662"/>
            <a:ext cx="109087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5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A943D298-0548-4C7A-870B-7594104F8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7B26C5-D249-4988-B86B-5A3D9E7BD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2860" y="0"/>
            <a:ext cx="12188952" cy="6858000"/>
          </a:xfrm>
          <a:prstGeom prst="rect">
            <a:avLst/>
          </a:prstGeom>
          <a:blipFill dpi="0" rotWithShape="1">
            <a:blip r:embed="rId4">
              <a:alphaModFix amt="45000"/>
              <a:lum bright="70000" contrast="-70000"/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627AC2-6649-D217-5291-4E78E49B0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Quantitative Checkoffs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6FDAED0-8B04-4181-B3D3-EA0A93C66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61B6F0D-567B-4CFA-BF50-79FDAC6EB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CE5D194-0A7E-49A6-B737-F71C1B3960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EEA98C-0895-A17F-9AA1-0BEB27FEEF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9233668"/>
              </p:ext>
            </p:extLst>
          </p:nvPr>
        </p:nvGraphicFramePr>
        <p:xfrm>
          <a:off x="1069848" y="2121408"/>
          <a:ext cx="10058400" cy="405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10304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FCA88C2-C73C-4062-A097-8FBCE3090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981C21-E132-4402-B31B-D725C1CE7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53241"/>
            <a:ext cx="109087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685C77-4E84-486A-9AE5-F3635BE98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1" y="822324"/>
            <a:ext cx="5149596" cy="5228279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212A2D-A33D-D004-D864-B2BC1F9FE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268" y="1465790"/>
            <a:ext cx="3860798" cy="394134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700"/>
              <a:t>Quantitative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CE22F-A4BD-E5FB-11D6-5794E0A66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02" y="1359090"/>
            <a:ext cx="5132665" cy="40480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Numbers based</a:t>
            </a:r>
          </a:p>
          <a:p>
            <a:pPr lvl="1"/>
            <a:r>
              <a:rPr lang="en-US" dirty="0"/>
              <a:t>Trainee has 60 seconds to accomplish turnout drill</a:t>
            </a:r>
          </a:p>
          <a:p>
            <a:pPr lvl="1"/>
            <a:r>
              <a:rPr lang="en-US" dirty="0"/>
              <a:t>Trainee has achieved 50 successful IV attempts</a:t>
            </a:r>
          </a:p>
          <a:p>
            <a:pPr lvl="1"/>
            <a:r>
              <a:rPr lang="en-US" dirty="0"/>
              <a:t>Trainee has completed Protocol review</a:t>
            </a:r>
          </a:p>
          <a:p>
            <a:pPr lvl="1"/>
            <a:r>
              <a:rPr lang="en-US" dirty="0"/>
              <a:t>Trainee is able to tie rescue harness with webbing</a:t>
            </a:r>
          </a:p>
          <a:p>
            <a:pPr lvl="1"/>
            <a:r>
              <a:rPr lang="en-US" dirty="0"/>
              <a:t>Trainee can identify all refrigerated medications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5C1C3E-5158-47F3-8FD9-14B22C3E6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121662"/>
            <a:ext cx="109087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75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BD696B-62ED-3877-343E-D7F05EDE7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88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Let’s look at your Task Book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7133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B085-1ABF-2631-34DF-FF9EAA43C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define our KSA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34556-2768-A84E-B174-890EA406D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600" i="1" dirty="0"/>
              <a:t>Knowledge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4136B-E492-7FDD-0968-AB14DB17B984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book or didactic learning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A49504-91FF-75E6-7E39-00DA89E543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sz="3600" i="1" dirty="0"/>
              <a:t>Skills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AEDF75-0285-9BA0-A604-5662299BC9EC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Step-by-step processes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1996ED0-AA39-AEC4-0B6F-F12DCAC9AC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n-US" sz="3600" i="1" dirty="0"/>
              <a:t>Abilities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6620C2-D446-9C4B-1FCE-703F54CFE560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Problem-solving and troubleshooting</a:t>
            </a:r>
          </a:p>
        </p:txBody>
      </p:sp>
    </p:spTree>
    <p:extLst>
      <p:ext uri="{BB962C8B-B14F-4D97-AF65-F5344CB8AC3E}">
        <p14:creationId xmlns:p14="http://schemas.microsoft.com/office/powerpoint/2010/main" val="776511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2CFE16-206B-92A3-0124-E8983C441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What KSA do you want them to attain?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5EF07A1-029E-C874-2170-80DC22FF27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5350255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0513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2168B3A-3AE7-4946-8AF6-76E3E5176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C2224D-8669-4449-BA35-66D2DEF0E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firefighters on a fire hose&#10;&#10;Description automatically generated">
            <a:extLst>
              <a:ext uri="{FF2B5EF4-FFF2-40B4-BE49-F238E27FC236}">
                <a16:creationId xmlns:a16="http://schemas.microsoft.com/office/drawing/2014/main" id="{296C8A97-A708-BEA0-3BD2-B4DBF7BB8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2" y="1023322"/>
            <a:ext cx="4806271" cy="480627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99E36D9-8C4D-4CA1-89BA-D0BF2FB97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070" y="480060"/>
            <a:ext cx="5455325" cy="5897880"/>
          </a:xfrm>
          <a:prstGeom prst="rect">
            <a:avLst/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firefighters wearing helmets&#10;&#10;Description automatically generated">
            <a:extLst>
              <a:ext uri="{FF2B5EF4-FFF2-40B4-BE49-F238E27FC236}">
                <a16:creationId xmlns:a16="http://schemas.microsoft.com/office/drawing/2014/main" id="{D3911ECA-F348-E7E5-99F5-AB48F3556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390" y="1023322"/>
            <a:ext cx="4806271" cy="48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669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halkboard with text on it&#10;&#10;Description automatically generated">
            <a:extLst>
              <a:ext uri="{FF2B5EF4-FFF2-40B4-BE49-F238E27FC236}">
                <a16:creationId xmlns:a16="http://schemas.microsoft.com/office/drawing/2014/main" id="{B61BD709-7904-197A-3742-48FBB71DBB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459" y="494299"/>
            <a:ext cx="5869402" cy="586940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90A52B-407C-4991-0819-B08872734D1F}"/>
              </a:ext>
            </a:extLst>
          </p:cNvPr>
          <p:cNvSpPr txBox="1"/>
          <p:nvPr/>
        </p:nvSpPr>
        <p:spPr>
          <a:xfrm>
            <a:off x="8783392" y="1700011"/>
            <a:ext cx="24083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Workbook page 9</a:t>
            </a:r>
          </a:p>
        </p:txBody>
      </p:sp>
    </p:spTree>
    <p:extLst>
      <p:ext uri="{BB962C8B-B14F-4D97-AF65-F5344CB8AC3E}">
        <p14:creationId xmlns:p14="http://schemas.microsoft.com/office/powerpoint/2010/main" val="4138091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6F2B1-D163-55A2-BDA1-B93AF753E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7570610" cy="1400530"/>
          </a:xfrm>
        </p:spPr>
        <p:txBody>
          <a:bodyPr>
            <a:normAutofit/>
          </a:bodyPr>
          <a:lstStyle/>
          <a:p>
            <a:r>
              <a:rPr lang="en-US" dirty="0"/>
              <a:t>Know when &amp; What to teach</a:t>
            </a:r>
          </a:p>
        </p:txBody>
      </p:sp>
      <p:pic>
        <p:nvPicPr>
          <p:cNvPr id="1026" name="Picture 2" descr="ASU develops world's first adaptive-learning biology degree | ASU News">
            <a:extLst>
              <a:ext uri="{FF2B5EF4-FFF2-40B4-BE49-F238E27FC236}">
                <a16:creationId xmlns:a16="http://schemas.microsoft.com/office/drawing/2014/main" id="{3E90F17B-D24B-4D8D-4490-38FCC35B3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44771"/>
            <a:ext cx="10233414" cy="329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257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9AA20-7389-6E48-990C-835492919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244" y="974489"/>
            <a:ext cx="2600815" cy="2454511"/>
          </a:xfrm>
        </p:spPr>
        <p:txBody>
          <a:bodyPr/>
          <a:lstStyle/>
          <a:p>
            <a:r>
              <a:rPr lang="en-US" dirty="0"/>
              <a:t>FTO Training Matrix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FBC9B481-FBF4-5737-3192-91679D5F0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059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733409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DF3BDB2-0586-430E-811A-74BAFDEE6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1E305B-0351-4E03-8C1B-F23D3A346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928117"/>
            <a:ext cx="6629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848660-F9C2-4F86-A218-6AE0FB4CC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1336" y="1110053"/>
            <a:ext cx="6630506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5497A-A6DC-3E08-4AB7-4A5DB3FB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376" y="1432223"/>
            <a:ext cx="6057144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80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Questions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ABD882-B7CE-4433-B509-99205DB70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5780565"/>
            <a:ext cx="6629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F6A645-6137-4F43-8E88-D91CC337D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A2C783A-4EEE-481B-815A-A1BB14F4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186437-0053-4886-B612-804E4DC90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" name="Graphic 5" descr="Help">
            <a:extLst>
              <a:ext uri="{FF2B5EF4-FFF2-40B4-BE49-F238E27FC236}">
                <a16:creationId xmlns:a16="http://schemas.microsoft.com/office/drawing/2014/main" id="{45076361-F036-8D8A-45FD-14DE0BE79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3915" y="1686320"/>
            <a:ext cx="3416725" cy="341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05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BF8D49-BF11-2B92-D3E7-7D12970E8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8800" b="0" i="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3. Recognize your audience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4DB61734-43B6-2258-7F59-5D8E0E953314}"/>
              </a:ext>
            </a:extLst>
          </p:cNvPr>
          <p:cNvSpPr txBox="1">
            <a:spLocks/>
          </p:cNvSpPr>
          <p:nvPr/>
        </p:nvSpPr>
        <p:spPr>
          <a:xfrm>
            <a:off x="8940800" y="1422444"/>
            <a:ext cx="2203026" cy="270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en-US" sz="4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Chapters 4 &amp; 5</a:t>
            </a:r>
          </a:p>
          <a:p>
            <a:pPr algn="r">
              <a:lnSpc>
                <a:spcPct val="80000"/>
              </a:lnSpc>
            </a:pPr>
            <a:endParaRPr lang="en-US" sz="40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  <a:p>
            <a:pPr algn="r">
              <a:lnSpc>
                <a:spcPct val="80000"/>
              </a:lnSpc>
            </a:pPr>
            <a:r>
              <a:rPr lang="en-US" sz="4000" dirty="0"/>
              <a:t>11:05-11:50</a:t>
            </a:r>
            <a:endParaRPr lang="en-US" sz="40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345642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3A925-1CB0-BB07-50E8-3356E4942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/>
              <a:t>Understand who you are training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37CD564-8FA8-CD93-9FA0-F1CF3732E5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4552968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24963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C9664EF-0D74-4781-B4B4-646A93B50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4C0CC2-F056-47AD-A361-F33F5EE97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560C9F-7A8F-4FBA-BD3A-EB75B62E4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EDB9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standing on a pile of wood&#10;&#10;Description automatically generated">
            <a:extLst>
              <a:ext uri="{FF2B5EF4-FFF2-40B4-BE49-F238E27FC236}">
                <a16:creationId xmlns:a16="http://schemas.microsoft.com/office/drawing/2014/main" id="{DF4C4186-A737-9612-780A-428B2D577C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7" y="801792"/>
            <a:ext cx="5468054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7324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9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1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15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36" name="Oval 16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7" name="Oval 17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8" name="Rectangle 19">
            <a:extLst>
              <a:ext uri="{FF2B5EF4-FFF2-40B4-BE49-F238E27FC236}">
                <a16:creationId xmlns:a16="http://schemas.microsoft.com/office/drawing/2014/main" id="{0680B5D0-24EC-465A-A0E6-C4DF951E0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9" name="Rectangle 21">
            <a:extLst>
              <a:ext uri="{FF2B5EF4-FFF2-40B4-BE49-F238E27FC236}">
                <a16:creationId xmlns:a16="http://schemas.microsoft.com/office/drawing/2014/main" id="{30BF1B50-A83E-4ED6-A2AA-C943C1F89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23">
            <a:extLst>
              <a:ext uri="{FF2B5EF4-FFF2-40B4-BE49-F238E27FC236}">
                <a16:creationId xmlns:a16="http://schemas.microsoft.com/office/drawing/2014/main" id="{1F31E8B2-210B-4B90-83BB-3B180732EF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3F05B7-6539-A148-D451-4953FFA6B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102" y="1432223"/>
            <a:ext cx="2818417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6000" b="0" i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Dunning-Kreger Effect</a:t>
            </a:r>
          </a:p>
        </p:txBody>
      </p:sp>
      <p:sp>
        <p:nvSpPr>
          <p:cNvPr id="41" name="Rectangle 25">
            <a:extLst>
              <a:ext uri="{FF2B5EF4-FFF2-40B4-BE49-F238E27FC236}">
                <a16:creationId xmlns:a16="http://schemas.microsoft.com/office/drawing/2014/main" id="{6B387409-2B98-40F8-A65F-EF7CF989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27">
            <a:extLst>
              <a:ext uri="{FF2B5EF4-FFF2-40B4-BE49-F238E27FC236}">
                <a16:creationId xmlns:a16="http://schemas.microsoft.com/office/drawing/2014/main" id="{C9E5F284-A588-4AE7-A36D-1C93E4FD0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43" name="Oval 28">
              <a:extLst>
                <a:ext uri="{FF2B5EF4-FFF2-40B4-BE49-F238E27FC236}">
                  <a16:creationId xmlns:a16="http://schemas.microsoft.com/office/drawing/2014/main" id="{45D7D540-5CF2-4FC1-BE53-277CC22C0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4" name="Oval 29">
              <a:extLst>
                <a:ext uri="{FF2B5EF4-FFF2-40B4-BE49-F238E27FC236}">
                  <a16:creationId xmlns:a16="http://schemas.microsoft.com/office/drawing/2014/main" id="{916C9AA0-DC0C-49A1-ACDF-10BD6D7399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87CD7DBE-D8D7-AB6F-B337-1313EFAC29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762" y="1388911"/>
            <a:ext cx="6151888" cy="401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34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51995-176F-C748-9065-50D2372BA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484632"/>
            <a:ext cx="3677264" cy="1609344"/>
          </a:xfrm>
        </p:spPr>
        <p:txBody>
          <a:bodyPr>
            <a:normAutofit/>
          </a:bodyPr>
          <a:lstStyle/>
          <a:p>
            <a:r>
              <a:rPr lang="en-US" sz="4000" dirty="0"/>
              <a:t>Generational Differences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00FE03-05DA-D8BC-A5B0-C2105C76C7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6" r="9280" b="-2"/>
          <a:stretch/>
        </p:blipFill>
        <p:spPr>
          <a:xfrm>
            <a:off x="285604" y="172457"/>
            <a:ext cx="7166698" cy="651308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8A3B9-BEB2-9E30-C229-F62106C8D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5" y="2121408"/>
            <a:ext cx="3677263" cy="4092579"/>
          </a:xfrm>
        </p:spPr>
        <p:txBody>
          <a:bodyPr>
            <a:normAutofit/>
          </a:bodyPr>
          <a:lstStyle/>
          <a:p>
            <a:r>
              <a:rPr lang="en-US" dirty="0"/>
              <a:t>Millennials, Gen Z, Gen Y</a:t>
            </a:r>
          </a:p>
          <a:p>
            <a:r>
              <a:rPr lang="en-US" dirty="0"/>
              <a:t>Major Historical Events</a:t>
            </a:r>
          </a:p>
          <a:p>
            <a:r>
              <a:rPr lang="en-US" dirty="0"/>
              <a:t>Every Generation thinks less of the last</a:t>
            </a:r>
          </a:p>
          <a:p>
            <a:r>
              <a:rPr lang="en-US" dirty="0"/>
              <a:t>Internet and instant gratification</a:t>
            </a:r>
          </a:p>
          <a:p>
            <a:r>
              <a:rPr lang="en-US" dirty="0"/>
              <a:t>Parents and working, divorce rates, age of parents</a:t>
            </a:r>
          </a:p>
          <a:p>
            <a:r>
              <a:rPr lang="en-US" dirty="0"/>
              <a:t>Only children, less competition</a:t>
            </a:r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642342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5BBCC-689C-0A02-45FD-EB9184790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What is experience?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4F61DA5-EC78-1EB5-473D-7399174E6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7688370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395216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5195F-FFE1-C386-DDA6-3570DD2BC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adapt?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FD13FF7-708E-E626-14BF-1603FEA1F7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70478"/>
              </p:ext>
            </p:extLst>
          </p:nvPr>
        </p:nvGraphicFramePr>
        <p:xfrm>
          <a:off x="1069848" y="2121408"/>
          <a:ext cx="10058400" cy="405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65468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C33ED-B81C-0242-A097-05E9D2929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11898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Step back</a:t>
            </a: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7F436110-A18F-4051-A35C-BC7FA676B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4431215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AC82C0-BC13-CD4F-0394-335BA3BFB9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9140240"/>
              </p:ext>
            </p:extLst>
          </p:nvPr>
        </p:nvGraphicFramePr>
        <p:xfrm>
          <a:off x="1069975" y="642937"/>
          <a:ext cx="10058400" cy="3452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577203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DF3BDB2-0586-430E-811A-74BAFDEE6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1E305B-0351-4E03-8C1B-F23D3A346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928117"/>
            <a:ext cx="6629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848660-F9C2-4F86-A218-6AE0FB4CC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1336" y="1110053"/>
            <a:ext cx="6630506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5497A-A6DC-3E08-4AB7-4A5DB3FB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376" y="1432223"/>
            <a:ext cx="6057144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80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Questions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ABD882-B7CE-4433-B509-99205DB70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5780565"/>
            <a:ext cx="6629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F6A645-6137-4F43-8E88-D91CC337D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A2C783A-4EEE-481B-815A-A1BB14F4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186437-0053-4886-B612-804E4DC90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" name="Graphic 5" descr="Help">
            <a:extLst>
              <a:ext uri="{FF2B5EF4-FFF2-40B4-BE49-F238E27FC236}">
                <a16:creationId xmlns:a16="http://schemas.microsoft.com/office/drawing/2014/main" id="{45076361-F036-8D8A-45FD-14DE0BE79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3915" y="1686320"/>
            <a:ext cx="3416725" cy="341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607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E5B126-D8BD-8074-68A9-BEB18AC4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8800" b="0" i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4. Analyze how to improve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751ED329-AB58-02F3-6C99-903B2AD575B6}"/>
              </a:ext>
            </a:extLst>
          </p:cNvPr>
          <p:cNvSpPr txBox="1">
            <a:spLocks/>
          </p:cNvSpPr>
          <p:nvPr/>
        </p:nvSpPr>
        <p:spPr>
          <a:xfrm>
            <a:off x="8940800" y="1422444"/>
            <a:ext cx="2203026" cy="270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en-US" sz="4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Chapters 2 &amp; 3</a:t>
            </a:r>
          </a:p>
          <a:p>
            <a:pPr algn="r">
              <a:lnSpc>
                <a:spcPct val="80000"/>
              </a:lnSpc>
            </a:pPr>
            <a:endParaRPr lang="en-US" sz="40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  <a:p>
            <a:pPr algn="r">
              <a:lnSpc>
                <a:spcPct val="80000"/>
              </a:lnSpc>
            </a:pPr>
            <a:r>
              <a:rPr lang="en-US" sz="4000" dirty="0"/>
              <a:t>12:40-1:30</a:t>
            </a:r>
            <a:endParaRPr lang="en-US" sz="40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204334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9C9664EF-0D74-4781-B4B4-646A93B50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854C0CC2-F056-47AD-A361-F33F5EE97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6" name="Rectangle 11">
            <a:extLst>
              <a:ext uri="{FF2B5EF4-FFF2-40B4-BE49-F238E27FC236}">
                <a16:creationId xmlns:a16="http://schemas.microsoft.com/office/drawing/2014/main" id="{CD560C9F-7A8F-4FBA-BD3A-EB75B62E4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EBD6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l on a radio&#10;&#10;Description automatically generated">
            <a:extLst>
              <a:ext uri="{FF2B5EF4-FFF2-40B4-BE49-F238E27FC236}">
                <a16:creationId xmlns:a16="http://schemas.microsoft.com/office/drawing/2014/main" id="{7D13FACA-BA0D-F9D3-ABC9-476963B3D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538" y="801792"/>
            <a:ext cx="5249332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268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8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796EAE45-4A7F-4104-BDC2-49728B6C4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82E080-31BF-C21B-1827-A3EB9ED75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786009"/>
            <a:ext cx="10058400" cy="14867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/>
              <a:t>Go back to your Checkoffs</a:t>
            </a:r>
          </a:p>
        </p:txBody>
      </p:sp>
      <p:grpSp>
        <p:nvGrpSpPr>
          <p:cNvPr id="23" name="Group 14">
            <a:extLst>
              <a:ext uri="{FF2B5EF4-FFF2-40B4-BE49-F238E27FC236}">
                <a16:creationId xmlns:a16="http://schemas.microsoft.com/office/drawing/2014/main" id="{57C42483-9FB4-4C1A-B319-1B129FD65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F43D295-4374-4195-98CF-40620F291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Oval 16">
              <a:extLst>
                <a:ext uri="{FF2B5EF4-FFF2-40B4-BE49-F238E27FC236}">
                  <a16:creationId xmlns:a16="http://schemas.microsoft.com/office/drawing/2014/main" id="{6A156E1A-DF2F-43D2-B94E-E62A14ACB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5E770224-EB1D-0D9F-46D8-BF344D45D9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629371"/>
              </p:ext>
            </p:extLst>
          </p:nvPr>
        </p:nvGraphicFramePr>
        <p:xfrm>
          <a:off x="1077468" y="643467"/>
          <a:ext cx="10037064" cy="3799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268347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8E63C-1001-1975-51B1-EB6700160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4155" y="1691640"/>
            <a:ext cx="3352074" cy="1737360"/>
          </a:xfrm>
        </p:spPr>
        <p:txBody>
          <a:bodyPr>
            <a:normAutofit/>
          </a:bodyPr>
          <a:lstStyle/>
          <a:p>
            <a:r>
              <a:rPr lang="en-US" sz="4000"/>
              <a:t>Communicate</a:t>
            </a:r>
            <a:endParaRPr lang="en-US" sz="40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A480F42-14A5-19E4-2C84-67347BBA9E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5241495"/>
              </p:ext>
            </p:extLst>
          </p:nvPr>
        </p:nvGraphicFramePr>
        <p:xfrm>
          <a:off x="838200" y="685800"/>
          <a:ext cx="6711696" cy="502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60438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10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4" name="Rectangle 14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39A19F-6E45-18F2-260C-B6373B46A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HOTS: Higher order thinking skills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B6E53E-D5C9-0DCA-98F9-5DE50A395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083" y="640080"/>
            <a:ext cx="5588101" cy="5588101"/>
          </a:xfrm>
          <a:prstGeom prst="rect">
            <a:avLst/>
          </a:prstGeom>
        </p:spPr>
      </p:pic>
      <p:grpSp>
        <p:nvGrpSpPr>
          <p:cNvPr id="25" name="Group 16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6" name="Oval 18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72190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DD221-4C42-1CFA-6944-4745A8206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1583" y="2560320"/>
            <a:ext cx="3200400" cy="1737360"/>
          </a:xfrm>
        </p:spPr>
        <p:txBody>
          <a:bodyPr>
            <a:noAutofit/>
          </a:bodyPr>
          <a:lstStyle/>
          <a:p>
            <a:r>
              <a:rPr lang="en-US" sz="4800" dirty="0"/>
              <a:t>Different Learning Styles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397018-6B73-842C-EB18-F978048D2C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1601925"/>
              </p:ext>
            </p:extLst>
          </p:nvPr>
        </p:nvGraphicFramePr>
        <p:xfrm>
          <a:off x="838200" y="685800"/>
          <a:ext cx="6711696" cy="5020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79401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92F30-4457-BAF6-CAB5-C7A126DD3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a look at your evaluations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9272DB9-5C84-9DB6-711A-AFB5CDFCAE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9848" y="2121408"/>
          <a:ext cx="10058400" cy="405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84295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41F325-D44F-44AE-B9F4-B56F080C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88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Try this out open page 8 in Workbook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39256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DF3BDB2-0586-430E-811A-74BAFDEE6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1E305B-0351-4E03-8C1B-F23D3A346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928117"/>
            <a:ext cx="6629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848660-F9C2-4F86-A218-6AE0FB4CC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1336" y="1110053"/>
            <a:ext cx="6630506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5497A-A6DC-3E08-4AB7-4A5DB3FB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376" y="1432223"/>
            <a:ext cx="6057144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80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Questions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ABD882-B7CE-4433-B509-99205DB70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5780565"/>
            <a:ext cx="6629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F6A645-6137-4F43-8E88-D91CC337D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A2C783A-4EEE-481B-815A-A1BB14F4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186437-0053-4886-B612-804E4DC90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" name="Graphic 5" descr="Help">
            <a:extLst>
              <a:ext uri="{FF2B5EF4-FFF2-40B4-BE49-F238E27FC236}">
                <a16:creationId xmlns:a16="http://schemas.microsoft.com/office/drawing/2014/main" id="{45076361-F036-8D8A-45FD-14DE0BE79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3915" y="1686320"/>
            <a:ext cx="3416725" cy="341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8069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E5B126-D8BD-8074-68A9-BEB18AC4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8800" b="0" i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5. Feedback and counseling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F02F7D55-EA18-831D-EB68-E385F89E574B}"/>
              </a:ext>
            </a:extLst>
          </p:cNvPr>
          <p:cNvSpPr txBox="1">
            <a:spLocks/>
          </p:cNvSpPr>
          <p:nvPr/>
        </p:nvSpPr>
        <p:spPr>
          <a:xfrm>
            <a:off x="8940800" y="1422444"/>
            <a:ext cx="2203026" cy="270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en-US" sz="4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Chapters 7, 8 &amp; 9</a:t>
            </a:r>
          </a:p>
          <a:p>
            <a:pPr algn="r">
              <a:lnSpc>
                <a:spcPct val="80000"/>
              </a:lnSpc>
            </a:pPr>
            <a:endParaRPr lang="en-US" sz="40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  <a:p>
            <a:pPr algn="r">
              <a:lnSpc>
                <a:spcPct val="80000"/>
              </a:lnSpc>
            </a:pPr>
            <a:r>
              <a:rPr lang="en-US" sz="4000" dirty="0"/>
              <a:t>1:35-2:30</a:t>
            </a:r>
            <a:r>
              <a:rPr lang="en-US" sz="4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847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8F15AE3-A549-4E9C-A62A-C6256C1EE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1789832D-7426-4DC3-9DFD-E3E3BB473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53241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38A7C6-2A60-4720-B4A8-8703EF35E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1" y="822324"/>
            <a:ext cx="5149596" cy="5228279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ED8C2F-B9D8-6DC5-E52F-6E2F8CDE6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268" y="1477131"/>
            <a:ext cx="3816126" cy="3915866"/>
          </a:xfrm>
        </p:spPr>
        <p:txBody>
          <a:bodyPr>
            <a:normAutofit/>
          </a:bodyPr>
          <a:lstStyle/>
          <a:p>
            <a:r>
              <a:rPr lang="en-US" sz="6000"/>
              <a:t>Integrity!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9A336F-42B4-43F8-B0F7-77F5CBD1E0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121662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14ED954-FD2A-23A7-32D4-6BCE8DE5D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2947582"/>
              </p:ext>
            </p:extLst>
          </p:nvPr>
        </p:nvGraphicFramePr>
        <p:xfrm>
          <a:off x="641350" y="1387475"/>
          <a:ext cx="5132388" cy="4090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883102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0902F-3F99-CC68-93E1-292EDB89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Let’s talk about counseling and feedback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B70FA105-BAC1-CA73-891F-A2B9927486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9272130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091498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20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22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24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26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47" name="Oval 27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8" name="Oval 28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49" name="Rectangle 30">
            <a:extLst>
              <a:ext uri="{FF2B5EF4-FFF2-40B4-BE49-F238E27FC236}">
                <a16:creationId xmlns:a16="http://schemas.microsoft.com/office/drawing/2014/main" id="{FF0965A7-524A-44F1-B044-48411EA4F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0" name="Rectangle 32">
            <a:extLst>
              <a:ext uri="{FF2B5EF4-FFF2-40B4-BE49-F238E27FC236}">
                <a16:creationId xmlns:a16="http://schemas.microsoft.com/office/drawing/2014/main" id="{58EE5433-7B78-4432-965F-8790C3F42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53241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34">
            <a:extLst>
              <a:ext uri="{FF2B5EF4-FFF2-40B4-BE49-F238E27FC236}">
                <a16:creationId xmlns:a16="http://schemas.microsoft.com/office/drawing/2014/main" id="{8F7AAA96-ECD9-48EA-B942-1172BB519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1" y="822325"/>
            <a:ext cx="5149596" cy="4846228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53F48F-17B9-97ED-09FF-4280658FC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3220" y="1054100"/>
            <a:ext cx="4615180" cy="37360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80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Let’s talk about Feedback</a:t>
            </a:r>
          </a:p>
        </p:txBody>
      </p:sp>
      <p:sp>
        <p:nvSpPr>
          <p:cNvPr id="52" name="Rectangle 36">
            <a:extLst>
              <a:ext uri="{FF2B5EF4-FFF2-40B4-BE49-F238E27FC236}">
                <a16:creationId xmlns:a16="http://schemas.microsoft.com/office/drawing/2014/main" id="{248BD5A8-902E-46F3-9C9F-F939987C5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5756954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38">
            <a:extLst>
              <a:ext uri="{FF2B5EF4-FFF2-40B4-BE49-F238E27FC236}">
                <a16:creationId xmlns:a16="http://schemas.microsoft.com/office/drawing/2014/main" id="{3800B863-FA71-4FFB-9F30-56E95B0D3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54" name="Oval 39">
              <a:extLst>
                <a:ext uri="{FF2B5EF4-FFF2-40B4-BE49-F238E27FC236}">
                  <a16:creationId xmlns:a16="http://schemas.microsoft.com/office/drawing/2014/main" id="{F974AC77-F93C-4C47-8BA3-991BBA2EF1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55" name="Oval 40">
              <a:extLst>
                <a:ext uri="{FF2B5EF4-FFF2-40B4-BE49-F238E27FC236}">
                  <a16:creationId xmlns:a16="http://schemas.microsoft.com/office/drawing/2014/main" id="{B170C1A4-4B9C-47A6-981D-0D71C5685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8C4488-F44A-DEB7-FA18-0BCE90285F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999" y="1094776"/>
            <a:ext cx="5462001" cy="430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488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07FA01-8343-B7AB-2B48-668CA1A2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43468"/>
            <a:ext cx="9966960" cy="35924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96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Let’s practice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50699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7449D-529B-D2CC-E76C-7FD29693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Sometimes we have to so 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2CD89-22D7-4F2D-5E52-9A798A8C6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>
            <a:normAutofit/>
          </a:bodyPr>
          <a:lstStyle/>
          <a:p>
            <a:r>
              <a:rPr lang="en-US" sz="3200" dirty="0"/>
              <a:t>The hardest thing we do sometimes is have to admit that a certain person is not cut out for this field.</a:t>
            </a:r>
          </a:p>
          <a:p>
            <a:r>
              <a:rPr lang="en-US" sz="3200" dirty="0"/>
              <a:t>Have documentation</a:t>
            </a:r>
          </a:p>
          <a:p>
            <a:r>
              <a:rPr lang="en-US" sz="3200" dirty="0"/>
              <a:t>Show that all bridges have been crossed</a:t>
            </a:r>
          </a:p>
          <a:p>
            <a:r>
              <a:rPr lang="en-US" sz="3200" dirty="0"/>
              <a:t>Improvement plan</a:t>
            </a:r>
          </a:p>
          <a:p>
            <a:r>
              <a:rPr lang="en-US" sz="3200" dirty="0"/>
              <a:t>Final warning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3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79536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DF3BDB2-0586-430E-811A-74BAFDEE6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1E305B-0351-4E03-8C1B-F23D3A346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928117"/>
            <a:ext cx="6629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848660-F9C2-4F86-A218-6AE0FB4CC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1336" y="1110053"/>
            <a:ext cx="6630506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5497A-A6DC-3E08-4AB7-4A5DB3FB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376" y="1432223"/>
            <a:ext cx="6057144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80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Questions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ABD882-B7CE-4433-B509-99205DB70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5780565"/>
            <a:ext cx="6629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F6A645-6137-4F43-8E88-D91CC337D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A2C783A-4EEE-481B-815A-A1BB14F4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186437-0053-4886-B612-804E4DC90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" name="Graphic 5" descr="Help">
            <a:extLst>
              <a:ext uri="{FF2B5EF4-FFF2-40B4-BE49-F238E27FC236}">
                <a16:creationId xmlns:a16="http://schemas.microsoft.com/office/drawing/2014/main" id="{45076361-F036-8D8A-45FD-14DE0BE79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3915" y="1686320"/>
            <a:ext cx="3416725" cy="341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574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C9664EF-0D74-4781-B4B4-646A93B50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4C0CC2-F056-47AD-A361-F33F5EE97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D560C9F-7A8F-4FBA-BD3A-EB75B62E4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12F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firefighter in a room with a fire hose&#10;&#10;Description automatically generated">
            <a:extLst>
              <a:ext uri="{FF2B5EF4-FFF2-40B4-BE49-F238E27FC236}">
                <a16:creationId xmlns:a16="http://schemas.microsoft.com/office/drawing/2014/main" id="{639C8693-598E-080A-8857-2AE396CD6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538" y="801792"/>
            <a:ext cx="5249332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344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54" name="Oval 30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Oval 31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A3B651-6318-2818-840E-9EB6C713B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52" y="643469"/>
            <a:ext cx="11590985" cy="11175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7000" b="0" i="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So where do we go from here?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BA65861-F761-ADEB-1129-DC7B4376574E}"/>
              </a:ext>
            </a:extLst>
          </p:cNvPr>
          <p:cNvSpPr txBox="1"/>
          <p:nvPr/>
        </p:nvSpPr>
        <p:spPr>
          <a:xfrm>
            <a:off x="8235600" y="3726011"/>
            <a:ext cx="3412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0" i="0" dirty="0">
                <a:solidFill>
                  <a:srgbClr val="000000"/>
                </a:solidFill>
                <a:effectLst/>
                <a:latin typeface="+mj-lt"/>
              </a:rPr>
              <a:t>2:35-3:00</a:t>
            </a:r>
            <a:endParaRPr lang="en-US" sz="4000" dirty="0">
              <a:latin typeface="+mj-lt"/>
            </a:endParaRPr>
          </a:p>
        </p:txBody>
      </p:sp>
      <p:graphicFrame>
        <p:nvGraphicFramePr>
          <p:cNvPr id="57" name="Content Placeholder 2">
            <a:extLst>
              <a:ext uri="{FF2B5EF4-FFF2-40B4-BE49-F238E27FC236}">
                <a16:creationId xmlns:a16="http://schemas.microsoft.com/office/drawing/2014/main" id="{BE182616-E51E-ED32-9602-1D0A5E9330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184590"/>
              </p:ext>
            </p:extLst>
          </p:nvPr>
        </p:nvGraphicFramePr>
        <p:xfrm>
          <a:off x="1186934" y="838154"/>
          <a:ext cx="6130283" cy="5246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41940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2111-795D-3E0D-5E0E-CB1621B7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5238206" cy="1400530"/>
          </a:xfrm>
        </p:spPr>
        <p:txBody>
          <a:bodyPr>
            <a:normAutofit fontScale="90000"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THANKS FOR the opportunity</a:t>
            </a:r>
          </a:p>
        </p:txBody>
      </p:sp>
      <p:pic>
        <p:nvPicPr>
          <p:cNvPr id="4" name="Picture 3" descr="A qr code with a few squares&#10;&#10;Description automatically generated">
            <a:extLst>
              <a:ext uri="{FF2B5EF4-FFF2-40B4-BE49-F238E27FC236}">
                <a16:creationId xmlns:a16="http://schemas.microsoft.com/office/drawing/2014/main" id="{BCDC11B7-576F-8F87-7F76-28889824A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4921" y="3700835"/>
            <a:ext cx="2709796" cy="2721427"/>
          </a:xfrm>
          <a:prstGeom prst="rect">
            <a:avLst/>
          </a:prstGeom>
          <a:effectLst/>
        </p:spPr>
      </p:pic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E7B671D3-AF82-F856-50EE-55539351D4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4698914"/>
              </p:ext>
            </p:extLst>
          </p:nvPr>
        </p:nvGraphicFramePr>
        <p:xfrm>
          <a:off x="646112" y="2052918"/>
          <a:ext cx="4347907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0856AD5-3D0C-48E7-3F03-1DCC2F54FB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4921" y="283069"/>
            <a:ext cx="2709796" cy="26734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ABAA036-D252-78A8-386C-8D83A65A0E31}"/>
              </a:ext>
            </a:extLst>
          </p:cNvPr>
          <p:cNvSpPr txBox="1"/>
          <p:nvPr/>
        </p:nvSpPr>
        <p:spPr>
          <a:xfrm>
            <a:off x="7197983" y="2956492"/>
            <a:ext cx="3994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@twodarkthirty</a:t>
            </a:r>
          </a:p>
        </p:txBody>
      </p:sp>
    </p:spTree>
    <p:extLst>
      <p:ext uri="{BB962C8B-B14F-4D97-AF65-F5344CB8AC3E}">
        <p14:creationId xmlns:p14="http://schemas.microsoft.com/office/powerpoint/2010/main" val="3953629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7436</TotalTime>
  <Words>1034</Words>
  <Application>Microsoft Office PowerPoint</Application>
  <PresentationFormat>Widescreen</PresentationFormat>
  <Paragraphs>212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Calibri</vt:lpstr>
      <vt:lpstr>Century Gothic</vt:lpstr>
      <vt:lpstr>Rockwell</vt:lpstr>
      <vt:lpstr>Rockwell Condensed</vt:lpstr>
      <vt:lpstr>Rockwell Extra Bold</vt:lpstr>
      <vt:lpstr>Wingdings</vt:lpstr>
      <vt:lpstr>Wood Type</vt:lpstr>
      <vt:lpstr>Baraboo Fire &amp; EMS FTO Training</vt:lpstr>
      <vt:lpstr>Welcome</vt:lpstr>
      <vt:lpstr>About me</vt:lpstr>
      <vt:lpstr>What’s on Tap?</vt:lpstr>
      <vt:lpstr>PowerPoint Presentation</vt:lpstr>
      <vt:lpstr>PowerPoint Presentation</vt:lpstr>
      <vt:lpstr>1. Know AND understand your role.</vt:lpstr>
      <vt:lpstr>You are the FTO, not the mentor!</vt:lpstr>
      <vt:lpstr>Compare the roles</vt:lpstr>
      <vt:lpstr>PowerPoint Presentation</vt:lpstr>
      <vt:lpstr>Positive attitudes are contagious</vt:lpstr>
      <vt:lpstr>Be an excellent communicator</vt:lpstr>
      <vt:lpstr>Questions</vt:lpstr>
      <vt:lpstr>2. Quantitative Checkoffs and Evaluation.</vt:lpstr>
      <vt:lpstr>Fundamentals</vt:lpstr>
      <vt:lpstr>What’s the difference</vt:lpstr>
      <vt:lpstr>Quantitative Checkoffs</vt:lpstr>
      <vt:lpstr>Quantitative Examples</vt:lpstr>
      <vt:lpstr>Let’s look at your Task Book</vt:lpstr>
      <vt:lpstr>Let’s define our KSA</vt:lpstr>
      <vt:lpstr>What KSA do you want them to attain?</vt:lpstr>
      <vt:lpstr>PowerPoint Presentation</vt:lpstr>
      <vt:lpstr>PowerPoint Presentation</vt:lpstr>
      <vt:lpstr>Know when &amp; What to teach</vt:lpstr>
      <vt:lpstr>FTO Training Matrix</vt:lpstr>
      <vt:lpstr>Questions</vt:lpstr>
      <vt:lpstr>3. Recognize your audience</vt:lpstr>
      <vt:lpstr>Understand who you are training</vt:lpstr>
      <vt:lpstr>PowerPoint Presentation</vt:lpstr>
      <vt:lpstr>Dunning-Kreger Effect</vt:lpstr>
      <vt:lpstr>Generational Differences</vt:lpstr>
      <vt:lpstr>What is experience?</vt:lpstr>
      <vt:lpstr>How can we adapt?</vt:lpstr>
      <vt:lpstr>Step back</vt:lpstr>
      <vt:lpstr>Questions</vt:lpstr>
      <vt:lpstr>4. Analyze how to improve</vt:lpstr>
      <vt:lpstr>PowerPoint Presentation</vt:lpstr>
      <vt:lpstr>Go back to your Checkoffs</vt:lpstr>
      <vt:lpstr>Communicate</vt:lpstr>
      <vt:lpstr>HOTS: Higher order thinking skills</vt:lpstr>
      <vt:lpstr>Different Learning Styles</vt:lpstr>
      <vt:lpstr>Take a look at your evaluations</vt:lpstr>
      <vt:lpstr>Try this out open page 8 in Workbook</vt:lpstr>
      <vt:lpstr>Questions</vt:lpstr>
      <vt:lpstr>5. Feedback and counseling</vt:lpstr>
      <vt:lpstr>Integrity!</vt:lpstr>
      <vt:lpstr>Let’s talk about counseling and feedback</vt:lpstr>
      <vt:lpstr>Let’s talk about Feedback</vt:lpstr>
      <vt:lpstr>Let’s practice</vt:lpstr>
      <vt:lpstr>Sometimes we have to so NO</vt:lpstr>
      <vt:lpstr>Questions</vt:lpstr>
      <vt:lpstr>PowerPoint Presentation</vt:lpstr>
      <vt:lpstr>So where do we go from here?</vt:lpstr>
      <vt:lpstr>THANKS FOR the opportunity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Baraboo Fire &amp; EMS FTO Training</dc:title>
  <dc:creator>Marc D Hill</dc:creator>
  <cp:lastModifiedBy>Marc D Hill</cp:lastModifiedBy>
  <cp:revision>22</cp:revision>
  <dcterms:created xsi:type="dcterms:W3CDTF">2023-07-12T15:31:48Z</dcterms:created>
  <dcterms:modified xsi:type="dcterms:W3CDTF">2023-07-29T00:14:44Z</dcterms:modified>
</cp:coreProperties>
</file>