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33" r:id="rId3"/>
    <p:sldId id="332" r:id="rId4"/>
    <p:sldId id="330" r:id="rId5"/>
    <p:sldId id="258" r:id="rId6"/>
    <p:sldId id="261" r:id="rId7"/>
    <p:sldId id="260" r:id="rId8"/>
    <p:sldId id="263" r:id="rId9"/>
    <p:sldId id="310" r:id="rId10"/>
    <p:sldId id="311" r:id="rId11"/>
    <p:sldId id="312" r:id="rId12"/>
    <p:sldId id="313" r:id="rId13"/>
    <p:sldId id="331" r:id="rId14"/>
    <p:sldId id="308" r:id="rId15"/>
    <p:sldId id="307" r:id="rId16"/>
    <p:sldId id="305" r:id="rId17"/>
    <p:sldId id="309" r:id="rId18"/>
    <p:sldId id="337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34" r:id="rId32"/>
    <p:sldId id="335" r:id="rId33"/>
    <p:sldId id="326" r:id="rId34"/>
    <p:sldId id="336" r:id="rId35"/>
    <p:sldId id="327" r:id="rId36"/>
    <p:sldId id="328" r:id="rId37"/>
    <p:sldId id="329" r:id="rId38"/>
    <p:sldId id="283" r:id="rId39"/>
    <p:sldId id="282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34" autoAdjust="0"/>
    <p:restoredTop sz="94660"/>
  </p:normalViewPr>
  <p:slideViewPr>
    <p:cSldViewPr snapToGrid="0">
      <p:cViewPr varScale="1">
        <p:scale>
          <a:sx n="99" d="100"/>
          <a:sy n="99" d="100"/>
        </p:scale>
        <p:origin x="9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svg"/><Relationship Id="rId1" Type="http://schemas.openxmlformats.org/officeDocument/2006/relationships/image" Target="../media/image61.png"/><Relationship Id="rId6" Type="http://schemas.openxmlformats.org/officeDocument/2006/relationships/image" Target="../media/image66.svg"/><Relationship Id="rId5" Type="http://schemas.openxmlformats.org/officeDocument/2006/relationships/image" Target="../media/image65.png"/><Relationship Id="rId4" Type="http://schemas.openxmlformats.org/officeDocument/2006/relationships/image" Target="../media/image6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B33FBF-79F5-4707-9D4E-81FAD4DF43D7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5399C310-014B-4BA9-AAA0-DBA2952A7D38}">
      <dgm:prSet/>
      <dgm:spPr/>
      <dgm:t>
        <a:bodyPr/>
        <a:lstStyle/>
        <a:p>
          <a:r>
            <a:rPr lang="en-US"/>
            <a:t>Support and grow the staff you have</a:t>
          </a:r>
        </a:p>
      </dgm:t>
    </dgm:pt>
    <dgm:pt modelId="{7741B698-48AA-4A78-A93D-446DC4181DEF}" type="parTrans" cxnId="{1E1A9D4A-BBB8-4AA9-A67F-2C3FF8B77E39}">
      <dgm:prSet/>
      <dgm:spPr/>
      <dgm:t>
        <a:bodyPr/>
        <a:lstStyle/>
        <a:p>
          <a:endParaRPr lang="en-US"/>
        </a:p>
      </dgm:t>
    </dgm:pt>
    <dgm:pt modelId="{690C2A31-2AF8-4A0E-BF66-5DF23A4E3CA6}" type="sibTrans" cxnId="{1E1A9D4A-BBB8-4AA9-A67F-2C3FF8B77E39}">
      <dgm:prSet/>
      <dgm:spPr/>
      <dgm:t>
        <a:bodyPr/>
        <a:lstStyle/>
        <a:p>
          <a:endParaRPr lang="en-US"/>
        </a:p>
      </dgm:t>
    </dgm:pt>
    <dgm:pt modelId="{FD4C9FDC-1247-4932-B218-6F832DBAF112}">
      <dgm:prSet/>
      <dgm:spPr/>
      <dgm:t>
        <a:bodyPr/>
        <a:lstStyle/>
        <a:p>
          <a:r>
            <a:rPr lang="en-US"/>
            <a:t>Know your audience</a:t>
          </a:r>
        </a:p>
      </dgm:t>
    </dgm:pt>
    <dgm:pt modelId="{70795CDF-DFF2-4395-BC9F-B24B41727BB1}" type="parTrans" cxnId="{D501723D-4189-46EE-83CF-886748761DC2}">
      <dgm:prSet/>
      <dgm:spPr/>
      <dgm:t>
        <a:bodyPr/>
        <a:lstStyle/>
        <a:p>
          <a:endParaRPr lang="en-US"/>
        </a:p>
      </dgm:t>
    </dgm:pt>
    <dgm:pt modelId="{377AC4E8-0B80-425F-AB7A-21C43136DDC1}" type="sibTrans" cxnId="{D501723D-4189-46EE-83CF-886748761DC2}">
      <dgm:prSet/>
      <dgm:spPr/>
      <dgm:t>
        <a:bodyPr/>
        <a:lstStyle/>
        <a:p>
          <a:endParaRPr lang="en-US"/>
        </a:p>
      </dgm:t>
    </dgm:pt>
    <dgm:pt modelId="{2958F20F-48E6-443A-84FE-5B91C6ACFB6F}">
      <dgm:prSet/>
      <dgm:spPr/>
      <dgm:t>
        <a:bodyPr/>
        <a:lstStyle/>
        <a:p>
          <a:r>
            <a:rPr lang="en-US"/>
            <a:t>Recruitment and retention</a:t>
          </a:r>
        </a:p>
      </dgm:t>
    </dgm:pt>
    <dgm:pt modelId="{94BDC20E-EF7C-4D26-9FBE-920D8D62B863}" type="parTrans" cxnId="{24217768-F331-4F12-8CD4-19B15630F7DB}">
      <dgm:prSet/>
      <dgm:spPr/>
      <dgm:t>
        <a:bodyPr/>
        <a:lstStyle/>
        <a:p>
          <a:endParaRPr lang="en-US"/>
        </a:p>
      </dgm:t>
    </dgm:pt>
    <dgm:pt modelId="{721C0575-C192-4A41-8C52-8AFA01EB51D2}" type="sibTrans" cxnId="{24217768-F331-4F12-8CD4-19B15630F7DB}">
      <dgm:prSet/>
      <dgm:spPr/>
      <dgm:t>
        <a:bodyPr/>
        <a:lstStyle/>
        <a:p>
          <a:endParaRPr lang="en-US"/>
        </a:p>
      </dgm:t>
    </dgm:pt>
    <dgm:pt modelId="{B6C9D07A-59AB-4F5A-A466-655993A44067}">
      <dgm:prSet/>
      <dgm:spPr/>
      <dgm:t>
        <a:bodyPr/>
        <a:lstStyle/>
        <a:p>
          <a:r>
            <a:rPr lang="en-US"/>
            <a:t>Planning for the future</a:t>
          </a:r>
        </a:p>
      </dgm:t>
    </dgm:pt>
    <dgm:pt modelId="{6BF78BB1-345C-42E5-8CDB-11141A8AD174}" type="parTrans" cxnId="{5868FAC7-B2A3-40E1-9C5D-AFC6A808B6F9}">
      <dgm:prSet/>
      <dgm:spPr/>
      <dgm:t>
        <a:bodyPr/>
        <a:lstStyle/>
        <a:p>
          <a:endParaRPr lang="en-US"/>
        </a:p>
      </dgm:t>
    </dgm:pt>
    <dgm:pt modelId="{4CBCBE17-9619-43FF-A008-D211D874EBD2}" type="sibTrans" cxnId="{5868FAC7-B2A3-40E1-9C5D-AFC6A808B6F9}">
      <dgm:prSet/>
      <dgm:spPr/>
      <dgm:t>
        <a:bodyPr/>
        <a:lstStyle/>
        <a:p>
          <a:endParaRPr lang="en-US"/>
        </a:p>
      </dgm:t>
    </dgm:pt>
    <dgm:pt modelId="{380AC14C-79D3-4C76-A179-AD9EF07366A9}" type="pres">
      <dgm:prSet presAssocID="{11B33FBF-79F5-4707-9D4E-81FAD4DF43D7}" presName="vert0" presStyleCnt="0">
        <dgm:presLayoutVars>
          <dgm:dir/>
          <dgm:animOne val="branch"/>
          <dgm:animLvl val="lvl"/>
        </dgm:presLayoutVars>
      </dgm:prSet>
      <dgm:spPr/>
    </dgm:pt>
    <dgm:pt modelId="{C05DCAEE-E058-4080-88CF-ECF7889255B3}" type="pres">
      <dgm:prSet presAssocID="{5399C310-014B-4BA9-AAA0-DBA2952A7D38}" presName="thickLine" presStyleLbl="alignNode1" presStyleIdx="0" presStyleCnt="4"/>
      <dgm:spPr/>
    </dgm:pt>
    <dgm:pt modelId="{C678F115-D468-4B71-9586-234F56BEA092}" type="pres">
      <dgm:prSet presAssocID="{5399C310-014B-4BA9-AAA0-DBA2952A7D38}" presName="horz1" presStyleCnt="0"/>
      <dgm:spPr/>
    </dgm:pt>
    <dgm:pt modelId="{224BBF59-0431-4427-93DD-D39EF54A20D2}" type="pres">
      <dgm:prSet presAssocID="{5399C310-014B-4BA9-AAA0-DBA2952A7D38}" presName="tx1" presStyleLbl="revTx" presStyleIdx="0" presStyleCnt="4"/>
      <dgm:spPr/>
    </dgm:pt>
    <dgm:pt modelId="{76057010-57AA-423F-9A50-8A96242254A3}" type="pres">
      <dgm:prSet presAssocID="{5399C310-014B-4BA9-AAA0-DBA2952A7D38}" presName="vert1" presStyleCnt="0"/>
      <dgm:spPr/>
    </dgm:pt>
    <dgm:pt modelId="{5C476A54-E7B8-44F9-BE3F-935F34AEA809}" type="pres">
      <dgm:prSet presAssocID="{FD4C9FDC-1247-4932-B218-6F832DBAF112}" presName="thickLine" presStyleLbl="alignNode1" presStyleIdx="1" presStyleCnt="4"/>
      <dgm:spPr/>
    </dgm:pt>
    <dgm:pt modelId="{171A864C-1E65-4CF6-B524-4210AFB5CB9B}" type="pres">
      <dgm:prSet presAssocID="{FD4C9FDC-1247-4932-B218-6F832DBAF112}" presName="horz1" presStyleCnt="0"/>
      <dgm:spPr/>
    </dgm:pt>
    <dgm:pt modelId="{5E3921AB-D589-400A-81B3-86D583FD8810}" type="pres">
      <dgm:prSet presAssocID="{FD4C9FDC-1247-4932-B218-6F832DBAF112}" presName="tx1" presStyleLbl="revTx" presStyleIdx="1" presStyleCnt="4"/>
      <dgm:spPr/>
    </dgm:pt>
    <dgm:pt modelId="{7091E055-4299-43D6-A0B1-D65975294A1B}" type="pres">
      <dgm:prSet presAssocID="{FD4C9FDC-1247-4932-B218-6F832DBAF112}" presName="vert1" presStyleCnt="0"/>
      <dgm:spPr/>
    </dgm:pt>
    <dgm:pt modelId="{DF0F209A-672C-42C2-B996-55EA40C29587}" type="pres">
      <dgm:prSet presAssocID="{2958F20F-48E6-443A-84FE-5B91C6ACFB6F}" presName="thickLine" presStyleLbl="alignNode1" presStyleIdx="2" presStyleCnt="4"/>
      <dgm:spPr/>
    </dgm:pt>
    <dgm:pt modelId="{F4856CC3-417F-4A80-85FD-72AE2C500929}" type="pres">
      <dgm:prSet presAssocID="{2958F20F-48E6-443A-84FE-5B91C6ACFB6F}" presName="horz1" presStyleCnt="0"/>
      <dgm:spPr/>
    </dgm:pt>
    <dgm:pt modelId="{B819E294-F0A6-41CD-B07B-66F4D6885059}" type="pres">
      <dgm:prSet presAssocID="{2958F20F-48E6-443A-84FE-5B91C6ACFB6F}" presName="tx1" presStyleLbl="revTx" presStyleIdx="2" presStyleCnt="4"/>
      <dgm:spPr/>
    </dgm:pt>
    <dgm:pt modelId="{479AF25D-6944-4943-89EA-9DDC16805AA6}" type="pres">
      <dgm:prSet presAssocID="{2958F20F-48E6-443A-84FE-5B91C6ACFB6F}" presName="vert1" presStyleCnt="0"/>
      <dgm:spPr/>
    </dgm:pt>
    <dgm:pt modelId="{DEB98D27-0FA3-48F7-80DA-047E56DFFD4B}" type="pres">
      <dgm:prSet presAssocID="{B6C9D07A-59AB-4F5A-A466-655993A44067}" presName="thickLine" presStyleLbl="alignNode1" presStyleIdx="3" presStyleCnt="4"/>
      <dgm:spPr/>
    </dgm:pt>
    <dgm:pt modelId="{210B0776-859B-4704-A2E7-F05C3F1539D8}" type="pres">
      <dgm:prSet presAssocID="{B6C9D07A-59AB-4F5A-A466-655993A44067}" presName="horz1" presStyleCnt="0"/>
      <dgm:spPr/>
    </dgm:pt>
    <dgm:pt modelId="{205ED614-0653-4277-A9C0-F155E1468BA2}" type="pres">
      <dgm:prSet presAssocID="{B6C9D07A-59AB-4F5A-A466-655993A44067}" presName="tx1" presStyleLbl="revTx" presStyleIdx="3" presStyleCnt="4"/>
      <dgm:spPr/>
    </dgm:pt>
    <dgm:pt modelId="{62730258-9EF1-4426-9A9E-5D6621DC75A1}" type="pres">
      <dgm:prSet presAssocID="{B6C9D07A-59AB-4F5A-A466-655993A44067}" presName="vert1" presStyleCnt="0"/>
      <dgm:spPr/>
    </dgm:pt>
  </dgm:ptLst>
  <dgm:cxnLst>
    <dgm:cxn modelId="{1E97051B-A269-416C-AEAF-BC5A5EBB56EC}" type="presOf" srcId="{11B33FBF-79F5-4707-9D4E-81FAD4DF43D7}" destId="{380AC14C-79D3-4C76-A179-AD9EF07366A9}" srcOrd="0" destOrd="0" presId="urn:microsoft.com/office/officeart/2008/layout/LinedList"/>
    <dgm:cxn modelId="{D501723D-4189-46EE-83CF-886748761DC2}" srcId="{11B33FBF-79F5-4707-9D4E-81FAD4DF43D7}" destId="{FD4C9FDC-1247-4932-B218-6F832DBAF112}" srcOrd="1" destOrd="0" parTransId="{70795CDF-DFF2-4395-BC9F-B24B41727BB1}" sibTransId="{377AC4E8-0B80-425F-AB7A-21C43136DDC1}"/>
    <dgm:cxn modelId="{7AB0E066-DE3A-485F-9035-1478DD0CA2B0}" type="presOf" srcId="{FD4C9FDC-1247-4932-B218-6F832DBAF112}" destId="{5E3921AB-D589-400A-81B3-86D583FD8810}" srcOrd="0" destOrd="0" presId="urn:microsoft.com/office/officeart/2008/layout/LinedList"/>
    <dgm:cxn modelId="{24217768-F331-4F12-8CD4-19B15630F7DB}" srcId="{11B33FBF-79F5-4707-9D4E-81FAD4DF43D7}" destId="{2958F20F-48E6-443A-84FE-5B91C6ACFB6F}" srcOrd="2" destOrd="0" parTransId="{94BDC20E-EF7C-4D26-9FBE-920D8D62B863}" sibTransId="{721C0575-C192-4A41-8C52-8AFA01EB51D2}"/>
    <dgm:cxn modelId="{1E1A9D4A-BBB8-4AA9-A67F-2C3FF8B77E39}" srcId="{11B33FBF-79F5-4707-9D4E-81FAD4DF43D7}" destId="{5399C310-014B-4BA9-AAA0-DBA2952A7D38}" srcOrd="0" destOrd="0" parTransId="{7741B698-48AA-4A78-A93D-446DC4181DEF}" sibTransId="{690C2A31-2AF8-4A0E-BF66-5DF23A4E3CA6}"/>
    <dgm:cxn modelId="{C9B32574-529F-45DB-9784-D07E4A9875D5}" type="presOf" srcId="{B6C9D07A-59AB-4F5A-A466-655993A44067}" destId="{205ED614-0653-4277-A9C0-F155E1468BA2}" srcOrd="0" destOrd="0" presId="urn:microsoft.com/office/officeart/2008/layout/LinedList"/>
    <dgm:cxn modelId="{7DA0F58B-472A-47A9-BBFE-9220AD5EC9FA}" type="presOf" srcId="{2958F20F-48E6-443A-84FE-5B91C6ACFB6F}" destId="{B819E294-F0A6-41CD-B07B-66F4D6885059}" srcOrd="0" destOrd="0" presId="urn:microsoft.com/office/officeart/2008/layout/LinedList"/>
    <dgm:cxn modelId="{ED5F57B5-8BC9-4C67-9E31-FB8330102CA5}" type="presOf" srcId="{5399C310-014B-4BA9-AAA0-DBA2952A7D38}" destId="{224BBF59-0431-4427-93DD-D39EF54A20D2}" srcOrd="0" destOrd="0" presId="urn:microsoft.com/office/officeart/2008/layout/LinedList"/>
    <dgm:cxn modelId="{5868FAC7-B2A3-40E1-9C5D-AFC6A808B6F9}" srcId="{11B33FBF-79F5-4707-9D4E-81FAD4DF43D7}" destId="{B6C9D07A-59AB-4F5A-A466-655993A44067}" srcOrd="3" destOrd="0" parTransId="{6BF78BB1-345C-42E5-8CDB-11141A8AD174}" sibTransId="{4CBCBE17-9619-43FF-A008-D211D874EBD2}"/>
    <dgm:cxn modelId="{04A125DF-847E-45AA-876A-E00BB99F9A99}" type="presParOf" srcId="{380AC14C-79D3-4C76-A179-AD9EF07366A9}" destId="{C05DCAEE-E058-4080-88CF-ECF7889255B3}" srcOrd="0" destOrd="0" presId="urn:microsoft.com/office/officeart/2008/layout/LinedList"/>
    <dgm:cxn modelId="{786D1541-4F64-4D2B-A2FF-7587B0BC8F84}" type="presParOf" srcId="{380AC14C-79D3-4C76-A179-AD9EF07366A9}" destId="{C678F115-D468-4B71-9586-234F56BEA092}" srcOrd="1" destOrd="0" presId="urn:microsoft.com/office/officeart/2008/layout/LinedList"/>
    <dgm:cxn modelId="{5DDE8198-9DBD-4D9F-B4D9-790A16BA3342}" type="presParOf" srcId="{C678F115-D468-4B71-9586-234F56BEA092}" destId="{224BBF59-0431-4427-93DD-D39EF54A20D2}" srcOrd="0" destOrd="0" presId="urn:microsoft.com/office/officeart/2008/layout/LinedList"/>
    <dgm:cxn modelId="{8019FA5E-E2D0-46C7-9E27-C2DD2B906979}" type="presParOf" srcId="{C678F115-D468-4B71-9586-234F56BEA092}" destId="{76057010-57AA-423F-9A50-8A96242254A3}" srcOrd="1" destOrd="0" presId="urn:microsoft.com/office/officeart/2008/layout/LinedList"/>
    <dgm:cxn modelId="{15A7F55C-EA27-4925-9AB7-A4059818686F}" type="presParOf" srcId="{380AC14C-79D3-4C76-A179-AD9EF07366A9}" destId="{5C476A54-E7B8-44F9-BE3F-935F34AEA809}" srcOrd="2" destOrd="0" presId="urn:microsoft.com/office/officeart/2008/layout/LinedList"/>
    <dgm:cxn modelId="{FDAB51C0-39D2-474D-BC51-B68EEAC5CAF5}" type="presParOf" srcId="{380AC14C-79D3-4C76-A179-AD9EF07366A9}" destId="{171A864C-1E65-4CF6-B524-4210AFB5CB9B}" srcOrd="3" destOrd="0" presId="urn:microsoft.com/office/officeart/2008/layout/LinedList"/>
    <dgm:cxn modelId="{264C28E1-B896-49C5-B284-363542F2F562}" type="presParOf" srcId="{171A864C-1E65-4CF6-B524-4210AFB5CB9B}" destId="{5E3921AB-D589-400A-81B3-86D583FD8810}" srcOrd="0" destOrd="0" presId="urn:microsoft.com/office/officeart/2008/layout/LinedList"/>
    <dgm:cxn modelId="{06D84F92-F802-476B-9375-B1C585666E0A}" type="presParOf" srcId="{171A864C-1E65-4CF6-B524-4210AFB5CB9B}" destId="{7091E055-4299-43D6-A0B1-D65975294A1B}" srcOrd="1" destOrd="0" presId="urn:microsoft.com/office/officeart/2008/layout/LinedList"/>
    <dgm:cxn modelId="{35CD1F14-984A-4627-B44B-F51742622F67}" type="presParOf" srcId="{380AC14C-79D3-4C76-A179-AD9EF07366A9}" destId="{DF0F209A-672C-42C2-B996-55EA40C29587}" srcOrd="4" destOrd="0" presId="urn:microsoft.com/office/officeart/2008/layout/LinedList"/>
    <dgm:cxn modelId="{EB85B522-4A01-43E6-8F76-79DC7A9FE1DC}" type="presParOf" srcId="{380AC14C-79D3-4C76-A179-AD9EF07366A9}" destId="{F4856CC3-417F-4A80-85FD-72AE2C500929}" srcOrd="5" destOrd="0" presId="urn:microsoft.com/office/officeart/2008/layout/LinedList"/>
    <dgm:cxn modelId="{604251DD-3C11-4B9B-B5AE-A60630F0CB00}" type="presParOf" srcId="{F4856CC3-417F-4A80-85FD-72AE2C500929}" destId="{B819E294-F0A6-41CD-B07B-66F4D6885059}" srcOrd="0" destOrd="0" presId="urn:microsoft.com/office/officeart/2008/layout/LinedList"/>
    <dgm:cxn modelId="{A83C8767-9AAD-447D-851B-B3D18E9FA026}" type="presParOf" srcId="{F4856CC3-417F-4A80-85FD-72AE2C500929}" destId="{479AF25D-6944-4943-89EA-9DDC16805AA6}" srcOrd="1" destOrd="0" presId="urn:microsoft.com/office/officeart/2008/layout/LinedList"/>
    <dgm:cxn modelId="{29CBD4D0-6D37-4B6A-8B82-6761B216ECF5}" type="presParOf" srcId="{380AC14C-79D3-4C76-A179-AD9EF07366A9}" destId="{DEB98D27-0FA3-48F7-80DA-047E56DFFD4B}" srcOrd="6" destOrd="0" presId="urn:microsoft.com/office/officeart/2008/layout/LinedList"/>
    <dgm:cxn modelId="{E7B7476C-939F-4F94-BE8E-984294364E34}" type="presParOf" srcId="{380AC14C-79D3-4C76-A179-AD9EF07366A9}" destId="{210B0776-859B-4704-A2E7-F05C3F1539D8}" srcOrd="7" destOrd="0" presId="urn:microsoft.com/office/officeart/2008/layout/LinedList"/>
    <dgm:cxn modelId="{C6ABBE34-1A64-43E1-81D7-8E47C76A5715}" type="presParOf" srcId="{210B0776-859B-4704-A2E7-F05C3F1539D8}" destId="{205ED614-0653-4277-A9C0-F155E1468BA2}" srcOrd="0" destOrd="0" presId="urn:microsoft.com/office/officeart/2008/layout/LinedList"/>
    <dgm:cxn modelId="{BE1A48D6-7522-4031-B481-347CF1869BD4}" type="presParOf" srcId="{210B0776-859B-4704-A2E7-F05C3F1539D8}" destId="{62730258-9EF1-4426-9A9E-5D6621DC75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8B9808A-0A7D-4BE4-8B51-918699BE1EBD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500A4DB-FE7F-4C60-BFA1-AD5F4FFD611D}">
      <dgm:prSet/>
      <dgm:spPr/>
      <dgm:t>
        <a:bodyPr/>
        <a:lstStyle/>
        <a:p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What is a Generation and its Characteristics?</a:t>
          </a:r>
          <a:endParaRPr lang="en-US" dirty="0"/>
        </a:p>
      </dgm:t>
    </dgm:pt>
    <dgm:pt modelId="{60386C04-2B55-4005-84AB-CDD3FF3E9942}" type="parTrans" cxnId="{DE608FCC-6C7B-4F69-901C-4AC142CE9EE1}">
      <dgm:prSet/>
      <dgm:spPr/>
      <dgm:t>
        <a:bodyPr/>
        <a:lstStyle/>
        <a:p>
          <a:endParaRPr lang="en-US"/>
        </a:p>
      </dgm:t>
    </dgm:pt>
    <dgm:pt modelId="{4F91FF1B-6B06-4F74-A604-BC24AAA724D3}" type="sibTrans" cxnId="{DE608FCC-6C7B-4F69-901C-4AC142CE9EE1}">
      <dgm:prSet/>
      <dgm:spPr/>
      <dgm:t>
        <a:bodyPr/>
        <a:lstStyle/>
        <a:p>
          <a:endParaRPr lang="en-US"/>
        </a:p>
      </dgm:t>
    </dgm:pt>
    <dgm:pt modelId="{B4E7E680-76D2-40AC-A630-C900D0159C0C}">
      <dgm:prSet/>
      <dgm:spPr/>
      <dgm:t>
        <a:bodyPr/>
        <a:lstStyle/>
        <a:p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How can you Bridge the Generational Gap Effectively?</a:t>
          </a:r>
          <a:endParaRPr lang="en-US" dirty="0"/>
        </a:p>
      </dgm:t>
    </dgm:pt>
    <dgm:pt modelId="{32E85CF0-090D-4710-B1E1-911540D572AB}" type="parTrans" cxnId="{EEB4CE56-1AA8-4B2C-9527-7DEABEA7ED33}">
      <dgm:prSet/>
      <dgm:spPr/>
      <dgm:t>
        <a:bodyPr/>
        <a:lstStyle/>
        <a:p>
          <a:endParaRPr lang="en-US"/>
        </a:p>
      </dgm:t>
    </dgm:pt>
    <dgm:pt modelId="{DDE12798-3FC5-4633-9B9F-B20B2BC59748}" type="sibTrans" cxnId="{EEB4CE56-1AA8-4B2C-9527-7DEABEA7ED33}">
      <dgm:prSet/>
      <dgm:spPr/>
      <dgm:t>
        <a:bodyPr/>
        <a:lstStyle/>
        <a:p>
          <a:endParaRPr lang="en-US"/>
        </a:p>
      </dgm:t>
    </dgm:pt>
    <dgm:pt modelId="{3F11B699-846B-4C13-886A-B90115EE246F}">
      <dgm:prSet/>
      <dgm:spPr/>
      <dgm:t>
        <a:bodyPr/>
        <a:lstStyle/>
        <a:p>
          <a:r>
            <a:rPr lang="en-US" dirty="0"/>
            <a:t>How can you Employ Each Generation's Uniqueness to Improve the Fire Service?</a:t>
          </a:r>
        </a:p>
      </dgm:t>
    </dgm:pt>
    <dgm:pt modelId="{77FF6369-AD23-43F9-836F-AF9EC316D5F8}" type="parTrans" cxnId="{EE8D2626-61F3-4CED-BE6B-E7D101385397}">
      <dgm:prSet/>
      <dgm:spPr/>
      <dgm:t>
        <a:bodyPr/>
        <a:lstStyle/>
        <a:p>
          <a:endParaRPr lang="en-US"/>
        </a:p>
      </dgm:t>
    </dgm:pt>
    <dgm:pt modelId="{E8A8DA10-E130-4CE1-9C90-A787471D4206}" type="sibTrans" cxnId="{EE8D2626-61F3-4CED-BE6B-E7D101385397}">
      <dgm:prSet/>
      <dgm:spPr/>
      <dgm:t>
        <a:bodyPr/>
        <a:lstStyle/>
        <a:p>
          <a:endParaRPr lang="en-US"/>
        </a:p>
      </dgm:t>
    </dgm:pt>
    <dgm:pt modelId="{92383B3F-E243-4D66-985B-1852543B59FF}">
      <dgm:prSet/>
      <dgm:spPr/>
      <dgm:t>
        <a:bodyPr/>
        <a:lstStyle/>
        <a:p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What does the Future Hold for the Fire Service?</a:t>
          </a:r>
          <a:endParaRPr lang="en-US" dirty="0"/>
        </a:p>
      </dgm:t>
    </dgm:pt>
    <dgm:pt modelId="{3AA0D987-282C-4880-B19F-D243157ADA79}" type="parTrans" cxnId="{3FBB6A13-2069-40D6-A501-A05E40F9085E}">
      <dgm:prSet/>
      <dgm:spPr/>
      <dgm:t>
        <a:bodyPr/>
        <a:lstStyle/>
        <a:p>
          <a:endParaRPr lang="en-US"/>
        </a:p>
      </dgm:t>
    </dgm:pt>
    <dgm:pt modelId="{B8CF43EA-BFA1-41F2-BA73-8E4BA5752638}" type="sibTrans" cxnId="{3FBB6A13-2069-40D6-A501-A05E40F9085E}">
      <dgm:prSet/>
      <dgm:spPr/>
      <dgm:t>
        <a:bodyPr/>
        <a:lstStyle/>
        <a:p>
          <a:endParaRPr lang="en-US"/>
        </a:p>
      </dgm:t>
    </dgm:pt>
    <dgm:pt modelId="{EB2011B4-15A7-4DA0-BBC6-4804FB9AEDEF}">
      <dgm:prSet/>
      <dgm:spPr/>
      <dgm:t>
        <a:bodyPr/>
        <a:lstStyle/>
        <a:p>
          <a:r>
            <a:rPr lang="en-US" dirty="0"/>
            <a:t>Wrapping it up.</a:t>
          </a:r>
        </a:p>
      </dgm:t>
    </dgm:pt>
    <dgm:pt modelId="{CBEFCDD1-00FF-4E58-9AEB-C5A283666467}" type="parTrans" cxnId="{020C2F60-47FE-4124-901C-62055E97E8B0}">
      <dgm:prSet/>
      <dgm:spPr/>
      <dgm:t>
        <a:bodyPr/>
        <a:lstStyle/>
        <a:p>
          <a:endParaRPr lang="en-US"/>
        </a:p>
      </dgm:t>
    </dgm:pt>
    <dgm:pt modelId="{7A1EDCD5-1947-4638-9804-A87240EFA910}" type="sibTrans" cxnId="{020C2F60-47FE-4124-901C-62055E97E8B0}">
      <dgm:prSet/>
      <dgm:spPr/>
      <dgm:t>
        <a:bodyPr/>
        <a:lstStyle/>
        <a:p>
          <a:endParaRPr lang="en-US"/>
        </a:p>
      </dgm:t>
    </dgm:pt>
    <dgm:pt modelId="{2F64607F-30E2-4223-9765-85D748972CCD}" type="pres">
      <dgm:prSet presAssocID="{C8B9808A-0A7D-4BE4-8B51-918699BE1EBD}" presName="vert0" presStyleCnt="0">
        <dgm:presLayoutVars>
          <dgm:dir/>
          <dgm:animOne val="branch"/>
          <dgm:animLvl val="lvl"/>
        </dgm:presLayoutVars>
      </dgm:prSet>
      <dgm:spPr/>
    </dgm:pt>
    <dgm:pt modelId="{DE3ADD3C-0DC2-40A6-BDCC-B67C9D095562}" type="pres">
      <dgm:prSet presAssocID="{0500A4DB-FE7F-4C60-BFA1-AD5F4FFD611D}" presName="thickLine" presStyleLbl="alignNode1" presStyleIdx="0" presStyleCnt="5"/>
      <dgm:spPr/>
    </dgm:pt>
    <dgm:pt modelId="{3F579724-14B8-4D3C-8D9F-434C98451285}" type="pres">
      <dgm:prSet presAssocID="{0500A4DB-FE7F-4C60-BFA1-AD5F4FFD611D}" presName="horz1" presStyleCnt="0"/>
      <dgm:spPr/>
    </dgm:pt>
    <dgm:pt modelId="{680A15EF-D506-4988-B4F6-B52A37E48BD0}" type="pres">
      <dgm:prSet presAssocID="{0500A4DB-FE7F-4C60-BFA1-AD5F4FFD611D}" presName="tx1" presStyleLbl="revTx" presStyleIdx="0" presStyleCnt="5"/>
      <dgm:spPr/>
    </dgm:pt>
    <dgm:pt modelId="{BCFA56BC-78CD-4D40-AAC0-2DA61645D4C6}" type="pres">
      <dgm:prSet presAssocID="{0500A4DB-FE7F-4C60-BFA1-AD5F4FFD611D}" presName="vert1" presStyleCnt="0"/>
      <dgm:spPr/>
    </dgm:pt>
    <dgm:pt modelId="{83516BFD-9AFC-4B64-8455-21AC1593BDA8}" type="pres">
      <dgm:prSet presAssocID="{B4E7E680-76D2-40AC-A630-C900D0159C0C}" presName="thickLine" presStyleLbl="alignNode1" presStyleIdx="1" presStyleCnt="5"/>
      <dgm:spPr/>
    </dgm:pt>
    <dgm:pt modelId="{50D22A52-8E79-442B-ACB4-7BFA20A99BB2}" type="pres">
      <dgm:prSet presAssocID="{B4E7E680-76D2-40AC-A630-C900D0159C0C}" presName="horz1" presStyleCnt="0"/>
      <dgm:spPr/>
    </dgm:pt>
    <dgm:pt modelId="{DE98E4F3-5801-4347-A9C7-3F2A487C3996}" type="pres">
      <dgm:prSet presAssocID="{B4E7E680-76D2-40AC-A630-C900D0159C0C}" presName="tx1" presStyleLbl="revTx" presStyleIdx="1" presStyleCnt="5"/>
      <dgm:spPr/>
    </dgm:pt>
    <dgm:pt modelId="{585FA60C-A5F6-4316-B30C-8B5FB7D3267F}" type="pres">
      <dgm:prSet presAssocID="{B4E7E680-76D2-40AC-A630-C900D0159C0C}" presName="vert1" presStyleCnt="0"/>
      <dgm:spPr/>
    </dgm:pt>
    <dgm:pt modelId="{3B095014-EBE5-496C-BFC6-BAEEBFCEA5D3}" type="pres">
      <dgm:prSet presAssocID="{3F11B699-846B-4C13-886A-B90115EE246F}" presName="thickLine" presStyleLbl="alignNode1" presStyleIdx="2" presStyleCnt="5"/>
      <dgm:spPr/>
    </dgm:pt>
    <dgm:pt modelId="{285E7716-1F26-4D12-A8E8-A204E7756AE3}" type="pres">
      <dgm:prSet presAssocID="{3F11B699-846B-4C13-886A-B90115EE246F}" presName="horz1" presStyleCnt="0"/>
      <dgm:spPr/>
    </dgm:pt>
    <dgm:pt modelId="{BA3B26FA-811F-4C65-B6C6-E8C24B7316FE}" type="pres">
      <dgm:prSet presAssocID="{3F11B699-846B-4C13-886A-B90115EE246F}" presName="tx1" presStyleLbl="revTx" presStyleIdx="2" presStyleCnt="5"/>
      <dgm:spPr/>
    </dgm:pt>
    <dgm:pt modelId="{3377C25A-FA68-4CEE-9707-DEFC48731F8F}" type="pres">
      <dgm:prSet presAssocID="{3F11B699-846B-4C13-886A-B90115EE246F}" presName="vert1" presStyleCnt="0"/>
      <dgm:spPr/>
    </dgm:pt>
    <dgm:pt modelId="{CA2825CF-0E3B-442B-B5AC-C30200D49D1D}" type="pres">
      <dgm:prSet presAssocID="{92383B3F-E243-4D66-985B-1852543B59FF}" presName="thickLine" presStyleLbl="alignNode1" presStyleIdx="3" presStyleCnt="5"/>
      <dgm:spPr/>
    </dgm:pt>
    <dgm:pt modelId="{5DB95900-7AB5-4375-91CD-C742872FC013}" type="pres">
      <dgm:prSet presAssocID="{92383B3F-E243-4D66-985B-1852543B59FF}" presName="horz1" presStyleCnt="0"/>
      <dgm:spPr/>
    </dgm:pt>
    <dgm:pt modelId="{F6A94CD9-B0A9-4564-A786-9FD323D05BA7}" type="pres">
      <dgm:prSet presAssocID="{92383B3F-E243-4D66-985B-1852543B59FF}" presName="tx1" presStyleLbl="revTx" presStyleIdx="3" presStyleCnt="5"/>
      <dgm:spPr/>
    </dgm:pt>
    <dgm:pt modelId="{01D9CD6A-BA24-4BCE-B7F0-D70F39BDAC44}" type="pres">
      <dgm:prSet presAssocID="{92383B3F-E243-4D66-985B-1852543B59FF}" presName="vert1" presStyleCnt="0"/>
      <dgm:spPr/>
    </dgm:pt>
    <dgm:pt modelId="{0068008E-BC42-4014-BBB5-D1288CF86F8E}" type="pres">
      <dgm:prSet presAssocID="{EB2011B4-15A7-4DA0-BBC6-4804FB9AEDEF}" presName="thickLine" presStyleLbl="alignNode1" presStyleIdx="4" presStyleCnt="5"/>
      <dgm:spPr/>
    </dgm:pt>
    <dgm:pt modelId="{973CD50C-8060-4ED4-85E7-F5DAB3999203}" type="pres">
      <dgm:prSet presAssocID="{EB2011B4-15A7-4DA0-BBC6-4804FB9AEDEF}" presName="horz1" presStyleCnt="0"/>
      <dgm:spPr/>
    </dgm:pt>
    <dgm:pt modelId="{D3A49EAC-158B-4013-97EF-A21C63E981E9}" type="pres">
      <dgm:prSet presAssocID="{EB2011B4-15A7-4DA0-BBC6-4804FB9AEDEF}" presName="tx1" presStyleLbl="revTx" presStyleIdx="4" presStyleCnt="5"/>
      <dgm:spPr/>
    </dgm:pt>
    <dgm:pt modelId="{53989645-4359-4CBF-9083-C956AB06A801}" type="pres">
      <dgm:prSet presAssocID="{EB2011B4-15A7-4DA0-BBC6-4804FB9AEDEF}" presName="vert1" presStyleCnt="0"/>
      <dgm:spPr/>
    </dgm:pt>
  </dgm:ptLst>
  <dgm:cxnLst>
    <dgm:cxn modelId="{5C45690B-92C7-4E3E-BB56-1EC70F92BB69}" type="presOf" srcId="{92383B3F-E243-4D66-985B-1852543B59FF}" destId="{F6A94CD9-B0A9-4564-A786-9FD323D05BA7}" srcOrd="0" destOrd="0" presId="urn:microsoft.com/office/officeart/2008/layout/LinedList"/>
    <dgm:cxn modelId="{3FBB6A13-2069-40D6-A501-A05E40F9085E}" srcId="{C8B9808A-0A7D-4BE4-8B51-918699BE1EBD}" destId="{92383B3F-E243-4D66-985B-1852543B59FF}" srcOrd="3" destOrd="0" parTransId="{3AA0D987-282C-4880-B19F-D243157ADA79}" sibTransId="{B8CF43EA-BFA1-41F2-BA73-8E4BA5752638}"/>
    <dgm:cxn modelId="{EE8D2626-61F3-4CED-BE6B-E7D101385397}" srcId="{C8B9808A-0A7D-4BE4-8B51-918699BE1EBD}" destId="{3F11B699-846B-4C13-886A-B90115EE246F}" srcOrd="2" destOrd="0" parTransId="{77FF6369-AD23-43F9-836F-AF9EC316D5F8}" sibTransId="{E8A8DA10-E130-4CE1-9C90-A787471D4206}"/>
    <dgm:cxn modelId="{020C2F60-47FE-4124-901C-62055E97E8B0}" srcId="{C8B9808A-0A7D-4BE4-8B51-918699BE1EBD}" destId="{EB2011B4-15A7-4DA0-BBC6-4804FB9AEDEF}" srcOrd="4" destOrd="0" parTransId="{CBEFCDD1-00FF-4E58-9AEB-C5A283666467}" sibTransId="{7A1EDCD5-1947-4638-9804-A87240EFA910}"/>
    <dgm:cxn modelId="{BAB53276-867C-4D6A-921C-A101E26F2A7F}" type="presOf" srcId="{C8B9808A-0A7D-4BE4-8B51-918699BE1EBD}" destId="{2F64607F-30E2-4223-9765-85D748972CCD}" srcOrd="0" destOrd="0" presId="urn:microsoft.com/office/officeart/2008/layout/LinedList"/>
    <dgm:cxn modelId="{EEB4CE56-1AA8-4B2C-9527-7DEABEA7ED33}" srcId="{C8B9808A-0A7D-4BE4-8B51-918699BE1EBD}" destId="{B4E7E680-76D2-40AC-A630-C900D0159C0C}" srcOrd="1" destOrd="0" parTransId="{32E85CF0-090D-4710-B1E1-911540D572AB}" sibTransId="{DDE12798-3FC5-4633-9B9F-B20B2BC59748}"/>
    <dgm:cxn modelId="{F93EF69D-39D5-4DED-8794-3CCA58B45B75}" type="presOf" srcId="{3F11B699-846B-4C13-886A-B90115EE246F}" destId="{BA3B26FA-811F-4C65-B6C6-E8C24B7316FE}" srcOrd="0" destOrd="0" presId="urn:microsoft.com/office/officeart/2008/layout/LinedList"/>
    <dgm:cxn modelId="{2F7D39A3-0D1A-41B0-B086-5864AFF335BA}" type="presOf" srcId="{EB2011B4-15A7-4DA0-BBC6-4804FB9AEDEF}" destId="{D3A49EAC-158B-4013-97EF-A21C63E981E9}" srcOrd="0" destOrd="0" presId="urn:microsoft.com/office/officeart/2008/layout/LinedList"/>
    <dgm:cxn modelId="{6E3BC4AC-8847-41D2-B622-7ED03254163A}" type="presOf" srcId="{B4E7E680-76D2-40AC-A630-C900D0159C0C}" destId="{DE98E4F3-5801-4347-A9C7-3F2A487C3996}" srcOrd="0" destOrd="0" presId="urn:microsoft.com/office/officeart/2008/layout/LinedList"/>
    <dgm:cxn modelId="{DE608FCC-6C7B-4F69-901C-4AC142CE9EE1}" srcId="{C8B9808A-0A7D-4BE4-8B51-918699BE1EBD}" destId="{0500A4DB-FE7F-4C60-BFA1-AD5F4FFD611D}" srcOrd="0" destOrd="0" parTransId="{60386C04-2B55-4005-84AB-CDD3FF3E9942}" sibTransId="{4F91FF1B-6B06-4F74-A604-BC24AAA724D3}"/>
    <dgm:cxn modelId="{697C25CD-702A-4FD6-B3E4-707ECDFF5004}" type="presOf" srcId="{0500A4DB-FE7F-4C60-BFA1-AD5F4FFD611D}" destId="{680A15EF-D506-4988-B4F6-B52A37E48BD0}" srcOrd="0" destOrd="0" presId="urn:microsoft.com/office/officeart/2008/layout/LinedList"/>
    <dgm:cxn modelId="{CF71604C-B9A7-402B-B1BC-D1DF77731A19}" type="presParOf" srcId="{2F64607F-30E2-4223-9765-85D748972CCD}" destId="{DE3ADD3C-0DC2-40A6-BDCC-B67C9D095562}" srcOrd="0" destOrd="0" presId="urn:microsoft.com/office/officeart/2008/layout/LinedList"/>
    <dgm:cxn modelId="{F0445F40-47A7-48C9-8A94-F29FD2732766}" type="presParOf" srcId="{2F64607F-30E2-4223-9765-85D748972CCD}" destId="{3F579724-14B8-4D3C-8D9F-434C98451285}" srcOrd="1" destOrd="0" presId="urn:microsoft.com/office/officeart/2008/layout/LinedList"/>
    <dgm:cxn modelId="{C710E79C-17B1-4AA8-A9F0-B6E990DD5C90}" type="presParOf" srcId="{3F579724-14B8-4D3C-8D9F-434C98451285}" destId="{680A15EF-D506-4988-B4F6-B52A37E48BD0}" srcOrd="0" destOrd="0" presId="urn:microsoft.com/office/officeart/2008/layout/LinedList"/>
    <dgm:cxn modelId="{D027A5BF-D2C9-4576-B40E-00AEB4973655}" type="presParOf" srcId="{3F579724-14B8-4D3C-8D9F-434C98451285}" destId="{BCFA56BC-78CD-4D40-AAC0-2DA61645D4C6}" srcOrd="1" destOrd="0" presId="urn:microsoft.com/office/officeart/2008/layout/LinedList"/>
    <dgm:cxn modelId="{4B5EBB04-030F-457F-B3CC-761FB21F0772}" type="presParOf" srcId="{2F64607F-30E2-4223-9765-85D748972CCD}" destId="{83516BFD-9AFC-4B64-8455-21AC1593BDA8}" srcOrd="2" destOrd="0" presId="urn:microsoft.com/office/officeart/2008/layout/LinedList"/>
    <dgm:cxn modelId="{1F9B38F9-5E9E-4168-9361-CB332D13B725}" type="presParOf" srcId="{2F64607F-30E2-4223-9765-85D748972CCD}" destId="{50D22A52-8E79-442B-ACB4-7BFA20A99BB2}" srcOrd="3" destOrd="0" presId="urn:microsoft.com/office/officeart/2008/layout/LinedList"/>
    <dgm:cxn modelId="{368A1400-7C29-4CB9-A810-FEFC005CBE01}" type="presParOf" srcId="{50D22A52-8E79-442B-ACB4-7BFA20A99BB2}" destId="{DE98E4F3-5801-4347-A9C7-3F2A487C3996}" srcOrd="0" destOrd="0" presId="urn:microsoft.com/office/officeart/2008/layout/LinedList"/>
    <dgm:cxn modelId="{AA26352C-1FAB-4018-A6C8-1C5B9ED2B58D}" type="presParOf" srcId="{50D22A52-8E79-442B-ACB4-7BFA20A99BB2}" destId="{585FA60C-A5F6-4316-B30C-8B5FB7D3267F}" srcOrd="1" destOrd="0" presId="urn:microsoft.com/office/officeart/2008/layout/LinedList"/>
    <dgm:cxn modelId="{DA9F6D44-F390-440F-AB84-63E6810E25D9}" type="presParOf" srcId="{2F64607F-30E2-4223-9765-85D748972CCD}" destId="{3B095014-EBE5-496C-BFC6-BAEEBFCEA5D3}" srcOrd="4" destOrd="0" presId="urn:microsoft.com/office/officeart/2008/layout/LinedList"/>
    <dgm:cxn modelId="{5E64C9FB-3A0F-44FA-BACB-5386A8A73A6B}" type="presParOf" srcId="{2F64607F-30E2-4223-9765-85D748972CCD}" destId="{285E7716-1F26-4D12-A8E8-A204E7756AE3}" srcOrd="5" destOrd="0" presId="urn:microsoft.com/office/officeart/2008/layout/LinedList"/>
    <dgm:cxn modelId="{984E1BE9-5031-4539-9C7F-DA74C114CAAA}" type="presParOf" srcId="{285E7716-1F26-4D12-A8E8-A204E7756AE3}" destId="{BA3B26FA-811F-4C65-B6C6-E8C24B7316FE}" srcOrd="0" destOrd="0" presId="urn:microsoft.com/office/officeart/2008/layout/LinedList"/>
    <dgm:cxn modelId="{67C3D451-8176-4121-B7D4-59D0DA80E94C}" type="presParOf" srcId="{285E7716-1F26-4D12-A8E8-A204E7756AE3}" destId="{3377C25A-FA68-4CEE-9707-DEFC48731F8F}" srcOrd="1" destOrd="0" presId="urn:microsoft.com/office/officeart/2008/layout/LinedList"/>
    <dgm:cxn modelId="{BD5E763D-2C80-4786-94D6-3977232D8B79}" type="presParOf" srcId="{2F64607F-30E2-4223-9765-85D748972CCD}" destId="{CA2825CF-0E3B-442B-B5AC-C30200D49D1D}" srcOrd="6" destOrd="0" presId="urn:microsoft.com/office/officeart/2008/layout/LinedList"/>
    <dgm:cxn modelId="{30D07189-D626-4644-BE26-5572DB3B32B8}" type="presParOf" srcId="{2F64607F-30E2-4223-9765-85D748972CCD}" destId="{5DB95900-7AB5-4375-91CD-C742872FC013}" srcOrd="7" destOrd="0" presId="urn:microsoft.com/office/officeart/2008/layout/LinedList"/>
    <dgm:cxn modelId="{1A543567-C828-4FFA-BAFA-C4658CFC348E}" type="presParOf" srcId="{5DB95900-7AB5-4375-91CD-C742872FC013}" destId="{F6A94CD9-B0A9-4564-A786-9FD323D05BA7}" srcOrd="0" destOrd="0" presId="urn:microsoft.com/office/officeart/2008/layout/LinedList"/>
    <dgm:cxn modelId="{A798C40E-5460-4A63-99C6-85236A59D9DA}" type="presParOf" srcId="{5DB95900-7AB5-4375-91CD-C742872FC013}" destId="{01D9CD6A-BA24-4BCE-B7F0-D70F39BDAC44}" srcOrd="1" destOrd="0" presId="urn:microsoft.com/office/officeart/2008/layout/LinedList"/>
    <dgm:cxn modelId="{6FC22CE0-E53B-49D0-AAD5-1A8E8B08C894}" type="presParOf" srcId="{2F64607F-30E2-4223-9765-85D748972CCD}" destId="{0068008E-BC42-4014-BBB5-D1288CF86F8E}" srcOrd="8" destOrd="0" presId="urn:microsoft.com/office/officeart/2008/layout/LinedList"/>
    <dgm:cxn modelId="{50F2C2AD-11B4-44F4-B3CE-BE84947E4680}" type="presParOf" srcId="{2F64607F-30E2-4223-9765-85D748972CCD}" destId="{973CD50C-8060-4ED4-85E7-F5DAB3999203}" srcOrd="9" destOrd="0" presId="urn:microsoft.com/office/officeart/2008/layout/LinedList"/>
    <dgm:cxn modelId="{ED6820AA-E238-4FF7-B1F8-9D2431F37BC7}" type="presParOf" srcId="{973CD50C-8060-4ED4-85E7-F5DAB3999203}" destId="{D3A49EAC-158B-4013-97EF-A21C63E981E9}" srcOrd="0" destOrd="0" presId="urn:microsoft.com/office/officeart/2008/layout/LinedList"/>
    <dgm:cxn modelId="{1F792B9A-097C-4797-ACAB-A1F5CDA32344}" type="presParOf" srcId="{973CD50C-8060-4ED4-85E7-F5DAB3999203}" destId="{53989645-4359-4CBF-9083-C956AB06A80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E05D0E-09CF-4B74-A9A5-11934104B4A8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77DBFF4-AA70-47C1-8F46-1647560F1A17}">
      <dgm:prSet/>
      <dgm:spPr/>
      <dgm:t>
        <a:bodyPr/>
        <a:lstStyle/>
        <a:p>
          <a:r>
            <a:rPr lang="en-US" dirty="0"/>
            <a:t>(1) </a:t>
          </a:r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group of people born around the same time, typically within a 15-20 year span</a:t>
          </a:r>
          <a:r>
            <a:rPr lang="en-US" dirty="0"/>
            <a:t>. </a:t>
          </a:r>
        </a:p>
      </dgm:t>
    </dgm:pt>
    <dgm:pt modelId="{DC871CC4-7A41-468B-AABB-DB9A8D7CA63B}" type="parTrans" cxnId="{37980E6B-8BA2-4CF5-9613-733E739E2B5C}">
      <dgm:prSet/>
      <dgm:spPr/>
      <dgm:t>
        <a:bodyPr/>
        <a:lstStyle/>
        <a:p>
          <a:endParaRPr lang="en-US"/>
        </a:p>
      </dgm:t>
    </dgm:pt>
    <dgm:pt modelId="{7D3FADE2-7E2A-4EA9-86E9-8A0F7E2ECCFE}" type="sibTrans" cxnId="{37980E6B-8BA2-4CF5-9613-733E739E2B5C}">
      <dgm:prSet/>
      <dgm:spPr/>
      <dgm:t>
        <a:bodyPr/>
        <a:lstStyle/>
        <a:p>
          <a:endParaRPr lang="en-US"/>
        </a:p>
      </dgm:t>
    </dgm:pt>
    <dgm:pt modelId="{3B9174AD-569E-4074-BDFC-24EAD8EC58DD}">
      <dgm:prSet/>
      <dgm:spPr/>
      <dgm:t>
        <a:bodyPr/>
        <a:lstStyle/>
        <a:p>
          <a:r>
            <a:rPr lang="en-US" dirty="0"/>
            <a:t>(2) </a:t>
          </a:r>
          <a:r>
            <a:rPr lang="en-US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Major events and societal changes during a generation's coming-of-age years tend to shape its perspective and attitudes</a:t>
          </a:r>
          <a:r>
            <a:rPr lang="en-US" dirty="0"/>
            <a:t>.</a:t>
          </a:r>
        </a:p>
      </dgm:t>
    </dgm:pt>
    <dgm:pt modelId="{2E663D44-AD4A-4683-90AF-3E03320176B3}" type="parTrans" cxnId="{71D35254-D7CE-4402-8603-26DE167A0529}">
      <dgm:prSet/>
      <dgm:spPr/>
      <dgm:t>
        <a:bodyPr/>
        <a:lstStyle/>
        <a:p>
          <a:endParaRPr lang="en-US"/>
        </a:p>
      </dgm:t>
    </dgm:pt>
    <dgm:pt modelId="{A6CD517E-3393-4697-876B-B9E2C390806C}" type="sibTrans" cxnId="{71D35254-D7CE-4402-8603-26DE167A0529}">
      <dgm:prSet/>
      <dgm:spPr/>
      <dgm:t>
        <a:bodyPr/>
        <a:lstStyle/>
        <a:p>
          <a:endParaRPr lang="en-US"/>
        </a:p>
      </dgm:t>
    </dgm:pt>
    <dgm:pt modelId="{6BD3B898-624B-4485-B689-1115C4963D36}" type="pres">
      <dgm:prSet presAssocID="{08E05D0E-09CF-4B74-A9A5-11934104B4A8}" presName="linear" presStyleCnt="0">
        <dgm:presLayoutVars>
          <dgm:animLvl val="lvl"/>
          <dgm:resizeHandles val="exact"/>
        </dgm:presLayoutVars>
      </dgm:prSet>
      <dgm:spPr/>
    </dgm:pt>
    <dgm:pt modelId="{FB96DE6C-FF62-44E2-B286-D2325D166A09}" type="pres">
      <dgm:prSet presAssocID="{177DBFF4-AA70-47C1-8F46-1647560F1A1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4560823A-48E6-40D3-A99E-87B6F97595F2}" type="pres">
      <dgm:prSet presAssocID="{7D3FADE2-7E2A-4EA9-86E9-8A0F7E2ECCFE}" presName="spacer" presStyleCnt="0"/>
      <dgm:spPr/>
    </dgm:pt>
    <dgm:pt modelId="{B5EFB059-AA95-4FAD-B834-1EBE0184FED3}" type="pres">
      <dgm:prSet presAssocID="{3B9174AD-569E-4074-BDFC-24EAD8EC58DD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3EDAA3B-5090-4F45-9920-03B2BE61C3D9}" type="presOf" srcId="{3B9174AD-569E-4074-BDFC-24EAD8EC58DD}" destId="{B5EFB059-AA95-4FAD-B834-1EBE0184FED3}" srcOrd="0" destOrd="0" presId="urn:microsoft.com/office/officeart/2005/8/layout/vList2"/>
    <dgm:cxn modelId="{37980E6B-8BA2-4CF5-9613-733E739E2B5C}" srcId="{08E05D0E-09CF-4B74-A9A5-11934104B4A8}" destId="{177DBFF4-AA70-47C1-8F46-1647560F1A17}" srcOrd="0" destOrd="0" parTransId="{DC871CC4-7A41-468B-AABB-DB9A8D7CA63B}" sibTransId="{7D3FADE2-7E2A-4EA9-86E9-8A0F7E2ECCFE}"/>
    <dgm:cxn modelId="{71D35254-D7CE-4402-8603-26DE167A0529}" srcId="{08E05D0E-09CF-4B74-A9A5-11934104B4A8}" destId="{3B9174AD-569E-4074-BDFC-24EAD8EC58DD}" srcOrd="1" destOrd="0" parTransId="{2E663D44-AD4A-4683-90AF-3E03320176B3}" sibTransId="{A6CD517E-3393-4697-876B-B9E2C390806C}"/>
    <dgm:cxn modelId="{FF8F4AC5-D795-4489-B6B3-25F5D92B2883}" type="presOf" srcId="{177DBFF4-AA70-47C1-8F46-1647560F1A17}" destId="{FB96DE6C-FF62-44E2-B286-D2325D166A09}" srcOrd="0" destOrd="0" presId="urn:microsoft.com/office/officeart/2005/8/layout/vList2"/>
    <dgm:cxn modelId="{4E1237F5-1F28-4018-9EB3-ABCD07B30257}" type="presOf" srcId="{08E05D0E-09CF-4B74-A9A5-11934104B4A8}" destId="{6BD3B898-624B-4485-B689-1115C4963D36}" srcOrd="0" destOrd="0" presId="urn:microsoft.com/office/officeart/2005/8/layout/vList2"/>
    <dgm:cxn modelId="{C86344EE-48F2-4C69-BCF3-F0963FBF00C1}" type="presParOf" srcId="{6BD3B898-624B-4485-B689-1115C4963D36}" destId="{FB96DE6C-FF62-44E2-B286-D2325D166A09}" srcOrd="0" destOrd="0" presId="urn:microsoft.com/office/officeart/2005/8/layout/vList2"/>
    <dgm:cxn modelId="{584BD6DE-B262-4710-B705-1E40915E05A2}" type="presParOf" srcId="{6BD3B898-624B-4485-B689-1115C4963D36}" destId="{4560823A-48E6-40D3-A99E-87B6F97595F2}" srcOrd="1" destOrd="0" presId="urn:microsoft.com/office/officeart/2005/8/layout/vList2"/>
    <dgm:cxn modelId="{FE259172-6395-4B62-8337-C46599C95C86}" type="presParOf" srcId="{6BD3B898-624B-4485-B689-1115C4963D36}" destId="{B5EFB059-AA95-4FAD-B834-1EBE0184FED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3C3CE6-6B11-42E0-8678-98A8DD13A7B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3E31BE90-35F8-43EB-9FFE-620C4E722314}">
      <dgm:prSet/>
      <dgm:spPr/>
      <dgm:t>
        <a:bodyPr/>
        <a:lstStyle/>
        <a:p>
          <a:r>
            <a:rPr lang="en-US" b="0" i="0"/>
            <a:t>Adaptability to departmental changes</a:t>
          </a:r>
          <a:endParaRPr lang="en-US"/>
        </a:p>
      </dgm:t>
    </dgm:pt>
    <dgm:pt modelId="{A82AC691-E816-4F5F-8509-782C20DED5B0}" type="parTrans" cxnId="{4469BB48-D2C6-49AC-90CE-D71C2C63D39A}">
      <dgm:prSet/>
      <dgm:spPr/>
      <dgm:t>
        <a:bodyPr/>
        <a:lstStyle/>
        <a:p>
          <a:endParaRPr lang="en-US"/>
        </a:p>
      </dgm:t>
    </dgm:pt>
    <dgm:pt modelId="{71FC128C-B69A-490D-BFC3-318178509D43}" type="sibTrans" cxnId="{4469BB48-D2C6-49AC-90CE-D71C2C63D39A}">
      <dgm:prSet/>
      <dgm:spPr/>
      <dgm:t>
        <a:bodyPr/>
        <a:lstStyle/>
        <a:p>
          <a:endParaRPr lang="en-US"/>
        </a:p>
      </dgm:t>
    </dgm:pt>
    <dgm:pt modelId="{0ABB121B-234A-45DE-871D-F65DE1BDFFEC}">
      <dgm:prSet/>
      <dgm:spPr/>
      <dgm:t>
        <a:bodyPr/>
        <a:lstStyle/>
        <a:p>
          <a:r>
            <a:rPr lang="en-US" b="0" i="0"/>
            <a:t>Self-reliance with little guidance needed</a:t>
          </a:r>
          <a:endParaRPr lang="en-US"/>
        </a:p>
      </dgm:t>
    </dgm:pt>
    <dgm:pt modelId="{529CA7D8-E810-4D25-976F-5787C4994792}" type="parTrans" cxnId="{4E08688F-AFE8-430A-BFE2-EC397BE1A39C}">
      <dgm:prSet/>
      <dgm:spPr/>
      <dgm:t>
        <a:bodyPr/>
        <a:lstStyle/>
        <a:p>
          <a:endParaRPr lang="en-US"/>
        </a:p>
      </dgm:t>
    </dgm:pt>
    <dgm:pt modelId="{3F7D4A93-11DB-4032-A6A3-6BE5A64DFBD4}" type="sibTrans" cxnId="{4E08688F-AFE8-430A-BFE2-EC397BE1A39C}">
      <dgm:prSet/>
      <dgm:spPr/>
      <dgm:t>
        <a:bodyPr/>
        <a:lstStyle/>
        <a:p>
          <a:endParaRPr lang="en-US"/>
        </a:p>
      </dgm:t>
    </dgm:pt>
    <dgm:pt modelId="{37DC62FE-AF79-4508-94F0-1DD878E9933C}">
      <dgm:prSet/>
      <dgm:spPr/>
      <dgm:t>
        <a:bodyPr/>
        <a:lstStyle/>
        <a:p>
          <a:r>
            <a:rPr lang="en-US" b="0" i="0"/>
            <a:t>Tech-savvy with a balanced approach to technology</a:t>
          </a:r>
          <a:endParaRPr lang="en-US"/>
        </a:p>
      </dgm:t>
    </dgm:pt>
    <dgm:pt modelId="{00442153-2B36-46AF-9AAA-1F0DD5896458}" type="parTrans" cxnId="{7FF71753-9F01-4AEF-9856-0B9E45FD4AF9}">
      <dgm:prSet/>
      <dgm:spPr/>
      <dgm:t>
        <a:bodyPr/>
        <a:lstStyle/>
        <a:p>
          <a:endParaRPr lang="en-US"/>
        </a:p>
      </dgm:t>
    </dgm:pt>
    <dgm:pt modelId="{559E465E-28A6-40D0-B3E4-59774C717E98}" type="sibTrans" cxnId="{7FF71753-9F01-4AEF-9856-0B9E45FD4AF9}">
      <dgm:prSet/>
      <dgm:spPr/>
      <dgm:t>
        <a:bodyPr/>
        <a:lstStyle/>
        <a:p>
          <a:endParaRPr lang="en-US"/>
        </a:p>
      </dgm:t>
    </dgm:pt>
    <dgm:pt modelId="{C4D86C01-0E61-4EB3-AE66-309DCBED35E8}" type="pres">
      <dgm:prSet presAssocID="{343C3CE6-6B11-42E0-8678-98A8DD13A7B9}" presName="vert0" presStyleCnt="0">
        <dgm:presLayoutVars>
          <dgm:dir/>
          <dgm:animOne val="branch"/>
          <dgm:animLvl val="lvl"/>
        </dgm:presLayoutVars>
      </dgm:prSet>
      <dgm:spPr/>
    </dgm:pt>
    <dgm:pt modelId="{292391A8-E563-4928-9745-7D0287D2E6A4}" type="pres">
      <dgm:prSet presAssocID="{3E31BE90-35F8-43EB-9FFE-620C4E722314}" presName="thickLine" presStyleLbl="alignNode1" presStyleIdx="0" presStyleCnt="3"/>
      <dgm:spPr/>
    </dgm:pt>
    <dgm:pt modelId="{D8438890-60C8-4E21-B2A6-BF44A974FF45}" type="pres">
      <dgm:prSet presAssocID="{3E31BE90-35F8-43EB-9FFE-620C4E722314}" presName="horz1" presStyleCnt="0"/>
      <dgm:spPr/>
    </dgm:pt>
    <dgm:pt modelId="{8289B950-E79B-4402-A372-5A5EBB144BDA}" type="pres">
      <dgm:prSet presAssocID="{3E31BE90-35F8-43EB-9FFE-620C4E722314}" presName="tx1" presStyleLbl="revTx" presStyleIdx="0" presStyleCnt="3"/>
      <dgm:spPr/>
    </dgm:pt>
    <dgm:pt modelId="{BC928062-CADB-40A1-8046-98D4FAD7A857}" type="pres">
      <dgm:prSet presAssocID="{3E31BE90-35F8-43EB-9FFE-620C4E722314}" presName="vert1" presStyleCnt="0"/>
      <dgm:spPr/>
    </dgm:pt>
    <dgm:pt modelId="{6465865C-DBAD-4536-A82D-5A4F9AC6508C}" type="pres">
      <dgm:prSet presAssocID="{0ABB121B-234A-45DE-871D-F65DE1BDFFEC}" presName="thickLine" presStyleLbl="alignNode1" presStyleIdx="1" presStyleCnt="3"/>
      <dgm:spPr/>
    </dgm:pt>
    <dgm:pt modelId="{413EA829-2385-4D38-93A9-CFAC4DCEBFBE}" type="pres">
      <dgm:prSet presAssocID="{0ABB121B-234A-45DE-871D-F65DE1BDFFEC}" presName="horz1" presStyleCnt="0"/>
      <dgm:spPr/>
    </dgm:pt>
    <dgm:pt modelId="{64210653-2CFD-4902-B751-E85C1C7AFB68}" type="pres">
      <dgm:prSet presAssocID="{0ABB121B-234A-45DE-871D-F65DE1BDFFEC}" presName="tx1" presStyleLbl="revTx" presStyleIdx="1" presStyleCnt="3"/>
      <dgm:spPr/>
    </dgm:pt>
    <dgm:pt modelId="{6EB4A278-ABD5-4EBA-8743-A4208A5F69D6}" type="pres">
      <dgm:prSet presAssocID="{0ABB121B-234A-45DE-871D-F65DE1BDFFEC}" presName="vert1" presStyleCnt="0"/>
      <dgm:spPr/>
    </dgm:pt>
    <dgm:pt modelId="{285C1B8C-89AE-4475-BF3E-408970EFFE29}" type="pres">
      <dgm:prSet presAssocID="{37DC62FE-AF79-4508-94F0-1DD878E9933C}" presName="thickLine" presStyleLbl="alignNode1" presStyleIdx="2" presStyleCnt="3"/>
      <dgm:spPr/>
    </dgm:pt>
    <dgm:pt modelId="{C8B48B2A-1EC4-4E0D-898F-386474F75ABF}" type="pres">
      <dgm:prSet presAssocID="{37DC62FE-AF79-4508-94F0-1DD878E9933C}" presName="horz1" presStyleCnt="0"/>
      <dgm:spPr/>
    </dgm:pt>
    <dgm:pt modelId="{8558A825-9907-4F33-8F60-8673620D9048}" type="pres">
      <dgm:prSet presAssocID="{37DC62FE-AF79-4508-94F0-1DD878E9933C}" presName="tx1" presStyleLbl="revTx" presStyleIdx="2" presStyleCnt="3"/>
      <dgm:spPr/>
    </dgm:pt>
    <dgm:pt modelId="{2EFB9A8F-388A-420C-8CF6-7DA0A9D7F7AC}" type="pres">
      <dgm:prSet presAssocID="{37DC62FE-AF79-4508-94F0-1DD878E9933C}" presName="vert1" presStyleCnt="0"/>
      <dgm:spPr/>
    </dgm:pt>
  </dgm:ptLst>
  <dgm:cxnLst>
    <dgm:cxn modelId="{67CD5502-DFB2-4B10-96BC-32F885028F5F}" type="presOf" srcId="{343C3CE6-6B11-42E0-8678-98A8DD13A7B9}" destId="{C4D86C01-0E61-4EB3-AE66-309DCBED35E8}" srcOrd="0" destOrd="0" presId="urn:microsoft.com/office/officeart/2008/layout/LinedList"/>
    <dgm:cxn modelId="{F01DC02C-F8DD-4228-9191-0A8B9251347B}" type="presOf" srcId="{37DC62FE-AF79-4508-94F0-1DD878E9933C}" destId="{8558A825-9907-4F33-8F60-8673620D9048}" srcOrd="0" destOrd="0" presId="urn:microsoft.com/office/officeart/2008/layout/LinedList"/>
    <dgm:cxn modelId="{4469BB48-D2C6-49AC-90CE-D71C2C63D39A}" srcId="{343C3CE6-6B11-42E0-8678-98A8DD13A7B9}" destId="{3E31BE90-35F8-43EB-9FFE-620C4E722314}" srcOrd="0" destOrd="0" parTransId="{A82AC691-E816-4F5F-8509-782C20DED5B0}" sibTransId="{71FC128C-B69A-490D-BFC3-318178509D43}"/>
    <dgm:cxn modelId="{7FF71753-9F01-4AEF-9856-0B9E45FD4AF9}" srcId="{343C3CE6-6B11-42E0-8678-98A8DD13A7B9}" destId="{37DC62FE-AF79-4508-94F0-1DD878E9933C}" srcOrd="2" destOrd="0" parTransId="{00442153-2B36-46AF-9AAA-1F0DD5896458}" sibTransId="{559E465E-28A6-40D0-B3E4-59774C717E98}"/>
    <dgm:cxn modelId="{4E08688F-AFE8-430A-BFE2-EC397BE1A39C}" srcId="{343C3CE6-6B11-42E0-8678-98A8DD13A7B9}" destId="{0ABB121B-234A-45DE-871D-F65DE1BDFFEC}" srcOrd="1" destOrd="0" parTransId="{529CA7D8-E810-4D25-976F-5787C4994792}" sibTransId="{3F7D4A93-11DB-4032-A6A3-6BE5A64DFBD4}"/>
    <dgm:cxn modelId="{66ADFB9E-CB11-45FC-BD11-7BCEC75342F7}" type="presOf" srcId="{0ABB121B-234A-45DE-871D-F65DE1BDFFEC}" destId="{64210653-2CFD-4902-B751-E85C1C7AFB68}" srcOrd="0" destOrd="0" presId="urn:microsoft.com/office/officeart/2008/layout/LinedList"/>
    <dgm:cxn modelId="{34B8B5EC-4520-45A5-B875-6469C131336C}" type="presOf" srcId="{3E31BE90-35F8-43EB-9FFE-620C4E722314}" destId="{8289B950-E79B-4402-A372-5A5EBB144BDA}" srcOrd="0" destOrd="0" presId="urn:microsoft.com/office/officeart/2008/layout/LinedList"/>
    <dgm:cxn modelId="{0F09EB48-3E7D-47C9-B70C-2DCA702B344C}" type="presParOf" srcId="{C4D86C01-0E61-4EB3-AE66-309DCBED35E8}" destId="{292391A8-E563-4928-9745-7D0287D2E6A4}" srcOrd="0" destOrd="0" presId="urn:microsoft.com/office/officeart/2008/layout/LinedList"/>
    <dgm:cxn modelId="{9C52E217-EA91-442A-8BC5-F7274C9A7257}" type="presParOf" srcId="{C4D86C01-0E61-4EB3-AE66-309DCBED35E8}" destId="{D8438890-60C8-4E21-B2A6-BF44A974FF45}" srcOrd="1" destOrd="0" presId="urn:microsoft.com/office/officeart/2008/layout/LinedList"/>
    <dgm:cxn modelId="{177C67DB-FF14-4B65-B5CB-3F43844ED2C5}" type="presParOf" srcId="{D8438890-60C8-4E21-B2A6-BF44A974FF45}" destId="{8289B950-E79B-4402-A372-5A5EBB144BDA}" srcOrd="0" destOrd="0" presId="urn:microsoft.com/office/officeart/2008/layout/LinedList"/>
    <dgm:cxn modelId="{1ADD622A-D85C-4AD5-8AF6-4A112E5033E1}" type="presParOf" srcId="{D8438890-60C8-4E21-B2A6-BF44A974FF45}" destId="{BC928062-CADB-40A1-8046-98D4FAD7A857}" srcOrd="1" destOrd="0" presId="urn:microsoft.com/office/officeart/2008/layout/LinedList"/>
    <dgm:cxn modelId="{693E2DC5-4854-4A93-B30B-75BED1E5FA71}" type="presParOf" srcId="{C4D86C01-0E61-4EB3-AE66-309DCBED35E8}" destId="{6465865C-DBAD-4536-A82D-5A4F9AC6508C}" srcOrd="2" destOrd="0" presId="urn:microsoft.com/office/officeart/2008/layout/LinedList"/>
    <dgm:cxn modelId="{79652CBF-BF37-4946-9B99-34F1BE4614D7}" type="presParOf" srcId="{C4D86C01-0E61-4EB3-AE66-309DCBED35E8}" destId="{413EA829-2385-4D38-93A9-CFAC4DCEBFBE}" srcOrd="3" destOrd="0" presId="urn:microsoft.com/office/officeart/2008/layout/LinedList"/>
    <dgm:cxn modelId="{7810D48F-7C66-48BA-9E15-D2312B3C9473}" type="presParOf" srcId="{413EA829-2385-4D38-93A9-CFAC4DCEBFBE}" destId="{64210653-2CFD-4902-B751-E85C1C7AFB68}" srcOrd="0" destOrd="0" presId="urn:microsoft.com/office/officeart/2008/layout/LinedList"/>
    <dgm:cxn modelId="{0E918B3B-1F0F-4DDC-8579-3D42060FCA55}" type="presParOf" srcId="{413EA829-2385-4D38-93A9-CFAC4DCEBFBE}" destId="{6EB4A278-ABD5-4EBA-8743-A4208A5F69D6}" srcOrd="1" destOrd="0" presId="urn:microsoft.com/office/officeart/2008/layout/LinedList"/>
    <dgm:cxn modelId="{ADF90C6C-CF1F-48DA-9D5E-0A2452BE2D6C}" type="presParOf" srcId="{C4D86C01-0E61-4EB3-AE66-309DCBED35E8}" destId="{285C1B8C-89AE-4475-BF3E-408970EFFE29}" srcOrd="4" destOrd="0" presId="urn:microsoft.com/office/officeart/2008/layout/LinedList"/>
    <dgm:cxn modelId="{85769890-50B5-4285-AF8F-9E4DF011DE53}" type="presParOf" srcId="{C4D86C01-0E61-4EB3-AE66-309DCBED35E8}" destId="{C8B48B2A-1EC4-4E0D-898F-386474F75ABF}" srcOrd="5" destOrd="0" presId="urn:microsoft.com/office/officeart/2008/layout/LinedList"/>
    <dgm:cxn modelId="{A5F97E8B-141D-46D8-AD11-48721BF30982}" type="presParOf" srcId="{C8B48B2A-1EC4-4E0D-898F-386474F75ABF}" destId="{8558A825-9907-4F33-8F60-8673620D9048}" srcOrd="0" destOrd="0" presId="urn:microsoft.com/office/officeart/2008/layout/LinedList"/>
    <dgm:cxn modelId="{51A23FAA-4BFB-43F7-9D0D-8E6596D4B345}" type="presParOf" srcId="{C8B48B2A-1EC4-4E0D-898F-386474F75ABF}" destId="{2EFB9A8F-388A-420C-8CF6-7DA0A9D7F7A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3B2744C-CB02-48BC-B7AC-B3BC73936599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C7CD69A1-8D90-4656-AE06-41D2D357DA61}">
      <dgm:prSet/>
      <dgm:spPr/>
      <dgm:t>
        <a:bodyPr/>
        <a:lstStyle/>
        <a:p>
          <a:r>
            <a:rPr lang="en-US"/>
            <a:t>Social Conscience to creatively serve vulnerable populations.</a:t>
          </a:r>
        </a:p>
      </dgm:t>
    </dgm:pt>
    <dgm:pt modelId="{85A71A87-6A43-41AA-9D48-B5768C1BDEF7}" type="parTrans" cxnId="{5E083BD4-C0DB-4052-AFD8-6BB89EE05EE1}">
      <dgm:prSet/>
      <dgm:spPr/>
      <dgm:t>
        <a:bodyPr/>
        <a:lstStyle/>
        <a:p>
          <a:endParaRPr lang="en-US"/>
        </a:p>
      </dgm:t>
    </dgm:pt>
    <dgm:pt modelId="{0FAA4BA1-EAF3-4579-8236-39AE72B26EC8}" type="sibTrans" cxnId="{5E083BD4-C0DB-4052-AFD8-6BB89EE05EE1}">
      <dgm:prSet/>
      <dgm:spPr/>
      <dgm:t>
        <a:bodyPr/>
        <a:lstStyle/>
        <a:p>
          <a:endParaRPr lang="en-US"/>
        </a:p>
      </dgm:t>
    </dgm:pt>
    <dgm:pt modelId="{663F9E7D-C6A7-44E4-BFAC-B85D795582A3}">
      <dgm:prSet/>
      <dgm:spPr/>
      <dgm:t>
        <a:bodyPr/>
        <a:lstStyle/>
        <a:p>
          <a:r>
            <a:rPr lang="en-US"/>
            <a:t>Innovational comfort with emerging technologies.</a:t>
          </a:r>
        </a:p>
      </dgm:t>
    </dgm:pt>
    <dgm:pt modelId="{2F5AB335-8A3A-4D82-8DE2-C855E33BE129}" type="parTrans" cxnId="{748ABB66-9D0F-4FC5-BB1B-45F970F491C6}">
      <dgm:prSet/>
      <dgm:spPr/>
      <dgm:t>
        <a:bodyPr/>
        <a:lstStyle/>
        <a:p>
          <a:endParaRPr lang="en-US"/>
        </a:p>
      </dgm:t>
    </dgm:pt>
    <dgm:pt modelId="{A2FB18C3-D01F-4BC7-B912-9BCB8BC7F73B}" type="sibTrans" cxnId="{748ABB66-9D0F-4FC5-BB1B-45F970F491C6}">
      <dgm:prSet/>
      <dgm:spPr/>
      <dgm:t>
        <a:bodyPr/>
        <a:lstStyle/>
        <a:p>
          <a:endParaRPr lang="en-US"/>
        </a:p>
      </dgm:t>
    </dgm:pt>
    <dgm:pt modelId="{6B8FABE6-A466-44E0-BAD1-A2AC8CC16689}">
      <dgm:prSet/>
      <dgm:spPr/>
      <dgm:t>
        <a:bodyPr/>
        <a:lstStyle/>
        <a:p>
          <a:r>
            <a:rPr lang="en-US"/>
            <a:t>Multitasking ability enables juggling diverse emergencies and community partnerships.</a:t>
          </a:r>
        </a:p>
      </dgm:t>
    </dgm:pt>
    <dgm:pt modelId="{5FABA7A5-949A-4AE2-BF26-E30D48098314}" type="parTrans" cxnId="{F4F9C53B-BC5C-442E-A0C6-F5FD8C32C3EB}">
      <dgm:prSet/>
      <dgm:spPr/>
      <dgm:t>
        <a:bodyPr/>
        <a:lstStyle/>
        <a:p>
          <a:endParaRPr lang="en-US"/>
        </a:p>
      </dgm:t>
    </dgm:pt>
    <dgm:pt modelId="{AF2C9CF4-8551-4212-9F5E-3FA73AFB8AAE}" type="sibTrans" cxnId="{F4F9C53B-BC5C-442E-A0C6-F5FD8C32C3EB}">
      <dgm:prSet/>
      <dgm:spPr/>
      <dgm:t>
        <a:bodyPr/>
        <a:lstStyle/>
        <a:p>
          <a:endParaRPr lang="en-US"/>
        </a:p>
      </dgm:t>
    </dgm:pt>
    <dgm:pt modelId="{FFB7A3C0-7485-4166-B4D7-22C562B41BE6}" type="pres">
      <dgm:prSet presAssocID="{C3B2744C-CB02-48BC-B7AC-B3BC73936599}" presName="vert0" presStyleCnt="0">
        <dgm:presLayoutVars>
          <dgm:dir/>
          <dgm:animOne val="branch"/>
          <dgm:animLvl val="lvl"/>
        </dgm:presLayoutVars>
      </dgm:prSet>
      <dgm:spPr/>
    </dgm:pt>
    <dgm:pt modelId="{8D30B738-CF34-434B-BE3E-50DEF8F27F3B}" type="pres">
      <dgm:prSet presAssocID="{C7CD69A1-8D90-4656-AE06-41D2D357DA61}" presName="thickLine" presStyleLbl="alignNode1" presStyleIdx="0" presStyleCnt="3"/>
      <dgm:spPr/>
    </dgm:pt>
    <dgm:pt modelId="{3D86B62E-DEB3-46A2-8E3B-19061BABB155}" type="pres">
      <dgm:prSet presAssocID="{C7CD69A1-8D90-4656-AE06-41D2D357DA61}" presName="horz1" presStyleCnt="0"/>
      <dgm:spPr/>
    </dgm:pt>
    <dgm:pt modelId="{34ED233B-DBE6-4F3B-B405-E2344710EFB5}" type="pres">
      <dgm:prSet presAssocID="{C7CD69A1-8D90-4656-AE06-41D2D357DA61}" presName="tx1" presStyleLbl="revTx" presStyleIdx="0" presStyleCnt="3"/>
      <dgm:spPr/>
    </dgm:pt>
    <dgm:pt modelId="{0B6044F0-FB36-4F0E-B33B-378B0ADFB5BF}" type="pres">
      <dgm:prSet presAssocID="{C7CD69A1-8D90-4656-AE06-41D2D357DA61}" presName="vert1" presStyleCnt="0"/>
      <dgm:spPr/>
    </dgm:pt>
    <dgm:pt modelId="{B19098D1-9FB8-4C31-AD2C-16D85D649AFE}" type="pres">
      <dgm:prSet presAssocID="{663F9E7D-C6A7-44E4-BFAC-B85D795582A3}" presName="thickLine" presStyleLbl="alignNode1" presStyleIdx="1" presStyleCnt="3"/>
      <dgm:spPr/>
    </dgm:pt>
    <dgm:pt modelId="{D39C3ED2-18FE-41E6-BEB1-E6DA7D0D5FA8}" type="pres">
      <dgm:prSet presAssocID="{663F9E7D-C6A7-44E4-BFAC-B85D795582A3}" presName="horz1" presStyleCnt="0"/>
      <dgm:spPr/>
    </dgm:pt>
    <dgm:pt modelId="{5E277BE7-5E3C-4110-84EA-8CC16D2F830E}" type="pres">
      <dgm:prSet presAssocID="{663F9E7D-C6A7-44E4-BFAC-B85D795582A3}" presName="tx1" presStyleLbl="revTx" presStyleIdx="1" presStyleCnt="3"/>
      <dgm:spPr/>
    </dgm:pt>
    <dgm:pt modelId="{0039CBDB-AF43-483E-9F62-EF4000792B84}" type="pres">
      <dgm:prSet presAssocID="{663F9E7D-C6A7-44E4-BFAC-B85D795582A3}" presName="vert1" presStyleCnt="0"/>
      <dgm:spPr/>
    </dgm:pt>
    <dgm:pt modelId="{20693C90-E865-483D-B59A-C9725C5F409E}" type="pres">
      <dgm:prSet presAssocID="{6B8FABE6-A466-44E0-BAD1-A2AC8CC16689}" presName="thickLine" presStyleLbl="alignNode1" presStyleIdx="2" presStyleCnt="3"/>
      <dgm:spPr/>
    </dgm:pt>
    <dgm:pt modelId="{2570EA08-0AFB-4FF3-8082-5C7531F3404A}" type="pres">
      <dgm:prSet presAssocID="{6B8FABE6-A466-44E0-BAD1-A2AC8CC16689}" presName="horz1" presStyleCnt="0"/>
      <dgm:spPr/>
    </dgm:pt>
    <dgm:pt modelId="{EB99BBE4-5A1E-420D-AA3C-8E386498F0CC}" type="pres">
      <dgm:prSet presAssocID="{6B8FABE6-A466-44E0-BAD1-A2AC8CC16689}" presName="tx1" presStyleLbl="revTx" presStyleIdx="2" presStyleCnt="3"/>
      <dgm:spPr/>
    </dgm:pt>
    <dgm:pt modelId="{83E0A2F9-8009-4B23-99A9-05D00C906E31}" type="pres">
      <dgm:prSet presAssocID="{6B8FABE6-A466-44E0-BAD1-A2AC8CC16689}" presName="vert1" presStyleCnt="0"/>
      <dgm:spPr/>
    </dgm:pt>
  </dgm:ptLst>
  <dgm:cxnLst>
    <dgm:cxn modelId="{EBBCDF25-A5B0-425B-8093-3B365CBCC798}" type="presOf" srcId="{C7CD69A1-8D90-4656-AE06-41D2D357DA61}" destId="{34ED233B-DBE6-4F3B-B405-E2344710EFB5}" srcOrd="0" destOrd="0" presId="urn:microsoft.com/office/officeart/2008/layout/LinedList"/>
    <dgm:cxn modelId="{F4F9C53B-BC5C-442E-A0C6-F5FD8C32C3EB}" srcId="{C3B2744C-CB02-48BC-B7AC-B3BC73936599}" destId="{6B8FABE6-A466-44E0-BAD1-A2AC8CC16689}" srcOrd="2" destOrd="0" parTransId="{5FABA7A5-949A-4AE2-BF26-E30D48098314}" sibTransId="{AF2C9CF4-8551-4212-9F5E-3FA73AFB8AAE}"/>
    <dgm:cxn modelId="{748ABB66-9D0F-4FC5-BB1B-45F970F491C6}" srcId="{C3B2744C-CB02-48BC-B7AC-B3BC73936599}" destId="{663F9E7D-C6A7-44E4-BFAC-B85D795582A3}" srcOrd="1" destOrd="0" parTransId="{2F5AB335-8A3A-4D82-8DE2-C855E33BE129}" sibTransId="{A2FB18C3-D01F-4BC7-B912-9BCB8BC7F73B}"/>
    <dgm:cxn modelId="{F5EDE557-BC15-495C-AEB4-129244AAF8C0}" type="presOf" srcId="{6B8FABE6-A466-44E0-BAD1-A2AC8CC16689}" destId="{EB99BBE4-5A1E-420D-AA3C-8E386498F0CC}" srcOrd="0" destOrd="0" presId="urn:microsoft.com/office/officeart/2008/layout/LinedList"/>
    <dgm:cxn modelId="{267F0ED2-A61B-415F-8D4E-BBC93D6DF55D}" type="presOf" srcId="{C3B2744C-CB02-48BC-B7AC-B3BC73936599}" destId="{FFB7A3C0-7485-4166-B4D7-22C562B41BE6}" srcOrd="0" destOrd="0" presId="urn:microsoft.com/office/officeart/2008/layout/LinedList"/>
    <dgm:cxn modelId="{A0CA5CD3-CB5D-476F-A0D7-5BC521EA151A}" type="presOf" srcId="{663F9E7D-C6A7-44E4-BFAC-B85D795582A3}" destId="{5E277BE7-5E3C-4110-84EA-8CC16D2F830E}" srcOrd="0" destOrd="0" presId="urn:microsoft.com/office/officeart/2008/layout/LinedList"/>
    <dgm:cxn modelId="{5E083BD4-C0DB-4052-AFD8-6BB89EE05EE1}" srcId="{C3B2744C-CB02-48BC-B7AC-B3BC73936599}" destId="{C7CD69A1-8D90-4656-AE06-41D2D357DA61}" srcOrd="0" destOrd="0" parTransId="{85A71A87-6A43-41AA-9D48-B5768C1BDEF7}" sibTransId="{0FAA4BA1-EAF3-4579-8236-39AE72B26EC8}"/>
    <dgm:cxn modelId="{74E9FCAB-DDFB-4ECC-9A48-FD9ECBD1983A}" type="presParOf" srcId="{FFB7A3C0-7485-4166-B4D7-22C562B41BE6}" destId="{8D30B738-CF34-434B-BE3E-50DEF8F27F3B}" srcOrd="0" destOrd="0" presId="urn:microsoft.com/office/officeart/2008/layout/LinedList"/>
    <dgm:cxn modelId="{2BBEC484-BED8-4318-9F93-9290B3BB52F8}" type="presParOf" srcId="{FFB7A3C0-7485-4166-B4D7-22C562B41BE6}" destId="{3D86B62E-DEB3-46A2-8E3B-19061BABB155}" srcOrd="1" destOrd="0" presId="urn:microsoft.com/office/officeart/2008/layout/LinedList"/>
    <dgm:cxn modelId="{0FE0D6AD-11FB-4EC0-A14D-7847ECDFAD1B}" type="presParOf" srcId="{3D86B62E-DEB3-46A2-8E3B-19061BABB155}" destId="{34ED233B-DBE6-4F3B-B405-E2344710EFB5}" srcOrd="0" destOrd="0" presId="urn:microsoft.com/office/officeart/2008/layout/LinedList"/>
    <dgm:cxn modelId="{BD5832D2-B088-4A1F-935D-F66DDC234CB7}" type="presParOf" srcId="{3D86B62E-DEB3-46A2-8E3B-19061BABB155}" destId="{0B6044F0-FB36-4F0E-B33B-378B0ADFB5BF}" srcOrd="1" destOrd="0" presId="urn:microsoft.com/office/officeart/2008/layout/LinedList"/>
    <dgm:cxn modelId="{F7D4EE3A-FCB7-43B2-B699-6956591E8A15}" type="presParOf" srcId="{FFB7A3C0-7485-4166-B4D7-22C562B41BE6}" destId="{B19098D1-9FB8-4C31-AD2C-16D85D649AFE}" srcOrd="2" destOrd="0" presId="urn:microsoft.com/office/officeart/2008/layout/LinedList"/>
    <dgm:cxn modelId="{E456DCA8-4727-4633-90FC-7DB90E73F343}" type="presParOf" srcId="{FFB7A3C0-7485-4166-B4D7-22C562B41BE6}" destId="{D39C3ED2-18FE-41E6-BEB1-E6DA7D0D5FA8}" srcOrd="3" destOrd="0" presId="urn:microsoft.com/office/officeart/2008/layout/LinedList"/>
    <dgm:cxn modelId="{86F8EEAE-B02D-47F4-8599-1D816155AD7F}" type="presParOf" srcId="{D39C3ED2-18FE-41E6-BEB1-E6DA7D0D5FA8}" destId="{5E277BE7-5E3C-4110-84EA-8CC16D2F830E}" srcOrd="0" destOrd="0" presId="urn:microsoft.com/office/officeart/2008/layout/LinedList"/>
    <dgm:cxn modelId="{9E65C9EC-E408-469F-B582-37B21449C78E}" type="presParOf" srcId="{D39C3ED2-18FE-41E6-BEB1-E6DA7D0D5FA8}" destId="{0039CBDB-AF43-483E-9F62-EF4000792B84}" srcOrd="1" destOrd="0" presId="urn:microsoft.com/office/officeart/2008/layout/LinedList"/>
    <dgm:cxn modelId="{1041CC16-28EE-4294-81C8-EC78D04A45FD}" type="presParOf" srcId="{FFB7A3C0-7485-4166-B4D7-22C562B41BE6}" destId="{20693C90-E865-483D-B59A-C9725C5F409E}" srcOrd="4" destOrd="0" presId="urn:microsoft.com/office/officeart/2008/layout/LinedList"/>
    <dgm:cxn modelId="{D18CA41D-B39F-42FF-81F3-7904B124A64F}" type="presParOf" srcId="{FFB7A3C0-7485-4166-B4D7-22C562B41BE6}" destId="{2570EA08-0AFB-4FF3-8082-5C7531F3404A}" srcOrd="5" destOrd="0" presId="urn:microsoft.com/office/officeart/2008/layout/LinedList"/>
    <dgm:cxn modelId="{ED863937-4696-424F-982C-2DED414C75CD}" type="presParOf" srcId="{2570EA08-0AFB-4FF3-8082-5C7531F3404A}" destId="{EB99BBE4-5A1E-420D-AA3C-8E386498F0CC}" srcOrd="0" destOrd="0" presId="urn:microsoft.com/office/officeart/2008/layout/LinedList"/>
    <dgm:cxn modelId="{4891BD66-4704-41E1-9C4B-CF9EA6460A4D}" type="presParOf" srcId="{2570EA08-0AFB-4FF3-8082-5C7531F3404A}" destId="{83E0A2F9-8009-4B23-99A9-05D00C906E3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EA6B46-A4DF-40B6-9309-52977258D0D1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43A26FA8-6026-48D6-A83A-741B5628FBF7}">
      <dgm:prSet/>
      <dgm:spPr/>
      <dgm:t>
        <a:bodyPr/>
        <a:lstStyle/>
        <a:p>
          <a:r>
            <a:rPr lang="en-US" b="0" i="0"/>
            <a:t>Hyper-Connectedness: proficient in leveraging technology for networking and information gathering.</a:t>
          </a:r>
          <a:endParaRPr lang="en-US"/>
        </a:p>
      </dgm:t>
    </dgm:pt>
    <dgm:pt modelId="{80320B20-8A20-4EEF-8992-7C5A799D9058}" type="parTrans" cxnId="{B0BC461E-12DD-43EB-BE3E-D87837B297F2}">
      <dgm:prSet/>
      <dgm:spPr/>
      <dgm:t>
        <a:bodyPr/>
        <a:lstStyle/>
        <a:p>
          <a:endParaRPr lang="en-US"/>
        </a:p>
      </dgm:t>
    </dgm:pt>
    <dgm:pt modelId="{E8E38C1B-4376-4521-A7F6-2F46C4EFE9D7}" type="sibTrans" cxnId="{B0BC461E-12DD-43EB-BE3E-D87837B297F2}">
      <dgm:prSet/>
      <dgm:spPr/>
      <dgm:t>
        <a:bodyPr/>
        <a:lstStyle/>
        <a:p>
          <a:endParaRPr lang="en-US"/>
        </a:p>
      </dgm:t>
    </dgm:pt>
    <dgm:pt modelId="{D1ED2A23-637C-4BF2-BB53-17341A007A0D}">
      <dgm:prSet/>
      <dgm:spPr/>
      <dgm:t>
        <a:bodyPr/>
        <a:lstStyle/>
        <a:p>
          <a:r>
            <a:rPr lang="en-US" b="0" i="0"/>
            <a:t>Inclusiveness: accepting of diversity and expects fair treatment for all.</a:t>
          </a:r>
          <a:endParaRPr lang="en-US"/>
        </a:p>
      </dgm:t>
    </dgm:pt>
    <dgm:pt modelId="{7DAC0967-6CF9-499A-A054-CE5538F1BFD7}" type="parTrans" cxnId="{43F3889B-FBBC-4D5B-8CEB-5778E5E649BE}">
      <dgm:prSet/>
      <dgm:spPr/>
      <dgm:t>
        <a:bodyPr/>
        <a:lstStyle/>
        <a:p>
          <a:endParaRPr lang="en-US"/>
        </a:p>
      </dgm:t>
    </dgm:pt>
    <dgm:pt modelId="{9A8033AB-AF18-4C5D-A966-1FC2D75D58C8}" type="sibTrans" cxnId="{43F3889B-FBBC-4D5B-8CEB-5778E5E649BE}">
      <dgm:prSet/>
      <dgm:spPr/>
      <dgm:t>
        <a:bodyPr/>
        <a:lstStyle/>
        <a:p>
          <a:endParaRPr lang="en-US"/>
        </a:p>
      </dgm:t>
    </dgm:pt>
    <dgm:pt modelId="{A25FFDC4-10A6-4129-AF81-264BA39C2BCF}">
      <dgm:prSet/>
      <dgm:spPr/>
      <dgm:t>
        <a:bodyPr/>
        <a:lstStyle/>
        <a:p>
          <a:r>
            <a:rPr lang="en-US" b="0" i="0"/>
            <a:t>Pragmatism: develops risk analysis and solution-focused thinking due to financial and job insecurities during youth.</a:t>
          </a:r>
          <a:endParaRPr lang="en-US"/>
        </a:p>
      </dgm:t>
    </dgm:pt>
    <dgm:pt modelId="{0BD57152-6C8F-44B7-9ABD-25E8932D4106}" type="parTrans" cxnId="{871781A9-4664-4A9B-9EC0-8B993D21991E}">
      <dgm:prSet/>
      <dgm:spPr/>
      <dgm:t>
        <a:bodyPr/>
        <a:lstStyle/>
        <a:p>
          <a:endParaRPr lang="en-US"/>
        </a:p>
      </dgm:t>
    </dgm:pt>
    <dgm:pt modelId="{5602A1E5-A530-4C88-B1C4-3B534628902A}" type="sibTrans" cxnId="{871781A9-4664-4A9B-9EC0-8B993D21991E}">
      <dgm:prSet/>
      <dgm:spPr/>
      <dgm:t>
        <a:bodyPr/>
        <a:lstStyle/>
        <a:p>
          <a:endParaRPr lang="en-US"/>
        </a:p>
      </dgm:t>
    </dgm:pt>
    <dgm:pt modelId="{2633B4AC-1F3D-447D-8E87-14F5B452998F}" type="pres">
      <dgm:prSet presAssocID="{3FEA6B46-A4DF-40B6-9309-52977258D0D1}" presName="vert0" presStyleCnt="0">
        <dgm:presLayoutVars>
          <dgm:dir/>
          <dgm:animOne val="branch"/>
          <dgm:animLvl val="lvl"/>
        </dgm:presLayoutVars>
      </dgm:prSet>
      <dgm:spPr/>
    </dgm:pt>
    <dgm:pt modelId="{6ED475DC-AB04-4154-8303-5963291F68ED}" type="pres">
      <dgm:prSet presAssocID="{43A26FA8-6026-48D6-A83A-741B5628FBF7}" presName="thickLine" presStyleLbl="alignNode1" presStyleIdx="0" presStyleCnt="3"/>
      <dgm:spPr/>
    </dgm:pt>
    <dgm:pt modelId="{9770B7AE-8C68-4E51-9AA0-2CBD403D7D64}" type="pres">
      <dgm:prSet presAssocID="{43A26FA8-6026-48D6-A83A-741B5628FBF7}" presName="horz1" presStyleCnt="0"/>
      <dgm:spPr/>
    </dgm:pt>
    <dgm:pt modelId="{D35B2C99-C9C3-4E25-B465-E660CF4E701D}" type="pres">
      <dgm:prSet presAssocID="{43A26FA8-6026-48D6-A83A-741B5628FBF7}" presName="tx1" presStyleLbl="revTx" presStyleIdx="0" presStyleCnt="3"/>
      <dgm:spPr/>
    </dgm:pt>
    <dgm:pt modelId="{01A1F2B0-E3DD-4BCE-BF16-F6D6A846A295}" type="pres">
      <dgm:prSet presAssocID="{43A26FA8-6026-48D6-A83A-741B5628FBF7}" presName="vert1" presStyleCnt="0"/>
      <dgm:spPr/>
    </dgm:pt>
    <dgm:pt modelId="{966F91E8-B1E9-474A-B90D-934908085C17}" type="pres">
      <dgm:prSet presAssocID="{D1ED2A23-637C-4BF2-BB53-17341A007A0D}" presName="thickLine" presStyleLbl="alignNode1" presStyleIdx="1" presStyleCnt="3"/>
      <dgm:spPr/>
    </dgm:pt>
    <dgm:pt modelId="{61448C44-8CC9-41DC-8F37-DE6E6545116E}" type="pres">
      <dgm:prSet presAssocID="{D1ED2A23-637C-4BF2-BB53-17341A007A0D}" presName="horz1" presStyleCnt="0"/>
      <dgm:spPr/>
    </dgm:pt>
    <dgm:pt modelId="{70533915-93D5-44C2-B4BA-6A2441841852}" type="pres">
      <dgm:prSet presAssocID="{D1ED2A23-637C-4BF2-BB53-17341A007A0D}" presName="tx1" presStyleLbl="revTx" presStyleIdx="1" presStyleCnt="3"/>
      <dgm:spPr/>
    </dgm:pt>
    <dgm:pt modelId="{DE1251EF-C013-4360-9E43-96C7A2E9A531}" type="pres">
      <dgm:prSet presAssocID="{D1ED2A23-637C-4BF2-BB53-17341A007A0D}" presName="vert1" presStyleCnt="0"/>
      <dgm:spPr/>
    </dgm:pt>
    <dgm:pt modelId="{F0E4EFB5-F9CF-42ED-8A15-C456F4F3BC23}" type="pres">
      <dgm:prSet presAssocID="{A25FFDC4-10A6-4129-AF81-264BA39C2BCF}" presName="thickLine" presStyleLbl="alignNode1" presStyleIdx="2" presStyleCnt="3"/>
      <dgm:spPr/>
    </dgm:pt>
    <dgm:pt modelId="{CEF1EE63-2999-40B4-9A8B-B9ADF336D403}" type="pres">
      <dgm:prSet presAssocID="{A25FFDC4-10A6-4129-AF81-264BA39C2BCF}" presName="horz1" presStyleCnt="0"/>
      <dgm:spPr/>
    </dgm:pt>
    <dgm:pt modelId="{345052B5-F8B7-40D8-A139-699E038704DE}" type="pres">
      <dgm:prSet presAssocID="{A25FFDC4-10A6-4129-AF81-264BA39C2BCF}" presName="tx1" presStyleLbl="revTx" presStyleIdx="2" presStyleCnt="3"/>
      <dgm:spPr/>
    </dgm:pt>
    <dgm:pt modelId="{4657FFA5-59BC-4AA7-9346-A56D7DC0F0FE}" type="pres">
      <dgm:prSet presAssocID="{A25FFDC4-10A6-4129-AF81-264BA39C2BCF}" presName="vert1" presStyleCnt="0"/>
      <dgm:spPr/>
    </dgm:pt>
  </dgm:ptLst>
  <dgm:cxnLst>
    <dgm:cxn modelId="{02B33719-6281-4C47-A01B-BAA0A7ADC988}" type="presOf" srcId="{3FEA6B46-A4DF-40B6-9309-52977258D0D1}" destId="{2633B4AC-1F3D-447D-8E87-14F5B452998F}" srcOrd="0" destOrd="0" presId="urn:microsoft.com/office/officeart/2008/layout/LinedList"/>
    <dgm:cxn modelId="{B0BC461E-12DD-43EB-BE3E-D87837B297F2}" srcId="{3FEA6B46-A4DF-40B6-9309-52977258D0D1}" destId="{43A26FA8-6026-48D6-A83A-741B5628FBF7}" srcOrd="0" destOrd="0" parTransId="{80320B20-8A20-4EEF-8992-7C5A799D9058}" sibTransId="{E8E38C1B-4376-4521-A7F6-2F46C4EFE9D7}"/>
    <dgm:cxn modelId="{1389E178-A5E9-42C3-A8C8-D92C3DF00720}" type="presOf" srcId="{43A26FA8-6026-48D6-A83A-741B5628FBF7}" destId="{D35B2C99-C9C3-4E25-B465-E660CF4E701D}" srcOrd="0" destOrd="0" presId="urn:microsoft.com/office/officeart/2008/layout/LinedList"/>
    <dgm:cxn modelId="{7F03DD59-E29D-4A17-9391-177CD159768E}" type="presOf" srcId="{A25FFDC4-10A6-4129-AF81-264BA39C2BCF}" destId="{345052B5-F8B7-40D8-A139-699E038704DE}" srcOrd="0" destOrd="0" presId="urn:microsoft.com/office/officeart/2008/layout/LinedList"/>
    <dgm:cxn modelId="{43F3889B-FBBC-4D5B-8CEB-5778E5E649BE}" srcId="{3FEA6B46-A4DF-40B6-9309-52977258D0D1}" destId="{D1ED2A23-637C-4BF2-BB53-17341A007A0D}" srcOrd="1" destOrd="0" parTransId="{7DAC0967-6CF9-499A-A054-CE5538F1BFD7}" sibTransId="{9A8033AB-AF18-4C5D-A966-1FC2D75D58C8}"/>
    <dgm:cxn modelId="{871781A9-4664-4A9B-9EC0-8B993D21991E}" srcId="{3FEA6B46-A4DF-40B6-9309-52977258D0D1}" destId="{A25FFDC4-10A6-4129-AF81-264BA39C2BCF}" srcOrd="2" destOrd="0" parTransId="{0BD57152-6C8F-44B7-9ABD-25E8932D4106}" sibTransId="{5602A1E5-A530-4C88-B1C4-3B534628902A}"/>
    <dgm:cxn modelId="{2482EBD2-4595-4BB9-84F3-A1CEB9CF3509}" type="presOf" srcId="{D1ED2A23-637C-4BF2-BB53-17341A007A0D}" destId="{70533915-93D5-44C2-B4BA-6A2441841852}" srcOrd="0" destOrd="0" presId="urn:microsoft.com/office/officeart/2008/layout/LinedList"/>
    <dgm:cxn modelId="{4F9383E8-62C1-4685-AA3A-C39DCCB4CF08}" type="presParOf" srcId="{2633B4AC-1F3D-447D-8E87-14F5B452998F}" destId="{6ED475DC-AB04-4154-8303-5963291F68ED}" srcOrd="0" destOrd="0" presId="urn:microsoft.com/office/officeart/2008/layout/LinedList"/>
    <dgm:cxn modelId="{B1474DEA-EDB6-4490-B128-EF1653CC6509}" type="presParOf" srcId="{2633B4AC-1F3D-447D-8E87-14F5B452998F}" destId="{9770B7AE-8C68-4E51-9AA0-2CBD403D7D64}" srcOrd="1" destOrd="0" presId="urn:microsoft.com/office/officeart/2008/layout/LinedList"/>
    <dgm:cxn modelId="{DA7CB5C2-8685-47BB-9D44-1AF0D7644CB3}" type="presParOf" srcId="{9770B7AE-8C68-4E51-9AA0-2CBD403D7D64}" destId="{D35B2C99-C9C3-4E25-B465-E660CF4E701D}" srcOrd="0" destOrd="0" presId="urn:microsoft.com/office/officeart/2008/layout/LinedList"/>
    <dgm:cxn modelId="{2DD34705-C787-40BA-97DB-B1794237DF4D}" type="presParOf" srcId="{9770B7AE-8C68-4E51-9AA0-2CBD403D7D64}" destId="{01A1F2B0-E3DD-4BCE-BF16-F6D6A846A295}" srcOrd="1" destOrd="0" presId="urn:microsoft.com/office/officeart/2008/layout/LinedList"/>
    <dgm:cxn modelId="{F0242B9E-5124-4D8A-B8BD-1EDD06D1A21E}" type="presParOf" srcId="{2633B4AC-1F3D-447D-8E87-14F5B452998F}" destId="{966F91E8-B1E9-474A-B90D-934908085C17}" srcOrd="2" destOrd="0" presId="urn:microsoft.com/office/officeart/2008/layout/LinedList"/>
    <dgm:cxn modelId="{EE899FFB-ECA4-4313-8C3F-2C66F268DE09}" type="presParOf" srcId="{2633B4AC-1F3D-447D-8E87-14F5B452998F}" destId="{61448C44-8CC9-41DC-8F37-DE6E6545116E}" srcOrd="3" destOrd="0" presId="urn:microsoft.com/office/officeart/2008/layout/LinedList"/>
    <dgm:cxn modelId="{B073E572-94ED-4040-B8BC-D2D7BDDCF6B8}" type="presParOf" srcId="{61448C44-8CC9-41DC-8F37-DE6E6545116E}" destId="{70533915-93D5-44C2-B4BA-6A2441841852}" srcOrd="0" destOrd="0" presId="urn:microsoft.com/office/officeart/2008/layout/LinedList"/>
    <dgm:cxn modelId="{6D5D6252-54F1-4A00-9254-155B2F5617FD}" type="presParOf" srcId="{61448C44-8CC9-41DC-8F37-DE6E6545116E}" destId="{DE1251EF-C013-4360-9E43-96C7A2E9A531}" srcOrd="1" destOrd="0" presId="urn:microsoft.com/office/officeart/2008/layout/LinedList"/>
    <dgm:cxn modelId="{FAC75752-2EC0-4404-85FF-77425E14F812}" type="presParOf" srcId="{2633B4AC-1F3D-447D-8E87-14F5B452998F}" destId="{F0E4EFB5-F9CF-42ED-8A15-C456F4F3BC23}" srcOrd="4" destOrd="0" presId="urn:microsoft.com/office/officeart/2008/layout/LinedList"/>
    <dgm:cxn modelId="{A83C2521-D2FC-4C21-BEC8-617431E04E0D}" type="presParOf" srcId="{2633B4AC-1F3D-447D-8E87-14F5B452998F}" destId="{CEF1EE63-2999-40B4-9A8B-B9ADF336D403}" srcOrd="5" destOrd="0" presId="urn:microsoft.com/office/officeart/2008/layout/LinedList"/>
    <dgm:cxn modelId="{3D05B814-4682-4541-85B1-6F8D9D3CCA91}" type="presParOf" srcId="{CEF1EE63-2999-40B4-9A8B-B9ADF336D403}" destId="{345052B5-F8B7-40D8-A139-699E038704DE}" srcOrd="0" destOrd="0" presId="urn:microsoft.com/office/officeart/2008/layout/LinedList"/>
    <dgm:cxn modelId="{1A637DFB-D7C8-47D1-BFB9-D2FF73D84A88}" type="presParOf" srcId="{CEF1EE63-2999-40B4-9A8B-B9ADF336D403}" destId="{4657FFA5-59BC-4AA7-9346-A56D7DC0F0F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C33EA4A-771E-441D-9B1B-80837CE39D4B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78E3C8BA-5A53-49C9-AD6C-AC0C29B3EBF4}">
      <dgm:prSet/>
      <dgm:spPr/>
      <dgm:t>
        <a:bodyPr/>
        <a:lstStyle/>
        <a:p>
          <a:r>
            <a:rPr lang="en-US"/>
            <a:t>Lead by example. Extreme Ownership</a:t>
          </a:r>
        </a:p>
      </dgm:t>
    </dgm:pt>
    <dgm:pt modelId="{F711AB0E-C492-4D76-B04B-5864A3A1F949}" type="parTrans" cxnId="{D4601F4C-4B96-4A7F-AB55-D4BF8A769338}">
      <dgm:prSet/>
      <dgm:spPr/>
      <dgm:t>
        <a:bodyPr/>
        <a:lstStyle/>
        <a:p>
          <a:endParaRPr lang="en-US"/>
        </a:p>
      </dgm:t>
    </dgm:pt>
    <dgm:pt modelId="{225B8D99-4D89-409C-9D65-D28A28596BA3}" type="sibTrans" cxnId="{D4601F4C-4B96-4A7F-AB55-D4BF8A769338}">
      <dgm:prSet/>
      <dgm:spPr/>
      <dgm:t>
        <a:bodyPr/>
        <a:lstStyle/>
        <a:p>
          <a:endParaRPr lang="en-US"/>
        </a:p>
      </dgm:t>
    </dgm:pt>
    <dgm:pt modelId="{67C5AC28-6498-4903-9301-929124E7B112}">
      <dgm:prSet/>
      <dgm:spPr/>
      <dgm:t>
        <a:bodyPr/>
        <a:lstStyle/>
        <a:p>
          <a:r>
            <a:rPr lang="en-US"/>
            <a:t>Actions speak louder than words</a:t>
          </a:r>
        </a:p>
      </dgm:t>
    </dgm:pt>
    <dgm:pt modelId="{F46D2C57-E7BF-42A0-9D6A-E0C7FF1F130F}" type="parTrans" cxnId="{2C23A53B-1B1D-4225-915D-551BDD01BF2B}">
      <dgm:prSet/>
      <dgm:spPr/>
      <dgm:t>
        <a:bodyPr/>
        <a:lstStyle/>
        <a:p>
          <a:endParaRPr lang="en-US"/>
        </a:p>
      </dgm:t>
    </dgm:pt>
    <dgm:pt modelId="{A81DC11E-6F05-41E4-9826-FBD30F81242C}" type="sibTrans" cxnId="{2C23A53B-1B1D-4225-915D-551BDD01BF2B}">
      <dgm:prSet/>
      <dgm:spPr/>
      <dgm:t>
        <a:bodyPr/>
        <a:lstStyle/>
        <a:p>
          <a:endParaRPr lang="en-US"/>
        </a:p>
      </dgm:t>
    </dgm:pt>
    <dgm:pt modelId="{B1122FC9-6E9F-4454-99F5-7E99D6B1FCDA}">
      <dgm:prSet/>
      <dgm:spPr/>
      <dgm:t>
        <a:bodyPr/>
        <a:lstStyle/>
        <a:p>
          <a:r>
            <a:rPr lang="en-US"/>
            <a:t>You never know until you try</a:t>
          </a:r>
        </a:p>
      </dgm:t>
    </dgm:pt>
    <dgm:pt modelId="{ACB12CDF-0308-4F25-8B41-2DE5045CE266}" type="parTrans" cxnId="{BED46E3E-946F-4D8B-A755-6A3FD3A61AAD}">
      <dgm:prSet/>
      <dgm:spPr/>
      <dgm:t>
        <a:bodyPr/>
        <a:lstStyle/>
        <a:p>
          <a:endParaRPr lang="en-US"/>
        </a:p>
      </dgm:t>
    </dgm:pt>
    <dgm:pt modelId="{4D293F11-38E8-44A9-8EF9-66F439314EE1}" type="sibTrans" cxnId="{BED46E3E-946F-4D8B-A755-6A3FD3A61AAD}">
      <dgm:prSet/>
      <dgm:spPr/>
      <dgm:t>
        <a:bodyPr/>
        <a:lstStyle/>
        <a:p>
          <a:endParaRPr lang="en-US"/>
        </a:p>
      </dgm:t>
    </dgm:pt>
    <dgm:pt modelId="{EF96C9AC-1F45-4F35-BD59-CA2D42E7FC23}">
      <dgm:prSet/>
      <dgm:spPr/>
      <dgm:t>
        <a:bodyPr/>
        <a:lstStyle/>
        <a:p>
          <a:r>
            <a:rPr lang="en-US"/>
            <a:t>Don’t be afraid to fail</a:t>
          </a:r>
        </a:p>
      </dgm:t>
    </dgm:pt>
    <dgm:pt modelId="{FE0980C4-21EF-4BBE-BB9C-1F4A8A79880B}" type="parTrans" cxnId="{B56E631B-63CB-4A53-B815-2875B2C0F49C}">
      <dgm:prSet/>
      <dgm:spPr/>
      <dgm:t>
        <a:bodyPr/>
        <a:lstStyle/>
        <a:p>
          <a:endParaRPr lang="en-US"/>
        </a:p>
      </dgm:t>
    </dgm:pt>
    <dgm:pt modelId="{32249936-D441-49C6-9543-540335E9A146}" type="sibTrans" cxnId="{B56E631B-63CB-4A53-B815-2875B2C0F49C}">
      <dgm:prSet/>
      <dgm:spPr/>
      <dgm:t>
        <a:bodyPr/>
        <a:lstStyle/>
        <a:p>
          <a:endParaRPr lang="en-US"/>
        </a:p>
      </dgm:t>
    </dgm:pt>
    <dgm:pt modelId="{97B03B70-7E3F-4FD1-A9BD-C0A7709311DB}">
      <dgm:prSet/>
      <dgm:spPr/>
      <dgm:t>
        <a:bodyPr/>
        <a:lstStyle/>
        <a:p>
          <a:r>
            <a:rPr lang="en-US"/>
            <a:t>Ask and be open to discussion… COMMUNICATE!</a:t>
          </a:r>
        </a:p>
      </dgm:t>
    </dgm:pt>
    <dgm:pt modelId="{0CD0A093-8759-4435-AAFF-FF15A172F322}" type="parTrans" cxnId="{9C1865E5-D9B8-460C-9AA4-E1231281FC42}">
      <dgm:prSet/>
      <dgm:spPr/>
      <dgm:t>
        <a:bodyPr/>
        <a:lstStyle/>
        <a:p>
          <a:endParaRPr lang="en-US"/>
        </a:p>
      </dgm:t>
    </dgm:pt>
    <dgm:pt modelId="{F663E44F-08B7-4FB2-8C60-2EFED6469823}" type="sibTrans" cxnId="{9C1865E5-D9B8-460C-9AA4-E1231281FC42}">
      <dgm:prSet/>
      <dgm:spPr/>
      <dgm:t>
        <a:bodyPr/>
        <a:lstStyle/>
        <a:p>
          <a:endParaRPr lang="en-US"/>
        </a:p>
      </dgm:t>
    </dgm:pt>
    <dgm:pt modelId="{A8F28513-C3E7-4FEF-B885-CD121DE3E2F5}" type="pres">
      <dgm:prSet presAssocID="{3C33EA4A-771E-441D-9B1B-80837CE39D4B}" presName="vert0" presStyleCnt="0">
        <dgm:presLayoutVars>
          <dgm:dir/>
          <dgm:animOne val="branch"/>
          <dgm:animLvl val="lvl"/>
        </dgm:presLayoutVars>
      </dgm:prSet>
      <dgm:spPr/>
    </dgm:pt>
    <dgm:pt modelId="{2EA4E70C-8066-4A3B-902D-D01AAB355211}" type="pres">
      <dgm:prSet presAssocID="{78E3C8BA-5A53-49C9-AD6C-AC0C29B3EBF4}" presName="thickLine" presStyleLbl="alignNode1" presStyleIdx="0" presStyleCnt="5"/>
      <dgm:spPr/>
    </dgm:pt>
    <dgm:pt modelId="{1B1D667E-95FD-4B71-83FF-504FF3AF8F43}" type="pres">
      <dgm:prSet presAssocID="{78E3C8BA-5A53-49C9-AD6C-AC0C29B3EBF4}" presName="horz1" presStyleCnt="0"/>
      <dgm:spPr/>
    </dgm:pt>
    <dgm:pt modelId="{C4A24952-516D-4845-B071-0C0FE1B42440}" type="pres">
      <dgm:prSet presAssocID="{78E3C8BA-5A53-49C9-AD6C-AC0C29B3EBF4}" presName="tx1" presStyleLbl="revTx" presStyleIdx="0" presStyleCnt="5"/>
      <dgm:spPr/>
    </dgm:pt>
    <dgm:pt modelId="{1C3F72DD-BF3B-4DBA-88EC-CDDBB6F2901B}" type="pres">
      <dgm:prSet presAssocID="{78E3C8BA-5A53-49C9-AD6C-AC0C29B3EBF4}" presName="vert1" presStyleCnt="0"/>
      <dgm:spPr/>
    </dgm:pt>
    <dgm:pt modelId="{E0F40DB2-F9A2-43BA-AD46-8EF079684DE6}" type="pres">
      <dgm:prSet presAssocID="{67C5AC28-6498-4903-9301-929124E7B112}" presName="thickLine" presStyleLbl="alignNode1" presStyleIdx="1" presStyleCnt="5"/>
      <dgm:spPr/>
    </dgm:pt>
    <dgm:pt modelId="{F0FBA75A-B417-45EA-B183-4F942CF130D4}" type="pres">
      <dgm:prSet presAssocID="{67C5AC28-6498-4903-9301-929124E7B112}" presName="horz1" presStyleCnt="0"/>
      <dgm:spPr/>
    </dgm:pt>
    <dgm:pt modelId="{AECAE9E4-11E4-4D42-95AD-99FB998BB18C}" type="pres">
      <dgm:prSet presAssocID="{67C5AC28-6498-4903-9301-929124E7B112}" presName="tx1" presStyleLbl="revTx" presStyleIdx="1" presStyleCnt="5"/>
      <dgm:spPr/>
    </dgm:pt>
    <dgm:pt modelId="{F20A4D5C-EDFB-4C56-AD56-47F12BA56D72}" type="pres">
      <dgm:prSet presAssocID="{67C5AC28-6498-4903-9301-929124E7B112}" presName="vert1" presStyleCnt="0"/>
      <dgm:spPr/>
    </dgm:pt>
    <dgm:pt modelId="{829A9DDD-0A59-43C0-AC21-88A3A6A64C54}" type="pres">
      <dgm:prSet presAssocID="{B1122FC9-6E9F-4454-99F5-7E99D6B1FCDA}" presName="thickLine" presStyleLbl="alignNode1" presStyleIdx="2" presStyleCnt="5"/>
      <dgm:spPr/>
    </dgm:pt>
    <dgm:pt modelId="{1D08CF1C-12F7-4EBE-B101-03F9D09BD736}" type="pres">
      <dgm:prSet presAssocID="{B1122FC9-6E9F-4454-99F5-7E99D6B1FCDA}" presName="horz1" presStyleCnt="0"/>
      <dgm:spPr/>
    </dgm:pt>
    <dgm:pt modelId="{E0038883-5D2F-4785-8D53-0B0EDEB82912}" type="pres">
      <dgm:prSet presAssocID="{B1122FC9-6E9F-4454-99F5-7E99D6B1FCDA}" presName="tx1" presStyleLbl="revTx" presStyleIdx="2" presStyleCnt="5"/>
      <dgm:spPr/>
    </dgm:pt>
    <dgm:pt modelId="{4C47EC81-4EAC-4186-A171-B614E24D5D5B}" type="pres">
      <dgm:prSet presAssocID="{B1122FC9-6E9F-4454-99F5-7E99D6B1FCDA}" presName="vert1" presStyleCnt="0"/>
      <dgm:spPr/>
    </dgm:pt>
    <dgm:pt modelId="{C084AC6E-D602-470F-9564-991924E1C226}" type="pres">
      <dgm:prSet presAssocID="{EF96C9AC-1F45-4F35-BD59-CA2D42E7FC23}" presName="thickLine" presStyleLbl="alignNode1" presStyleIdx="3" presStyleCnt="5"/>
      <dgm:spPr/>
    </dgm:pt>
    <dgm:pt modelId="{80EE096D-BF48-4104-9F3B-96C820763978}" type="pres">
      <dgm:prSet presAssocID="{EF96C9AC-1F45-4F35-BD59-CA2D42E7FC23}" presName="horz1" presStyleCnt="0"/>
      <dgm:spPr/>
    </dgm:pt>
    <dgm:pt modelId="{4B39FF74-D7F6-4FD0-B5EF-5408B9FB81A1}" type="pres">
      <dgm:prSet presAssocID="{EF96C9AC-1F45-4F35-BD59-CA2D42E7FC23}" presName="tx1" presStyleLbl="revTx" presStyleIdx="3" presStyleCnt="5"/>
      <dgm:spPr/>
    </dgm:pt>
    <dgm:pt modelId="{FCD00035-F352-40F2-939F-51FE2E314153}" type="pres">
      <dgm:prSet presAssocID="{EF96C9AC-1F45-4F35-BD59-CA2D42E7FC23}" presName="vert1" presStyleCnt="0"/>
      <dgm:spPr/>
    </dgm:pt>
    <dgm:pt modelId="{B3971657-5009-48C2-AE46-61AE866067AD}" type="pres">
      <dgm:prSet presAssocID="{97B03B70-7E3F-4FD1-A9BD-C0A7709311DB}" presName="thickLine" presStyleLbl="alignNode1" presStyleIdx="4" presStyleCnt="5"/>
      <dgm:spPr/>
    </dgm:pt>
    <dgm:pt modelId="{70986991-A44F-4CFC-B91C-5DFF35BC95B1}" type="pres">
      <dgm:prSet presAssocID="{97B03B70-7E3F-4FD1-A9BD-C0A7709311DB}" presName="horz1" presStyleCnt="0"/>
      <dgm:spPr/>
    </dgm:pt>
    <dgm:pt modelId="{2935E4D0-2342-409C-B664-1E85205FEB20}" type="pres">
      <dgm:prSet presAssocID="{97B03B70-7E3F-4FD1-A9BD-C0A7709311DB}" presName="tx1" presStyleLbl="revTx" presStyleIdx="4" presStyleCnt="5"/>
      <dgm:spPr/>
    </dgm:pt>
    <dgm:pt modelId="{B93465F1-35DC-4647-9496-0F1343F9D9A5}" type="pres">
      <dgm:prSet presAssocID="{97B03B70-7E3F-4FD1-A9BD-C0A7709311DB}" presName="vert1" presStyleCnt="0"/>
      <dgm:spPr/>
    </dgm:pt>
  </dgm:ptLst>
  <dgm:cxnLst>
    <dgm:cxn modelId="{B56E631B-63CB-4A53-B815-2875B2C0F49C}" srcId="{3C33EA4A-771E-441D-9B1B-80837CE39D4B}" destId="{EF96C9AC-1F45-4F35-BD59-CA2D42E7FC23}" srcOrd="3" destOrd="0" parTransId="{FE0980C4-21EF-4BBE-BB9C-1F4A8A79880B}" sibTransId="{32249936-D441-49C6-9543-540335E9A146}"/>
    <dgm:cxn modelId="{3F913639-6B95-47F9-85F2-E4548515EFE1}" type="presOf" srcId="{97B03B70-7E3F-4FD1-A9BD-C0A7709311DB}" destId="{2935E4D0-2342-409C-B664-1E85205FEB20}" srcOrd="0" destOrd="0" presId="urn:microsoft.com/office/officeart/2008/layout/LinedList"/>
    <dgm:cxn modelId="{2C23A53B-1B1D-4225-915D-551BDD01BF2B}" srcId="{3C33EA4A-771E-441D-9B1B-80837CE39D4B}" destId="{67C5AC28-6498-4903-9301-929124E7B112}" srcOrd="1" destOrd="0" parTransId="{F46D2C57-E7BF-42A0-9D6A-E0C7FF1F130F}" sibTransId="{A81DC11E-6F05-41E4-9826-FBD30F81242C}"/>
    <dgm:cxn modelId="{BED46E3E-946F-4D8B-A755-6A3FD3A61AAD}" srcId="{3C33EA4A-771E-441D-9B1B-80837CE39D4B}" destId="{B1122FC9-6E9F-4454-99F5-7E99D6B1FCDA}" srcOrd="2" destOrd="0" parTransId="{ACB12CDF-0308-4F25-8B41-2DE5045CE266}" sibTransId="{4D293F11-38E8-44A9-8EF9-66F439314EE1}"/>
    <dgm:cxn modelId="{6AF49E62-93E4-443A-A0C2-EB3844DF18F7}" type="presOf" srcId="{67C5AC28-6498-4903-9301-929124E7B112}" destId="{AECAE9E4-11E4-4D42-95AD-99FB998BB18C}" srcOrd="0" destOrd="0" presId="urn:microsoft.com/office/officeart/2008/layout/LinedList"/>
    <dgm:cxn modelId="{D4601F4C-4B96-4A7F-AB55-D4BF8A769338}" srcId="{3C33EA4A-771E-441D-9B1B-80837CE39D4B}" destId="{78E3C8BA-5A53-49C9-AD6C-AC0C29B3EBF4}" srcOrd="0" destOrd="0" parTransId="{F711AB0E-C492-4D76-B04B-5864A3A1F949}" sibTransId="{225B8D99-4D89-409C-9D65-D28A28596BA3}"/>
    <dgm:cxn modelId="{C5C4DD75-6B8E-4627-8C11-347F660C01A4}" type="presOf" srcId="{EF96C9AC-1F45-4F35-BD59-CA2D42E7FC23}" destId="{4B39FF74-D7F6-4FD0-B5EF-5408B9FB81A1}" srcOrd="0" destOrd="0" presId="urn:microsoft.com/office/officeart/2008/layout/LinedList"/>
    <dgm:cxn modelId="{6E55E357-28D0-4F0D-B004-25750DE4A974}" type="presOf" srcId="{B1122FC9-6E9F-4454-99F5-7E99D6B1FCDA}" destId="{E0038883-5D2F-4785-8D53-0B0EDEB82912}" srcOrd="0" destOrd="0" presId="urn:microsoft.com/office/officeart/2008/layout/LinedList"/>
    <dgm:cxn modelId="{9C1865E5-D9B8-460C-9AA4-E1231281FC42}" srcId="{3C33EA4A-771E-441D-9B1B-80837CE39D4B}" destId="{97B03B70-7E3F-4FD1-A9BD-C0A7709311DB}" srcOrd="4" destOrd="0" parTransId="{0CD0A093-8759-4435-AAFF-FF15A172F322}" sibTransId="{F663E44F-08B7-4FB2-8C60-2EFED6469823}"/>
    <dgm:cxn modelId="{8AFB60ED-D268-4543-9FC5-0AB3ED411354}" type="presOf" srcId="{78E3C8BA-5A53-49C9-AD6C-AC0C29B3EBF4}" destId="{C4A24952-516D-4845-B071-0C0FE1B42440}" srcOrd="0" destOrd="0" presId="urn:microsoft.com/office/officeart/2008/layout/LinedList"/>
    <dgm:cxn modelId="{4AA191F8-8D52-4CAD-8F00-35814288695A}" type="presOf" srcId="{3C33EA4A-771E-441D-9B1B-80837CE39D4B}" destId="{A8F28513-C3E7-4FEF-B885-CD121DE3E2F5}" srcOrd="0" destOrd="0" presId="urn:microsoft.com/office/officeart/2008/layout/LinedList"/>
    <dgm:cxn modelId="{AD9CAB2F-A2B1-492E-BE58-573FF0B5DF07}" type="presParOf" srcId="{A8F28513-C3E7-4FEF-B885-CD121DE3E2F5}" destId="{2EA4E70C-8066-4A3B-902D-D01AAB355211}" srcOrd="0" destOrd="0" presId="urn:microsoft.com/office/officeart/2008/layout/LinedList"/>
    <dgm:cxn modelId="{155266BA-EEDD-471E-9CF0-145FE0F1664B}" type="presParOf" srcId="{A8F28513-C3E7-4FEF-B885-CD121DE3E2F5}" destId="{1B1D667E-95FD-4B71-83FF-504FF3AF8F43}" srcOrd="1" destOrd="0" presId="urn:microsoft.com/office/officeart/2008/layout/LinedList"/>
    <dgm:cxn modelId="{9A1942C0-8EA6-40B6-A142-47D2D2EC0195}" type="presParOf" srcId="{1B1D667E-95FD-4B71-83FF-504FF3AF8F43}" destId="{C4A24952-516D-4845-B071-0C0FE1B42440}" srcOrd="0" destOrd="0" presId="urn:microsoft.com/office/officeart/2008/layout/LinedList"/>
    <dgm:cxn modelId="{41ED8202-8C8C-4BEF-ADAB-2674F295E8D5}" type="presParOf" srcId="{1B1D667E-95FD-4B71-83FF-504FF3AF8F43}" destId="{1C3F72DD-BF3B-4DBA-88EC-CDDBB6F2901B}" srcOrd="1" destOrd="0" presId="urn:microsoft.com/office/officeart/2008/layout/LinedList"/>
    <dgm:cxn modelId="{B856B0FC-E073-4AA2-A568-543C86BB797C}" type="presParOf" srcId="{A8F28513-C3E7-4FEF-B885-CD121DE3E2F5}" destId="{E0F40DB2-F9A2-43BA-AD46-8EF079684DE6}" srcOrd="2" destOrd="0" presId="urn:microsoft.com/office/officeart/2008/layout/LinedList"/>
    <dgm:cxn modelId="{AD11FBA7-24AA-465A-94D5-511F1709B66C}" type="presParOf" srcId="{A8F28513-C3E7-4FEF-B885-CD121DE3E2F5}" destId="{F0FBA75A-B417-45EA-B183-4F942CF130D4}" srcOrd="3" destOrd="0" presId="urn:microsoft.com/office/officeart/2008/layout/LinedList"/>
    <dgm:cxn modelId="{E487A601-0E42-45D0-86BA-8EA1D1170385}" type="presParOf" srcId="{F0FBA75A-B417-45EA-B183-4F942CF130D4}" destId="{AECAE9E4-11E4-4D42-95AD-99FB998BB18C}" srcOrd="0" destOrd="0" presId="urn:microsoft.com/office/officeart/2008/layout/LinedList"/>
    <dgm:cxn modelId="{D34AC64C-2392-4903-9241-026833EE90BD}" type="presParOf" srcId="{F0FBA75A-B417-45EA-B183-4F942CF130D4}" destId="{F20A4D5C-EDFB-4C56-AD56-47F12BA56D72}" srcOrd="1" destOrd="0" presId="urn:microsoft.com/office/officeart/2008/layout/LinedList"/>
    <dgm:cxn modelId="{0E51D58C-03EA-4F87-97EF-DEC88AF2EA8D}" type="presParOf" srcId="{A8F28513-C3E7-4FEF-B885-CD121DE3E2F5}" destId="{829A9DDD-0A59-43C0-AC21-88A3A6A64C54}" srcOrd="4" destOrd="0" presId="urn:microsoft.com/office/officeart/2008/layout/LinedList"/>
    <dgm:cxn modelId="{235EB30B-EDC0-40C5-856C-AC3E620FEE53}" type="presParOf" srcId="{A8F28513-C3E7-4FEF-B885-CD121DE3E2F5}" destId="{1D08CF1C-12F7-4EBE-B101-03F9D09BD736}" srcOrd="5" destOrd="0" presId="urn:microsoft.com/office/officeart/2008/layout/LinedList"/>
    <dgm:cxn modelId="{2046C03A-BC3C-4E19-A1FA-97114FA850BA}" type="presParOf" srcId="{1D08CF1C-12F7-4EBE-B101-03F9D09BD736}" destId="{E0038883-5D2F-4785-8D53-0B0EDEB82912}" srcOrd="0" destOrd="0" presId="urn:microsoft.com/office/officeart/2008/layout/LinedList"/>
    <dgm:cxn modelId="{DA7D5608-B2AA-4755-A42B-819A6AABC3EE}" type="presParOf" srcId="{1D08CF1C-12F7-4EBE-B101-03F9D09BD736}" destId="{4C47EC81-4EAC-4186-A171-B614E24D5D5B}" srcOrd="1" destOrd="0" presId="urn:microsoft.com/office/officeart/2008/layout/LinedList"/>
    <dgm:cxn modelId="{CC632566-8397-4971-B43F-8C06F4F85F5F}" type="presParOf" srcId="{A8F28513-C3E7-4FEF-B885-CD121DE3E2F5}" destId="{C084AC6E-D602-470F-9564-991924E1C226}" srcOrd="6" destOrd="0" presId="urn:microsoft.com/office/officeart/2008/layout/LinedList"/>
    <dgm:cxn modelId="{4A046C5A-7FCE-49A7-973D-9CD30E7E35BC}" type="presParOf" srcId="{A8F28513-C3E7-4FEF-B885-CD121DE3E2F5}" destId="{80EE096D-BF48-4104-9F3B-96C820763978}" srcOrd="7" destOrd="0" presId="urn:microsoft.com/office/officeart/2008/layout/LinedList"/>
    <dgm:cxn modelId="{4C2D6CE9-636F-4815-86D6-5A0F1A1D7C11}" type="presParOf" srcId="{80EE096D-BF48-4104-9F3B-96C820763978}" destId="{4B39FF74-D7F6-4FD0-B5EF-5408B9FB81A1}" srcOrd="0" destOrd="0" presId="urn:microsoft.com/office/officeart/2008/layout/LinedList"/>
    <dgm:cxn modelId="{07878774-504B-4707-AF8A-2B7D7827AB5E}" type="presParOf" srcId="{80EE096D-BF48-4104-9F3B-96C820763978}" destId="{FCD00035-F352-40F2-939F-51FE2E314153}" srcOrd="1" destOrd="0" presId="urn:microsoft.com/office/officeart/2008/layout/LinedList"/>
    <dgm:cxn modelId="{0FB5E3D5-AB5E-4AB7-AB21-8A599A03C759}" type="presParOf" srcId="{A8F28513-C3E7-4FEF-B885-CD121DE3E2F5}" destId="{B3971657-5009-48C2-AE46-61AE866067AD}" srcOrd="8" destOrd="0" presId="urn:microsoft.com/office/officeart/2008/layout/LinedList"/>
    <dgm:cxn modelId="{C96786EC-1684-48EB-8D28-9131DC44BEF1}" type="presParOf" srcId="{A8F28513-C3E7-4FEF-B885-CD121DE3E2F5}" destId="{70986991-A44F-4CFC-B91C-5DFF35BC95B1}" srcOrd="9" destOrd="0" presId="urn:microsoft.com/office/officeart/2008/layout/LinedList"/>
    <dgm:cxn modelId="{F438C923-B0CC-4004-8C2A-C1F8CCB2111D}" type="presParOf" srcId="{70986991-A44F-4CFC-B91C-5DFF35BC95B1}" destId="{2935E4D0-2342-409C-B664-1E85205FEB20}" srcOrd="0" destOrd="0" presId="urn:microsoft.com/office/officeart/2008/layout/LinedList"/>
    <dgm:cxn modelId="{497D7F3A-2A3A-4246-B4C3-7AB49EBBAE2D}" type="presParOf" srcId="{70986991-A44F-4CFC-B91C-5DFF35BC95B1}" destId="{B93465F1-35DC-4647-9496-0F1343F9D9A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6BA96A-9BFF-4C0E-B4FA-DD95DAF32EB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83A92343-A49C-4DA3-ABA5-FECC129116BE}">
      <dgm:prSet custT="1"/>
      <dgm:spPr/>
      <dgm:t>
        <a:bodyPr/>
        <a:lstStyle/>
        <a:p>
          <a:r>
            <a:rPr lang="en-US" sz="2600" dirty="0"/>
            <a:t>Value and meaning</a:t>
          </a:r>
        </a:p>
      </dgm:t>
    </dgm:pt>
    <dgm:pt modelId="{5E49E046-78DB-4F54-A06A-52347B603D50}" type="parTrans" cxnId="{061BBB8E-9185-4D0B-A16B-DC874D28FBE3}">
      <dgm:prSet/>
      <dgm:spPr/>
      <dgm:t>
        <a:bodyPr/>
        <a:lstStyle/>
        <a:p>
          <a:endParaRPr lang="en-US"/>
        </a:p>
      </dgm:t>
    </dgm:pt>
    <dgm:pt modelId="{8FCFC997-4E1D-4841-BB7F-F6B7BF0C5885}" type="sibTrans" cxnId="{061BBB8E-9185-4D0B-A16B-DC874D28FBE3}">
      <dgm:prSet/>
      <dgm:spPr/>
      <dgm:t>
        <a:bodyPr/>
        <a:lstStyle/>
        <a:p>
          <a:endParaRPr lang="en-US"/>
        </a:p>
      </dgm:t>
    </dgm:pt>
    <dgm:pt modelId="{1638F536-4883-4FFB-BDEA-91BF31A99F40}">
      <dgm:prSet custT="1"/>
      <dgm:spPr/>
      <dgm:t>
        <a:bodyPr/>
        <a:lstStyle/>
        <a:p>
          <a:r>
            <a:rPr lang="en-US" sz="2600" dirty="0"/>
            <a:t>Personal improvement and advancement</a:t>
          </a:r>
        </a:p>
      </dgm:t>
    </dgm:pt>
    <dgm:pt modelId="{20F537C8-F08E-4745-98E9-CF2A85FC30D7}" type="parTrans" cxnId="{9292A336-1E0C-49D6-976D-13187F156434}">
      <dgm:prSet/>
      <dgm:spPr/>
      <dgm:t>
        <a:bodyPr/>
        <a:lstStyle/>
        <a:p>
          <a:endParaRPr lang="en-US"/>
        </a:p>
      </dgm:t>
    </dgm:pt>
    <dgm:pt modelId="{7C7A13E4-DA05-4BDA-9065-DA7AA8CCDEC2}" type="sibTrans" cxnId="{9292A336-1E0C-49D6-976D-13187F156434}">
      <dgm:prSet/>
      <dgm:spPr/>
      <dgm:t>
        <a:bodyPr/>
        <a:lstStyle/>
        <a:p>
          <a:endParaRPr lang="en-US"/>
        </a:p>
      </dgm:t>
    </dgm:pt>
    <dgm:pt modelId="{522CE3F3-C906-4734-A583-B7E764A648DF}">
      <dgm:prSet custT="1"/>
      <dgm:spPr/>
      <dgm:t>
        <a:bodyPr/>
        <a:lstStyle/>
        <a:p>
          <a:r>
            <a:rPr lang="en-US" sz="2600" dirty="0"/>
            <a:t>Options to raise in leadership</a:t>
          </a:r>
        </a:p>
      </dgm:t>
    </dgm:pt>
    <dgm:pt modelId="{749C12F7-1927-4253-A0EB-6E1DF82BA2ED}" type="parTrans" cxnId="{E9D025A8-CE83-4996-A347-3EE7DAB1DCD2}">
      <dgm:prSet/>
      <dgm:spPr/>
      <dgm:t>
        <a:bodyPr/>
        <a:lstStyle/>
        <a:p>
          <a:endParaRPr lang="en-US"/>
        </a:p>
      </dgm:t>
    </dgm:pt>
    <dgm:pt modelId="{6F787D12-0517-48C2-8EE2-6CF0A8F64049}" type="sibTrans" cxnId="{E9D025A8-CE83-4996-A347-3EE7DAB1DCD2}">
      <dgm:prSet/>
      <dgm:spPr/>
      <dgm:t>
        <a:bodyPr/>
        <a:lstStyle/>
        <a:p>
          <a:endParaRPr lang="en-US"/>
        </a:p>
      </dgm:t>
    </dgm:pt>
    <dgm:pt modelId="{4F04FDC5-B1D9-4D52-9778-88C92DF19B4A}">
      <dgm:prSet custT="1"/>
      <dgm:spPr/>
      <dgm:t>
        <a:bodyPr/>
        <a:lstStyle/>
        <a:p>
          <a:r>
            <a:rPr lang="en-US" sz="2600" dirty="0"/>
            <a:t>Purpose-driven impact in the community</a:t>
          </a:r>
        </a:p>
      </dgm:t>
    </dgm:pt>
    <dgm:pt modelId="{2E07438D-1B48-4F52-B942-28F15A60018E}" type="parTrans" cxnId="{C1812020-2746-40C9-A06D-1DE778B7A96A}">
      <dgm:prSet/>
      <dgm:spPr/>
      <dgm:t>
        <a:bodyPr/>
        <a:lstStyle/>
        <a:p>
          <a:endParaRPr lang="en-US"/>
        </a:p>
      </dgm:t>
    </dgm:pt>
    <dgm:pt modelId="{6E6F1DAE-1638-4B28-9283-3655D7778198}" type="sibTrans" cxnId="{C1812020-2746-40C9-A06D-1DE778B7A96A}">
      <dgm:prSet/>
      <dgm:spPr/>
      <dgm:t>
        <a:bodyPr/>
        <a:lstStyle/>
        <a:p>
          <a:endParaRPr lang="en-US"/>
        </a:p>
      </dgm:t>
    </dgm:pt>
    <dgm:pt modelId="{C5F4F109-D9C1-43C4-9AB4-17ABCF22AE12}" type="pres">
      <dgm:prSet presAssocID="{9E6BA96A-9BFF-4C0E-B4FA-DD95DAF32EBD}" presName="root" presStyleCnt="0">
        <dgm:presLayoutVars>
          <dgm:dir/>
          <dgm:resizeHandles val="exact"/>
        </dgm:presLayoutVars>
      </dgm:prSet>
      <dgm:spPr/>
    </dgm:pt>
    <dgm:pt modelId="{901AAAB9-334D-4A43-9A06-91099E7C61F4}" type="pres">
      <dgm:prSet presAssocID="{83A92343-A49C-4DA3-ABA5-FECC129116BE}" presName="compNode" presStyleCnt="0"/>
      <dgm:spPr/>
    </dgm:pt>
    <dgm:pt modelId="{FCA99D87-349A-4C18-BB82-8356455594E2}" type="pres">
      <dgm:prSet presAssocID="{83A92343-A49C-4DA3-ABA5-FECC129116BE}" presName="bgRect" presStyleLbl="bgShp" presStyleIdx="0" presStyleCnt="4"/>
      <dgm:spPr/>
    </dgm:pt>
    <dgm:pt modelId="{A91BA833-5C76-4613-BDE4-DFBDFCC1F0D4}" type="pres">
      <dgm:prSet presAssocID="{83A92343-A49C-4DA3-ABA5-FECC129116B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89204DC4-BD8C-43F1-B125-9C2DDA0E8F21}" type="pres">
      <dgm:prSet presAssocID="{83A92343-A49C-4DA3-ABA5-FECC129116BE}" presName="spaceRect" presStyleCnt="0"/>
      <dgm:spPr/>
    </dgm:pt>
    <dgm:pt modelId="{6BC8FD17-DE1E-4D70-BABB-0E6208D3C393}" type="pres">
      <dgm:prSet presAssocID="{83A92343-A49C-4DA3-ABA5-FECC129116BE}" presName="parTx" presStyleLbl="revTx" presStyleIdx="0" presStyleCnt="4">
        <dgm:presLayoutVars>
          <dgm:chMax val="0"/>
          <dgm:chPref val="0"/>
        </dgm:presLayoutVars>
      </dgm:prSet>
      <dgm:spPr/>
    </dgm:pt>
    <dgm:pt modelId="{DF7F5F18-7219-432E-AE20-23E8AE428F68}" type="pres">
      <dgm:prSet presAssocID="{8FCFC997-4E1D-4841-BB7F-F6B7BF0C5885}" presName="sibTrans" presStyleCnt="0"/>
      <dgm:spPr/>
    </dgm:pt>
    <dgm:pt modelId="{C808FD19-504F-407D-A45C-E2A835AE60CD}" type="pres">
      <dgm:prSet presAssocID="{1638F536-4883-4FFB-BDEA-91BF31A99F40}" presName="compNode" presStyleCnt="0"/>
      <dgm:spPr/>
    </dgm:pt>
    <dgm:pt modelId="{D6A21E80-5409-40A8-8809-F2D5E2249F69}" type="pres">
      <dgm:prSet presAssocID="{1638F536-4883-4FFB-BDEA-91BF31A99F40}" presName="bgRect" presStyleLbl="bgShp" presStyleIdx="1" presStyleCnt="4"/>
      <dgm:spPr/>
    </dgm:pt>
    <dgm:pt modelId="{AEB541C6-A45D-482C-AD4A-98CF45557AF6}" type="pres">
      <dgm:prSet presAssocID="{1638F536-4883-4FFB-BDEA-91BF31A99F40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BED4BA4C-F63A-4035-9527-955E7E11EB10}" type="pres">
      <dgm:prSet presAssocID="{1638F536-4883-4FFB-BDEA-91BF31A99F40}" presName="spaceRect" presStyleCnt="0"/>
      <dgm:spPr/>
    </dgm:pt>
    <dgm:pt modelId="{DF14FD50-3E82-4DB0-8FEC-0EF2DCE9E7B0}" type="pres">
      <dgm:prSet presAssocID="{1638F536-4883-4FFB-BDEA-91BF31A99F40}" presName="parTx" presStyleLbl="revTx" presStyleIdx="1" presStyleCnt="4">
        <dgm:presLayoutVars>
          <dgm:chMax val="0"/>
          <dgm:chPref val="0"/>
        </dgm:presLayoutVars>
      </dgm:prSet>
      <dgm:spPr/>
    </dgm:pt>
    <dgm:pt modelId="{776A8EB1-0627-41F3-B61F-ECD43D1FAEE5}" type="pres">
      <dgm:prSet presAssocID="{7C7A13E4-DA05-4BDA-9065-DA7AA8CCDEC2}" presName="sibTrans" presStyleCnt="0"/>
      <dgm:spPr/>
    </dgm:pt>
    <dgm:pt modelId="{0E1EF67B-5934-41F3-A6D5-98639C26E506}" type="pres">
      <dgm:prSet presAssocID="{522CE3F3-C906-4734-A583-B7E764A648DF}" presName="compNode" presStyleCnt="0"/>
      <dgm:spPr/>
    </dgm:pt>
    <dgm:pt modelId="{2CE8BFA0-0020-4747-8964-543D05AC8362}" type="pres">
      <dgm:prSet presAssocID="{522CE3F3-C906-4734-A583-B7E764A648DF}" presName="bgRect" presStyleLbl="bgShp" presStyleIdx="2" presStyleCnt="4"/>
      <dgm:spPr/>
    </dgm:pt>
    <dgm:pt modelId="{956D5DE0-50E8-47C9-8A3C-4924D01F2AD0}" type="pres">
      <dgm:prSet presAssocID="{522CE3F3-C906-4734-A583-B7E764A648D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A8CB82E-37C6-4754-AF8F-0130547FB959}" type="pres">
      <dgm:prSet presAssocID="{522CE3F3-C906-4734-A583-B7E764A648DF}" presName="spaceRect" presStyleCnt="0"/>
      <dgm:spPr/>
    </dgm:pt>
    <dgm:pt modelId="{703870F3-EEF5-41E9-94C2-0D161257B014}" type="pres">
      <dgm:prSet presAssocID="{522CE3F3-C906-4734-A583-B7E764A648DF}" presName="parTx" presStyleLbl="revTx" presStyleIdx="2" presStyleCnt="4">
        <dgm:presLayoutVars>
          <dgm:chMax val="0"/>
          <dgm:chPref val="0"/>
        </dgm:presLayoutVars>
      </dgm:prSet>
      <dgm:spPr/>
    </dgm:pt>
    <dgm:pt modelId="{67A45AD4-EE03-41F1-A159-32C024278FA2}" type="pres">
      <dgm:prSet presAssocID="{6F787D12-0517-48C2-8EE2-6CF0A8F64049}" presName="sibTrans" presStyleCnt="0"/>
      <dgm:spPr/>
    </dgm:pt>
    <dgm:pt modelId="{159ECBE4-1834-470B-BEDA-B5D4105D1D19}" type="pres">
      <dgm:prSet presAssocID="{4F04FDC5-B1D9-4D52-9778-88C92DF19B4A}" presName="compNode" presStyleCnt="0"/>
      <dgm:spPr/>
    </dgm:pt>
    <dgm:pt modelId="{B1D357B1-54C8-4D4F-B735-F393A01BD335}" type="pres">
      <dgm:prSet presAssocID="{4F04FDC5-B1D9-4D52-9778-88C92DF19B4A}" presName="bgRect" presStyleLbl="bgShp" presStyleIdx="3" presStyleCnt="4"/>
      <dgm:spPr/>
    </dgm:pt>
    <dgm:pt modelId="{EE6B818B-0ADF-41AE-AD21-71301A68109D}" type="pres">
      <dgm:prSet presAssocID="{4F04FDC5-B1D9-4D52-9778-88C92DF19B4A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49DDBB5D-59E5-40D5-89E4-F8D408215C36}" type="pres">
      <dgm:prSet presAssocID="{4F04FDC5-B1D9-4D52-9778-88C92DF19B4A}" presName="spaceRect" presStyleCnt="0"/>
      <dgm:spPr/>
    </dgm:pt>
    <dgm:pt modelId="{25234A2F-9FA2-4158-8FE2-08F6E0E97408}" type="pres">
      <dgm:prSet presAssocID="{4F04FDC5-B1D9-4D52-9778-88C92DF19B4A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C1812020-2746-40C9-A06D-1DE778B7A96A}" srcId="{9E6BA96A-9BFF-4C0E-B4FA-DD95DAF32EBD}" destId="{4F04FDC5-B1D9-4D52-9778-88C92DF19B4A}" srcOrd="3" destOrd="0" parTransId="{2E07438D-1B48-4F52-B942-28F15A60018E}" sibTransId="{6E6F1DAE-1638-4B28-9283-3655D7778198}"/>
    <dgm:cxn modelId="{25463030-B2CA-45F0-B5F2-3772847AFDF1}" type="presOf" srcId="{83A92343-A49C-4DA3-ABA5-FECC129116BE}" destId="{6BC8FD17-DE1E-4D70-BABB-0E6208D3C393}" srcOrd="0" destOrd="0" presId="urn:microsoft.com/office/officeart/2018/2/layout/IconVerticalSolidList"/>
    <dgm:cxn modelId="{9292A336-1E0C-49D6-976D-13187F156434}" srcId="{9E6BA96A-9BFF-4C0E-B4FA-DD95DAF32EBD}" destId="{1638F536-4883-4FFB-BDEA-91BF31A99F40}" srcOrd="1" destOrd="0" parTransId="{20F537C8-F08E-4745-98E9-CF2A85FC30D7}" sibTransId="{7C7A13E4-DA05-4BDA-9065-DA7AA8CCDEC2}"/>
    <dgm:cxn modelId="{6D66325B-CBD4-43B9-8624-40B0B23B1614}" type="presOf" srcId="{1638F536-4883-4FFB-BDEA-91BF31A99F40}" destId="{DF14FD50-3E82-4DB0-8FEC-0EF2DCE9E7B0}" srcOrd="0" destOrd="0" presId="urn:microsoft.com/office/officeart/2018/2/layout/IconVerticalSolidList"/>
    <dgm:cxn modelId="{2EAC664D-6D0D-4DE3-9DB5-F6DD90B3E2C4}" type="presOf" srcId="{522CE3F3-C906-4734-A583-B7E764A648DF}" destId="{703870F3-EEF5-41E9-94C2-0D161257B014}" srcOrd="0" destOrd="0" presId="urn:microsoft.com/office/officeart/2018/2/layout/IconVerticalSolidList"/>
    <dgm:cxn modelId="{061BBB8E-9185-4D0B-A16B-DC874D28FBE3}" srcId="{9E6BA96A-9BFF-4C0E-B4FA-DD95DAF32EBD}" destId="{83A92343-A49C-4DA3-ABA5-FECC129116BE}" srcOrd="0" destOrd="0" parTransId="{5E49E046-78DB-4F54-A06A-52347B603D50}" sibTransId="{8FCFC997-4E1D-4841-BB7F-F6B7BF0C5885}"/>
    <dgm:cxn modelId="{E9D025A8-CE83-4996-A347-3EE7DAB1DCD2}" srcId="{9E6BA96A-9BFF-4C0E-B4FA-DD95DAF32EBD}" destId="{522CE3F3-C906-4734-A583-B7E764A648DF}" srcOrd="2" destOrd="0" parTransId="{749C12F7-1927-4253-A0EB-6E1DF82BA2ED}" sibTransId="{6F787D12-0517-48C2-8EE2-6CF0A8F64049}"/>
    <dgm:cxn modelId="{85C5DEBE-6CC3-40EB-BBC2-3AF63AC94F63}" type="presOf" srcId="{4F04FDC5-B1D9-4D52-9778-88C92DF19B4A}" destId="{25234A2F-9FA2-4158-8FE2-08F6E0E97408}" srcOrd="0" destOrd="0" presId="urn:microsoft.com/office/officeart/2018/2/layout/IconVerticalSolidList"/>
    <dgm:cxn modelId="{01D29CC8-C060-48D9-81E8-31597E30D066}" type="presOf" srcId="{9E6BA96A-9BFF-4C0E-B4FA-DD95DAF32EBD}" destId="{C5F4F109-D9C1-43C4-9AB4-17ABCF22AE12}" srcOrd="0" destOrd="0" presId="urn:microsoft.com/office/officeart/2018/2/layout/IconVerticalSolidList"/>
    <dgm:cxn modelId="{5505B97A-368B-4C40-BDC5-F8DEF03D6B32}" type="presParOf" srcId="{C5F4F109-D9C1-43C4-9AB4-17ABCF22AE12}" destId="{901AAAB9-334D-4A43-9A06-91099E7C61F4}" srcOrd="0" destOrd="0" presId="urn:microsoft.com/office/officeart/2018/2/layout/IconVerticalSolidList"/>
    <dgm:cxn modelId="{432B43BE-2BDD-4F95-9B26-F499E000C0C7}" type="presParOf" srcId="{901AAAB9-334D-4A43-9A06-91099E7C61F4}" destId="{FCA99D87-349A-4C18-BB82-8356455594E2}" srcOrd="0" destOrd="0" presId="urn:microsoft.com/office/officeart/2018/2/layout/IconVerticalSolidList"/>
    <dgm:cxn modelId="{F4A1BD6A-6D80-453E-9170-D5890785B1F0}" type="presParOf" srcId="{901AAAB9-334D-4A43-9A06-91099E7C61F4}" destId="{A91BA833-5C76-4613-BDE4-DFBDFCC1F0D4}" srcOrd="1" destOrd="0" presId="urn:microsoft.com/office/officeart/2018/2/layout/IconVerticalSolidList"/>
    <dgm:cxn modelId="{229762D3-8FF9-45CB-8335-693700EF58AD}" type="presParOf" srcId="{901AAAB9-334D-4A43-9A06-91099E7C61F4}" destId="{89204DC4-BD8C-43F1-B125-9C2DDA0E8F21}" srcOrd="2" destOrd="0" presId="urn:microsoft.com/office/officeart/2018/2/layout/IconVerticalSolidList"/>
    <dgm:cxn modelId="{BE347129-84A9-4355-82A5-C4D317C50840}" type="presParOf" srcId="{901AAAB9-334D-4A43-9A06-91099E7C61F4}" destId="{6BC8FD17-DE1E-4D70-BABB-0E6208D3C393}" srcOrd="3" destOrd="0" presId="urn:microsoft.com/office/officeart/2018/2/layout/IconVerticalSolidList"/>
    <dgm:cxn modelId="{2D7F4AB7-910E-41F9-AA5B-DB87659D05A6}" type="presParOf" srcId="{C5F4F109-D9C1-43C4-9AB4-17ABCF22AE12}" destId="{DF7F5F18-7219-432E-AE20-23E8AE428F68}" srcOrd="1" destOrd="0" presId="urn:microsoft.com/office/officeart/2018/2/layout/IconVerticalSolidList"/>
    <dgm:cxn modelId="{73AA4E5E-DA27-467F-9FB7-58A9C4D831F2}" type="presParOf" srcId="{C5F4F109-D9C1-43C4-9AB4-17ABCF22AE12}" destId="{C808FD19-504F-407D-A45C-E2A835AE60CD}" srcOrd="2" destOrd="0" presId="urn:microsoft.com/office/officeart/2018/2/layout/IconVerticalSolidList"/>
    <dgm:cxn modelId="{286C2EA0-DE53-43A9-BCE9-6AD17C018577}" type="presParOf" srcId="{C808FD19-504F-407D-A45C-E2A835AE60CD}" destId="{D6A21E80-5409-40A8-8809-F2D5E2249F69}" srcOrd="0" destOrd="0" presId="urn:microsoft.com/office/officeart/2018/2/layout/IconVerticalSolidList"/>
    <dgm:cxn modelId="{A8C2BC37-0566-4CBD-8C46-471753DB72D0}" type="presParOf" srcId="{C808FD19-504F-407D-A45C-E2A835AE60CD}" destId="{AEB541C6-A45D-482C-AD4A-98CF45557AF6}" srcOrd="1" destOrd="0" presId="urn:microsoft.com/office/officeart/2018/2/layout/IconVerticalSolidList"/>
    <dgm:cxn modelId="{AF9A13C9-AFB2-43C4-96B1-D6D9B9431CDC}" type="presParOf" srcId="{C808FD19-504F-407D-A45C-E2A835AE60CD}" destId="{BED4BA4C-F63A-4035-9527-955E7E11EB10}" srcOrd="2" destOrd="0" presId="urn:microsoft.com/office/officeart/2018/2/layout/IconVerticalSolidList"/>
    <dgm:cxn modelId="{04FC3640-4880-4990-873B-65EF740DD52D}" type="presParOf" srcId="{C808FD19-504F-407D-A45C-E2A835AE60CD}" destId="{DF14FD50-3E82-4DB0-8FEC-0EF2DCE9E7B0}" srcOrd="3" destOrd="0" presId="urn:microsoft.com/office/officeart/2018/2/layout/IconVerticalSolidList"/>
    <dgm:cxn modelId="{CAC8BE47-DEFB-4C29-89BB-1191B5092836}" type="presParOf" srcId="{C5F4F109-D9C1-43C4-9AB4-17ABCF22AE12}" destId="{776A8EB1-0627-41F3-B61F-ECD43D1FAEE5}" srcOrd="3" destOrd="0" presId="urn:microsoft.com/office/officeart/2018/2/layout/IconVerticalSolidList"/>
    <dgm:cxn modelId="{A41E6EE2-5A56-49DD-948D-45DAFF022573}" type="presParOf" srcId="{C5F4F109-D9C1-43C4-9AB4-17ABCF22AE12}" destId="{0E1EF67B-5934-41F3-A6D5-98639C26E506}" srcOrd="4" destOrd="0" presId="urn:microsoft.com/office/officeart/2018/2/layout/IconVerticalSolidList"/>
    <dgm:cxn modelId="{D8535B6C-B862-4DB3-B1F2-55E7AE010AF9}" type="presParOf" srcId="{0E1EF67B-5934-41F3-A6D5-98639C26E506}" destId="{2CE8BFA0-0020-4747-8964-543D05AC8362}" srcOrd="0" destOrd="0" presId="urn:microsoft.com/office/officeart/2018/2/layout/IconVerticalSolidList"/>
    <dgm:cxn modelId="{E299773E-042B-46A0-B42B-556487D85D3B}" type="presParOf" srcId="{0E1EF67B-5934-41F3-A6D5-98639C26E506}" destId="{956D5DE0-50E8-47C9-8A3C-4924D01F2AD0}" srcOrd="1" destOrd="0" presId="urn:microsoft.com/office/officeart/2018/2/layout/IconVerticalSolidList"/>
    <dgm:cxn modelId="{5CAC1E31-8602-4231-8E5D-7E7C601AC331}" type="presParOf" srcId="{0E1EF67B-5934-41F3-A6D5-98639C26E506}" destId="{CA8CB82E-37C6-4754-AF8F-0130547FB959}" srcOrd="2" destOrd="0" presId="urn:microsoft.com/office/officeart/2018/2/layout/IconVerticalSolidList"/>
    <dgm:cxn modelId="{B91F964C-0646-49CE-84DB-3FF3BEC216D9}" type="presParOf" srcId="{0E1EF67B-5934-41F3-A6D5-98639C26E506}" destId="{703870F3-EEF5-41E9-94C2-0D161257B014}" srcOrd="3" destOrd="0" presId="urn:microsoft.com/office/officeart/2018/2/layout/IconVerticalSolidList"/>
    <dgm:cxn modelId="{6032D8D8-E828-446A-A855-227BF83B2C17}" type="presParOf" srcId="{C5F4F109-D9C1-43C4-9AB4-17ABCF22AE12}" destId="{67A45AD4-EE03-41F1-A159-32C024278FA2}" srcOrd="5" destOrd="0" presId="urn:microsoft.com/office/officeart/2018/2/layout/IconVerticalSolidList"/>
    <dgm:cxn modelId="{55AC8094-3140-4E73-B0AD-456D0F95A363}" type="presParOf" srcId="{C5F4F109-D9C1-43C4-9AB4-17ABCF22AE12}" destId="{159ECBE4-1834-470B-BEDA-B5D4105D1D19}" srcOrd="6" destOrd="0" presId="urn:microsoft.com/office/officeart/2018/2/layout/IconVerticalSolidList"/>
    <dgm:cxn modelId="{9872E456-37D5-447E-816A-9B9D4BF7E949}" type="presParOf" srcId="{159ECBE4-1834-470B-BEDA-B5D4105D1D19}" destId="{B1D357B1-54C8-4D4F-B735-F393A01BD335}" srcOrd="0" destOrd="0" presId="urn:microsoft.com/office/officeart/2018/2/layout/IconVerticalSolidList"/>
    <dgm:cxn modelId="{31BC0E85-4F16-4242-BD98-6B2A9ED70418}" type="presParOf" srcId="{159ECBE4-1834-470B-BEDA-B5D4105D1D19}" destId="{EE6B818B-0ADF-41AE-AD21-71301A68109D}" srcOrd="1" destOrd="0" presId="urn:microsoft.com/office/officeart/2018/2/layout/IconVerticalSolidList"/>
    <dgm:cxn modelId="{6C7291FA-FEEF-4F42-A12F-A9EBF145C86D}" type="presParOf" srcId="{159ECBE4-1834-470B-BEDA-B5D4105D1D19}" destId="{49DDBB5D-59E5-40D5-89E4-F8D408215C36}" srcOrd="2" destOrd="0" presId="urn:microsoft.com/office/officeart/2018/2/layout/IconVerticalSolidList"/>
    <dgm:cxn modelId="{E8AD5CAB-77E9-4775-9D21-4794FCFBA457}" type="presParOf" srcId="{159ECBE4-1834-470B-BEDA-B5D4105D1D19}" destId="{25234A2F-9FA2-4158-8FE2-08F6E0E9740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783EEF0-195F-4634-BBB5-D1802B2900B7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DA4CCEE-DD7F-465D-9386-F59A89F8FB75}">
      <dgm:prSet/>
      <dgm:spPr/>
      <dgm:t>
        <a:bodyPr/>
        <a:lstStyle/>
        <a:p>
          <a:r>
            <a:rPr lang="en-US" dirty="0"/>
            <a:t>ANY QUESTIONS?</a:t>
          </a:r>
        </a:p>
        <a:p>
          <a:r>
            <a:rPr lang="en-US" dirty="0"/>
            <a:t>marchill@twodarkthirty.com</a:t>
          </a:r>
        </a:p>
      </dgm:t>
    </dgm:pt>
    <dgm:pt modelId="{F5970844-E61B-4745-9289-31D4625D66FE}" type="parTrans" cxnId="{2956AB2A-D9AF-47CC-94DF-74AA3A4EFA4F}">
      <dgm:prSet/>
      <dgm:spPr/>
      <dgm:t>
        <a:bodyPr/>
        <a:lstStyle/>
        <a:p>
          <a:endParaRPr lang="en-US"/>
        </a:p>
      </dgm:t>
    </dgm:pt>
    <dgm:pt modelId="{1876AB29-B73E-4007-9A9A-764BACABFA93}" type="sibTrans" cxnId="{2956AB2A-D9AF-47CC-94DF-74AA3A4EFA4F}">
      <dgm:prSet/>
      <dgm:spPr/>
      <dgm:t>
        <a:bodyPr/>
        <a:lstStyle/>
        <a:p>
          <a:endParaRPr lang="en-US"/>
        </a:p>
      </dgm:t>
    </dgm:pt>
    <dgm:pt modelId="{486604F5-EECB-4055-8CAD-03FB96F0401D}">
      <dgm:prSet/>
      <dgm:spPr/>
      <dgm:t>
        <a:bodyPr/>
        <a:lstStyle/>
        <a:p>
          <a:r>
            <a:rPr lang="en-US"/>
            <a:t>Remember to always inspire, teach, and learn!</a:t>
          </a:r>
        </a:p>
      </dgm:t>
    </dgm:pt>
    <dgm:pt modelId="{17DA5A41-876B-45A0-B890-3CB6FAF348E2}" type="parTrans" cxnId="{A65EE621-4AB7-4A13-994C-ED74F4B369B5}">
      <dgm:prSet/>
      <dgm:spPr/>
      <dgm:t>
        <a:bodyPr/>
        <a:lstStyle/>
        <a:p>
          <a:endParaRPr lang="en-US"/>
        </a:p>
      </dgm:t>
    </dgm:pt>
    <dgm:pt modelId="{4BAA939A-4B75-4220-A16B-B80CC936C49F}" type="sibTrans" cxnId="{A65EE621-4AB7-4A13-994C-ED74F4B369B5}">
      <dgm:prSet/>
      <dgm:spPr/>
      <dgm:t>
        <a:bodyPr/>
        <a:lstStyle/>
        <a:p>
          <a:endParaRPr lang="en-US"/>
        </a:p>
      </dgm:t>
    </dgm:pt>
    <dgm:pt modelId="{933FD108-DA8F-49A9-A100-94C2DE0BBB79}">
      <dgm:prSet/>
      <dgm:spPr/>
      <dgm:t>
        <a:bodyPr/>
        <a:lstStyle/>
        <a:p>
          <a:r>
            <a:rPr lang="en-US" dirty="0"/>
            <a:t>Please check out my website for more information and free downloads.</a:t>
          </a:r>
        </a:p>
      </dgm:t>
    </dgm:pt>
    <dgm:pt modelId="{9D777FBD-FB27-44A5-8E1D-A583C691B944}" type="parTrans" cxnId="{79D1D7C0-94FA-4C09-B049-37DD975F3B81}">
      <dgm:prSet/>
      <dgm:spPr/>
      <dgm:t>
        <a:bodyPr/>
        <a:lstStyle/>
        <a:p>
          <a:endParaRPr lang="en-US"/>
        </a:p>
      </dgm:t>
    </dgm:pt>
    <dgm:pt modelId="{7C67D59F-E8DF-499B-B2BB-C34CCC70C32E}" type="sibTrans" cxnId="{79D1D7C0-94FA-4C09-B049-37DD975F3B81}">
      <dgm:prSet/>
      <dgm:spPr/>
      <dgm:t>
        <a:bodyPr/>
        <a:lstStyle/>
        <a:p>
          <a:endParaRPr lang="en-US"/>
        </a:p>
      </dgm:t>
    </dgm:pt>
    <dgm:pt modelId="{50A8485B-BA5D-447E-9AE6-969A5DEE4B85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/>
            <a:t>Coupon code: </a:t>
          </a:r>
          <a:r>
            <a:rPr lang="en-US" b="1" i="1" u="none" dirty="0"/>
            <a:t>WSESI24</a:t>
          </a:r>
          <a:r>
            <a:rPr lang="en-US" dirty="0"/>
            <a:t> for 10% off</a:t>
          </a:r>
        </a:p>
        <a:p>
          <a:pPr marL="0" lvl="0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dirty="0"/>
            <a:t>www.twodarkthirty.com </a:t>
          </a:r>
        </a:p>
      </dgm:t>
    </dgm:pt>
    <dgm:pt modelId="{EF240D4C-8287-43DA-8ED6-BBC21B30E307}" type="parTrans" cxnId="{2417F8E5-4A88-437C-94EA-051730C32799}">
      <dgm:prSet/>
      <dgm:spPr/>
      <dgm:t>
        <a:bodyPr/>
        <a:lstStyle/>
        <a:p>
          <a:endParaRPr lang="en-US"/>
        </a:p>
      </dgm:t>
    </dgm:pt>
    <dgm:pt modelId="{376F87D4-9BE6-4C47-B4B9-481C67DC6B1F}" type="sibTrans" cxnId="{2417F8E5-4A88-437C-94EA-051730C32799}">
      <dgm:prSet/>
      <dgm:spPr/>
      <dgm:t>
        <a:bodyPr/>
        <a:lstStyle/>
        <a:p>
          <a:endParaRPr lang="en-US"/>
        </a:p>
      </dgm:t>
    </dgm:pt>
    <dgm:pt modelId="{040E7D0C-9ED7-4122-8D0D-27ABF2CC3B7F}" type="pres">
      <dgm:prSet presAssocID="{E783EEF0-195F-4634-BBB5-D1802B2900B7}" presName="vert0" presStyleCnt="0">
        <dgm:presLayoutVars>
          <dgm:dir/>
          <dgm:animOne val="branch"/>
          <dgm:animLvl val="lvl"/>
        </dgm:presLayoutVars>
      </dgm:prSet>
      <dgm:spPr/>
    </dgm:pt>
    <dgm:pt modelId="{821E9411-9FB5-42BF-ABBC-EC2D95B3952E}" type="pres">
      <dgm:prSet presAssocID="{7DA4CCEE-DD7F-465D-9386-F59A89F8FB75}" presName="thickLine" presStyleLbl="alignNode1" presStyleIdx="0" presStyleCnt="4"/>
      <dgm:spPr/>
    </dgm:pt>
    <dgm:pt modelId="{71EBA518-1FC7-44B1-B166-D055B11DE99D}" type="pres">
      <dgm:prSet presAssocID="{7DA4CCEE-DD7F-465D-9386-F59A89F8FB75}" presName="horz1" presStyleCnt="0"/>
      <dgm:spPr/>
    </dgm:pt>
    <dgm:pt modelId="{66848574-58B2-43DD-BA07-3B9D5650D67E}" type="pres">
      <dgm:prSet presAssocID="{7DA4CCEE-DD7F-465D-9386-F59A89F8FB75}" presName="tx1" presStyleLbl="revTx" presStyleIdx="0" presStyleCnt="4"/>
      <dgm:spPr/>
    </dgm:pt>
    <dgm:pt modelId="{0B800226-7A25-4852-B378-504FC6CAD4CA}" type="pres">
      <dgm:prSet presAssocID="{7DA4CCEE-DD7F-465D-9386-F59A89F8FB75}" presName="vert1" presStyleCnt="0"/>
      <dgm:spPr/>
    </dgm:pt>
    <dgm:pt modelId="{FFFF151F-6411-465E-A196-4718B56C442C}" type="pres">
      <dgm:prSet presAssocID="{486604F5-EECB-4055-8CAD-03FB96F0401D}" presName="thickLine" presStyleLbl="alignNode1" presStyleIdx="1" presStyleCnt="4"/>
      <dgm:spPr/>
    </dgm:pt>
    <dgm:pt modelId="{C46E380C-1A90-44F7-8503-644621AD712D}" type="pres">
      <dgm:prSet presAssocID="{486604F5-EECB-4055-8CAD-03FB96F0401D}" presName="horz1" presStyleCnt="0"/>
      <dgm:spPr/>
    </dgm:pt>
    <dgm:pt modelId="{31BEDCC3-3945-480B-84E6-EAB90C8F3179}" type="pres">
      <dgm:prSet presAssocID="{486604F5-EECB-4055-8CAD-03FB96F0401D}" presName="tx1" presStyleLbl="revTx" presStyleIdx="1" presStyleCnt="4"/>
      <dgm:spPr/>
    </dgm:pt>
    <dgm:pt modelId="{0E274420-941B-4552-90FF-2CEB0D665BCE}" type="pres">
      <dgm:prSet presAssocID="{486604F5-EECB-4055-8CAD-03FB96F0401D}" presName="vert1" presStyleCnt="0"/>
      <dgm:spPr/>
    </dgm:pt>
    <dgm:pt modelId="{58A7CE66-1262-435B-893B-682F91B363CA}" type="pres">
      <dgm:prSet presAssocID="{933FD108-DA8F-49A9-A100-94C2DE0BBB79}" presName="thickLine" presStyleLbl="alignNode1" presStyleIdx="2" presStyleCnt="4"/>
      <dgm:spPr/>
    </dgm:pt>
    <dgm:pt modelId="{080C42A2-519F-43EA-AD8F-DB787B9E271D}" type="pres">
      <dgm:prSet presAssocID="{933FD108-DA8F-49A9-A100-94C2DE0BBB79}" presName="horz1" presStyleCnt="0"/>
      <dgm:spPr/>
    </dgm:pt>
    <dgm:pt modelId="{0405EB04-E67B-4FE0-9957-D6EC3675285A}" type="pres">
      <dgm:prSet presAssocID="{933FD108-DA8F-49A9-A100-94C2DE0BBB79}" presName="tx1" presStyleLbl="revTx" presStyleIdx="2" presStyleCnt="4"/>
      <dgm:spPr/>
    </dgm:pt>
    <dgm:pt modelId="{B9BDAE24-7F23-4945-8D8B-313297699337}" type="pres">
      <dgm:prSet presAssocID="{933FD108-DA8F-49A9-A100-94C2DE0BBB79}" presName="vert1" presStyleCnt="0"/>
      <dgm:spPr/>
    </dgm:pt>
    <dgm:pt modelId="{D7FE01B0-205F-4417-BB8B-A0FFD18854C3}" type="pres">
      <dgm:prSet presAssocID="{50A8485B-BA5D-447E-9AE6-969A5DEE4B85}" presName="thickLine" presStyleLbl="alignNode1" presStyleIdx="3" presStyleCnt="4"/>
      <dgm:spPr/>
    </dgm:pt>
    <dgm:pt modelId="{58710308-F820-4241-BEF4-22E27D9B76AE}" type="pres">
      <dgm:prSet presAssocID="{50A8485B-BA5D-447E-9AE6-969A5DEE4B85}" presName="horz1" presStyleCnt="0"/>
      <dgm:spPr/>
    </dgm:pt>
    <dgm:pt modelId="{7FF5E614-A24E-4940-94ED-278F9DDA11BC}" type="pres">
      <dgm:prSet presAssocID="{50A8485B-BA5D-447E-9AE6-969A5DEE4B85}" presName="tx1" presStyleLbl="revTx" presStyleIdx="3" presStyleCnt="4"/>
      <dgm:spPr/>
    </dgm:pt>
    <dgm:pt modelId="{A5B91F7A-23FD-49B5-AF39-B22D69EF30A0}" type="pres">
      <dgm:prSet presAssocID="{50A8485B-BA5D-447E-9AE6-969A5DEE4B85}" presName="vert1" presStyleCnt="0"/>
      <dgm:spPr/>
    </dgm:pt>
  </dgm:ptLst>
  <dgm:cxnLst>
    <dgm:cxn modelId="{A65EE621-4AB7-4A13-994C-ED74F4B369B5}" srcId="{E783EEF0-195F-4634-BBB5-D1802B2900B7}" destId="{486604F5-EECB-4055-8CAD-03FB96F0401D}" srcOrd="1" destOrd="0" parTransId="{17DA5A41-876B-45A0-B890-3CB6FAF348E2}" sibTransId="{4BAA939A-4B75-4220-A16B-B80CC936C49F}"/>
    <dgm:cxn modelId="{2956AB2A-D9AF-47CC-94DF-74AA3A4EFA4F}" srcId="{E783EEF0-195F-4634-BBB5-D1802B2900B7}" destId="{7DA4CCEE-DD7F-465D-9386-F59A89F8FB75}" srcOrd="0" destOrd="0" parTransId="{F5970844-E61B-4745-9289-31D4625D66FE}" sibTransId="{1876AB29-B73E-4007-9A9A-764BACABFA93}"/>
    <dgm:cxn modelId="{97B1552E-82CD-4882-A853-35918B726CF6}" type="presOf" srcId="{E783EEF0-195F-4634-BBB5-D1802B2900B7}" destId="{040E7D0C-9ED7-4122-8D0D-27ABF2CC3B7F}" srcOrd="0" destOrd="0" presId="urn:microsoft.com/office/officeart/2008/layout/LinedList"/>
    <dgm:cxn modelId="{D9651D5B-36CF-4FE2-88B2-5F63E3EB09D1}" type="presOf" srcId="{933FD108-DA8F-49A9-A100-94C2DE0BBB79}" destId="{0405EB04-E67B-4FE0-9957-D6EC3675285A}" srcOrd="0" destOrd="0" presId="urn:microsoft.com/office/officeart/2008/layout/LinedList"/>
    <dgm:cxn modelId="{573BCF91-5EC8-4E17-B67C-576D450A90A3}" type="presOf" srcId="{486604F5-EECB-4055-8CAD-03FB96F0401D}" destId="{31BEDCC3-3945-480B-84E6-EAB90C8F3179}" srcOrd="0" destOrd="0" presId="urn:microsoft.com/office/officeart/2008/layout/LinedList"/>
    <dgm:cxn modelId="{E3B64CA8-433B-4F40-AE32-4D5197CCA9E2}" type="presOf" srcId="{7DA4CCEE-DD7F-465D-9386-F59A89F8FB75}" destId="{66848574-58B2-43DD-BA07-3B9D5650D67E}" srcOrd="0" destOrd="0" presId="urn:microsoft.com/office/officeart/2008/layout/LinedList"/>
    <dgm:cxn modelId="{79D1D7C0-94FA-4C09-B049-37DD975F3B81}" srcId="{E783EEF0-195F-4634-BBB5-D1802B2900B7}" destId="{933FD108-DA8F-49A9-A100-94C2DE0BBB79}" srcOrd="2" destOrd="0" parTransId="{9D777FBD-FB27-44A5-8E1D-A583C691B944}" sibTransId="{7C67D59F-E8DF-499B-B2BB-C34CCC70C32E}"/>
    <dgm:cxn modelId="{0A96EEDC-B58B-4B09-9E59-8A13838B2BF6}" type="presOf" srcId="{50A8485B-BA5D-447E-9AE6-969A5DEE4B85}" destId="{7FF5E614-A24E-4940-94ED-278F9DDA11BC}" srcOrd="0" destOrd="0" presId="urn:microsoft.com/office/officeart/2008/layout/LinedList"/>
    <dgm:cxn modelId="{2417F8E5-4A88-437C-94EA-051730C32799}" srcId="{E783EEF0-195F-4634-BBB5-D1802B2900B7}" destId="{50A8485B-BA5D-447E-9AE6-969A5DEE4B85}" srcOrd="3" destOrd="0" parTransId="{EF240D4C-8287-43DA-8ED6-BBC21B30E307}" sibTransId="{376F87D4-9BE6-4C47-B4B9-481C67DC6B1F}"/>
    <dgm:cxn modelId="{9443B99B-3750-476E-9A8D-998DF44FDD04}" type="presParOf" srcId="{040E7D0C-9ED7-4122-8D0D-27ABF2CC3B7F}" destId="{821E9411-9FB5-42BF-ABBC-EC2D95B3952E}" srcOrd="0" destOrd="0" presId="urn:microsoft.com/office/officeart/2008/layout/LinedList"/>
    <dgm:cxn modelId="{D66ABD44-F5CC-4C09-A6C6-E2C849C9C5EA}" type="presParOf" srcId="{040E7D0C-9ED7-4122-8D0D-27ABF2CC3B7F}" destId="{71EBA518-1FC7-44B1-B166-D055B11DE99D}" srcOrd="1" destOrd="0" presId="urn:microsoft.com/office/officeart/2008/layout/LinedList"/>
    <dgm:cxn modelId="{0E28B7AE-F36B-4EC3-BD77-F7630EB9B1E6}" type="presParOf" srcId="{71EBA518-1FC7-44B1-B166-D055B11DE99D}" destId="{66848574-58B2-43DD-BA07-3B9D5650D67E}" srcOrd="0" destOrd="0" presId="urn:microsoft.com/office/officeart/2008/layout/LinedList"/>
    <dgm:cxn modelId="{EE2CD16C-5150-4F4D-B79B-EB28117D3BFE}" type="presParOf" srcId="{71EBA518-1FC7-44B1-B166-D055B11DE99D}" destId="{0B800226-7A25-4852-B378-504FC6CAD4CA}" srcOrd="1" destOrd="0" presId="urn:microsoft.com/office/officeart/2008/layout/LinedList"/>
    <dgm:cxn modelId="{AF7A2EBC-714D-47F5-8676-124BC4F078D9}" type="presParOf" srcId="{040E7D0C-9ED7-4122-8D0D-27ABF2CC3B7F}" destId="{FFFF151F-6411-465E-A196-4718B56C442C}" srcOrd="2" destOrd="0" presId="urn:microsoft.com/office/officeart/2008/layout/LinedList"/>
    <dgm:cxn modelId="{734F16EF-DF88-4EB7-BC61-55F914138148}" type="presParOf" srcId="{040E7D0C-9ED7-4122-8D0D-27ABF2CC3B7F}" destId="{C46E380C-1A90-44F7-8503-644621AD712D}" srcOrd="3" destOrd="0" presId="urn:microsoft.com/office/officeart/2008/layout/LinedList"/>
    <dgm:cxn modelId="{D3FEF3FB-C6A2-4E2D-AFE1-8DB825D01C2B}" type="presParOf" srcId="{C46E380C-1A90-44F7-8503-644621AD712D}" destId="{31BEDCC3-3945-480B-84E6-EAB90C8F3179}" srcOrd="0" destOrd="0" presId="urn:microsoft.com/office/officeart/2008/layout/LinedList"/>
    <dgm:cxn modelId="{1E42990F-D118-43FC-B086-2AF8C8E12741}" type="presParOf" srcId="{C46E380C-1A90-44F7-8503-644621AD712D}" destId="{0E274420-941B-4552-90FF-2CEB0D665BCE}" srcOrd="1" destOrd="0" presId="urn:microsoft.com/office/officeart/2008/layout/LinedList"/>
    <dgm:cxn modelId="{7724A054-8ECC-4173-BE58-3185C352FD96}" type="presParOf" srcId="{040E7D0C-9ED7-4122-8D0D-27ABF2CC3B7F}" destId="{58A7CE66-1262-435B-893B-682F91B363CA}" srcOrd="4" destOrd="0" presId="urn:microsoft.com/office/officeart/2008/layout/LinedList"/>
    <dgm:cxn modelId="{0CE9F566-AC8F-476C-9B7A-8F932A3607B1}" type="presParOf" srcId="{040E7D0C-9ED7-4122-8D0D-27ABF2CC3B7F}" destId="{080C42A2-519F-43EA-AD8F-DB787B9E271D}" srcOrd="5" destOrd="0" presId="urn:microsoft.com/office/officeart/2008/layout/LinedList"/>
    <dgm:cxn modelId="{24BF5906-AF34-49A3-8161-D76CDDE05862}" type="presParOf" srcId="{080C42A2-519F-43EA-AD8F-DB787B9E271D}" destId="{0405EB04-E67B-4FE0-9957-D6EC3675285A}" srcOrd="0" destOrd="0" presId="urn:microsoft.com/office/officeart/2008/layout/LinedList"/>
    <dgm:cxn modelId="{6956283B-BC3E-4CF7-BF0F-69B2F8D0A18E}" type="presParOf" srcId="{080C42A2-519F-43EA-AD8F-DB787B9E271D}" destId="{B9BDAE24-7F23-4945-8D8B-313297699337}" srcOrd="1" destOrd="0" presId="urn:microsoft.com/office/officeart/2008/layout/LinedList"/>
    <dgm:cxn modelId="{3FD6C5D9-D11D-44BC-9F02-BE790484E4F9}" type="presParOf" srcId="{040E7D0C-9ED7-4122-8D0D-27ABF2CC3B7F}" destId="{D7FE01B0-205F-4417-BB8B-A0FFD18854C3}" srcOrd="6" destOrd="0" presId="urn:microsoft.com/office/officeart/2008/layout/LinedList"/>
    <dgm:cxn modelId="{4EBF7B90-F655-4DF9-9C64-C9CFC054D5B9}" type="presParOf" srcId="{040E7D0C-9ED7-4122-8D0D-27ABF2CC3B7F}" destId="{58710308-F820-4241-BEF4-22E27D9B76AE}" srcOrd="7" destOrd="0" presId="urn:microsoft.com/office/officeart/2008/layout/LinedList"/>
    <dgm:cxn modelId="{930C7733-FA9D-48DC-B642-E56D02CC81AB}" type="presParOf" srcId="{58710308-F820-4241-BEF4-22E27D9B76AE}" destId="{7FF5E614-A24E-4940-94ED-278F9DDA11BC}" srcOrd="0" destOrd="0" presId="urn:microsoft.com/office/officeart/2008/layout/LinedList"/>
    <dgm:cxn modelId="{598BA746-4AD1-4294-9287-9C2CD25EA6AF}" type="presParOf" srcId="{58710308-F820-4241-BEF4-22E27D9B76AE}" destId="{A5B91F7A-23FD-49B5-AF39-B22D69EF30A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DCAEE-E058-4080-88CF-ECF7889255B3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4BBF59-0431-4427-93DD-D39EF54A20D2}">
      <dsp:nvSpPr>
        <dsp:cNvPr id="0" name=""/>
        <dsp:cNvSpPr/>
      </dsp:nvSpPr>
      <dsp:spPr>
        <a:xfrm>
          <a:off x="0" y="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Support and grow the staff you have</a:t>
          </a:r>
        </a:p>
      </dsp:txBody>
      <dsp:txXfrm>
        <a:off x="0" y="0"/>
        <a:ext cx="6900512" cy="1384035"/>
      </dsp:txXfrm>
    </dsp:sp>
    <dsp:sp modelId="{5C476A54-E7B8-44F9-BE3F-935F34AEA809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3921AB-D589-400A-81B3-86D583FD8810}">
      <dsp:nvSpPr>
        <dsp:cNvPr id="0" name=""/>
        <dsp:cNvSpPr/>
      </dsp:nvSpPr>
      <dsp:spPr>
        <a:xfrm>
          <a:off x="0" y="138403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Know your audience</a:t>
          </a:r>
        </a:p>
      </dsp:txBody>
      <dsp:txXfrm>
        <a:off x="0" y="1384035"/>
        <a:ext cx="6900512" cy="1384035"/>
      </dsp:txXfrm>
    </dsp:sp>
    <dsp:sp modelId="{DF0F209A-672C-42C2-B996-55EA40C29587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19E294-F0A6-41CD-B07B-66F4D6885059}">
      <dsp:nvSpPr>
        <dsp:cNvPr id="0" name=""/>
        <dsp:cNvSpPr/>
      </dsp:nvSpPr>
      <dsp:spPr>
        <a:xfrm>
          <a:off x="0" y="2768070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Recruitment and retention</a:t>
          </a:r>
        </a:p>
      </dsp:txBody>
      <dsp:txXfrm>
        <a:off x="0" y="2768070"/>
        <a:ext cx="6900512" cy="1384035"/>
      </dsp:txXfrm>
    </dsp:sp>
    <dsp:sp modelId="{DEB98D27-0FA3-48F7-80DA-047E56DFFD4B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ED614-0653-4277-A9C0-F155E1468BA2}">
      <dsp:nvSpPr>
        <dsp:cNvPr id="0" name=""/>
        <dsp:cNvSpPr/>
      </dsp:nvSpPr>
      <dsp:spPr>
        <a:xfrm>
          <a:off x="0" y="4152105"/>
          <a:ext cx="6900512" cy="13840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Planning for the future</a:t>
          </a:r>
        </a:p>
      </dsp:txBody>
      <dsp:txXfrm>
        <a:off x="0" y="4152105"/>
        <a:ext cx="6900512" cy="13840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3ADD3C-0DC2-40A6-BDCC-B67C9D095562}">
      <dsp:nvSpPr>
        <dsp:cNvPr id="0" name=""/>
        <dsp:cNvSpPr/>
      </dsp:nvSpPr>
      <dsp:spPr>
        <a:xfrm>
          <a:off x="0" y="502"/>
          <a:ext cx="78536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0A15EF-D506-4988-B4F6-B52A37E48BD0}">
      <dsp:nvSpPr>
        <dsp:cNvPr id="0" name=""/>
        <dsp:cNvSpPr/>
      </dsp:nvSpPr>
      <dsp:spPr>
        <a:xfrm>
          <a:off x="0" y="502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What is a Generation and its Characteristics?</a:t>
          </a:r>
          <a:endParaRPr lang="en-US" sz="2300" kern="1200" dirty="0"/>
        </a:p>
      </dsp:txBody>
      <dsp:txXfrm>
        <a:off x="0" y="502"/>
        <a:ext cx="7853660" cy="823633"/>
      </dsp:txXfrm>
    </dsp:sp>
    <dsp:sp modelId="{83516BFD-9AFC-4B64-8455-21AC1593BDA8}">
      <dsp:nvSpPr>
        <dsp:cNvPr id="0" name=""/>
        <dsp:cNvSpPr/>
      </dsp:nvSpPr>
      <dsp:spPr>
        <a:xfrm>
          <a:off x="0" y="824136"/>
          <a:ext cx="7853660" cy="0"/>
        </a:xfrm>
        <a:prstGeom prst="line">
          <a:avLst/>
        </a:prstGeom>
        <a:solidFill>
          <a:schemeClr val="accent2">
            <a:hueOff val="-2266801"/>
            <a:satOff val="1309"/>
            <a:lumOff val="-2402"/>
            <a:alphaOff val="0"/>
          </a:schemeClr>
        </a:solidFill>
        <a:ln w="12700" cap="flat" cmpd="sng" algn="ctr">
          <a:solidFill>
            <a:schemeClr val="accent2">
              <a:hueOff val="-2266801"/>
              <a:satOff val="1309"/>
              <a:lumOff val="-24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98E4F3-5801-4347-A9C7-3F2A487C3996}">
      <dsp:nvSpPr>
        <dsp:cNvPr id="0" name=""/>
        <dsp:cNvSpPr/>
      </dsp:nvSpPr>
      <dsp:spPr>
        <a:xfrm>
          <a:off x="0" y="824136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How can you Bridge the Generational Gap Effectively?</a:t>
          </a:r>
          <a:endParaRPr lang="en-US" sz="2300" kern="1200" dirty="0"/>
        </a:p>
      </dsp:txBody>
      <dsp:txXfrm>
        <a:off x="0" y="824136"/>
        <a:ext cx="7853660" cy="823633"/>
      </dsp:txXfrm>
    </dsp:sp>
    <dsp:sp modelId="{3B095014-EBE5-496C-BFC6-BAEEBFCEA5D3}">
      <dsp:nvSpPr>
        <dsp:cNvPr id="0" name=""/>
        <dsp:cNvSpPr/>
      </dsp:nvSpPr>
      <dsp:spPr>
        <a:xfrm>
          <a:off x="0" y="1647769"/>
          <a:ext cx="7853660" cy="0"/>
        </a:xfrm>
        <a:prstGeom prst="line">
          <a:avLst/>
        </a:prstGeom>
        <a:solidFill>
          <a:schemeClr val="accent2">
            <a:hueOff val="-4533602"/>
            <a:satOff val="2618"/>
            <a:lumOff val="-4804"/>
            <a:alphaOff val="0"/>
          </a:schemeClr>
        </a:solidFill>
        <a:ln w="12700" cap="flat" cmpd="sng" algn="ctr">
          <a:solidFill>
            <a:schemeClr val="accent2">
              <a:hueOff val="-4533602"/>
              <a:satOff val="2618"/>
              <a:lumOff val="-480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B26FA-811F-4C65-B6C6-E8C24B7316FE}">
      <dsp:nvSpPr>
        <dsp:cNvPr id="0" name=""/>
        <dsp:cNvSpPr/>
      </dsp:nvSpPr>
      <dsp:spPr>
        <a:xfrm>
          <a:off x="0" y="1647769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How can you Employ Each Generation's Uniqueness to Improve the Fire Service?</a:t>
          </a:r>
        </a:p>
      </dsp:txBody>
      <dsp:txXfrm>
        <a:off x="0" y="1647769"/>
        <a:ext cx="7853660" cy="823633"/>
      </dsp:txXfrm>
    </dsp:sp>
    <dsp:sp modelId="{CA2825CF-0E3B-442B-B5AC-C30200D49D1D}">
      <dsp:nvSpPr>
        <dsp:cNvPr id="0" name=""/>
        <dsp:cNvSpPr/>
      </dsp:nvSpPr>
      <dsp:spPr>
        <a:xfrm>
          <a:off x="0" y="2471402"/>
          <a:ext cx="7853660" cy="0"/>
        </a:xfrm>
        <a:prstGeom prst="line">
          <a:avLst/>
        </a:prstGeom>
        <a:solidFill>
          <a:schemeClr val="accent2">
            <a:hueOff val="-6800403"/>
            <a:satOff val="3927"/>
            <a:lumOff val="-7205"/>
            <a:alphaOff val="0"/>
          </a:schemeClr>
        </a:solidFill>
        <a:ln w="12700" cap="flat" cmpd="sng" algn="ctr">
          <a:solidFill>
            <a:schemeClr val="accent2">
              <a:hueOff val="-6800403"/>
              <a:satOff val="3927"/>
              <a:lumOff val="-72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A94CD9-B0A9-4564-A786-9FD323D05BA7}">
      <dsp:nvSpPr>
        <dsp:cNvPr id="0" name=""/>
        <dsp:cNvSpPr/>
      </dsp:nvSpPr>
      <dsp:spPr>
        <a:xfrm>
          <a:off x="0" y="2471402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What does the Future Hold for the Fire Service?</a:t>
          </a:r>
          <a:endParaRPr lang="en-US" sz="2300" kern="1200" dirty="0"/>
        </a:p>
      </dsp:txBody>
      <dsp:txXfrm>
        <a:off x="0" y="2471402"/>
        <a:ext cx="7853660" cy="823633"/>
      </dsp:txXfrm>
    </dsp:sp>
    <dsp:sp modelId="{0068008E-BC42-4014-BBB5-D1288CF86F8E}">
      <dsp:nvSpPr>
        <dsp:cNvPr id="0" name=""/>
        <dsp:cNvSpPr/>
      </dsp:nvSpPr>
      <dsp:spPr>
        <a:xfrm>
          <a:off x="0" y="3295035"/>
          <a:ext cx="7853660" cy="0"/>
        </a:xfrm>
        <a:prstGeom prst="line">
          <a:avLst/>
        </a:prstGeom>
        <a:solidFill>
          <a:schemeClr val="accent2">
            <a:hueOff val="-9067203"/>
            <a:satOff val="5236"/>
            <a:lumOff val="-9607"/>
            <a:alphaOff val="0"/>
          </a:schemeClr>
        </a:solidFill>
        <a:ln w="12700" cap="flat" cmpd="sng" algn="ctr">
          <a:solidFill>
            <a:schemeClr val="accent2">
              <a:hueOff val="-9067203"/>
              <a:satOff val="5236"/>
              <a:lumOff val="-96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A49EAC-158B-4013-97EF-A21C63E981E9}">
      <dsp:nvSpPr>
        <dsp:cNvPr id="0" name=""/>
        <dsp:cNvSpPr/>
      </dsp:nvSpPr>
      <dsp:spPr>
        <a:xfrm>
          <a:off x="0" y="3295035"/>
          <a:ext cx="7853660" cy="823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Wrapping it up.</a:t>
          </a:r>
        </a:p>
      </dsp:txBody>
      <dsp:txXfrm>
        <a:off x="0" y="3295035"/>
        <a:ext cx="7853660" cy="8236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6DE6C-FF62-44E2-B286-D2325D166A09}">
      <dsp:nvSpPr>
        <dsp:cNvPr id="0" name=""/>
        <dsp:cNvSpPr/>
      </dsp:nvSpPr>
      <dsp:spPr>
        <a:xfrm>
          <a:off x="0" y="29783"/>
          <a:ext cx="6245265" cy="27202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(1) </a:t>
          </a:r>
          <a:r>
            <a:rPr lang="en-US" sz="31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group of people born around the same time, typically within a 15-20 year span</a:t>
          </a:r>
          <a:r>
            <a:rPr lang="en-US" sz="3100" kern="1200" dirty="0"/>
            <a:t>. </a:t>
          </a:r>
        </a:p>
      </dsp:txBody>
      <dsp:txXfrm>
        <a:off x="132792" y="162575"/>
        <a:ext cx="5979681" cy="2454666"/>
      </dsp:txXfrm>
    </dsp:sp>
    <dsp:sp modelId="{B5EFB059-AA95-4FAD-B834-1EBE0184FED3}">
      <dsp:nvSpPr>
        <dsp:cNvPr id="0" name=""/>
        <dsp:cNvSpPr/>
      </dsp:nvSpPr>
      <dsp:spPr>
        <a:xfrm>
          <a:off x="0" y="2839313"/>
          <a:ext cx="6245265" cy="2720250"/>
        </a:xfrm>
        <a:prstGeom prst="roundRect">
          <a:avLst/>
        </a:prstGeom>
        <a:solidFill>
          <a:schemeClr val="accent2">
            <a:hueOff val="-9067203"/>
            <a:satOff val="5236"/>
            <a:lumOff val="-96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(2) </a:t>
          </a:r>
          <a:r>
            <a:rPr lang="en-US" sz="3100" kern="12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rPr>
            <a:t>Major events and societal changes during a generation's coming-of-age years tend to shape its perspective and attitudes</a:t>
          </a:r>
          <a:r>
            <a:rPr lang="en-US" sz="3100" kern="1200" dirty="0"/>
            <a:t>.</a:t>
          </a:r>
        </a:p>
      </dsp:txBody>
      <dsp:txXfrm>
        <a:off x="132792" y="2972105"/>
        <a:ext cx="5979681" cy="24546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2391A8-E563-4928-9745-7D0287D2E6A4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89B950-E79B-4402-A372-5A5EBB144BDA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/>
            <a:t>Adaptability to departmental changes</a:t>
          </a:r>
          <a:endParaRPr lang="en-US" sz="4600" kern="1200"/>
        </a:p>
      </dsp:txBody>
      <dsp:txXfrm>
        <a:off x="0" y="2703"/>
        <a:ext cx="6900512" cy="1843578"/>
      </dsp:txXfrm>
    </dsp:sp>
    <dsp:sp modelId="{6465865C-DBAD-4536-A82D-5A4F9AC6508C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210653-2CFD-4902-B751-E85C1C7AFB68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/>
            <a:t>Self-reliance with little guidance needed</a:t>
          </a:r>
          <a:endParaRPr lang="en-US" sz="4600" kern="1200"/>
        </a:p>
      </dsp:txBody>
      <dsp:txXfrm>
        <a:off x="0" y="1846281"/>
        <a:ext cx="6900512" cy="1843578"/>
      </dsp:txXfrm>
    </dsp:sp>
    <dsp:sp modelId="{285C1B8C-89AE-4475-BF3E-408970EFFE29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58A825-9907-4F33-8F60-8673620D9048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5260" tIns="175260" rIns="175260" bIns="175260" numCol="1" spcCol="1270" anchor="t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b="0" i="0" kern="1200"/>
            <a:t>Tech-savvy with a balanced approach to technology</a:t>
          </a:r>
          <a:endParaRPr lang="en-US" sz="4600" kern="1200"/>
        </a:p>
      </dsp:txBody>
      <dsp:txXfrm>
        <a:off x="0" y="3689859"/>
        <a:ext cx="6900512" cy="18435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30B738-CF34-434B-BE3E-50DEF8F27F3B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ED233B-DBE6-4F3B-B405-E2344710EFB5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Social Conscience to creatively serve vulnerable populations.</a:t>
          </a:r>
        </a:p>
      </dsp:txBody>
      <dsp:txXfrm>
        <a:off x="0" y="2703"/>
        <a:ext cx="6900512" cy="1843578"/>
      </dsp:txXfrm>
    </dsp:sp>
    <dsp:sp modelId="{B19098D1-9FB8-4C31-AD2C-16D85D649AFE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277BE7-5E3C-4110-84EA-8CC16D2F830E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Innovational comfort with emerging technologies.</a:t>
          </a:r>
        </a:p>
      </dsp:txBody>
      <dsp:txXfrm>
        <a:off x="0" y="1846281"/>
        <a:ext cx="6900512" cy="1843578"/>
      </dsp:txXfrm>
    </dsp:sp>
    <dsp:sp modelId="{20693C90-E865-483D-B59A-C9725C5F409E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99BBE4-5A1E-420D-AA3C-8E386498F0CC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t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Multitasking ability enables juggling diverse emergencies and community partnerships.</a:t>
          </a:r>
        </a:p>
      </dsp:txBody>
      <dsp:txXfrm>
        <a:off x="0" y="3689859"/>
        <a:ext cx="6900512" cy="18435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475DC-AB04-4154-8303-5963291F68ED}">
      <dsp:nvSpPr>
        <dsp:cNvPr id="0" name=""/>
        <dsp:cNvSpPr/>
      </dsp:nvSpPr>
      <dsp:spPr>
        <a:xfrm>
          <a:off x="0" y="270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5B2C99-C9C3-4E25-B465-E660CF4E701D}">
      <dsp:nvSpPr>
        <dsp:cNvPr id="0" name=""/>
        <dsp:cNvSpPr/>
      </dsp:nvSpPr>
      <dsp:spPr>
        <a:xfrm>
          <a:off x="0" y="2703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/>
            <a:t>Hyper-Connectedness: proficient in leveraging technology for networking and information gathering.</a:t>
          </a:r>
          <a:endParaRPr lang="en-US" sz="3100" kern="1200"/>
        </a:p>
      </dsp:txBody>
      <dsp:txXfrm>
        <a:off x="0" y="2703"/>
        <a:ext cx="6900512" cy="1843578"/>
      </dsp:txXfrm>
    </dsp:sp>
    <dsp:sp modelId="{966F91E8-B1E9-474A-B90D-934908085C17}">
      <dsp:nvSpPr>
        <dsp:cNvPr id="0" name=""/>
        <dsp:cNvSpPr/>
      </dsp:nvSpPr>
      <dsp:spPr>
        <a:xfrm>
          <a:off x="0" y="184628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533915-93D5-44C2-B4BA-6A2441841852}">
      <dsp:nvSpPr>
        <dsp:cNvPr id="0" name=""/>
        <dsp:cNvSpPr/>
      </dsp:nvSpPr>
      <dsp:spPr>
        <a:xfrm>
          <a:off x="0" y="1846281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/>
            <a:t>Inclusiveness: accepting of diversity and expects fair treatment for all.</a:t>
          </a:r>
          <a:endParaRPr lang="en-US" sz="3100" kern="1200"/>
        </a:p>
      </dsp:txBody>
      <dsp:txXfrm>
        <a:off x="0" y="1846281"/>
        <a:ext cx="6900512" cy="1843578"/>
      </dsp:txXfrm>
    </dsp:sp>
    <dsp:sp modelId="{F0E4EFB5-F9CF-42ED-8A15-C456F4F3BC23}">
      <dsp:nvSpPr>
        <dsp:cNvPr id="0" name=""/>
        <dsp:cNvSpPr/>
      </dsp:nvSpPr>
      <dsp:spPr>
        <a:xfrm>
          <a:off x="0" y="3689859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5052B5-F8B7-40D8-A139-699E038704DE}">
      <dsp:nvSpPr>
        <dsp:cNvPr id="0" name=""/>
        <dsp:cNvSpPr/>
      </dsp:nvSpPr>
      <dsp:spPr>
        <a:xfrm>
          <a:off x="0" y="3689859"/>
          <a:ext cx="6900512" cy="18435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/>
            <a:t>Pragmatism: develops risk analysis and solution-focused thinking due to financial and job insecurities during youth.</a:t>
          </a:r>
          <a:endParaRPr lang="en-US" sz="3100" kern="1200"/>
        </a:p>
      </dsp:txBody>
      <dsp:txXfrm>
        <a:off x="0" y="3689859"/>
        <a:ext cx="6900512" cy="18435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A4E70C-8066-4A3B-902D-D01AAB355211}">
      <dsp:nvSpPr>
        <dsp:cNvPr id="0" name=""/>
        <dsp:cNvSpPr/>
      </dsp:nvSpPr>
      <dsp:spPr>
        <a:xfrm>
          <a:off x="0" y="675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A24952-516D-4845-B071-0C0FE1B42440}">
      <dsp:nvSpPr>
        <dsp:cNvPr id="0" name=""/>
        <dsp:cNvSpPr/>
      </dsp:nvSpPr>
      <dsp:spPr>
        <a:xfrm>
          <a:off x="0" y="675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Lead by example. Extreme Ownership</a:t>
          </a:r>
        </a:p>
      </dsp:txBody>
      <dsp:txXfrm>
        <a:off x="0" y="675"/>
        <a:ext cx="6900512" cy="1106957"/>
      </dsp:txXfrm>
    </dsp:sp>
    <dsp:sp modelId="{E0F40DB2-F9A2-43BA-AD46-8EF079684DE6}">
      <dsp:nvSpPr>
        <dsp:cNvPr id="0" name=""/>
        <dsp:cNvSpPr/>
      </dsp:nvSpPr>
      <dsp:spPr>
        <a:xfrm>
          <a:off x="0" y="1107633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CAE9E4-11E4-4D42-95AD-99FB998BB18C}">
      <dsp:nvSpPr>
        <dsp:cNvPr id="0" name=""/>
        <dsp:cNvSpPr/>
      </dsp:nvSpPr>
      <dsp:spPr>
        <a:xfrm>
          <a:off x="0" y="1107633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Actions speak louder than words</a:t>
          </a:r>
        </a:p>
      </dsp:txBody>
      <dsp:txXfrm>
        <a:off x="0" y="1107633"/>
        <a:ext cx="6900512" cy="1106957"/>
      </dsp:txXfrm>
    </dsp:sp>
    <dsp:sp modelId="{829A9DDD-0A59-43C0-AC21-88A3A6A64C54}">
      <dsp:nvSpPr>
        <dsp:cNvPr id="0" name=""/>
        <dsp:cNvSpPr/>
      </dsp:nvSpPr>
      <dsp:spPr>
        <a:xfrm>
          <a:off x="0" y="2214591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038883-5D2F-4785-8D53-0B0EDEB82912}">
      <dsp:nvSpPr>
        <dsp:cNvPr id="0" name=""/>
        <dsp:cNvSpPr/>
      </dsp:nvSpPr>
      <dsp:spPr>
        <a:xfrm>
          <a:off x="0" y="2214591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You never know until you try</a:t>
          </a:r>
        </a:p>
      </dsp:txBody>
      <dsp:txXfrm>
        <a:off x="0" y="2214591"/>
        <a:ext cx="6900512" cy="1106957"/>
      </dsp:txXfrm>
    </dsp:sp>
    <dsp:sp modelId="{C084AC6E-D602-470F-9564-991924E1C226}">
      <dsp:nvSpPr>
        <dsp:cNvPr id="0" name=""/>
        <dsp:cNvSpPr/>
      </dsp:nvSpPr>
      <dsp:spPr>
        <a:xfrm>
          <a:off x="0" y="3321549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39FF74-D7F6-4FD0-B5EF-5408B9FB81A1}">
      <dsp:nvSpPr>
        <dsp:cNvPr id="0" name=""/>
        <dsp:cNvSpPr/>
      </dsp:nvSpPr>
      <dsp:spPr>
        <a:xfrm>
          <a:off x="0" y="3321549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Don’t be afraid to fail</a:t>
          </a:r>
        </a:p>
      </dsp:txBody>
      <dsp:txXfrm>
        <a:off x="0" y="3321549"/>
        <a:ext cx="6900512" cy="1106957"/>
      </dsp:txXfrm>
    </dsp:sp>
    <dsp:sp modelId="{B3971657-5009-48C2-AE46-61AE866067AD}">
      <dsp:nvSpPr>
        <dsp:cNvPr id="0" name=""/>
        <dsp:cNvSpPr/>
      </dsp:nvSpPr>
      <dsp:spPr>
        <a:xfrm>
          <a:off x="0" y="4428507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35E4D0-2342-409C-B664-1E85205FEB20}">
      <dsp:nvSpPr>
        <dsp:cNvPr id="0" name=""/>
        <dsp:cNvSpPr/>
      </dsp:nvSpPr>
      <dsp:spPr>
        <a:xfrm>
          <a:off x="0" y="4428507"/>
          <a:ext cx="6900512" cy="11069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Ask and be open to discussion… COMMUNICATE!</a:t>
          </a:r>
        </a:p>
      </dsp:txBody>
      <dsp:txXfrm>
        <a:off x="0" y="4428507"/>
        <a:ext cx="6900512" cy="110695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A99D87-349A-4C18-BB82-8356455594E2}">
      <dsp:nvSpPr>
        <dsp:cNvPr id="0" name=""/>
        <dsp:cNvSpPr/>
      </dsp:nvSpPr>
      <dsp:spPr>
        <a:xfrm>
          <a:off x="0" y="2258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1BA833-5C76-4613-BDE4-DFBDFCC1F0D4}">
      <dsp:nvSpPr>
        <dsp:cNvPr id="0" name=""/>
        <dsp:cNvSpPr/>
      </dsp:nvSpPr>
      <dsp:spPr>
        <a:xfrm>
          <a:off x="346197" y="259760"/>
          <a:ext cx="629450" cy="6294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C8FD17-DE1E-4D70-BABB-0E6208D3C393}">
      <dsp:nvSpPr>
        <dsp:cNvPr id="0" name=""/>
        <dsp:cNvSpPr/>
      </dsp:nvSpPr>
      <dsp:spPr>
        <a:xfrm>
          <a:off x="1321846" y="2258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Value and meaning</a:t>
          </a:r>
        </a:p>
      </dsp:txBody>
      <dsp:txXfrm>
        <a:off x="1321846" y="2258"/>
        <a:ext cx="5508721" cy="1144455"/>
      </dsp:txXfrm>
    </dsp:sp>
    <dsp:sp modelId="{D6A21E80-5409-40A8-8809-F2D5E2249F69}">
      <dsp:nvSpPr>
        <dsp:cNvPr id="0" name=""/>
        <dsp:cNvSpPr/>
      </dsp:nvSpPr>
      <dsp:spPr>
        <a:xfrm>
          <a:off x="0" y="1432827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541C6-A45D-482C-AD4A-98CF45557AF6}">
      <dsp:nvSpPr>
        <dsp:cNvPr id="0" name=""/>
        <dsp:cNvSpPr/>
      </dsp:nvSpPr>
      <dsp:spPr>
        <a:xfrm>
          <a:off x="346197" y="1690330"/>
          <a:ext cx="629450" cy="6294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4FD50-3E82-4DB0-8FEC-0EF2DCE9E7B0}">
      <dsp:nvSpPr>
        <dsp:cNvPr id="0" name=""/>
        <dsp:cNvSpPr/>
      </dsp:nvSpPr>
      <dsp:spPr>
        <a:xfrm>
          <a:off x="1321846" y="1432827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Personal improvement and advancement</a:t>
          </a:r>
        </a:p>
      </dsp:txBody>
      <dsp:txXfrm>
        <a:off x="1321846" y="1432827"/>
        <a:ext cx="5508721" cy="1144455"/>
      </dsp:txXfrm>
    </dsp:sp>
    <dsp:sp modelId="{2CE8BFA0-0020-4747-8964-543D05AC8362}">
      <dsp:nvSpPr>
        <dsp:cNvPr id="0" name=""/>
        <dsp:cNvSpPr/>
      </dsp:nvSpPr>
      <dsp:spPr>
        <a:xfrm>
          <a:off x="0" y="2863396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6D5DE0-50E8-47C9-8A3C-4924D01F2AD0}">
      <dsp:nvSpPr>
        <dsp:cNvPr id="0" name=""/>
        <dsp:cNvSpPr/>
      </dsp:nvSpPr>
      <dsp:spPr>
        <a:xfrm>
          <a:off x="346197" y="3120899"/>
          <a:ext cx="629450" cy="6294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3870F3-EEF5-41E9-94C2-0D161257B014}">
      <dsp:nvSpPr>
        <dsp:cNvPr id="0" name=""/>
        <dsp:cNvSpPr/>
      </dsp:nvSpPr>
      <dsp:spPr>
        <a:xfrm>
          <a:off x="1321846" y="2863396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Options to raise in leadership</a:t>
          </a:r>
        </a:p>
      </dsp:txBody>
      <dsp:txXfrm>
        <a:off x="1321846" y="2863396"/>
        <a:ext cx="5508721" cy="1144455"/>
      </dsp:txXfrm>
    </dsp:sp>
    <dsp:sp modelId="{B1D357B1-54C8-4D4F-B735-F393A01BD335}">
      <dsp:nvSpPr>
        <dsp:cNvPr id="0" name=""/>
        <dsp:cNvSpPr/>
      </dsp:nvSpPr>
      <dsp:spPr>
        <a:xfrm>
          <a:off x="0" y="4293966"/>
          <a:ext cx="6830568" cy="114445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6B818B-0ADF-41AE-AD21-71301A68109D}">
      <dsp:nvSpPr>
        <dsp:cNvPr id="0" name=""/>
        <dsp:cNvSpPr/>
      </dsp:nvSpPr>
      <dsp:spPr>
        <a:xfrm>
          <a:off x="346197" y="4551468"/>
          <a:ext cx="629450" cy="6294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34A2F-9FA2-4158-8FE2-08F6E0E97408}">
      <dsp:nvSpPr>
        <dsp:cNvPr id="0" name=""/>
        <dsp:cNvSpPr/>
      </dsp:nvSpPr>
      <dsp:spPr>
        <a:xfrm>
          <a:off x="1321846" y="4293966"/>
          <a:ext cx="5508721" cy="11444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122" tIns="121122" rIns="121122" bIns="12112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Purpose-driven impact in the community</a:t>
          </a:r>
        </a:p>
      </dsp:txBody>
      <dsp:txXfrm>
        <a:off x="1321846" y="4293966"/>
        <a:ext cx="5508721" cy="114445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E9411-9FB5-42BF-ABBC-EC2D95B3952E}">
      <dsp:nvSpPr>
        <dsp:cNvPr id="0" name=""/>
        <dsp:cNvSpPr/>
      </dsp:nvSpPr>
      <dsp:spPr>
        <a:xfrm>
          <a:off x="0" y="0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48574-58B2-43DD-BA07-3B9D5650D67E}">
      <dsp:nvSpPr>
        <dsp:cNvPr id="0" name=""/>
        <dsp:cNvSpPr/>
      </dsp:nvSpPr>
      <dsp:spPr>
        <a:xfrm>
          <a:off x="0" y="0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ANY QUESTIONS?</a:t>
          </a:r>
        </a:p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marchill@twodarkthirty.com</a:t>
          </a:r>
        </a:p>
      </dsp:txBody>
      <dsp:txXfrm>
        <a:off x="0" y="0"/>
        <a:ext cx="6263640" cy="1376171"/>
      </dsp:txXfrm>
    </dsp:sp>
    <dsp:sp modelId="{FFFF151F-6411-465E-A196-4718B56C442C}">
      <dsp:nvSpPr>
        <dsp:cNvPr id="0" name=""/>
        <dsp:cNvSpPr/>
      </dsp:nvSpPr>
      <dsp:spPr>
        <a:xfrm>
          <a:off x="0" y="1376171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BEDCC3-3945-480B-84E6-EAB90C8F3179}">
      <dsp:nvSpPr>
        <dsp:cNvPr id="0" name=""/>
        <dsp:cNvSpPr/>
      </dsp:nvSpPr>
      <dsp:spPr>
        <a:xfrm>
          <a:off x="0" y="1376171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Remember to always inspire, teach, and learn!</a:t>
          </a:r>
        </a:p>
      </dsp:txBody>
      <dsp:txXfrm>
        <a:off x="0" y="1376171"/>
        <a:ext cx="6263640" cy="1376171"/>
      </dsp:txXfrm>
    </dsp:sp>
    <dsp:sp modelId="{58A7CE66-1262-435B-893B-682F91B363CA}">
      <dsp:nvSpPr>
        <dsp:cNvPr id="0" name=""/>
        <dsp:cNvSpPr/>
      </dsp:nvSpPr>
      <dsp:spPr>
        <a:xfrm>
          <a:off x="0" y="2752343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5EB04-E67B-4FE0-9957-D6EC3675285A}">
      <dsp:nvSpPr>
        <dsp:cNvPr id="0" name=""/>
        <dsp:cNvSpPr/>
      </dsp:nvSpPr>
      <dsp:spPr>
        <a:xfrm>
          <a:off x="0" y="2752343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Please check out my website for more information and free downloads.</a:t>
          </a:r>
        </a:p>
      </dsp:txBody>
      <dsp:txXfrm>
        <a:off x="0" y="2752343"/>
        <a:ext cx="6263640" cy="1376171"/>
      </dsp:txXfrm>
    </dsp:sp>
    <dsp:sp modelId="{D7FE01B0-205F-4417-BB8B-A0FFD18854C3}">
      <dsp:nvSpPr>
        <dsp:cNvPr id="0" name=""/>
        <dsp:cNvSpPr/>
      </dsp:nvSpPr>
      <dsp:spPr>
        <a:xfrm>
          <a:off x="0" y="4128515"/>
          <a:ext cx="626364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F5E614-A24E-4940-94ED-278F9DDA11BC}">
      <dsp:nvSpPr>
        <dsp:cNvPr id="0" name=""/>
        <dsp:cNvSpPr/>
      </dsp:nvSpPr>
      <dsp:spPr>
        <a:xfrm>
          <a:off x="0" y="4128515"/>
          <a:ext cx="6263640" cy="13761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000" kern="1200" dirty="0"/>
            <a:t>Coupon code: </a:t>
          </a:r>
          <a:r>
            <a:rPr lang="en-US" sz="3000" b="1" i="1" u="none" kern="1200" dirty="0"/>
            <a:t>WSESI24</a:t>
          </a:r>
          <a:r>
            <a:rPr lang="en-US" sz="3000" kern="1200" dirty="0"/>
            <a:t> for 10% off</a:t>
          </a:r>
        </a:p>
        <a:p>
          <a:pPr marL="0"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www.twodarkthirty.com </a:t>
          </a:r>
        </a:p>
      </dsp:txBody>
      <dsp:txXfrm>
        <a:off x="0" y="4128515"/>
        <a:ext cx="6263640" cy="1376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94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442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87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65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5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941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70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954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80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568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5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911E6-577B-4FEF-9862-D48DBE34A7B8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CFCDE-F4DD-4406-B8B1-499922CC7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000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eg"/><Relationship Id="rId10" Type="http://schemas.openxmlformats.org/officeDocument/2006/relationships/image" Target="../media/image47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Relationship Id="rId1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69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08ABE98-08A7-1681-7511-9A73DFD994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0" r="9093" b="13326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C5E741-0C88-E5F3-CF8D-21C6448609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latin typeface="Century Gothic" panose="020B0502020202020204" pitchFamily="34" charset="0"/>
              </a:rPr>
              <a:t>Bridging the generational gap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A255A1-446A-E946-BD2B-C90A099D6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 i="1" dirty="0">
                <a:latin typeface="Century Gothic" panose="020B0502020202020204" pitchFamily="34" charset="0"/>
              </a:rPr>
              <a:t>Successfully teaching and onboarding Millennials and Gen Z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386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849BF7-1C18-DEBE-AFAF-13948B160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/>
              <a:t>Who am I?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BB417-90B2-85B4-9CC1-6D9D52F10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US" sz="2200"/>
              <a:t>Marc Hill</a:t>
            </a:r>
          </a:p>
          <a:p>
            <a:r>
              <a:rPr lang="en-US" sz="2200"/>
              <a:t>Degrees and certifications abound</a:t>
            </a:r>
          </a:p>
          <a:p>
            <a:pPr lvl="1"/>
            <a:r>
              <a:rPr lang="en-US" sz="2200"/>
              <a:t>Bachelors in Social Science</a:t>
            </a:r>
          </a:p>
          <a:p>
            <a:pPr lvl="1"/>
            <a:r>
              <a:rPr lang="en-US" sz="2200"/>
              <a:t>Masters in Ed Leadership</a:t>
            </a:r>
          </a:p>
          <a:p>
            <a:r>
              <a:rPr lang="en-US" sz="2200"/>
              <a:t>Over 20 years in public service</a:t>
            </a:r>
          </a:p>
          <a:p>
            <a:pPr lvl="1"/>
            <a:r>
              <a:rPr lang="en-US" sz="2200"/>
              <a:t>Volunteer, Career, &amp; Public Schools</a:t>
            </a:r>
          </a:p>
          <a:p>
            <a:r>
              <a:rPr lang="en-US" sz="2200"/>
              <a:t>Author of Two Dark Thirty</a:t>
            </a:r>
          </a:p>
        </p:txBody>
      </p:sp>
      <p:pic>
        <p:nvPicPr>
          <p:cNvPr id="5" name="Picture 4" descr="Two men wearing firefighter uniforms and giving thumbs up&#10;&#10;Description automatically generated">
            <a:extLst>
              <a:ext uri="{FF2B5EF4-FFF2-40B4-BE49-F238E27FC236}">
                <a16:creationId xmlns:a16="http://schemas.microsoft.com/office/drawing/2014/main" id="{FEEDB1F4-3B61-F8B9-C9FC-B7662DEBB1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6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663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E80698-4929-814C-9951-6E01152A4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kumimoji="0" lang="en-US" sz="5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Why is this topic important to know?</a:t>
            </a:r>
            <a:endParaRPr lang="en-US" sz="5400"/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BEA693-A291-3443-6556-F8567B8555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43168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4297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E5C9-30A0-94D8-D061-A8524AA02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A chart of the generation of workers&#10;&#10;Description automatically generated with medium confidence">
            <a:extLst>
              <a:ext uri="{FF2B5EF4-FFF2-40B4-BE49-F238E27FC236}">
                <a16:creationId xmlns:a16="http://schemas.microsoft.com/office/drawing/2014/main" id="{44F64C81-7DCB-148B-2F1D-A27343A8BD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474" y="718105"/>
            <a:ext cx="7229052" cy="5421790"/>
          </a:xfrm>
        </p:spPr>
      </p:pic>
    </p:spTree>
    <p:extLst>
      <p:ext uri="{BB962C8B-B14F-4D97-AF65-F5344CB8AC3E}">
        <p14:creationId xmlns:p14="http://schemas.microsoft.com/office/powerpoint/2010/main" val="1322328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715390-7161-B4EF-9D48-60157E1CD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i="1" dirty="0"/>
              <a:t>QUICK DOWN AND DIRTY!</a:t>
            </a:r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28A76F-2E82-B7E2-188A-0829F77605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720637"/>
              </p:ext>
            </p:extLst>
          </p:nvPr>
        </p:nvGraphicFramePr>
        <p:xfrm>
          <a:off x="572493" y="2071316"/>
          <a:ext cx="7853660" cy="411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8571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6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E7C930-29AD-8AA4-E21F-EB737FBC4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Let’s break all this down…</a:t>
            </a:r>
          </a:p>
        </p:txBody>
      </p:sp>
      <p:sp>
        <p:nvSpPr>
          <p:cNvPr id="16" name="Rectangle 8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83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1A2BEC-2719-9EF0-361E-2F2FFBD39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7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a Generation and its Characteristics?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448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38E527-E141-059E-EF07-4A75AB7F8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>
            <a:normAutofit/>
          </a:bodyPr>
          <a:lstStyle/>
          <a:p>
            <a:pPr algn="r"/>
            <a:r>
              <a:rPr lang="en-US" sz="6200"/>
              <a:t>A generation is…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2CA6CAC1-1E94-EC2E-DAB6-34A4920FD5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4795293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13140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hree leaves on a window">
            <a:extLst>
              <a:ext uri="{FF2B5EF4-FFF2-40B4-BE49-F238E27FC236}">
                <a16:creationId xmlns:a16="http://schemas.microsoft.com/office/drawing/2014/main" id="{6928CC77-F3D3-3712-4DF2-B150DBE397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627" b="-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D8F1FB-5146-8C3B-C4F5-99CB0DE78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Let’s take a trip down memory lane…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84A39C-3C63-4BBC-78E7-2D28A060E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5763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6" name="Picture 22" descr="The Origin of National Vietnam War Veterans Day » Richard Nixon Foundation">
            <a:extLst>
              <a:ext uri="{FF2B5EF4-FFF2-40B4-BE49-F238E27FC236}">
                <a16:creationId xmlns:a16="http://schemas.microsoft.com/office/drawing/2014/main" id="{5F0E4B46-8CB0-7C70-2E1B-90C960B9F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83" y="226192"/>
            <a:ext cx="5130265" cy="2565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Only Guide You Need To the Best Roller Rinks in Dallas">
            <a:extLst>
              <a:ext uri="{FF2B5EF4-FFF2-40B4-BE49-F238E27FC236}">
                <a16:creationId xmlns:a16="http://schemas.microsoft.com/office/drawing/2014/main" id="{F4CA3371-5C91-0EE4-44D6-BC52C18FC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3378" y="120685"/>
            <a:ext cx="2974215" cy="198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lassic Arcades: Early 80's News Reports – The Arcade Blogger">
            <a:extLst>
              <a:ext uri="{FF2B5EF4-FFF2-40B4-BE49-F238E27FC236}">
                <a16:creationId xmlns:a16="http://schemas.microsoft.com/office/drawing/2014/main" id="{F9C7E754-BBE1-C451-4F25-284FC8E313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188" y="3810440"/>
            <a:ext cx="3878429" cy="2567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tar Wars: why the 70s look is so important to the saga | Metro News">
            <a:extLst>
              <a:ext uri="{FF2B5EF4-FFF2-40B4-BE49-F238E27FC236}">
                <a16:creationId xmlns:a16="http://schemas.microsoft.com/office/drawing/2014/main" id="{21C7CD53-D233-958B-5DE9-0083C7A7F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224" y="139365"/>
            <a:ext cx="3348990" cy="2655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On this day in history, December 14, 1977, 'Saturday Night Fever' debuts,  capturing disco era in America | Fox News">
            <a:extLst>
              <a:ext uri="{FF2B5EF4-FFF2-40B4-BE49-F238E27FC236}">
                <a16:creationId xmlns:a16="http://schemas.microsoft.com/office/drawing/2014/main" id="{10B75E60-9702-DD84-9500-430B49187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8" y="2362482"/>
            <a:ext cx="3994887" cy="224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God Save the Eight-Track | Collectors Weekly">
            <a:extLst>
              <a:ext uri="{FF2B5EF4-FFF2-40B4-BE49-F238E27FC236}">
                <a16:creationId xmlns:a16="http://schemas.microsoft.com/office/drawing/2014/main" id="{A3BBCFEE-8319-F94A-29E2-AC1DBE128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1773" y="2017148"/>
            <a:ext cx="4708080" cy="277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Richard Nixon's Chicken Casserole, 60% OFF">
            <a:extLst>
              <a:ext uri="{FF2B5EF4-FFF2-40B4-BE49-F238E27FC236}">
                <a16:creationId xmlns:a16="http://schemas.microsoft.com/office/drawing/2014/main" id="{DEF291D0-688C-EFC5-A295-59E553B6A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6726" y="1651218"/>
            <a:ext cx="2569143" cy="256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The Retrogrouch: The American Bike Boom - 1970s">
            <a:extLst>
              <a:ext uri="{FF2B5EF4-FFF2-40B4-BE49-F238E27FC236}">
                <a16:creationId xmlns:a16="http://schemas.microsoft.com/office/drawing/2014/main" id="{51C77967-D4D9-6C60-F7C3-B010F77FE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06" y="4112619"/>
            <a:ext cx="3051559" cy="2462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Jimmy Carter - Wikipedio">
            <a:extLst>
              <a:ext uri="{FF2B5EF4-FFF2-40B4-BE49-F238E27FC236}">
                <a16:creationId xmlns:a16="http://schemas.microsoft.com/office/drawing/2014/main" id="{A80A2505-BAFF-7C0D-CE12-80FB6FD394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2" b="34737"/>
          <a:stretch/>
        </p:blipFill>
        <p:spPr bwMode="auto">
          <a:xfrm>
            <a:off x="9516703" y="2066086"/>
            <a:ext cx="2447535" cy="1962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20 classic Lincoln Continental cars from the '70s - including an old ad  with Tom Selleck - Click Americana">
            <a:extLst>
              <a:ext uri="{FF2B5EF4-FFF2-40B4-BE49-F238E27FC236}">
                <a16:creationId xmlns:a16="http://schemas.microsoft.com/office/drawing/2014/main" id="{93E18053-D44C-42BD-ECF8-8238EC5CA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905" y="4181830"/>
            <a:ext cx="3845419" cy="256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Vintage McDonald's: See 5 decades of the famous fast food chain's retro  restaurants, menus &amp; history - Click Americana">
            <a:extLst>
              <a:ext uri="{FF2B5EF4-FFF2-40B4-BE49-F238E27FC236}">
                <a16:creationId xmlns:a16="http://schemas.microsoft.com/office/drawing/2014/main" id="{20B240BE-BCF0-3025-B62E-D8E9F6413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60" y="2947"/>
            <a:ext cx="3051559" cy="209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496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onald Reagan | The White House">
            <a:extLst>
              <a:ext uri="{FF2B5EF4-FFF2-40B4-BE49-F238E27FC236}">
                <a16:creationId xmlns:a16="http://schemas.microsoft.com/office/drawing/2014/main" id="{3DAF5BDD-E197-1F3A-AD22-A0BBEA7C9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50" y="230415"/>
            <a:ext cx="3171524" cy="317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TV">
            <a:extLst>
              <a:ext uri="{FF2B5EF4-FFF2-40B4-BE49-F238E27FC236}">
                <a16:creationId xmlns:a16="http://schemas.microsoft.com/office/drawing/2014/main" id="{2D830965-5655-5B8B-98D3-CEC20F36A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936" y="2359113"/>
            <a:ext cx="2768065" cy="204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Tab (drink) - Wikipedia">
            <a:extLst>
              <a:ext uri="{FF2B5EF4-FFF2-40B4-BE49-F238E27FC236}">
                <a16:creationId xmlns:a16="http://schemas.microsoft.com/office/drawing/2014/main" id="{502402D7-E613-3190-2BF6-D364B8462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03" y="3911410"/>
            <a:ext cx="142875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assette sales have more than doubled in 2020 according to new figures">
            <a:extLst>
              <a:ext uri="{FF2B5EF4-FFF2-40B4-BE49-F238E27FC236}">
                <a16:creationId xmlns:a16="http://schemas.microsoft.com/office/drawing/2014/main" id="{7B17B9AA-F038-40CB-7066-066144EF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403" y="352671"/>
            <a:ext cx="3420111" cy="2171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he Oregon Trail was made in just two weeks - Polygon">
            <a:extLst>
              <a:ext uri="{FF2B5EF4-FFF2-40B4-BE49-F238E27FC236}">
                <a16:creationId xmlns:a16="http://schemas.microsoft.com/office/drawing/2014/main" id="{1062002B-630F-2EC9-6AAA-F4DB3F996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844" y="2369630"/>
            <a:ext cx="3864168" cy="217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Covering your text books with brown paper. : r/nostalgia">
            <a:extLst>
              <a:ext uri="{FF2B5EF4-FFF2-40B4-BE49-F238E27FC236}">
                <a16:creationId xmlns:a16="http://schemas.microsoft.com/office/drawing/2014/main" id="{BEEE1A3A-1DC5-71E1-A1A0-5872154FF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968" y="4656506"/>
            <a:ext cx="2281789" cy="171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ll Clinton - Impeachment, Presidency &amp; Monica Lewinsky">
            <a:extLst>
              <a:ext uri="{FF2B5EF4-FFF2-40B4-BE49-F238E27FC236}">
                <a16:creationId xmlns:a16="http://schemas.microsoft.com/office/drawing/2014/main" id="{01BDF64E-5DDC-07CB-46D7-A0505B629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052" y="4543225"/>
            <a:ext cx="3445960" cy="1937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10-The Apple IIGS – Apple II History">
            <a:extLst>
              <a:ext uri="{FF2B5EF4-FFF2-40B4-BE49-F238E27FC236}">
                <a16:creationId xmlns:a16="http://schemas.microsoft.com/office/drawing/2014/main" id="{B2294F21-BB5F-D9E3-772D-15A365533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836" y="3372796"/>
            <a:ext cx="3848907" cy="324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heers (TV Series 1982–1993) - IMDb">
            <a:extLst>
              <a:ext uri="{FF2B5EF4-FFF2-40B4-BE49-F238E27FC236}">
                <a16:creationId xmlns:a16="http://schemas.microsoft.com/office/drawing/2014/main" id="{471FD587-00D0-BE89-215C-DC11E3EF9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24" y="3456427"/>
            <a:ext cx="18034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The history of the Walkman: 35 years of iconic music players - The Verge">
            <a:extLst>
              <a:ext uri="{FF2B5EF4-FFF2-40B4-BE49-F238E27FC236}">
                <a16:creationId xmlns:a16="http://schemas.microsoft.com/office/drawing/2014/main" id="{C961E2E1-30E9-D30F-2A70-70E7BA07C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5726" y="57110"/>
            <a:ext cx="1659167" cy="237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he 10 Hottest Cars from the 80's – Legacybox">
            <a:extLst>
              <a:ext uri="{FF2B5EF4-FFF2-40B4-BE49-F238E27FC236}">
                <a16:creationId xmlns:a16="http://schemas.microsoft.com/office/drawing/2014/main" id="{0E2B95C1-DEBE-2316-D6A3-AAFB77839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812" y="2335050"/>
            <a:ext cx="2709776" cy="140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Mikhail Gorbachev's legacy is now a wind of change of a different kind |  World News | Sky News">
            <a:extLst>
              <a:ext uri="{FF2B5EF4-FFF2-40B4-BE49-F238E27FC236}">
                <a16:creationId xmlns:a16="http://schemas.microsoft.com/office/drawing/2014/main" id="{EF7EECFC-689D-FEA0-7D3B-4780811E8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414" y="1030895"/>
            <a:ext cx="2866190" cy="1612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35 Years Ago: Nintendo Brings the NES to America">
            <a:extLst>
              <a:ext uri="{FF2B5EF4-FFF2-40B4-BE49-F238E27FC236}">
                <a16:creationId xmlns:a16="http://schemas.microsoft.com/office/drawing/2014/main" id="{E0A2B769-3ECB-4EA7-AD1B-9525FFF2B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088" y="158333"/>
            <a:ext cx="3041984" cy="202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8562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ptember 11 attacks - Wikipedia">
            <a:extLst>
              <a:ext uri="{FF2B5EF4-FFF2-40B4-BE49-F238E27FC236}">
                <a16:creationId xmlns:a16="http://schemas.microsoft.com/office/drawing/2014/main" id="{96F3B921-40A2-2637-5009-49431E368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962" y="182371"/>
            <a:ext cx="3162267" cy="21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George W. Bush | Biography, Presidency, &amp; Facts | Britannica">
            <a:extLst>
              <a:ext uri="{FF2B5EF4-FFF2-40B4-BE49-F238E27FC236}">
                <a16:creationId xmlns:a16="http://schemas.microsoft.com/office/drawing/2014/main" id="{76C296CC-39EC-6ADB-B460-02A0FD32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98" y="268999"/>
            <a:ext cx="1907430" cy="249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raq invasion 20th anniversary: A timeline and photos of a costly war">
            <a:extLst>
              <a:ext uri="{FF2B5EF4-FFF2-40B4-BE49-F238E27FC236}">
                <a16:creationId xmlns:a16="http://schemas.microsoft.com/office/drawing/2014/main" id="{EC8CBB93-C95B-2E4E-693F-005341A92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990" y="2348564"/>
            <a:ext cx="3106737" cy="2300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Jensen Cd-60, 60-second Super Anti-skip And Bass Boost Cd Player : Target">
            <a:extLst>
              <a:ext uri="{FF2B5EF4-FFF2-40B4-BE49-F238E27FC236}">
                <a16:creationId xmlns:a16="http://schemas.microsoft.com/office/drawing/2014/main" id="{F738E32A-AAC2-7435-1395-2F63674A5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515" y="336669"/>
            <a:ext cx="2589412" cy="258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Goodbye, AOL Instant Messenger: AIM is shutting down in December">
            <a:extLst>
              <a:ext uri="{FF2B5EF4-FFF2-40B4-BE49-F238E27FC236}">
                <a16:creationId xmlns:a16="http://schemas.microsoft.com/office/drawing/2014/main" id="{64ED5B47-322F-628A-CFB7-D69BA3FFB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544" y="4509436"/>
            <a:ext cx="3676650" cy="206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AOL's History of Growth and Decline - The New York Times">
            <a:extLst>
              <a:ext uri="{FF2B5EF4-FFF2-40B4-BE49-F238E27FC236}">
                <a16:creationId xmlns:a16="http://schemas.microsoft.com/office/drawing/2014/main" id="{559B092E-8802-1162-AC98-280296F6B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383" y="2350762"/>
            <a:ext cx="3951572" cy="222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Windows 95 Computer (Startup bootup) Sound - YouTube">
            <a:extLst>
              <a:ext uri="{FF2B5EF4-FFF2-40B4-BE49-F238E27FC236}">
                <a16:creationId xmlns:a16="http://schemas.microsoft.com/office/drawing/2014/main" id="{6933A584-6B85-6071-BB54-B20F53CB2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5" y="4362949"/>
            <a:ext cx="3957426" cy="2226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PONTIAC Grand Am Specs &amp; Photos - 1998, 1999, 2000, 2001, 2002, 2003, 2004,  2005 - autoevolution">
            <a:extLst>
              <a:ext uri="{FF2B5EF4-FFF2-40B4-BE49-F238E27FC236}">
                <a16:creationId xmlns:a16="http://schemas.microsoft.com/office/drawing/2014/main" id="{DD0AFBF0-9DE1-9D71-8A41-7E04A3BB0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2457" y="3999318"/>
            <a:ext cx="3951573" cy="259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This Is the Ultimate Late '90s/Early 2000s Playlist">
            <a:extLst>
              <a:ext uri="{FF2B5EF4-FFF2-40B4-BE49-F238E27FC236}">
                <a16:creationId xmlns:a16="http://schemas.microsoft.com/office/drawing/2014/main" id="{CD012413-25FD-19C9-B94F-5D2BF112C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433" y="115024"/>
            <a:ext cx="3881621" cy="2877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2" name="Picture 20" descr="Collapse of the Soviet Union | Causes, Facts, Events, &amp; Effects | Britannica">
            <a:extLst>
              <a:ext uri="{FF2B5EF4-FFF2-40B4-BE49-F238E27FC236}">
                <a16:creationId xmlns:a16="http://schemas.microsoft.com/office/drawing/2014/main" id="{D542961F-4A58-12C2-F065-B03FF6B63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31" y="2388014"/>
            <a:ext cx="3013371" cy="215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2721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arack Obama - Wikipedia">
            <a:extLst>
              <a:ext uri="{FF2B5EF4-FFF2-40B4-BE49-F238E27FC236}">
                <a16:creationId xmlns:a16="http://schemas.microsoft.com/office/drawing/2014/main" id="{7FF90384-68CE-5A53-8D10-67A08C98F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64" y="298384"/>
            <a:ext cx="209550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onald J. Trump | The White House">
            <a:extLst>
              <a:ext uri="{FF2B5EF4-FFF2-40B4-BE49-F238E27FC236}">
                <a16:creationId xmlns:a16="http://schemas.microsoft.com/office/drawing/2014/main" id="{09C40AE9-D84B-36EB-1B56-836497534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527" y="3987190"/>
            <a:ext cx="2703897" cy="270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Best 2-in-1 Laptop for 2024 - CNET">
            <a:extLst>
              <a:ext uri="{FF2B5EF4-FFF2-40B4-BE49-F238E27FC236}">
                <a16:creationId xmlns:a16="http://schemas.microsoft.com/office/drawing/2014/main" id="{A04A50AC-D841-3AB8-07A7-5F5944DEC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589" y="298384"/>
            <a:ext cx="3613484" cy="203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Unopened first-generation iPhone set to sell for $50,000 at US auction |  Apple | The Guardian">
            <a:extLst>
              <a:ext uri="{FF2B5EF4-FFF2-40B4-BE49-F238E27FC236}">
                <a16:creationId xmlns:a16="http://schemas.microsoft.com/office/drawing/2014/main" id="{E56A64D9-48AE-0F93-C26F-7B0639A755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113" y="202129"/>
            <a:ext cx="3176337" cy="2382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Facebook - Microsoft Apps">
            <a:extLst>
              <a:ext uri="{FF2B5EF4-FFF2-40B4-BE49-F238E27FC236}">
                <a16:creationId xmlns:a16="http://schemas.microsoft.com/office/drawing/2014/main" id="{52477948-10BC-AF7B-2C70-B2F50A10E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091" y="2115252"/>
            <a:ext cx="3666156" cy="2062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Austin could experience 2008-style real-estate market collapse, Goldman  Sachs predicts | San Antonio | San Antonio Current">
            <a:extLst>
              <a:ext uri="{FF2B5EF4-FFF2-40B4-BE49-F238E27FC236}">
                <a16:creationId xmlns:a16="http://schemas.microsoft.com/office/drawing/2014/main" id="{738CC270-E1B0-DDE0-E5CC-C59290B5F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773" y="268755"/>
            <a:ext cx="2749619" cy="206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How to Watch All the 'Harry Potter' Movies in Order - List of 'Harry Potter'  Movies in Order">
            <a:extLst>
              <a:ext uri="{FF2B5EF4-FFF2-40B4-BE49-F238E27FC236}">
                <a16:creationId xmlns:a16="http://schemas.microsoft.com/office/drawing/2014/main" id="{3C207E9A-72AC-06AD-3AF2-50333414A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79" y="4846469"/>
            <a:ext cx="3045594" cy="1713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Justin Bieber | Iannielli Legend Wiki | Fandom">
            <a:extLst>
              <a:ext uri="{FF2B5EF4-FFF2-40B4-BE49-F238E27FC236}">
                <a16:creationId xmlns:a16="http://schemas.microsoft.com/office/drawing/2014/main" id="{9B472094-3E1B-E246-5124-4BACBF099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795" y="2286241"/>
            <a:ext cx="2651291" cy="212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Starbucks To Expand Beer And Wine Sales - AskMen">
            <a:extLst>
              <a:ext uri="{FF2B5EF4-FFF2-40B4-BE49-F238E27FC236}">
                <a16:creationId xmlns:a16="http://schemas.microsoft.com/office/drawing/2014/main" id="{D510EFB6-1FDF-66CF-B5D0-4416CF82E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7428" y="4605821"/>
            <a:ext cx="3907589" cy="1953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Pokemon's Success and Its Lasting Impact on Pop Culture | by A Person |  Medium">
            <a:extLst>
              <a:ext uri="{FF2B5EF4-FFF2-40B4-BE49-F238E27FC236}">
                <a16:creationId xmlns:a16="http://schemas.microsoft.com/office/drawing/2014/main" id="{8B911E47-84FD-8942-4CCD-D2C56A0B3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3663" y="1978205"/>
            <a:ext cx="1911868" cy="2780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Grumpy Cat RIP: 15 Surly Facts about the Internet's Grumpiest Cat">
            <a:extLst>
              <a:ext uri="{FF2B5EF4-FFF2-40B4-BE49-F238E27FC236}">
                <a16:creationId xmlns:a16="http://schemas.microsoft.com/office/drawing/2014/main" id="{BFCD4AF4-CA3B-08EA-BA9F-EEAAFF4D0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835" y="3414486"/>
            <a:ext cx="2327710" cy="1163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Facebook - Microsoft Apps">
            <a:extLst>
              <a:ext uri="{FF2B5EF4-FFF2-40B4-BE49-F238E27FC236}">
                <a16:creationId xmlns:a16="http://schemas.microsoft.com/office/drawing/2014/main" id="{143EBCA2-79C8-E536-13A4-C8778B0F8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909" y="3525127"/>
            <a:ext cx="652338" cy="65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Twitter - Microsoft Apps">
            <a:extLst>
              <a:ext uri="{FF2B5EF4-FFF2-40B4-BE49-F238E27FC236}">
                <a16:creationId xmlns:a16="http://schemas.microsoft.com/office/drawing/2014/main" id="{449CEAAD-E01C-021D-A3B9-EBF74B7C32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166" y="3539075"/>
            <a:ext cx="1332623" cy="133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93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F43049-FBC7-B2F3-FF9C-83FD94F7A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3" y="1396686"/>
            <a:ext cx="3516429" cy="40646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Generation X, 1965-1980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3508A-9E03-8CFC-A5A4-1F1A45A53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 fontScale="92500"/>
          </a:bodyPr>
          <a:lstStyle/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Came of age during more unstable times like the end of Vietnam War, Civil Rights, Women’s Rights, Gas Shortages, the Cold War, and a period of economic recession and downsizing. </a:t>
            </a:r>
          </a:p>
          <a:p>
            <a:r>
              <a:rPr lang="en-US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hey tend to be more pragmatic, self-reliant, and less loyal to institutions than previous generations.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1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89575E1-3389-451A-A5F7-27854C25C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CCC5C-D88E-40FB-B30B-23DCDBD01D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E2D987-2564-EBB8-2279-81C758C49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131" y="591344"/>
            <a:ext cx="3965137" cy="5585619"/>
          </a:xfrm>
        </p:spPr>
        <p:txBody>
          <a:bodyPr>
            <a:normAutofit/>
          </a:bodyPr>
          <a:lstStyle/>
          <a:p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Millennials, or Generation Y, 1981-1996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07A9E-E09E-51EE-FD47-488C83DB38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Grew up with rapid technological advances like the Internet and computers.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Having seen volatile economic conditions, they tend to be civic-minded, and purpose-driven</a:t>
            </a:r>
            <a:r>
              <a:rPr lang="en-US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Favor flexibility in the workplace.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Millennials tend to be more optimistic than Gen X.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821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79463B-14CA-E2CE-A3CB-EEE5BEEF0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633078" cy="4680583"/>
          </a:xfrm>
        </p:spPr>
        <p:txBody>
          <a:bodyPr anchor="ctr">
            <a:normAutofit/>
          </a:bodyPr>
          <a:lstStyle/>
          <a:p>
            <a:r>
              <a:rPr kumimoji="0" lang="en-US" sz="5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Generation Z 1997 to 2010's</a:t>
            </a:r>
            <a:endParaRPr lang="en-US" sz="5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9A02B-2117-7114-979D-36EFFE359D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9365" y="1239927"/>
            <a:ext cx="5704382" cy="4680583"/>
          </a:xfrm>
        </p:spPr>
        <p:txBody>
          <a:bodyPr anchor="ctr">
            <a:normAutofit/>
          </a:bodyPr>
          <a:lstStyle/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Just entering the workforce. </a:t>
            </a:r>
          </a:p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They are true digitals, even more so than Millennials, as many cannot remember a time before smartphones and social media. </a:t>
            </a:r>
          </a:p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Early research suggests Gen Z tends to be realistic, socially progressive, and highly educated.</a:t>
            </a:r>
          </a:p>
        </p:txBody>
      </p:sp>
    </p:spTree>
    <p:extLst>
      <p:ext uri="{BB962C8B-B14F-4D97-AF65-F5344CB8AC3E}">
        <p14:creationId xmlns:p14="http://schemas.microsoft.com/office/powerpoint/2010/main" val="4013664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93" name="Rectangle 7192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194" name="Arc 7193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366E39-1465-5A3C-5471-E169E1DE9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67" y="329440"/>
            <a:ext cx="9043737" cy="1325563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else causes the differences?</a:t>
            </a:r>
            <a:endParaRPr lang="en-US" dirty="0"/>
          </a:p>
        </p:txBody>
      </p:sp>
      <p:sp>
        <p:nvSpPr>
          <p:cNvPr id="7192" name="Freeform: Shape 7191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170" name="Picture 2" descr="Identifying the Difference Between Rural, Urban &amp; Suburban | YourDictionary">
            <a:extLst>
              <a:ext uri="{FF2B5EF4-FFF2-40B4-BE49-F238E27FC236}">
                <a16:creationId xmlns:a16="http://schemas.microsoft.com/office/drawing/2014/main" id="{811F9B64-71B2-EC5A-2BCA-16ED69FDC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182" y="2000490"/>
            <a:ext cx="4777381" cy="268727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7F6BFC-096C-6A64-BFB5-81261481F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you grow up: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Rural-Countryside 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Urban- Apartments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Suburban- ranch homes to large McMansions</a:t>
            </a:r>
            <a:endParaRPr lang="en-US" sz="2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Family: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SES or Socio-Economic Status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Single Parents or Grandparents</a:t>
            </a:r>
            <a:endParaRPr lang="en-US" sz="22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Divorce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Siblings</a:t>
            </a:r>
          </a:p>
          <a:p>
            <a:pPr marL="800100" lvl="1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Latchkey vs. no winners</a:t>
            </a:r>
          </a:p>
        </p:txBody>
      </p:sp>
    </p:spTree>
    <p:extLst>
      <p:ext uri="{BB962C8B-B14F-4D97-AF65-F5344CB8AC3E}">
        <p14:creationId xmlns:p14="http://schemas.microsoft.com/office/powerpoint/2010/main" val="3696976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timeline of history and timeline of history&#10;&#10;Description automatically generated">
            <a:extLst>
              <a:ext uri="{FF2B5EF4-FFF2-40B4-BE49-F238E27FC236}">
                <a16:creationId xmlns:a16="http://schemas.microsoft.com/office/drawing/2014/main" id="{CD74BFC2-FFAA-AFCB-8664-D7D6E3020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19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D76F3E-3A97-486B-B402-44400A8B9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C2F795-58D9-9D35-AE72-0B74C6C9B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93788"/>
            <a:ext cx="10506455" cy="29672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0">
              <a:spcAft>
                <a:spcPts val="800"/>
              </a:spcAft>
            </a:pPr>
            <a:r>
              <a:rPr lang="en-US" sz="68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How can you Bridge the Generational Gap Effectively?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C3587-1F26-320B-74A9-385B112EE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0924" y="4619624"/>
            <a:ext cx="3946779" cy="1038225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1F6B52-91F4-4AEB-B6DB-29FEBCF28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4331166"/>
            <a:ext cx="1050645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D6F061-7C53-44F4-9794-953DB70A4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346882" y="2348839"/>
            <a:ext cx="54864" cy="39467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040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8C83C-098F-5B52-FB94-9F9AEBA19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38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#1 Promote Cross-Generational Mentorships</a:t>
            </a:r>
            <a:endParaRPr lang="en-US" sz="3800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1132EB-C5A4-4288-CA10-162DB265F5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rtl="0"/>
            <a:r>
              <a:rPr lang="en-US" b="0" i="0" dirty="0">
                <a:effectLst/>
              </a:rPr>
              <a:t>Pairing seasoned veterans with probationary firefighters enhances morale, training consistency, and knowledge transfer by sharing leadership and life insights in both directions.</a:t>
            </a:r>
            <a:endParaRPr lang="en-US" dirty="0">
              <a:effectLst/>
            </a:endParaRP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 descr="A group of men standing next to a control panel&#10;&#10;Description automatically generated">
            <a:extLst>
              <a:ext uri="{FF2B5EF4-FFF2-40B4-BE49-F238E27FC236}">
                <a16:creationId xmlns:a16="http://schemas.microsoft.com/office/drawing/2014/main" id="{9FEA6BC0-3A40-096F-A87D-E059B097DA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r="24636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02553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CD577F-CE17-2FF1-BBF0-E1186B729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n-US" sz="34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#2 Maintain Approachability and Open Communication</a:t>
            </a:r>
            <a:endParaRPr lang="en-US" sz="3400"/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men in uniform&#10;&#10;Description automatically generated">
            <a:extLst>
              <a:ext uri="{FF2B5EF4-FFF2-40B4-BE49-F238E27FC236}">
                <a16:creationId xmlns:a16="http://schemas.microsoft.com/office/drawing/2014/main" id="{1A2820BC-4A9B-8034-958B-8B8D0578C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4296" y="915817"/>
            <a:ext cx="6894576" cy="33438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BC779-D1E5-3E75-5A39-3B2D1732E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4798577"/>
            <a:ext cx="6894576" cy="1428487"/>
          </a:xfrm>
        </p:spPr>
        <p:txBody>
          <a:bodyPr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 open to discussion and keep the door open. If they don’t seek you out then seek them out. Be honest and have integrity.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73387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B4C77E-8F0B-E471-227E-6EF6831BE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7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#3 Deliver Feedback with Finesse</a:t>
            </a:r>
            <a:endParaRPr lang="en-US" sz="37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5EB09-DA12-FB1B-989C-B82166F88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rtl="0"/>
            <a:r>
              <a:rPr lang="en-US" b="0" i="0" dirty="0">
                <a:effectLst/>
              </a:rPr>
              <a:t>Tailoring feedback to generational traits</a:t>
            </a:r>
          </a:p>
          <a:p>
            <a:pPr rtl="0"/>
            <a:r>
              <a:rPr lang="en-US" dirty="0"/>
              <a:t>C</a:t>
            </a:r>
            <a:r>
              <a:rPr lang="en-US" b="0" i="0" dirty="0">
                <a:effectLst/>
              </a:rPr>
              <a:t>riticism is given with acknowledgment of strengths and specific guidance.</a:t>
            </a:r>
            <a:endParaRPr lang="en-US" dirty="0">
              <a:effectLst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group of firefighters standing next to a hose&#10;&#10;Description automatically generated">
            <a:extLst>
              <a:ext uri="{FF2B5EF4-FFF2-40B4-BE49-F238E27FC236}">
                <a16:creationId xmlns:a16="http://schemas.microsoft.com/office/drawing/2014/main" id="{EDF9CF34-56EE-014E-9418-118692FECA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4" r="17514" b="2"/>
          <a:stretch/>
        </p:blipFill>
        <p:spPr>
          <a:xfrm rot="16200000">
            <a:off x="6060845" y="716295"/>
            <a:ext cx="5259296" cy="542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23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2" name="Rectangle 5141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44A577-0BD3-72FC-1FA3-174734F95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43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#4 Embrace Flexible Teaching Styles</a:t>
            </a:r>
            <a:endParaRPr lang="en-US" sz="4300"/>
          </a:p>
        </p:txBody>
      </p:sp>
      <p:sp>
        <p:nvSpPr>
          <p:cNvPr id="5144" name="Oval 5143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4" name="Picture 4" descr="How to Develop a 'Winning' Culture in Your Firehouse">
            <a:extLst>
              <a:ext uri="{FF2B5EF4-FFF2-40B4-BE49-F238E27FC236}">
                <a16:creationId xmlns:a16="http://schemas.microsoft.com/office/drawing/2014/main" id="{961533EE-CC76-1C5D-0B9C-7C5CBEC6B1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9" r="18073" b="2"/>
          <a:stretch/>
        </p:blipFill>
        <p:spPr bwMode="auto"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6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48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E28B0-0DB2-573C-9A2A-3788692CF5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 lnSpcReduction="10000"/>
          </a:bodyPr>
          <a:lstStyle/>
          <a:p>
            <a:pPr rtl="0"/>
            <a:r>
              <a:rPr lang="en-US" dirty="0">
                <a:solidFill>
                  <a:schemeClr val="tx1">
                    <a:alpha val="80000"/>
                  </a:schemeClr>
                </a:solidFill>
              </a:rPr>
              <a:t>U</a:t>
            </a:r>
            <a:r>
              <a:rPr lang="en-US" b="0" i="0" dirty="0">
                <a:solidFill>
                  <a:schemeClr val="tx1">
                    <a:alpha val="80000"/>
                  </a:schemeClr>
                </a:solidFill>
                <a:effectLst/>
              </a:rPr>
              <a:t>se multiple techniques like lectures, visuals, hands-on training, group discussions, and online modules to cater to different learning preferences and connect well across generations.</a:t>
            </a:r>
            <a:endParaRPr lang="en-US" dirty="0">
              <a:solidFill>
                <a:schemeClr val="tx1">
                  <a:alpha val="80000"/>
                </a:schemeClr>
              </a:solidFill>
              <a:effectLst/>
            </a:endParaRPr>
          </a:p>
          <a:p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5150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5152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7456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1AFF2A-EA88-7AB1-67D3-E0EF30A2E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#5 Convey Respect for All Contributions</a:t>
            </a:r>
            <a:endParaRPr lang="en-US" sz="4200"/>
          </a:p>
        </p:txBody>
      </p:sp>
      <p:sp>
        <p:nvSpPr>
          <p:cNvPr id="615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88EBC-0228-E1E7-53A9-DC860B061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rtl="0"/>
            <a:r>
              <a:rPr lang="en-US" dirty="0"/>
              <a:t>P</a:t>
            </a:r>
            <a:r>
              <a:rPr lang="en-US" b="0" i="0" dirty="0">
                <a:effectLst/>
              </a:rPr>
              <a:t>rioritize input from all generations by actively seeking insights from everyone in the room</a:t>
            </a:r>
            <a:r>
              <a:rPr lang="en-US" dirty="0"/>
              <a:t>.</a:t>
            </a:r>
          </a:p>
          <a:p>
            <a:pPr rtl="0"/>
            <a:r>
              <a:rPr lang="en-US" b="0" i="0" dirty="0">
                <a:effectLst/>
              </a:rPr>
              <a:t>Encouraging engagement from newcomers on new technologies and wisdom from long-time members.</a:t>
            </a:r>
            <a:endParaRPr lang="en-US" dirty="0">
              <a:effectLst/>
            </a:endParaRPr>
          </a:p>
        </p:txBody>
      </p:sp>
      <p:pic>
        <p:nvPicPr>
          <p:cNvPr id="6146" name="Picture 2" descr="Berthoud's next generation of firefighters - Berthoud Weekly  SurveyorBerthoud Weekly Surveyor">
            <a:extLst>
              <a:ext uri="{FF2B5EF4-FFF2-40B4-BE49-F238E27FC236}">
                <a16:creationId xmlns:a16="http://schemas.microsoft.com/office/drawing/2014/main" id="{98AC07BE-F064-D41A-FBFC-B00BFABE89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8" r="27310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124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FE8880-7DCB-FAD1-D3FB-3C986C280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715" y="467271"/>
            <a:ext cx="4195674" cy="2052522"/>
          </a:xfrm>
        </p:spPr>
        <p:txBody>
          <a:bodyPr anchor="b">
            <a:normAutofit/>
          </a:bodyPr>
          <a:lstStyle/>
          <a:p>
            <a:r>
              <a:rPr lang="en-US" sz="43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#6 </a:t>
            </a:r>
            <a:r>
              <a:rPr lang="en-US" sz="43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Recognize Life Stage Obligations</a:t>
            </a:r>
            <a:endParaRPr lang="en-US" sz="430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and children posing for a picture&#10;&#10;Description automatically generated">
            <a:extLst>
              <a:ext uri="{FF2B5EF4-FFF2-40B4-BE49-F238E27FC236}">
                <a16:creationId xmlns:a16="http://schemas.microsoft.com/office/drawing/2014/main" id="{F05928AE-0A53-D906-A04A-CAC0C3C5DF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82" r="-2" b="17067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5A72A-6914-6E93-FACF-A3379D01C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7715" y="2990818"/>
            <a:ext cx="4195673" cy="2913872"/>
          </a:xfrm>
        </p:spPr>
        <p:txBody>
          <a:bodyPr anchor="t">
            <a:normAutofit/>
          </a:bodyPr>
          <a:lstStyle/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Support younger members who are starting families.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Support veteran members who may have parent deaths or long-term care needs.</a:t>
            </a:r>
          </a:p>
          <a:p>
            <a:r>
              <a:rPr lang="en-US" sz="2000" dirty="0">
                <a:solidFill>
                  <a:schemeClr val="tx1">
                    <a:alpha val="8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Outreach groups and committees can help with this.</a:t>
            </a:r>
          </a:p>
          <a:p>
            <a:pPr marL="0" indent="0">
              <a:buNone/>
            </a:pPr>
            <a:endParaRPr lang="en-US" sz="20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056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241B66-FA79-8B68-0949-9CE991994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34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#7 Spotlight Common Values and Goals</a:t>
            </a:r>
            <a:endParaRPr lang="en-US" sz="3400"/>
          </a:p>
        </p:txBody>
      </p:sp>
      <p:grpSp>
        <p:nvGrpSpPr>
          <p:cNvPr id="8203" name="Group 820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8204" name="Rectangle 820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05" name="Rectangle 820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52327-C54F-3BFD-00C4-2AEF09C6D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Concentrate on why we are here in the first place.</a:t>
            </a:r>
          </a:p>
          <a:p>
            <a:pPr marL="457200" marR="0">
              <a:spcBef>
                <a:spcPts val="0"/>
              </a:spcBef>
              <a:spcAft>
                <a:spcPts val="800"/>
              </a:spcAft>
            </a:pPr>
            <a:r>
              <a:rPr lang="en-US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Does your department have a mission, goals, or values?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  <p:sp>
        <p:nvSpPr>
          <p:cNvPr id="8209" name="Rectangle 820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1" name="Rectangle 821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6" name="Picture 4" descr="May be an image of 4 people and text">
            <a:extLst>
              <a:ext uri="{FF2B5EF4-FFF2-40B4-BE49-F238E27FC236}">
                <a16:creationId xmlns:a16="http://schemas.microsoft.com/office/drawing/2014/main" id="{5A7092C2-641C-FDD8-E417-A7A56A9764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7298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429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E433FD-432F-64FA-EF64-2B2016E82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3" y="1999615"/>
            <a:ext cx="9144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61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How can you Employ Each Generation's Uniqueness to Improve the Fire Service?</a:t>
            </a:r>
            <a:endParaRPr lang="en-US" sz="6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8436E-DE1B-FED3-3348-1B3767071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66912" y="5645150"/>
            <a:ext cx="8258176" cy="63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9540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D793B4-2AB2-A20E-7584-AD1ECEBA3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Gen X brings: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2BB208-927A-3240-715E-EAB3EB9F3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9697289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10912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3BB7E-4E84-F286-BB8D-36164F9CF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/>
              <a:t>Millennials (Gen Y) bring: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4BD5B3-8520-3F0A-E48F-7AEE4FDF8F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7778554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56702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11C62B-B179-AC54-3B69-E4E5F6B97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000"/>
              <a:t>Gen Z contributes: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170CAF5-4EBE-FCDF-3B4E-34FCFA7188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069785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57097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442304-DDBD-4F7B-8017-36BCC863F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0B8CE0-D22A-3E7D-F327-B1076410B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/>
          </a:bodyPr>
          <a:lstStyle/>
          <a:p>
            <a:r>
              <a:rPr lang="en-US" sz="5400" dirty="0"/>
              <a:t>It starts at the top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E107275-3853-46FD-A241-DE4355A42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627450" y="3462719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7DC24CE-6888-1012-5CD7-2E6C5E94D3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596914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3203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4AD29B6-BF3B-4407-9E75-52DF8E3B2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5F8BA08-3E38-4B70-B93A-74F08E0922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260019"/>
            <a:ext cx="11167447" cy="5933012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B83549-3123-C3DD-78E5-B231EC57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507160"/>
            <a:ext cx="3481251" cy="5438730"/>
          </a:xfrm>
        </p:spPr>
        <p:txBody>
          <a:bodyPr>
            <a:normAutofit/>
          </a:bodyPr>
          <a:lstStyle/>
          <a:p>
            <a:r>
              <a:rPr lang="en-US" sz="5400" dirty="0"/>
              <a:t>You must understand your staff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57F1B33-79AB-4A71-8CEC-4546D709B8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2874481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41CE91F-CFAE-9AA4-01D1-811284CE5B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8907832"/>
              </p:ext>
            </p:extLst>
          </p:nvPr>
        </p:nvGraphicFramePr>
        <p:xfrm>
          <a:off x="4526280" y="512064"/>
          <a:ext cx="6830568" cy="544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76894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7895A40-19A4-42D6-9D30-DBC1E8002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11067024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D90D7E-6658-F0C0-3030-6D36C6984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687" y="2398023"/>
            <a:ext cx="9910296" cy="25900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 sz="8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Old habits won't open new doors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27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D6CCC2-2093-C09A-F96A-399739A56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en-US" sz="5600"/>
              <a:t>Key Concepts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C4B408F5-675E-28DA-032C-81832403E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128045"/>
            <a:ext cx="4880052" cy="4845465"/>
          </a:xfrm>
        </p:spPr>
        <p:txBody>
          <a:bodyPr anchor="ctr">
            <a:normAutofit/>
          </a:bodyPr>
          <a:lstStyle/>
          <a:p>
            <a:r>
              <a:rPr lang="en-US" sz="2600" dirty="0"/>
              <a:t>Patience</a:t>
            </a:r>
          </a:p>
          <a:p>
            <a:pPr lvl="1"/>
            <a:r>
              <a:rPr lang="en-US" sz="2600" dirty="0"/>
              <a:t>They don’t know what they don’t know</a:t>
            </a:r>
          </a:p>
          <a:p>
            <a:pPr lvl="1"/>
            <a:r>
              <a:rPr lang="en-US" sz="2600" dirty="0"/>
              <a:t>Family and upbringing are their foundations</a:t>
            </a:r>
          </a:p>
          <a:p>
            <a:r>
              <a:rPr lang="en-US" sz="2600" dirty="0"/>
              <a:t>Have a conversation and know the individual</a:t>
            </a:r>
          </a:p>
          <a:p>
            <a:pPr lvl="1"/>
            <a:r>
              <a:rPr lang="en-US" sz="2600" dirty="0"/>
              <a:t>Communicate, communicate, communicate!</a:t>
            </a:r>
          </a:p>
          <a:p>
            <a:r>
              <a:rPr lang="en-US" sz="2600" dirty="0"/>
              <a:t>The old way won’t work anymore. You must adapt and change.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00856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2CBC3E-D498-91D1-F4BB-2DE98358A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algn="ctr">
              <a:spcAft>
                <a:spcPts val="800"/>
              </a:spcAft>
            </a:pPr>
            <a:r>
              <a:rPr lang="en-US" sz="610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What does the Future Hold for the Fire Service?</a:t>
            </a:r>
            <a:endParaRPr lang="en-US" sz="6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C74FAC-5F2A-C8CE-6E22-06F0100D0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6988" y="3962400"/>
            <a:ext cx="7058025" cy="5810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endParaRPr lang="en-US" sz="28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253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EB3786-2F59-3E2B-EC67-C4F74B2FD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rgbClr val="FFFFFF"/>
                </a:solidFill>
              </a:rPr>
              <a:t>Limitless potential!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D4E3A-7CD5-E92C-9D5B-0EC2C295A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0153" y="1526033"/>
            <a:ext cx="5536397" cy="3935281"/>
          </a:xfrm>
        </p:spPr>
        <p:txBody>
          <a:bodyPr>
            <a:normAutofit lnSpcReduction="10000"/>
          </a:bodyPr>
          <a:lstStyle/>
          <a:p>
            <a:pPr rtl="0"/>
            <a:r>
              <a:rPr lang="en-US" b="0" i="0" dirty="0">
                <a:effectLst/>
              </a:rPr>
              <a:t>I've observed positive traits in Gen Z trainees indicating leadership potential</a:t>
            </a:r>
            <a:endParaRPr lang="en-US" dirty="0">
              <a:effectLst/>
            </a:endParaRPr>
          </a:p>
          <a:p>
            <a:pPr rtl="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Mission-driven self-starters </a:t>
            </a:r>
            <a:endParaRPr lang="en-US" dirty="0">
              <a:effectLst/>
            </a:endParaRPr>
          </a:p>
          <a:p>
            <a:pPr rtl="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Comfort with change and unpredictability </a:t>
            </a:r>
            <a:endParaRPr lang="en-US" dirty="0">
              <a:effectLst/>
            </a:endParaRPr>
          </a:p>
          <a:p>
            <a:pPr rtl="0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</a:rPr>
              <a:t>Socially and environmentally conscientious</a:t>
            </a:r>
          </a:p>
          <a:p>
            <a:pPr rtl="0">
              <a:buFont typeface="Arial" panose="020B0604020202020204" pitchFamily="34" charset="0"/>
              <a:buChar char="•"/>
            </a:pPr>
            <a:r>
              <a:rPr lang="en-US" dirty="0"/>
              <a:t>Technology will play a bigger role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23247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39C481-DBC9-FB42-102A-E9DF31960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Adapt and change…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96B59-FDB5-1824-C99A-3FB17B2D36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5992" y="3838348"/>
            <a:ext cx="9144000" cy="6519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Technology will be a large part of the Future Deployment Models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75894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ACA2EA0-FFD3-42EC-9406-B595015E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5288BCE-665C-472A-8C43-664BCFA31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8762" y="1247775"/>
            <a:ext cx="9144000" cy="3007447"/>
          </a:xfrm>
          <a:prstGeom prst="rect">
            <a:avLst/>
          </a:prstGeom>
          <a:solidFill>
            <a:schemeClr val="bg1"/>
          </a:solidFill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1B4C2C-5925-2B86-16D8-0DF9E37A3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988" y="1442172"/>
            <a:ext cx="8582025" cy="21773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 where do we go from here?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6C57131-53A7-4C1A-BEA8-25F06A06A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7872" y="3912322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595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72111-795D-3E0D-5E0E-CB1621B73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429" y="102311"/>
            <a:ext cx="3715327" cy="2167538"/>
          </a:xfrm>
        </p:spPr>
        <p:txBody>
          <a:bodyPr>
            <a:normAutofit fontScale="90000"/>
          </a:bodyPr>
          <a:lstStyle/>
          <a:p>
            <a:r>
              <a:rPr lang="en-US" sz="5200" i="1" dirty="0">
                <a:latin typeface="Century Gothic" panose="020B0502020202020204" pitchFamily="34" charset="0"/>
              </a:rPr>
              <a:t>THANKS FOR COMING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E7B671D3-AF82-F856-50EE-55539351D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0430464"/>
              </p:ext>
            </p:extLst>
          </p:nvPr>
        </p:nvGraphicFramePr>
        <p:xfrm>
          <a:off x="5093208" y="620392"/>
          <a:ext cx="626364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11" descr="A book with white text&#10;&#10;Description automatically generated">
            <a:extLst>
              <a:ext uri="{FF2B5EF4-FFF2-40B4-BE49-F238E27FC236}">
                <a16:creationId xmlns:a16="http://schemas.microsoft.com/office/drawing/2014/main" id="{8ABD6398-415D-9FA3-1AC0-9FB35C9D27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2" y="3800104"/>
            <a:ext cx="2877127" cy="28771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DFFCE51-53E7-B086-3ECC-57CDD221A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6349" y="2099575"/>
            <a:ext cx="2477942" cy="248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629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8A65028-6E8C-47E2-9CD0-F643908E4EB3}">
  <we:reference id="wa200005566" version="3.0.0.2" store="en-US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62628</TotalTime>
  <Words>939</Words>
  <Application>Microsoft Office PowerPoint</Application>
  <PresentationFormat>Widescreen</PresentationFormat>
  <Paragraphs>119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Aptos</vt:lpstr>
      <vt:lpstr>Arial</vt:lpstr>
      <vt:lpstr>Calibri</vt:lpstr>
      <vt:lpstr>Calibri Light</vt:lpstr>
      <vt:lpstr>Century Gothic</vt:lpstr>
      <vt:lpstr>Symbol</vt:lpstr>
      <vt:lpstr>Office Theme</vt:lpstr>
      <vt:lpstr>Bridging the generational gap</vt:lpstr>
      <vt:lpstr>Who am I?</vt:lpstr>
      <vt:lpstr>Why is this topic important to know?</vt:lpstr>
      <vt:lpstr>PowerPoint Presentation</vt:lpstr>
      <vt:lpstr>QUICK DOWN AND DIRTY!</vt:lpstr>
      <vt:lpstr>Let’s break all this down…</vt:lpstr>
      <vt:lpstr>What is a Generation and its Characteristics?</vt:lpstr>
      <vt:lpstr>A generation is…</vt:lpstr>
      <vt:lpstr>Let’s take a trip down memory lane…</vt:lpstr>
      <vt:lpstr>PowerPoint Presentation</vt:lpstr>
      <vt:lpstr>PowerPoint Presentation</vt:lpstr>
      <vt:lpstr>PowerPoint Presentation</vt:lpstr>
      <vt:lpstr>PowerPoint Presentation</vt:lpstr>
      <vt:lpstr>Generation X, 1965-1980</vt:lpstr>
      <vt:lpstr>Millennials, or Generation Y, 1981-1996</vt:lpstr>
      <vt:lpstr>Generation Z 1997 to 2010's</vt:lpstr>
      <vt:lpstr>What else causes the differences?</vt:lpstr>
      <vt:lpstr>PowerPoint Presentation</vt:lpstr>
      <vt:lpstr>How can you Bridge the Generational Gap Effectively?</vt:lpstr>
      <vt:lpstr>#1 Promote Cross-Generational Mentorships</vt:lpstr>
      <vt:lpstr>#2 Maintain Approachability and Open Communication</vt:lpstr>
      <vt:lpstr>#3 Deliver Feedback with Finesse</vt:lpstr>
      <vt:lpstr>#4 Embrace Flexible Teaching Styles</vt:lpstr>
      <vt:lpstr>#5 Convey Respect for All Contributions</vt:lpstr>
      <vt:lpstr>#6 Recognize Life Stage Obligations</vt:lpstr>
      <vt:lpstr>#7 Spotlight Common Values and Goals</vt:lpstr>
      <vt:lpstr>How can you Employ Each Generation's Uniqueness to Improve the Fire Service?</vt:lpstr>
      <vt:lpstr>Gen X brings:</vt:lpstr>
      <vt:lpstr>Millennials (Gen Y) bring:</vt:lpstr>
      <vt:lpstr>Gen Z contributes:</vt:lpstr>
      <vt:lpstr>It starts at the top</vt:lpstr>
      <vt:lpstr>You must understand your staff</vt:lpstr>
      <vt:lpstr>Old habits won't open new doors</vt:lpstr>
      <vt:lpstr>Key Concepts</vt:lpstr>
      <vt:lpstr>What does the Future Hold for the Fire Service?</vt:lpstr>
      <vt:lpstr>Limitless potential!</vt:lpstr>
      <vt:lpstr>Adapt and change…</vt:lpstr>
      <vt:lpstr>So where do we go from here?</vt:lpstr>
      <vt:lpstr>THANKS FOR COMING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EVALUATING THE EVALUATOR</dc:title>
  <dc:creator>Marc D. Hill</dc:creator>
  <cp:lastModifiedBy>Marc Hill</cp:lastModifiedBy>
  <cp:revision>41</cp:revision>
  <dcterms:created xsi:type="dcterms:W3CDTF">2023-01-04T14:28:53Z</dcterms:created>
  <dcterms:modified xsi:type="dcterms:W3CDTF">2024-02-16T14:59:03Z</dcterms:modified>
</cp:coreProperties>
</file>