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63" r:id="rId6"/>
    <p:sldId id="262" r:id="rId7"/>
    <p:sldId id="287" r:id="rId8"/>
    <p:sldId id="264" r:id="rId9"/>
    <p:sldId id="265" r:id="rId10"/>
    <p:sldId id="299" r:id="rId11"/>
    <p:sldId id="297" r:id="rId12"/>
    <p:sldId id="298" r:id="rId13"/>
    <p:sldId id="266" r:id="rId14"/>
    <p:sldId id="286" r:id="rId15"/>
    <p:sldId id="267" r:id="rId16"/>
    <p:sldId id="289" r:id="rId17"/>
    <p:sldId id="290" r:id="rId18"/>
    <p:sldId id="269" r:id="rId19"/>
    <p:sldId id="292" r:id="rId20"/>
    <p:sldId id="285" r:id="rId21"/>
    <p:sldId id="268" r:id="rId22"/>
    <p:sldId id="284" r:id="rId23"/>
    <p:sldId id="302" r:id="rId24"/>
    <p:sldId id="270" r:id="rId25"/>
    <p:sldId id="291" r:id="rId26"/>
    <p:sldId id="271" r:id="rId27"/>
    <p:sldId id="272" r:id="rId28"/>
    <p:sldId id="274" r:id="rId29"/>
    <p:sldId id="293" r:id="rId30"/>
    <p:sldId id="275" r:id="rId31"/>
    <p:sldId id="277" r:id="rId32"/>
    <p:sldId id="276" r:id="rId33"/>
    <p:sldId id="279" r:id="rId34"/>
    <p:sldId id="301" r:id="rId35"/>
    <p:sldId id="294" r:id="rId36"/>
    <p:sldId id="281" r:id="rId37"/>
    <p:sldId id="288" r:id="rId38"/>
    <p:sldId id="295" r:id="rId39"/>
    <p:sldId id="296" r:id="rId40"/>
    <p:sldId id="278" r:id="rId41"/>
    <p:sldId id="280" r:id="rId42"/>
    <p:sldId id="283" r:id="rId43"/>
    <p:sldId id="28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4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glearning.com/fire?menu&amp;__hstc=254270999.3fcedd8e9e5d73bf48facd01abf97852.1673467765015.1673467765015.1673467765015.1&amp;__hssc=254270999.1.1673467765016&amp;__hsfp=3662446078&amp;_gl=1*173m1tf*_ga*MjM4NzcxMTI3LjE2NzM0Njc3NjQ.*_ga_HPKNEKFDEN*MTY3MzQ2Nzc2NC4xLjAuMTY3MzQ2Nzc2NC42MC4wLjA.&amp;_ga=2.225402074.1118034691.1673467765-238771127.1673467764" TargetMode="External"/><Relationship Id="rId2" Type="http://schemas.openxmlformats.org/officeDocument/2006/relationships/hyperlink" Target="https://www.dhs.wisconsin.gov/ems/training/instructor-cert.htm" TargetMode="External"/><Relationship Id="rId1" Type="http://schemas.openxmlformats.org/officeDocument/2006/relationships/hyperlink" Target="https://mywtcs.wtcsystem.edu/fire-service/resources/certification-course-resources/" TargetMode="External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glearning.com/fire?menu&amp;__hstc=254270999.3fcedd8e9e5d73bf48facd01abf97852.1673467765015.1673467765015.1673467765015.1&amp;__hssc=254270999.1.1673467765016&amp;__hsfp=3662446078&amp;_gl=1*173m1tf*_ga*MjM4NzcxMTI3LjE2NzM0Njc3NjQ.*_ga_HPKNEKFDEN*MTY3MzQ2Nzc2NC4xLjAuMTY3MzQ2Nzc2NC42MC4wLjA.&amp;_ga=2.225402074.1118034691.1673467765-238771127.1673467764" TargetMode="External"/><Relationship Id="rId2" Type="http://schemas.openxmlformats.org/officeDocument/2006/relationships/hyperlink" Target="https://www.dhs.wisconsin.gov/ems/training/instructor-cert.htm" TargetMode="External"/><Relationship Id="rId1" Type="http://schemas.openxmlformats.org/officeDocument/2006/relationships/hyperlink" Target="https://mywtcs.wtcsystem.edu/fire-service/resources/certification-course-resourc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9808A-0A7D-4BE4-8B51-918699BE1EB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00A4DB-FE7F-4C60-BFA1-AD5F4FFD611D}">
      <dgm:prSet/>
      <dgm:spPr/>
      <dgm:t>
        <a:bodyPr/>
        <a:lstStyle/>
        <a:p>
          <a:r>
            <a:rPr lang="en-US"/>
            <a:t>What curriculum are you following?</a:t>
          </a:r>
        </a:p>
      </dgm:t>
    </dgm:pt>
    <dgm:pt modelId="{60386C04-2B55-4005-84AB-CDD3FF3E9942}" type="parTrans" cxnId="{DE608FCC-6C7B-4F69-901C-4AC142CE9EE1}">
      <dgm:prSet/>
      <dgm:spPr/>
      <dgm:t>
        <a:bodyPr/>
        <a:lstStyle/>
        <a:p>
          <a:endParaRPr lang="en-US"/>
        </a:p>
      </dgm:t>
    </dgm:pt>
    <dgm:pt modelId="{4F91FF1B-6B06-4F74-A604-BC24AAA724D3}" type="sibTrans" cxnId="{DE608FCC-6C7B-4F69-901C-4AC142CE9EE1}">
      <dgm:prSet/>
      <dgm:spPr/>
      <dgm:t>
        <a:bodyPr/>
        <a:lstStyle/>
        <a:p>
          <a:endParaRPr lang="en-US"/>
        </a:p>
      </dgm:t>
    </dgm:pt>
    <dgm:pt modelId="{B4E7E680-76D2-40AC-A630-C900D0159C0C}">
      <dgm:prSet/>
      <dgm:spPr/>
      <dgm:t>
        <a:bodyPr/>
        <a:lstStyle/>
        <a:p>
          <a:r>
            <a:rPr lang="en-US" dirty="0"/>
            <a:t>Analyze your schedule and planning</a:t>
          </a:r>
        </a:p>
      </dgm:t>
    </dgm:pt>
    <dgm:pt modelId="{32E85CF0-090D-4710-B1E1-911540D572AB}" type="parTrans" cxnId="{EEB4CE56-1AA8-4B2C-9527-7DEABEA7ED33}">
      <dgm:prSet/>
      <dgm:spPr/>
      <dgm:t>
        <a:bodyPr/>
        <a:lstStyle/>
        <a:p>
          <a:endParaRPr lang="en-US"/>
        </a:p>
      </dgm:t>
    </dgm:pt>
    <dgm:pt modelId="{DDE12798-3FC5-4633-9B9F-B20B2BC59748}" type="sibTrans" cxnId="{EEB4CE56-1AA8-4B2C-9527-7DEABEA7ED33}">
      <dgm:prSet/>
      <dgm:spPr/>
      <dgm:t>
        <a:bodyPr/>
        <a:lstStyle/>
        <a:p>
          <a:endParaRPr lang="en-US"/>
        </a:p>
      </dgm:t>
    </dgm:pt>
    <dgm:pt modelId="{3F11B699-846B-4C13-886A-B90115EE246F}">
      <dgm:prSet/>
      <dgm:spPr/>
      <dgm:t>
        <a:bodyPr/>
        <a:lstStyle/>
        <a:p>
          <a:r>
            <a:rPr lang="en-US" dirty="0"/>
            <a:t>Verify your course evaluations and assignments</a:t>
          </a:r>
        </a:p>
      </dgm:t>
    </dgm:pt>
    <dgm:pt modelId="{77FF6369-AD23-43F9-836F-AF9EC316D5F8}" type="parTrans" cxnId="{EE8D2626-61F3-4CED-BE6B-E7D101385397}">
      <dgm:prSet/>
      <dgm:spPr/>
      <dgm:t>
        <a:bodyPr/>
        <a:lstStyle/>
        <a:p>
          <a:endParaRPr lang="en-US"/>
        </a:p>
      </dgm:t>
    </dgm:pt>
    <dgm:pt modelId="{E8A8DA10-E130-4CE1-9C90-A787471D4206}" type="sibTrans" cxnId="{EE8D2626-61F3-4CED-BE6B-E7D101385397}">
      <dgm:prSet/>
      <dgm:spPr/>
      <dgm:t>
        <a:bodyPr/>
        <a:lstStyle/>
        <a:p>
          <a:endParaRPr lang="en-US"/>
        </a:p>
      </dgm:t>
    </dgm:pt>
    <dgm:pt modelId="{92383B3F-E243-4D66-985B-1852543B59FF}">
      <dgm:prSet/>
      <dgm:spPr/>
      <dgm:t>
        <a:bodyPr/>
        <a:lstStyle/>
        <a:p>
          <a:r>
            <a:rPr lang="en-US" dirty="0"/>
            <a:t>How do you evaluate your data?</a:t>
          </a:r>
        </a:p>
      </dgm:t>
    </dgm:pt>
    <dgm:pt modelId="{3AA0D987-282C-4880-B19F-D243157ADA79}" type="parTrans" cxnId="{3FBB6A13-2069-40D6-A501-A05E40F9085E}">
      <dgm:prSet/>
      <dgm:spPr/>
      <dgm:t>
        <a:bodyPr/>
        <a:lstStyle/>
        <a:p>
          <a:endParaRPr lang="en-US"/>
        </a:p>
      </dgm:t>
    </dgm:pt>
    <dgm:pt modelId="{B8CF43EA-BFA1-41F2-BA73-8E4BA5752638}" type="sibTrans" cxnId="{3FBB6A13-2069-40D6-A501-A05E40F9085E}">
      <dgm:prSet/>
      <dgm:spPr/>
      <dgm:t>
        <a:bodyPr/>
        <a:lstStyle/>
        <a:p>
          <a:endParaRPr lang="en-US"/>
        </a:p>
      </dgm:t>
    </dgm:pt>
    <dgm:pt modelId="{EB2011B4-15A7-4DA0-BBC6-4804FB9AEDEF}">
      <dgm:prSet/>
      <dgm:spPr/>
      <dgm:t>
        <a:bodyPr/>
        <a:lstStyle/>
        <a:p>
          <a:r>
            <a:rPr lang="en-US"/>
            <a:t>Who are your students?</a:t>
          </a:r>
        </a:p>
      </dgm:t>
    </dgm:pt>
    <dgm:pt modelId="{CBEFCDD1-00FF-4E58-9AEB-C5A283666467}" type="parTrans" cxnId="{020C2F60-47FE-4124-901C-62055E97E8B0}">
      <dgm:prSet/>
      <dgm:spPr/>
      <dgm:t>
        <a:bodyPr/>
        <a:lstStyle/>
        <a:p>
          <a:endParaRPr lang="en-US"/>
        </a:p>
      </dgm:t>
    </dgm:pt>
    <dgm:pt modelId="{7A1EDCD5-1947-4638-9804-A87240EFA910}" type="sibTrans" cxnId="{020C2F60-47FE-4124-901C-62055E97E8B0}">
      <dgm:prSet/>
      <dgm:spPr/>
      <dgm:t>
        <a:bodyPr/>
        <a:lstStyle/>
        <a:p>
          <a:endParaRPr lang="en-US"/>
        </a:p>
      </dgm:t>
    </dgm:pt>
    <dgm:pt modelId="{2F64607F-30E2-4223-9765-85D748972CCD}" type="pres">
      <dgm:prSet presAssocID="{C8B9808A-0A7D-4BE4-8B51-918699BE1EBD}" presName="vert0" presStyleCnt="0">
        <dgm:presLayoutVars>
          <dgm:dir/>
          <dgm:animOne val="branch"/>
          <dgm:animLvl val="lvl"/>
        </dgm:presLayoutVars>
      </dgm:prSet>
      <dgm:spPr/>
    </dgm:pt>
    <dgm:pt modelId="{DE3ADD3C-0DC2-40A6-BDCC-B67C9D095562}" type="pres">
      <dgm:prSet presAssocID="{0500A4DB-FE7F-4C60-BFA1-AD5F4FFD611D}" presName="thickLine" presStyleLbl="alignNode1" presStyleIdx="0" presStyleCnt="5"/>
      <dgm:spPr/>
    </dgm:pt>
    <dgm:pt modelId="{3F579724-14B8-4D3C-8D9F-434C98451285}" type="pres">
      <dgm:prSet presAssocID="{0500A4DB-FE7F-4C60-BFA1-AD5F4FFD611D}" presName="horz1" presStyleCnt="0"/>
      <dgm:spPr/>
    </dgm:pt>
    <dgm:pt modelId="{680A15EF-D506-4988-B4F6-B52A37E48BD0}" type="pres">
      <dgm:prSet presAssocID="{0500A4DB-FE7F-4C60-BFA1-AD5F4FFD611D}" presName="tx1" presStyleLbl="revTx" presStyleIdx="0" presStyleCnt="5"/>
      <dgm:spPr/>
    </dgm:pt>
    <dgm:pt modelId="{BCFA56BC-78CD-4D40-AAC0-2DA61645D4C6}" type="pres">
      <dgm:prSet presAssocID="{0500A4DB-FE7F-4C60-BFA1-AD5F4FFD611D}" presName="vert1" presStyleCnt="0"/>
      <dgm:spPr/>
    </dgm:pt>
    <dgm:pt modelId="{83516BFD-9AFC-4B64-8455-21AC1593BDA8}" type="pres">
      <dgm:prSet presAssocID="{B4E7E680-76D2-40AC-A630-C900D0159C0C}" presName="thickLine" presStyleLbl="alignNode1" presStyleIdx="1" presStyleCnt="5"/>
      <dgm:spPr/>
    </dgm:pt>
    <dgm:pt modelId="{50D22A52-8E79-442B-ACB4-7BFA20A99BB2}" type="pres">
      <dgm:prSet presAssocID="{B4E7E680-76D2-40AC-A630-C900D0159C0C}" presName="horz1" presStyleCnt="0"/>
      <dgm:spPr/>
    </dgm:pt>
    <dgm:pt modelId="{DE98E4F3-5801-4347-A9C7-3F2A487C3996}" type="pres">
      <dgm:prSet presAssocID="{B4E7E680-76D2-40AC-A630-C900D0159C0C}" presName="tx1" presStyleLbl="revTx" presStyleIdx="1" presStyleCnt="5"/>
      <dgm:spPr/>
    </dgm:pt>
    <dgm:pt modelId="{585FA60C-A5F6-4316-B30C-8B5FB7D3267F}" type="pres">
      <dgm:prSet presAssocID="{B4E7E680-76D2-40AC-A630-C900D0159C0C}" presName="vert1" presStyleCnt="0"/>
      <dgm:spPr/>
    </dgm:pt>
    <dgm:pt modelId="{3B095014-EBE5-496C-BFC6-BAEEBFCEA5D3}" type="pres">
      <dgm:prSet presAssocID="{3F11B699-846B-4C13-886A-B90115EE246F}" presName="thickLine" presStyleLbl="alignNode1" presStyleIdx="2" presStyleCnt="5"/>
      <dgm:spPr/>
    </dgm:pt>
    <dgm:pt modelId="{285E7716-1F26-4D12-A8E8-A204E7756AE3}" type="pres">
      <dgm:prSet presAssocID="{3F11B699-846B-4C13-886A-B90115EE246F}" presName="horz1" presStyleCnt="0"/>
      <dgm:spPr/>
    </dgm:pt>
    <dgm:pt modelId="{BA3B26FA-811F-4C65-B6C6-E8C24B7316FE}" type="pres">
      <dgm:prSet presAssocID="{3F11B699-846B-4C13-886A-B90115EE246F}" presName="tx1" presStyleLbl="revTx" presStyleIdx="2" presStyleCnt="5"/>
      <dgm:spPr/>
    </dgm:pt>
    <dgm:pt modelId="{3377C25A-FA68-4CEE-9707-DEFC48731F8F}" type="pres">
      <dgm:prSet presAssocID="{3F11B699-846B-4C13-886A-B90115EE246F}" presName="vert1" presStyleCnt="0"/>
      <dgm:spPr/>
    </dgm:pt>
    <dgm:pt modelId="{CA2825CF-0E3B-442B-B5AC-C30200D49D1D}" type="pres">
      <dgm:prSet presAssocID="{92383B3F-E243-4D66-985B-1852543B59FF}" presName="thickLine" presStyleLbl="alignNode1" presStyleIdx="3" presStyleCnt="5"/>
      <dgm:spPr/>
    </dgm:pt>
    <dgm:pt modelId="{5DB95900-7AB5-4375-91CD-C742872FC013}" type="pres">
      <dgm:prSet presAssocID="{92383B3F-E243-4D66-985B-1852543B59FF}" presName="horz1" presStyleCnt="0"/>
      <dgm:spPr/>
    </dgm:pt>
    <dgm:pt modelId="{F6A94CD9-B0A9-4564-A786-9FD323D05BA7}" type="pres">
      <dgm:prSet presAssocID="{92383B3F-E243-4D66-985B-1852543B59FF}" presName="tx1" presStyleLbl="revTx" presStyleIdx="3" presStyleCnt="5"/>
      <dgm:spPr/>
    </dgm:pt>
    <dgm:pt modelId="{01D9CD6A-BA24-4BCE-B7F0-D70F39BDAC44}" type="pres">
      <dgm:prSet presAssocID="{92383B3F-E243-4D66-985B-1852543B59FF}" presName="vert1" presStyleCnt="0"/>
      <dgm:spPr/>
    </dgm:pt>
    <dgm:pt modelId="{0068008E-BC42-4014-BBB5-D1288CF86F8E}" type="pres">
      <dgm:prSet presAssocID="{EB2011B4-15A7-4DA0-BBC6-4804FB9AEDEF}" presName="thickLine" presStyleLbl="alignNode1" presStyleIdx="4" presStyleCnt="5"/>
      <dgm:spPr/>
    </dgm:pt>
    <dgm:pt modelId="{973CD50C-8060-4ED4-85E7-F5DAB3999203}" type="pres">
      <dgm:prSet presAssocID="{EB2011B4-15A7-4DA0-BBC6-4804FB9AEDEF}" presName="horz1" presStyleCnt="0"/>
      <dgm:spPr/>
    </dgm:pt>
    <dgm:pt modelId="{D3A49EAC-158B-4013-97EF-A21C63E981E9}" type="pres">
      <dgm:prSet presAssocID="{EB2011B4-15A7-4DA0-BBC6-4804FB9AEDEF}" presName="tx1" presStyleLbl="revTx" presStyleIdx="4" presStyleCnt="5"/>
      <dgm:spPr/>
    </dgm:pt>
    <dgm:pt modelId="{53989645-4359-4CBF-9083-C956AB06A801}" type="pres">
      <dgm:prSet presAssocID="{EB2011B4-15A7-4DA0-BBC6-4804FB9AEDEF}" presName="vert1" presStyleCnt="0"/>
      <dgm:spPr/>
    </dgm:pt>
  </dgm:ptLst>
  <dgm:cxnLst>
    <dgm:cxn modelId="{5C45690B-92C7-4E3E-BB56-1EC70F92BB69}" type="presOf" srcId="{92383B3F-E243-4D66-985B-1852543B59FF}" destId="{F6A94CD9-B0A9-4564-A786-9FD323D05BA7}" srcOrd="0" destOrd="0" presId="urn:microsoft.com/office/officeart/2008/layout/LinedList"/>
    <dgm:cxn modelId="{3FBB6A13-2069-40D6-A501-A05E40F9085E}" srcId="{C8B9808A-0A7D-4BE4-8B51-918699BE1EBD}" destId="{92383B3F-E243-4D66-985B-1852543B59FF}" srcOrd="3" destOrd="0" parTransId="{3AA0D987-282C-4880-B19F-D243157ADA79}" sibTransId="{B8CF43EA-BFA1-41F2-BA73-8E4BA5752638}"/>
    <dgm:cxn modelId="{EE8D2626-61F3-4CED-BE6B-E7D101385397}" srcId="{C8B9808A-0A7D-4BE4-8B51-918699BE1EBD}" destId="{3F11B699-846B-4C13-886A-B90115EE246F}" srcOrd="2" destOrd="0" parTransId="{77FF6369-AD23-43F9-836F-AF9EC316D5F8}" sibTransId="{E8A8DA10-E130-4CE1-9C90-A787471D4206}"/>
    <dgm:cxn modelId="{020C2F60-47FE-4124-901C-62055E97E8B0}" srcId="{C8B9808A-0A7D-4BE4-8B51-918699BE1EBD}" destId="{EB2011B4-15A7-4DA0-BBC6-4804FB9AEDEF}" srcOrd="4" destOrd="0" parTransId="{CBEFCDD1-00FF-4E58-9AEB-C5A283666467}" sibTransId="{7A1EDCD5-1947-4638-9804-A87240EFA910}"/>
    <dgm:cxn modelId="{BAB53276-867C-4D6A-921C-A101E26F2A7F}" type="presOf" srcId="{C8B9808A-0A7D-4BE4-8B51-918699BE1EBD}" destId="{2F64607F-30E2-4223-9765-85D748972CCD}" srcOrd="0" destOrd="0" presId="urn:microsoft.com/office/officeart/2008/layout/LinedList"/>
    <dgm:cxn modelId="{EEB4CE56-1AA8-4B2C-9527-7DEABEA7ED33}" srcId="{C8B9808A-0A7D-4BE4-8B51-918699BE1EBD}" destId="{B4E7E680-76D2-40AC-A630-C900D0159C0C}" srcOrd="1" destOrd="0" parTransId="{32E85CF0-090D-4710-B1E1-911540D572AB}" sibTransId="{DDE12798-3FC5-4633-9B9F-B20B2BC59748}"/>
    <dgm:cxn modelId="{F93EF69D-39D5-4DED-8794-3CCA58B45B75}" type="presOf" srcId="{3F11B699-846B-4C13-886A-B90115EE246F}" destId="{BA3B26FA-811F-4C65-B6C6-E8C24B7316FE}" srcOrd="0" destOrd="0" presId="urn:microsoft.com/office/officeart/2008/layout/LinedList"/>
    <dgm:cxn modelId="{2F7D39A3-0D1A-41B0-B086-5864AFF335BA}" type="presOf" srcId="{EB2011B4-15A7-4DA0-BBC6-4804FB9AEDEF}" destId="{D3A49EAC-158B-4013-97EF-A21C63E981E9}" srcOrd="0" destOrd="0" presId="urn:microsoft.com/office/officeart/2008/layout/LinedList"/>
    <dgm:cxn modelId="{6E3BC4AC-8847-41D2-B622-7ED03254163A}" type="presOf" srcId="{B4E7E680-76D2-40AC-A630-C900D0159C0C}" destId="{DE98E4F3-5801-4347-A9C7-3F2A487C3996}" srcOrd="0" destOrd="0" presId="urn:microsoft.com/office/officeart/2008/layout/LinedList"/>
    <dgm:cxn modelId="{DE608FCC-6C7B-4F69-901C-4AC142CE9EE1}" srcId="{C8B9808A-0A7D-4BE4-8B51-918699BE1EBD}" destId="{0500A4DB-FE7F-4C60-BFA1-AD5F4FFD611D}" srcOrd="0" destOrd="0" parTransId="{60386C04-2B55-4005-84AB-CDD3FF3E9942}" sibTransId="{4F91FF1B-6B06-4F74-A604-BC24AAA724D3}"/>
    <dgm:cxn modelId="{697C25CD-702A-4FD6-B3E4-707ECDFF5004}" type="presOf" srcId="{0500A4DB-FE7F-4C60-BFA1-AD5F4FFD611D}" destId="{680A15EF-D506-4988-B4F6-B52A37E48BD0}" srcOrd="0" destOrd="0" presId="urn:microsoft.com/office/officeart/2008/layout/LinedList"/>
    <dgm:cxn modelId="{CF71604C-B9A7-402B-B1BC-D1DF77731A19}" type="presParOf" srcId="{2F64607F-30E2-4223-9765-85D748972CCD}" destId="{DE3ADD3C-0DC2-40A6-BDCC-B67C9D095562}" srcOrd="0" destOrd="0" presId="urn:microsoft.com/office/officeart/2008/layout/LinedList"/>
    <dgm:cxn modelId="{F0445F40-47A7-48C9-8A94-F29FD2732766}" type="presParOf" srcId="{2F64607F-30E2-4223-9765-85D748972CCD}" destId="{3F579724-14B8-4D3C-8D9F-434C98451285}" srcOrd="1" destOrd="0" presId="urn:microsoft.com/office/officeart/2008/layout/LinedList"/>
    <dgm:cxn modelId="{C710E79C-17B1-4AA8-A9F0-B6E990DD5C90}" type="presParOf" srcId="{3F579724-14B8-4D3C-8D9F-434C98451285}" destId="{680A15EF-D506-4988-B4F6-B52A37E48BD0}" srcOrd="0" destOrd="0" presId="urn:microsoft.com/office/officeart/2008/layout/LinedList"/>
    <dgm:cxn modelId="{D027A5BF-D2C9-4576-B40E-00AEB4973655}" type="presParOf" srcId="{3F579724-14B8-4D3C-8D9F-434C98451285}" destId="{BCFA56BC-78CD-4D40-AAC0-2DA61645D4C6}" srcOrd="1" destOrd="0" presId="urn:microsoft.com/office/officeart/2008/layout/LinedList"/>
    <dgm:cxn modelId="{4B5EBB04-030F-457F-B3CC-761FB21F0772}" type="presParOf" srcId="{2F64607F-30E2-4223-9765-85D748972CCD}" destId="{83516BFD-9AFC-4B64-8455-21AC1593BDA8}" srcOrd="2" destOrd="0" presId="urn:microsoft.com/office/officeart/2008/layout/LinedList"/>
    <dgm:cxn modelId="{1F9B38F9-5E9E-4168-9361-CB332D13B725}" type="presParOf" srcId="{2F64607F-30E2-4223-9765-85D748972CCD}" destId="{50D22A52-8E79-442B-ACB4-7BFA20A99BB2}" srcOrd="3" destOrd="0" presId="urn:microsoft.com/office/officeart/2008/layout/LinedList"/>
    <dgm:cxn modelId="{368A1400-7C29-4CB9-A810-FEFC005CBE01}" type="presParOf" srcId="{50D22A52-8E79-442B-ACB4-7BFA20A99BB2}" destId="{DE98E4F3-5801-4347-A9C7-3F2A487C3996}" srcOrd="0" destOrd="0" presId="urn:microsoft.com/office/officeart/2008/layout/LinedList"/>
    <dgm:cxn modelId="{AA26352C-1FAB-4018-A6C8-1C5B9ED2B58D}" type="presParOf" srcId="{50D22A52-8E79-442B-ACB4-7BFA20A99BB2}" destId="{585FA60C-A5F6-4316-B30C-8B5FB7D3267F}" srcOrd="1" destOrd="0" presId="urn:microsoft.com/office/officeart/2008/layout/LinedList"/>
    <dgm:cxn modelId="{DA9F6D44-F390-440F-AB84-63E6810E25D9}" type="presParOf" srcId="{2F64607F-30E2-4223-9765-85D748972CCD}" destId="{3B095014-EBE5-496C-BFC6-BAEEBFCEA5D3}" srcOrd="4" destOrd="0" presId="urn:microsoft.com/office/officeart/2008/layout/LinedList"/>
    <dgm:cxn modelId="{5E64C9FB-3A0F-44FA-BACB-5386A8A73A6B}" type="presParOf" srcId="{2F64607F-30E2-4223-9765-85D748972CCD}" destId="{285E7716-1F26-4D12-A8E8-A204E7756AE3}" srcOrd="5" destOrd="0" presId="urn:microsoft.com/office/officeart/2008/layout/LinedList"/>
    <dgm:cxn modelId="{984E1BE9-5031-4539-9C7F-DA74C114CAAA}" type="presParOf" srcId="{285E7716-1F26-4D12-A8E8-A204E7756AE3}" destId="{BA3B26FA-811F-4C65-B6C6-E8C24B7316FE}" srcOrd="0" destOrd="0" presId="urn:microsoft.com/office/officeart/2008/layout/LinedList"/>
    <dgm:cxn modelId="{67C3D451-8176-4121-B7D4-59D0DA80E94C}" type="presParOf" srcId="{285E7716-1F26-4D12-A8E8-A204E7756AE3}" destId="{3377C25A-FA68-4CEE-9707-DEFC48731F8F}" srcOrd="1" destOrd="0" presId="urn:microsoft.com/office/officeart/2008/layout/LinedList"/>
    <dgm:cxn modelId="{BD5E763D-2C80-4786-94D6-3977232D8B79}" type="presParOf" srcId="{2F64607F-30E2-4223-9765-85D748972CCD}" destId="{CA2825CF-0E3B-442B-B5AC-C30200D49D1D}" srcOrd="6" destOrd="0" presId="urn:microsoft.com/office/officeart/2008/layout/LinedList"/>
    <dgm:cxn modelId="{30D07189-D626-4644-BE26-5572DB3B32B8}" type="presParOf" srcId="{2F64607F-30E2-4223-9765-85D748972CCD}" destId="{5DB95900-7AB5-4375-91CD-C742872FC013}" srcOrd="7" destOrd="0" presId="urn:microsoft.com/office/officeart/2008/layout/LinedList"/>
    <dgm:cxn modelId="{1A543567-C828-4FFA-BAFA-C4658CFC348E}" type="presParOf" srcId="{5DB95900-7AB5-4375-91CD-C742872FC013}" destId="{F6A94CD9-B0A9-4564-A786-9FD323D05BA7}" srcOrd="0" destOrd="0" presId="urn:microsoft.com/office/officeart/2008/layout/LinedList"/>
    <dgm:cxn modelId="{A798C40E-5460-4A63-99C6-85236A59D9DA}" type="presParOf" srcId="{5DB95900-7AB5-4375-91CD-C742872FC013}" destId="{01D9CD6A-BA24-4BCE-B7F0-D70F39BDAC44}" srcOrd="1" destOrd="0" presId="urn:microsoft.com/office/officeart/2008/layout/LinedList"/>
    <dgm:cxn modelId="{6FC22CE0-E53B-49D0-AAD5-1A8E8B08C894}" type="presParOf" srcId="{2F64607F-30E2-4223-9765-85D748972CCD}" destId="{0068008E-BC42-4014-BBB5-D1288CF86F8E}" srcOrd="8" destOrd="0" presId="urn:microsoft.com/office/officeart/2008/layout/LinedList"/>
    <dgm:cxn modelId="{50F2C2AD-11B4-44F4-B3CE-BE84947E4680}" type="presParOf" srcId="{2F64607F-30E2-4223-9765-85D748972CCD}" destId="{973CD50C-8060-4ED4-85E7-F5DAB3999203}" srcOrd="9" destOrd="0" presId="urn:microsoft.com/office/officeart/2008/layout/LinedList"/>
    <dgm:cxn modelId="{ED6820AA-E238-4FF7-B1F8-9D2431F37BC7}" type="presParOf" srcId="{973CD50C-8060-4ED4-85E7-F5DAB3999203}" destId="{D3A49EAC-158B-4013-97EF-A21C63E981E9}" srcOrd="0" destOrd="0" presId="urn:microsoft.com/office/officeart/2008/layout/LinedList"/>
    <dgm:cxn modelId="{1F792B9A-097C-4797-ACAB-A1F5CDA32344}" type="presParOf" srcId="{973CD50C-8060-4ED4-85E7-F5DAB3999203}" destId="{53989645-4359-4CBF-9083-C956AB06A8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4DE0B6-99DC-4B70-9F3F-5D4425003FE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75CC6E7-CE4D-4D65-99E7-8EDEFF237654}">
      <dgm:prSet/>
      <dgm:spPr/>
      <dgm:t>
        <a:bodyPr/>
        <a:lstStyle/>
        <a:p>
          <a:pPr>
            <a:defRPr cap="all"/>
          </a:pPr>
          <a:r>
            <a:rPr lang="en-US"/>
            <a:t>Pure evaluation?</a:t>
          </a:r>
        </a:p>
      </dgm:t>
    </dgm:pt>
    <dgm:pt modelId="{202E2232-9E69-4F82-AD7A-343D15CD3D48}" type="parTrans" cxnId="{F8630D70-7CF9-49A2-895F-FF82B3CF9F15}">
      <dgm:prSet/>
      <dgm:spPr/>
      <dgm:t>
        <a:bodyPr/>
        <a:lstStyle/>
        <a:p>
          <a:endParaRPr lang="en-US"/>
        </a:p>
      </dgm:t>
    </dgm:pt>
    <dgm:pt modelId="{3F4E4340-8235-4A6D-BE81-8E44496FAC8C}" type="sibTrans" cxnId="{F8630D70-7CF9-49A2-895F-FF82B3CF9F15}">
      <dgm:prSet/>
      <dgm:spPr/>
      <dgm:t>
        <a:bodyPr/>
        <a:lstStyle/>
        <a:p>
          <a:endParaRPr lang="en-US"/>
        </a:p>
      </dgm:t>
    </dgm:pt>
    <dgm:pt modelId="{3032262B-93D0-42E6-B55E-AC113BB97956}">
      <dgm:prSet/>
      <dgm:spPr/>
      <dgm:t>
        <a:bodyPr/>
        <a:lstStyle/>
        <a:p>
          <a:pPr>
            <a:defRPr cap="all"/>
          </a:pPr>
          <a:r>
            <a:rPr lang="en-US"/>
            <a:t>Portfolio process?</a:t>
          </a:r>
        </a:p>
      </dgm:t>
    </dgm:pt>
    <dgm:pt modelId="{7E99CCA6-2FB7-466A-A6A9-0B85E7B5A025}" type="parTrans" cxnId="{D0685AAC-DA8F-4C3F-860E-0F9755DE06C7}">
      <dgm:prSet/>
      <dgm:spPr/>
      <dgm:t>
        <a:bodyPr/>
        <a:lstStyle/>
        <a:p>
          <a:endParaRPr lang="en-US"/>
        </a:p>
      </dgm:t>
    </dgm:pt>
    <dgm:pt modelId="{CEB003B0-5ECB-4E09-BD46-0E5EF2390B3B}" type="sibTrans" cxnId="{D0685AAC-DA8F-4C3F-860E-0F9755DE06C7}">
      <dgm:prSet/>
      <dgm:spPr/>
      <dgm:t>
        <a:bodyPr/>
        <a:lstStyle/>
        <a:p>
          <a:endParaRPr lang="en-US"/>
        </a:p>
      </dgm:t>
    </dgm:pt>
    <dgm:pt modelId="{0BA2CEE3-FAF1-4585-A4A9-CDFED91796AA}">
      <dgm:prSet/>
      <dgm:spPr/>
      <dgm:t>
        <a:bodyPr/>
        <a:lstStyle/>
        <a:p>
          <a:pPr>
            <a:defRPr cap="all"/>
          </a:pPr>
          <a:r>
            <a:rPr lang="en-US"/>
            <a:t>Do you have the end in mind at the beginning?</a:t>
          </a:r>
        </a:p>
      </dgm:t>
    </dgm:pt>
    <dgm:pt modelId="{67EA9CD7-1C17-4E30-91EC-03ABDF6067CC}" type="parTrans" cxnId="{0BFE6316-807A-4A47-8FFD-829E21431230}">
      <dgm:prSet/>
      <dgm:spPr/>
      <dgm:t>
        <a:bodyPr/>
        <a:lstStyle/>
        <a:p>
          <a:endParaRPr lang="en-US"/>
        </a:p>
      </dgm:t>
    </dgm:pt>
    <dgm:pt modelId="{F55F2200-4B77-4582-9599-7C752B127C77}" type="sibTrans" cxnId="{0BFE6316-807A-4A47-8FFD-829E21431230}">
      <dgm:prSet/>
      <dgm:spPr/>
      <dgm:t>
        <a:bodyPr/>
        <a:lstStyle/>
        <a:p>
          <a:endParaRPr lang="en-US"/>
        </a:p>
      </dgm:t>
    </dgm:pt>
    <dgm:pt modelId="{F3C55AE3-0106-4B70-BCE5-A5723B9DE325}">
      <dgm:prSet/>
      <dgm:spPr/>
      <dgm:t>
        <a:bodyPr/>
        <a:lstStyle/>
        <a:p>
          <a:pPr>
            <a:defRPr cap="all"/>
          </a:pPr>
          <a:r>
            <a:rPr lang="en-US"/>
            <a:t>Is there confirmation bias?</a:t>
          </a:r>
        </a:p>
      </dgm:t>
    </dgm:pt>
    <dgm:pt modelId="{2F95A414-E69E-456F-ADBD-5FBB036FC9D6}" type="parTrans" cxnId="{7A5C34E2-8D62-4B6C-8ECB-B1EDD3B8EFBA}">
      <dgm:prSet/>
      <dgm:spPr/>
      <dgm:t>
        <a:bodyPr/>
        <a:lstStyle/>
        <a:p>
          <a:endParaRPr lang="en-US"/>
        </a:p>
      </dgm:t>
    </dgm:pt>
    <dgm:pt modelId="{4A26C421-45D0-4593-88EE-6DE51FD4A24F}" type="sibTrans" cxnId="{7A5C34E2-8D62-4B6C-8ECB-B1EDD3B8EFBA}">
      <dgm:prSet/>
      <dgm:spPr/>
      <dgm:t>
        <a:bodyPr/>
        <a:lstStyle/>
        <a:p>
          <a:endParaRPr lang="en-US"/>
        </a:p>
      </dgm:t>
    </dgm:pt>
    <dgm:pt modelId="{978B6A28-26BB-40AE-94C6-BF293A5E93FF}" type="pres">
      <dgm:prSet presAssocID="{6D4DE0B6-99DC-4B70-9F3F-5D4425003FEF}" presName="root" presStyleCnt="0">
        <dgm:presLayoutVars>
          <dgm:dir/>
          <dgm:resizeHandles val="exact"/>
        </dgm:presLayoutVars>
      </dgm:prSet>
      <dgm:spPr/>
    </dgm:pt>
    <dgm:pt modelId="{FCBFD716-5C58-455C-86F2-AD08573E7865}" type="pres">
      <dgm:prSet presAssocID="{775CC6E7-CE4D-4D65-99E7-8EDEFF237654}" presName="compNode" presStyleCnt="0"/>
      <dgm:spPr/>
    </dgm:pt>
    <dgm:pt modelId="{9BF40011-47E0-4213-A982-5D5DD2803951}" type="pres">
      <dgm:prSet presAssocID="{775CC6E7-CE4D-4D65-99E7-8EDEFF237654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7CC2E20-19EC-4825-93F1-152B8E0E45E2}" type="pres">
      <dgm:prSet presAssocID="{775CC6E7-CE4D-4D65-99E7-8EDEFF23765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082A224D-5A37-440B-A262-7CB646520FE3}" type="pres">
      <dgm:prSet presAssocID="{775CC6E7-CE4D-4D65-99E7-8EDEFF237654}" presName="spaceRect" presStyleCnt="0"/>
      <dgm:spPr/>
    </dgm:pt>
    <dgm:pt modelId="{70D8145E-13AD-4D81-A277-0084DF4BB781}" type="pres">
      <dgm:prSet presAssocID="{775CC6E7-CE4D-4D65-99E7-8EDEFF237654}" presName="textRect" presStyleLbl="revTx" presStyleIdx="0" presStyleCnt="4">
        <dgm:presLayoutVars>
          <dgm:chMax val="1"/>
          <dgm:chPref val="1"/>
        </dgm:presLayoutVars>
      </dgm:prSet>
      <dgm:spPr/>
    </dgm:pt>
    <dgm:pt modelId="{72A5F93A-4020-4DF8-A359-476B99FE741B}" type="pres">
      <dgm:prSet presAssocID="{3F4E4340-8235-4A6D-BE81-8E44496FAC8C}" presName="sibTrans" presStyleCnt="0"/>
      <dgm:spPr/>
    </dgm:pt>
    <dgm:pt modelId="{2DB7A3BB-AFDE-4E42-9D34-7FC6FB4DBCB9}" type="pres">
      <dgm:prSet presAssocID="{3032262B-93D0-42E6-B55E-AC113BB97956}" presName="compNode" presStyleCnt="0"/>
      <dgm:spPr/>
    </dgm:pt>
    <dgm:pt modelId="{A2E38AB0-EC23-4560-919B-9F3C50773817}" type="pres">
      <dgm:prSet presAssocID="{3032262B-93D0-42E6-B55E-AC113BB97956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02F36AD-FB39-4634-8262-6F5E14F63AFC}" type="pres">
      <dgm:prSet presAssocID="{3032262B-93D0-42E6-B55E-AC113BB9795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DC9AFC0-DAC1-40EC-9F5C-F6F3B3D3844A}" type="pres">
      <dgm:prSet presAssocID="{3032262B-93D0-42E6-B55E-AC113BB97956}" presName="spaceRect" presStyleCnt="0"/>
      <dgm:spPr/>
    </dgm:pt>
    <dgm:pt modelId="{F54C0862-0F7F-40D4-99EC-D203B9AF14A8}" type="pres">
      <dgm:prSet presAssocID="{3032262B-93D0-42E6-B55E-AC113BB97956}" presName="textRect" presStyleLbl="revTx" presStyleIdx="1" presStyleCnt="4">
        <dgm:presLayoutVars>
          <dgm:chMax val="1"/>
          <dgm:chPref val="1"/>
        </dgm:presLayoutVars>
      </dgm:prSet>
      <dgm:spPr/>
    </dgm:pt>
    <dgm:pt modelId="{C40408BE-F1A1-4953-B4DF-33F2C118FE92}" type="pres">
      <dgm:prSet presAssocID="{CEB003B0-5ECB-4E09-BD46-0E5EF2390B3B}" presName="sibTrans" presStyleCnt="0"/>
      <dgm:spPr/>
    </dgm:pt>
    <dgm:pt modelId="{663E4ECE-0011-4857-A7EE-CCC9887DEE66}" type="pres">
      <dgm:prSet presAssocID="{0BA2CEE3-FAF1-4585-A4A9-CDFED91796AA}" presName="compNode" presStyleCnt="0"/>
      <dgm:spPr/>
    </dgm:pt>
    <dgm:pt modelId="{7D11ED79-2FEF-4395-AC2E-93D407FF7BB6}" type="pres">
      <dgm:prSet presAssocID="{0BA2CEE3-FAF1-4585-A4A9-CDFED91796AA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3FC02B6-0C2A-4815-B728-FC1DB29D47E7}" type="pres">
      <dgm:prSet presAssocID="{0BA2CEE3-FAF1-4585-A4A9-CDFED91796A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C62DA172-1F1B-4C8E-A534-1CF5C393CC4B}" type="pres">
      <dgm:prSet presAssocID="{0BA2CEE3-FAF1-4585-A4A9-CDFED91796AA}" presName="spaceRect" presStyleCnt="0"/>
      <dgm:spPr/>
    </dgm:pt>
    <dgm:pt modelId="{4AC80118-BDF6-4D50-B004-30B2E403A11E}" type="pres">
      <dgm:prSet presAssocID="{0BA2CEE3-FAF1-4585-A4A9-CDFED91796AA}" presName="textRect" presStyleLbl="revTx" presStyleIdx="2" presStyleCnt="4">
        <dgm:presLayoutVars>
          <dgm:chMax val="1"/>
          <dgm:chPref val="1"/>
        </dgm:presLayoutVars>
      </dgm:prSet>
      <dgm:spPr/>
    </dgm:pt>
    <dgm:pt modelId="{3398E920-B9F6-4FC8-8877-A257758AA832}" type="pres">
      <dgm:prSet presAssocID="{F55F2200-4B77-4582-9599-7C752B127C77}" presName="sibTrans" presStyleCnt="0"/>
      <dgm:spPr/>
    </dgm:pt>
    <dgm:pt modelId="{70ED7EC4-90F9-47BB-9077-8A5810C44478}" type="pres">
      <dgm:prSet presAssocID="{F3C55AE3-0106-4B70-BCE5-A5723B9DE325}" presName="compNode" presStyleCnt="0"/>
      <dgm:spPr/>
    </dgm:pt>
    <dgm:pt modelId="{330AD0A1-09DD-4C27-80B9-5200180497EC}" type="pres">
      <dgm:prSet presAssocID="{F3C55AE3-0106-4B70-BCE5-A5723B9DE325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E132C95-8939-40EA-8B15-1119B6B127F0}" type="pres">
      <dgm:prSet presAssocID="{F3C55AE3-0106-4B70-BCE5-A5723B9DE32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E08168BC-AB46-4851-B796-48E14C720A1F}" type="pres">
      <dgm:prSet presAssocID="{F3C55AE3-0106-4B70-BCE5-A5723B9DE325}" presName="spaceRect" presStyleCnt="0"/>
      <dgm:spPr/>
    </dgm:pt>
    <dgm:pt modelId="{FF187DC5-DFBB-4EB8-96A4-CECE78AA378E}" type="pres">
      <dgm:prSet presAssocID="{F3C55AE3-0106-4B70-BCE5-A5723B9DE32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BFE6316-807A-4A47-8FFD-829E21431230}" srcId="{6D4DE0B6-99DC-4B70-9F3F-5D4425003FEF}" destId="{0BA2CEE3-FAF1-4585-A4A9-CDFED91796AA}" srcOrd="2" destOrd="0" parTransId="{67EA9CD7-1C17-4E30-91EC-03ABDF6067CC}" sibTransId="{F55F2200-4B77-4582-9599-7C752B127C77}"/>
    <dgm:cxn modelId="{C6FA9526-0AF7-426A-AD37-ADA98E388DB3}" type="presOf" srcId="{F3C55AE3-0106-4B70-BCE5-A5723B9DE325}" destId="{FF187DC5-DFBB-4EB8-96A4-CECE78AA378E}" srcOrd="0" destOrd="0" presId="urn:microsoft.com/office/officeart/2018/5/layout/IconLeafLabelList"/>
    <dgm:cxn modelId="{B8082D2A-C09A-467F-8492-8B33E399652E}" type="presOf" srcId="{775CC6E7-CE4D-4D65-99E7-8EDEFF237654}" destId="{70D8145E-13AD-4D81-A277-0084DF4BB781}" srcOrd="0" destOrd="0" presId="urn:microsoft.com/office/officeart/2018/5/layout/IconLeafLabelList"/>
    <dgm:cxn modelId="{F8630D70-7CF9-49A2-895F-FF82B3CF9F15}" srcId="{6D4DE0B6-99DC-4B70-9F3F-5D4425003FEF}" destId="{775CC6E7-CE4D-4D65-99E7-8EDEFF237654}" srcOrd="0" destOrd="0" parTransId="{202E2232-9E69-4F82-AD7A-343D15CD3D48}" sibTransId="{3F4E4340-8235-4A6D-BE81-8E44496FAC8C}"/>
    <dgm:cxn modelId="{6643FB56-A617-4C11-A818-93F310181ED6}" type="presOf" srcId="{6D4DE0B6-99DC-4B70-9F3F-5D4425003FEF}" destId="{978B6A28-26BB-40AE-94C6-BF293A5E93FF}" srcOrd="0" destOrd="0" presId="urn:microsoft.com/office/officeart/2018/5/layout/IconLeafLabelList"/>
    <dgm:cxn modelId="{7F553794-7E83-41B9-8F1E-46ACBE138F8A}" type="presOf" srcId="{0BA2CEE3-FAF1-4585-A4A9-CDFED91796AA}" destId="{4AC80118-BDF6-4D50-B004-30B2E403A11E}" srcOrd="0" destOrd="0" presId="urn:microsoft.com/office/officeart/2018/5/layout/IconLeafLabelList"/>
    <dgm:cxn modelId="{D0685AAC-DA8F-4C3F-860E-0F9755DE06C7}" srcId="{6D4DE0B6-99DC-4B70-9F3F-5D4425003FEF}" destId="{3032262B-93D0-42E6-B55E-AC113BB97956}" srcOrd="1" destOrd="0" parTransId="{7E99CCA6-2FB7-466A-A6A9-0B85E7B5A025}" sibTransId="{CEB003B0-5ECB-4E09-BD46-0E5EF2390B3B}"/>
    <dgm:cxn modelId="{AAA32FAE-7918-4BFD-9194-7DC738E0F573}" type="presOf" srcId="{3032262B-93D0-42E6-B55E-AC113BB97956}" destId="{F54C0862-0F7F-40D4-99EC-D203B9AF14A8}" srcOrd="0" destOrd="0" presId="urn:microsoft.com/office/officeart/2018/5/layout/IconLeafLabelList"/>
    <dgm:cxn modelId="{7A5C34E2-8D62-4B6C-8ECB-B1EDD3B8EFBA}" srcId="{6D4DE0B6-99DC-4B70-9F3F-5D4425003FEF}" destId="{F3C55AE3-0106-4B70-BCE5-A5723B9DE325}" srcOrd="3" destOrd="0" parTransId="{2F95A414-E69E-456F-ADBD-5FBB036FC9D6}" sibTransId="{4A26C421-45D0-4593-88EE-6DE51FD4A24F}"/>
    <dgm:cxn modelId="{FBC55875-90E4-4915-AC0E-BCD310C1B3CF}" type="presParOf" srcId="{978B6A28-26BB-40AE-94C6-BF293A5E93FF}" destId="{FCBFD716-5C58-455C-86F2-AD08573E7865}" srcOrd="0" destOrd="0" presId="urn:microsoft.com/office/officeart/2018/5/layout/IconLeafLabelList"/>
    <dgm:cxn modelId="{3730F839-456C-4213-A035-F6C372E8EE19}" type="presParOf" srcId="{FCBFD716-5C58-455C-86F2-AD08573E7865}" destId="{9BF40011-47E0-4213-A982-5D5DD2803951}" srcOrd="0" destOrd="0" presId="urn:microsoft.com/office/officeart/2018/5/layout/IconLeafLabelList"/>
    <dgm:cxn modelId="{B19592F2-2E1C-4F0E-99C2-67CF0E8375FA}" type="presParOf" srcId="{FCBFD716-5C58-455C-86F2-AD08573E7865}" destId="{D7CC2E20-19EC-4825-93F1-152B8E0E45E2}" srcOrd="1" destOrd="0" presId="urn:microsoft.com/office/officeart/2018/5/layout/IconLeafLabelList"/>
    <dgm:cxn modelId="{33E6E032-480B-45C6-BF03-6F89C9D5F983}" type="presParOf" srcId="{FCBFD716-5C58-455C-86F2-AD08573E7865}" destId="{082A224D-5A37-440B-A262-7CB646520FE3}" srcOrd="2" destOrd="0" presId="urn:microsoft.com/office/officeart/2018/5/layout/IconLeafLabelList"/>
    <dgm:cxn modelId="{D4A4D7E8-7BD8-4889-8686-CEB7368121D9}" type="presParOf" srcId="{FCBFD716-5C58-455C-86F2-AD08573E7865}" destId="{70D8145E-13AD-4D81-A277-0084DF4BB781}" srcOrd="3" destOrd="0" presId="urn:microsoft.com/office/officeart/2018/5/layout/IconLeafLabelList"/>
    <dgm:cxn modelId="{0F982669-C2EF-4D1D-BB87-8DA5011B5D9C}" type="presParOf" srcId="{978B6A28-26BB-40AE-94C6-BF293A5E93FF}" destId="{72A5F93A-4020-4DF8-A359-476B99FE741B}" srcOrd="1" destOrd="0" presId="urn:microsoft.com/office/officeart/2018/5/layout/IconLeafLabelList"/>
    <dgm:cxn modelId="{94388D49-875E-4A7F-9AEF-79452BB43346}" type="presParOf" srcId="{978B6A28-26BB-40AE-94C6-BF293A5E93FF}" destId="{2DB7A3BB-AFDE-4E42-9D34-7FC6FB4DBCB9}" srcOrd="2" destOrd="0" presId="urn:microsoft.com/office/officeart/2018/5/layout/IconLeafLabelList"/>
    <dgm:cxn modelId="{7F44FCBD-1A33-4063-86E9-5A5E322F69A3}" type="presParOf" srcId="{2DB7A3BB-AFDE-4E42-9D34-7FC6FB4DBCB9}" destId="{A2E38AB0-EC23-4560-919B-9F3C50773817}" srcOrd="0" destOrd="0" presId="urn:microsoft.com/office/officeart/2018/5/layout/IconLeafLabelList"/>
    <dgm:cxn modelId="{975A6B7D-12FC-46EB-B82C-B8889010C77E}" type="presParOf" srcId="{2DB7A3BB-AFDE-4E42-9D34-7FC6FB4DBCB9}" destId="{302F36AD-FB39-4634-8262-6F5E14F63AFC}" srcOrd="1" destOrd="0" presId="urn:microsoft.com/office/officeart/2018/5/layout/IconLeafLabelList"/>
    <dgm:cxn modelId="{322B834F-CB22-4672-BF17-CC945F4FE6C1}" type="presParOf" srcId="{2DB7A3BB-AFDE-4E42-9D34-7FC6FB4DBCB9}" destId="{ADC9AFC0-DAC1-40EC-9F5C-F6F3B3D3844A}" srcOrd="2" destOrd="0" presId="urn:microsoft.com/office/officeart/2018/5/layout/IconLeafLabelList"/>
    <dgm:cxn modelId="{7054FAEB-5969-4F71-B5BE-08D92CAFF3DF}" type="presParOf" srcId="{2DB7A3BB-AFDE-4E42-9D34-7FC6FB4DBCB9}" destId="{F54C0862-0F7F-40D4-99EC-D203B9AF14A8}" srcOrd="3" destOrd="0" presId="urn:microsoft.com/office/officeart/2018/5/layout/IconLeafLabelList"/>
    <dgm:cxn modelId="{BC8248B2-7C92-4A13-8859-03723A38F358}" type="presParOf" srcId="{978B6A28-26BB-40AE-94C6-BF293A5E93FF}" destId="{C40408BE-F1A1-4953-B4DF-33F2C118FE92}" srcOrd="3" destOrd="0" presId="urn:microsoft.com/office/officeart/2018/5/layout/IconLeafLabelList"/>
    <dgm:cxn modelId="{41F8381B-E3F5-41AC-B3BC-2D7357803CAB}" type="presParOf" srcId="{978B6A28-26BB-40AE-94C6-BF293A5E93FF}" destId="{663E4ECE-0011-4857-A7EE-CCC9887DEE66}" srcOrd="4" destOrd="0" presId="urn:microsoft.com/office/officeart/2018/5/layout/IconLeafLabelList"/>
    <dgm:cxn modelId="{1EF97578-EC9C-454E-8ED4-88BC85CF9E1F}" type="presParOf" srcId="{663E4ECE-0011-4857-A7EE-CCC9887DEE66}" destId="{7D11ED79-2FEF-4395-AC2E-93D407FF7BB6}" srcOrd="0" destOrd="0" presId="urn:microsoft.com/office/officeart/2018/5/layout/IconLeafLabelList"/>
    <dgm:cxn modelId="{72962103-89CB-4530-B336-180D00CD1FCE}" type="presParOf" srcId="{663E4ECE-0011-4857-A7EE-CCC9887DEE66}" destId="{D3FC02B6-0C2A-4815-B728-FC1DB29D47E7}" srcOrd="1" destOrd="0" presId="urn:microsoft.com/office/officeart/2018/5/layout/IconLeafLabelList"/>
    <dgm:cxn modelId="{AFEDD765-3757-4EDC-AD42-2793FF64E71C}" type="presParOf" srcId="{663E4ECE-0011-4857-A7EE-CCC9887DEE66}" destId="{C62DA172-1F1B-4C8E-A534-1CF5C393CC4B}" srcOrd="2" destOrd="0" presId="urn:microsoft.com/office/officeart/2018/5/layout/IconLeafLabelList"/>
    <dgm:cxn modelId="{ABD968B8-C9F3-4FE8-983B-EEC8DB067810}" type="presParOf" srcId="{663E4ECE-0011-4857-A7EE-CCC9887DEE66}" destId="{4AC80118-BDF6-4D50-B004-30B2E403A11E}" srcOrd="3" destOrd="0" presId="urn:microsoft.com/office/officeart/2018/5/layout/IconLeafLabelList"/>
    <dgm:cxn modelId="{ABA2EEF3-AF10-4F8E-A0CB-89F125936447}" type="presParOf" srcId="{978B6A28-26BB-40AE-94C6-BF293A5E93FF}" destId="{3398E920-B9F6-4FC8-8877-A257758AA832}" srcOrd="5" destOrd="0" presId="urn:microsoft.com/office/officeart/2018/5/layout/IconLeafLabelList"/>
    <dgm:cxn modelId="{6425052C-9AF7-4366-BDB3-59206FC9EA3D}" type="presParOf" srcId="{978B6A28-26BB-40AE-94C6-BF293A5E93FF}" destId="{70ED7EC4-90F9-47BB-9077-8A5810C44478}" srcOrd="6" destOrd="0" presId="urn:microsoft.com/office/officeart/2018/5/layout/IconLeafLabelList"/>
    <dgm:cxn modelId="{7DF0D741-4FCD-47FE-A259-A6AFB8AC6F79}" type="presParOf" srcId="{70ED7EC4-90F9-47BB-9077-8A5810C44478}" destId="{330AD0A1-09DD-4C27-80B9-5200180497EC}" srcOrd="0" destOrd="0" presId="urn:microsoft.com/office/officeart/2018/5/layout/IconLeafLabelList"/>
    <dgm:cxn modelId="{5D3AFCA4-AE8B-4F7B-849C-98826FE4D916}" type="presParOf" srcId="{70ED7EC4-90F9-47BB-9077-8A5810C44478}" destId="{FE132C95-8939-40EA-8B15-1119B6B127F0}" srcOrd="1" destOrd="0" presId="urn:microsoft.com/office/officeart/2018/5/layout/IconLeafLabelList"/>
    <dgm:cxn modelId="{E8AE7ED2-F4A3-4BA3-A15F-882E3FCDEEDC}" type="presParOf" srcId="{70ED7EC4-90F9-47BB-9077-8A5810C44478}" destId="{E08168BC-AB46-4851-B796-48E14C720A1F}" srcOrd="2" destOrd="0" presId="urn:microsoft.com/office/officeart/2018/5/layout/IconLeafLabelList"/>
    <dgm:cxn modelId="{A123D552-F311-4425-AF8E-4CEA52F3A8ED}" type="presParOf" srcId="{70ED7EC4-90F9-47BB-9077-8A5810C44478}" destId="{FF187DC5-DFBB-4EB8-96A4-CECE78AA378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1CA918-56D4-42CE-9701-5818F82093E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DFD81F9-D3E5-42DB-94D5-BC07AD160B43}">
      <dgm:prSet/>
      <dgm:spPr/>
      <dgm:t>
        <a:bodyPr/>
        <a:lstStyle/>
        <a:p>
          <a:r>
            <a:rPr lang="en-US"/>
            <a:t>Is the number of questions adequate?</a:t>
          </a:r>
        </a:p>
      </dgm:t>
    </dgm:pt>
    <dgm:pt modelId="{062591C8-A91E-410F-953E-BCC8E75127B5}" type="parTrans" cxnId="{82E57E82-5DA4-4ACB-9B3B-73D4F319F1A3}">
      <dgm:prSet/>
      <dgm:spPr/>
      <dgm:t>
        <a:bodyPr/>
        <a:lstStyle/>
        <a:p>
          <a:endParaRPr lang="en-US"/>
        </a:p>
      </dgm:t>
    </dgm:pt>
    <dgm:pt modelId="{5669DA5E-F800-49FB-9FE1-5D13522C8474}" type="sibTrans" cxnId="{82E57E82-5DA4-4ACB-9B3B-73D4F319F1A3}">
      <dgm:prSet/>
      <dgm:spPr/>
      <dgm:t>
        <a:bodyPr/>
        <a:lstStyle/>
        <a:p>
          <a:endParaRPr lang="en-US"/>
        </a:p>
      </dgm:t>
    </dgm:pt>
    <dgm:pt modelId="{CF7690FE-381E-40F2-AA52-27837D70BF7E}">
      <dgm:prSet/>
      <dgm:spPr/>
      <dgm:t>
        <a:bodyPr/>
        <a:lstStyle/>
        <a:p>
          <a:r>
            <a:rPr lang="en-US"/>
            <a:t>Is the question clear and the answers concise?</a:t>
          </a:r>
        </a:p>
      </dgm:t>
    </dgm:pt>
    <dgm:pt modelId="{9C33B33F-61E1-4726-AB04-C00D7E4413BF}" type="parTrans" cxnId="{15635EE9-8F10-47DD-A07E-B21CEBD330A2}">
      <dgm:prSet/>
      <dgm:spPr/>
      <dgm:t>
        <a:bodyPr/>
        <a:lstStyle/>
        <a:p>
          <a:endParaRPr lang="en-US"/>
        </a:p>
      </dgm:t>
    </dgm:pt>
    <dgm:pt modelId="{C692A390-8706-496D-8983-8DA7755B0C5D}" type="sibTrans" cxnId="{15635EE9-8F10-47DD-A07E-B21CEBD330A2}">
      <dgm:prSet/>
      <dgm:spPr/>
      <dgm:t>
        <a:bodyPr/>
        <a:lstStyle/>
        <a:p>
          <a:endParaRPr lang="en-US"/>
        </a:p>
      </dgm:t>
    </dgm:pt>
    <dgm:pt modelId="{3BEA4DB6-3029-4216-BCEA-C6B9A4C55E9D}">
      <dgm:prSet/>
      <dgm:spPr/>
      <dgm:t>
        <a:bodyPr/>
        <a:lstStyle/>
        <a:p>
          <a:r>
            <a:rPr lang="en-US"/>
            <a:t>Is there a varied type of question?</a:t>
          </a:r>
        </a:p>
      </dgm:t>
    </dgm:pt>
    <dgm:pt modelId="{5412ED73-D261-4391-8F57-BACA657102D5}" type="parTrans" cxnId="{C30BAD31-9920-4F44-9592-E3B65A29FA0F}">
      <dgm:prSet/>
      <dgm:spPr/>
      <dgm:t>
        <a:bodyPr/>
        <a:lstStyle/>
        <a:p>
          <a:endParaRPr lang="en-US"/>
        </a:p>
      </dgm:t>
    </dgm:pt>
    <dgm:pt modelId="{6B5EFA36-A1D8-4A45-99EE-4DEA07D6789F}" type="sibTrans" cxnId="{C30BAD31-9920-4F44-9592-E3B65A29FA0F}">
      <dgm:prSet/>
      <dgm:spPr/>
      <dgm:t>
        <a:bodyPr/>
        <a:lstStyle/>
        <a:p>
          <a:endParaRPr lang="en-US"/>
        </a:p>
      </dgm:t>
    </dgm:pt>
    <dgm:pt modelId="{F1C2450B-629F-4F25-A7A1-7F32B7B118F7}">
      <dgm:prSet/>
      <dgm:spPr/>
      <dgm:t>
        <a:bodyPr/>
        <a:lstStyle/>
        <a:p>
          <a:r>
            <a:rPr lang="en-US"/>
            <a:t>Multiple Choice</a:t>
          </a:r>
        </a:p>
      </dgm:t>
    </dgm:pt>
    <dgm:pt modelId="{6FBFC30C-2ABF-4197-805B-72A494797BDD}" type="parTrans" cxnId="{8FC708AB-7C7B-4A19-84EB-EF8B3FDA16B2}">
      <dgm:prSet/>
      <dgm:spPr/>
      <dgm:t>
        <a:bodyPr/>
        <a:lstStyle/>
        <a:p>
          <a:endParaRPr lang="en-US"/>
        </a:p>
      </dgm:t>
    </dgm:pt>
    <dgm:pt modelId="{4AD05E8B-87DE-4DA2-A7D9-46D9D0EBAA5C}" type="sibTrans" cxnId="{8FC708AB-7C7B-4A19-84EB-EF8B3FDA16B2}">
      <dgm:prSet/>
      <dgm:spPr/>
      <dgm:t>
        <a:bodyPr/>
        <a:lstStyle/>
        <a:p>
          <a:endParaRPr lang="en-US"/>
        </a:p>
      </dgm:t>
    </dgm:pt>
    <dgm:pt modelId="{30417459-9593-4B34-8FC3-55F59B69D8C2}">
      <dgm:prSet/>
      <dgm:spPr/>
      <dgm:t>
        <a:bodyPr/>
        <a:lstStyle/>
        <a:p>
          <a:r>
            <a:rPr lang="en-US"/>
            <a:t>Short answer</a:t>
          </a:r>
        </a:p>
      </dgm:t>
    </dgm:pt>
    <dgm:pt modelId="{A2EF4277-F408-4CAA-95E1-E3B125F06D95}" type="parTrans" cxnId="{29DBCC08-C81D-450F-95A4-CB7EBFE45BE4}">
      <dgm:prSet/>
      <dgm:spPr/>
      <dgm:t>
        <a:bodyPr/>
        <a:lstStyle/>
        <a:p>
          <a:endParaRPr lang="en-US"/>
        </a:p>
      </dgm:t>
    </dgm:pt>
    <dgm:pt modelId="{451477BD-CC50-422C-A936-7AF08E2470D7}" type="sibTrans" cxnId="{29DBCC08-C81D-450F-95A4-CB7EBFE45BE4}">
      <dgm:prSet/>
      <dgm:spPr/>
      <dgm:t>
        <a:bodyPr/>
        <a:lstStyle/>
        <a:p>
          <a:endParaRPr lang="en-US"/>
        </a:p>
      </dgm:t>
    </dgm:pt>
    <dgm:pt modelId="{3CC4ECA9-53FD-4EB6-A6A1-C213C837FACD}">
      <dgm:prSet/>
      <dgm:spPr/>
      <dgm:t>
        <a:bodyPr/>
        <a:lstStyle/>
        <a:p>
          <a:r>
            <a:rPr lang="en-US"/>
            <a:t>Matching</a:t>
          </a:r>
        </a:p>
      </dgm:t>
    </dgm:pt>
    <dgm:pt modelId="{2FEBB0C0-7AAA-4126-8935-AE2EF0C42A6C}" type="parTrans" cxnId="{9AC63FBF-4626-4C2A-B790-EC97B1415057}">
      <dgm:prSet/>
      <dgm:spPr/>
      <dgm:t>
        <a:bodyPr/>
        <a:lstStyle/>
        <a:p>
          <a:endParaRPr lang="en-US"/>
        </a:p>
      </dgm:t>
    </dgm:pt>
    <dgm:pt modelId="{49FA7819-CD14-46B7-80D6-CE2501C491E1}" type="sibTrans" cxnId="{9AC63FBF-4626-4C2A-B790-EC97B1415057}">
      <dgm:prSet/>
      <dgm:spPr/>
      <dgm:t>
        <a:bodyPr/>
        <a:lstStyle/>
        <a:p>
          <a:endParaRPr lang="en-US"/>
        </a:p>
      </dgm:t>
    </dgm:pt>
    <dgm:pt modelId="{4F738417-E8F4-432E-BC25-B830FBEB8008}">
      <dgm:prSet/>
      <dgm:spPr/>
      <dgm:t>
        <a:bodyPr/>
        <a:lstStyle/>
        <a:p>
          <a:r>
            <a:rPr lang="en-US"/>
            <a:t>Fill in the blank</a:t>
          </a:r>
        </a:p>
      </dgm:t>
    </dgm:pt>
    <dgm:pt modelId="{274A2E73-1EBC-4A18-B93F-AA179F93D83D}" type="parTrans" cxnId="{FACEA9CB-C44A-4B46-B4FD-B2109CD032B7}">
      <dgm:prSet/>
      <dgm:spPr/>
      <dgm:t>
        <a:bodyPr/>
        <a:lstStyle/>
        <a:p>
          <a:endParaRPr lang="en-US"/>
        </a:p>
      </dgm:t>
    </dgm:pt>
    <dgm:pt modelId="{57234888-2E41-417D-B39E-C70409DB70D9}" type="sibTrans" cxnId="{FACEA9CB-C44A-4B46-B4FD-B2109CD032B7}">
      <dgm:prSet/>
      <dgm:spPr/>
      <dgm:t>
        <a:bodyPr/>
        <a:lstStyle/>
        <a:p>
          <a:endParaRPr lang="en-US"/>
        </a:p>
      </dgm:t>
    </dgm:pt>
    <dgm:pt modelId="{2766166A-E6AA-4898-82E7-3FF3C8170BCC}">
      <dgm:prSet/>
      <dgm:spPr/>
      <dgm:t>
        <a:bodyPr/>
        <a:lstStyle/>
        <a:p>
          <a:r>
            <a:rPr lang="en-US"/>
            <a:t>Where did you get the evaluation from?</a:t>
          </a:r>
        </a:p>
      </dgm:t>
    </dgm:pt>
    <dgm:pt modelId="{9DFD7094-13F4-41EE-93F5-E0BE374BD573}" type="parTrans" cxnId="{A16559A0-8993-4111-9317-03E702857C09}">
      <dgm:prSet/>
      <dgm:spPr/>
      <dgm:t>
        <a:bodyPr/>
        <a:lstStyle/>
        <a:p>
          <a:endParaRPr lang="en-US"/>
        </a:p>
      </dgm:t>
    </dgm:pt>
    <dgm:pt modelId="{6E6F901A-B492-4C4B-9840-5CBD4E4C560E}" type="sibTrans" cxnId="{A16559A0-8993-4111-9317-03E702857C09}">
      <dgm:prSet/>
      <dgm:spPr/>
      <dgm:t>
        <a:bodyPr/>
        <a:lstStyle/>
        <a:p>
          <a:endParaRPr lang="en-US"/>
        </a:p>
      </dgm:t>
    </dgm:pt>
    <dgm:pt modelId="{EC17FB1D-7B43-4139-A10D-3E8E0C340E7E}">
      <dgm:prSet/>
      <dgm:spPr/>
      <dgm:t>
        <a:bodyPr/>
        <a:lstStyle/>
        <a:p>
          <a:r>
            <a:rPr lang="en-US"/>
            <a:t>How old is it?</a:t>
          </a:r>
        </a:p>
      </dgm:t>
    </dgm:pt>
    <dgm:pt modelId="{0E74C66C-CF23-4582-89CD-DD98DEEEB317}" type="parTrans" cxnId="{829E0C64-54B7-4F36-800E-C429CF630B0B}">
      <dgm:prSet/>
      <dgm:spPr/>
      <dgm:t>
        <a:bodyPr/>
        <a:lstStyle/>
        <a:p>
          <a:endParaRPr lang="en-US"/>
        </a:p>
      </dgm:t>
    </dgm:pt>
    <dgm:pt modelId="{579F2A8D-B9DC-4B6B-92BE-5D122AB601EF}" type="sibTrans" cxnId="{829E0C64-54B7-4F36-800E-C429CF630B0B}">
      <dgm:prSet/>
      <dgm:spPr/>
      <dgm:t>
        <a:bodyPr/>
        <a:lstStyle/>
        <a:p>
          <a:endParaRPr lang="en-US"/>
        </a:p>
      </dgm:t>
    </dgm:pt>
    <dgm:pt modelId="{874F956D-115F-40B4-B95A-169500611B84}" type="pres">
      <dgm:prSet presAssocID="{D21CA918-56D4-42CE-9701-5818F82093EF}" presName="linear" presStyleCnt="0">
        <dgm:presLayoutVars>
          <dgm:dir/>
          <dgm:animLvl val="lvl"/>
          <dgm:resizeHandles val="exact"/>
        </dgm:presLayoutVars>
      </dgm:prSet>
      <dgm:spPr/>
    </dgm:pt>
    <dgm:pt modelId="{3795E6F1-4E7A-4C4B-BD3E-EF21899ABC24}" type="pres">
      <dgm:prSet presAssocID="{DDFD81F9-D3E5-42DB-94D5-BC07AD160B43}" presName="parentLin" presStyleCnt="0"/>
      <dgm:spPr/>
    </dgm:pt>
    <dgm:pt modelId="{89B9B9CA-648C-459E-8369-58D490A578EA}" type="pres">
      <dgm:prSet presAssocID="{DDFD81F9-D3E5-42DB-94D5-BC07AD160B43}" presName="parentLeftMargin" presStyleLbl="node1" presStyleIdx="0" presStyleCnt="5"/>
      <dgm:spPr/>
    </dgm:pt>
    <dgm:pt modelId="{A760122E-9AC2-4D47-9BE7-682430BEA69D}" type="pres">
      <dgm:prSet presAssocID="{DDFD81F9-D3E5-42DB-94D5-BC07AD160B4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E6BD9FA-6902-4718-A3C9-CCC04E7E4228}" type="pres">
      <dgm:prSet presAssocID="{DDFD81F9-D3E5-42DB-94D5-BC07AD160B43}" presName="negativeSpace" presStyleCnt="0"/>
      <dgm:spPr/>
    </dgm:pt>
    <dgm:pt modelId="{106D5D79-49AD-4AD4-944A-46E7D95B6858}" type="pres">
      <dgm:prSet presAssocID="{DDFD81F9-D3E5-42DB-94D5-BC07AD160B43}" presName="childText" presStyleLbl="conFgAcc1" presStyleIdx="0" presStyleCnt="5">
        <dgm:presLayoutVars>
          <dgm:bulletEnabled val="1"/>
        </dgm:presLayoutVars>
      </dgm:prSet>
      <dgm:spPr/>
    </dgm:pt>
    <dgm:pt modelId="{F58087F7-C28A-49E6-80D4-EA6220B163CD}" type="pres">
      <dgm:prSet presAssocID="{5669DA5E-F800-49FB-9FE1-5D13522C8474}" presName="spaceBetweenRectangles" presStyleCnt="0"/>
      <dgm:spPr/>
    </dgm:pt>
    <dgm:pt modelId="{CF809B9C-0622-4B32-9DE6-FA66596D0348}" type="pres">
      <dgm:prSet presAssocID="{CF7690FE-381E-40F2-AA52-27837D70BF7E}" presName="parentLin" presStyleCnt="0"/>
      <dgm:spPr/>
    </dgm:pt>
    <dgm:pt modelId="{EFE84188-E6F1-485A-9334-3CC6CFFC22FB}" type="pres">
      <dgm:prSet presAssocID="{CF7690FE-381E-40F2-AA52-27837D70BF7E}" presName="parentLeftMargin" presStyleLbl="node1" presStyleIdx="0" presStyleCnt="5"/>
      <dgm:spPr/>
    </dgm:pt>
    <dgm:pt modelId="{91C65836-3700-419E-94E0-2DB3BA50E1C4}" type="pres">
      <dgm:prSet presAssocID="{CF7690FE-381E-40F2-AA52-27837D70BF7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3915B7F-2AF9-4C45-BBEF-FB2EA8E13A78}" type="pres">
      <dgm:prSet presAssocID="{CF7690FE-381E-40F2-AA52-27837D70BF7E}" presName="negativeSpace" presStyleCnt="0"/>
      <dgm:spPr/>
    </dgm:pt>
    <dgm:pt modelId="{49D82701-1B0D-4404-A96E-068D899C44C0}" type="pres">
      <dgm:prSet presAssocID="{CF7690FE-381E-40F2-AA52-27837D70BF7E}" presName="childText" presStyleLbl="conFgAcc1" presStyleIdx="1" presStyleCnt="5">
        <dgm:presLayoutVars>
          <dgm:bulletEnabled val="1"/>
        </dgm:presLayoutVars>
      </dgm:prSet>
      <dgm:spPr/>
    </dgm:pt>
    <dgm:pt modelId="{EE8C8A00-6F67-4D4F-947F-56CFC7AF0540}" type="pres">
      <dgm:prSet presAssocID="{C692A390-8706-496D-8983-8DA7755B0C5D}" presName="spaceBetweenRectangles" presStyleCnt="0"/>
      <dgm:spPr/>
    </dgm:pt>
    <dgm:pt modelId="{4255D634-8038-4A96-9C5B-B77B891072BF}" type="pres">
      <dgm:prSet presAssocID="{3BEA4DB6-3029-4216-BCEA-C6B9A4C55E9D}" presName="parentLin" presStyleCnt="0"/>
      <dgm:spPr/>
    </dgm:pt>
    <dgm:pt modelId="{FE0FFFDE-2240-4D16-BB2E-BAC2DB90386F}" type="pres">
      <dgm:prSet presAssocID="{3BEA4DB6-3029-4216-BCEA-C6B9A4C55E9D}" presName="parentLeftMargin" presStyleLbl="node1" presStyleIdx="1" presStyleCnt="5"/>
      <dgm:spPr/>
    </dgm:pt>
    <dgm:pt modelId="{56FDF899-A11A-428F-9A7D-4540D56159A5}" type="pres">
      <dgm:prSet presAssocID="{3BEA4DB6-3029-4216-BCEA-C6B9A4C55E9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85D13AD-9954-4E08-AA09-37EAAA52286F}" type="pres">
      <dgm:prSet presAssocID="{3BEA4DB6-3029-4216-BCEA-C6B9A4C55E9D}" presName="negativeSpace" presStyleCnt="0"/>
      <dgm:spPr/>
    </dgm:pt>
    <dgm:pt modelId="{AEEE1B4F-678F-4778-A339-D0BBCEF8A11A}" type="pres">
      <dgm:prSet presAssocID="{3BEA4DB6-3029-4216-BCEA-C6B9A4C55E9D}" presName="childText" presStyleLbl="conFgAcc1" presStyleIdx="2" presStyleCnt="5">
        <dgm:presLayoutVars>
          <dgm:bulletEnabled val="1"/>
        </dgm:presLayoutVars>
      </dgm:prSet>
      <dgm:spPr/>
    </dgm:pt>
    <dgm:pt modelId="{6454E894-C258-414E-B948-7B95B86128AB}" type="pres">
      <dgm:prSet presAssocID="{6B5EFA36-A1D8-4A45-99EE-4DEA07D6789F}" presName="spaceBetweenRectangles" presStyleCnt="0"/>
      <dgm:spPr/>
    </dgm:pt>
    <dgm:pt modelId="{2308DAD5-983B-4A60-AFD5-124F666DCD5B}" type="pres">
      <dgm:prSet presAssocID="{2766166A-E6AA-4898-82E7-3FF3C8170BCC}" presName="parentLin" presStyleCnt="0"/>
      <dgm:spPr/>
    </dgm:pt>
    <dgm:pt modelId="{EEC8B5DE-B1D9-4306-9E0F-B415C4C9911C}" type="pres">
      <dgm:prSet presAssocID="{2766166A-E6AA-4898-82E7-3FF3C8170BCC}" presName="parentLeftMargin" presStyleLbl="node1" presStyleIdx="2" presStyleCnt="5"/>
      <dgm:spPr/>
    </dgm:pt>
    <dgm:pt modelId="{85675E3C-63A8-4408-9F3D-0F41AFAA8839}" type="pres">
      <dgm:prSet presAssocID="{2766166A-E6AA-4898-82E7-3FF3C8170BC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AB1F9F-14A1-4B77-80BF-4A3B54A35115}" type="pres">
      <dgm:prSet presAssocID="{2766166A-E6AA-4898-82E7-3FF3C8170BCC}" presName="negativeSpace" presStyleCnt="0"/>
      <dgm:spPr/>
    </dgm:pt>
    <dgm:pt modelId="{7F9CF1A9-508F-4BD4-BD40-5628D8D29176}" type="pres">
      <dgm:prSet presAssocID="{2766166A-E6AA-4898-82E7-3FF3C8170BCC}" presName="childText" presStyleLbl="conFgAcc1" presStyleIdx="3" presStyleCnt="5">
        <dgm:presLayoutVars>
          <dgm:bulletEnabled val="1"/>
        </dgm:presLayoutVars>
      </dgm:prSet>
      <dgm:spPr/>
    </dgm:pt>
    <dgm:pt modelId="{493D7EF4-CD53-426D-A27A-A554196F7B74}" type="pres">
      <dgm:prSet presAssocID="{6E6F901A-B492-4C4B-9840-5CBD4E4C560E}" presName="spaceBetweenRectangles" presStyleCnt="0"/>
      <dgm:spPr/>
    </dgm:pt>
    <dgm:pt modelId="{021A3A58-246C-476C-B610-5A35295D6E26}" type="pres">
      <dgm:prSet presAssocID="{EC17FB1D-7B43-4139-A10D-3E8E0C340E7E}" presName="parentLin" presStyleCnt="0"/>
      <dgm:spPr/>
    </dgm:pt>
    <dgm:pt modelId="{BA9C04BB-4C9E-48F7-93DD-3946BDAE793D}" type="pres">
      <dgm:prSet presAssocID="{EC17FB1D-7B43-4139-A10D-3E8E0C340E7E}" presName="parentLeftMargin" presStyleLbl="node1" presStyleIdx="3" presStyleCnt="5"/>
      <dgm:spPr/>
    </dgm:pt>
    <dgm:pt modelId="{6F0F8F5B-5AA0-4A69-A1E0-42E8A7B3C866}" type="pres">
      <dgm:prSet presAssocID="{EC17FB1D-7B43-4139-A10D-3E8E0C340E7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FA474A7-9A69-4722-B416-966335B5D1FA}" type="pres">
      <dgm:prSet presAssocID="{EC17FB1D-7B43-4139-A10D-3E8E0C340E7E}" presName="negativeSpace" presStyleCnt="0"/>
      <dgm:spPr/>
    </dgm:pt>
    <dgm:pt modelId="{02D37406-BC99-4A80-95E1-DEB561390D40}" type="pres">
      <dgm:prSet presAssocID="{EC17FB1D-7B43-4139-A10D-3E8E0C340E7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9DBCC08-C81D-450F-95A4-CB7EBFE45BE4}" srcId="{3BEA4DB6-3029-4216-BCEA-C6B9A4C55E9D}" destId="{30417459-9593-4B34-8FC3-55F59B69D8C2}" srcOrd="1" destOrd="0" parTransId="{A2EF4277-F408-4CAA-95E1-E3B125F06D95}" sibTransId="{451477BD-CC50-422C-A936-7AF08E2470D7}"/>
    <dgm:cxn modelId="{C741020C-81F8-4F1D-8B3A-5553EEEF14AA}" type="presOf" srcId="{EC17FB1D-7B43-4139-A10D-3E8E0C340E7E}" destId="{6F0F8F5B-5AA0-4A69-A1E0-42E8A7B3C866}" srcOrd="1" destOrd="0" presId="urn:microsoft.com/office/officeart/2005/8/layout/list1"/>
    <dgm:cxn modelId="{F465D414-7988-4C65-915F-91A2FC900A3C}" type="presOf" srcId="{2766166A-E6AA-4898-82E7-3FF3C8170BCC}" destId="{EEC8B5DE-B1D9-4306-9E0F-B415C4C9911C}" srcOrd="0" destOrd="0" presId="urn:microsoft.com/office/officeart/2005/8/layout/list1"/>
    <dgm:cxn modelId="{871DB025-34E9-400D-8F98-CCED50DEBF27}" type="presOf" srcId="{DDFD81F9-D3E5-42DB-94D5-BC07AD160B43}" destId="{89B9B9CA-648C-459E-8369-58D490A578EA}" srcOrd="0" destOrd="0" presId="urn:microsoft.com/office/officeart/2005/8/layout/list1"/>
    <dgm:cxn modelId="{C30BAD31-9920-4F44-9592-E3B65A29FA0F}" srcId="{D21CA918-56D4-42CE-9701-5818F82093EF}" destId="{3BEA4DB6-3029-4216-BCEA-C6B9A4C55E9D}" srcOrd="2" destOrd="0" parTransId="{5412ED73-D261-4391-8F57-BACA657102D5}" sibTransId="{6B5EFA36-A1D8-4A45-99EE-4DEA07D6789F}"/>
    <dgm:cxn modelId="{9DF6E933-D656-4399-A24E-F7798AA68ABB}" type="presOf" srcId="{4F738417-E8F4-432E-BC25-B830FBEB8008}" destId="{AEEE1B4F-678F-4778-A339-D0BBCEF8A11A}" srcOrd="0" destOrd="3" presId="urn:microsoft.com/office/officeart/2005/8/layout/list1"/>
    <dgm:cxn modelId="{829E0C64-54B7-4F36-800E-C429CF630B0B}" srcId="{D21CA918-56D4-42CE-9701-5818F82093EF}" destId="{EC17FB1D-7B43-4139-A10D-3E8E0C340E7E}" srcOrd="4" destOrd="0" parTransId="{0E74C66C-CF23-4582-89CD-DD98DEEEB317}" sibTransId="{579F2A8D-B9DC-4B6B-92BE-5D122AB601EF}"/>
    <dgm:cxn modelId="{D3AC874B-BD0B-4766-8439-911E122BA9BB}" type="presOf" srcId="{3BEA4DB6-3029-4216-BCEA-C6B9A4C55E9D}" destId="{56FDF899-A11A-428F-9A7D-4540D56159A5}" srcOrd="1" destOrd="0" presId="urn:microsoft.com/office/officeart/2005/8/layout/list1"/>
    <dgm:cxn modelId="{3EA0FA6F-E41A-4938-8E50-49A55DE4F729}" type="presOf" srcId="{3BEA4DB6-3029-4216-BCEA-C6B9A4C55E9D}" destId="{FE0FFFDE-2240-4D16-BB2E-BAC2DB90386F}" srcOrd="0" destOrd="0" presId="urn:microsoft.com/office/officeart/2005/8/layout/list1"/>
    <dgm:cxn modelId="{82E57E82-5DA4-4ACB-9B3B-73D4F319F1A3}" srcId="{D21CA918-56D4-42CE-9701-5818F82093EF}" destId="{DDFD81F9-D3E5-42DB-94D5-BC07AD160B43}" srcOrd="0" destOrd="0" parTransId="{062591C8-A91E-410F-953E-BCC8E75127B5}" sibTransId="{5669DA5E-F800-49FB-9FE1-5D13522C8474}"/>
    <dgm:cxn modelId="{A0DE6E95-63F1-45B0-B2B3-C251E7644626}" type="presOf" srcId="{30417459-9593-4B34-8FC3-55F59B69D8C2}" destId="{AEEE1B4F-678F-4778-A339-D0BBCEF8A11A}" srcOrd="0" destOrd="1" presId="urn:microsoft.com/office/officeart/2005/8/layout/list1"/>
    <dgm:cxn modelId="{A16559A0-8993-4111-9317-03E702857C09}" srcId="{D21CA918-56D4-42CE-9701-5818F82093EF}" destId="{2766166A-E6AA-4898-82E7-3FF3C8170BCC}" srcOrd="3" destOrd="0" parTransId="{9DFD7094-13F4-41EE-93F5-E0BE374BD573}" sibTransId="{6E6F901A-B492-4C4B-9840-5CBD4E4C560E}"/>
    <dgm:cxn modelId="{8FC708AB-7C7B-4A19-84EB-EF8B3FDA16B2}" srcId="{3BEA4DB6-3029-4216-BCEA-C6B9A4C55E9D}" destId="{F1C2450B-629F-4F25-A7A1-7F32B7B118F7}" srcOrd="0" destOrd="0" parTransId="{6FBFC30C-2ABF-4197-805B-72A494797BDD}" sibTransId="{4AD05E8B-87DE-4DA2-A7D9-46D9D0EBAA5C}"/>
    <dgm:cxn modelId="{77BB8FB1-64CE-4B01-9158-8E11C91C6AC6}" type="presOf" srcId="{DDFD81F9-D3E5-42DB-94D5-BC07AD160B43}" destId="{A760122E-9AC2-4D47-9BE7-682430BEA69D}" srcOrd="1" destOrd="0" presId="urn:microsoft.com/office/officeart/2005/8/layout/list1"/>
    <dgm:cxn modelId="{84CFCBB3-66D7-4D7D-B294-22733AB3AD5D}" type="presOf" srcId="{3CC4ECA9-53FD-4EB6-A6A1-C213C837FACD}" destId="{AEEE1B4F-678F-4778-A339-D0BBCEF8A11A}" srcOrd="0" destOrd="2" presId="urn:microsoft.com/office/officeart/2005/8/layout/list1"/>
    <dgm:cxn modelId="{9AC63FBF-4626-4C2A-B790-EC97B1415057}" srcId="{3BEA4DB6-3029-4216-BCEA-C6B9A4C55E9D}" destId="{3CC4ECA9-53FD-4EB6-A6A1-C213C837FACD}" srcOrd="2" destOrd="0" parTransId="{2FEBB0C0-7AAA-4126-8935-AE2EF0C42A6C}" sibTransId="{49FA7819-CD14-46B7-80D6-CE2501C491E1}"/>
    <dgm:cxn modelId="{4D1CA9C0-7B85-4204-8D28-F4116B68B3D6}" type="presOf" srcId="{2766166A-E6AA-4898-82E7-3FF3C8170BCC}" destId="{85675E3C-63A8-4408-9F3D-0F41AFAA8839}" srcOrd="1" destOrd="0" presId="urn:microsoft.com/office/officeart/2005/8/layout/list1"/>
    <dgm:cxn modelId="{FACEA9CB-C44A-4B46-B4FD-B2109CD032B7}" srcId="{3BEA4DB6-3029-4216-BCEA-C6B9A4C55E9D}" destId="{4F738417-E8F4-432E-BC25-B830FBEB8008}" srcOrd="3" destOrd="0" parTransId="{274A2E73-1EBC-4A18-B93F-AA179F93D83D}" sibTransId="{57234888-2E41-417D-B39E-C70409DB70D9}"/>
    <dgm:cxn modelId="{0F5ABCD4-F685-49A9-AF5B-3DCF88EDADEF}" type="presOf" srcId="{EC17FB1D-7B43-4139-A10D-3E8E0C340E7E}" destId="{BA9C04BB-4C9E-48F7-93DD-3946BDAE793D}" srcOrd="0" destOrd="0" presId="urn:microsoft.com/office/officeart/2005/8/layout/list1"/>
    <dgm:cxn modelId="{89A86FE0-532C-4A62-8771-94496EEF8132}" type="presOf" srcId="{D21CA918-56D4-42CE-9701-5818F82093EF}" destId="{874F956D-115F-40B4-B95A-169500611B84}" srcOrd="0" destOrd="0" presId="urn:microsoft.com/office/officeart/2005/8/layout/list1"/>
    <dgm:cxn modelId="{15635EE9-8F10-47DD-A07E-B21CEBD330A2}" srcId="{D21CA918-56D4-42CE-9701-5818F82093EF}" destId="{CF7690FE-381E-40F2-AA52-27837D70BF7E}" srcOrd="1" destOrd="0" parTransId="{9C33B33F-61E1-4726-AB04-C00D7E4413BF}" sibTransId="{C692A390-8706-496D-8983-8DA7755B0C5D}"/>
    <dgm:cxn modelId="{19450EEF-39E2-46E7-BA2E-6067EF369837}" type="presOf" srcId="{CF7690FE-381E-40F2-AA52-27837D70BF7E}" destId="{91C65836-3700-419E-94E0-2DB3BA50E1C4}" srcOrd="1" destOrd="0" presId="urn:microsoft.com/office/officeart/2005/8/layout/list1"/>
    <dgm:cxn modelId="{595A8DF2-C242-4F0F-ADD4-CB911CF11D3D}" type="presOf" srcId="{F1C2450B-629F-4F25-A7A1-7F32B7B118F7}" destId="{AEEE1B4F-678F-4778-A339-D0BBCEF8A11A}" srcOrd="0" destOrd="0" presId="urn:microsoft.com/office/officeart/2005/8/layout/list1"/>
    <dgm:cxn modelId="{034C36FC-1D3C-4733-8CA9-58A352416A69}" type="presOf" srcId="{CF7690FE-381E-40F2-AA52-27837D70BF7E}" destId="{EFE84188-E6F1-485A-9334-3CC6CFFC22FB}" srcOrd="0" destOrd="0" presId="urn:microsoft.com/office/officeart/2005/8/layout/list1"/>
    <dgm:cxn modelId="{06F173A8-1FC7-454F-B022-B98AD03862B0}" type="presParOf" srcId="{874F956D-115F-40B4-B95A-169500611B84}" destId="{3795E6F1-4E7A-4C4B-BD3E-EF21899ABC24}" srcOrd="0" destOrd="0" presId="urn:microsoft.com/office/officeart/2005/8/layout/list1"/>
    <dgm:cxn modelId="{BFC1263C-030A-4CE2-A919-D71761AEAC88}" type="presParOf" srcId="{3795E6F1-4E7A-4C4B-BD3E-EF21899ABC24}" destId="{89B9B9CA-648C-459E-8369-58D490A578EA}" srcOrd="0" destOrd="0" presId="urn:microsoft.com/office/officeart/2005/8/layout/list1"/>
    <dgm:cxn modelId="{95A67677-802C-45C6-8B8A-8125B807E626}" type="presParOf" srcId="{3795E6F1-4E7A-4C4B-BD3E-EF21899ABC24}" destId="{A760122E-9AC2-4D47-9BE7-682430BEA69D}" srcOrd="1" destOrd="0" presId="urn:microsoft.com/office/officeart/2005/8/layout/list1"/>
    <dgm:cxn modelId="{7F918701-2A0F-483C-9B61-8F8925BB6FB0}" type="presParOf" srcId="{874F956D-115F-40B4-B95A-169500611B84}" destId="{6E6BD9FA-6902-4718-A3C9-CCC04E7E4228}" srcOrd="1" destOrd="0" presId="urn:microsoft.com/office/officeart/2005/8/layout/list1"/>
    <dgm:cxn modelId="{9A4B1778-8AB0-47CA-AD7D-8150F685077F}" type="presParOf" srcId="{874F956D-115F-40B4-B95A-169500611B84}" destId="{106D5D79-49AD-4AD4-944A-46E7D95B6858}" srcOrd="2" destOrd="0" presId="urn:microsoft.com/office/officeart/2005/8/layout/list1"/>
    <dgm:cxn modelId="{59883738-A5A8-4C79-AAEC-A6F317C4B56C}" type="presParOf" srcId="{874F956D-115F-40B4-B95A-169500611B84}" destId="{F58087F7-C28A-49E6-80D4-EA6220B163CD}" srcOrd="3" destOrd="0" presId="urn:microsoft.com/office/officeart/2005/8/layout/list1"/>
    <dgm:cxn modelId="{928B9F59-845A-44DF-A97B-E395971586FC}" type="presParOf" srcId="{874F956D-115F-40B4-B95A-169500611B84}" destId="{CF809B9C-0622-4B32-9DE6-FA66596D0348}" srcOrd="4" destOrd="0" presId="urn:microsoft.com/office/officeart/2005/8/layout/list1"/>
    <dgm:cxn modelId="{8088E098-3F4E-48D0-B243-B84E8A5289CC}" type="presParOf" srcId="{CF809B9C-0622-4B32-9DE6-FA66596D0348}" destId="{EFE84188-E6F1-485A-9334-3CC6CFFC22FB}" srcOrd="0" destOrd="0" presId="urn:microsoft.com/office/officeart/2005/8/layout/list1"/>
    <dgm:cxn modelId="{CF2AD26B-26D0-4EAF-95CE-3EBBEA822F5E}" type="presParOf" srcId="{CF809B9C-0622-4B32-9DE6-FA66596D0348}" destId="{91C65836-3700-419E-94E0-2DB3BA50E1C4}" srcOrd="1" destOrd="0" presId="urn:microsoft.com/office/officeart/2005/8/layout/list1"/>
    <dgm:cxn modelId="{4F8AE682-57AD-4B09-BE6F-E618CABD0388}" type="presParOf" srcId="{874F956D-115F-40B4-B95A-169500611B84}" destId="{43915B7F-2AF9-4C45-BBEF-FB2EA8E13A78}" srcOrd="5" destOrd="0" presId="urn:microsoft.com/office/officeart/2005/8/layout/list1"/>
    <dgm:cxn modelId="{269D19BE-7BA3-49DA-9D29-FCADB1A16789}" type="presParOf" srcId="{874F956D-115F-40B4-B95A-169500611B84}" destId="{49D82701-1B0D-4404-A96E-068D899C44C0}" srcOrd="6" destOrd="0" presId="urn:microsoft.com/office/officeart/2005/8/layout/list1"/>
    <dgm:cxn modelId="{979414CC-CF68-46C9-8C10-3236CDD31DDB}" type="presParOf" srcId="{874F956D-115F-40B4-B95A-169500611B84}" destId="{EE8C8A00-6F67-4D4F-947F-56CFC7AF0540}" srcOrd="7" destOrd="0" presId="urn:microsoft.com/office/officeart/2005/8/layout/list1"/>
    <dgm:cxn modelId="{A6AF90D2-1756-434B-A2F6-165EAB17B85A}" type="presParOf" srcId="{874F956D-115F-40B4-B95A-169500611B84}" destId="{4255D634-8038-4A96-9C5B-B77B891072BF}" srcOrd="8" destOrd="0" presId="urn:microsoft.com/office/officeart/2005/8/layout/list1"/>
    <dgm:cxn modelId="{692CC3E6-7BE7-4905-B15D-D5DF9C8364C9}" type="presParOf" srcId="{4255D634-8038-4A96-9C5B-B77B891072BF}" destId="{FE0FFFDE-2240-4D16-BB2E-BAC2DB90386F}" srcOrd="0" destOrd="0" presId="urn:microsoft.com/office/officeart/2005/8/layout/list1"/>
    <dgm:cxn modelId="{BAB92015-6B6C-4AA0-94BE-A1D98E3C9940}" type="presParOf" srcId="{4255D634-8038-4A96-9C5B-B77B891072BF}" destId="{56FDF899-A11A-428F-9A7D-4540D56159A5}" srcOrd="1" destOrd="0" presId="urn:microsoft.com/office/officeart/2005/8/layout/list1"/>
    <dgm:cxn modelId="{61CBFA03-5C08-4EDE-857F-FDD8CC34E866}" type="presParOf" srcId="{874F956D-115F-40B4-B95A-169500611B84}" destId="{E85D13AD-9954-4E08-AA09-37EAAA52286F}" srcOrd="9" destOrd="0" presId="urn:microsoft.com/office/officeart/2005/8/layout/list1"/>
    <dgm:cxn modelId="{CFEDC4D6-1463-41AD-B61F-A6E76C19C8A8}" type="presParOf" srcId="{874F956D-115F-40B4-B95A-169500611B84}" destId="{AEEE1B4F-678F-4778-A339-D0BBCEF8A11A}" srcOrd="10" destOrd="0" presId="urn:microsoft.com/office/officeart/2005/8/layout/list1"/>
    <dgm:cxn modelId="{7D4A3907-96E8-41B2-8825-BD9457B389DE}" type="presParOf" srcId="{874F956D-115F-40B4-B95A-169500611B84}" destId="{6454E894-C258-414E-B948-7B95B86128AB}" srcOrd="11" destOrd="0" presId="urn:microsoft.com/office/officeart/2005/8/layout/list1"/>
    <dgm:cxn modelId="{DC486EB7-DCB2-4203-85A4-97B8C63C3EF0}" type="presParOf" srcId="{874F956D-115F-40B4-B95A-169500611B84}" destId="{2308DAD5-983B-4A60-AFD5-124F666DCD5B}" srcOrd="12" destOrd="0" presId="urn:microsoft.com/office/officeart/2005/8/layout/list1"/>
    <dgm:cxn modelId="{6BD6E52E-E7BA-4095-9FDC-E5AD4696F694}" type="presParOf" srcId="{2308DAD5-983B-4A60-AFD5-124F666DCD5B}" destId="{EEC8B5DE-B1D9-4306-9E0F-B415C4C9911C}" srcOrd="0" destOrd="0" presId="urn:microsoft.com/office/officeart/2005/8/layout/list1"/>
    <dgm:cxn modelId="{36727CF3-A57A-4678-92DD-73875EB2B1A2}" type="presParOf" srcId="{2308DAD5-983B-4A60-AFD5-124F666DCD5B}" destId="{85675E3C-63A8-4408-9F3D-0F41AFAA8839}" srcOrd="1" destOrd="0" presId="urn:microsoft.com/office/officeart/2005/8/layout/list1"/>
    <dgm:cxn modelId="{A4109F44-CFFA-40AA-93E6-EE6991C99013}" type="presParOf" srcId="{874F956D-115F-40B4-B95A-169500611B84}" destId="{47AB1F9F-14A1-4B77-80BF-4A3B54A35115}" srcOrd="13" destOrd="0" presId="urn:microsoft.com/office/officeart/2005/8/layout/list1"/>
    <dgm:cxn modelId="{6D0E7D0B-978D-4DCE-9BFB-A7E70484C4BE}" type="presParOf" srcId="{874F956D-115F-40B4-B95A-169500611B84}" destId="{7F9CF1A9-508F-4BD4-BD40-5628D8D29176}" srcOrd="14" destOrd="0" presId="urn:microsoft.com/office/officeart/2005/8/layout/list1"/>
    <dgm:cxn modelId="{CB9385D3-FE5E-4F20-9FB7-A9785F34DF3A}" type="presParOf" srcId="{874F956D-115F-40B4-B95A-169500611B84}" destId="{493D7EF4-CD53-426D-A27A-A554196F7B74}" srcOrd="15" destOrd="0" presId="urn:microsoft.com/office/officeart/2005/8/layout/list1"/>
    <dgm:cxn modelId="{AEC000AF-1E40-4459-9CE3-B3B380408C51}" type="presParOf" srcId="{874F956D-115F-40B4-B95A-169500611B84}" destId="{021A3A58-246C-476C-B610-5A35295D6E26}" srcOrd="16" destOrd="0" presId="urn:microsoft.com/office/officeart/2005/8/layout/list1"/>
    <dgm:cxn modelId="{DCD82440-813E-43DE-909E-55E19E8FFA70}" type="presParOf" srcId="{021A3A58-246C-476C-B610-5A35295D6E26}" destId="{BA9C04BB-4C9E-48F7-93DD-3946BDAE793D}" srcOrd="0" destOrd="0" presId="urn:microsoft.com/office/officeart/2005/8/layout/list1"/>
    <dgm:cxn modelId="{452FA2FA-348D-4423-AB70-3DAB2194C15B}" type="presParOf" srcId="{021A3A58-246C-476C-B610-5A35295D6E26}" destId="{6F0F8F5B-5AA0-4A69-A1E0-42E8A7B3C866}" srcOrd="1" destOrd="0" presId="urn:microsoft.com/office/officeart/2005/8/layout/list1"/>
    <dgm:cxn modelId="{259E0CF3-B86F-48F6-8321-9EC4F74EAFC1}" type="presParOf" srcId="{874F956D-115F-40B4-B95A-169500611B84}" destId="{0FA474A7-9A69-4722-B416-966335B5D1FA}" srcOrd="17" destOrd="0" presId="urn:microsoft.com/office/officeart/2005/8/layout/list1"/>
    <dgm:cxn modelId="{FB3C99A9-AFB2-465A-9EC6-5708C656CB91}" type="presParOf" srcId="{874F956D-115F-40B4-B95A-169500611B84}" destId="{02D37406-BC99-4A80-95E1-DEB561390D4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ACDACA-F2E7-434D-9C65-57D05618F2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0FC5A32-24E1-4A48-AA08-2E3BC9F6A1F7}">
      <dgm:prSet/>
      <dgm:spPr/>
      <dgm:t>
        <a:bodyPr/>
        <a:lstStyle/>
        <a:p>
          <a:r>
            <a:rPr lang="en-US"/>
            <a:t>What experience do they come in with?</a:t>
          </a:r>
        </a:p>
      </dgm:t>
    </dgm:pt>
    <dgm:pt modelId="{F0734156-C5B4-4976-8C24-63453539A26D}" type="parTrans" cxnId="{DFF50B46-75FE-4F35-9D80-D81DBAC0D662}">
      <dgm:prSet/>
      <dgm:spPr/>
      <dgm:t>
        <a:bodyPr/>
        <a:lstStyle/>
        <a:p>
          <a:endParaRPr lang="en-US"/>
        </a:p>
      </dgm:t>
    </dgm:pt>
    <dgm:pt modelId="{1871E4B4-6AFC-4FCB-827F-5D6F342D0D0C}" type="sibTrans" cxnId="{DFF50B46-75FE-4F35-9D80-D81DBAC0D662}">
      <dgm:prSet/>
      <dgm:spPr/>
      <dgm:t>
        <a:bodyPr/>
        <a:lstStyle/>
        <a:p>
          <a:endParaRPr lang="en-US"/>
        </a:p>
      </dgm:t>
    </dgm:pt>
    <dgm:pt modelId="{029EF950-E78C-4197-A3A9-0D656BE08F9E}">
      <dgm:prSet/>
      <dgm:spPr/>
      <dgm:t>
        <a:bodyPr/>
        <a:lstStyle/>
        <a:p>
          <a:r>
            <a:rPr lang="en-US"/>
            <a:t>Why are they there?</a:t>
          </a:r>
        </a:p>
      </dgm:t>
    </dgm:pt>
    <dgm:pt modelId="{8956776A-2385-41A6-9B6E-4F8CC4E2204B}" type="parTrans" cxnId="{CB3A930C-4A42-43F4-A53C-1812A2B543EA}">
      <dgm:prSet/>
      <dgm:spPr/>
      <dgm:t>
        <a:bodyPr/>
        <a:lstStyle/>
        <a:p>
          <a:endParaRPr lang="en-US"/>
        </a:p>
      </dgm:t>
    </dgm:pt>
    <dgm:pt modelId="{420D2430-310B-429B-8312-665A322FF2FA}" type="sibTrans" cxnId="{CB3A930C-4A42-43F4-A53C-1812A2B543EA}">
      <dgm:prSet/>
      <dgm:spPr/>
      <dgm:t>
        <a:bodyPr/>
        <a:lstStyle/>
        <a:p>
          <a:endParaRPr lang="en-US"/>
        </a:p>
      </dgm:t>
    </dgm:pt>
    <dgm:pt modelId="{B9EA5FE0-6F40-48C0-96C9-1166AC7CF81F}">
      <dgm:prSet/>
      <dgm:spPr/>
      <dgm:t>
        <a:bodyPr/>
        <a:lstStyle/>
        <a:p>
          <a:r>
            <a:rPr lang="en-US"/>
            <a:t>Communicate at THEIR level.</a:t>
          </a:r>
        </a:p>
      </dgm:t>
    </dgm:pt>
    <dgm:pt modelId="{43054117-F209-4CFE-9BCE-37267BF662DB}" type="parTrans" cxnId="{B206EB08-DE52-47B0-BFDB-01523B90D696}">
      <dgm:prSet/>
      <dgm:spPr/>
      <dgm:t>
        <a:bodyPr/>
        <a:lstStyle/>
        <a:p>
          <a:endParaRPr lang="en-US"/>
        </a:p>
      </dgm:t>
    </dgm:pt>
    <dgm:pt modelId="{532E7F8E-5D60-432E-847A-8D23CE5A60C9}" type="sibTrans" cxnId="{B206EB08-DE52-47B0-BFDB-01523B90D696}">
      <dgm:prSet/>
      <dgm:spPr/>
      <dgm:t>
        <a:bodyPr/>
        <a:lstStyle/>
        <a:p>
          <a:endParaRPr lang="en-US"/>
        </a:p>
      </dgm:t>
    </dgm:pt>
    <dgm:pt modelId="{585182C8-8C4D-4D33-B512-6D48C9AC35ED}" type="pres">
      <dgm:prSet presAssocID="{1AACDACA-F2E7-434D-9C65-57D05618F24D}" presName="linear" presStyleCnt="0">
        <dgm:presLayoutVars>
          <dgm:animLvl val="lvl"/>
          <dgm:resizeHandles val="exact"/>
        </dgm:presLayoutVars>
      </dgm:prSet>
      <dgm:spPr/>
    </dgm:pt>
    <dgm:pt modelId="{7D385E03-E956-46C3-B56B-FCD3AF033154}" type="pres">
      <dgm:prSet presAssocID="{B0FC5A32-24E1-4A48-AA08-2E3BC9F6A1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2BA963-8899-44A5-9294-14D2193C2BF1}" type="pres">
      <dgm:prSet presAssocID="{1871E4B4-6AFC-4FCB-827F-5D6F342D0D0C}" presName="spacer" presStyleCnt="0"/>
      <dgm:spPr/>
    </dgm:pt>
    <dgm:pt modelId="{861FF2B1-3493-4D3D-B4E0-899FDC93FAE9}" type="pres">
      <dgm:prSet presAssocID="{029EF950-E78C-4197-A3A9-0D656BE08F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562DF8-71AC-4405-AAF0-75482689C35D}" type="pres">
      <dgm:prSet presAssocID="{420D2430-310B-429B-8312-665A322FF2FA}" presName="spacer" presStyleCnt="0"/>
      <dgm:spPr/>
    </dgm:pt>
    <dgm:pt modelId="{5FC88EC5-5CCB-4ADB-A1B2-0F896600BBD5}" type="pres">
      <dgm:prSet presAssocID="{B9EA5FE0-6F40-48C0-96C9-1166AC7CF81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06EB08-DE52-47B0-BFDB-01523B90D696}" srcId="{1AACDACA-F2E7-434D-9C65-57D05618F24D}" destId="{B9EA5FE0-6F40-48C0-96C9-1166AC7CF81F}" srcOrd="2" destOrd="0" parTransId="{43054117-F209-4CFE-9BCE-37267BF662DB}" sibTransId="{532E7F8E-5D60-432E-847A-8D23CE5A60C9}"/>
    <dgm:cxn modelId="{CB3A930C-4A42-43F4-A53C-1812A2B543EA}" srcId="{1AACDACA-F2E7-434D-9C65-57D05618F24D}" destId="{029EF950-E78C-4197-A3A9-0D656BE08F9E}" srcOrd="1" destOrd="0" parTransId="{8956776A-2385-41A6-9B6E-4F8CC4E2204B}" sibTransId="{420D2430-310B-429B-8312-665A322FF2FA}"/>
    <dgm:cxn modelId="{8D9B3B2E-0CB5-4E03-9199-EA978AECF9B4}" type="presOf" srcId="{B9EA5FE0-6F40-48C0-96C9-1166AC7CF81F}" destId="{5FC88EC5-5CCB-4ADB-A1B2-0F896600BBD5}" srcOrd="0" destOrd="0" presId="urn:microsoft.com/office/officeart/2005/8/layout/vList2"/>
    <dgm:cxn modelId="{ED714533-1676-495F-8A89-DA53108FB45D}" type="presOf" srcId="{029EF950-E78C-4197-A3A9-0D656BE08F9E}" destId="{861FF2B1-3493-4D3D-B4E0-899FDC93FAE9}" srcOrd="0" destOrd="0" presId="urn:microsoft.com/office/officeart/2005/8/layout/vList2"/>
    <dgm:cxn modelId="{DFF50B46-75FE-4F35-9D80-D81DBAC0D662}" srcId="{1AACDACA-F2E7-434D-9C65-57D05618F24D}" destId="{B0FC5A32-24E1-4A48-AA08-2E3BC9F6A1F7}" srcOrd="0" destOrd="0" parTransId="{F0734156-C5B4-4976-8C24-63453539A26D}" sibTransId="{1871E4B4-6AFC-4FCB-827F-5D6F342D0D0C}"/>
    <dgm:cxn modelId="{28977753-C70F-422A-A245-02C55935CE43}" type="presOf" srcId="{1AACDACA-F2E7-434D-9C65-57D05618F24D}" destId="{585182C8-8C4D-4D33-B512-6D48C9AC35ED}" srcOrd="0" destOrd="0" presId="urn:microsoft.com/office/officeart/2005/8/layout/vList2"/>
    <dgm:cxn modelId="{58207E8E-1A7D-443B-83CC-5930DB71686B}" type="presOf" srcId="{B0FC5A32-24E1-4A48-AA08-2E3BC9F6A1F7}" destId="{7D385E03-E956-46C3-B56B-FCD3AF033154}" srcOrd="0" destOrd="0" presId="urn:microsoft.com/office/officeart/2005/8/layout/vList2"/>
    <dgm:cxn modelId="{6B4E2A60-95AC-4220-8796-B7B30510A670}" type="presParOf" srcId="{585182C8-8C4D-4D33-B512-6D48C9AC35ED}" destId="{7D385E03-E956-46C3-B56B-FCD3AF033154}" srcOrd="0" destOrd="0" presId="urn:microsoft.com/office/officeart/2005/8/layout/vList2"/>
    <dgm:cxn modelId="{2096BFCF-BD2B-4133-A7BC-DB31A35B7C5C}" type="presParOf" srcId="{585182C8-8C4D-4D33-B512-6D48C9AC35ED}" destId="{762BA963-8899-44A5-9294-14D2193C2BF1}" srcOrd="1" destOrd="0" presId="urn:microsoft.com/office/officeart/2005/8/layout/vList2"/>
    <dgm:cxn modelId="{A9B42D1F-0225-43BF-9818-241A08133299}" type="presParOf" srcId="{585182C8-8C4D-4D33-B512-6D48C9AC35ED}" destId="{861FF2B1-3493-4D3D-B4E0-899FDC93FAE9}" srcOrd="2" destOrd="0" presId="urn:microsoft.com/office/officeart/2005/8/layout/vList2"/>
    <dgm:cxn modelId="{619FAA2E-6C77-4CAA-81C9-A98C8048662E}" type="presParOf" srcId="{585182C8-8C4D-4D33-B512-6D48C9AC35ED}" destId="{57562DF8-71AC-4405-AAF0-75482689C35D}" srcOrd="3" destOrd="0" presId="urn:microsoft.com/office/officeart/2005/8/layout/vList2"/>
    <dgm:cxn modelId="{0C9D6ED5-745F-44DF-B2D4-7E3513DCFD4F}" type="presParOf" srcId="{585182C8-8C4D-4D33-B512-6D48C9AC35ED}" destId="{5FC88EC5-5CCB-4ADB-A1B2-0F896600BB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83EEF0-195F-4634-BBB5-D1802B2900B7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DA4CCEE-DD7F-465D-9386-F59A89F8FB75}">
      <dgm:prSet/>
      <dgm:spPr/>
      <dgm:t>
        <a:bodyPr/>
        <a:lstStyle/>
        <a:p>
          <a:r>
            <a:rPr lang="en-US" dirty="0"/>
            <a:t>ANY QUESTIONS?</a:t>
          </a:r>
        </a:p>
        <a:p>
          <a:r>
            <a:rPr lang="en-US" dirty="0"/>
            <a:t>marc@twodarkthirty.com</a:t>
          </a:r>
        </a:p>
      </dgm:t>
    </dgm:pt>
    <dgm:pt modelId="{F5970844-E61B-4745-9289-31D4625D66FE}" type="parTrans" cxnId="{2956AB2A-D9AF-47CC-94DF-74AA3A4EFA4F}">
      <dgm:prSet/>
      <dgm:spPr/>
      <dgm:t>
        <a:bodyPr/>
        <a:lstStyle/>
        <a:p>
          <a:endParaRPr lang="en-US"/>
        </a:p>
      </dgm:t>
    </dgm:pt>
    <dgm:pt modelId="{1876AB29-B73E-4007-9A9A-764BACABFA93}" type="sibTrans" cxnId="{2956AB2A-D9AF-47CC-94DF-74AA3A4EFA4F}">
      <dgm:prSet/>
      <dgm:spPr/>
      <dgm:t>
        <a:bodyPr/>
        <a:lstStyle/>
        <a:p>
          <a:endParaRPr lang="en-US"/>
        </a:p>
      </dgm:t>
    </dgm:pt>
    <dgm:pt modelId="{486604F5-EECB-4055-8CAD-03FB96F0401D}">
      <dgm:prSet/>
      <dgm:spPr/>
      <dgm:t>
        <a:bodyPr/>
        <a:lstStyle/>
        <a:p>
          <a:r>
            <a:rPr lang="en-US"/>
            <a:t>Remember to always inspire, teach, and learn!</a:t>
          </a:r>
        </a:p>
      </dgm:t>
    </dgm:pt>
    <dgm:pt modelId="{17DA5A41-876B-45A0-B890-3CB6FAF348E2}" type="parTrans" cxnId="{A65EE621-4AB7-4A13-994C-ED74F4B369B5}">
      <dgm:prSet/>
      <dgm:spPr/>
      <dgm:t>
        <a:bodyPr/>
        <a:lstStyle/>
        <a:p>
          <a:endParaRPr lang="en-US"/>
        </a:p>
      </dgm:t>
    </dgm:pt>
    <dgm:pt modelId="{4BAA939A-4B75-4220-A16B-B80CC936C49F}" type="sibTrans" cxnId="{A65EE621-4AB7-4A13-994C-ED74F4B369B5}">
      <dgm:prSet/>
      <dgm:spPr/>
      <dgm:t>
        <a:bodyPr/>
        <a:lstStyle/>
        <a:p>
          <a:endParaRPr lang="en-US"/>
        </a:p>
      </dgm:t>
    </dgm:pt>
    <dgm:pt modelId="{933FD108-DA8F-49A9-A100-94C2DE0BBB79}">
      <dgm:prSet/>
      <dgm:spPr/>
      <dgm:t>
        <a:bodyPr/>
        <a:lstStyle/>
        <a:p>
          <a:r>
            <a:rPr lang="en-US" dirty="0"/>
            <a:t>Please check out my website for more information and free downloads.</a:t>
          </a:r>
        </a:p>
      </dgm:t>
    </dgm:pt>
    <dgm:pt modelId="{9D777FBD-FB27-44A5-8E1D-A583C691B944}" type="parTrans" cxnId="{79D1D7C0-94FA-4C09-B049-37DD975F3B81}">
      <dgm:prSet/>
      <dgm:spPr/>
      <dgm:t>
        <a:bodyPr/>
        <a:lstStyle/>
        <a:p>
          <a:endParaRPr lang="en-US"/>
        </a:p>
      </dgm:t>
    </dgm:pt>
    <dgm:pt modelId="{7C67D59F-E8DF-499B-B2BB-C34CCC70C32E}" type="sibTrans" cxnId="{79D1D7C0-94FA-4C09-B049-37DD975F3B81}">
      <dgm:prSet/>
      <dgm:spPr/>
      <dgm:t>
        <a:bodyPr/>
        <a:lstStyle/>
        <a:p>
          <a:endParaRPr lang="en-US"/>
        </a:p>
      </dgm:t>
    </dgm:pt>
    <dgm:pt modelId="{50A8485B-BA5D-447E-9AE6-969A5DEE4B85}">
      <dgm:prSet/>
      <dgm:spPr/>
      <dgm:t>
        <a:bodyPr/>
        <a:lstStyle/>
        <a:p>
          <a:r>
            <a:rPr lang="en-US"/>
            <a:t>www.twodarkthirty.com </a:t>
          </a:r>
        </a:p>
      </dgm:t>
    </dgm:pt>
    <dgm:pt modelId="{EF240D4C-8287-43DA-8ED6-BBC21B30E307}" type="parTrans" cxnId="{2417F8E5-4A88-437C-94EA-051730C32799}">
      <dgm:prSet/>
      <dgm:spPr/>
      <dgm:t>
        <a:bodyPr/>
        <a:lstStyle/>
        <a:p>
          <a:endParaRPr lang="en-US"/>
        </a:p>
      </dgm:t>
    </dgm:pt>
    <dgm:pt modelId="{376F87D4-9BE6-4C47-B4B9-481C67DC6B1F}" type="sibTrans" cxnId="{2417F8E5-4A88-437C-94EA-051730C32799}">
      <dgm:prSet/>
      <dgm:spPr/>
      <dgm:t>
        <a:bodyPr/>
        <a:lstStyle/>
        <a:p>
          <a:endParaRPr lang="en-US"/>
        </a:p>
      </dgm:t>
    </dgm:pt>
    <dgm:pt modelId="{040E7D0C-9ED7-4122-8D0D-27ABF2CC3B7F}" type="pres">
      <dgm:prSet presAssocID="{E783EEF0-195F-4634-BBB5-D1802B2900B7}" presName="vert0" presStyleCnt="0">
        <dgm:presLayoutVars>
          <dgm:dir/>
          <dgm:animOne val="branch"/>
          <dgm:animLvl val="lvl"/>
        </dgm:presLayoutVars>
      </dgm:prSet>
      <dgm:spPr/>
    </dgm:pt>
    <dgm:pt modelId="{821E9411-9FB5-42BF-ABBC-EC2D95B3952E}" type="pres">
      <dgm:prSet presAssocID="{7DA4CCEE-DD7F-465D-9386-F59A89F8FB75}" presName="thickLine" presStyleLbl="alignNode1" presStyleIdx="0" presStyleCnt="4"/>
      <dgm:spPr/>
    </dgm:pt>
    <dgm:pt modelId="{71EBA518-1FC7-44B1-B166-D055B11DE99D}" type="pres">
      <dgm:prSet presAssocID="{7DA4CCEE-DD7F-465D-9386-F59A89F8FB75}" presName="horz1" presStyleCnt="0"/>
      <dgm:spPr/>
    </dgm:pt>
    <dgm:pt modelId="{66848574-58B2-43DD-BA07-3B9D5650D67E}" type="pres">
      <dgm:prSet presAssocID="{7DA4CCEE-DD7F-465D-9386-F59A89F8FB75}" presName="tx1" presStyleLbl="revTx" presStyleIdx="0" presStyleCnt="4"/>
      <dgm:spPr/>
    </dgm:pt>
    <dgm:pt modelId="{0B800226-7A25-4852-B378-504FC6CAD4CA}" type="pres">
      <dgm:prSet presAssocID="{7DA4CCEE-DD7F-465D-9386-F59A89F8FB75}" presName="vert1" presStyleCnt="0"/>
      <dgm:spPr/>
    </dgm:pt>
    <dgm:pt modelId="{FFFF151F-6411-465E-A196-4718B56C442C}" type="pres">
      <dgm:prSet presAssocID="{486604F5-EECB-4055-8CAD-03FB96F0401D}" presName="thickLine" presStyleLbl="alignNode1" presStyleIdx="1" presStyleCnt="4"/>
      <dgm:spPr/>
    </dgm:pt>
    <dgm:pt modelId="{C46E380C-1A90-44F7-8503-644621AD712D}" type="pres">
      <dgm:prSet presAssocID="{486604F5-EECB-4055-8CAD-03FB96F0401D}" presName="horz1" presStyleCnt="0"/>
      <dgm:spPr/>
    </dgm:pt>
    <dgm:pt modelId="{31BEDCC3-3945-480B-84E6-EAB90C8F3179}" type="pres">
      <dgm:prSet presAssocID="{486604F5-EECB-4055-8CAD-03FB96F0401D}" presName="tx1" presStyleLbl="revTx" presStyleIdx="1" presStyleCnt="4"/>
      <dgm:spPr/>
    </dgm:pt>
    <dgm:pt modelId="{0E274420-941B-4552-90FF-2CEB0D665BCE}" type="pres">
      <dgm:prSet presAssocID="{486604F5-EECB-4055-8CAD-03FB96F0401D}" presName="vert1" presStyleCnt="0"/>
      <dgm:spPr/>
    </dgm:pt>
    <dgm:pt modelId="{58A7CE66-1262-435B-893B-682F91B363CA}" type="pres">
      <dgm:prSet presAssocID="{933FD108-DA8F-49A9-A100-94C2DE0BBB79}" presName="thickLine" presStyleLbl="alignNode1" presStyleIdx="2" presStyleCnt="4"/>
      <dgm:spPr/>
    </dgm:pt>
    <dgm:pt modelId="{080C42A2-519F-43EA-AD8F-DB787B9E271D}" type="pres">
      <dgm:prSet presAssocID="{933FD108-DA8F-49A9-A100-94C2DE0BBB79}" presName="horz1" presStyleCnt="0"/>
      <dgm:spPr/>
    </dgm:pt>
    <dgm:pt modelId="{0405EB04-E67B-4FE0-9957-D6EC3675285A}" type="pres">
      <dgm:prSet presAssocID="{933FD108-DA8F-49A9-A100-94C2DE0BBB79}" presName="tx1" presStyleLbl="revTx" presStyleIdx="2" presStyleCnt="4"/>
      <dgm:spPr/>
    </dgm:pt>
    <dgm:pt modelId="{B9BDAE24-7F23-4945-8D8B-313297699337}" type="pres">
      <dgm:prSet presAssocID="{933FD108-DA8F-49A9-A100-94C2DE0BBB79}" presName="vert1" presStyleCnt="0"/>
      <dgm:spPr/>
    </dgm:pt>
    <dgm:pt modelId="{D7FE01B0-205F-4417-BB8B-A0FFD18854C3}" type="pres">
      <dgm:prSet presAssocID="{50A8485B-BA5D-447E-9AE6-969A5DEE4B85}" presName="thickLine" presStyleLbl="alignNode1" presStyleIdx="3" presStyleCnt="4"/>
      <dgm:spPr/>
    </dgm:pt>
    <dgm:pt modelId="{58710308-F820-4241-BEF4-22E27D9B76AE}" type="pres">
      <dgm:prSet presAssocID="{50A8485B-BA5D-447E-9AE6-969A5DEE4B85}" presName="horz1" presStyleCnt="0"/>
      <dgm:spPr/>
    </dgm:pt>
    <dgm:pt modelId="{7FF5E614-A24E-4940-94ED-278F9DDA11BC}" type="pres">
      <dgm:prSet presAssocID="{50A8485B-BA5D-447E-9AE6-969A5DEE4B85}" presName="tx1" presStyleLbl="revTx" presStyleIdx="3" presStyleCnt="4"/>
      <dgm:spPr/>
    </dgm:pt>
    <dgm:pt modelId="{A5B91F7A-23FD-49B5-AF39-B22D69EF30A0}" type="pres">
      <dgm:prSet presAssocID="{50A8485B-BA5D-447E-9AE6-969A5DEE4B85}" presName="vert1" presStyleCnt="0"/>
      <dgm:spPr/>
    </dgm:pt>
  </dgm:ptLst>
  <dgm:cxnLst>
    <dgm:cxn modelId="{A65EE621-4AB7-4A13-994C-ED74F4B369B5}" srcId="{E783EEF0-195F-4634-BBB5-D1802B2900B7}" destId="{486604F5-EECB-4055-8CAD-03FB96F0401D}" srcOrd="1" destOrd="0" parTransId="{17DA5A41-876B-45A0-B890-3CB6FAF348E2}" sibTransId="{4BAA939A-4B75-4220-A16B-B80CC936C49F}"/>
    <dgm:cxn modelId="{2956AB2A-D9AF-47CC-94DF-74AA3A4EFA4F}" srcId="{E783EEF0-195F-4634-BBB5-D1802B2900B7}" destId="{7DA4CCEE-DD7F-465D-9386-F59A89F8FB75}" srcOrd="0" destOrd="0" parTransId="{F5970844-E61B-4745-9289-31D4625D66FE}" sibTransId="{1876AB29-B73E-4007-9A9A-764BACABFA93}"/>
    <dgm:cxn modelId="{97B1552E-82CD-4882-A853-35918B726CF6}" type="presOf" srcId="{E783EEF0-195F-4634-BBB5-D1802B2900B7}" destId="{040E7D0C-9ED7-4122-8D0D-27ABF2CC3B7F}" srcOrd="0" destOrd="0" presId="urn:microsoft.com/office/officeart/2008/layout/LinedList"/>
    <dgm:cxn modelId="{D9651D5B-36CF-4FE2-88B2-5F63E3EB09D1}" type="presOf" srcId="{933FD108-DA8F-49A9-A100-94C2DE0BBB79}" destId="{0405EB04-E67B-4FE0-9957-D6EC3675285A}" srcOrd="0" destOrd="0" presId="urn:microsoft.com/office/officeart/2008/layout/LinedList"/>
    <dgm:cxn modelId="{573BCF91-5EC8-4E17-B67C-576D450A90A3}" type="presOf" srcId="{486604F5-EECB-4055-8CAD-03FB96F0401D}" destId="{31BEDCC3-3945-480B-84E6-EAB90C8F3179}" srcOrd="0" destOrd="0" presId="urn:microsoft.com/office/officeart/2008/layout/LinedList"/>
    <dgm:cxn modelId="{E3B64CA8-433B-4F40-AE32-4D5197CCA9E2}" type="presOf" srcId="{7DA4CCEE-DD7F-465D-9386-F59A89F8FB75}" destId="{66848574-58B2-43DD-BA07-3B9D5650D67E}" srcOrd="0" destOrd="0" presId="urn:microsoft.com/office/officeart/2008/layout/LinedList"/>
    <dgm:cxn modelId="{79D1D7C0-94FA-4C09-B049-37DD975F3B81}" srcId="{E783EEF0-195F-4634-BBB5-D1802B2900B7}" destId="{933FD108-DA8F-49A9-A100-94C2DE0BBB79}" srcOrd="2" destOrd="0" parTransId="{9D777FBD-FB27-44A5-8E1D-A583C691B944}" sibTransId="{7C67D59F-E8DF-499B-B2BB-C34CCC70C32E}"/>
    <dgm:cxn modelId="{0A96EEDC-B58B-4B09-9E59-8A13838B2BF6}" type="presOf" srcId="{50A8485B-BA5D-447E-9AE6-969A5DEE4B85}" destId="{7FF5E614-A24E-4940-94ED-278F9DDA11BC}" srcOrd="0" destOrd="0" presId="urn:microsoft.com/office/officeart/2008/layout/LinedList"/>
    <dgm:cxn modelId="{2417F8E5-4A88-437C-94EA-051730C32799}" srcId="{E783EEF0-195F-4634-BBB5-D1802B2900B7}" destId="{50A8485B-BA5D-447E-9AE6-969A5DEE4B85}" srcOrd="3" destOrd="0" parTransId="{EF240D4C-8287-43DA-8ED6-BBC21B30E307}" sibTransId="{376F87D4-9BE6-4C47-B4B9-481C67DC6B1F}"/>
    <dgm:cxn modelId="{9443B99B-3750-476E-9A8D-998DF44FDD04}" type="presParOf" srcId="{040E7D0C-9ED7-4122-8D0D-27ABF2CC3B7F}" destId="{821E9411-9FB5-42BF-ABBC-EC2D95B3952E}" srcOrd="0" destOrd="0" presId="urn:microsoft.com/office/officeart/2008/layout/LinedList"/>
    <dgm:cxn modelId="{D66ABD44-F5CC-4C09-A6C6-E2C849C9C5EA}" type="presParOf" srcId="{040E7D0C-9ED7-4122-8D0D-27ABF2CC3B7F}" destId="{71EBA518-1FC7-44B1-B166-D055B11DE99D}" srcOrd="1" destOrd="0" presId="urn:microsoft.com/office/officeart/2008/layout/LinedList"/>
    <dgm:cxn modelId="{0E28B7AE-F36B-4EC3-BD77-F7630EB9B1E6}" type="presParOf" srcId="{71EBA518-1FC7-44B1-B166-D055B11DE99D}" destId="{66848574-58B2-43DD-BA07-3B9D5650D67E}" srcOrd="0" destOrd="0" presId="urn:microsoft.com/office/officeart/2008/layout/LinedList"/>
    <dgm:cxn modelId="{EE2CD16C-5150-4F4D-B79B-EB28117D3BFE}" type="presParOf" srcId="{71EBA518-1FC7-44B1-B166-D055B11DE99D}" destId="{0B800226-7A25-4852-B378-504FC6CAD4CA}" srcOrd="1" destOrd="0" presId="urn:microsoft.com/office/officeart/2008/layout/LinedList"/>
    <dgm:cxn modelId="{AF7A2EBC-714D-47F5-8676-124BC4F078D9}" type="presParOf" srcId="{040E7D0C-9ED7-4122-8D0D-27ABF2CC3B7F}" destId="{FFFF151F-6411-465E-A196-4718B56C442C}" srcOrd="2" destOrd="0" presId="urn:microsoft.com/office/officeart/2008/layout/LinedList"/>
    <dgm:cxn modelId="{734F16EF-DF88-4EB7-BC61-55F914138148}" type="presParOf" srcId="{040E7D0C-9ED7-4122-8D0D-27ABF2CC3B7F}" destId="{C46E380C-1A90-44F7-8503-644621AD712D}" srcOrd="3" destOrd="0" presId="urn:microsoft.com/office/officeart/2008/layout/LinedList"/>
    <dgm:cxn modelId="{D3FEF3FB-C6A2-4E2D-AFE1-8DB825D01C2B}" type="presParOf" srcId="{C46E380C-1A90-44F7-8503-644621AD712D}" destId="{31BEDCC3-3945-480B-84E6-EAB90C8F3179}" srcOrd="0" destOrd="0" presId="urn:microsoft.com/office/officeart/2008/layout/LinedList"/>
    <dgm:cxn modelId="{1E42990F-D118-43FC-B086-2AF8C8E12741}" type="presParOf" srcId="{C46E380C-1A90-44F7-8503-644621AD712D}" destId="{0E274420-941B-4552-90FF-2CEB0D665BCE}" srcOrd="1" destOrd="0" presId="urn:microsoft.com/office/officeart/2008/layout/LinedList"/>
    <dgm:cxn modelId="{7724A054-8ECC-4173-BE58-3185C352FD96}" type="presParOf" srcId="{040E7D0C-9ED7-4122-8D0D-27ABF2CC3B7F}" destId="{58A7CE66-1262-435B-893B-682F91B363CA}" srcOrd="4" destOrd="0" presId="urn:microsoft.com/office/officeart/2008/layout/LinedList"/>
    <dgm:cxn modelId="{0CE9F566-AC8F-476C-9B7A-8F932A3607B1}" type="presParOf" srcId="{040E7D0C-9ED7-4122-8D0D-27ABF2CC3B7F}" destId="{080C42A2-519F-43EA-AD8F-DB787B9E271D}" srcOrd="5" destOrd="0" presId="urn:microsoft.com/office/officeart/2008/layout/LinedList"/>
    <dgm:cxn modelId="{24BF5906-AF34-49A3-8161-D76CDDE05862}" type="presParOf" srcId="{080C42A2-519F-43EA-AD8F-DB787B9E271D}" destId="{0405EB04-E67B-4FE0-9957-D6EC3675285A}" srcOrd="0" destOrd="0" presId="urn:microsoft.com/office/officeart/2008/layout/LinedList"/>
    <dgm:cxn modelId="{6956283B-BC3E-4CF7-BF0F-69B2F8D0A18E}" type="presParOf" srcId="{080C42A2-519F-43EA-AD8F-DB787B9E271D}" destId="{B9BDAE24-7F23-4945-8D8B-313297699337}" srcOrd="1" destOrd="0" presId="urn:microsoft.com/office/officeart/2008/layout/LinedList"/>
    <dgm:cxn modelId="{3FD6C5D9-D11D-44BC-9F02-BE790484E4F9}" type="presParOf" srcId="{040E7D0C-9ED7-4122-8D0D-27ABF2CC3B7F}" destId="{D7FE01B0-205F-4417-BB8B-A0FFD18854C3}" srcOrd="6" destOrd="0" presId="urn:microsoft.com/office/officeart/2008/layout/LinedList"/>
    <dgm:cxn modelId="{4EBF7B90-F655-4DF9-9C64-C9CFC054D5B9}" type="presParOf" srcId="{040E7D0C-9ED7-4122-8D0D-27ABF2CC3B7F}" destId="{58710308-F820-4241-BEF4-22E27D9B76AE}" srcOrd="7" destOrd="0" presId="urn:microsoft.com/office/officeart/2008/layout/LinedList"/>
    <dgm:cxn modelId="{930C7733-FA9D-48DC-B642-E56D02CC81AB}" type="presParOf" srcId="{58710308-F820-4241-BEF4-22E27D9B76AE}" destId="{7FF5E614-A24E-4940-94ED-278F9DDA11BC}" srcOrd="0" destOrd="0" presId="urn:microsoft.com/office/officeart/2008/layout/LinedList"/>
    <dgm:cxn modelId="{598BA746-4AD1-4294-9287-9C2CD25EA6AF}" type="presParOf" srcId="{58710308-F820-4241-BEF4-22E27D9B76AE}" destId="{A5B91F7A-23FD-49B5-AF39-B22D69EF30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05D0E-09CF-4B74-A9A5-11934104B4A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7DBFF4-AA70-47C1-8F46-1647560F1A17}">
      <dgm:prSet/>
      <dgm:spPr/>
      <dgm:t>
        <a:bodyPr/>
        <a:lstStyle/>
        <a:p>
          <a:r>
            <a:rPr lang="en-US"/>
            <a:t>(1) the courses offered by an educational institution. </a:t>
          </a:r>
        </a:p>
      </dgm:t>
    </dgm:pt>
    <dgm:pt modelId="{DC871CC4-7A41-468B-AABB-DB9A8D7CA63B}" type="parTrans" cxnId="{37980E6B-8BA2-4CF5-9613-733E739E2B5C}">
      <dgm:prSet/>
      <dgm:spPr/>
      <dgm:t>
        <a:bodyPr/>
        <a:lstStyle/>
        <a:p>
          <a:endParaRPr lang="en-US"/>
        </a:p>
      </dgm:t>
    </dgm:pt>
    <dgm:pt modelId="{7D3FADE2-7E2A-4EA9-86E9-8A0F7E2ECCFE}" type="sibTrans" cxnId="{37980E6B-8BA2-4CF5-9613-733E739E2B5C}">
      <dgm:prSet/>
      <dgm:spPr/>
      <dgm:t>
        <a:bodyPr/>
        <a:lstStyle/>
        <a:p>
          <a:endParaRPr lang="en-US"/>
        </a:p>
      </dgm:t>
    </dgm:pt>
    <dgm:pt modelId="{3B9174AD-569E-4074-BDFC-24EAD8EC58DD}">
      <dgm:prSet/>
      <dgm:spPr/>
      <dgm:t>
        <a:bodyPr/>
        <a:lstStyle/>
        <a:p>
          <a:r>
            <a:rPr lang="en-US"/>
            <a:t>(2) a set of courses constituting an area of specialization.</a:t>
          </a:r>
        </a:p>
      </dgm:t>
    </dgm:pt>
    <dgm:pt modelId="{2E663D44-AD4A-4683-90AF-3E03320176B3}" type="parTrans" cxnId="{71D35254-D7CE-4402-8603-26DE167A0529}">
      <dgm:prSet/>
      <dgm:spPr/>
      <dgm:t>
        <a:bodyPr/>
        <a:lstStyle/>
        <a:p>
          <a:endParaRPr lang="en-US"/>
        </a:p>
      </dgm:t>
    </dgm:pt>
    <dgm:pt modelId="{A6CD517E-3393-4697-876B-B9E2C390806C}" type="sibTrans" cxnId="{71D35254-D7CE-4402-8603-26DE167A0529}">
      <dgm:prSet/>
      <dgm:spPr/>
      <dgm:t>
        <a:bodyPr/>
        <a:lstStyle/>
        <a:p>
          <a:endParaRPr lang="en-US"/>
        </a:p>
      </dgm:t>
    </dgm:pt>
    <dgm:pt modelId="{2A5B29B8-33D8-4599-B895-3B544B821430}" type="pres">
      <dgm:prSet presAssocID="{08E05D0E-09CF-4B74-A9A5-11934104B4A8}" presName="vert0" presStyleCnt="0">
        <dgm:presLayoutVars>
          <dgm:dir/>
          <dgm:animOne val="branch"/>
          <dgm:animLvl val="lvl"/>
        </dgm:presLayoutVars>
      </dgm:prSet>
      <dgm:spPr/>
    </dgm:pt>
    <dgm:pt modelId="{515E2E96-85E1-4F02-A3EE-DD05303C9CBF}" type="pres">
      <dgm:prSet presAssocID="{177DBFF4-AA70-47C1-8F46-1647560F1A17}" presName="thickLine" presStyleLbl="alignNode1" presStyleIdx="0" presStyleCnt="2"/>
      <dgm:spPr/>
    </dgm:pt>
    <dgm:pt modelId="{A2202FC1-4B8A-476E-B163-9D80CEBBE4F5}" type="pres">
      <dgm:prSet presAssocID="{177DBFF4-AA70-47C1-8F46-1647560F1A17}" presName="horz1" presStyleCnt="0"/>
      <dgm:spPr/>
    </dgm:pt>
    <dgm:pt modelId="{3CAC00DB-58BA-4533-8E24-626B54CE6D62}" type="pres">
      <dgm:prSet presAssocID="{177DBFF4-AA70-47C1-8F46-1647560F1A17}" presName="tx1" presStyleLbl="revTx" presStyleIdx="0" presStyleCnt="2"/>
      <dgm:spPr/>
    </dgm:pt>
    <dgm:pt modelId="{56AAF993-DAB4-4A1E-B879-82C68A858C07}" type="pres">
      <dgm:prSet presAssocID="{177DBFF4-AA70-47C1-8F46-1647560F1A17}" presName="vert1" presStyleCnt="0"/>
      <dgm:spPr/>
    </dgm:pt>
    <dgm:pt modelId="{77389B33-2608-49F3-A4B1-3FDE9A531D98}" type="pres">
      <dgm:prSet presAssocID="{3B9174AD-569E-4074-BDFC-24EAD8EC58DD}" presName="thickLine" presStyleLbl="alignNode1" presStyleIdx="1" presStyleCnt="2"/>
      <dgm:spPr/>
    </dgm:pt>
    <dgm:pt modelId="{52F5DA89-ADA3-47AB-9CDC-BF7CE0C733CE}" type="pres">
      <dgm:prSet presAssocID="{3B9174AD-569E-4074-BDFC-24EAD8EC58DD}" presName="horz1" presStyleCnt="0"/>
      <dgm:spPr/>
    </dgm:pt>
    <dgm:pt modelId="{F2615F69-588B-4F93-BE1D-876ED14C5EBD}" type="pres">
      <dgm:prSet presAssocID="{3B9174AD-569E-4074-BDFC-24EAD8EC58DD}" presName="tx1" presStyleLbl="revTx" presStyleIdx="1" presStyleCnt="2"/>
      <dgm:spPr/>
    </dgm:pt>
    <dgm:pt modelId="{9BCBF167-D00E-42C5-9282-41C01D36DF9A}" type="pres">
      <dgm:prSet presAssocID="{3B9174AD-569E-4074-BDFC-24EAD8EC58DD}" presName="vert1" presStyleCnt="0"/>
      <dgm:spPr/>
    </dgm:pt>
  </dgm:ptLst>
  <dgm:cxnLst>
    <dgm:cxn modelId="{936B5544-7B79-4BD9-95D5-EC126D0884E1}" type="presOf" srcId="{177DBFF4-AA70-47C1-8F46-1647560F1A17}" destId="{3CAC00DB-58BA-4533-8E24-626B54CE6D62}" srcOrd="0" destOrd="0" presId="urn:microsoft.com/office/officeart/2008/layout/LinedList"/>
    <dgm:cxn modelId="{37980E6B-8BA2-4CF5-9613-733E739E2B5C}" srcId="{08E05D0E-09CF-4B74-A9A5-11934104B4A8}" destId="{177DBFF4-AA70-47C1-8F46-1647560F1A17}" srcOrd="0" destOrd="0" parTransId="{DC871CC4-7A41-468B-AABB-DB9A8D7CA63B}" sibTransId="{7D3FADE2-7E2A-4EA9-86E9-8A0F7E2ECCFE}"/>
    <dgm:cxn modelId="{71D35254-D7CE-4402-8603-26DE167A0529}" srcId="{08E05D0E-09CF-4B74-A9A5-11934104B4A8}" destId="{3B9174AD-569E-4074-BDFC-24EAD8EC58DD}" srcOrd="1" destOrd="0" parTransId="{2E663D44-AD4A-4683-90AF-3E03320176B3}" sibTransId="{A6CD517E-3393-4697-876B-B9E2C390806C}"/>
    <dgm:cxn modelId="{C3DF24DA-0B1D-4999-959B-793C198BA8C3}" type="presOf" srcId="{3B9174AD-569E-4074-BDFC-24EAD8EC58DD}" destId="{F2615F69-588B-4F93-BE1D-876ED14C5EBD}" srcOrd="0" destOrd="0" presId="urn:microsoft.com/office/officeart/2008/layout/LinedList"/>
    <dgm:cxn modelId="{B64170EE-2028-4F35-95EB-82AC609AD3E9}" type="presOf" srcId="{08E05D0E-09CF-4B74-A9A5-11934104B4A8}" destId="{2A5B29B8-33D8-4599-B895-3B544B821430}" srcOrd="0" destOrd="0" presId="urn:microsoft.com/office/officeart/2008/layout/LinedList"/>
    <dgm:cxn modelId="{F2F7EC6B-06A4-42F6-9C99-D3E85CFF5BEC}" type="presParOf" srcId="{2A5B29B8-33D8-4599-B895-3B544B821430}" destId="{515E2E96-85E1-4F02-A3EE-DD05303C9CBF}" srcOrd="0" destOrd="0" presId="urn:microsoft.com/office/officeart/2008/layout/LinedList"/>
    <dgm:cxn modelId="{FD1CCF38-64C1-4E2A-A0F6-9C32F5933220}" type="presParOf" srcId="{2A5B29B8-33D8-4599-B895-3B544B821430}" destId="{A2202FC1-4B8A-476E-B163-9D80CEBBE4F5}" srcOrd="1" destOrd="0" presId="urn:microsoft.com/office/officeart/2008/layout/LinedList"/>
    <dgm:cxn modelId="{C22D20CC-7216-4996-95D3-8451A58DFC03}" type="presParOf" srcId="{A2202FC1-4B8A-476E-B163-9D80CEBBE4F5}" destId="{3CAC00DB-58BA-4533-8E24-626B54CE6D62}" srcOrd="0" destOrd="0" presId="urn:microsoft.com/office/officeart/2008/layout/LinedList"/>
    <dgm:cxn modelId="{E3685C29-CBEB-4C83-8109-9E8E4ED5EC40}" type="presParOf" srcId="{A2202FC1-4B8A-476E-B163-9D80CEBBE4F5}" destId="{56AAF993-DAB4-4A1E-B879-82C68A858C07}" srcOrd="1" destOrd="0" presId="urn:microsoft.com/office/officeart/2008/layout/LinedList"/>
    <dgm:cxn modelId="{82C6FE59-E22E-4414-96E8-60AA6BB1B884}" type="presParOf" srcId="{2A5B29B8-33D8-4599-B895-3B544B821430}" destId="{77389B33-2608-49F3-A4B1-3FDE9A531D98}" srcOrd="2" destOrd="0" presId="urn:microsoft.com/office/officeart/2008/layout/LinedList"/>
    <dgm:cxn modelId="{BF575979-D238-458D-8B4D-49DBB887C1C3}" type="presParOf" srcId="{2A5B29B8-33D8-4599-B895-3B544B821430}" destId="{52F5DA89-ADA3-47AB-9CDC-BF7CE0C733CE}" srcOrd="3" destOrd="0" presId="urn:microsoft.com/office/officeart/2008/layout/LinedList"/>
    <dgm:cxn modelId="{A72746DA-36BD-4D5D-BD26-6E747B7C1444}" type="presParOf" srcId="{52F5DA89-ADA3-47AB-9CDC-BF7CE0C733CE}" destId="{F2615F69-588B-4F93-BE1D-876ED14C5EBD}" srcOrd="0" destOrd="0" presId="urn:microsoft.com/office/officeart/2008/layout/LinedList"/>
    <dgm:cxn modelId="{7083E7E8-13AD-4867-88D8-4B750725EE3E}" type="presParOf" srcId="{52F5DA89-ADA3-47AB-9CDC-BF7CE0C733CE}" destId="{9BCBF167-D00E-42C5-9282-41C01D36DF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698D9-5226-4713-8CB3-45951516852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5CA675-856B-47BD-A940-D1C8D266D4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/>
            </a:rPr>
            <a:t>WTCS website</a:t>
          </a:r>
          <a:endParaRPr lang="en-US" dirty="0"/>
        </a:p>
      </dgm:t>
    </dgm:pt>
    <dgm:pt modelId="{952254DC-3757-4A52-955B-083F7B129D9D}" type="parTrans" cxnId="{A7254CD4-F689-49B0-A721-1E6B621A5DF6}">
      <dgm:prSet/>
      <dgm:spPr/>
      <dgm:t>
        <a:bodyPr/>
        <a:lstStyle/>
        <a:p>
          <a:endParaRPr lang="en-US"/>
        </a:p>
      </dgm:t>
    </dgm:pt>
    <dgm:pt modelId="{BAF1F10A-483C-4E02-BF3C-C2F17B043192}" type="sibTrans" cxnId="{A7254CD4-F689-49B0-A721-1E6B621A5DF6}">
      <dgm:prSet/>
      <dgm:spPr/>
      <dgm:t>
        <a:bodyPr/>
        <a:lstStyle/>
        <a:p>
          <a:endParaRPr lang="en-US"/>
        </a:p>
      </dgm:t>
    </dgm:pt>
    <dgm:pt modelId="{7E8769E1-B0E5-4292-A0C7-44EBD950FF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2"/>
            </a:rPr>
            <a:t>DHS EMS website</a:t>
          </a:r>
          <a:endParaRPr lang="en-US" dirty="0"/>
        </a:p>
      </dgm:t>
    </dgm:pt>
    <dgm:pt modelId="{8620CBF8-FAFA-4CA3-9125-C7CCB797D68B}" type="parTrans" cxnId="{2D07D410-F70C-4D7B-B0A1-7BDAC93BAA53}">
      <dgm:prSet/>
      <dgm:spPr/>
      <dgm:t>
        <a:bodyPr/>
        <a:lstStyle/>
        <a:p>
          <a:endParaRPr lang="en-US"/>
        </a:p>
      </dgm:t>
    </dgm:pt>
    <dgm:pt modelId="{1A593B46-3FDE-4DA6-B3DF-7F6CCB4A8F79}" type="sibTrans" cxnId="{2D07D410-F70C-4D7B-B0A1-7BDAC93BAA53}">
      <dgm:prSet/>
      <dgm:spPr/>
      <dgm:t>
        <a:bodyPr/>
        <a:lstStyle/>
        <a:p>
          <a:endParaRPr lang="en-US"/>
        </a:p>
      </dgm:t>
    </dgm:pt>
    <dgm:pt modelId="{C0F38A2B-30F3-43F0-8373-62BE2893E4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3"/>
            </a:rPr>
            <a:t>Textbook </a:t>
          </a:r>
          <a:endParaRPr lang="en-US" dirty="0"/>
        </a:p>
      </dgm:t>
    </dgm:pt>
    <dgm:pt modelId="{3149DB31-97DB-4450-B0DD-E22BFD2B324F}" type="parTrans" cxnId="{D1ABC2E4-F242-4A0F-8A1B-6552AB2A0786}">
      <dgm:prSet/>
      <dgm:spPr/>
      <dgm:t>
        <a:bodyPr/>
        <a:lstStyle/>
        <a:p>
          <a:endParaRPr lang="en-US"/>
        </a:p>
      </dgm:t>
    </dgm:pt>
    <dgm:pt modelId="{E315F8F2-D48A-470F-9753-C4A3552D5795}" type="sibTrans" cxnId="{D1ABC2E4-F242-4A0F-8A1B-6552AB2A0786}">
      <dgm:prSet/>
      <dgm:spPr/>
      <dgm:t>
        <a:bodyPr/>
        <a:lstStyle/>
        <a:p>
          <a:endParaRPr lang="en-US"/>
        </a:p>
      </dgm:t>
    </dgm:pt>
    <dgm:pt modelId="{811985D7-FF02-437E-A001-DD4B6821885C}" type="pres">
      <dgm:prSet presAssocID="{37E698D9-5226-4713-8CB3-45951516852E}" presName="vert0" presStyleCnt="0">
        <dgm:presLayoutVars>
          <dgm:dir/>
          <dgm:animOne val="branch"/>
          <dgm:animLvl val="lvl"/>
        </dgm:presLayoutVars>
      </dgm:prSet>
      <dgm:spPr/>
    </dgm:pt>
    <dgm:pt modelId="{E73ACD24-6C08-40B8-8179-6FEDB0CA78B3}" type="pres">
      <dgm:prSet presAssocID="{035CA675-856B-47BD-A940-D1C8D266D43A}" presName="thickLine" presStyleLbl="alignNode1" presStyleIdx="0" presStyleCnt="3"/>
      <dgm:spPr/>
    </dgm:pt>
    <dgm:pt modelId="{7905283F-6EFF-47F3-A966-9DED423C83CB}" type="pres">
      <dgm:prSet presAssocID="{035CA675-856B-47BD-A940-D1C8D266D43A}" presName="horz1" presStyleCnt="0"/>
      <dgm:spPr/>
    </dgm:pt>
    <dgm:pt modelId="{BD607242-1430-4688-BC71-1EC85C83CAD0}" type="pres">
      <dgm:prSet presAssocID="{035CA675-856B-47BD-A940-D1C8D266D43A}" presName="tx1" presStyleLbl="revTx" presStyleIdx="0" presStyleCnt="3"/>
      <dgm:spPr/>
    </dgm:pt>
    <dgm:pt modelId="{074E0DFF-FBB9-4C01-B253-5232F8F44950}" type="pres">
      <dgm:prSet presAssocID="{035CA675-856B-47BD-A940-D1C8D266D43A}" presName="vert1" presStyleCnt="0"/>
      <dgm:spPr/>
    </dgm:pt>
    <dgm:pt modelId="{11AEE472-91BD-411E-8188-951D490CD485}" type="pres">
      <dgm:prSet presAssocID="{7E8769E1-B0E5-4292-A0C7-44EBD950FFF7}" presName="thickLine" presStyleLbl="alignNode1" presStyleIdx="1" presStyleCnt="3"/>
      <dgm:spPr/>
    </dgm:pt>
    <dgm:pt modelId="{A509DD20-F927-4E36-B040-CE10E0F1BFA2}" type="pres">
      <dgm:prSet presAssocID="{7E8769E1-B0E5-4292-A0C7-44EBD950FFF7}" presName="horz1" presStyleCnt="0"/>
      <dgm:spPr/>
    </dgm:pt>
    <dgm:pt modelId="{3772C2AE-00F1-4FBE-B5F5-E959C7D90621}" type="pres">
      <dgm:prSet presAssocID="{7E8769E1-B0E5-4292-A0C7-44EBD950FFF7}" presName="tx1" presStyleLbl="revTx" presStyleIdx="1" presStyleCnt="3"/>
      <dgm:spPr/>
    </dgm:pt>
    <dgm:pt modelId="{087C9199-A003-4FB6-92CC-2E7B114F0EB5}" type="pres">
      <dgm:prSet presAssocID="{7E8769E1-B0E5-4292-A0C7-44EBD950FFF7}" presName="vert1" presStyleCnt="0"/>
      <dgm:spPr/>
    </dgm:pt>
    <dgm:pt modelId="{A6D843C6-668C-4C45-8191-28FBB7487846}" type="pres">
      <dgm:prSet presAssocID="{C0F38A2B-30F3-43F0-8373-62BE2893E41E}" presName="thickLine" presStyleLbl="alignNode1" presStyleIdx="2" presStyleCnt="3"/>
      <dgm:spPr/>
    </dgm:pt>
    <dgm:pt modelId="{5EBBE5CE-6329-4960-A85B-30036279DB69}" type="pres">
      <dgm:prSet presAssocID="{C0F38A2B-30F3-43F0-8373-62BE2893E41E}" presName="horz1" presStyleCnt="0"/>
      <dgm:spPr/>
    </dgm:pt>
    <dgm:pt modelId="{19534795-F3AA-488F-981B-A19ABD980D6D}" type="pres">
      <dgm:prSet presAssocID="{C0F38A2B-30F3-43F0-8373-62BE2893E41E}" presName="tx1" presStyleLbl="revTx" presStyleIdx="2" presStyleCnt="3"/>
      <dgm:spPr/>
    </dgm:pt>
    <dgm:pt modelId="{582FF734-4CE8-4C30-A856-5783F341F757}" type="pres">
      <dgm:prSet presAssocID="{C0F38A2B-30F3-43F0-8373-62BE2893E41E}" presName="vert1" presStyleCnt="0"/>
      <dgm:spPr/>
    </dgm:pt>
  </dgm:ptLst>
  <dgm:cxnLst>
    <dgm:cxn modelId="{2D07D410-F70C-4D7B-B0A1-7BDAC93BAA53}" srcId="{37E698D9-5226-4713-8CB3-45951516852E}" destId="{7E8769E1-B0E5-4292-A0C7-44EBD950FFF7}" srcOrd="1" destOrd="0" parTransId="{8620CBF8-FAFA-4CA3-9125-C7CCB797D68B}" sibTransId="{1A593B46-3FDE-4DA6-B3DF-7F6CCB4A8F79}"/>
    <dgm:cxn modelId="{68E8868D-A880-4555-B6D9-2091E2756CFD}" type="presOf" srcId="{37E698D9-5226-4713-8CB3-45951516852E}" destId="{811985D7-FF02-437E-A001-DD4B6821885C}" srcOrd="0" destOrd="0" presId="urn:microsoft.com/office/officeart/2008/layout/LinedList"/>
    <dgm:cxn modelId="{F96B039D-BB35-482E-812F-486855527435}" type="presOf" srcId="{035CA675-856B-47BD-A940-D1C8D266D43A}" destId="{BD607242-1430-4688-BC71-1EC85C83CAD0}" srcOrd="0" destOrd="0" presId="urn:microsoft.com/office/officeart/2008/layout/LinedList"/>
    <dgm:cxn modelId="{826479A8-3643-4CB7-AAEA-C78FA9096D7D}" type="presOf" srcId="{7E8769E1-B0E5-4292-A0C7-44EBD950FFF7}" destId="{3772C2AE-00F1-4FBE-B5F5-E959C7D90621}" srcOrd="0" destOrd="0" presId="urn:microsoft.com/office/officeart/2008/layout/LinedList"/>
    <dgm:cxn modelId="{A7254CD4-F689-49B0-A721-1E6B621A5DF6}" srcId="{37E698D9-5226-4713-8CB3-45951516852E}" destId="{035CA675-856B-47BD-A940-D1C8D266D43A}" srcOrd="0" destOrd="0" parTransId="{952254DC-3757-4A52-955B-083F7B129D9D}" sibTransId="{BAF1F10A-483C-4E02-BF3C-C2F17B043192}"/>
    <dgm:cxn modelId="{D1ABC2E4-F242-4A0F-8A1B-6552AB2A0786}" srcId="{37E698D9-5226-4713-8CB3-45951516852E}" destId="{C0F38A2B-30F3-43F0-8373-62BE2893E41E}" srcOrd="2" destOrd="0" parTransId="{3149DB31-97DB-4450-B0DD-E22BFD2B324F}" sibTransId="{E315F8F2-D48A-470F-9753-C4A3552D5795}"/>
    <dgm:cxn modelId="{A4C567E9-06F8-4AC5-B6C7-26B41C371368}" type="presOf" srcId="{C0F38A2B-30F3-43F0-8373-62BE2893E41E}" destId="{19534795-F3AA-488F-981B-A19ABD980D6D}" srcOrd="0" destOrd="0" presId="urn:microsoft.com/office/officeart/2008/layout/LinedList"/>
    <dgm:cxn modelId="{8A7C807F-9749-4591-8DA1-7E9B1E054421}" type="presParOf" srcId="{811985D7-FF02-437E-A001-DD4B6821885C}" destId="{E73ACD24-6C08-40B8-8179-6FEDB0CA78B3}" srcOrd="0" destOrd="0" presId="urn:microsoft.com/office/officeart/2008/layout/LinedList"/>
    <dgm:cxn modelId="{3368E969-9A2B-4BE2-BB04-F23CF6297781}" type="presParOf" srcId="{811985D7-FF02-437E-A001-DD4B6821885C}" destId="{7905283F-6EFF-47F3-A966-9DED423C83CB}" srcOrd="1" destOrd="0" presId="urn:microsoft.com/office/officeart/2008/layout/LinedList"/>
    <dgm:cxn modelId="{7A1CBEE7-E0F5-4A5C-AAAD-3CFBA62E2327}" type="presParOf" srcId="{7905283F-6EFF-47F3-A966-9DED423C83CB}" destId="{BD607242-1430-4688-BC71-1EC85C83CAD0}" srcOrd="0" destOrd="0" presId="urn:microsoft.com/office/officeart/2008/layout/LinedList"/>
    <dgm:cxn modelId="{E95C015D-A1FB-4C00-BE8A-9FDDEDFDCB90}" type="presParOf" srcId="{7905283F-6EFF-47F3-A966-9DED423C83CB}" destId="{074E0DFF-FBB9-4C01-B253-5232F8F44950}" srcOrd="1" destOrd="0" presId="urn:microsoft.com/office/officeart/2008/layout/LinedList"/>
    <dgm:cxn modelId="{09E1B719-A64D-4C19-86ED-98565B3FB1BE}" type="presParOf" srcId="{811985D7-FF02-437E-A001-DD4B6821885C}" destId="{11AEE472-91BD-411E-8188-951D490CD485}" srcOrd="2" destOrd="0" presId="urn:microsoft.com/office/officeart/2008/layout/LinedList"/>
    <dgm:cxn modelId="{B00CCFE5-30F7-43FF-814F-C13B5F5CD2EC}" type="presParOf" srcId="{811985D7-FF02-437E-A001-DD4B6821885C}" destId="{A509DD20-F927-4E36-B040-CE10E0F1BFA2}" srcOrd="3" destOrd="0" presId="urn:microsoft.com/office/officeart/2008/layout/LinedList"/>
    <dgm:cxn modelId="{D87F7325-3D5B-4527-9AC1-8C6D20086C3E}" type="presParOf" srcId="{A509DD20-F927-4E36-B040-CE10E0F1BFA2}" destId="{3772C2AE-00F1-4FBE-B5F5-E959C7D90621}" srcOrd="0" destOrd="0" presId="urn:microsoft.com/office/officeart/2008/layout/LinedList"/>
    <dgm:cxn modelId="{12509A24-BEA4-4D22-94BD-81AFA682BA71}" type="presParOf" srcId="{A509DD20-F927-4E36-B040-CE10E0F1BFA2}" destId="{087C9199-A003-4FB6-92CC-2E7B114F0EB5}" srcOrd="1" destOrd="0" presId="urn:microsoft.com/office/officeart/2008/layout/LinedList"/>
    <dgm:cxn modelId="{CFCCBB8F-0487-4B69-A5E5-C77613CBD308}" type="presParOf" srcId="{811985D7-FF02-437E-A001-DD4B6821885C}" destId="{A6D843C6-668C-4C45-8191-28FBB7487846}" srcOrd="4" destOrd="0" presId="urn:microsoft.com/office/officeart/2008/layout/LinedList"/>
    <dgm:cxn modelId="{4050EC85-9C39-4F9B-AAAD-D75E7E086561}" type="presParOf" srcId="{811985D7-FF02-437E-A001-DD4B6821885C}" destId="{5EBBE5CE-6329-4960-A85B-30036279DB69}" srcOrd="5" destOrd="0" presId="urn:microsoft.com/office/officeart/2008/layout/LinedList"/>
    <dgm:cxn modelId="{FBC22B7D-4F1F-4351-A0D7-362E2D1C85A0}" type="presParOf" srcId="{5EBBE5CE-6329-4960-A85B-30036279DB69}" destId="{19534795-F3AA-488F-981B-A19ABD980D6D}" srcOrd="0" destOrd="0" presId="urn:microsoft.com/office/officeart/2008/layout/LinedList"/>
    <dgm:cxn modelId="{D171EF96-3D94-439D-A5C3-FF0B41D0F2E0}" type="presParOf" srcId="{5EBBE5CE-6329-4960-A85B-30036279DB69}" destId="{582FF734-4CE8-4C30-A856-5783F341F7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5DB837-59D6-4359-9F95-78C9ED77ED1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74905A-D5BA-4675-B062-240365A89E65}">
      <dgm:prSet/>
      <dgm:spPr/>
      <dgm:t>
        <a:bodyPr/>
        <a:lstStyle/>
        <a:p>
          <a:r>
            <a:rPr lang="en-US" dirty="0"/>
            <a:t>Is the right amount of information available?</a:t>
          </a:r>
        </a:p>
      </dgm:t>
    </dgm:pt>
    <dgm:pt modelId="{820886E6-2E4E-4B41-B988-0CA4E92299BE}" type="parTrans" cxnId="{E02CEBA0-0850-41B4-A2CD-A55AFF66FAA2}">
      <dgm:prSet/>
      <dgm:spPr/>
      <dgm:t>
        <a:bodyPr/>
        <a:lstStyle/>
        <a:p>
          <a:endParaRPr lang="en-US"/>
        </a:p>
      </dgm:t>
    </dgm:pt>
    <dgm:pt modelId="{FFB4241F-C4A8-42F0-B1B0-858E1CCD0B3F}" type="sibTrans" cxnId="{E02CEBA0-0850-41B4-A2CD-A55AFF66FAA2}">
      <dgm:prSet/>
      <dgm:spPr/>
      <dgm:t>
        <a:bodyPr/>
        <a:lstStyle/>
        <a:p>
          <a:endParaRPr lang="en-US"/>
        </a:p>
      </dgm:t>
    </dgm:pt>
    <dgm:pt modelId="{8430BE89-3944-4D40-98B6-881D325A606C}">
      <dgm:prSet/>
      <dgm:spPr/>
      <dgm:t>
        <a:bodyPr/>
        <a:lstStyle/>
        <a:p>
          <a:r>
            <a:rPr lang="en-US"/>
            <a:t>Is it easy to understand?</a:t>
          </a:r>
        </a:p>
      </dgm:t>
    </dgm:pt>
    <dgm:pt modelId="{C36DFBC1-3AD6-4089-9E74-D30DFCF981E7}" type="parTrans" cxnId="{15C774C5-D54A-48EF-9F84-6E83A9C6B0E6}">
      <dgm:prSet/>
      <dgm:spPr/>
      <dgm:t>
        <a:bodyPr/>
        <a:lstStyle/>
        <a:p>
          <a:endParaRPr lang="en-US"/>
        </a:p>
      </dgm:t>
    </dgm:pt>
    <dgm:pt modelId="{877E9551-8AAA-4496-9A4D-087E0EEF375F}" type="sibTrans" cxnId="{15C774C5-D54A-48EF-9F84-6E83A9C6B0E6}">
      <dgm:prSet/>
      <dgm:spPr/>
      <dgm:t>
        <a:bodyPr/>
        <a:lstStyle/>
        <a:p>
          <a:endParaRPr lang="en-US"/>
        </a:p>
      </dgm:t>
    </dgm:pt>
    <dgm:pt modelId="{AC07CF2F-4AF7-4F01-AD14-22064FF3C7FE}">
      <dgm:prSet/>
      <dgm:spPr/>
      <dgm:t>
        <a:bodyPr/>
        <a:lstStyle/>
        <a:p>
          <a:r>
            <a:rPr lang="en-US"/>
            <a:t>Does it require more context?</a:t>
          </a:r>
        </a:p>
      </dgm:t>
    </dgm:pt>
    <dgm:pt modelId="{BAEC9A86-DBCE-4FE1-B9F6-1CDFF7472C8E}" type="parTrans" cxnId="{C3957C84-587E-4D6D-82C8-95C9D2331659}">
      <dgm:prSet/>
      <dgm:spPr/>
      <dgm:t>
        <a:bodyPr/>
        <a:lstStyle/>
        <a:p>
          <a:endParaRPr lang="en-US"/>
        </a:p>
      </dgm:t>
    </dgm:pt>
    <dgm:pt modelId="{EF7191E1-A630-4E15-B26D-71241E39CBF5}" type="sibTrans" cxnId="{C3957C84-587E-4D6D-82C8-95C9D2331659}">
      <dgm:prSet/>
      <dgm:spPr/>
      <dgm:t>
        <a:bodyPr/>
        <a:lstStyle/>
        <a:p>
          <a:endParaRPr lang="en-US"/>
        </a:p>
      </dgm:t>
    </dgm:pt>
    <dgm:pt modelId="{A04C81D7-D10F-445F-8710-17CC77119229}">
      <dgm:prSet/>
      <dgm:spPr/>
      <dgm:t>
        <a:bodyPr/>
        <a:lstStyle/>
        <a:p>
          <a:r>
            <a:rPr lang="en-US"/>
            <a:t>Are you making the course fun, inspiring, and engaging?</a:t>
          </a:r>
        </a:p>
      </dgm:t>
    </dgm:pt>
    <dgm:pt modelId="{AD306585-4D3F-4162-B572-BBDE513A383C}" type="parTrans" cxnId="{1A4DD8CB-E1F1-4B7E-8699-D3569D610751}">
      <dgm:prSet/>
      <dgm:spPr/>
      <dgm:t>
        <a:bodyPr/>
        <a:lstStyle/>
        <a:p>
          <a:endParaRPr lang="en-US"/>
        </a:p>
      </dgm:t>
    </dgm:pt>
    <dgm:pt modelId="{D86212DE-3351-4B0B-A561-878FCB7E08B5}" type="sibTrans" cxnId="{1A4DD8CB-E1F1-4B7E-8699-D3569D610751}">
      <dgm:prSet/>
      <dgm:spPr/>
      <dgm:t>
        <a:bodyPr/>
        <a:lstStyle/>
        <a:p>
          <a:endParaRPr lang="en-US"/>
        </a:p>
      </dgm:t>
    </dgm:pt>
    <dgm:pt modelId="{B30FB76D-FC78-413F-B6FB-C1C4EBB6716B}" type="pres">
      <dgm:prSet presAssocID="{F95DB837-59D6-4359-9F95-78C9ED77ED1F}" presName="diagram" presStyleCnt="0">
        <dgm:presLayoutVars>
          <dgm:dir/>
          <dgm:resizeHandles val="exact"/>
        </dgm:presLayoutVars>
      </dgm:prSet>
      <dgm:spPr/>
    </dgm:pt>
    <dgm:pt modelId="{8C950167-680B-4DB6-A5F7-543549EC5D2C}" type="pres">
      <dgm:prSet presAssocID="{2574905A-D5BA-4675-B062-240365A89E65}" presName="node" presStyleLbl="node1" presStyleIdx="0" presStyleCnt="4">
        <dgm:presLayoutVars>
          <dgm:bulletEnabled val="1"/>
        </dgm:presLayoutVars>
      </dgm:prSet>
      <dgm:spPr/>
    </dgm:pt>
    <dgm:pt modelId="{EB0BC538-DFFD-4371-A5B5-4DAADD2D9C9E}" type="pres">
      <dgm:prSet presAssocID="{FFB4241F-C4A8-42F0-B1B0-858E1CCD0B3F}" presName="sibTrans" presStyleCnt="0"/>
      <dgm:spPr/>
    </dgm:pt>
    <dgm:pt modelId="{C0837AB4-165F-4108-91D7-B119B0FC8781}" type="pres">
      <dgm:prSet presAssocID="{8430BE89-3944-4D40-98B6-881D325A606C}" presName="node" presStyleLbl="node1" presStyleIdx="1" presStyleCnt="4">
        <dgm:presLayoutVars>
          <dgm:bulletEnabled val="1"/>
        </dgm:presLayoutVars>
      </dgm:prSet>
      <dgm:spPr/>
    </dgm:pt>
    <dgm:pt modelId="{F5D85AF9-1883-4A19-ACCD-7DA54E848316}" type="pres">
      <dgm:prSet presAssocID="{877E9551-8AAA-4496-9A4D-087E0EEF375F}" presName="sibTrans" presStyleCnt="0"/>
      <dgm:spPr/>
    </dgm:pt>
    <dgm:pt modelId="{CE485E27-4BD9-46BD-B095-16868BDD5FE9}" type="pres">
      <dgm:prSet presAssocID="{AC07CF2F-4AF7-4F01-AD14-22064FF3C7FE}" presName="node" presStyleLbl="node1" presStyleIdx="2" presStyleCnt="4">
        <dgm:presLayoutVars>
          <dgm:bulletEnabled val="1"/>
        </dgm:presLayoutVars>
      </dgm:prSet>
      <dgm:spPr/>
    </dgm:pt>
    <dgm:pt modelId="{00DF3CAB-B901-4E4F-900E-5B03862D597E}" type="pres">
      <dgm:prSet presAssocID="{EF7191E1-A630-4E15-B26D-71241E39CBF5}" presName="sibTrans" presStyleCnt="0"/>
      <dgm:spPr/>
    </dgm:pt>
    <dgm:pt modelId="{44CFEA24-08B7-48A7-8BAA-B43047AC4F48}" type="pres">
      <dgm:prSet presAssocID="{A04C81D7-D10F-445F-8710-17CC77119229}" presName="node" presStyleLbl="node1" presStyleIdx="3" presStyleCnt="4">
        <dgm:presLayoutVars>
          <dgm:bulletEnabled val="1"/>
        </dgm:presLayoutVars>
      </dgm:prSet>
      <dgm:spPr/>
    </dgm:pt>
  </dgm:ptLst>
  <dgm:cxnLst>
    <dgm:cxn modelId="{ADC28418-01A1-41B5-85C3-9CD88B48D17F}" type="presOf" srcId="{8430BE89-3944-4D40-98B6-881D325A606C}" destId="{C0837AB4-165F-4108-91D7-B119B0FC8781}" srcOrd="0" destOrd="0" presId="urn:microsoft.com/office/officeart/2005/8/layout/default"/>
    <dgm:cxn modelId="{A3319941-D3C3-4BB7-A691-BA76F5EDB470}" type="presOf" srcId="{2574905A-D5BA-4675-B062-240365A89E65}" destId="{8C950167-680B-4DB6-A5F7-543549EC5D2C}" srcOrd="0" destOrd="0" presId="urn:microsoft.com/office/officeart/2005/8/layout/default"/>
    <dgm:cxn modelId="{659A367B-3DCE-4C3B-B4AE-6FCBCC8FDE20}" type="presOf" srcId="{F95DB837-59D6-4359-9F95-78C9ED77ED1F}" destId="{B30FB76D-FC78-413F-B6FB-C1C4EBB6716B}" srcOrd="0" destOrd="0" presId="urn:microsoft.com/office/officeart/2005/8/layout/default"/>
    <dgm:cxn modelId="{C3957C84-587E-4D6D-82C8-95C9D2331659}" srcId="{F95DB837-59D6-4359-9F95-78C9ED77ED1F}" destId="{AC07CF2F-4AF7-4F01-AD14-22064FF3C7FE}" srcOrd="2" destOrd="0" parTransId="{BAEC9A86-DBCE-4FE1-B9F6-1CDFF7472C8E}" sibTransId="{EF7191E1-A630-4E15-B26D-71241E39CBF5}"/>
    <dgm:cxn modelId="{10FD7A93-CAD5-4011-A02B-763A7DBD72CE}" type="presOf" srcId="{AC07CF2F-4AF7-4F01-AD14-22064FF3C7FE}" destId="{CE485E27-4BD9-46BD-B095-16868BDD5FE9}" srcOrd="0" destOrd="0" presId="urn:microsoft.com/office/officeart/2005/8/layout/default"/>
    <dgm:cxn modelId="{E02CEBA0-0850-41B4-A2CD-A55AFF66FAA2}" srcId="{F95DB837-59D6-4359-9F95-78C9ED77ED1F}" destId="{2574905A-D5BA-4675-B062-240365A89E65}" srcOrd="0" destOrd="0" parTransId="{820886E6-2E4E-4B41-B988-0CA4E92299BE}" sibTransId="{FFB4241F-C4A8-42F0-B1B0-858E1CCD0B3F}"/>
    <dgm:cxn modelId="{15C774C5-D54A-48EF-9F84-6E83A9C6B0E6}" srcId="{F95DB837-59D6-4359-9F95-78C9ED77ED1F}" destId="{8430BE89-3944-4D40-98B6-881D325A606C}" srcOrd="1" destOrd="0" parTransId="{C36DFBC1-3AD6-4089-9E74-D30DFCF981E7}" sibTransId="{877E9551-8AAA-4496-9A4D-087E0EEF375F}"/>
    <dgm:cxn modelId="{1A4DD8CB-E1F1-4B7E-8699-D3569D610751}" srcId="{F95DB837-59D6-4359-9F95-78C9ED77ED1F}" destId="{A04C81D7-D10F-445F-8710-17CC77119229}" srcOrd="3" destOrd="0" parTransId="{AD306585-4D3F-4162-B572-BBDE513A383C}" sibTransId="{D86212DE-3351-4B0B-A561-878FCB7E08B5}"/>
    <dgm:cxn modelId="{C1722FE9-4408-4CF4-8BC9-0E1F617529FB}" type="presOf" srcId="{A04C81D7-D10F-445F-8710-17CC77119229}" destId="{44CFEA24-08B7-48A7-8BAA-B43047AC4F48}" srcOrd="0" destOrd="0" presId="urn:microsoft.com/office/officeart/2005/8/layout/default"/>
    <dgm:cxn modelId="{F7E043FC-ECDF-49FA-BE16-15F45690344E}" type="presParOf" srcId="{B30FB76D-FC78-413F-B6FB-C1C4EBB6716B}" destId="{8C950167-680B-4DB6-A5F7-543549EC5D2C}" srcOrd="0" destOrd="0" presId="urn:microsoft.com/office/officeart/2005/8/layout/default"/>
    <dgm:cxn modelId="{BC04A9BB-B1C2-4647-8787-5C40B873B73F}" type="presParOf" srcId="{B30FB76D-FC78-413F-B6FB-C1C4EBB6716B}" destId="{EB0BC538-DFFD-4371-A5B5-4DAADD2D9C9E}" srcOrd="1" destOrd="0" presId="urn:microsoft.com/office/officeart/2005/8/layout/default"/>
    <dgm:cxn modelId="{5E54F5E6-B889-4A7C-8958-CC82E93630BD}" type="presParOf" srcId="{B30FB76D-FC78-413F-B6FB-C1C4EBB6716B}" destId="{C0837AB4-165F-4108-91D7-B119B0FC8781}" srcOrd="2" destOrd="0" presId="urn:microsoft.com/office/officeart/2005/8/layout/default"/>
    <dgm:cxn modelId="{2684456F-D0FA-4254-AAB7-8EF1DAE339C9}" type="presParOf" srcId="{B30FB76D-FC78-413F-B6FB-C1C4EBB6716B}" destId="{F5D85AF9-1883-4A19-ACCD-7DA54E848316}" srcOrd="3" destOrd="0" presId="urn:microsoft.com/office/officeart/2005/8/layout/default"/>
    <dgm:cxn modelId="{CEECA7AE-A18E-4CCB-A67E-8FB7D2C84B3D}" type="presParOf" srcId="{B30FB76D-FC78-413F-B6FB-C1C4EBB6716B}" destId="{CE485E27-4BD9-46BD-B095-16868BDD5FE9}" srcOrd="4" destOrd="0" presId="urn:microsoft.com/office/officeart/2005/8/layout/default"/>
    <dgm:cxn modelId="{618CB15E-5842-4EDB-AC2A-7E6AD3C2B318}" type="presParOf" srcId="{B30FB76D-FC78-413F-B6FB-C1C4EBB6716B}" destId="{00DF3CAB-B901-4E4F-900E-5B03862D597E}" srcOrd="5" destOrd="0" presId="urn:microsoft.com/office/officeart/2005/8/layout/default"/>
    <dgm:cxn modelId="{33929315-64C0-43FD-8C95-023C31721D08}" type="presParOf" srcId="{B30FB76D-FC78-413F-B6FB-C1C4EBB6716B}" destId="{44CFEA24-08B7-48A7-8BAA-B43047AC4F4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D92BA2-BD92-4417-A60B-A110088023D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98C03B-F148-4B0A-BDA5-A6B1EA0DC54B}">
      <dgm:prSet/>
      <dgm:spPr/>
      <dgm:t>
        <a:bodyPr/>
        <a:lstStyle/>
        <a:p>
          <a:pPr algn="ctr"/>
          <a:r>
            <a:rPr lang="en-US" dirty="0"/>
            <a:t>Begin at the end.</a:t>
          </a:r>
        </a:p>
      </dgm:t>
    </dgm:pt>
    <dgm:pt modelId="{C4AA4A8D-B7E7-48C6-8585-64C9637F5469}" type="parTrans" cxnId="{6A2259D3-103C-4FA8-8717-D075FE6CFC2D}">
      <dgm:prSet/>
      <dgm:spPr/>
      <dgm:t>
        <a:bodyPr/>
        <a:lstStyle/>
        <a:p>
          <a:endParaRPr lang="en-US"/>
        </a:p>
      </dgm:t>
    </dgm:pt>
    <dgm:pt modelId="{CD3F2F5F-ED83-4D2A-AE3C-D47599C8D72B}" type="sibTrans" cxnId="{6A2259D3-103C-4FA8-8717-D075FE6CFC2D}">
      <dgm:prSet/>
      <dgm:spPr/>
      <dgm:t>
        <a:bodyPr/>
        <a:lstStyle/>
        <a:p>
          <a:endParaRPr lang="en-US"/>
        </a:p>
      </dgm:t>
    </dgm:pt>
    <dgm:pt modelId="{6BE56587-8678-4A1C-9533-B98C5A54D0C5}">
      <dgm:prSet/>
      <dgm:spPr/>
      <dgm:t>
        <a:bodyPr/>
        <a:lstStyle/>
        <a:p>
          <a:pPr algn="ctr"/>
          <a:r>
            <a:rPr lang="en-US" dirty="0"/>
            <a:t>Ask your students how or why types of learning they enjoy.</a:t>
          </a:r>
        </a:p>
      </dgm:t>
    </dgm:pt>
    <dgm:pt modelId="{0FD6A780-B8E0-4AB6-A9A7-CF5FD1528355}" type="parTrans" cxnId="{6BB97F0A-BC02-481F-9E51-C903A9B9D905}">
      <dgm:prSet/>
      <dgm:spPr/>
      <dgm:t>
        <a:bodyPr/>
        <a:lstStyle/>
        <a:p>
          <a:endParaRPr lang="en-US"/>
        </a:p>
      </dgm:t>
    </dgm:pt>
    <dgm:pt modelId="{5479FAD1-2C4D-47D3-B69D-AAB34E40F219}" type="sibTrans" cxnId="{6BB97F0A-BC02-481F-9E51-C903A9B9D905}">
      <dgm:prSet/>
      <dgm:spPr/>
      <dgm:t>
        <a:bodyPr/>
        <a:lstStyle/>
        <a:p>
          <a:endParaRPr lang="en-US"/>
        </a:p>
      </dgm:t>
    </dgm:pt>
    <dgm:pt modelId="{40728A02-53FB-4BD6-AEE2-0274A140A639}" type="pres">
      <dgm:prSet presAssocID="{24D92BA2-BD92-4417-A60B-A110088023D7}" presName="outerComposite" presStyleCnt="0">
        <dgm:presLayoutVars>
          <dgm:chMax val="5"/>
          <dgm:dir/>
          <dgm:resizeHandles val="exact"/>
        </dgm:presLayoutVars>
      </dgm:prSet>
      <dgm:spPr/>
    </dgm:pt>
    <dgm:pt modelId="{9749671D-6D5B-4F33-A8F3-8C32357D1AA6}" type="pres">
      <dgm:prSet presAssocID="{24D92BA2-BD92-4417-A60B-A110088023D7}" presName="dummyMaxCanvas" presStyleCnt="0">
        <dgm:presLayoutVars/>
      </dgm:prSet>
      <dgm:spPr/>
    </dgm:pt>
    <dgm:pt modelId="{EBCCA12E-EE07-429C-8C89-402580F8FF82}" type="pres">
      <dgm:prSet presAssocID="{24D92BA2-BD92-4417-A60B-A110088023D7}" presName="TwoNodes_1" presStyleLbl="node1" presStyleIdx="0" presStyleCnt="2">
        <dgm:presLayoutVars>
          <dgm:bulletEnabled val="1"/>
        </dgm:presLayoutVars>
      </dgm:prSet>
      <dgm:spPr/>
    </dgm:pt>
    <dgm:pt modelId="{EE069BE0-A430-436F-8FA8-9A7434DCB4CB}" type="pres">
      <dgm:prSet presAssocID="{24D92BA2-BD92-4417-A60B-A110088023D7}" presName="TwoNodes_2" presStyleLbl="node1" presStyleIdx="1" presStyleCnt="2">
        <dgm:presLayoutVars>
          <dgm:bulletEnabled val="1"/>
        </dgm:presLayoutVars>
      </dgm:prSet>
      <dgm:spPr/>
    </dgm:pt>
    <dgm:pt modelId="{B910D6B7-56C0-48E0-A3C6-80B53F5B9C2E}" type="pres">
      <dgm:prSet presAssocID="{24D92BA2-BD92-4417-A60B-A110088023D7}" presName="TwoConn_1-2" presStyleLbl="fgAccFollowNode1" presStyleIdx="0" presStyleCnt="1">
        <dgm:presLayoutVars>
          <dgm:bulletEnabled val="1"/>
        </dgm:presLayoutVars>
      </dgm:prSet>
      <dgm:spPr/>
    </dgm:pt>
    <dgm:pt modelId="{C6320DE9-5025-4CFD-B01B-C5AC067A90CD}" type="pres">
      <dgm:prSet presAssocID="{24D92BA2-BD92-4417-A60B-A110088023D7}" presName="TwoNodes_1_text" presStyleLbl="node1" presStyleIdx="1" presStyleCnt="2">
        <dgm:presLayoutVars>
          <dgm:bulletEnabled val="1"/>
        </dgm:presLayoutVars>
      </dgm:prSet>
      <dgm:spPr/>
    </dgm:pt>
    <dgm:pt modelId="{8EFA1C33-9628-46D4-BF10-0F7E32FD79D9}" type="pres">
      <dgm:prSet presAssocID="{24D92BA2-BD92-4417-A60B-A110088023D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6BB97F0A-BC02-481F-9E51-C903A9B9D905}" srcId="{24D92BA2-BD92-4417-A60B-A110088023D7}" destId="{6BE56587-8678-4A1C-9533-B98C5A54D0C5}" srcOrd="1" destOrd="0" parTransId="{0FD6A780-B8E0-4AB6-A9A7-CF5FD1528355}" sibTransId="{5479FAD1-2C4D-47D3-B69D-AAB34E40F219}"/>
    <dgm:cxn modelId="{4BC3A274-924E-4059-972E-22B4474BA4CC}" type="presOf" srcId="{CD3F2F5F-ED83-4D2A-AE3C-D47599C8D72B}" destId="{B910D6B7-56C0-48E0-A3C6-80B53F5B9C2E}" srcOrd="0" destOrd="0" presId="urn:microsoft.com/office/officeart/2005/8/layout/vProcess5"/>
    <dgm:cxn modelId="{F441A576-A59D-4234-9977-F4CC59A92F16}" type="presOf" srcId="{24D92BA2-BD92-4417-A60B-A110088023D7}" destId="{40728A02-53FB-4BD6-AEE2-0274A140A639}" srcOrd="0" destOrd="0" presId="urn:microsoft.com/office/officeart/2005/8/layout/vProcess5"/>
    <dgm:cxn modelId="{CBAE3F84-696A-4C52-9FBA-75D205C686B8}" type="presOf" srcId="{6BE56587-8678-4A1C-9533-B98C5A54D0C5}" destId="{EE069BE0-A430-436F-8FA8-9A7434DCB4CB}" srcOrd="0" destOrd="0" presId="urn:microsoft.com/office/officeart/2005/8/layout/vProcess5"/>
    <dgm:cxn modelId="{1E2BEA95-5EB3-46A3-994E-9E063D3F6631}" type="presOf" srcId="{6BE56587-8678-4A1C-9533-B98C5A54D0C5}" destId="{8EFA1C33-9628-46D4-BF10-0F7E32FD79D9}" srcOrd="1" destOrd="0" presId="urn:microsoft.com/office/officeart/2005/8/layout/vProcess5"/>
    <dgm:cxn modelId="{6A2259D3-103C-4FA8-8717-D075FE6CFC2D}" srcId="{24D92BA2-BD92-4417-A60B-A110088023D7}" destId="{3598C03B-F148-4B0A-BDA5-A6B1EA0DC54B}" srcOrd="0" destOrd="0" parTransId="{C4AA4A8D-B7E7-48C6-8585-64C9637F5469}" sibTransId="{CD3F2F5F-ED83-4D2A-AE3C-D47599C8D72B}"/>
    <dgm:cxn modelId="{23FBE8EC-A2AD-49D2-86B7-F142E5B9A37B}" type="presOf" srcId="{3598C03B-F148-4B0A-BDA5-A6B1EA0DC54B}" destId="{C6320DE9-5025-4CFD-B01B-C5AC067A90CD}" srcOrd="1" destOrd="0" presId="urn:microsoft.com/office/officeart/2005/8/layout/vProcess5"/>
    <dgm:cxn modelId="{B795D4ED-15A3-44C4-88A3-84913E9E8D8E}" type="presOf" srcId="{3598C03B-F148-4B0A-BDA5-A6B1EA0DC54B}" destId="{EBCCA12E-EE07-429C-8C89-402580F8FF82}" srcOrd="0" destOrd="0" presId="urn:microsoft.com/office/officeart/2005/8/layout/vProcess5"/>
    <dgm:cxn modelId="{F72F3F89-6D9A-434C-B79F-F6B7A0AD68F5}" type="presParOf" srcId="{40728A02-53FB-4BD6-AEE2-0274A140A639}" destId="{9749671D-6D5B-4F33-A8F3-8C32357D1AA6}" srcOrd="0" destOrd="0" presId="urn:microsoft.com/office/officeart/2005/8/layout/vProcess5"/>
    <dgm:cxn modelId="{B5F42EBD-A184-462D-95FD-0548CDD675BF}" type="presParOf" srcId="{40728A02-53FB-4BD6-AEE2-0274A140A639}" destId="{EBCCA12E-EE07-429C-8C89-402580F8FF82}" srcOrd="1" destOrd="0" presId="urn:microsoft.com/office/officeart/2005/8/layout/vProcess5"/>
    <dgm:cxn modelId="{D6EF65B9-B943-482A-8C78-66EEA7AE7752}" type="presParOf" srcId="{40728A02-53FB-4BD6-AEE2-0274A140A639}" destId="{EE069BE0-A430-436F-8FA8-9A7434DCB4CB}" srcOrd="2" destOrd="0" presId="urn:microsoft.com/office/officeart/2005/8/layout/vProcess5"/>
    <dgm:cxn modelId="{13A80EDB-DCDD-4E1C-A18B-55961B5AB0D1}" type="presParOf" srcId="{40728A02-53FB-4BD6-AEE2-0274A140A639}" destId="{B910D6B7-56C0-48E0-A3C6-80B53F5B9C2E}" srcOrd="3" destOrd="0" presId="urn:microsoft.com/office/officeart/2005/8/layout/vProcess5"/>
    <dgm:cxn modelId="{24D3BBB2-435C-4EB2-8B65-8CD2ADEA91BF}" type="presParOf" srcId="{40728A02-53FB-4BD6-AEE2-0274A140A639}" destId="{C6320DE9-5025-4CFD-B01B-C5AC067A90CD}" srcOrd="4" destOrd="0" presId="urn:microsoft.com/office/officeart/2005/8/layout/vProcess5"/>
    <dgm:cxn modelId="{ED012B86-A512-4BB2-B678-BDA3A414A5D4}" type="presParOf" srcId="{40728A02-53FB-4BD6-AEE2-0274A140A639}" destId="{8EFA1C33-9628-46D4-BF10-0F7E32FD79D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29B268-82CF-43AA-9063-51F5D60CCE03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FBA346-C823-4195-8FD6-CA7C89AC0C6F}">
      <dgm:prSet/>
      <dgm:spPr/>
      <dgm:t>
        <a:bodyPr/>
        <a:lstStyle/>
        <a:p>
          <a:r>
            <a:rPr lang="en-US"/>
            <a:t>How do you spend it?</a:t>
          </a:r>
        </a:p>
      </dgm:t>
    </dgm:pt>
    <dgm:pt modelId="{3D7EC421-4343-472B-8584-97B684B12291}" type="parTrans" cxnId="{75B8DA3E-23C2-4297-9B8E-FA55794B19BA}">
      <dgm:prSet/>
      <dgm:spPr/>
      <dgm:t>
        <a:bodyPr/>
        <a:lstStyle/>
        <a:p>
          <a:endParaRPr lang="en-US"/>
        </a:p>
      </dgm:t>
    </dgm:pt>
    <dgm:pt modelId="{A3DE141A-8731-4F15-8AF1-C1D5C38C70A2}" type="sibTrans" cxnId="{75B8DA3E-23C2-4297-9B8E-FA55794B19BA}">
      <dgm:prSet/>
      <dgm:spPr/>
      <dgm:t>
        <a:bodyPr/>
        <a:lstStyle/>
        <a:p>
          <a:endParaRPr lang="en-US"/>
        </a:p>
      </dgm:t>
    </dgm:pt>
    <dgm:pt modelId="{26606AAA-E78A-4456-84E8-E33305B395B7}">
      <dgm:prSet/>
      <dgm:spPr/>
      <dgm:t>
        <a:bodyPr/>
        <a:lstStyle/>
        <a:p>
          <a:r>
            <a:rPr lang="en-US"/>
            <a:t>Is there a routine?</a:t>
          </a:r>
        </a:p>
      </dgm:t>
    </dgm:pt>
    <dgm:pt modelId="{D29FCDA9-0EB2-4F52-93C2-BBFE404CB2D1}" type="parTrans" cxnId="{365104D2-EC8B-4C29-B8B3-C6C77548ED11}">
      <dgm:prSet/>
      <dgm:spPr/>
      <dgm:t>
        <a:bodyPr/>
        <a:lstStyle/>
        <a:p>
          <a:endParaRPr lang="en-US"/>
        </a:p>
      </dgm:t>
    </dgm:pt>
    <dgm:pt modelId="{A69110F0-0629-4924-B343-530253016EE1}" type="sibTrans" cxnId="{365104D2-EC8B-4C29-B8B3-C6C77548ED11}">
      <dgm:prSet/>
      <dgm:spPr/>
      <dgm:t>
        <a:bodyPr/>
        <a:lstStyle/>
        <a:p>
          <a:endParaRPr lang="en-US"/>
        </a:p>
      </dgm:t>
    </dgm:pt>
    <dgm:pt modelId="{6D490B19-7232-438B-88B3-EFA7CC66C8A6}">
      <dgm:prSet/>
      <dgm:spPr/>
      <dgm:t>
        <a:bodyPr/>
        <a:lstStyle/>
        <a:p>
          <a:r>
            <a:rPr lang="en-US"/>
            <a:t>Is there clear expectations?</a:t>
          </a:r>
        </a:p>
      </dgm:t>
    </dgm:pt>
    <dgm:pt modelId="{451B9B45-0555-43E6-AE18-5C3258234F99}" type="parTrans" cxnId="{013F4102-4618-4884-82B3-F4D92CC90C75}">
      <dgm:prSet/>
      <dgm:spPr/>
      <dgm:t>
        <a:bodyPr/>
        <a:lstStyle/>
        <a:p>
          <a:endParaRPr lang="en-US"/>
        </a:p>
      </dgm:t>
    </dgm:pt>
    <dgm:pt modelId="{88DCB4AE-E3B9-4F31-B960-B4B0E29E3358}" type="sibTrans" cxnId="{013F4102-4618-4884-82B3-F4D92CC90C75}">
      <dgm:prSet/>
      <dgm:spPr/>
      <dgm:t>
        <a:bodyPr/>
        <a:lstStyle/>
        <a:p>
          <a:endParaRPr lang="en-US"/>
        </a:p>
      </dgm:t>
    </dgm:pt>
    <dgm:pt modelId="{EB0DFF5F-372F-43B1-9047-3B24EE72A90E}">
      <dgm:prSet/>
      <dgm:spPr/>
      <dgm:t>
        <a:bodyPr/>
        <a:lstStyle/>
        <a:p>
          <a:r>
            <a:rPr lang="en-US"/>
            <a:t>Is there a set syllabus or schedule?</a:t>
          </a:r>
        </a:p>
      </dgm:t>
    </dgm:pt>
    <dgm:pt modelId="{A0845B87-3E1C-498F-8B55-E8C9B64A5CC7}" type="parTrans" cxnId="{74F066A6-7E5D-4910-B3CD-7A7D4C6C2633}">
      <dgm:prSet/>
      <dgm:spPr/>
      <dgm:t>
        <a:bodyPr/>
        <a:lstStyle/>
        <a:p>
          <a:endParaRPr lang="en-US"/>
        </a:p>
      </dgm:t>
    </dgm:pt>
    <dgm:pt modelId="{257FA7FC-AABB-4790-B3F0-6D508942CC6B}" type="sibTrans" cxnId="{74F066A6-7E5D-4910-B3CD-7A7D4C6C2633}">
      <dgm:prSet/>
      <dgm:spPr/>
      <dgm:t>
        <a:bodyPr/>
        <a:lstStyle/>
        <a:p>
          <a:endParaRPr lang="en-US"/>
        </a:p>
      </dgm:t>
    </dgm:pt>
    <dgm:pt modelId="{FBD27D94-ABA3-4027-93C3-437CC8BC27E2}" type="pres">
      <dgm:prSet presAssocID="{4C29B268-82CF-43AA-9063-51F5D60CCE03}" presName="matrix" presStyleCnt="0">
        <dgm:presLayoutVars>
          <dgm:chMax val="1"/>
          <dgm:dir/>
          <dgm:resizeHandles val="exact"/>
        </dgm:presLayoutVars>
      </dgm:prSet>
      <dgm:spPr/>
    </dgm:pt>
    <dgm:pt modelId="{D6D26876-FD52-4EB6-A12C-E1DB4ABAB455}" type="pres">
      <dgm:prSet presAssocID="{4C29B268-82CF-43AA-9063-51F5D60CCE03}" presName="axisShape" presStyleLbl="bgShp" presStyleIdx="0" presStyleCnt="1"/>
      <dgm:spPr/>
    </dgm:pt>
    <dgm:pt modelId="{5A7D47E0-CB43-495D-8597-CF8CEA2EF9DE}" type="pres">
      <dgm:prSet presAssocID="{4C29B268-82CF-43AA-9063-51F5D60CCE0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E7ED613-E24A-4575-8671-842ABB347563}" type="pres">
      <dgm:prSet presAssocID="{4C29B268-82CF-43AA-9063-51F5D60CCE0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02BD19E-DE68-4C9F-8473-4699F5EFD0AF}" type="pres">
      <dgm:prSet presAssocID="{4C29B268-82CF-43AA-9063-51F5D60CCE0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4520B96-28BA-494A-B62E-C2D369230D9E}" type="pres">
      <dgm:prSet presAssocID="{4C29B268-82CF-43AA-9063-51F5D60CCE0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13F4102-4618-4884-82B3-F4D92CC90C75}" srcId="{4C29B268-82CF-43AA-9063-51F5D60CCE03}" destId="{6D490B19-7232-438B-88B3-EFA7CC66C8A6}" srcOrd="2" destOrd="0" parTransId="{451B9B45-0555-43E6-AE18-5C3258234F99}" sibTransId="{88DCB4AE-E3B9-4F31-B960-B4B0E29E3358}"/>
    <dgm:cxn modelId="{75B8DA3E-23C2-4297-9B8E-FA55794B19BA}" srcId="{4C29B268-82CF-43AA-9063-51F5D60CCE03}" destId="{88FBA346-C823-4195-8FD6-CA7C89AC0C6F}" srcOrd="0" destOrd="0" parTransId="{3D7EC421-4343-472B-8584-97B684B12291}" sibTransId="{A3DE141A-8731-4F15-8AF1-C1D5C38C70A2}"/>
    <dgm:cxn modelId="{154C8C55-3EBE-48A9-A16A-B4820E332C35}" type="presOf" srcId="{88FBA346-C823-4195-8FD6-CA7C89AC0C6F}" destId="{5A7D47E0-CB43-495D-8597-CF8CEA2EF9DE}" srcOrd="0" destOrd="0" presId="urn:microsoft.com/office/officeart/2005/8/layout/matrix2"/>
    <dgm:cxn modelId="{6518F180-AEEC-406A-BBEB-B9DC34D58FC1}" type="presOf" srcId="{26606AAA-E78A-4456-84E8-E33305B395B7}" destId="{0E7ED613-E24A-4575-8671-842ABB347563}" srcOrd="0" destOrd="0" presId="urn:microsoft.com/office/officeart/2005/8/layout/matrix2"/>
    <dgm:cxn modelId="{2CAB9489-6057-40E5-90C0-AD8F91FF144C}" type="presOf" srcId="{EB0DFF5F-372F-43B1-9047-3B24EE72A90E}" destId="{74520B96-28BA-494A-B62E-C2D369230D9E}" srcOrd="0" destOrd="0" presId="urn:microsoft.com/office/officeart/2005/8/layout/matrix2"/>
    <dgm:cxn modelId="{AE33CCA5-664E-4E12-9840-60C9D5A9F24B}" type="presOf" srcId="{4C29B268-82CF-43AA-9063-51F5D60CCE03}" destId="{FBD27D94-ABA3-4027-93C3-437CC8BC27E2}" srcOrd="0" destOrd="0" presId="urn:microsoft.com/office/officeart/2005/8/layout/matrix2"/>
    <dgm:cxn modelId="{74F066A6-7E5D-4910-B3CD-7A7D4C6C2633}" srcId="{4C29B268-82CF-43AA-9063-51F5D60CCE03}" destId="{EB0DFF5F-372F-43B1-9047-3B24EE72A90E}" srcOrd="3" destOrd="0" parTransId="{A0845B87-3E1C-498F-8B55-E8C9B64A5CC7}" sibTransId="{257FA7FC-AABB-4790-B3F0-6D508942CC6B}"/>
    <dgm:cxn modelId="{365104D2-EC8B-4C29-B8B3-C6C77548ED11}" srcId="{4C29B268-82CF-43AA-9063-51F5D60CCE03}" destId="{26606AAA-E78A-4456-84E8-E33305B395B7}" srcOrd="1" destOrd="0" parTransId="{D29FCDA9-0EB2-4F52-93C2-BBFE404CB2D1}" sibTransId="{A69110F0-0629-4924-B343-530253016EE1}"/>
    <dgm:cxn modelId="{EFE388FA-F8ED-4140-BE48-614684018EFE}" type="presOf" srcId="{6D490B19-7232-438B-88B3-EFA7CC66C8A6}" destId="{302BD19E-DE68-4C9F-8473-4699F5EFD0AF}" srcOrd="0" destOrd="0" presId="urn:microsoft.com/office/officeart/2005/8/layout/matrix2"/>
    <dgm:cxn modelId="{2551159A-EF0E-4052-B4FF-A18CE76E8A4E}" type="presParOf" srcId="{FBD27D94-ABA3-4027-93C3-437CC8BC27E2}" destId="{D6D26876-FD52-4EB6-A12C-E1DB4ABAB455}" srcOrd="0" destOrd="0" presId="urn:microsoft.com/office/officeart/2005/8/layout/matrix2"/>
    <dgm:cxn modelId="{125D08FF-D17B-46E2-B549-10611A3B7FE7}" type="presParOf" srcId="{FBD27D94-ABA3-4027-93C3-437CC8BC27E2}" destId="{5A7D47E0-CB43-495D-8597-CF8CEA2EF9DE}" srcOrd="1" destOrd="0" presId="urn:microsoft.com/office/officeart/2005/8/layout/matrix2"/>
    <dgm:cxn modelId="{D54A0B18-8DCD-4AAC-AE00-DB97557F911E}" type="presParOf" srcId="{FBD27D94-ABA3-4027-93C3-437CC8BC27E2}" destId="{0E7ED613-E24A-4575-8671-842ABB347563}" srcOrd="2" destOrd="0" presId="urn:microsoft.com/office/officeart/2005/8/layout/matrix2"/>
    <dgm:cxn modelId="{2ADE19E1-5C8F-4972-94AC-4126DE5A6013}" type="presParOf" srcId="{FBD27D94-ABA3-4027-93C3-437CC8BC27E2}" destId="{302BD19E-DE68-4C9F-8473-4699F5EFD0AF}" srcOrd="3" destOrd="0" presId="urn:microsoft.com/office/officeart/2005/8/layout/matrix2"/>
    <dgm:cxn modelId="{CF7F2A53-6BD5-436F-B717-51913A5A4A80}" type="presParOf" srcId="{FBD27D94-ABA3-4027-93C3-437CC8BC27E2}" destId="{74520B96-28BA-494A-B62E-C2D369230D9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F7B967-7055-4F77-BCBC-FACBCB57CA1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C01339-F6B4-4654-B5F5-06B4A05A5BF6}">
      <dgm:prSet/>
      <dgm:spPr/>
      <dgm:t>
        <a:bodyPr/>
        <a:lstStyle/>
        <a:p>
          <a:r>
            <a:rPr lang="en-US"/>
            <a:t>Consumables?</a:t>
          </a:r>
        </a:p>
      </dgm:t>
    </dgm:pt>
    <dgm:pt modelId="{3AC000FA-E9DA-425C-AC66-971C61FD27E1}" type="parTrans" cxnId="{01128B53-AE81-4D47-9371-5EC6F6D17E84}">
      <dgm:prSet/>
      <dgm:spPr/>
      <dgm:t>
        <a:bodyPr/>
        <a:lstStyle/>
        <a:p>
          <a:endParaRPr lang="en-US"/>
        </a:p>
      </dgm:t>
    </dgm:pt>
    <dgm:pt modelId="{0F95777D-B9C3-4D63-A021-DC563AAECAB2}" type="sibTrans" cxnId="{01128B53-AE81-4D47-9371-5EC6F6D17E84}">
      <dgm:prSet/>
      <dgm:spPr/>
      <dgm:t>
        <a:bodyPr/>
        <a:lstStyle/>
        <a:p>
          <a:endParaRPr lang="en-US"/>
        </a:p>
      </dgm:t>
    </dgm:pt>
    <dgm:pt modelId="{9B1742BC-7AA7-4F51-B39C-C3DB2075317A}">
      <dgm:prSet/>
      <dgm:spPr/>
      <dgm:t>
        <a:bodyPr/>
        <a:lstStyle/>
        <a:p>
          <a:r>
            <a:rPr lang="en-US"/>
            <a:t>Tools and equipment</a:t>
          </a:r>
        </a:p>
      </dgm:t>
    </dgm:pt>
    <dgm:pt modelId="{958B5D1C-54A3-4BFC-B37E-97812261D8FC}" type="parTrans" cxnId="{F61958AF-FDE3-4BB1-8068-45F9FAA59EB1}">
      <dgm:prSet/>
      <dgm:spPr/>
      <dgm:t>
        <a:bodyPr/>
        <a:lstStyle/>
        <a:p>
          <a:endParaRPr lang="en-US"/>
        </a:p>
      </dgm:t>
    </dgm:pt>
    <dgm:pt modelId="{CB6E812C-799A-4A50-BE16-C3B2973E2B8D}" type="sibTrans" cxnId="{F61958AF-FDE3-4BB1-8068-45F9FAA59EB1}">
      <dgm:prSet/>
      <dgm:spPr/>
      <dgm:t>
        <a:bodyPr/>
        <a:lstStyle/>
        <a:p>
          <a:endParaRPr lang="en-US"/>
        </a:p>
      </dgm:t>
    </dgm:pt>
    <dgm:pt modelId="{4CC70ECE-68E3-47DE-B1E9-09E3D4832097}">
      <dgm:prSet/>
      <dgm:spPr/>
      <dgm:t>
        <a:bodyPr/>
        <a:lstStyle/>
        <a:p>
          <a:r>
            <a:rPr lang="en-US" dirty="0"/>
            <a:t>Aids or assistants?</a:t>
          </a:r>
        </a:p>
      </dgm:t>
    </dgm:pt>
    <dgm:pt modelId="{7684BC7B-6D42-4D14-8BDE-CC7E759E849F}" type="parTrans" cxnId="{4E9B75C3-FE97-47A0-BF69-49B1A7E942F3}">
      <dgm:prSet/>
      <dgm:spPr/>
      <dgm:t>
        <a:bodyPr/>
        <a:lstStyle/>
        <a:p>
          <a:endParaRPr lang="en-US"/>
        </a:p>
      </dgm:t>
    </dgm:pt>
    <dgm:pt modelId="{CB69D600-1A81-4E3D-AE81-FDE5CDF86F66}" type="sibTrans" cxnId="{4E9B75C3-FE97-47A0-BF69-49B1A7E942F3}">
      <dgm:prSet/>
      <dgm:spPr/>
      <dgm:t>
        <a:bodyPr/>
        <a:lstStyle/>
        <a:p>
          <a:endParaRPr lang="en-US"/>
        </a:p>
      </dgm:t>
    </dgm:pt>
    <dgm:pt modelId="{E0160236-046B-42F3-AA0F-DDABB9A16651}">
      <dgm:prSet/>
      <dgm:spPr/>
      <dgm:t>
        <a:bodyPr/>
        <a:lstStyle/>
        <a:p>
          <a:r>
            <a:rPr lang="en-US" dirty="0"/>
            <a:t>Locations or structures</a:t>
          </a:r>
        </a:p>
      </dgm:t>
    </dgm:pt>
    <dgm:pt modelId="{47451315-95FA-4E18-A67B-DAB846D565F7}" type="parTrans" cxnId="{7D2E141B-996C-4DBE-B994-E47244026F53}">
      <dgm:prSet/>
      <dgm:spPr/>
      <dgm:t>
        <a:bodyPr/>
        <a:lstStyle/>
        <a:p>
          <a:endParaRPr lang="en-US"/>
        </a:p>
      </dgm:t>
    </dgm:pt>
    <dgm:pt modelId="{9D859313-95B7-459A-8C15-03E0E2545C55}" type="sibTrans" cxnId="{7D2E141B-996C-4DBE-B994-E47244026F53}">
      <dgm:prSet/>
      <dgm:spPr/>
      <dgm:t>
        <a:bodyPr/>
        <a:lstStyle/>
        <a:p>
          <a:endParaRPr lang="en-US"/>
        </a:p>
      </dgm:t>
    </dgm:pt>
    <dgm:pt modelId="{8398A9F4-3772-4F5F-A80B-0020E9F831D6}" type="pres">
      <dgm:prSet presAssocID="{15F7B967-7055-4F77-BCBC-FACBCB57CA1E}" presName="diagram" presStyleCnt="0">
        <dgm:presLayoutVars>
          <dgm:dir/>
          <dgm:resizeHandles val="exact"/>
        </dgm:presLayoutVars>
      </dgm:prSet>
      <dgm:spPr/>
    </dgm:pt>
    <dgm:pt modelId="{C28AC0E7-0167-4DD0-8C1B-8C1D3247F4E8}" type="pres">
      <dgm:prSet presAssocID="{BCC01339-F6B4-4654-B5F5-06B4A05A5BF6}" presName="node" presStyleLbl="node1" presStyleIdx="0" presStyleCnt="4">
        <dgm:presLayoutVars>
          <dgm:bulletEnabled val="1"/>
        </dgm:presLayoutVars>
      </dgm:prSet>
      <dgm:spPr/>
    </dgm:pt>
    <dgm:pt modelId="{E2DEAD95-D6C4-46BF-AAA2-C9FAE45C80D7}" type="pres">
      <dgm:prSet presAssocID="{0F95777D-B9C3-4D63-A021-DC563AAECAB2}" presName="sibTrans" presStyleCnt="0"/>
      <dgm:spPr/>
    </dgm:pt>
    <dgm:pt modelId="{DA3631E4-E8A4-4F5E-8633-36DD1039FFBD}" type="pres">
      <dgm:prSet presAssocID="{9B1742BC-7AA7-4F51-B39C-C3DB2075317A}" presName="node" presStyleLbl="node1" presStyleIdx="1" presStyleCnt="4">
        <dgm:presLayoutVars>
          <dgm:bulletEnabled val="1"/>
        </dgm:presLayoutVars>
      </dgm:prSet>
      <dgm:spPr/>
    </dgm:pt>
    <dgm:pt modelId="{856A5E32-909D-4AD0-894F-F0E1A72093BA}" type="pres">
      <dgm:prSet presAssocID="{CB6E812C-799A-4A50-BE16-C3B2973E2B8D}" presName="sibTrans" presStyleCnt="0"/>
      <dgm:spPr/>
    </dgm:pt>
    <dgm:pt modelId="{D0A25AC2-B601-4EDA-87D8-9C4ED0A04DC3}" type="pres">
      <dgm:prSet presAssocID="{4CC70ECE-68E3-47DE-B1E9-09E3D4832097}" presName="node" presStyleLbl="node1" presStyleIdx="2" presStyleCnt="4">
        <dgm:presLayoutVars>
          <dgm:bulletEnabled val="1"/>
        </dgm:presLayoutVars>
      </dgm:prSet>
      <dgm:spPr/>
    </dgm:pt>
    <dgm:pt modelId="{28F9434C-2FD2-4234-ADCF-E61829DC5B1B}" type="pres">
      <dgm:prSet presAssocID="{CB69D600-1A81-4E3D-AE81-FDE5CDF86F66}" presName="sibTrans" presStyleCnt="0"/>
      <dgm:spPr/>
    </dgm:pt>
    <dgm:pt modelId="{1676DF5C-D4E0-4218-AC55-F3ACFBD6C22B}" type="pres">
      <dgm:prSet presAssocID="{E0160236-046B-42F3-AA0F-DDABB9A16651}" presName="node" presStyleLbl="node1" presStyleIdx="3" presStyleCnt="4">
        <dgm:presLayoutVars>
          <dgm:bulletEnabled val="1"/>
        </dgm:presLayoutVars>
      </dgm:prSet>
      <dgm:spPr/>
    </dgm:pt>
  </dgm:ptLst>
  <dgm:cxnLst>
    <dgm:cxn modelId="{7D2E141B-996C-4DBE-B994-E47244026F53}" srcId="{15F7B967-7055-4F77-BCBC-FACBCB57CA1E}" destId="{E0160236-046B-42F3-AA0F-DDABB9A16651}" srcOrd="3" destOrd="0" parTransId="{47451315-95FA-4E18-A67B-DAB846D565F7}" sibTransId="{9D859313-95B7-459A-8C15-03E0E2545C55}"/>
    <dgm:cxn modelId="{85B9EC28-7684-403D-AB64-820E2047A054}" type="presOf" srcId="{9B1742BC-7AA7-4F51-B39C-C3DB2075317A}" destId="{DA3631E4-E8A4-4F5E-8633-36DD1039FFBD}" srcOrd="0" destOrd="0" presId="urn:microsoft.com/office/officeart/2005/8/layout/default"/>
    <dgm:cxn modelId="{B2D5854E-6B3C-4E1B-A30A-2F0C93508866}" type="presOf" srcId="{E0160236-046B-42F3-AA0F-DDABB9A16651}" destId="{1676DF5C-D4E0-4218-AC55-F3ACFBD6C22B}" srcOrd="0" destOrd="0" presId="urn:microsoft.com/office/officeart/2005/8/layout/default"/>
    <dgm:cxn modelId="{01128B53-AE81-4D47-9371-5EC6F6D17E84}" srcId="{15F7B967-7055-4F77-BCBC-FACBCB57CA1E}" destId="{BCC01339-F6B4-4654-B5F5-06B4A05A5BF6}" srcOrd="0" destOrd="0" parTransId="{3AC000FA-E9DA-425C-AC66-971C61FD27E1}" sibTransId="{0F95777D-B9C3-4D63-A021-DC563AAECAB2}"/>
    <dgm:cxn modelId="{F61958AF-FDE3-4BB1-8068-45F9FAA59EB1}" srcId="{15F7B967-7055-4F77-BCBC-FACBCB57CA1E}" destId="{9B1742BC-7AA7-4F51-B39C-C3DB2075317A}" srcOrd="1" destOrd="0" parTransId="{958B5D1C-54A3-4BFC-B37E-97812261D8FC}" sibTransId="{CB6E812C-799A-4A50-BE16-C3B2973E2B8D}"/>
    <dgm:cxn modelId="{82FF17BA-F75F-4E36-B8A9-599873FF1837}" type="presOf" srcId="{BCC01339-F6B4-4654-B5F5-06B4A05A5BF6}" destId="{C28AC0E7-0167-4DD0-8C1B-8C1D3247F4E8}" srcOrd="0" destOrd="0" presId="urn:microsoft.com/office/officeart/2005/8/layout/default"/>
    <dgm:cxn modelId="{4E9B75C3-FE97-47A0-BF69-49B1A7E942F3}" srcId="{15F7B967-7055-4F77-BCBC-FACBCB57CA1E}" destId="{4CC70ECE-68E3-47DE-B1E9-09E3D4832097}" srcOrd="2" destOrd="0" parTransId="{7684BC7B-6D42-4D14-8BDE-CC7E759E849F}" sibTransId="{CB69D600-1A81-4E3D-AE81-FDE5CDF86F66}"/>
    <dgm:cxn modelId="{716EC5C7-EF74-4C74-9988-F6D244A24F8B}" type="presOf" srcId="{15F7B967-7055-4F77-BCBC-FACBCB57CA1E}" destId="{8398A9F4-3772-4F5F-A80B-0020E9F831D6}" srcOrd="0" destOrd="0" presId="urn:microsoft.com/office/officeart/2005/8/layout/default"/>
    <dgm:cxn modelId="{E24401F6-9390-4872-A9A1-6B41892AD473}" type="presOf" srcId="{4CC70ECE-68E3-47DE-B1E9-09E3D4832097}" destId="{D0A25AC2-B601-4EDA-87D8-9C4ED0A04DC3}" srcOrd="0" destOrd="0" presId="urn:microsoft.com/office/officeart/2005/8/layout/default"/>
    <dgm:cxn modelId="{C9E68ECB-2AB3-4160-85D2-D23C3AF80A20}" type="presParOf" srcId="{8398A9F4-3772-4F5F-A80B-0020E9F831D6}" destId="{C28AC0E7-0167-4DD0-8C1B-8C1D3247F4E8}" srcOrd="0" destOrd="0" presId="urn:microsoft.com/office/officeart/2005/8/layout/default"/>
    <dgm:cxn modelId="{96944F06-75EC-4B1F-9E07-466CDC634A1D}" type="presParOf" srcId="{8398A9F4-3772-4F5F-A80B-0020E9F831D6}" destId="{E2DEAD95-D6C4-46BF-AAA2-C9FAE45C80D7}" srcOrd="1" destOrd="0" presId="urn:microsoft.com/office/officeart/2005/8/layout/default"/>
    <dgm:cxn modelId="{E19A2397-9810-4DAE-B7FC-15300D11D5C6}" type="presParOf" srcId="{8398A9F4-3772-4F5F-A80B-0020E9F831D6}" destId="{DA3631E4-E8A4-4F5E-8633-36DD1039FFBD}" srcOrd="2" destOrd="0" presId="urn:microsoft.com/office/officeart/2005/8/layout/default"/>
    <dgm:cxn modelId="{2511E007-A46D-49E6-967D-2FC340A742AB}" type="presParOf" srcId="{8398A9F4-3772-4F5F-A80B-0020E9F831D6}" destId="{856A5E32-909D-4AD0-894F-F0E1A72093BA}" srcOrd="3" destOrd="0" presId="urn:microsoft.com/office/officeart/2005/8/layout/default"/>
    <dgm:cxn modelId="{2535ECEE-80B7-4CDF-95C7-B35BC9A1E1AC}" type="presParOf" srcId="{8398A9F4-3772-4F5F-A80B-0020E9F831D6}" destId="{D0A25AC2-B601-4EDA-87D8-9C4ED0A04DC3}" srcOrd="4" destOrd="0" presId="urn:microsoft.com/office/officeart/2005/8/layout/default"/>
    <dgm:cxn modelId="{17FB6182-4688-4AC1-878A-AD4726FC125A}" type="presParOf" srcId="{8398A9F4-3772-4F5F-A80B-0020E9F831D6}" destId="{28F9434C-2FD2-4234-ADCF-E61829DC5B1B}" srcOrd="5" destOrd="0" presId="urn:microsoft.com/office/officeart/2005/8/layout/default"/>
    <dgm:cxn modelId="{3AFABDCA-55BA-48FC-BCC7-7D455D7F1743}" type="presParOf" srcId="{8398A9F4-3772-4F5F-A80B-0020E9F831D6}" destId="{1676DF5C-D4E0-4218-AC55-F3ACFBD6C22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DAA01A-0A0A-4638-A88B-3F09A0338D1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601E81-7C98-47E2-86E8-5EE84650BFE2}">
      <dgm:prSet/>
      <dgm:spPr/>
      <dgm:t>
        <a:bodyPr/>
        <a:lstStyle/>
        <a:p>
          <a:r>
            <a:rPr lang="en-US"/>
            <a:t>Diagnostic</a:t>
          </a:r>
        </a:p>
      </dgm:t>
    </dgm:pt>
    <dgm:pt modelId="{C11207F4-11F9-495A-8D96-4D4819DDEB4C}" type="parTrans" cxnId="{E4449841-404D-4D2D-BB9E-455F127347CE}">
      <dgm:prSet/>
      <dgm:spPr/>
      <dgm:t>
        <a:bodyPr/>
        <a:lstStyle/>
        <a:p>
          <a:endParaRPr lang="en-US"/>
        </a:p>
      </dgm:t>
    </dgm:pt>
    <dgm:pt modelId="{155B7FCD-0A43-4288-BBCE-E3A84A5E340A}" type="sibTrans" cxnId="{E4449841-404D-4D2D-BB9E-455F127347CE}">
      <dgm:prSet/>
      <dgm:spPr/>
      <dgm:t>
        <a:bodyPr/>
        <a:lstStyle/>
        <a:p>
          <a:endParaRPr lang="en-US"/>
        </a:p>
      </dgm:t>
    </dgm:pt>
    <dgm:pt modelId="{A0E676A5-B4EF-4963-BA97-A9EBC919DA79}">
      <dgm:prSet/>
      <dgm:spPr/>
      <dgm:t>
        <a:bodyPr/>
        <a:lstStyle/>
        <a:p>
          <a:r>
            <a:rPr lang="en-US"/>
            <a:t>Formative</a:t>
          </a:r>
        </a:p>
      </dgm:t>
    </dgm:pt>
    <dgm:pt modelId="{99D7875A-37E5-412A-A7F7-ACBD02306273}" type="parTrans" cxnId="{F6211B56-D81E-4FD2-A001-4818E1BE7ABB}">
      <dgm:prSet/>
      <dgm:spPr/>
      <dgm:t>
        <a:bodyPr/>
        <a:lstStyle/>
        <a:p>
          <a:endParaRPr lang="en-US"/>
        </a:p>
      </dgm:t>
    </dgm:pt>
    <dgm:pt modelId="{0A86EF63-915E-4E45-8FC4-6CB9C5B37232}" type="sibTrans" cxnId="{F6211B56-D81E-4FD2-A001-4818E1BE7ABB}">
      <dgm:prSet/>
      <dgm:spPr/>
      <dgm:t>
        <a:bodyPr/>
        <a:lstStyle/>
        <a:p>
          <a:endParaRPr lang="en-US"/>
        </a:p>
      </dgm:t>
    </dgm:pt>
    <dgm:pt modelId="{160D124D-1255-40D8-8397-60A46C9C7F31}">
      <dgm:prSet/>
      <dgm:spPr/>
      <dgm:t>
        <a:bodyPr/>
        <a:lstStyle/>
        <a:p>
          <a:r>
            <a:rPr lang="en-US"/>
            <a:t>Summative</a:t>
          </a:r>
        </a:p>
      </dgm:t>
    </dgm:pt>
    <dgm:pt modelId="{05671D59-4BEA-42F9-9ED3-7AE6C68CE1A7}" type="parTrans" cxnId="{310F7837-B7C7-4ED3-87E2-FA4CDD43A6F0}">
      <dgm:prSet/>
      <dgm:spPr/>
      <dgm:t>
        <a:bodyPr/>
        <a:lstStyle/>
        <a:p>
          <a:endParaRPr lang="en-US"/>
        </a:p>
      </dgm:t>
    </dgm:pt>
    <dgm:pt modelId="{3059C5AA-D373-433D-AE42-E915B1DA3E49}" type="sibTrans" cxnId="{310F7837-B7C7-4ED3-87E2-FA4CDD43A6F0}">
      <dgm:prSet/>
      <dgm:spPr/>
      <dgm:t>
        <a:bodyPr/>
        <a:lstStyle/>
        <a:p>
          <a:endParaRPr lang="en-US"/>
        </a:p>
      </dgm:t>
    </dgm:pt>
    <dgm:pt modelId="{D8AF759D-D556-4F63-B96D-1D8B607FCCCC}" type="pres">
      <dgm:prSet presAssocID="{ADDAA01A-0A0A-4638-A88B-3F09A0338D13}" presName="vert0" presStyleCnt="0">
        <dgm:presLayoutVars>
          <dgm:dir/>
          <dgm:animOne val="branch"/>
          <dgm:animLvl val="lvl"/>
        </dgm:presLayoutVars>
      </dgm:prSet>
      <dgm:spPr/>
    </dgm:pt>
    <dgm:pt modelId="{293DAE5B-3246-466C-9641-9E4FCAA3EABC}" type="pres">
      <dgm:prSet presAssocID="{E7601E81-7C98-47E2-86E8-5EE84650BFE2}" presName="thickLine" presStyleLbl="alignNode1" presStyleIdx="0" presStyleCnt="3"/>
      <dgm:spPr/>
    </dgm:pt>
    <dgm:pt modelId="{D2562C1F-55CF-4A0A-B432-532BF9092B75}" type="pres">
      <dgm:prSet presAssocID="{E7601E81-7C98-47E2-86E8-5EE84650BFE2}" presName="horz1" presStyleCnt="0"/>
      <dgm:spPr/>
    </dgm:pt>
    <dgm:pt modelId="{86571838-B7E7-4B82-BCDF-6AE2BD888C1D}" type="pres">
      <dgm:prSet presAssocID="{E7601E81-7C98-47E2-86E8-5EE84650BFE2}" presName="tx1" presStyleLbl="revTx" presStyleIdx="0" presStyleCnt="3"/>
      <dgm:spPr/>
    </dgm:pt>
    <dgm:pt modelId="{59B64FE7-5BAA-4257-80B3-E5289ECBF130}" type="pres">
      <dgm:prSet presAssocID="{E7601E81-7C98-47E2-86E8-5EE84650BFE2}" presName="vert1" presStyleCnt="0"/>
      <dgm:spPr/>
    </dgm:pt>
    <dgm:pt modelId="{4C33423A-9A84-46A7-846E-6F21BA6C6B45}" type="pres">
      <dgm:prSet presAssocID="{A0E676A5-B4EF-4963-BA97-A9EBC919DA79}" presName="thickLine" presStyleLbl="alignNode1" presStyleIdx="1" presStyleCnt="3"/>
      <dgm:spPr/>
    </dgm:pt>
    <dgm:pt modelId="{CA81CC33-17C3-470E-B9E0-6A9FFD7F48F5}" type="pres">
      <dgm:prSet presAssocID="{A0E676A5-B4EF-4963-BA97-A9EBC919DA79}" presName="horz1" presStyleCnt="0"/>
      <dgm:spPr/>
    </dgm:pt>
    <dgm:pt modelId="{8314AB08-3F55-42FD-80D9-44AC0AC3193B}" type="pres">
      <dgm:prSet presAssocID="{A0E676A5-B4EF-4963-BA97-A9EBC919DA79}" presName="tx1" presStyleLbl="revTx" presStyleIdx="1" presStyleCnt="3"/>
      <dgm:spPr/>
    </dgm:pt>
    <dgm:pt modelId="{D03293C9-AF42-4DCF-9DFC-D2DA868D4E66}" type="pres">
      <dgm:prSet presAssocID="{A0E676A5-B4EF-4963-BA97-A9EBC919DA79}" presName="vert1" presStyleCnt="0"/>
      <dgm:spPr/>
    </dgm:pt>
    <dgm:pt modelId="{CEA5AC3E-D9B9-4459-8C50-AD6E1272C238}" type="pres">
      <dgm:prSet presAssocID="{160D124D-1255-40D8-8397-60A46C9C7F31}" presName="thickLine" presStyleLbl="alignNode1" presStyleIdx="2" presStyleCnt="3"/>
      <dgm:spPr/>
    </dgm:pt>
    <dgm:pt modelId="{611F5CF0-2EAC-43B6-AE05-1539E32D7569}" type="pres">
      <dgm:prSet presAssocID="{160D124D-1255-40D8-8397-60A46C9C7F31}" presName="horz1" presStyleCnt="0"/>
      <dgm:spPr/>
    </dgm:pt>
    <dgm:pt modelId="{4AD1A456-54AE-47FE-A553-AE5EA67EEDEC}" type="pres">
      <dgm:prSet presAssocID="{160D124D-1255-40D8-8397-60A46C9C7F31}" presName="tx1" presStyleLbl="revTx" presStyleIdx="2" presStyleCnt="3"/>
      <dgm:spPr/>
    </dgm:pt>
    <dgm:pt modelId="{8E75FD59-0DA8-4F50-8D04-EE8F4FC75CF7}" type="pres">
      <dgm:prSet presAssocID="{160D124D-1255-40D8-8397-60A46C9C7F31}" presName="vert1" presStyleCnt="0"/>
      <dgm:spPr/>
    </dgm:pt>
  </dgm:ptLst>
  <dgm:cxnLst>
    <dgm:cxn modelId="{F6668305-6E70-4620-91D5-BE42349F5272}" type="presOf" srcId="{ADDAA01A-0A0A-4638-A88B-3F09A0338D13}" destId="{D8AF759D-D556-4F63-B96D-1D8B607FCCCC}" srcOrd="0" destOrd="0" presId="urn:microsoft.com/office/officeart/2008/layout/LinedList"/>
    <dgm:cxn modelId="{9092FC33-7747-4F5C-BE0B-F4B59BE38D99}" type="presOf" srcId="{160D124D-1255-40D8-8397-60A46C9C7F31}" destId="{4AD1A456-54AE-47FE-A553-AE5EA67EEDEC}" srcOrd="0" destOrd="0" presId="urn:microsoft.com/office/officeart/2008/layout/LinedList"/>
    <dgm:cxn modelId="{310F7837-B7C7-4ED3-87E2-FA4CDD43A6F0}" srcId="{ADDAA01A-0A0A-4638-A88B-3F09A0338D13}" destId="{160D124D-1255-40D8-8397-60A46C9C7F31}" srcOrd="2" destOrd="0" parTransId="{05671D59-4BEA-42F9-9ED3-7AE6C68CE1A7}" sibTransId="{3059C5AA-D373-433D-AE42-E915B1DA3E49}"/>
    <dgm:cxn modelId="{FE23BA3C-B2CC-427C-B07C-E7CA04318190}" type="presOf" srcId="{E7601E81-7C98-47E2-86E8-5EE84650BFE2}" destId="{86571838-B7E7-4B82-BCDF-6AE2BD888C1D}" srcOrd="0" destOrd="0" presId="urn:microsoft.com/office/officeart/2008/layout/LinedList"/>
    <dgm:cxn modelId="{E4449841-404D-4D2D-BB9E-455F127347CE}" srcId="{ADDAA01A-0A0A-4638-A88B-3F09A0338D13}" destId="{E7601E81-7C98-47E2-86E8-5EE84650BFE2}" srcOrd="0" destOrd="0" parTransId="{C11207F4-11F9-495A-8D96-4D4819DDEB4C}" sibTransId="{155B7FCD-0A43-4288-BBCE-E3A84A5E340A}"/>
    <dgm:cxn modelId="{F6211B56-D81E-4FD2-A001-4818E1BE7ABB}" srcId="{ADDAA01A-0A0A-4638-A88B-3F09A0338D13}" destId="{A0E676A5-B4EF-4963-BA97-A9EBC919DA79}" srcOrd="1" destOrd="0" parTransId="{99D7875A-37E5-412A-A7F7-ACBD02306273}" sibTransId="{0A86EF63-915E-4E45-8FC4-6CB9C5B37232}"/>
    <dgm:cxn modelId="{94255A91-5BB6-4B5E-B336-39671AE24E9F}" type="presOf" srcId="{A0E676A5-B4EF-4963-BA97-A9EBC919DA79}" destId="{8314AB08-3F55-42FD-80D9-44AC0AC3193B}" srcOrd="0" destOrd="0" presId="urn:microsoft.com/office/officeart/2008/layout/LinedList"/>
    <dgm:cxn modelId="{ED22F8D8-DA35-4B67-93B0-A4EF949C5FE6}" type="presParOf" srcId="{D8AF759D-D556-4F63-B96D-1D8B607FCCCC}" destId="{293DAE5B-3246-466C-9641-9E4FCAA3EABC}" srcOrd="0" destOrd="0" presId="urn:microsoft.com/office/officeart/2008/layout/LinedList"/>
    <dgm:cxn modelId="{7229DDD8-BB95-4E8E-93A0-C3B9D5C40DBE}" type="presParOf" srcId="{D8AF759D-D556-4F63-B96D-1D8B607FCCCC}" destId="{D2562C1F-55CF-4A0A-B432-532BF9092B75}" srcOrd="1" destOrd="0" presId="urn:microsoft.com/office/officeart/2008/layout/LinedList"/>
    <dgm:cxn modelId="{513083EC-8E37-423E-B9B1-2FC88648D578}" type="presParOf" srcId="{D2562C1F-55CF-4A0A-B432-532BF9092B75}" destId="{86571838-B7E7-4B82-BCDF-6AE2BD888C1D}" srcOrd="0" destOrd="0" presId="urn:microsoft.com/office/officeart/2008/layout/LinedList"/>
    <dgm:cxn modelId="{906AB3EF-782A-4FEC-AF24-DA4F765C5B63}" type="presParOf" srcId="{D2562C1F-55CF-4A0A-B432-532BF9092B75}" destId="{59B64FE7-5BAA-4257-80B3-E5289ECBF130}" srcOrd="1" destOrd="0" presId="urn:microsoft.com/office/officeart/2008/layout/LinedList"/>
    <dgm:cxn modelId="{8E54D4DA-5DE9-4A44-9890-62D05380434B}" type="presParOf" srcId="{D8AF759D-D556-4F63-B96D-1D8B607FCCCC}" destId="{4C33423A-9A84-46A7-846E-6F21BA6C6B45}" srcOrd="2" destOrd="0" presId="urn:microsoft.com/office/officeart/2008/layout/LinedList"/>
    <dgm:cxn modelId="{619EA2A8-63D3-478E-AB9E-CBB9B538FEF3}" type="presParOf" srcId="{D8AF759D-D556-4F63-B96D-1D8B607FCCCC}" destId="{CA81CC33-17C3-470E-B9E0-6A9FFD7F48F5}" srcOrd="3" destOrd="0" presId="urn:microsoft.com/office/officeart/2008/layout/LinedList"/>
    <dgm:cxn modelId="{7611D353-7759-488B-83B7-B52394653A69}" type="presParOf" srcId="{CA81CC33-17C3-470E-B9E0-6A9FFD7F48F5}" destId="{8314AB08-3F55-42FD-80D9-44AC0AC3193B}" srcOrd="0" destOrd="0" presId="urn:microsoft.com/office/officeart/2008/layout/LinedList"/>
    <dgm:cxn modelId="{AD68F3BA-E1FC-47C0-A413-D279065CC909}" type="presParOf" srcId="{CA81CC33-17C3-470E-B9E0-6A9FFD7F48F5}" destId="{D03293C9-AF42-4DCF-9DFC-D2DA868D4E66}" srcOrd="1" destOrd="0" presId="urn:microsoft.com/office/officeart/2008/layout/LinedList"/>
    <dgm:cxn modelId="{C6C69D3D-8B8D-46C1-A651-0412EB38648E}" type="presParOf" srcId="{D8AF759D-D556-4F63-B96D-1D8B607FCCCC}" destId="{CEA5AC3E-D9B9-4459-8C50-AD6E1272C238}" srcOrd="4" destOrd="0" presId="urn:microsoft.com/office/officeart/2008/layout/LinedList"/>
    <dgm:cxn modelId="{807CD059-8230-4062-B20A-D319BE41879C}" type="presParOf" srcId="{D8AF759D-D556-4F63-B96D-1D8B607FCCCC}" destId="{611F5CF0-2EAC-43B6-AE05-1539E32D7569}" srcOrd="5" destOrd="0" presId="urn:microsoft.com/office/officeart/2008/layout/LinedList"/>
    <dgm:cxn modelId="{7A080EDF-7E2C-4CD9-A135-0FD9895616A8}" type="presParOf" srcId="{611F5CF0-2EAC-43B6-AE05-1539E32D7569}" destId="{4AD1A456-54AE-47FE-A553-AE5EA67EEDEC}" srcOrd="0" destOrd="0" presId="urn:microsoft.com/office/officeart/2008/layout/LinedList"/>
    <dgm:cxn modelId="{FDF346DC-A5EE-42E9-8A39-5496E3A98FF9}" type="presParOf" srcId="{611F5CF0-2EAC-43B6-AE05-1539E32D7569}" destId="{8E75FD59-0DA8-4F50-8D04-EE8F4FC75C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3FB86C-5A0B-4F01-8D4B-B1615E516BE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5C3A75F-A061-44CD-A18C-57A30A9BAA1E}">
      <dgm:prSet/>
      <dgm:spPr/>
      <dgm:t>
        <a:bodyPr/>
        <a:lstStyle/>
        <a:p>
          <a:r>
            <a:rPr lang="en-US"/>
            <a:t>Is there a rubric?</a:t>
          </a:r>
        </a:p>
      </dgm:t>
    </dgm:pt>
    <dgm:pt modelId="{BEF27112-85B3-4692-8FB5-9897A7A331BE}" type="parTrans" cxnId="{D7F88A60-604F-4F9C-BE7D-8758C8CFF574}">
      <dgm:prSet/>
      <dgm:spPr/>
      <dgm:t>
        <a:bodyPr/>
        <a:lstStyle/>
        <a:p>
          <a:endParaRPr lang="en-US"/>
        </a:p>
      </dgm:t>
    </dgm:pt>
    <dgm:pt modelId="{042563AE-AAA2-4BBA-8A1B-0B79D320B3C3}" type="sibTrans" cxnId="{D7F88A60-604F-4F9C-BE7D-8758C8CFF574}">
      <dgm:prSet/>
      <dgm:spPr/>
      <dgm:t>
        <a:bodyPr/>
        <a:lstStyle/>
        <a:p>
          <a:endParaRPr lang="en-US"/>
        </a:p>
      </dgm:t>
    </dgm:pt>
    <dgm:pt modelId="{5426EDEC-3949-44FC-A45E-C31DDF0C5BD5}">
      <dgm:prSet/>
      <dgm:spPr/>
      <dgm:t>
        <a:bodyPr/>
        <a:lstStyle/>
        <a:p>
          <a:r>
            <a:rPr lang="en-US"/>
            <a:t>Who does the grading?</a:t>
          </a:r>
        </a:p>
      </dgm:t>
    </dgm:pt>
    <dgm:pt modelId="{3838E4B3-003E-4C62-9FCD-FA9268D0EC5F}" type="parTrans" cxnId="{3BFD901A-685C-40E6-A034-33440B92443D}">
      <dgm:prSet/>
      <dgm:spPr/>
      <dgm:t>
        <a:bodyPr/>
        <a:lstStyle/>
        <a:p>
          <a:endParaRPr lang="en-US"/>
        </a:p>
      </dgm:t>
    </dgm:pt>
    <dgm:pt modelId="{08EE3EC6-7C4B-48C7-8D92-EE07E9D80F09}" type="sibTrans" cxnId="{3BFD901A-685C-40E6-A034-33440B92443D}">
      <dgm:prSet/>
      <dgm:spPr/>
      <dgm:t>
        <a:bodyPr/>
        <a:lstStyle/>
        <a:p>
          <a:endParaRPr lang="en-US"/>
        </a:p>
      </dgm:t>
    </dgm:pt>
    <dgm:pt modelId="{2CE52DBA-D1AC-47F7-804B-F802DF9D547D}">
      <dgm:prSet/>
      <dgm:spPr/>
      <dgm:t>
        <a:bodyPr/>
        <a:lstStyle/>
        <a:p>
          <a:r>
            <a:rPr lang="en-US"/>
            <a:t>Turn around time.</a:t>
          </a:r>
        </a:p>
      </dgm:t>
    </dgm:pt>
    <dgm:pt modelId="{66B45962-B6D7-4CC4-9782-F780C65978A8}" type="parTrans" cxnId="{45D15F3E-607B-463B-A271-75D185F336AF}">
      <dgm:prSet/>
      <dgm:spPr/>
      <dgm:t>
        <a:bodyPr/>
        <a:lstStyle/>
        <a:p>
          <a:endParaRPr lang="en-US"/>
        </a:p>
      </dgm:t>
    </dgm:pt>
    <dgm:pt modelId="{63149DB7-D9A0-445D-9A6F-A43377FAAAF4}" type="sibTrans" cxnId="{45D15F3E-607B-463B-A271-75D185F336AF}">
      <dgm:prSet/>
      <dgm:spPr/>
      <dgm:t>
        <a:bodyPr/>
        <a:lstStyle/>
        <a:p>
          <a:endParaRPr lang="en-US"/>
        </a:p>
      </dgm:t>
    </dgm:pt>
    <dgm:pt modelId="{F0743BB4-4623-40C2-9042-E7E400A997CE}">
      <dgm:prSet/>
      <dgm:spPr/>
      <dgm:t>
        <a:bodyPr/>
        <a:lstStyle/>
        <a:p>
          <a:r>
            <a:rPr lang="en-US"/>
            <a:t>Resurrection points?</a:t>
          </a:r>
        </a:p>
      </dgm:t>
    </dgm:pt>
    <dgm:pt modelId="{27FA830C-D401-444E-9B75-0B9EAAD9909B}" type="parTrans" cxnId="{15662F38-25AE-4FEF-BC5D-9766542E0A96}">
      <dgm:prSet/>
      <dgm:spPr/>
      <dgm:t>
        <a:bodyPr/>
        <a:lstStyle/>
        <a:p>
          <a:endParaRPr lang="en-US"/>
        </a:p>
      </dgm:t>
    </dgm:pt>
    <dgm:pt modelId="{9346D9FB-5720-4926-98B3-3FFCD6C03242}" type="sibTrans" cxnId="{15662F38-25AE-4FEF-BC5D-9766542E0A96}">
      <dgm:prSet/>
      <dgm:spPr/>
      <dgm:t>
        <a:bodyPr/>
        <a:lstStyle/>
        <a:p>
          <a:endParaRPr lang="en-US"/>
        </a:p>
      </dgm:t>
    </dgm:pt>
    <dgm:pt modelId="{FC023E8C-B4C4-41E8-BC33-612F4C2C0FC3}" type="pres">
      <dgm:prSet presAssocID="{883FB86C-5A0B-4F01-8D4B-B1615E516BEC}" presName="linear" presStyleCnt="0">
        <dgm:presLayoutVars>
          <dgm:animLvl val="lvl"/>
          <dgm:resizeHandles val="exact"/>
        </dgm:presLayoutVars>
      </dgm:prSet>
      <dgm:spPr/>
    </dgm:pt>
    <dgm:pt modelId="{A7FBDC02-D4CB-4C17-9C23-BEFF0BA2016D}" type="pres">
      <dgm:prSet presAssocID="{E5C3A75F-A061-44CD-A18C-57A30A9BAA1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8627B5-AF7C-4CA2-8978-A7A26BFC9BBE}" type="pres">
      <dgm:prSet presAssocID="{042563AE-AAA2-4BBA-8A1B-0B79D320B3C3}" presName="spacer" presStyleCnt="0"/>
      <dgm:spPr/>
    </dgm:pt>
    <dgm:pt modelId="{EDAD5319-4287-4A2C-BC7D-1E45385C133F}" type="pres">
      <dgm:prSet presAssocID="{5426EDEC-3949-44FC-A45E-C31DDF0C5BD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8EE504-CFCF-4B6F-8C3E-23E5387ECE3D}" type="pres">
      <dgm:prSet presAssocID="{08EE3EC6-7C4B-48C7-8D92-EE07E9D80F09}" presName="spacer" presStyleCnt="0"/>
      <dgm:spPr/>
    </dgm:pt>
    <dgm:pt modelId="{2A8956EE-293F-4616-82C6-150C254C51D2}" type="pres">
      <dgm:prSet presAssocID="{2CE52DBA-D1AC-47F7-804B-F802DF9D54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350E2B-7687-4980-AEA1-91407B98F563}" type="pres">
      <dgm:prSet presAssocID="{63149DB7-D9A0-445D-9A6F-A43377FAAAF4}" presName="spacer" presStyleCnt="0"/>
      <dgm:spPr/>
    </dgm:pt>
    <dgm:pt modelId="{3E477369-FFD9-4A60-8DDB-132CB0AB5370}" type="pres">
      <dgm:prSet presAssocID="{F0743BB4-4623-40C2-9042-E7E400A997C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CEE1A19-01E0-442A-8B3B-9DB78EDCE0D2}" type="presOf" srcId="{5426EDEC-3949-44FC-A45E-C31DDF0C5BD5}" destId="{EDAD5319-4287-4A2C-BC7D-1E45385C133F}" srcOrd="0" destOrd="0" presId="urn:microsoft.com/office/officeart/2005/8/layout/vList2"/>
    <dgm:cxn modelId="{3BFD901A-685C-40E6-A034-33440B92443D}" srcId="{883FB86C-5A0B-4F01-8D4B-B1615E516BEC}" destId="{5426EDEC-3949-44FC-A45E-C31DDF0C5BD5}" srcOrd="1" destOrd="0" parTransId="{3838E4B3-003E-4C62-9FCD-FA9268D0EC5F}" sibTransId="{08EE3EC6-7C4B-48C7-8D92-EE07E9D80F09}"/>
    <dgm:cxn modelId="{15662F38-25AE-4FEF-BC5D-9766542E0A96}" srcId="{883FB86C-5A0B-4F01-8D4B-B1615E516BEC}" destId="{F0743BB4-4623-40C2-9042-E7E400A997CE}" srcOrd="3" destOrd="0" parTransId="{27FA830C-D401-444E-9B75-0B9EAAD9909B}" sibTransId="{9346D9FB-5720-4926-98B3-3FFCD6C03242}"/>
    <dgm:cxn modelId="{45D15F3E-607B-463B-A271-75D185F336AF}" srcId="{883FB86C-5A0B-4F01-8D4B-B1615E516BEC}" destId="{2CE52DBA-D1AC-47F7-804B-F802DF9D547D}" srcOrd="2" destOrd="0" parTransId="{66B45962-B6D7-4CC4-9782-F780C65978A8}" sibTransId="{63149DB7-D9A0-445D-9A6F-A43377FAAAF4}"/>
    <dgm:cxn modelId="{D7F88A60-604F-4F9C-BE7D-8758C8CFF574}" srcId="{883FB86C-5A0B-4F01-8D4B-B1615E516BEC}" destId="{E5C3A75F-A061-44CD-A18C-57A30A9BAA1E}" srcOrd="0" destOrd="0" parTransId="{BEF27112-85B3-4692-8FB5-9897A7A331BE}" sibTransId="{042563AE-AAA2-4BBA-8A1B-0B79D320B3C3}"/>
    <dgm:cxn modelId="{FADD334C-D132-4F40-8C22-BEC7C5416E48}" type="presOf" srcId="{2CE52DBA-D1AC-47F7-804B-F802DF9D547D}" destId="{2A8956EE-293F-4616-82C6-150C254C51D2}" srcOrd="0" destOrd="0" presId="urn:microsoft.com/office/officeart/2005/8/layout/vList2"/>
    <dgm:cxn modelId="{948156A6-FDB0-4193-9D7E-F68926D01C98}" type="presOf" srcId="{E5C3A75F-A061-44CD-A18C-57A30A9BAA1E}" destId="{A7FBDC02-D4CB-4C17-9C23-BEFF0BA2016D}" srcOrd="0" destOrd="0" presId="urn:microsoft.com/office/officeart/2005/8/layout/vList2"/>
    <dgm:cxn modelId="{544F52BD-6AEF-48C4-A7F6-40FD018DCB8D}" type="presOf" srcId="{F0743BB4-4623-40C2-9042-E7E400A997CE}" destId="{3E477369-FFD9-4A60-8DDB-132CB0AB5370}" srcOrd="0" destOrd="0" presId="urn:microsoft.com/office/officeart/2005/8/layout/vList2"/>
    <dgm:cxn modelId="{3A43C7D3-738B-4CAF-A7AB-93508582BB5C}" type="presOf" srcId="{883FB86C-5A0B-4F01-8D4B-B1615E516BEC}" destId="{FC023E8C-B4C4-41E8-BC33-612F4C2C0FC3}" srcOrd="0" destOrd="0" presId="urn:microsoft.com/office/officeart/2005/8/layout/vList2"/>
    <dgm:cxn modelId="{8DA170C1-B600-42C7-B256-A743159CC15D}" type="presParOf" srcId="{FC023E8C-B4C4-41E8-BC33-612F4C2C0FC3}" destId="{A7FBDC02-D4CB-4C17-9C23-BEFF0BA2016D}" srcOrd="0" destOrd="0" presId="urn:microsoft.com/office/officeart/2005/8/layout/vList2"/>
    <dgm:cxn modelId="{E87662ED-5F0A-4871-BB3B-9359D3E441C9}" type="presParOf" srcId="{FC023E8C-B4C4-41E8-BC33-612F4C2C0FC3}" destId="{D68627B5-AF7C-4CA2-8978-A7A26BFC9BBE}" srcOrd="1" destOrd="0" presId="urn:microsoft.com/office/officeart/2005/8/layout/vList2"/>
    <dgm:cxn modelId="{3EF660A1-9FF1-49A8-915A-5D5274C4D439}" type="presParOf" srcId="{FC023E8C-B4C4-41E8-BC33-612F4C2C0FC3}" destId="{EDAD5319-4287-4A2C-BC7D-1E45385C133F}" srcOrd="2" destOrd="0" presId="urn:microsoft.com/office/officeart/2005/8/layout/vList2"/>
    <dgm:cxn modelId="{04BAA759-B41C-4BC5-B920-649F0AFE644E}" type="presParOf" srcId="{FC023E8C-B4C4-41E8-BC33-612F4C2C0FC3}" destId="{358EE504-CFCF-4B6F-8C3E-23E5387ECE3D}" srcOrd="3" destOrd="0" presId="urn:microsoft.com/office/officeart/2005/8/layout/vList2"/>
    <dgm:cxn modelId="{B3879807-703F-4FA2-AD01-7D06DC4B5A2F}" type="presParOf" srcId="{FC023E8C-B4C4-41E8-BC33-612F4C2C0FC3}" destId="{2A8956EE-293F-4616-82C6-150C254C51D2}" srcOrd="4" destOrd="0" presId="urn:microsoft.com/office/officeart/2005/8/layout/vList2"/>
    <dgm:cxn modelId="{AC0C2862-8DFF-478B-AF69-04A5ED06BAAB}" type="presParOf" srcId="{FC023E8C-B4C4-41E8-BC33-612F4C2C0FC3}" destId="{5D350E2B-7687-4980-AEA1-91407B98F563}" srcOrd="5" destOrd="0" presId="urn:microsoft.com/office/officeart/2005/8/layout/vList2"/>
    <dgm:cxn modelId="{839D3669-A805-42BC-8A18-358C45565C87}" type="presParOf" srcId="{FC023E8C-B4C4-41E8-BC33-612F4C2C0FC3}" destId="{3E477369-FFD9-4A60-8DDB-132CB0AB537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ADD3C-0DC2-40A6-BDCC-B67C9D095562}">
      <dsp:nvSpPr>
        <dsp:cNvPr id="0" name=""/>
        <dsp:cNvSpPr/>
      </dsp:nvSpPr>
      <dsp:spPr>
        <a:xfrm>
          <a:off x="0" y="502"/>
          <a:ext cx="67135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A15EF-D506-4988-B4F6-B52A37E48BD0}">
      <dsp:nvSpPr>
        <dsp:cNvPr id="0" name=""/>
        <dsp:cNvSpPr/>
      </dsp:nvSpPr>
      <dsp:spPr>
        <a:xfrm>
          <a:off x="0" y="502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curriculum are you following?</a:t>
          </a:r>
        </a:p>
      </dsp:txBody>
      <dsp:txXfrm>
        <a:off x="0" y="502"/>
        <a:ext cx="6713552" cy="823633"/>
      </dsp:txXfrm>
    </dsp:sp>
    <dsp:sp modelId="{83516BFD-9AFC-4B64-8455-21AC1593BDA8}">
      <dsp:nvSpPr>
        <dsp:cNvPr id="0" name=""/>
        <dsp:cNvSpPr/>
      </dsp:nvSpPr>
      <dsp:spPr>
        <a:xfrm>
          <a:off x="0" y="824136"/>
          <a:ext cx="6713552" cy="0"/>
        </a:xfrm>
        <a:prstGeom prst="line">
          <a:avLst/>
        </a:prstGeom>
        <a:solidFill>
          <a:schemeClr val="accent2">
            <a:hueOff val="-2266801"/>
            <a:satOff val="1309"/>
            <a:lumOff val="-2402"/>
            <a:alphaOff val="0"/>
          </a:schemeClr>
        </a:solidFill>
        <a:ln w="12700" cap="flat" cmpd="sng" algn="ctr">
          <a:solidFill>
            <a:schemeClr val="accent2">
              <a:hueOff val="-2266801"/>
              <a:satOff val="1309"/>
              <a:lumOff val="-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8E4F3-5801-4347-A9C7-3F2A487C3996}">
      <dsp:nvSpPr>
        <dsp:cNvPr id="0" name=""/>
        <dsp:cNvSpPr/>
      </dsp:nvSpPr>
      <dsp:spPr>
        <a:xfrm>
          <a:off x="0" y="824136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Analyze your schedule and planning</a:t>
          </a:r>
        </a:p>
      </dsp:txBody>
      <dsp:txXfrm>
        <a:off x="0" y="824136"/>
        <a:ext cx="6713552" cy="823633"/>
      </dsp:txXfrm>
    </dsp:sp>
    <dsp:sp modelId="{3B095014-EBE5-496C-BFC6-BAEEBFCEA5D3}">
      <dsp:nvSpPr>
        <dsp:cNvPr id="0" name=""/>
        <dsp:cNvSpPr/>
      </dsp:nvSpPr>
      <dsp:spPr>
        <a:xfrm>
          <a:off x="0" y="1647769"/>
          <a:ext cx="6713552" cy="0"/>
        </a:xfrm>
        <a:prstGeom prst="line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accent2">
              <a:hueOff val="-4533602"/>
              <a:satOff val="2618"/>
              <a:lumOff val="-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B26FA-811F-4C65-B6C6-E8C24B7316FE}">
      <dsp:nvSpPr>
        <dsp:cNvPr id="0" name=""/>
        <dsp:cNvSpPr/>
      </dsp:nvSpPr>
      <dsp:spPr>
        <a:xfrm>
          <a:off x="0" y="1647769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Verify your course evaluations and assignments</a:t>
          </a:r>
        </a:p>
      </dsp:txBody>
      <dsp:txXfrm>
        <a:off x="0" y="1647769"/>
        <a:ext cx="6713552" cy="823633"/>
      </dsp:txXfrm>
    </dsp:sp>
    <dsp:sp modelId="{CA2825CF-0E3B-442B-B5AC-C30200D49D1D}">
      <dsp:nvSpPr>
        <dsp:cNvPr id="0" name=""/>
        <dsp:cNvSpPr/>
      </dsp:nvSpPr>
      <dsp:spPr>
        <a:xfrm>
          <a:off x="0" y="2471402"/>
          <a:ext cx="6713552" cy="0"/>
        </a:xfrm>
        <a:prstGeom prst="line">
          <a:avLst/>
        </a:prstGeom>
        <a:solidFill>
          <a:schemeClr val="accent2">
            <a:hueOff val="-6800403"/>
            <a:satOff val="3927"/>
            <a:lumOff val="-7205"/>
            <a:alphaOff val="0"/>
          </a:schemeClr>
        </a:solidFill>
        <a:ln w="12700" cap="flat" cmpd="sng" algn="ctr">
          <a:solidFill>
            <a:schemeClr val="accent2">
              <a:hueOff val="-6800403"/>
              <a:satOff val="3927"/>
              <a:lumOff val="-72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94CD9-B0A9-4564-A786-9FD323D05BA7}">
      <dsp:nvSpPr>
        <dsp:cNvPr id="0" name=""/>
        <dsp:cNvSpPr/>
      </dsp:nvSpPr>
      <dsp:spPr>
        <a:xfrm>
          <a:off x="0" y="2471402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 do you evaluate your data?</a:t>
          </a:r>
        </a:p>
      </dsp:txBody>
      <dsp:txXfrm>
        <a:off x="0" y="2471402"/>
        <a:ext cx="6713552" cy="823633"/>
      </dsp:txXfrm>
    </dsp:sp>
    <dsp:sp modelId="{0068008E-BC42-4014-BBB5-D1288CF86F8E}">
      <dsp:nvSpPr>
        <dsp:cNvPr id="0" name=""/>
        <dsp:cNvSpPr/>
      </dsp:nvSpPr>
      <dsp:spPr>
        <a:xfrm>
          <a:off x="0" y="3295035"/>
          <a:ext cx="6713552" cy="0"/>
        </a:xfrm>
        <a:prstGeom prst="line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2700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49EAC-158B-4013-97EF-A21C63E981E9}">
      <dsp:nvSpPr>
        <dsp:cNvPr id="0" name=""/>
        <dsp:cNvSpPr/>
      </dsp:nvSpPr>
      <dsp:spPr>
        <a:xfrm>
          <a:off x="0" y="3295035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Who are your students?</a:t>
          </a:r>
        </a:p>
      </dsp:txBody>
      <dsp:txXfrm>
        <a:off x="0" y="3295035"/>
        <a:ext cx="6713552" cy="82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40011-47E0-4213-A982-5D5DD2803951}">
      <dsp:nvSpPr>
        <dsp:cNvPr id="0" name=""/>
        <dsp:cNvSpPr/>
      </dsp:nvSpPr>
      <dsp:spPr>
        <a:xfrm>
          <a:off x="973190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C2E20-19EC-4825-93F1-152B8E0E45E2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8145E-13AD-4D81-A277-0084DF4BB781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Pure evaluation?</a:t>
          </a:r>
        </a:p>
      </dsp:txBody>
      <dsp:txXfrm>
        <a:off x="569079" y="2644614"/>
        <a:ext cx="2072362" cy="720000"/>
      </dsp:txXfrm>
    </dsp:sp>
    <dsp:sp modelId="{A2E38AB0-EC23-4560-919B-9F3C50773817}">
      <dsp:nvSpPr>
        <dsp:cNvPr id="0" name=""/>
        <dsp:cNvSpPr/>
      </dsp:nvSpPr>
      <dsp:spPr>
        <a:xfrm>
          <a:off x="3408216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F36AD-FB39-4634-8262-6F5E14F63AFC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C0862-0F7F-40D4-99EC-D203B9AF14A8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Portfolio process?</a:t>
          </a:r>
        </a:p>
      </dsp:txBody>
      <dsp:txXfrm>
        <a:off x="3004105" y="2644614"/>
        <a:ext cx="2072362" cy="720000"/>
      </dsp:txXfrm>
    </dsp:sp>
    <dsp:sp modelId="{7D11ED79-2FEF-4395-AC2E-93D407FF7BB6}">
      <dsp:nvSpPr>
        <dsp:cNvPr id="0" name=""/>
        <dsp:cNvSpPr/>
      </dsp:nvSpPr>
      <dsp:spPr>
        <a:xfrm>
          <a:off x="5843242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02B6-0C2A-4815-B728-FC1DB29D47E7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80118-BDF6-4D50-B004-30B2E403A11E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Do you have the end in mind at the beginning?</a:t>
          </a:r>
        </a:p>
      </dsp:txBody>
      <dsp:txXfrm>
        <a:off x="5439131" y="2644614"/>
        <a:ext cx="2072362" cy="720000"/>
      </dsp:txXfrm>
    </dsp:sp>
    <dsp:sp modelId="{330AD0A1-09DD-4C27-80B9-5200180497EC}">
      <dsp:nvSpPr>
        <dsp:cNvPr id="0" name=""/>
        <dsp:cNvSpPr/>
      </dsp:nvSpPr>
      <dsp:spPr>
        <a:xfrm>
          <a:off x="8278268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32C95-8939-40EA-8B15-1119B6B127F0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87DC5-DFBB-4EB8-96A4-CECE78AA378E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Is there confirmation bias?</a:t>
          </a:r>
        </a:p>
      </dsp:txBody>
      <dsp:txXfrm>
        <a:off x="7874157" y="2644614"/>
        <a:ext cx="2072362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D5D79-49AD-4AD4-944A-46E7D95B6858}">
      <dsp:nvSpPr>
        <dsp:cNvPr id="0" name=""/>
        <dsp:cNvSpPr/>
      </dsp:nvSpPr>
      <dsp:spPr>
        <a:xfrm>
          <a:off x="0" y="688103"/>
          <a:ext cx="6263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0122E-9AC2-4D47-9BE7-682430BEA69D}">
      <dsp:nvSpPr>
        <dsp:cNvPr id="0" name=""/>
        <dsp:cNvSpPr/>
      </dsp:nvSpPr>
      <dsp:spPr>
        <a:xfrm>
          <a:off x="313182" y="451943"/>
          <a:ext cx="438454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Is the number of questions adequate?</a:t>
          </a:r>
        </a:p>
      </dsp:txBody>
      <dsp:txXfrm>
        <a:off x="336239" y="475000"/>
        <a:ext cx="4338434" cy="426206"/>
      </dsp:txXfrm>
    </dsp:sp>
    <dsp:sp modelId="{49D82701-1B0D-4404-A96E-068D899C44C0}">
      <dsp:nvSpPr>
        <dsp:cNvPr id="0" name=""/>
        <dsp:cNvSpPr/>
      </dsp:nvSpPr>
      <dsp:spPr>
        <a:xfrm>
          <a:off x="0" y="1413863"/>
          <a:ext cx="6263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65836-3700-419E-94E0-2DB3BA50E1C4}">
      <dsp:nvSpPr>
        <dsp:cNvPr id="0" name=""/>
        <dsp:cNvSpPr/>
      </dsp:nvSpPr>
      <dsp:spPr>
        <a:xfrm>
          <a:off x="313182" y="1177703"/>
          <a:ext cx="4384548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Is the question clear and the answers concise?</a:t>
          </a:r>
        </a:p>
      </dsp:txBody>
      <dsp:txXfrm>
        <a:off x="336239" y="1200760"/>
        <a:ext cx="4338434" cy="426206"/>
      </dsp:txXfrm>
    </dsp:sp>
    <dsp:sp modelId="{AEEE1B4F-678F-4778-A339-D0BBCEF8A11A}">
      <dsp:nvSpPr>
        <dsp:cNvPr id="0" name=""/>
        <dsp:cNvSpPr/>
      </dsp:nvSpPr>
      <dsp:spPr>
        <a:xfrm>
          <a:off x="0" y="2139623"/>
          <a:ext cx="6263640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33248" rIns="4861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Multiple Choice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Short answer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Matching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Fill in the blank</a:t>
          </a:r>
        </a:p>
      </dsp:txBody>
      <dsp:txXfrm>
        <a:off x="0" y="2139623"/>
        <a:ext cx="6263640" cy="1461600"/>
      </dsp:txXfrm>
    </dsp:sp>
    <dsp:sp modelId="{56FDF899-A11A-428F-9A7D-4540D56159A5}">
      <dsp:nvSpPr>
        <dsp:cNvPr id="0" name=""/>
        <dsp:cNvSpPr/>
      </dsp:nvSpPr>
      <dsp:spPr>
        <a:xfrm>
          <a:off x="313182" y="1903463"/>
          <a:ext cx="4384548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Is there a varied type of question?</a:t>
          </a:r>
        </a:p>
      </dsp:txBody>
      <dsp:txXfrm>
        <a:off x="336239" y="1926520"/>
        <a:ext cx="4338434" cy="426206"/>
      </dsp:txXfrm>
    </dsp:sp>
    <dsp:sp modelId="{7F9CF1A9-508F-4BD4-BD40-5628D8D29176}">
      <dsp:nvSpPr>
        <dsp:cNvPr id="0" name=""/>
        <dsp:cNvSpPr/>
      </dsp:nvSpPr>
      <dsp:spPr>
        <a:xfrm>
          <a:off x="0" y="3923783"/>
          <a:ext cx="6263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75E3C-63A8-4408-9F3D-0F41AFAA8839}">
      <dsp:nvSpPr>
        <dsp:cNvPr id="0" name=""/>
        <dsp:cNvSpPr/>
      </dsp:nvSpPr>
      <dsp:spPr>
        <a:xfrm>
          <a:off x="313182" y="3687623"/>
          <a:ext cx="4384548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Where did you get the evaluation from?</a:t>
          </a:r>
        </a:p>
      </dsp:txBody>
      <dsp:txXfrm>
        <a:off x="336239" y="3710680"/>
        <a:ext cx="4338434" cy="426206"/>
      </dsp:txXfrm>
    </dsp:sp>
    <dsp:sp modelId="{02D37406-BC99-4A80-95E1-DEB561390D40}">
      <dsp:nvSpPr>
        <dsp:cNvPr id="0" name=""/>
        <dsp:cNvSpPr/>
      </dsp:nvSpPr>
      <dsp:spPr>
        <a:xfrm>
          <a:off x="0" y="4649544"/>
          <a:ext cx="6263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F8F5B-5AA0-4A69-A1E0-42E8A7B3C866}">
      <dsp:nvSpPr>
        <dsp:cNvPr id="0" name=""/>
        <dsp:cNvSpPr/>
      </dsp:nvSpPr>
      <dsp:spPr>
        <a:xfrm>
          <a:off x="313182" y="4413384"/>
          <a:ext cx="4384548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How old is it?</a:t>
          </a:r>
        </a:p>
      </dsp:txBody>
      <dsp:txXfrm>
        <a:off x="336239" y="4436441"/>
        <a:ext cx="4338434" cy="426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85E03-E956-46C3-B56B-FCD3AF033154}">
      <dsp:nvSpPr>
        <dsp:cNvPr id="0" name=""/>
        <dsp:cNvSpPr/>
      </dsp:nvSpPr>
      <dsp:spPr>
        <a:xfrm>
          <a:off x="0" y="4715"/>
          <a:ext cx="6364224" cy="175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What experience do they come in with?</a:t>
          </a:r>
        </a:p>
      </dsp:txBody>
      <dsp:txXfrm>
        <a:off x="85444" y="90159"/>
        <a:ext cx="6193336" cy="1579432"/>
      </dsp:txXfrm>
    </dsp:sp>
    <dsp:sp modelId="{861FF2B1-3493-4D3D-B4E0-899FDC93FAE9}">
      <dsp:nvSpPr>
        <dsp:cNvPr id="0" name=""/>
        <dsp:cNvSpPr/>
      </dsp:nvSpPr>
      <dsp:spPr>
        <a:xfrm>
          <a:off x="0" y="1881755"/>
          <a:ext cx="6364224" cy="1750320"/>
        </a:xfrm>
        <a:prstGeom prst="round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Why are they there?</a:t>
          </a:r>
        </a:p>
      </dsp:txBody>
      <dsp:txXfrm>
        <a:off x="85444" y="1967199"/>
        <a:ext cx="6193336" cy="1579432"/>
      </dsp:txXfrm>
    </dsp:sp>
    <dsp:sp modelId="{5FC88EC5-5CCB-4ADB-A1B2-0F896600BBD5}">
      <dsp:nvSpPr>
        <dsp:cNvPr id="0" name=""/>
        <dsp:cNvSpPr/>
      </dsp:nvSpPr>
      <dsp:spPr>
        <a:xfrm>
          <a:off x="0" y="3758796"/>
          <a:ext cx="6364224" cy="1750320"/>
        </a:xfrm>
        <a:prstGeom prst="round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Communicate at THEIR level.</a:t>
          </a:r>
        </a:p>
      </dsp:txBody>
      <dsp:txXfrm>
        <a:off x="85444" y="3844240"/>
        <a:ext cx="6193336" cy="15794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E9411-9FB5-42BF-ABBC-EC2D95B3952E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48574-58B2-43DD-BA07-3B9D5650D67E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ANY QUESTIONS?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marc@twodarkthirty.com</a:t>
          </a:r>
        </a:p>
      </dsp:txBody>
      <dsp:txXfrm>
        <a:off x="0" y="0"/>
        <a:ext cx="6263640" cy="1376171"/>
      </dsp:txXfrm>
    </dsp:sp>
    <dsp:sp modelId="{FFFF151F-6411-465E-A196-4718B56C442C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EDCC3-3945-480B-84E6-EAB90C8F3179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Remember to always inspire, teach, and learn!</a:t>
          </a:r>
        </a:p>
      </dsp:txBody>
      <dsp:txXfrm>
        <a:off x="0" y="1376171"/>
        <a:ext cx="6263640" cy="1376171"/>
      </dsp:txXfrm>
    </dsp:sp>
    <dsp:sp modelId="{58A7CE66-1262-435B-893B-682F91B363CA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5EB04-E67B-4FE0-9957-D6EC3675285A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Please check out my website for more information and free downloads.</a:t>
          </a:r>
        </a:p>
      </dsp:txBody>
      <dsp:txXfrm>
        <a:off x="0" y="2752343"/>
        <a:ext cx="6263640" cy="1376171"/>
      </dsp:txXfrm>
    </dsp:sp>
    <dsp:sp modelId="{D7FE01B0-205F-4417-BB8B-A0FFD18854C3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5E614-A24E-4940-94ED-278F9DDA11BC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www.twodarkthirty.com </a:t>
          </a:r>
        </a:p>
      </dsp:txBody>
      <dsp:txXfrm>
        <a:off x="0" y="4128515"/>
        <a:ext cx="6263640" cy="1376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E2E96-85E1-4F02-A3EE-DD05303C9CBF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C00DB-58BA-4533-8E24-626B54CE6D62}">
      <dsp:nvSpPr>
        <dsp:cNvPr id="0" name=""/>
        <dsp:cNvSpPr/>
      </dsp:nvSpPr>
      <dsp:spPr>
        <a:xfrm>
          <a:off x="0" y="0"/>
          <a:ext cx="6291714" cy="27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(1) the courses offered by an educational institution. </a:t>
          </a:r>
        </a:p>
      </dsp:txBody>
      <dsp:txXfrm>
        <a:off x="0" y="0"/>
        <a:ext cx="6291714" cy="2765367"/>
      </dsp:txXfrm>
    </dsp:sp>
    <dsp:sp modelId="{77389B33-2608-49F3-A4B1-3FDE9A531D98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2700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15F69-588B-4F93-BE1D-876ED14C5EBD}">
      <dsp:nvSpPr>
        <dsp:cNvPr id="0" name=""/>
        <dsp:cNvSpPr/>
      </dsp:nvSpPr>
      <dsp:spPr>
        <a:xfrm>
          <a:off x="0" y="2765367"/>
          <a:ext cx="6291714" cy="27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(2) a set of courses constituting an area of specialization.</a:t>
          </a:r>
        </a:p>
      </dsp:txBody>
      <dsp:txXfrm>
        <a:off x="0" y="2765367"/>
        <a:ext cx="6291714" cy="2765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ACD24-6C08-40B8-8179-6FEDB0CA78B3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07242-1430-4688-BC71-1EC85C83CAD0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hlinkClick xmlns:r="http://schemas.openxmlformats.org/officeDocument/2006/relationships" r:id="rId1"/>
            </a:rPr>
            <a:t>WTCS website</a:t>
          </a:r>
          <a:endParaRPr lang="en-US" sz="6500" kern="1200" dirty="0"/>
        </a:p>
      </dsp:txBody>
      <dsp:txXfrm>
        <a:off x="0" y="2703"/>
        <a:ext cx="6900512" cy="1843578"/>
      </dsp:txXfrm>
    </dsp:sp>
    <dsp:sp modelId="{11AEE472-91BD-411E-8188-951D490CD485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accent2">
              <a:hueOff val="-4533602"/>
              <a:satOff val="2618"/>
              <a:lumOff val="-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2C2AE-00F1-4FBE-B5F5-E959C7D9062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hlinkClick xmlns:r="http://schemas.openxmlformats.org/officeDocument/2006/relationships" r:id="rId2"/>
            </a:rPr>
            <a:t>DHS EMS website</a:t>
          </a:r>
          <a:endParaRPr lang="en-US" sz="6500" kern="1200" dirty="0"/>
        </a:p>
      </dsp:txBody>
      <dsp:txXfrm>
        <a:off x="0" y="1846281"/>
        <a:ext cx="6900512" cy="1843578"/>
      </dsp:txXfrm>
    </dsp:sp>
    <dsp:sp modelId="{A6D843C6-668C-4C45-8191-28FBB748784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2700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34795-F3AA-488F-981B-A19ABD980D6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hlinkClick xmlns:r="http://schemas.openxmlformats.org/officeDocument/2006/relationships" r:id="rId3"/>
            </a:rPr>
            <a:t>Textbook </a:t>
          </a:r>
          <a:endParaRPr lang="en-US" sz="6500" kern="1200" dirty="0"/>
        </a:p>
      </dsp:txBody>
      <dsp:txXfrm>
        <a:off x="0" y="3689859"/>
        <a:ext cx="6900512" cy="18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50167-680B-4DB6-A5F7-543549EC5D2C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Is the right amount of information available?</a:t>
          </a:r>
        </a:p>
      </dsp:txBody>
      <dsp:txXfrm>
        <a:off x="402550" y="1992"/>
        <a:ext cx="3034531" cy="1820718"/>
      </dsp:txXfrm>
    </dsp:sp>
    <dsp:sp modelId="{C0837AB4-165F-4108-91D7-B119B0FC8781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Is it easy to understand?</a:t>
          </a:r>
        </a:p>
      </dsp:txBody>
      <dsp:txXfrm>
        <a:off x="3740534" y="1992"/>
        <a:ext cx="3034531" cy="1820718"/>
      </dsp:txXfrm>
    </dsp:sp>
    <dsp:sp modelId="{CE485E27-4BD9-46BD-B095-16868BDD5FE9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Does it require more context?</a:t>
          </a:r>
        </a:p>
      </dsp:txBody>
      <dsp:txXfrm>
        <a:off x="7078518" y="1992"/>
        <a:ext cx="3034531" cy="1820718"/>
      </dsp:txXfrm>
    </dsp:sp>
    <dsp:sp modelId="{44CFEA24-08B7-48A7-8BAA-B43047AC4F48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Are you making the course fun, inspiring, and engaging?</a:t>
          </a:r>
        </a:p>
      </dsp:txBody>
      <dsp:txXfrm>
        <a:off x="3740534" y="2126164"/>
        <a:ext cx="3034531" cy="1820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CA12E-EE07-429C-8C89-402580F8FF82}">
      <dsp:nvSpPr>
        <dsp:cNvPr id="0" name=""/>
        <dsp:cNvSpPr/>
      </dsp:nvSpPr>
      <dsp:spPr>
        <a:xfrm>
          <a:off x="0" y="0"/>
          <a:ext cx="8938260" cy="17769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Begin at the end.</a:t>
          </a:r>
        </a:p>
      </dsp:txBody>
      <dsp:txXfrm>
        <a:off x="52046" y="52046"/>
        <a:ext cx="7101598" cy="1672902"/>
      </dsp:txXfrm>
    </dsp:sp>
    <dsp:sp modelId="{EE069BE0-A430-436F-8FA8-9A7434DCB4CB}">
      <dsp:nvSpPr>
        <dsp:cNvPr id="0" name=""/>
        <dsp:cNvSpPr/>
      </dsp:nvSpPr>
      <dsp:spPr>
        <a:xfrm>
          <a:off x="1577339" y="2171881"/>
          <a:ext cx="8938260" cy="1776994"/>
        </a:xfrm>
        <a:prstGeom prst="roundRect">
          <a:avLst>
            <a:gd name="adj" fmla="val 10000"/>
          </a:avLst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Ask your students how or why types of learning they enjoy.</a:t>
          </a:r>
        </a:p>
      </dsp:txBody>
      <dsp:txXfrm>
        <a:off x="1629385" y="2223927"/>
        <a:ext cx="6101781" cy="1672902"/>
      </dsp:txXfrm>
    </dsp:sp>
    <dsp:sp modelId="{B910D6B7-56C0-48E0-A3C6-80B53F5B9C2E}">
      <dsp:nvSpPr>
        <dsp:cNvPr id="0" name=""/>
        <dsp:cNvSpPr/>
      </dsp:nvSpPr>
      <dsp:spPr>
        <a:xfrm>
          <a:off x="7783213" y="1396914"/>
          <a:ext cx="1155046" cy="11550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43098" y="1396914"/>
        <a:ext cx="635276" cy="869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26876-FD52-4EB6-A12C-E1DB4ABAB455}">
      <dsp:nvSpPr>
        <dsp:cNvPr id="0" name=""/>
        <dsp:cNvSpPr/>
      </dsp:nvSpPr>
      <dsp:spPr>
        <a:xfrm>
          <a:off x="0" y="123443"/>
          <a:ext cx="5257800" cy="5257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D47E0-CB43-495D-8597-CF8CEA2EF9DE}">
      <dsp:nvSpPr>
        <dsp:cNvPr id="0" name=""/>
        <dsp:cNvSpPr/>
      </dsp:nvSpPr>
      <dsp:spPr>
        <a:xfrm>
          <a:off x="341757" y="465200"/>
          <a:ext cx="2103120" cy="2103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do you spend it?</a:t>
          </a:r>
        </a:p>
      </dsp:txBody>
      <dsp:txXfrm>
        <a:off x="444423" y="567866"/>
        <a:ext cx="1897788" cy="1897788"/>
      </dsp:txXfrm>
    </dsp:sp>
    <dsp:sp modelId="{0E7ED613-E24A-4575-8671-842ABB347563}">
      <dsp:nvSpPr>
        <dsp:cNvPr id="0" name=""/>
        <dsp:cNvSpPr/>
      </dsp:nvSpPr>
      <dsp:spPr>
        <a:xfrm>
          <a:off x="2812923" y="465200"/>
          <a:ext cx="2103120" cy="2103120"/>
        </a:xfrm>
        <a:prstGeom prst="roundRect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Is there a routine?</a:t>
          </a:r>
        </a:p>
      </dsp:txBody>
      <dsp:txXfrm>
        <a:off x="2915589" y="567866"/>
        <a:ext cx="1897788" cy="1897788"/>
      </dsp:txXfrm>
    </dsp:sp>
    <dsp:sp modelId="{302BD19E-DE68-4C9F-8473-4699F5EFD0AF}">
      <dsp:nvSpPr>
        <dsp:cNvPr id="0" name=""/>
        <dsp:cNvSpPr/>
      </dsp:nvSpPr>
      <dsp:spPr>
        <a:xfrm>
          <a:off x="341757" y="2936366"/>
          <a:ext cx="2103120" cy="2103120"/>
        </a:xfrm>
        <a:prstGeom prst="roundRect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Is there clear expectations?</a:t>
          </a:r>
        </a:p>
      </dsp:txBody>
      <dsp:txXfrm>
        <a:off x="444423" y="3039032"/>
        <a:ext cx="1897788" cy="1897788"/>
      </dsp:txXfrm>
    </dsp:sp>
    <dsp:sp modelId="{74520B96-28BA-494A-B62E-C2D369230D9E}">
      <dsp:nvSpPr>
        <dsp:cNvPr id="0" name=""/>
        <dsp:cNvSpPr/>
      </dsp:nvSpPr>
      <dsp:spPr>
        <a:xfrm>
          <a:off x="2812923" y="2936366"/>
          <a:ext cx="2103120" cy="2103120"/>
        </a:xfrm>
        <a:prstGeom prst="round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Is there a set syllabus or schedule?</a:t>
          </a:r>
        </a:p>
      </dsp:txBody>
      <dsp:txXfrm>
        <a:off x="2915589" y="3039032"/>
        <a:ext cx="1897788" cy="18977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AC0E7-0167-4DD0-8C1B-8C1D3247F4E8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Consumables?</a:t>
          </a:r>
        </a:p>
      </dsp:txBody>
      <dsp:txXfrm>
        <a:off x="402550" y="1992"/>
        <a:ext cx="3034531" cy="1820718"/>
      </dsp:txXfrm>
    </dsp:sp>
    <dsp:sp modelId="{DA3631E4-E8A4-4F5E-8633-36DD1039FFBD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Tools and equipment</a:t>
          </a:r>
        </a:p>
      </dsp:txBody>
      <dsp:txXfrm>
        <a:off x="3740534" y="1992"/>
        <a:ext cx="3034531" cy="1820718"/>
      </dsp:txXfrm>
    </dsp:sp>
    <dsp:sp modelId="{D0A25AC2-B601-4EDA-87D8-9C4ED0A04DC3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Aids or assistants?</a:t>
          </a:r>
        </a:p>
      </dsp:txBody>
      <dsp:txXfrm>
        <a:off x="7078518" y="1992"/>
        <a:ext cx="3034531" cy="1820718"/>
      </dsp:txXfrm>
    </dsp:sp>
    <dsp:sp modelId="{1676DF5C-D4E0-4218-AC55-F3ACFBD6C22B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Locations or structures</a:t>
          </a:r>
        </a:p>
      </dsp:txBody>
      <dsp:txXfrm>
        <a:off x="3740534" y="2126164"/>
        <a:ext cx="3034531" cy="18207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DAE5B-3246-466C-9641-9E4FCAA3EABC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71838-B7E7-4B82-BCDF-6AE2BD888C1D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Diagnostic</a:t>
          </a:r>
        </a:p>
      </dsp:txBody>
      <dsp:txXfrm>
        <a:off x="0" y="2703"/>
        <a:ext cx="6900512" cy="1843578"/>
      </dsp:txXfrm>
    </dsp:sp>
    <dsp:sp modelId="{4C33423A-9A84-46A7-846E-6F21BA6C6B45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accent2">
              <a:hueOff val="-4533602"/>
              <a:satOff val="2618"/>
              <a:lumOff val="-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4AB08-3F55-42FD-80D9-44AC0AC3193B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Formative</a:t>
          </a:r>
        </a:p>
      </dsp:txBody>
      <dsp:txXfrm>
        <a:off x="0" y="1846281"/>
        <a:ext cx="6900512" cy="1843578"/>
      </dsp:txXfrm>
    </dsp:sp>
    <dsp:sp modelId="{CEA5AC3E-D9B9-4459-8C50-AD6E1272C238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2700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1A456-54AE-47FE-A553-AE5EA67EEDEC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Summative</a:t>
          </a:r>
        </a:p>
      </dsp:txBody>
      <dsp:txXfrm>
        <a:off x="0" y="3689859"/>
        <a:ext cx="6900512" cy="18435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BDC02-D4CB-4C17-9C23-BEFF0BA2016D}">
      <dsp:nvSpPr>
        <dsp:cNvPr id="0" name=""/>
        <dsp:cNvSpPr/>
      </dsp:nvSpPr>
      <dsp:spPr>
        <a:xfrm>
          <a:off x="0" y="660743"/>
          <a:ext cx="5257800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Is there a rubric?</a:t>
          </a:r>
        </a:p>
      </dsp:txBody>
      <dsp:txXfrm>
        <a:off x="46834" y="707577"/>
        <a:ext cx="5164132" cy="865732"/>
      </dsp:txXfrm>
    </dsp:sp>
    <dsp:sp modelId="{EDAD5319-4287-4A2C-BC7D-1E45385C133F}">
      <dsp:nvSpPr>
        <dsp:cNvPr id="0" name=""/>
        <dsp:cNvSpPr/>
      </dsp:nvSpPr>
      <dsp:spPr>
        <a:xfrm>
          <a:off x="0" y="1735343"/>
          <a:ext cx="5257800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Who does the grading?</a:t>
          </a:r>
        </a:p>
      </dsp:txBody>
      <dsp:txXfrm>
        <a:off x="46834" y="1782177"/>
        <a:ext cx="5164132" cy="865732"/>
      </dsp:txXfrm>
    </dsp:sp>
    <dsp:sp modelId="{2A8956EE-293F-4616-82C6-150C254C51D2}">
      <dsp:nvSpPr>
        <dsp:cNvPr id="0" name=""/>
        <dsp:cNvSpPr/>
      </dsp:nvSpPr>
      <dsp:spPr>
        <a:xfrm>
          <a:off x="0" y="2809944"/>
          <a:ext cx="5257800" cy="959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Turn around time.</a:t>
          </a:r>
        </a:p>
      </dsp:txBody>
      <dsp:txXfrm>
        <a:off x="46834" y="2856778"/>
        <a:ext cx="5164132" cy="865732"/>
      </dsp:txXfrm>
    </dsp:sp>
    <dsp:sp modelId="{3E477369-FFD9-4A60-8DDB-132CB0AB5370}">
      <dsp:nvSpPr>
        <dsp:cNvPr id="0" name=""/>
        <dsp:cNvSpPr/>
      </dsp:nvSpPr>
      <dsp:spPr>
        <a:xfrm>
          <a:off x="0" y="3884544"/>
          <a:ext cx="5257800" cy="95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Resurrection points?</a:t>
          </a:r>
        </a:p>
      </dsp:txBody>
      <dsp:txXfrm>
        <a:off x="46834" y="3931378"/>
        <a:ext cx="5164132" cy="8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1E6-577B-4FEF-9862-D48DBE34A7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FCDE-F4DD-4406-B8B1-499922CC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9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1E6-577B-4FEF-9862-D48DBE34A7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FCDE-F4DD-4406-B8B1-499922CC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6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1E6-577B-4FEF-9862-D48DBE34A7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FCDE-F4DD-4406-B8B1-499922CC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1E6-577B-4FEF-9862-D48DBE34A7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FCDE-F4DD-4406-B8B1-499922CC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4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1E6-577B-4FEF-9862-D48DBE34A7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FCDE-F4DD-4406-B8B1-499922CC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1E6-577B-4FEF-9862-D48DBE34A7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FCDE-F4DD-4406-B8B1-499922CC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6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1E6-577B-4FEF-9862-D48DBE34A7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FCDE-F4DD-4406-B8B1-499922CC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1E6-577B-4FEF-9862-D48DBE34A7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FCDE-F4DD-4406-B8B1-499922CC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1E6-577B-4FEF-9862-D48DBE34A7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FCDE-F4DD-4406-B8B1-499922CC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7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1E6-577B-4FEF-9862-D48DBE34A7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FCDE-F4DD-4406-B8B1-499922CC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5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1E6-577B-4FEF-9862-D48DBE34A7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FCDE-F4DD-4406-B8B1-499922CC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8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11E6-577B-4FEF-9862-D48DBE34A7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CFCDE-F4DD-4406-B8B1-499922CC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00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08ABE98-08A7-1681-7511-9A73DFD99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0" r="9093" b="133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5E741-0C88-E5F3-CF8D-21C644860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latin typeface="Century Gothic" panose="020B0502020202020204" pitchFamily="34" charset="0"/>
              </a:rPr>
              <a:t>EVALUATING THE EVALUATOR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255A1-446A-E946-BD2B-C90A099D6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i="1">
                <a:latin typeface="Century Gothic" panose="020B0502020202020204" pitchFamily="34" charset="0"/>
              </a:rPr>
              <a:t>OR HOW I STOPPED WORRYING AND LEARNED TO LOVE CRITICISM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8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y be an image of text that says 'DONE QUICKLY Good, Fast, or Cheap: Pick Two Low L Costs &amp; Quick Low Quality Fast &amp; Good = High Costs LOW COST Low Costs &amp; High Quality Low Priority HIGH QUALITY'">
            <a:extLst>
              <a:ext uri="{FF2B5EF4-FFF2-40B4-BE49-F238E27FC236}">
                <a16:creationId xmlns:a16="http://schemas.microsoft.com/office/drawing/2014/main" id="{7801B965-1D13-409B-A7EA-8524EAA2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5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CCB341-538C-C802-DF44-2D39A3B0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6477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9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AC5CDA-B3F0-3DC2-2AA2-C9083C14F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719137"/>
            <a:ext cx="112871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6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EA5B1-E58C-9C0E-028F-55CA5F29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/>
              <a:t>Is there enough time for all the didactic?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785AF4-DCF0-C0D5-4D6C-7584A14F7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55524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70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DB0D6-608F-515B-D61B-4A67F453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Start with the end…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D5FA5B-C139-E66D-487B-A9631D424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39328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30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03BA7-76CF-901A-D609-58FAEEDC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 dirty="0"/>
              <a:t>Are you using Bloom and Maslow?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8FE7-FA27-D1C4-9F63-42EFB4DB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Does the course involve higher-order thinking skills (HOTS)?</a:t>
            </a:r>
          </a:p>
          <a:p>
            <a:pPr lvl="1"/>
            <a:r>
              <a:rPr lang="en-US" sz="2200" dirty="0"/>
              <a:t>Challenging</a:t>
            </a:r>
          </a:p>
          <a:p>
            <a:pPr lvl="1"/>
            <a:r>
              <a:rPr lang="en-US" sz="2200" dirty="0"/>
              <a:t>Empowering</a:t>
            </a:r>
          </a:p>
          <a:p>
            <a:pPr lvl="1"/>
            <a:r>
              <a:rPr lang="en-US" sz="2200" dirty="0"/>
              <a:t>Using</a:t>
            </a:r>
          </a:p>
          <a:p>
            <a:pPr lvl="1"/>
            <a:r>
              <a:rPr lang="en-US" sz="2200" dirty="0"/>
              <a:t>Groups</a:t>
            </a:r>
          </a:p>
          <a:p>
            <a:pPr lvl="1"/>
            <a:r>
              <a:rPr lang="en-US" sz="2200" dirty="0"/>
              <a:t>Competition</a:t>
            </a:r>
          </a:p>
        </p:txBody>
      </p:sp>
      <p:pic>
        <p:nvPicPr>
          <p:cNvPr id="3074" name="Picture 2" descr="Create Higher Order Thinking Skills in your child - Modern School">
            <a:extLst>
              <a:ext uri="{FF2B5EF4-FFF2-40B4-BE49-F238E27FC236}">
                <a16:creationId xmlns:a16="http://schemas.microsoft.com/office/drawing/2014/main" id="{62A2C341-B78E-3FD9-D24F-314E9E19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57884"/>
            <a:ext cx="6903720" cy="41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E12040-AA00-7B04-34CA-2AD754D88EF5}"/>
              </a:ext>
            </a:extLst>
          </p:cNvPr>
          <p:cNvSpPr txBox="1">
            <a:spLocks/>
          </p:cNvSpPr>
          <p:nvPr/>
        </p:nvSpPr>
        <p:spPr>
          <a:xfrm>
            <a:off x="7027718" y="5652726"/>
            <a:ext cx="3834246" cy="52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Bloom’s Taxonomy</a:t>
            </a:r>
          </a:p>
        </p:txBody>
      </p:sp>
    </p:spTree>
    <p:extLst>
      <p:ext uri="{BB962C8B-B14F-4D97-AF65-F5344CB8AC3E}">
        <p14:creationId xmlns:p14="http://schemas.microsoft.com/office/powerpoint/2010/main" val="270117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E631-5FCD-131A-5FE6-B23A183B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 Systems (ALS or OLS)</a:t>
            </a:r>
          </a:p>
        </p:txBody>
      </p:sp>
      <p:pic>
        <p:nvPicPr>
          <p:cNvPr id="4" name="Picture 2" descr="ASU develops world's first adaptive-learning biology degree | ASU News">
            <a:extLst>
              <a:ext uri="{FF2B5EF4-FFF2-40B4-BE49-F238E27FC236}">
                <a16:creationId xmlns:a16="http://schemas.microsoft.com/office/drawing/2014/main" id="{A42DA305-F00A-8976-C6EC-AD05A53E99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9" y="2191657"/>
            <a:ext cx="11137954" cy="35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3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C35466-6B0E-1E3E-B422-D321A9A25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403" y="643466"/>
            <a:ext cx="79871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1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625A72FB-F1E1-2681-D371-8CE708BFF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0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F862-0EFC-372B-1C12-D9D98D66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Plans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E142D2B-F12E-B847-5629-03BB67410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136819"/>
              </p:ext>
            </p:extLst>
          </p:nvPr>
        </p:nvGraphicFramePr>
        <p:xfrm>
          <a:off x="838200" y="1558343"/>
          <a:ext cx="3700263" cy="478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03" imgH="7543625" progId="Acrobat.Document.DC">
                  <p:embed/>
                </p:oleObj>
              </mc:Choice>
              <mc:Fallback>
                <p:oleObj name="Acrobat Document" r:id="rId2" imgW="5829103" imgH="75436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558343"/>
                        <a:ext cx="3700263" cy="4789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E8C5FBD-48CA-5DC3-447F-3BF281F44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8072"/>
            <a:ext cx="4560210" cy="30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2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15390-7161-B4EF-9D48-60157E1C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i="1"/>
              <a:t>DOWN AND DIRTY!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28A76F-2E82-B7E2-188A-0829F7760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445156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571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41457-66E1-E0D4-5BF1-8A37CA94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r>
              <a:rPr lang="en-US" sz="5200"/>
              <a:t>Evaluate your time in class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2A5148-5BE0-7CED-4F4E-3FC3B4513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435024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67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866E1-56A2-EFA3-7CB4-BD9139A1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 there a designed plan or progress to follow?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8339A6-61FA-5097-9F1A-CB3C1952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39450-4922-FE3B-D634-BCA2138C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Curriculum Mapping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D9CAEFC-C0B1-E28C-35F7-C825BFB7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put things in the right order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264871-90FD-83F7-4D68-A58AC363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007" y="2633472"/>
            <a:ext cx="8538938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F0876-D785-2A65-6CDA-9102E8DC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161925"/>
            <a:ext cx="505777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66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365A6-6BB4-449D-DCFA-5502EAB7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What do you use in class?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95B8588-9A14-049B-7B44-05F33F26E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31752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406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053C-4259-D48F-DDD9-3A170139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Technology… today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5CD33-EFCB-7506-93F6-3CC608030366}"/>
              </a:ext>
            </a:extLst>
          </p:cNvPr>
          <p:cNvSpPr txBox="1"/>
          <p:nvPr/>
        </p:nvSpPr>
        <p:spPr>
          <a:xfrm>
            <a:off x="838200" y="294192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https://flaimsystems.com/products/trainer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2C4EAB-1C9E-5FCB-56FE-EB2792FC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682" y="1557863"/>
            <a:ext cx="3529593" cy="40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713647-29E1-A087-6C91-572A261A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7" y="1557863"/>
            <a:ext cx="4682007" cy="90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mX Nursing VR Sim">
            <a:extLst>
              <a:ext uri="{FF2B5EF4-FFF2-40B4-BE49-F238E27FC236}">
                <a16:creationId xmlns:a16="http://schemas.microsoft.com/office/drawing/2014/main" id="{5F792409-BD00-71CC-F8D6-F69BA9CE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45" y="3785672"/>
            <a:ext cx="4925632" cy="27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50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2BEC-2719-9EF0-361E-2F2FFBD3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i="1" dirty="0"/>
              <a:t>3</a:t>
            </a:r>
            <a:r>
              <a:rPr lang="en-US" sz="7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	Verify your course evaluations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2013913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329D8-C558-9C18-120E-B1B75BA4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000"/>
              <a:t>What types of assessments do you use?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F0DD01-378E-797F-E481-C534DC6E2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2824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43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93443-8422-B629-F62E-0B781018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r>
              <a:rPr lang="en-US" sz="5200"/>
              <a:t>What types of assignments do you use?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B8A7EB-E01B-0568-926F-CB3BF4A1F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562449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434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E899-B62F-4B81-AB1E-ADA56BE0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E20373-B473-C083-E08A-5427547BE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220697"/>
              </p:ext>
            </p:extLst>
          </p:nvPr>
        </p:nvGraphicFramePr>
        <p:xfrm>
          <a:off x="3769237" y="1027906"/>
          <a:ext cx="4186238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03" imgH="7543625" progId="Acrobat.Document.DC">
                  <p:embed/>
                </p:oleObj>
              </mc:Choice>
              <mc:Fallback>
                <p:oleObj name="Acrobat Document" r:id="rId2" imgW="5829103" imgH="75436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69237" y="1027906"/>
                        <a:ext cx="4186238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60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7C930-29AD-8AA4-E21F-EB737FBC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break all this down…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839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8EA46-FBFB-3ACA-D56A-967F9390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How do you show proficiency?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1F9016-DF2F-3FA3-3AB8-0F923E4B8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2264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2256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2BEC-2719-9EF0-361E-2F2FFBD3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i="1"/>
              <a:t>4</a:t>
            </a:r>
            <a:r>
              <a:rPr lang="en-US" sz="72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	How do you evaluate your data?</a:t>
            </a:r>
            <a:endParaRPr lang="en-US" sz="72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4192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2B1A3989-2244-8403-82DD-743925EF1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71" y="643466"/>
            <a:ext cx="526465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9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B216F-507D-0402-2680-F5594A67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Evaluate your evaluations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DECF48-57A3-64DE-4BDE-92BC10438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59115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046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DD7EB-66A6-3D7C-98D2-C36BC836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Higher Order Thinking Skills (HOTS)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C00F-9930-390C-C714-DAF3FF11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000" b="0" i="0">
                <a:effectLst/>
                <a:latin typeface="Arial" panose="020B0604020202020204" pitchFamily="34" charset="0"/>
              </a:rPr>
              <a:t>1. What do you think could have happened next?</a:t>
            </a:r>
          </a:p>
          <a:p>
            <a:r>
              <a:rPr lang="en-US" sz="2000" b="0" i="0">
                <a:effectLst/>
                <a:latin typeface="Arial" panose="020B0604020202020204" pitchFamily="34" charset="0"/>
              </a:rPr>
              <a:t>2. Do you know of another instance where...?</a:t>
            </a:r>
          </a:p>
          <a:p>
            <a:r>
              <a:rPr lang="en-US" sz="2000" b="0" i="0">
                <a:effectLst/>
                <a:latin typeface="Arial" panose="020B0604020202020204" pitchFamily="34" charset="0"/>
              </a:rPr>
              <a:t>3. What would you change in the story?</a:t>
            </a:r>
          </a:p>
          <a:p>
            <a:r>
              <a:rPr lang="en-US" sz="2000" b="0" i="0">
                <a:effectLst/>
                <a:latin typeface="Arial" panose="020B0604020202020204" pitchFamily="34" charset="0"/>
              </a:rPr>
              <a:t>4. From the information given, develop a set of instructions about ...?</a:t>
            </a:r>
          </a:p>
          <a:p>
            <a:r>
              <a:rPr lang="en-US" sz="2000" b="0" i="0">
                <a:effectLst/>
                <a:latin typeface="Arial" panose="020B0604020202020204" pitchFamily="34" charset="0"/>
              </a:rPr>
              <a:t>5. What do you see as possible outcomes? Why?</a:t>
            </a:r>
          </a:p>
          <a:p>
            <a:r>
              <a:rPr lang="en-US" sz="2000" b="0" i="0">
                <a:effectLst/>
                <a:latin typeface="Arial" panose="020B0604020202020204" pitchFamily="34" charset="0"/>
              </a:rPr>
              <a:t>6. Why did ..... changes occur?</a:t>
            </a:r>
          </a:p>
          <a:p>
            <a:r>
              <a:rPr lang="en-US" sz="2000" b="0" i="0">
                <a:effectLst/>
                <a:latin typeface="Arial" panose="020B0604020202020204" pitchFamily="34" charset="0"/>
              </a:rPr>
              <a:t>7. What was the turning point? Why?</a:t>
            </a:r>
          </a:p>
          <a:p>
            <a:r>
              <a:rPr lang="en-US" sz="2000" b="0" i="0">
                <a:effectLst/>
                <a:latin typeface="Arial" panose="020B0604020202020204" pitchFamily="34" charset="0"/>
              </a:rPr>
              <a:t>8. What was the problem with...?</a:t>
            </a:r>
          </a:p>
          <a:p>
            <a:r>
              <a:rPr lang="en-US" sz="2000" b="0" i="0">
                <a:effectLst/>
                <a:latin typeface="Arial" panose="020B0604020202020204" pitchFamily="34" charset="0"/>
              </a:rPr>
              <a:t>9. How would you have handled...?</a:t>
            </a:r>
          </a:p>
          <a:p>
            <a:r>
              <a:rPr lang="en-US" sz="2000" b="0" i="0">
                <a:effectLst/>
                <a:latin typeface="Arial" panose="020B0604020202020204" pitchFamily="34" charset="0"/>
              </a:rPr>
              <a:t>10. What are the pros and cons of ...?</a:t>
            </a:r>
          </a:p>
          <a:p>
            <a:r>
              <a:rPr lang="en-US" sz="2000" b="0" i="0">
                <a:effectLst/>
                <a:latin typeface="Arial" panose="020B0604020202020204" pitchFamily="34" charset="0"/>
              </a:rPr>
              <a:t>11. If you had access to all resources, how would you deal with...?</a:t>
            </a:r>
          </a:p>
          <a:p>
            <a:r>
              <a:rPr lang="en-US" sz="2000" b="0" i="0">
                <a:effectLst/>
                <a:latin typeface="Arial" panose="020B0604020202020204" pitchFamily="34" charset="0"/>
              </a:rPr>
              <a:t>12. What are the alternatives?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64220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4A61-9E05-39E2-22DF-4088DC00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642583"/>
            <a:ext cx="91440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I Love Statistics… not really.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E885FA-583E-488C-A3B2-2647B84A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433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7E84C02A-610D-055C-108B-85F7115D1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787482"/>
            <a:ext cx="4974336" cy="2997036"/>
          </a:xfrm>
          <a:prstGeom prst="rect">
            <a:avLst/>
          </a:prstGeom>
        </p:spPr>
      </p:pic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E8B412B-5451-DE44-9EB7-418C16CD6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65" y="1496324"/>
            <a:ext cx="4974336" cy="15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6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5B5BF-AA2B-F585-435E-8E06E7AC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 you look for student feedback?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367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CDF1-7F06-06C7-8485-5DDFB895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Vicious Cycle</a:t>
            </a:r>
          </a:p>
        </p:txBody>
      </p:sp>
      <p:pic>
        <p:nvPicPr>
          <p:cNvPr id="4098" name="Picture 2" descr="What Is a Feedback Loop: How to Create a Robust Customer Feedback System">
            <a:extLst>
              <a:ext uri="{FF2B5EF4-FFF2-40B4-BE49-F238E27FC236}">
                <a16:creationId xmlns:a16="http://schemas.microsoft.com/office/drawing/2014/main" id="{1216C4C0-AE0A-5C51-4E80-F1E7F1983B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85" y="1825625"/>
            <a:ext cx="72522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6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DBCE5D1-A73E-EA86-1F3B-4E6349FF4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04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A405-36D7-0810-D219-B8F0804C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Assessments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91D60CA-813A-9A75-A4EC-6E530C9D9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52010"/>
              </p:ext>
            </p:extLst>
          </p:nvPr>
        </p:nvGraphicFramePr>
        <p:xfrm>
          <a:off x="5777763" y="894434"/>
          <a:ext cx="41862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03" imgH="7543625" progId="Acrobat.Document.DC">
                  <p:embed/>
                </p:oleObj>
              </mc:Choice>
              <mc:Fallback>
                <p:oleObj name="Acrobat Document" r:id="rId2" imgW="5829103" imgH="75436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77763" y="894434"/>
                        <a:ext cx="41862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11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A2BEC-2719-9EF0-361E-2F2FFBD3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	What curriculum are you following?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48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2BEC-2719-9EF0-361E-2F2FFBD3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i="1" dirty="0"/>
              <a:t>5</a:t>
            </a:r>
            <a:r>
              <a:rPr lang="en-US" sz="7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	Who are your students?</a:t>
            </a:r>
          </a:p>
        </p:txBody>
      </p:sp>
    </p:spTree>
    <p:extLst>
      <p:ext uri="{BB962C8B-B14F-4D97-AF65-F5344CB8AC3E}">
        <p14:creationId xmlns:p14="http://schemas.microsoft.com/office/powerpoint/2010/main" val="757335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213F3-B88E-4EB3-7750-E7126AF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Understand your audience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BB0573-5096-5E5F-0277-1DF252AE7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641112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239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B4C2C-5925-2B86-16D8-0DF9E37A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 where do we go from here?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9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72111-795D-3E0D-5E0E-CB1621B7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3187497"/>
          </a:xfrm>
        </p:spPr>
        <p:txBody>
          <a:bodyPr>
            <a:normAutofit/>
          </a:bodyPr>
          <a:lstStyle/>
          <a:p>
            <a:r>
              <a:rPr lang="en-US" sz="5200" i="1" dirty="0">
                <a:latin typeface="Century Gothic" panose="020B0502020202020204" pitchFamily="34" charset="0"/>
              </a:rPr>
              <a:t>THANKS FOR COMING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E7B671D3-AF82-F856-50EE-55539351D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38239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DFFCE51-53E7-B086-3ECC-57CDD221A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876" y="3595283"/>
            <a:ext cx="2611210" cy="26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2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8E527-E141-059E-EF07-4A75AB7F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Curriculum is…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CA6CAC1-1E94-EC2E-DAB6-34A4920FD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57297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14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0" name="Rectangle 1059">
            <a:extLst>
              <a:ext uri="{FF2B5EF4-FFF2-40B4-BE49-F238E27FC236}">
                <a16:creationId xmlns:a16="http://schemas.microsoft.com/office/drawing/2014/main" id="{AE8424B5-5617-460A-9BC6-C2A45F61C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539CD-276F-4B6D-3B6D-EDD03A847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43" y="603521"/>
            <a:ext cx="2602175" cy="3296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 this a WTCS course or an agency course?</a:t>
            </a:r>
          </a:p>
        </p:txBody>
      </p:sp>
      <p:pic>
        <p:nvPicPr>
          <p:cNvPr id="1032" name="Picture 8" descr="AAOS Book Collection at Jones &amp; Barlett Learning | American Academy of  Orthopaedic Surgeons">
            <a:extLst>
              <a:ext uri="{FF2B5EF4-FFF2-40B4-BE49-F238E27FC236}">
                <a16:creationId xmlns:a16="http://schemas.microsoft.com/office/drawing/2014/main" id="{A55348EA-D02B-F1CE-79E4-1FA989068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r="6566" b="3"/>
          <a:stretch/>
        </p:blipFill>
        <p:spPr bwMode="auto">
          <a:xfrm>
            <a:off x="3594313" y="10"/>
            <a:ext cx="2987163" cy="4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438F8F9-B53A-83C3-7641-4581E8D44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r="8433" b="-2"/>
          <a:stretch/>
        </p:blipFill>
        <p:spPr bwMode="auto">
          <a:xfrm>
            <a:off x="6517468" y="2435511"/>
            <a:ext cx="2931066" cy="442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Rectangle 1061">
            <a:extLst>
              <a:ext uri="{FF2B5EF4-FFF2-40B4-BE49-F238E27FC236}">
                <a16:creationId xmlns:a16="http://schemas.microsoft.com/office/drawing/2014/main" id="{AD64E4A0-89D3-4E8B-A425-F27004A85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1400" y="4374006"/>
            <a:ext cx="2947057" cy="6219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undamentals of fire fighter skills /">
            <a:extLst>
              <a:ext uri="{FF2B5EF4-FFF2-40B4-BE49-F238E27FC236}">
                <a16:creationId xmlns:a16="http://schemas.microsoft.com/office/drawing/2014/main" id="{39958EFE-A29A-A60F-9726-AD5D119C7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14655" b="3"/>
          <a:stretch/>
        </p:blipFill>
        <p:spPr bwMode="auto">
          <a:xfrm>
            <a:off x="9501552" y="-2"/>
            <a:ext cx="2690447" cy="438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A853A-EF73-1B31-316B-FFAC434F5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6062" r="7920" b="4"/>
          <a:stretch/>
        </p:blipFill>
        <p:spPr>
          <a:xfrm>
            <a:off x="20" y="4438014"/>
            <a:ext cx="3636133" cy="2419986"/>
          </a:xfrm>
          <a:prstGeom prst="rect">
            <a:avLst/>
          </a:prstGeom>
        </p:spPr>
      </p:pic>
      <p:sp>
        <p:nvSpPr>
          <p:cNvPr id="1064" name="Rectangle 1063">
            <a:extLst>
              <a:ext uri="{FF2B5EF4-FFF2-40B4-BE49-F238E27FC236}">
                <a16:creationId xmlns:a16="http://schemas.microsoft.com/office/drawing/2014/main" id="{C5E9368E-6E27-471B-AFCF-835119167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90800" y="3396996"/>
            <a:ext cx="6858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81C45042-05EB-44F8-8F82-17E64A66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74006"/>
            <a:ext cx="3636153" cy="640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07550C65-8576-4902-BAB1-689D99654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20472" y="3396996"/>
            <a:ext cx="6858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82DC7221-E4DB-43BA-89B3-8F815FFC7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0581" y="3396996"/>
            <a:ext cx="6858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C82302FC-37C6-4AA8-898D-FBE3E66FD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373" y="2382391"/>
            <a:ext cx="2967180" cy="640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0240BC32-8C2F-49FC-8076-1D6C57B60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5414" y="4375611"/>
            <a:ext cx="2743199" cy="605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4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ABD68-D082-02E9-10E1-DBB19BA0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Do we know how to find those resources?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F7F440-2891-BABA-9FF7-D4C89543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2438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129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FCB93-7C14-A612-094C-3A02B2EE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 you qualified to teach?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34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2BEC-2719-9EF0-361E-2F2FFBD3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i="1" dirty="0"/>
              <a:t>2</a:t>
            </a:r>
            <a:r>
              <a:rPr lang="en-US" sz="7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	Analyze your schedule and planning</a:t>
            </a:r>
          </a:p>
        </p:txBody>
      </p:sp>
    </p:spTree>
    <p:extLst>
      <p:ext uri="{BB962C8B-B14F-4D97-AF65-F5344CB8AC3E}">
        <p14:creationId xmlns:p14="http://schemas.microsoft.com/office/powerpoint/2010/main" val="234295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48571</TotalTime>
  <Words>661</Words>
  <Application>Microsoft Office PowerPoint</Application>
  <PresentationFormat>Widescreen</PresentationFormat>
  <Paragraphs>109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Office Theme</vt:lpstr>
      <vt:lpstr>Acrobat Document</vt:lpstr>
      <vt:lpstr>EVALUATING THE EVALUATOR</vt:lpstr>
      <vt:lpstr>DOWN AND DIRTY!</vt:lpstr>
      <vt:lpstr>Let’s break all this down…</vt:lpstr>
      <vt:lpstr>1. What curriculum are you following?</vt:lpstr>
      <vt:lpstr>Curriculum is…</vt:lpstr>
      <vt:lpstr>Is this a WTCS course or an agency course?</vt:lpstr>
      <vt:lpstr>Do we know how to find those resources?</vt:lpstr>
      <vt:lpstr>Are you qualified to teach?</vt:lpstr>
      <vt:lpstr>2. Analyze your schedule and planning</vt:lpstr>
      <vt:lpstr>PowerPoint Presentation</vt:lpstr>
      <vt:lpstr>PowerPoint Presentation</vt:lpstr>
      <vt:lpstr>PowerPoint Presentation</vt:lpstr>
      <vt:lpstr>Is there enough time for all the didactic?</vt:lpstr>
      <vt:lpstr>Start with the end…</vt:lpstr>
      <vt:lpstr>Are you using Bloom and Maslow?</vt:lpstr>
      <vt:lpstr>Adaptive Learning Systems (ALS or OLS)</vt:lpstr>
      <vt:lpstr>PowerPoint Presentation</vt:lpstr>
      <vt:lpstr>PowerPoint Presentation</vt:lpstr>
      <vt:lpstr>Lesson Plans</vt:lpstr>
      <vt:lpstr>Evaluate your time in class</vt:lpstr>
      <vt:lpstr>Is there a designed plan or progress to follow?</vt:lpstr>
      <vt:lpstr>Curriculum Mapping</vt:lpstr>
      <vt:lpstr>PowerPoint Presentation</vt:lpstr>
      <vt:lpstr>What do you use in class?</vt:lpstr>
      <vt:lpstr>Future Technology… today</vt:lpstr>
      <vt:lpstr>3. Verify your course evaluations and assignments</vt:lpstr>
      <vt:lpstr>What types of assessments do you use?</vt:lpstr>
      <vt:lpstr>What types of assignments do you use?</vt:lpstr>
      <vt:lpstr>Rubrics</vt:lpstr>
      <vt:lpstr>How do you show proficiency?</vt:lpstr>
      <vt:lpstr>4. How do you evaluate your data?</vt:lpstr>
      <vt:lpstr>PowerPoint Presentation</vt:lpstr>
      <vt:lpstr>Evaluate your evaluations</vt:lpstr>
      <vt:lpstr>Higher Order Thinking Skills (HOTS)</vt:lpstr>
      <vt:lpstr>I Love Statistics… not really.</vt:lpstr>
      <vt:lpstr>Do you look for student feedback?</vt:lpstr>
      <vt:lpstr>Vicious Cycle</vt:lpstr>
      <vt:lpstr>PowerPoint Presentation</vt:lpstr>
      <vt:lpstr>Self Assessments</vt:lpstr>
      <vt:lpstr>5. Who are your students?</vt:lpstr>
      <vt:lpstr>Understand your audience</vt:lpstr>
      <vt:lpstr>So where do we go from here?</vt:lpstr>
      <vt:lpstr>THANKS FOR COMING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EVALUATOR</dc:title>
  <dc:creator>Marc D. Hill</dc:creator>
  <cp:lastModifiedBy>Marc D Hill</cp:lastModifiedBy>
  <cp:revision>24</cp:revision>
  <dcterms:created xsi:type="dcterms:W3CDTF">2023-01-04T14:28:53Z</dcterms:created>
  <dcterms:modified xsi:type="dcterms:W3CDTF">2023-02-16T20:54:25Z</dcterms:modified>
</cp:coreProperties>
</file>