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E1E04-1714-E683-8B53-30AE4E5FF5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0B43FD-4B72-0F5F-1290-88EC895F9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D1992B-EA43-9D49-9EB6-DA09DD954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4F0C-C657-406C-9E92-6605886029D0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D7E8B3-AD66-0CCB-1F4B-82A50605D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7F79E-82F9-2B3C-FBEE-6C9F365B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6EA5-7924-4022-9775-E42E518BE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6937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F3662-8178-DD64-D41E-1FB5A7411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27805-BFBF-6F74-C607-CD5B1800F0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15233-E148-71F6-A8B7-B7494E0B1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4F0C-C657-406C-9E92-6605886029D0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2DFE5-8469-C629-0A72-CF862C911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9D3AF-38A8-6591-30B7-BE5E18A65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6EA5-7924-4022-9775-E42E518BE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2227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91578-97F6-5329-8CA9-3885A04BE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2962F8-2C75-0ED5-3E68-A72306051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D4F99-1375-EDD1-DE18-6F7203928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4F0C-C657-406C-9E92-6605886029D0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6C1909-480D-1731-D98C-8A529D596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06BC73-C9A9-265A-91E6-BFBB69A4C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6EA5-7924-4022-9775-E42E518BE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9859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B3E9A-A3DA-8E9B-5A78-CB7F86A2C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FCA32-3436-FBD6-56C1-48D083E92A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609E99-B03B-11A4-76BB-3C3A1349B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AAC6B5-F524-C83F-DBB6-B8554BA49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4F0C-C657-406C-9E92-6605886029D0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9C9ED8-B52A-40A9-1160-4F80048B5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7493D8-85F8-78D7-35E5-E28D2EBF7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6EA5-7924-4022-9775-E42E518BE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7011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07F04-1949-0D92-F10C-5828ADB45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4725D8-DAEA-D9A8-3FFA-01B7BC502A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A9CCFC-3E94-B058-6FCA-ACE0FEA27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A0F86D-7077-06F8-CD87-33C772F23E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6A9DB5-A61A-52F9-B922-4ABF3CFE66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8F4E34-C3FD-67B3-630D-719A288CC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4F0C-C657-406C-9E92-6605886029D0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4C9E12-FB32-AC2F-F01D-BBA0D2D91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2F2227-0A82-B65E-24FC-C0A03E888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6EA5-7924-4022-9775-E42E518BE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900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5C048-FD43-38A8-0CD7-39411D229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95828F-A6F5-D326-26A2-9D7419AAB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4F0C-C657-406C-9E92-6605886029D0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A3F456-B212-1606-643A-45A0712BB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2A198C-F049-0B51-EB35-16A1D2B5B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6EA5-7924-4022-9775-E42E518BE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1834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C00F88-C4ED-C470-6C2E-C0E346CB7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4F0C-C657-406C-9E92-6605886029D0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E57F2D-5BC4-31B4-3FAE-9F259D8F3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D5FDD0-9FD3-9956-0708-7AB7BAF77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6EA5-7924-4022-9775-E42E518BE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492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5AEC7-C684-B77B-7D7C-A3A6E120C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4AC6F-80B3-229F-B26F-7B4561BA8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A42050-7750-4537-6476-E901B72C9B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5E1CE2-497C-0104-2806-95E9746C0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4F0C-C657-406C-9E92-6605886029D0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19AE32-6BE1-7A50-8913-BA7AE90C6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C1CE45-992D-FB6B-6010-86BEFB664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6EA5-7924-4022-9775-E42E518BE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3719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516E6-1913-1445-4EAF-E21CE2B7F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BBD87F-B213-5526-821D-503115CF81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A4ECC8-7AC1-3BBC-7D2C-5B164CD600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56400F-7A73-B9B9-2A2A-54FE73AB2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4F0C-C657-406C-9E92-6605886029D0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325C19-3ADC-0BBC-7D56-AF01AC86A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235604-201C-F272-8E6B-C3A5DCB14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6EA5-7924-4022-9775-E42E518BE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0763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DDB71-1258-D6E8-B359-197D54985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3A28A7-D626-5922-6133-59857DC157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CB4022-57F3-BFA5-73E6-F41C5DC1F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4F0C-C657-406C-9E92-6605886029D0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E9EBF-6EC7-FFC9-8CE7-CC2B49490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47B691-CF76-E830-E6B0-20763FD18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6EA5-7924-4022-9775-E42E518BE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293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1EA603-77D6-EAB0-2BA9-CDD1D0B812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FAF4FB-ECAE-611B-5396-A99C61C02C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EFB65-9E50-D7AF-4D7A-79C23CAD4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4F0C-C657-406C-9E92-6605886029D0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C150A-24F5-E234-3A23-38A259D72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795F2-58EA-79B5-B870-0EF541AB2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26EA5-7924-4022-9775-E42E518BE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6802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7058A7-35D9-7412-D81B-EC5DCC9DC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6B3961-94A0-3DDF-4666-3FCA77CCF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B30AB-11D4-771C-19F0-D9F9710FC6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24F0C-C657-406C-9E92-6605886029D0}" type="datetimeFigureOut">
              <a:rPr lang="en-US" smtClean="0"/>
              <a:t>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5D8A9-F90B-65F3-E073-F17D610E6C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9249F-1193-1D4D-3472-1E5C44EE4C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26EA5-7924-4022-9775-E42E518BEC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36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monkey&#10;&#10;Description automatically generated with low confidence">
            <a:extLst>
              <a:ext uri="{FF2B5EF4-FFF2-40B4-BE49-F238E27FC236}">
                <a16:creationId xmlns:a16="http://schemas.microsoft.com/office/drawing/2014/main" id="{084FB0D7-8535-61CC-3996-015516776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184" y="0"/>
            <a:ext cx="65636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4485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AAA6DBB9-8C77-4604-3AD5-F7DC5BA822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214" y="643467"/>
            <a:ext cx="547357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9759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&#10;&#10;Description automatically generated">
            <a:extLst>
              <a:ext uri="{FF2B5EF4-FFF2-40B4-BE49-F238E27FC236}">
                <a16:creationId xmlns:a16="http://schemas.microsoft.com/office/drawing/2014/main" id="{EB7B07BB-081A-5BE1-D161-91D91CAB6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778" y="0"/>
            <a:ext cx="41662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5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39BBBDF-F157-9E51-5CB4-ABFD693AE1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428" y="0"/>
            <a:ext cx="4569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4528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38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DFD30E10-7C6A-C304-C9F5-79EF66DD9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550" y="643467"/>
            <a:ext cx="483289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552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earing a hat and glasses&#10;&#10;Description automatically generated with medium confidence">
            <a:extLst>
              <a:ext uri="{FF2B5EF4-FFF2-40B4-BE49-F238E27FC236}">
                <a16:creationId xmlns:a16="http://schemas.microsoft.com/office/drawing/2014/main" id="{84EBEA99-03B4-5505-90DA-9DD5BEDE1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2656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16653B0F-8087-21E0-B692-62E1A1A934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113" y="0"/>
            <a:ext cx="56277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0614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2E7C1E-2B5A-4BBA-AE51-1CD8C1930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43DF76B1-5174-4FAF-9D19-FFEE98426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38200" y="720953"/>
            <a:ext cx="10515600" cy="5416094"/>
          </a:xfrm>
          <a:custGeom>
            <a:avLst/>
            <a:gdLst>
              <a:gd name="connsiteX0" fmla="*/ 0 w 10515600"/>
              <a:gd name="connsiteY0" fmla="*/ 0 h 5416094"/>
              <a:gd name="connsiteX1" fmla="*/ 552069 w 10515600"/>
              <a:gd name="connsiteY1" fmla="*/ 0 h 5416094"/>
              <a:gd name="connsiteX2" fmla="*/ 893826 w 10515600"/>
              <a:gd name="connsiteY2" fmla="*/ 0 h 5416094"/>
              <a:gd name="connsiteX3" fmla="*/ 1761363 w 10515600"/>
              <a:gd name="connsiteY3" fmla="*/ 0 h 5416094"/>
              <a:gd name="connsiteX4" fmla="*/ 2313432 w 10515600"/>
              <a:gd name="connsiteY4" fmla="*/ 0 h 5416094"/>
              <a:gd name="connsiteX5" fmla="*/ 2865501 w 10515600"/>
              <a:gd name="connsiteY5" fmla="*/ 0 h 5416094"/>
              <a:gd name="connsiteX6" fmla="*/ 3733038 w 10515600"/>
              <a:gd name="connsiteY6" fmla="*/ 0 h 5416094"/>
              <a:gd name="connsiteX7" fmla="*/ 4179951 w 10515600"/>
              <a:gd name="connsiteY7" fmla="*/ 0 h 5416094"/>
              <a:gd name="connsiteX8" fmla="*/ 5047488 w 10515600"/>
              <a:gd name="connsiteY8" fmla="*/ 0 h 5416094"/>
              <a:gd name="connsiteX9" fmla="*/ 5915025 w 10515600"/>
              <a:gd name="connsiteY9" fmla="*/ 0 h 5416094"/>
              <a:gd name="connsiteX10" fmla="*/ 6572250 w 10515600"/>
              <a:gd name="connsiteY10" fmla="*/ 0 h 5416094"/>
              <a:gd name="connsiteX11" fmla="*/ 7439787 w 10515600"/>
              <a:gd name="connsiteY11" fmla="*/ 0 h 5416094"/>
              <a:gd name="connsiteX12" fmla="*/ 7991856 w 10515600"/>
              <a:gd name="connsiteY12" fmla="*/ 0 h 5416094"/>
              <a:gd name="connsiteX13" fmla="*/ 8543925 w 10515600"/>
              <a:gd name="connsiteY13" fmla="*/ 0 h 5416094"/>
              <a:gd name="connsiteX14" fmla="*/ 9306306 w 10515600"/>
              <a:gd name="connsiteY14" fmla="*/ 0 h 5416094"/>
              <a:gd name="connsiteX15" fmla="*/ 9858375 w 10515600"/>
              <a:gd name="connsiteY15" fmla="*/ 0 h 5416094"/>
              <a:gd name="connsiteX16" fmla="*/ 10515600 w 10515600"/>
              <a:gd name="connsiteY16" fmla="*/ 0 h 5416094"/>
              <a:gd name="connsiteX17" fmla="*/ 10515600 w 10515600"/>
              <a:gd name="connsiteY17" fmla="*/ 785334 h 5416094"/>
              <a:gd name="connsiteX18" fmla="*/ 10515600 w 10515600"/>
              <a:gd name="connsiteY18" fmla="*/ 1516506 h 5416094"/>
              <a:gd name="connsiteX19" fmla="*/ 10515600 w 10515600"/>
              <a:gd name="connsiteY19" fmla="*/ 2247679 h 5416094"/>
              <a:gd name="connsiteX20" fmla="*/ 10515600 w 10515600"/>
              <a:gd name="connsiteY20" fmla="*/ 2762208 h 5416094"/>
              <a:gd name="connsiteX21" fmla="*/ 10515600 w 10515600"/>
              <a:gd name="connsiteY21" fmla="*/ 3330898 h 5416094"/>
              <a:gd name="connsiteX22" fmla="*/ 10515600 w 10515600"/>
              <a:gd name="connsiteY22" fmla="*/ 4062071 h 5416094"/>
              <a:gd name="connsiteX23" fmla="*/ 10515600 w 10515600"/>
              <a:gd name="connsiteY23" fmla="*/ 4684921 h 5416094"/>
              <a:gd name="connsiteX24" fmla="*/ 10515600 w 10515600"/>
              <a:gd name="connsiteY24" fmla="*/ 5416094 h 5416094"/>
              <a:gd name="connsiteX25" fmla="*/ 9753219 w 10515600"/>
              <a:gd name="connsiteY25" fmla="*/ 5416094 h 5416094"/>
              <a:gd name="connsiteX26" fmla="*/ 9411462 w 10515600"/>
              <a:gd name="connsiteY26" fmla="*/ 5416094 h 5416094"/>
              <a:gd name="connsiteX27" fmla="*/ 8754237 w 10515600"/>
              <a:gd name="connsiteY27" fmla="*/ 5416094 h 5416094"/>
              <a:gd name="connsiteX28" fmla="*/ 8307324 w 10515600"/>
              <a:gd name="connsiteY28" fmla="*/ 5416094 h 5416094"/>
              <a:gd name="connsiteX29" fmla="*/ 7544943 w 10515600"/>
              <a:gd name="connsiteY29" fmla="*/ 5416094 h 5416094"/>
              <a:gd name="connsiteX30" fmla="*/ 7098030 w 10515600"/>
              <a:gd name="connsiteY30" fmla="*/ 5416094 h 5416094"/>
              <a:gd name="connsiteX31" fmla="*/ 6335649 w 10515600"/>
              <a:gd name="connsiteY31" fmla="*/ 5416094 h 5416094"/>
              <a:gd name="connsiteX32" fmla="*/ 5993892 w 10515600"/>
              <a:gd name="connsiteY32" fmla="*/ 5416094 h 5416094"/>
              <a:gd name="connsiteX33" fmla="*/ 5231511 w 10515600"/>
              <a:gd name="connsiteY33" fmla="*/ 5416094 h 5416094"/>
              <a:gd name="connsiteX34" fmla="*/ 4784598 w 10515600"/>
              <a:gd name="connsiteY34" fmla="*/ 5416094 h 5416094"/>
              <a:gd name="connsiteX35" fmla="*/ 4442841 w 10515600"/>
              <a:gd name="connsiteY35" fmla="*/ 5416094 h 5416094"/>
              <a:gd name="connsiteX36" fmla="*/ 3995928 w 10515600"/>
              <a:gd name="connsiteY36" fmla="*/ 5416094 h 5416094"/>
              <a:gd name="connsiteX37" fmla="*/ 3233547 w 10515600"/>
              <a:gd name="connsiteY37" fmla="*/ 5416094 h 5416094"/>
              <a:gd name="connsiteX38" fmla="*/ 2786634 w 10515600"/>
              <a:gd name="connsiteY38" fmla="*/ 5416094 h 5416094"/>
              <a:gd name="connsiteX39" fmla="*/ 2444877 w 10515600"/>
              <a:gd name="connsiteY39" fmla="*/ 5416094 h 5416094"/>
              <a:gd name="connsiteX40" fmla="*/ 1997964 w 10515600"/>
              <a:gd name="connsiteY40" fmla="*/ 5416094 h 5416094"/>
              <a:gd name="connsiteX41" fmla="*/ 1445895 w 10515600"/>
              <a:gd name="connsiteY41" fmla="*/ 5416094 h 5416094"/>
              <a:gd name="connsiteX42" fmla="*/ 788670 w 10515600"/>
              <a:gd name="connsiteY42" fmla="*/ 5416094 h 5416094"/>
              <a:gd name="connsiteX43" fmla="*/ 0 w 10515600"/>
              <a:gd name="connsiteY43" fmla="*/ 5416094 h 5416094"/>
              <a:gd name="connsiteX44" fmla="*/ 0 w 10515600"/>
              <a:gd name="connsiteY44" fmla="*/ 4630760 h 5416094"/>
              <a:gd name="connsiteX45" fmla="*/ 0 w 10515600"/>
              <a:gd name="connsiteY45" fmla="*/ 3953749 h 5416094"/>
              <a:gd name="connsiteX46" fmla="*/ 0 w 10515600"/>
              <a:gd name="connsiteY46" fmla="*/ 3276737 h 5416094"/>
              <a:gd name="connsiteX47" fmla="*/ 0 w 10515600"/>
              <a:gd name="connsiteY47" fmla="*/ 2599725 h 5416094"/>
              <a:gd name="connsiteX48" fmla="*/ 0 w 10515600"/>
              <a:gd name="connsiteY48" fmla="*/ 1922713 h 5416094"/>
              <a:gd name="connsiteX49" fmla="*/ 0 w 10515600"/>
              <a:gd name="connsiteY49" fmla="*/ 1299863 h 5416094"/>
              <a:gd name="connsiteX50" fmla="*/ 0 w 10515600"/>
              <a:gd name="connsiteY50" fmla="*/ 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515600" h="5416094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24919" y="196329"/>
                  <a:pt x="10549062" y="488432"/>
                  <a:pt x="10515600" y="785334"/>
                </a:cubicBezTo>
                <a:cubicBezTo>
                  <a:pt x="10482138" y="1082236"/>
                  <a:pt x="10536385" y="1323726"/>
                  <a:pt x="10515600" y="1516506"/>
                </a:cubicBezTo>
                <a:cubicBezTo>
                  <a:pt x="10494815" y="1709286"/>
                  <a:pt x="10546328" y="2097632"/>
                  <a:pt x="10515600" y="2247679"/>
                </a:cubicBezTo>
                <a:cubicBezTo>
                  <a:pt x="10484872" y="2397726"/>
                  <a:pt x="10491771" y="2577292"/>
                  <a:pt x="10515600" y="2762208"/>
                </a:cubicBezTo>
                <a:cubicBezTo>
                  <a:pt x="10539429" y="2947124"/>
                  <a:pt x="10511007" y="3105736"/>
                  <a:pt x="10515600" y="3330898"/>
                </a:cubicBezTo>
                <a:cubicBezTo>
                  <a:pt x="10520194" y="3556060"/>
                  <a:pt x="10497393" y="3882611"/>
                  <a:pt x="10515600" y="4062071"/>
                </a:cubicBezTo>
                <a:cubicBezTo>
                  <a:pt x="10533807" y="4241531"/>
                  <a:pt x="10544791" y="4505155"/>
                  <a:pt x="10515600" y="4684921"/>
                </a:cubicBezTo>
                <a:cubicBezTo>
                  <a:pt x="10486410" y="4864687"/>
                  <a:pt x="10497356" y="5246484"/>
                  <a:pt x="10515600" y="5416094"/>
                </a:cubicBezTo>
                <a:cubicBezTo>
                  <a:pt x="10245623" y="5445692"/>
                  <a:pt x="10029676" y="5415505"/>
                  <a:pt x="9753219" y="5416094"/>
                </a:cubicBezTo>
                <a:cubicBezTo>
                  <a:pt x="9476762" y="5416683"/>
                  <a:pt x="9553148" y="5422760"/>
                  <a:pt x="9411462" y="5416094"/>
                </a:cubicBezTo>
                <a:cubicBezTo>
                  <a:pt x="9269776" y="5409428"/>
                  <a:pt x="8927709" y="5385012"/>
                  <a:pt x="8754237" y="5416094"/>
                </a:cubicBezTo>
                <a:cubicBezTo>
                  <a:pt x="8580766" y="5447176"/>
                  <a:pt x="8413264" y="5410024"/>
                  <a:pt x="8307324" y="5416094"/>
                </a:cubicBezTo>
                <a:cubicBezTo>
                  <a:pt x="8201384" y="5422164"/>
                  <a:pt x="7912690" y="5421686"/>
                  <a:pt x="7544943" y="5416094"/>
                </a:cubicBezTo>
                <a:cubicBezTo>
                  <a:pt x="7177196" y="5410502"/>
                  <a:pt x="7304235" y="5418502"/>
                  <a:pt x="7098030" y="5416094"/>
                </a:cubicBezTo>
                <a:cubicBezTo>
                  <a:pt x="6891825" y="5413686"/>
                  <a:pt x="6541479" y="5434609"/>
                  <a:pt x="6335649" y="5416094"/>
                </a:cubicBezTo>
                <a:cubicBezTo>
                  <a:pt x="6129819" y="5397579"/>
                  <a:pt x="6106541" y="5402791"/>
                  <a:pt x="5993892" y="5416094"/>
                </a:cubicBezTo>
                <a:cubicBezTo>
                  <a:pt x="5881243" y="5429397"/>
                  <a:pt x="5545248" y="5437743"/>
                  <a:pt x="5231511" y="5416094"/>
                </a:cubicBezTo>
                <a:cubicBezTo>
                  <a:pt x="4917774" y="5394445"/>
                  <a:pt x="4963237" y="5426599"/>
                  <a:pt x="4784598" y="5416094"/>
                </a:cubicBezTo>
                <a:cubicBezTo>
                  <a:pt x="4605959" y="5405589"/>
                  <a:pt x="4605904" y="5406658"/>
                  <a:pt x="4442841" y="5416094"/>
                </a:cubicBezTo>
                <a:cubicBezTo>
                  <a:pt x="4279778" y="5425530"/>
                  <a:pt x="4177180" y="5426138"/>
                  <a:pt x="3995928" y="5416094"/>
                </a:cubicBezTo>
                <a:cubicBezTo>
                  <a:pt x="3814676" y="5406050"/>
                  <a:pt x="3516440" y="5429234"/>
                  <a:pt x="3233547" y="5416094"/>
                </a:cubicBezTo>
                <a:cubicBezTo>
                  <a:pt x="2950654" y="5402954"/>
                  <a:pt x="2884354" y="5436103"/>
                  <a:pt x="2786634" y="5416094"/>
                </a:cubicBezTo>
                <a:cubicBezTo>
                  <a:pt x="2688914" y="5396085"/>
                  <a:pt x="2522958" y="5423232"/>
                  <a:pt x="2444877" y="5416094"/>
                </a:cubicBezTo>
                <a:cubicBezTo>
                  <a:pt x="2366796" y="5408956"/>
                  <a:pt x="2104768" y="5395479"/>
                  <a:pt x="1997964" y="5416094"/>
                </a:cubicBezTo>
                <a:cubicBezTo>
                  <a:pt x="1891160" y="5436709"/>
                  <a:pt x="1573016" y="5412376"/>
                  <a:pt x="1445895" y="5416094"/>
                </a:cubicBezTo>
                <a:cubicBezTo>
                  <a:pt x="1318774" y="5419812"/>
                  <a:pt x="986443" y="5400529"/>
                  <a:pt x="788670" y="5416094"/>
                </a:cubicBezTo>
                <a:cubicBezTo>
                  <a:pt x="590897" y="5431659"/>
                  <a:pt x="363709" y="5381266"/>
                  <a:pt x="0" y="5416094"/>
                </a:cubicBezTo>
                <a:cubicBezTo>
                  <a:pt x="-22973" y="5218643"/>
                  <a:pt x="-26699" y="5010779"/>
                  <a:pt x="0" y="4630760"/>
                </a:cubicBezTo>
                <a:cubicBezTo>
                  <a:pt x="26699" y="4250741"/>
                  <a:pt x="-15389" y="4196664"/>
                  <a:pt x="0" y="3953749"/>
                </a:cubicBezTo>
                <a:cubicBezTo>
                  <a:pt x="15389" y="3710834"/>
                  <a:pt x="468" y="3611311"/>
                  <a:pt x="0" y="3276737"/>
                </a:cubicBezTo>
                <a:cubicBezTo>
                  <a:pt x="-468" y="2942163"/>
                  <a:pt x="15360" y="2781998"/>
                  <a:pt x="0" y="2599725"/>
                </a:cubicBezTo>
                <a:cubicBezTo>
                  <a:pt x="-15360" y="2417452"/>
                  <a:pt x="14816" y="2100232"/>
                  <a:pt x="0" y="1922713"/>
                </a:cubicBezTo>
                <a:cubicBezTo>
                  <a:pt x="-14816" y="1745194"/>
                  <a:pt x="-24648" y="1604167"/>
                  <a:pt x="0" y="1299863"/>
                </a:cubicBezTo>
                <a:cubicBezTo>
                  <a:pt x="24648" y="995559"/>
                  <a:pt x="2182" y="279525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Diagram&#10;&#10;Description automatically generated with low confidence">
            <a:extLst>
              <a:ext uri="{FF2B5EF4-FFF2-40B4-BE49-F238E27FC236}">
                <a16:creationId xmlns:a16="http://schemas.microsoft.com/office/drawing/2014/main" id="{382F8F2B-A693-A4E5-FF75-8ED2B76C4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593" y="914400"/>
            <a:ext cx="3726614" cy="496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7994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8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27" name="Freeform: Shape 20">
            <a:extLst>
              <a:ext uri="{FF2B5EF4-FFF2-40B4-BE49-F238E27FC236}">
                <a16:creationId xmlns:a16="http://schemas.microsoft.com/office/drawing/2014/main" id="{2F0E00C3-4613-415F-BE3A-78FBAD906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0495175" cy="6858000"/>
          </a:xfrm>
          <a:custGeom>
            <a:avLst/>
            <a:gdLst>
              <a:gd name="connsiteX0" fmla="*/ 0 w 10495175"/>
              <a:gd name="connsiteY0" fmla="*/ 0 h 6858000"/>
              <a:gd name="connsiteX1" fmla="*/ 5289224 w 10495175"/>
              <a:gd name="connsiteY1" fmla="*/ 0 h 6858000"/>
              <a:gd name="connsiteX2" fmla="*/ 6736007 w 10495175"/>
              <a:gd name="connsiteY2" fmla="*/ 0 h 6858000"/>
              <a:gd name="connsiteX3" fmla="*/ 6998753 w 10495175"/>
              <a:gd name="connsiteY3" fmla="*/ 0 h 6858000"/>
              <a:gd name="connsiteX4" fmla="*/ 7778919 w 10495175"/>
              <a:gd name="connsiteY4" fmla="*/ 0 h 6858000"/>
              <a:gd name="connsiteX5" fmla="*/ 8872152 w 10495175"/>
              <a:gd name="connsiteY5" fmla="*/ 0 h 6858000"/>
              <a:gd name="connsiteX6" fmla="*/ 8894276 w 10495175"/>
              <a:gd name="connsiteY6" fmla="*/ 14997 h 6858000"/>
              <a:gd name="connsiteX7" fmla="*/ 10495175 w 10495175"/>
              <a:gd name="connsiteY7" fmla="*/ 3621656 h 6858000"/>
              <a:gd name="connsiteX8" fmla="*/ 8620825 w 10495175"/>
              <a:gd name="connsiteY8" fmla="*/ 6374814 h 6858000"/>
              <a:gd name="connsiteX9" fmla="*/ 8104177 w 10495175"/>
              <a:gd name="connsiteY9" fmla="*/ 6780599 h 6858000"/>
              <a:gd name="connsiteX10" fmla="*/ 7992421 w 10495175"/>
              <a:gd name="connsiteY10" fmla="*/ 6858000 h 6858000"/>
              <a:gd name="connsiteX11" fmla="*/ 7778919 w 10495175"/>
              <a:gd name="connsiteY11" fmla="*/ 6858000 h 6858000"/>
              <a:gd name="connsiteX12" fmla="*/ 6998753 w 10495175"/>
              <a:gd name="connsiteY12" fmla="*/ 6858000 h 6858000"/>
              <a:gd name="connsiteX13" fmla="*/ 6736007 w 10495175"/>
              <a:gd name="connsiteY13" fmla="*/ 6858000 h 6858000"/>
              <a:gd name="connsiteX14" fmla="*/ 5289224 w 10495175"/>
              <a:gd name="connsiteY14" fmla="*/ 6858000 h 6858000"/>
              <a:gd name="connsiteX15" fmla="*/ 0 w 10495175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495175" h="6858000">
                <a:moveTo>
                  <a:pt x="0" y="0"/>
                </a:moveTo>
                <a:lnTo>
                  <a:pt x="5289224" y="0"/>
                </a:lnTo>
                <a:lnTo>
                  <a:pt x="6736007" y="0"/>
                </a:lnTo>
                <a:lnTo>
                  <a:pt x="6998753" y="0"/>
                </a:lnTo>
                <a:lnTo>
                  <a:pt x="7778919" y="0"/>
                </a:lnTo>
                <a:lnTo>
                  <a:pt x="8872152" y="0"/>
                </a:lnTo>
                <a:lnTo>
                  <a:pt x="8894276" y="14997"/>
                </a:lnTo>
                <a:cubicBezTo>
                  <a:pt x="9921439" y="754641"/>
                  <a:pt x="10495175" y="2093192"/>
                  <a:pt x="10495175" y="3621656"/>
                </a:cubicBezTo>
                <a:cubicBezTo>
                  <a:pt x="10495175" y="4969131"/>
                  <a:pt x="9566450" y="5602839"/>
                  <a:pt x="8620825" y="6374814"/>
                </a:cubicBezTo>
                <a:cubicBezTo>
                  <a:pt x="8448622" y="6515397"/>
                  <a:pt x="8277995" y="6653108"/>
                  <a:pt x="8104177" y="6780599"/>
                </a:cubicBezTo>
                <a:lnTo>
                  <a:pt x="7992421" y="6858000"/>
                </a:lnTo>
                <a:lnTo>
                  <a:pt x="7778919" y="6858000"/>
                </a:lnTo>
                <a:lnTo>
                  <a:pt x="6998753" y="6858000"/>
                </a:lnTo>
                <a:lnTo>
                  <a:pt x="6736007" y="6858000"/>
                </a:lnTo>
                <a:lnTo>
                  <a:pt x="528922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: Shape 22">
            <a:extLst>
              <a:ext uri="{FF2B5EF4-FFF2-40B4-BE49-F238E27FC236}">
                <a16:creationId xmlns:a16="http://schemas.microsoft.com/office/drawing/2014/main" id="{8DBEAE55-3EA1-41D7-A212-5F7D8986C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98020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CFC5F0E7-644F-4101-BE72-12825CF53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85964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B9E7982-A4E1-E119-1585-34B89DDEB1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323" y="0"/>
            <a:ext cx="6195858" cy="762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6649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A59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61A17EFE-FFDB-3994-3477-D3F08C7BD8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700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E5BFA61E-26ED-05ED-3764-F26DB36816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560" y="457200"/>
            <a:ext cx="475488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4174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A815F2C-4E80-4019-8E59-FAD3F7F847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009304" cy="6858000"/>
          </a:xfrm>
          <a:custGeom>
            <a:avLst/>
            <a:gdLst>
              <a:gd name="connsiteX0" fmla="*/ 8239723 w 12009304"/>
              <a:gd name="connsiteY0" fmla="*/ 5083103 h 6858000"/>
              <a:gd name="connsiteX1" fmla="*/ 9505105 w 12009304"/>
              <a:gd name="connsiteY1" fmla="*/ 5083103 h 6858000"/>
              <a:gd name="connsiteX2" fmla="*/ 9564676 w 12009304"/>
              <a:gd name="connsiteY2" fmla="*/ 5091016 h 6858000"/>
              <a:gd name="connsiteX3" fmla="*/ 9605648 w 12009304"/>
              <a:gd name="connsiteY3" fmla="*/ 5108194 h 6858000"/>
              <a:gd name="connsiteX4" fmla="*/ 9580608 w 12009304"/>
              <a:gd name="connsiteY4" fmla="*/ 5151499 h 6858000"/>
              <a:gd name="connsiteX5" fmla="*/ 8693486 w 12009304"/>
              <a:gd name="connsiteY5" fmla="*/ 6685800 h 6858000"/>
              <a:gd name="connsiteX6" fmla="*/ 8595419 w 12009304"/>
              <a:gd name="connsiteY6" fmla="*/ 6814017 h 6858000"/>
              <a:gd name="connsiteX7" fmla="*/ 8545620 w 12009304"/>
              <a:gd name="connsiteY7" fmla="*/ 6858000 h 6858000"/>
              <a:gd name="connsiteX8" fmla="*/ 7612173 w 12009304"/>
              <a:gd name="connsiteY8" fmla="*/ 6858000 h 6858000"/>
              <a:gd name="connsiteX9" fmla="*/ 7591825 w 12009304"/>
              <a:gd name="connsiteY9" fmla="*/ 6822959 h 6858000"/>
              <a:gd name="connsiteX10" fmla="*/ 7411622 w 12009304"/>
              <a:gd name="connsiteY10" fmla="*/ 6512633 h 6858000"/>
              <a:gd name="connsiteX11" fmla="*/ 7411622 w 12009304"/>
              <a:gd name="connsiteY11" fmla="*/ 6289354 h 6858000"/>
              <a:gd name="connsiteX12" fmla="*/ 8045680 w 12009304"/>
              <a:gd name="connsiteY12" fmla="*/ 5197465 h 6858000"/>
              <a:gd name="connsiteX13" fmla="*/ 8239723 w 12009304"/>
              <a:gd name="connsiteY13" fmla="*/ 5083103 h 6858000"/>
              <a:gd name="connsiteX14" fmla="*/ 10622296 w 12009304"/>
              <a:gd name="connsiteY14" fmla="*/ 1326563 h 6858000"/>
              <a:gd name="connsiteX15" fmla="*/ 11448522 w 12009304"/>
              <a:gd name="connsiteY15" fmla="*/ 1326563 h 6858000"/>
              <a:gd name="connsiteX16" fmla="*/ 11577006 w 12009304"/>
              <a:gd name="connsiteY16" fmla="*/ 1401233 h 6858000"/>
              <a:gd name="connsiteX17" fmla="*/ 11989228 w 12009304"/>
              <a:gd name="connsiteY17" fmla="*/ 2114179 h 6858000"/>
              <a:gd name="connsiteX18" fmla="*/ 11989228 w 12009304"/>
              <a:gd name="connsiteY18" fmla="*/ 2259969 h 6858000"/>
              <a:gd name="connsiteX19" fmla="*/ 11577006 w 12009304"/>
              <a:gd name="connsiteY19" fmla="*/ 2972914 h 6858000"/>
              <a:gd name="connsiteX20" fmla="*/ 11448522 w 12009304"/>
              <a:gd name="connsiteY20" fmla="*/ 3047587 h 6858000"/>
              <a:gd name="connsiteX21" fmla="*/ 10622296 w 12009304"/>
              <a:gd name="connsiteY21" fmla="*/ 3047587 h 6858000"/>
              <a:gd name="connsiteX22" fmla="*/ 10495594 w 12009304"/>
              <a:gd name="connsiteY22" fmla="*/ 2972914 h 6858000"/>
              <a:gd name="connsiteX23" fmla="*/ 10081589 w 12009304"/>
              <a:gd name="connsiteY23" fmla="*/ 2259969 h 6858000"/>
              <a:gd name="connsiteX24" fmla="*/ 10081589 w 12009304"/>
              <a:gd name="connsiteY24" fmla="*/ 2114179 h 6858000"/>
              <a:gd name="connsiteX25" fmla="*/ 10495594 w 12009304"/>
              <a:gd name="connsiteY25" fmla="*/ 1401233 h 6858000"/>
              <a:gd name="connsiteX26" fmla="*/ 10622296 w 12009304"/>
              <a:gd name="connsiteY26" fmla="*/ 1326563 h 6858000"/>
              <a:gd name="connsiteX27" fmla="*/ 0 w 12009304"/>
              <a:gd name="connsiteY27" fmla="*/ 0 h 6858000"/>
              <a:gd name="connsiteX28" fmla="*/ 4457990 w 12009304"/>
              <a:gd name="connsiteY28" fmla="*/ 0 h 6858000"/>
              <a:gd name="connsiteX29" fmla="*/ 5902610 w 12009304"/>
              <a:gd name="connsiteY29" fmla="*/ 0 h 6858000"/>
              <a:gd name="connsiteX30" fmla="*/ 8476869 w 12009304"/>
              <a:gd name="connsiteY30" fmla="*/ 0 h 6858000"/>
              <a:gd name="connsiteX31" fmla="*/ 8535933 w 12009304"/>
              <a:gd name="connsiteY31" fmla="*/ 39849 h 6858000"/>
              <a:gd name="connsiteX32" fmla="*/ 8693486 w 12009304"/>
              <a:gd name="connsiteY32" fmla="*/ 220603 h 6858000"/>
              <a:gd name="connsiteX33" fmla="*/ 10389180 w 12009304"/>
              <a:gd name="connsiteY33" fmla="*/ 3153347 h 6858000"/>
              <a:gd name="connsiteX34" fmla="*/ 10389180 w 12009304"/>
              <a:gd name="connsiteY34" fmla="*/ 3753061 h 6858000"/>
              <a:gd name="connsiteX35" fmla="*/ 9759557 w 12009304"/>
              <a:gd name="connsiteY35" fmla="*/ 4842009 h 6858000"/>
              <a:gd name="connsiteX36" fmla="*/ 9706493 w 12009304"/>
              <a:gd name="connsiteY36" fmla="*/ 4933778 h 6858000"/>
              <a:gd name="connsiteX37" fmla="*/ 9708360 w 12009304"/>
              <a:gd name="connsiteY37" fmla="*/ 4934561 h 6858000"/>
              <a:gd name="connsiteX38" fmla="*/ 9802002 w 12009304"/>
              <a:gd name="connsiteY38" fmla="*/ 5029008 h 6858000"/>
              <a:gd name="connsiteX39" fmla="*/ 10514131 w 12009304"/>
              <a:gd name="connsiteY39" fmla="*/ 6260653 h 6858000"/>
              <a:gd name="connsiteX40" fmla="*/ 10514131 w 12009304"/>
              <a:gd name="connsiteY40" fmla="*/ 6512512 h 6858000"/>
              <a:gd name="connsiteX41" fmla="*/ 10340271 w 12009304"/>
              <a:gd name="connsiteY41" fmla="*/ 6813206 h 6858000"/>
              <a:gd name="connsiteX42" fmla="*/ 10314372 w 12009304"/>
              <a:gd name="connsiteY42" fmla="*/ 6858000 h 6858000"/>
              <a:gd name="connsiteX43" fmla="*/ 10119136 w 12009304"/>
              <a:gd name="connsiteY43" fmla="*/ 6858000 h 6858000"/>
              <a:gd name="connsiteX44" fmla="*/ 10122008 w 12009304"/>
              <a:gd name="connsiteY44" fmla="*/ 6853033 h 6858000"/>
              <a:gd name="connsiteX45" fmla="*/ 10327158 w 12009304"/>
              <a:gd name="connsiteY45" fmla="*/ 6498223 h 6858000"/>
              <a:gd name="connsiteX46" fmla="*/ 10327158 w 12009304"/>
              <a:gd name="connsiteY46" fmla="*/ 6274942 h 6858000"/>
              <a:gd name="connsiteX47" fmla="*/ 9695832 w 12009304"/>
              <a:gd name="connsiteY47" fmla="*/ 5183053 h 6858000"/>
              <a:gd name="connsiteX48" fmla="*/ 9612819 w 12009304"/>
              <a:gd name="connsiteY48" fmla="*/ 5099323 h 6858000"/>
              <a:gd name="connsiteX49" fmla="*/ 9603213 w 12009304"/>
              <a:gd name="connsiteY49" fmla="*/ 5095298 h 6858000"/>
              <a:gd name="connsiteX50" fmla="*/ 9654707 w 12009304"/>
              <a:gd name="connsiteY50" fmla="*/ 5006238 h 6858000"/>
              <a:gd name="connsiteX51" fmla="*/ 9693004 w 12009304"/>
              <a:gd name="connsiteY51" fmla="*/ 4940002 h 6858000"/>
              <a:gd name="connsiteX52" fmla="*/ 9653283 w 12009304"/>
              <a:gd name="connsiteY52" fmla="*/ 4923348 h 6858000"/>
              <a:gd name="connsiteX53" fmla="*/ 9586087 w 12009304"/>
              <a:gd name="connsiteY53" fmla="*/ 4914420 h 6858000"/>
              <a:gd name="connsiteX54" fmla="*/ 8158743 w 12009304"/>
              <a:gd name="connsiteY54" fmla="*/ 4914420 h 6858000"/>
              <a:gd name="connsiteX55" fmla="*/ 7939863 w 12009304"/>
              <a:gd name="connsiteY55" fmla="*/ 5043420 h 6858000"/>
              <a:gd name="connsiteX56" fmla="*/ 7224650 w 12009304"/>
              <a:gd name="connsiteY56" fmla="*/ 6275065 h 6858000"/>
              <a:gd name="connsiteX57" fmla="*/ 7224650 w 12009304"/>
              <a:gd name="connsiteY57" fmla="*/ 6526922 h 6858000"/>
              <a:gd name="connsiteX58" fmla="*/ 7350544 w 12009304"/>
              <a:gd name="connsiteY58" fmla="*/ 6743723 h 6858000"/>
              <a:gd name="connsiteX59" fmla="*/ 7416905 w 12009304"/>
              <a:gd name="connsiteY59" fmla="*/ 6858000 h 6858000"/>
              <a:gd name="connsiteX60" fmla="*/ 5902610 w 12009304"/>
              <a:gd name="connsiteY60" fmla="*/ 6858000 h 6858000"/>
              <a:gd name="connsiteX61" fmla="*/ 4389357 w 12009304"/>
              <a:gd name="connsiteY61" fmla="*/ 6858000 h 6858000"/>
              <a:gd name="connsiteX62" fmla="*/ 0 w 12009304"/>
              <a:gd name="connsiteY6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2009304" h="6858000">
                <a:moveTo>
                  <a:pt x="8239723" y="5083103"/>
                </a:moveTo>
                <a:cubicBezTo>
                  <a:pt x="8239723" y="5083103"/>
                  <a:pt x="8239723" y="5083103"/>
                  <a:pt x="9505105" y="5083103"/>
                </a:cubicBezTo>
                <a:cubicBezTo>
                  <a:pt x="9525601" y="5083103"/>
                  <a:pt x="9545588" y="5085825"/>
                  <a:pt x="9564676" y="5091016"/>
                </a:cubicBezTo>
                <a:lnTo>
                  <a:pt x="9605648" y="5108194"/>
                </a:lnTo>
                <a:lnTo>
                  <a:pt x="9580608" y="5151499"/>
                </a:lnTo>
                <a:cubicBezTo>
                  <a:pt x="9354208" y="5543062"/>
                  <a:pt x="9064418" y="6044264"/>
                  <a:pt x="8693486" y="6685800"/>
                </a:cubicBezTo>
                <a:cubicBezTo>
                  <a:pt x="8665958" y="6733339"/>
                  <a:pt x="8632925" y="6776306"/>
                  <a:pt x="8595419" y="6814017"/>
                </a:cubicBezTo>
                <a:lnTo>
                  <a:pt x="8545620" y="6858000"/>
                </a:lnTo>
                <a:lnTo>
                  <a:pt x="7612173" y="6858000"/>
                </a:lnTo>
                <a:lnTo>
                  <a:pt x="7591825" y="6822959"/>
                </a:lnTo>
                <a:cubicBezTo>
                  <a:pt x="7538315" y="6730809"/>
                  <a:pt x="7478495" y="6627794"/>
                  <a:pt x="7411622" y="6512633"/>
                </a:cubicBezTo>
                <a:cubicBezTo>
                  <a:pt x="7370628" y="6444560"/>
                  <a:pt x="7370628" y="6357427"/>
                  <a:pt x="7411622" y="6289354"/>
                </a:cubicBezTo>
                <a:cubicBezTo>
                  <a:pt x="7411622" y="6289354"/>
                  <a:pt x="7411622" y="6289354"/>
                  <a:pt x="8045680" y="5197465"/>
                </a:cubicBezTo>
                <a:cubicBezTo>
                  <a:pt x="8083943" y="5126669"/>
                  <a:pt x="8160465" y="5083103"/>
                  <a:pt x="8239723" y="5083103"/>
                </a:cubicBezTo>
                <a:close/>
                <a:moveTo>
                  <a:pt x="10622296" y="1326563"/>
                </a:moveTo>
                <a:cubicBezTo>
                  <a:pt x="10622296" y="1326563"/>
                  <a:pt x="10622296" y="1326563"/>
                  <a:pt x="11448522" y="1326563"/>
                </a:cubicBezTo>
                <a:cubicBezTo>
                  <a:pt x="11502058" y="1326563"/>
                  <a:pt x="11550238" y="1355009"/>
                  <a:pt x="11577006" y="1401233"/>
                </a:cubicBezTo>
                <a:cubicBezTo>
                  <a:pt x="11577006" y="1401233"/>
                  <a:pt x="11577006" y="1401233"/>
                  <a:pt x="11989228" y="2114179"/>
                </a:cubicBezTo>
                <a:cubicBezTo>
                  <a:pt x="12015996" y="2158629"/>
                  <a:pt x="12015996" y="2215522"/>
                  <a:pt x="11989228" y="2259969"/>
                </a:cubicBezTo>
                <a:cubicBezTo>
                  <a:pt x="11989228" y="2259969"/>
                  <a:pt x="11989228" y="2259969"/>
                  <a:pt x="11577006" y="2972914"/>
                </a:cubicBezTo>
                <a:cubicBezTo>
                  <a:pt x="11550238" y="3019141"/>
                  <a:pt x="11502058" y="3047587"/>
                  <a:pt x="11448522" y="3047587"/>
                </a:cubicBezTo>
                <a:cubicBezTo>
                  <a:pt x="11448522" y="3047587"/>
                  <a:pt x="11448522" y="3047587"/>
                  <a:pt x="10622296" y="3047587"/>
                </a:cubicBezTo>
                <a:cubicBezTo>
                  <a:pt x="10570544" y="3047587"/>
                  <a:pt x="10520578" y="3019141"/>
                  <a:pt x="10495594" y="2972914"/>
                </a:cubicBezTo>
                <a:cubicBezTo>
                  <a:pt x="10495594" y="2972914"/>
                  <a:pt x="10495594" y="2972914"/>
                  <a:pt x="10081589" y="2259969"/>
                </a:cubicBezTo>
                <a:cubicBezTo>
                  <a:pt x="10054821" y="2215522"/>
                  <a:pt x="10054821" y="2158629"/>
                  <a:pt x="10081589" y="2114179"/>
                </a:cubicBezTo>
                <a:cubicBezTo>
                  <a:pt x="10081589" y="2114179"/>
                  <a:pt x="10081589" y="2114179"/>
                  <a:pt x="10495594" y="1401233"/>
                </a:cubicBezTo>
                <a:cubicBezTo>
                  <a:pt x="10520578" y="1355009"/>
                  <a:pt x="10570544" y="1326563"/>
                  <a:pt x="10622296" y="1326563"/>
                </a:cubicBezTo>
                <a:close/>
                <a:moveTo>
                  <a:pt x="0" y="0"/>
                </a:moveTo>
                <a:lnTo>
                  <a:pt x="4457990" y="0"/>
                </a:lnTo>
                <a:lnTo>
                  <a:pt x="5902610" y="0"/>
                </a:lnTo>
                <a:lnTo>
                  <a:pt x="8476869" y="0"/>
                </a:lnTo>
                <a:lnTo>
                  <a:pt x="8535933" y="39849"/>
                </a:lnTo>
                <a:cubicBezTo>
                  <a:pt x="8598516" y="88273"/>
                  <a:pt x="8652195" y="149296"/>
                  <a:pt x="8693486" y="220603"/>
                </a:cubicBezTo>
                <a:cubicBezTo>
                  <a:pt x="8693486" y="220603"/>
                  <a:pt x="8693486" y="220603"/>
                  <a:pt x="10389180" y="3153347"/>
                </a:cubicBezTo>
                <a:cubicBezTo>
                  <a:pt x="10499291" y="3336185"/>
                  <a:pt x="10499291" y="3570221"/>
                  <a:pt x="10389180" y="3753061"/>
                </a:cubicBezTo>
                <a:cubicBezTo>
                  <a:pt x="10389180" y="3753061"/>
                  <a:pt x="10389180" y="3753061"/>
                  <a:pt x="9759557" y="4842009"/>
                </a:cubicBezTo>
                <a:lnTo>
                  <a:pt x="9706493" y="4933778"/>
                </a:lnTo>
                <a:lnTo>
                  <a:pt x="9708360" y="4934561"/>
                </a:lnTo>
                <a:cubicBezTo>
                  <a:pt x="9746510" y="4956830"/>
                  <a:pt x="9778880" y="4989078"/>
                  <a:pt x="9802002" y="5029008"/>
                </a:cubicBezTo>
                <a:cubicBezTo>
                  <a:pt x="9802002" y="5029008"/>
                  <a:pt x="9802002" y="5029008"/>
                  <a:pt x="10514131" y="6260653"/>
                </a:cubicBezTo>
                <a:cubicBezTo>
                  <a:pt x="10560376" y="6337439"/>
                  <a:pt x="10560376" y="6435725"/>
                  <a:pt x="10514131" y="6512512"/>
                </a:cubicBezTo>
                <a:cubicBezTo>
                  <a:pt x="10514131" y="6512512"/>
                  <a:pt x="10514131" y="6512512"/>
                  <a:pt x="10340271" y="6813206"/>
                </a:cubicBezTo>
                <a:lnTo>
                  <a:pt x="10314372" y="6858000"/>
                </a:lnTo>
                <a:lnTo>
                  <a:pt x="10119136" y="6858000"/>
                </a:lnTo>
                <a:lnTo>
                  <a:pt x="10122008" y="6853033"/>
                </a:lnTo>
                <a:cubicBezTo>
                  <a:pt x="10327158" y="6498223"/>
                  <a:pt x="10327158" y="6498223"/>
                  <a:pt x="10327158" y="6498223"/>
                </a:cubicBezTo>
                <a:cubicBezTo>
                  <a:pt x="10368154" y="6430148"/>
                  <a:pt x="10368154" y="6343015"/>
                  <a:pt x="10327158" y="6274942"/>
                </a:cubicBezTo>
                <a:cubicBezTo>
                  <a:pt x="9695832" y="5183053"/>
                  <a:pt x="9695832" y="5183053"/>
                  <a:pt x="9695832" y="5183053"/>
                </a:cubicBezTo>
                <a:cubicBezTo>
                  <a:pt x="9675334" y="5147654"/>
                  <a:pt x="9646640" y="5119063"/>
                  <a:pt x="9612819" y="5099323"/>
                </a:cubicBezTo>
                <a:lnTo>
                  <a:pt x="9603213" y="5095298"/>
                </a:lnTo>
                <a:lnTo>
                  <a:pt x="9654707" y="5006238"/>
                </a:lnTo>
                <a:lnTo>
                  <a:pt x="9693004" y="4940002"/>
                </a:lnTo>
                <a:lnTo>
                  <a:pt x="9653283" y="4923348"/>
                </a:lnTo>
                <a:cubicBezTo>
                  <a:pt x="9631750" y="4917491"/>
                  <a:pt x="9609208" y="4914420"/>
                  <a:pt x="9586087" y="4914420"/>
                </a:cubicBezTo>
                <a:cubicBezTo>
                  <a:pt x="8158743" y="4914420"/>
                  <a:pt x="8158743" y="4914420"/>
                  <a:pt x="8158743" y="4914420"/>
                </a:cubicBezTo>
                <a:cubicBezTo>
                  <a:pt x="8069341" y="4914420"/>
                  <a:pt x="7983024" y="4963563"/>
                  <a:pt x="7939863" y="5043420"/>
                </a:cubicBezTo>
                <a:cubicBezTo>
                  <a:pt x="7224650" y="6275065"/>
                  <a:pt x="7224650" y="6275065"/>
                  <a:pt x="7224650" y="6275065"/>
                </a:cubicBezTo>
                <a:cubicBezTo>
                  <a:pt x="7178407" y="6351849"/>
                  <a:pt x="7178407" y="6450135"/>
                  <a:pt x="7224650" y="6526922"/>
                </a:cubicBezTo>
                <a:cubicBezTo>
                  <a:pt x="7269350" y="6603900"/>
                  <a:pt x="7311257" y="6676067"/>
                  <a:pt x="7350544" y="6743723"/>
                </a:cubicBezTo>
                <a:lnTo>
                  <a:pt x="7416905" y="6858000"/>
                </a:lnTo>
                <a:lnTo>
                  <a:pt x="5902610" y="6858000"/>
                </a:lnTo>
                <a:lnTo>
                  <a:pt x="438935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FA1C1AFC-AD91-3DB7-35B2-CEA15DB43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207" y="249375"/>
            <a:ext cx="4483271" cy="635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872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text, outdoor, person, standing&#10;&#10;Description automatically generated">
            <a:extLst>
              <a:ext uri="{FF2B5EF4-FFF2-40B4-BE49-F238E27FC236}">
                <a16:creationId xmlns:a16="http://schemas.microsoft.com/office/drawing/2014/main" id="{F3A1A87D-A06E-3ADD-D6A9-56FB683FB2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333" y="643467"/>
            <a:ext cx="474933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8206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95990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ice cream cones&#10;&#10;Description automatically generated with low confidence">
            <a:extLst>
              <a:ext uri="{FF2B5EF4-FFF2-40B4-BE49-F238E27FC236}">
                <a16:creationId xmlns:a16="http://schemas.microsoft.com/office/drawing/2014/main" id="{339FBC25-6A16-68D5-8D6D-32E1D7F41F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3020"/>
          <a:stretch/>
        </p:blipFill>
        <p:spPr>
          <a:xfrm>
            <a:off x="1155547" y="637762"/>
            <a:ext cx="9889808" cy="557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1900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artoon of a child riding a scooter&#10;&#10;Description automatically generated with medium confidence">
            <a:extLst>
              <a:ext uri="{FF2B5EF4-FFF2-40B4-BE49-F238E27FC236}">
                <a16:creationId xmlns:a16="http://schemas.microsoft.com/office/drawing/2014/main" id="{D62984EA-C966-FC48-1AAB-4BE607D95D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755" y="-24787"/>
            <a:ext cx="4594259" cy="6882787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3673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279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Diagram&#10;&#10;Description automatically generated with low confidence">
            <a:extLst>
              <a:ext uri="{FF2B5EF4-FFF2-40B4-BE49-F238E27FC236}">
                <a16:creationId xmlns:a16="http://schemas.microsoft.com/office/drawing/2014/main" id="{E3366BAF-E8ED-BFD7-A9C8-019CE72FF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486" y="643467"/>
            <a:ext cx="558502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4353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153EDB2-4AAD-43F4-AE78-4D326C813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3CB7779-72E2-4E92-AE18-6BBC335DD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7625" y="0"/>
            <a:ext cx="11097905" cy="6858000"/>
            <a:chOff x="547625" y="0"/>
            <a:chExt cx="11097905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75B9DA5-08BD-40EA-B06C-3D3CCD06A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7575" y="0"/>
              <a:ext cx="10345003" cy="6858000"/>
            </a:xfrm>
            <a:custGeom>
              <a:avLst/>
              <a:gdLst>
                <a:gd name="connsiteX0" fmla="*/ 7551973 w 9174595"/>
                <a:gd name="connsiteY0" fmla="*/ 0 h 6858000"/>
                <a:gd name="connsiteX1" fmla="*/ 5634635 w 9174595"/>
                <a:gd name="connsiteY1" fmla="*/ 0 h 6858000"/>
                <a:gd name="connsiteX2" fmla="*/ 5550590 w 9174595"/>
                <a:gd name="connsiteY2" fmla="*/ 0 h 6858000"/>
                <a:gd name="connsiteX3" fmla="*/ 5480986 w 9174595"/>
                <a:gd name="connsiteY3" fmla="*/ 0 h 6858000"/>
                <a:gd name="connsiteX4" fmla="*/ 4886240 w 9174595"/>
                <a:gd name="connsiteY4" fmla="*/ 0 h 6858000"/>
                <a:gd name="connsiteX5" fmla="*/ 4816638 w 9174595"/>
                <a:gd name="connsiteY5" fmla="*/ 0 h 6858000"/>
                <a:gd name="connsiteX6" fmla="*/ 4357958 w 9174595"/>
                <a:gd name="connsiteY6" fmla="*/ 0 h 6858000"/>
                <a:gd name="connsiteX7" fmla="*/ 4288354 w 9174595"/>
                <a:gd name="connsiteY7" fmla="*/ 0 h 6858000"/>
                <a:gd name="connsiteX8" fmla="*/ 3693608 w 9174595"/>
                <a:gd name="connsiteY8" fmla="*/ 0 h 6858000"/>
                <a:gd name="connsiteX9" fmla="*/ 3624006 w 9174595"/>
                <a:gd name="connsiteY9" fmla="*/ 0 h 6858000"/>
                <a:gd name="connsiteX10" fmla="*/ 3276448 w 9174595"/>
                <a:gd name="connsiteY10" fmla="*/ 0 h 6858000"/>
                <a:gd name="connsiteX11" fmla="*/ 1622622 w 9174595"/>
                <a:gd name="connsiteY11" fmla="*/ 0 h 6858000"/>
                <a:gd name="connsiteX12" fmla="*/ 1600504 w 9174595"/>
                <a:gd name="connsiteY12" fmla="*/ 14997 h 6858000"/>
                <a:gd name="connsiteX13" fmla="*/ 0 w 9174595"/>
                <a:gd name="connsiteY13" fmla="*/ 3621656 h 6858000"/>
                <a:gd name="connsiteX14" fmla="*/ 1873886 w 9174595"/>
                <a:gd name="connsiteY14" fmla="*/ 6374814 h 6858000"/>
                <a:gd name="connsiteX15" fmla="*/ 2390406 w 9174595"/>
                <a:gd name="connsiteY15" fmla="*/ 6780599 h 6858000"/>
                <a:gd name="connsiteX16" fmla="*/ 2502136 w 9174595"/>
                <a:gd name="connsiteY16" fmla="*/ 6858000 h 6858000"/>
                <a:gd name="connsiteX17" fmla="*/ 3276448 w 9174595"/>
                <a:gd name="connsiteY17" fmla="*/ 6858000 h 6858000"/>
                <a:gd name="connsiteX18" fmla="*/ 3624006 w 9174595"/>
                <a:gd name="connsiteY18" fmla="*/ 6858000 h 6858000"/>
                <a:gd name="connsiteX19" fmla="*/ 3693608 w 9174595"/>
                <a:gd name="connsiteY19" fmla="*/ 6858000 h 6858000"/>
                <a:gd name="connsiteX20" fmla="*/ 4288354 w 9174595"/>
                <a:gd name="connsiteY20" fmla="*/ 6858000 h 6858000"/>
                <a:gd name="connsiteX21" fmla="*/ 4357958 w 9174595"/>
                <a:gd name="connsiteY21" fmla="*/ 6858000 h 6858000"/>
                <a:gd name="connsiteX22" fmla="*/ 4816638 w 9174595"/>
                <a:gd name="connsiteY22" fmla="*/ 6858000 h 6858000"/>
                <a:gd name="connsiteX23" fmla="*/ 4886240 w 9174595"/>
                <a:gd name="connsiteY23" fmla="*/ 6858000 h 6858000"/>
                <a:gd name="connsiteX24" fmla="*/ 5480986 w 9174595"/>
                <a:gd name="connsiteY24" fmla="*/ 6858000 h 6858000"/>
                <a:gd name="connsiteX25" fmla="*/ 5550590 w 9174595"/>
                <a:gd name="connsiteY25" fmla="*/ 6858000 h 6858000"/>
                <a:gd name="connsiteX26" fmla="*/ 5634635 w 9174595"/>
                <a:gd name="connsiteY26" fmla="*/ 6858000 h 6858000"/>
                <a:gd name="connsiteX27" fmla="*/ 6672460 w 9174595"/>
                <a:gd name="connsiteY27" fmla="*/ 6858000 h 6858000"/>
                <a:gd name="connsiteX28" fmla="*/ 6784188 w 9174595"/>
                <a:gd name="connsiteY28" fmla="*/ 6780599 h 6858000"/>
                <a:gd name="connsiteX29" fmla="*/ 7300708 w 9174595"/>
                <a:gd name="connsiteY29" fmla="*/ 6374814 h 6858000"/>
                <a:gd name="connsiteX30" fmla="*/ 9174595 w 9174595"/>
                <a:gd name="connsiteY30" fmla="*/ 3621656 h 6858000"/>
                <a:gd name="connsiteX31" fmla="*/ 7574092 w 9174595"/>
                <a:gd name="connsiteY3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4595" h="6858000">
                  <a:moveTo>
                    <a:pt x="7551973" y="0"/>
                  </a:moveTo>
                  <a:lnTo>
                    <a:pt x="5634635" y="0"/>
                  </a:lnTo>
                  <a:lnTo>
                    <a:pt x="5550590" y="0"/>
                  </a:lnTo>
                  <a:lnTo>
                    <a:pt x="5480986" y="0"/>
                  </a:lnTo>
                  <a:lnTo>
                    <a:pt x="4886240" y="0"/>
                  </a:lnTo>
                  <a:lnTo>
                    <a:pt x="4816638" y="0"/>
                  </a:lnTo>
                  <a:lnTo>
                    <a:pt x="4357958" y="0"/>
                  </a:lnTo>
                  <a:lnTo>
                    <a:pt x="4288354" y="0"/>
                  </a:lnTo>
                  <a:lnTo>
                    <a:pt x="3693608" y="0"/>
                  </a:lnTo>
                  <a:lnTo>
                    <a:pt x="3624006" y="0"/>
                  </a:lnTo>
                  <a:lnTo>
                    <a:pt x="3276448" y="0"/>
                  </a:lnTo>
                  <a:lnTo>
                    <a:pt x="1622622" y="0"/>
                  </a:lnTo>
                  <a:lnTo>
                    <a:pt x="1600504" y="14997"/>
                  </a:lnTo>
                  <a:cubicBezTo>
                    <a:pt x="573594" y="754641"/>
                    <a:pt x="0" y="2093192"/>
                    <a:pt x="0" y="3621656"/>
                  </a:cubicBezTo>
                  <a:cubicBezTo>
                    <a:pt x="0" y="4969131"/>
                    <a:pt x="928496" y="5602839"/>
                    <a:pt x="1873886" y="6374814"/>
                  </a:cubicBezTo>
                  <a:cubicBezTo>
                    <a:pt x="2046046" y="6515397"/>
                    <a:pt x="2216632" y="6653108"/>
                    <a:pt x="2390406" y="6780599"/>
                  </a:cubicBezTo>
                  <a:lnTo>
                    <a:pt x="2502136" y="6858000"/>
                  </a:lnTo>
                  <a:lnTo>
                    <a:pt x="3276448" y="6858000"/>
                  </a:lnTo>
                  <a:lnTo>
                    <a:pt x="3624006" y="6858000"/>
                  </a:lnTo>
                  <a:lnTo>
                    <a:pt x="3693608" y="6858000"/>
                  </a:lnTo>
                  <a:lnTo>
                    <a:pt x="4288354" y="6858000"/>
                  </a:lnTo>
                  <a:lnTo>
                    <a:pt x="4357958" y="6858000"/>
                  </a:lnTo>
                  <a:lnTo>
                    <a:pt x="4816638" y="6858000"/>
                  </a:lnTo>
                  <a:lnTo>
                    <a:pt x="4886240" y="6858000"/>
                  </a:lnTo>
                  <a:lnTo>
                    <a:pt x="5480986" y="6858000"/>
                  </a:lnTo>
                  <a:lnTo>
                    <a:pt x="5550590" y="6858000"/>
                  </a:lnTo>
                  <a:lnTo>
                    <a:pt x="5634635" y="6858000"/>
                  </a:lnTo>
                  <a:lnTo>
                    <a:pt x="6672460" y="6858000"/>
                  </a:lnTo>
                  <a:lnTo>
                    <a:pt x="6784188" y="6780599"/>
                  </a:lnTo>
                  <a:cubicBezTo>
                    <a:pt x="6957963" y="6653108"/>
                    <a:pt x="7128548" y="6515397"/>
                    <a:pt x="7300708" y="6374814"/>
                  </a:cubicBezTo>
                  <a:cubicBezTo>
                    <a:pt x="8246100" y="5602839"/>
                    <a:pt x="9174595" y="4969131"/>
                    <a:pt x="9174595" y="3621656"/>
                  </a:cubicBezTo>
                  <a:cubicBezTo>
                    <a:pt x="9174595" y="2093192"/>
                    <a:pt x="8601001" y="754641"/>
                    <a:pt x="7574092" y="1499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EE62D72-11EF-40E9-BF23-0FCAEACDD7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08673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76336F2-6633-4E26-8760-05F94D87D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75235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9F3102E-7749-422F-8F51-A148252B8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47625" y="0"/>
              <a:ext cx="2209181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71191CD-1211-4C40-9D45-449D9BE65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36349" y="0"/>
              <a:ext cx="2209181" cy="6858000"/>
            </a:xfrm>
            <a:custGeom>
              <a:avLst/>
              <a:gdLst>
                <a:gd name="connsiteX0" fmla="*/ 937727 w 2209181"/>
                <a:gd name="connsiteY0" fmla="*/ 0 h 6858000"/>
                <a:gd name="connsiteX1" fmla="*/ 955085 w 2209181"/>
                <a:gd name="connsiteY1" fmla="*/ 0 h 6858000"/>
                <a:gd name="connsiteX2" fmla="*/ 982018 w 2209181"/>
                <a:gd name="connsiteY2" fmla="*/ 25210 h 6858000"/>
                <a:gd name="connsiteX3" fmla="*/ 2202283 w 2209181"/>
                <a:gd name="connsiteY3" fmla="*/ 3810283 h 6858000"/>
                <a:gd name="connsiteX4" fmla="*/ 236958 w 2209181"/>
                <a:gd name="connsiteY4" fmla="*/ 6682507 h 6858000"/>
                <a:gd name="connsiteX5" fmla="*/ 19349 w 2209181"/>
                <a:gd name="connsiteY5" fmla="*/ 6858000 h 6858000"/>
                <a:gd name="connsiteX6" fmla="*/ 0 w 2209181"/>
                <a:gd name="connsiteY6" fmla="*/ 6858000 h 6858000"/>
                <a:gd name="connsiteX7" fmla="*/ 218679 w 2209181"/>
                <a:gd name="connsiteY7" fmla="*/ 6681644 h 6858000"/>
                <a:gd name="connsiteX8" fmla="*/ 2184004 w 2209181"/>
                <a:gd name="connsiteY8" fmla="*/ 3809420 h 6858000"/>
                <a:gd name="connsiteX9" fmla="*/ 963738 w 2209181"/>
                <a:gd name="connsiteY9" fmla="*/ 2434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37727" y="0"/>
                  </a:moveTo>
                  <a:lnTo>
                    <a:pt x="955085" y="0"/>
                  </a:lnTo>
                  <a:lnTo>
                    <a:pt x="982018" y="25210"/>
                  </a:lnTo>
                  <a:cubicBezTo>
                    <a:pt x="1836289" y="886318"/>
                    <a:pt x="2270080" y="2270266"/>
                    <a:pt x="2202283" y="3810283"/>
                  </a:cubicBezTo>
                  <a:cubicBezTo>
                    <a:pt x="2138530" y="5258455"/>
                    <a:pt x="1199288" y="5896573"/>
                    <a:pt x="236958" y="6682507"/>
                  </a:cubicBezTo>
                  <a:lnTo>
                    <a:pt x="19349" y="6858000"/>
                  </a:lnTo>
                  <a:lnTo>
                    <a:pt x="0" y="6858000"/>
                  </a:lnTo>
                  <a:lnTo>
                    <a:pt x="218679" y="6681644"/>
                  </a:lnTo>
                  <a:cubicBezTo>
                    <a:pt x="1181008" y="5895709"/>
                    <a:pt x="2120250" y="5257592"/>
                    <a:pt x="2184004" y="3809420"/>
                  </a:cubicBezTo>
                  <a:cubicBezTo>
                    <a:pt x="2251801" y="2269402"/>
                    <a:pt x="1818009" y="885455"/>
                    <a:pt x="963738" y="24346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FD0601CD-6D99-1393-46DE-AB527FF14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63" y="101204"/>
            <a:ext cx="4966244" cy="675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1712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E4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139ABE26-ED87-F382-C673-27F1A685A3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237" y="643467"/>
            <a:ext cx="5097525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1964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60D900D9-8D50-F2FA-F876-512A25E77A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436" y="0"/>
            <a:ext cx="64071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2908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9618CE3C-E887-68C6-1278-58E8A2D850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569" y="178420"/>
            <a:ext cx="6785480" cy="670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8719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0</Words>
  <Application>Microsoft Office PowerPoint</Application>
  <PresentationFormat>Widescreen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Meiryo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 D. Hill</dc:creator>
  <cp:lastModifiedBy>Marc D. Hill</cp:lastModifiedBy>
  <cp:revision>1</cp:revision>
  <dcterms:created xsi:type="dcterms:W3CDTF">2023-01-03T17:16:13Z</dcterms:created>
  <dcterms:modified xsi:type="dcterms:W3CDTF">2023-01-03T18:48:37Z</dcterms:modified>
</cp:coreProperties>
</file>