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34" r:id="rId2"/>
    <p:sldId id="333" r:id="rId3"/>
    <p:sldId id="289" r:id="rId4"/>
    <p:sldId id="285" r:id="rId5"/>
    <p:sldId id="286" r:id="rId6"/>
    <p:sldId id="287" r:id="rId7"/>
    <p:sldId id="288" r:id="rId8"/>
    <p:sldId id="257" r:id="rId9"/>
    <p:sldId id="258" r:id="rId10"/>
    <p:sldId id="283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84" r:id="rId19"/>
    <p:sldId id="266" r:id="rId20"/>
    <p:sldId id="268" r:id="rId21"/>
    <p:sldId id="269" r:id="rId22"/>
    <p:sldId id="270" r:id="rId23"/>
    <p:sldId id="271" r:id="rId24"/>
    <p:sldId id="267" r:id="rId25"/>
    <p:sldId id="273" r:id="rId26"/>
    <p:sldId id="272" r:id="rId27"/>
    <p:sldId id="291" r:id="rId28"/>
    <p:sldId id="274" r:id="rId29"/>
    <p:sldId id="275" r:id="rId30"/>
    <p:sldId id="276" r:id="rId31"/>
    <p:sldId id="277" r:id="rId32"/>
    <p:sldId id="335" r:id="rId33"/>
    <p:sldId id="278" r:id="rId34"/>
    <p:sldId id="282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4" Type="http://schemas.openxmlformats.org/officeDocument/2006/relationships/image" Target="../media/image17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4" Type="http://schemas.openxmlformats.org/officeDocument/2006/relationships/image" Target="../media/image21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4" Type="http://schemas.openxmlformats.org/officeDocument/2006/relationships/image" Target="../media/image30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4" Type="http://schemas.openxmlformats.org/officeDocument/2006/relationships/image" Target="../media/image17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4" Type="http://schemas.openxmlformats.org/officeDocument/2006/relationships/image" Target="../media/image21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4" Type="http://schemas.openxmlformats.org/officeDocument/2006/relationships/image" Target="../media/image30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130253-8EB5-4461-9E14-2FE543BE099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95954B1-A011-4AD6-B16B-43213FB3A60C}">
      <dgm:prSet/>
      <dgm:spPr/>
      <dgm:t>
        <a:bodyPr/>
        <a:lstStyle/>
        <a:p>
          <a:r>
            <a:rPr lang="en-US"/>
            <a:t>What is NFPA 1700?</a:t>
          </a:r>
        </a:p>
      </dgm:t>
    </dgm:pt>
    <dgm:pt modelId="{AE2C2F50-7BBE-45B8-888D-641E2E2D564A}" type="parTrans" cxnId="{C56B0454-2DC9-4EF8-9131-93BB4DA6B9E9}">
      <dgm:prSet/>
      <dgm:spPr/>
      <dgm:t>
        <a:bodyPr/>
        <a:lstStyle/>
        <a:p>
          <a:endParaRPr lang="en-US"/>
        </a:p>
      </dgm:t>
    </dgm:pt>
    <dgm:pt modelId="{4E1B16E4-FC20-4D48-BBBB-5AE551A9A531}" type="sibTrans" cxnId="{C56B0454-2DC9-4EF8-9131-93BB4DA6B9E9}">
      <dgm:prSet/>
      <dgm:spPr/>
      <dgm:t>
        <a:bodyPr/>
        <a:lstStyle/>
        <a:p>
          <a:endParaRPr lang="en-US"/>
        </a:p>
      </dgm:t>
    </dgm:pt>
    <dgm:pt modelId="{DFCFCC79-178C-4C01-8B95-262CCCF2EDB4}">
      <dgm:prSet/>
      <dgm:spPr/>
      <dgm:t>
        <a:bodyPr/>
        <a:lstStyle/>
        <a:p>
          <a:r>
            <a:rPr lang="en-US"/>
            <a:t>Today’s Fire Environment</a:t>
          </a:r>
        </a:p>
      </dgm:t>
    </dgm:pt>
    <dgm:pt modelId="{F737E19D-F690-47DD-A906-CF7DFFB3E4C6}" type="parTrans" cxnId="{DDA39ED6-56D9-4246-9148-A1D5C771519A}">
      <dgm:prSet/>
      <dgm:spPr/>
      <dgm:t>
        <a:bodyPr/>
        <a:lstStyle/>
        <a:p>
          <a:endParaRPr lang="en-US"/>
        </a:p>
      </dgm:t>
    </dgm:pt>
    <dgm:pt modelId="{06CFC115-0A23-4A7F-9233-7D9624E5177C}" type="sibTrans" cxnId="{DDA39ED6-56D9-4246-9148-A1D5C771519A}">
      <dgm:prSet/>
      <dgm:spPr/>
      <dgm:t>
        <a:bodyPr/>
        <a:lstStyle/>
        <a:p>
          <a:endParaRPr lang="en-US"/>
        </a:p>
      </dgm:t>
    </dgm:pt>
    <dgm:pt modelId="{006E08B2-1F79-4DD3-AD27-73C75E86098D}">
      <dgm:prSet/>
      <dgm:spPr/>
      <dgm:t>
        <a:bodyPr/>
        <a:lstStyle/>
        <a:p>
          <a:r>
            <a:rPr lang="en-US"/>
            <a:t>Firefighting strategies</a:t>
          </a:r>
        </a:p>
      </dgm:t>
    </dgm:pt>
    <dgm:pt modelId="{0A135CD0-1E24-4DDA-A637-B010365BF2D6}" type="parTrans" cxnId="{681AAA41-B0D5-435C-8A62-4A2045603919}">
      <dgm:prSet/>
      <dgm:spPr/>
      <dgm:t>
        <a:bodyPr/>
        <a:lstStyle/>
        <a:p>
          <a:endParaRPr lang="en-US"/>
        </a:p>
      </dgm:t>
    </dgm:pt>
    <dgm:pt modelId="{72FEB463-9C68-424A-B474-0E2B550E4D74}" type="sibTrans" cxnId="{681AAA41-B0D5-435C-8A62-4A2045603919}">
      <dgm:prSet/>
      <dgm:spPr/>
      <dgm:t>
        <a:bodyPr/>
        <a:lstStyle/>
        <a:p>
          <a:endParaRPr lang="en-US"/>
        </a:p>
      </dgm:t>
    </dgm:pt>
    <dgm:pt modelId="{00907048-01FE-4ACF-960B-C8B454749168}">
      <dgm:prSet/>
      <dgm:spPr/>
      <dgm:t>
        <a:bodyPr/>
        <a:lstStyle/>
        <a:p>
          <a:r>
            <a:rPr lang="en-US"/>
            <a:t>Contamination Reduction</a:t>
          </a:r>
        </a:p>
      </dgm:t>
    </dgm:pt>
    <dgm:pt modelId="{DD51D635-415D-4182-B4E5-D4129A15A105}" type="parTrans" cxnId="{10E39F08-01BA-43E2-96EF-77701F5CC108}">
      <dgm:prSet/>
      <dgm:spPr/>
      <dgm:t>
        <a:bodyPr/>
        <a:lstStyle/>
        <a:p>
          <a:endParaRPr lang="en-US"/>
        </a:p>
      </dgm:t>
    </dgm:pt>
    <dgm:pt modelId="{FFEBEF42-6487-4DB9-B24F-8C496CFDBDB7}" type="sibTrans" cxnId="{10E39F08-01BA-43E2-96EF-77701F5CC108}">
      <dgm:prSet/>
      <dgm:spPr/>
      <dgm:t>
        <a:bodyPr/>
        <a:lstStyle/>
        <a:p>
          <a:endParaRPr lang="en-US"/>
        </a:p>
      </dgm:t>
    </dgm:pt>
    <dgm:pt modelId="{D67E8141-2B63-4DE2-8220-A86B0FEC9717}">
      <dgm:prSet/>
      <dgm:spPr/>
      <dgm:t>
        <a:bodyPr/>
        <a:lstStyle/>
        <a:p>
          <a:r>
            <a:rPr lang="en-US"/>
            <a:t>Education and Training</a:t>
          </a:r>
        </a:p>
      </dgm:t>
    </dgm:pt>
    <dgm:pt modelId="{B9C94425-188C-47AC-A5CE-AC32F9847957}" type="parTrans" cxnId="{8B9AC2B3-AD76-4578-8403-485AE8DDBEA1}">
      <dgm:prSet/>
      <dgm:spPr/>
      <dgm:t>
        <a:bodyPr/>
        <a:lstStyle/>
        <a:p>
          <a:endParaRPr lang="en-US"/>
        </a:p>
      </dgm:t>
    </dgm:pt>
    <dgm:pt modelId="{408F3355-0D75-4633-8C73-86716A150896}" type="sibTrans" cxnId="{8B9AC2B3-AD76-4578-8403-485AE8DDBEA1}">
      <dgm:prSet/>
      <dgm:spPr/>
      <dgm:t>
        <a:bodyPr/>
        <a:lstStyle/>
        <a:p>
          <a:endParaRPr lang="en-US"/>
        </a:p>
      </dgm:t>
    </dgm:pt>
    <dgm:pt modelId="{CBF14143-CD68-4837-8BFE-5B1C23E3542D}" type="pres">
      <dgm:prSet presAssocID="{81130253-8EB5-4461-9E14-2FE543BE0993}" presName="root" presStyleCnt="0">
        <dgm:presLayoutVars>
          <dgm:dir/>
          <dgm:resizeHandles val="exact"/>
        </dgm:presLayoutVars>
      </dgm:prSet>
      <dgm:spPr/>
    </dgm:pt>
    <dgm:pt modelId="{E6025E9E-E166-47ED-B931-50C2B4BA46CF}" type="pres">
      <dgm:prSet presAssocID="{B95954B1-A011-4AD6-B16B-43213FB3A60C}" presName="compNode" presStyleCnt="0"/>
      <dgm:spPr/>
    </dgm:pt>
    <dgm:pt modelId="{C00723A9-143E-4035-93ED-F4D82189D3C1}" type="pres">
      <dgm:prSet presAssocID="{B95954B1-A011-4AD6-B16B-43213FB3A60C}" presName="bgRect" presStyleLbl="bgShp" presStyleIdx="0" presStyleCnt="5"/>
      <dgm:spPr/>
    </dgm:pt>
    <dgm:pt modelId="{539B7449-D27D-4B3C-9720-CB3DBF8684C9}" type="pres">
      <dgm:prSet presAssocID="{B95954B1-A011-4AD6-B16B-43213FB3A60C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5E08BCF6-767F-4227-AD72-D1D1BA0105E2}" type="pres">
      <dgm:prSet presAssocID="{B95954B1-A011-4AD6-B16B-43213FB3A60C}" presName="spaceRect" presStyleCnt="0"/>
      <dgm:spPr/>
    </dgm:pt>
    <dgm:pt modelId="{BE10AF7A-F727-43E7-8F8A-98E3E9457C61}" type="pres">
      <dgm:prSet presAssocID="{B95954B1-A011-4AD6-B16B-43213FB3A60C}" presName="parTx" presStyleLbl="revTx" presStyleIdx="0" presStyleCnt="5">
        <dgm:presLayoutVars>
          <dgm:chMax val="0"/>
          <dgm:chPref val="0"/>
        </dgm:presLayoutVars>
      </dgm:prSet>
      <dgm:spPr/>
    </dgm:pt>
    <dgm:pt modelId="{A60C4E0A-30D4-45E2-A187-7AE667E6741D}" type="pres">
      <dgm:prSet presAssocID="{4E1B16E4-FC20-4D48-BBBB-5AE551A9A531}" presName="sibTrans" presStyleCnt="0"/>
      <dgm:spPr/>
    </dgm:pt>
    <dgm:pt modelId="{A6957E13-28B5-4326-994A-19C37E9A88B1}" type="pres">
      <dgm:prSet presAssocID="{DFCFCC79-178C-4C01-8B95-262CCCF2EDB4}" presName="compNode" presStyleCnt="0"/>
      <dgm:spPr/>
    </dgm:pt>
    <dgm:pt modelId="{060AE589-A6B9-4A6B-9780-B679D135DB63}" type="pres">
      <dgm:prSet presAssocID="{DFCFCC79-178C-4C01-8B95-262CCCF2EDB4}" presName="bgRect" presStyleLbl="bgShp" presStyleIdx="1" presStyleCnt="5"/>
      <dgm:spPr/>
    </dgm:pt>
    <dgm:pt modelId="{E82DDC5B-0977-413A-9F02-B76837D44A44}" type="pres">
      <dgm:prSet presAssocID="{DFCFCC79-178C-4C01-8B95-262CCCF2EDB4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nfire"/>
        </a:ext>
      </dgm:extLst>
    </dgm:pt>
    <dgm:pt modelId="{02336C1F-C78E-4E30-AB12-C769B04A60AA}" type="pres">
      <dgm:prSet presAssocID="{DFCFCC79-178C-4C01-8B95-262CCCF2EDB4}" presName="spaceRect" presStyleCnt="0"/>
      <dgm:spPr/>
    </dgm:pt>
    <dgm:pt modelId="{AE7470D3-77E4-4774-9C07-BCCA45498389}" type="pres">
      <dgm:prSet presAssocID="{DFCFCC79-178C-4C01-8B95-262CCCF2EDB4}" presName="parTx" presStyleLbl="revTx" presStyleIdx="1" presStyleCnt="5">
        <dgm:presLayoutVars>
          <dgm:chMax val="0"/>
          <dgm:chPref val="0"/>
        </dgm:presLayoutVars>
      </dgm:prSet>
      <dgm:spPr/>
    </dgm:pt>
    <dgm:pt modelId="{D147E70E-3107-427C-BF07-446C825DF205}" type="pres">
      <dgm:prSet presAssocID="{06CFC115-0A23-4A7F-9233-7D9624E5177C}" presName="sibTrans" presStyleCnt="0"/>
      <dgm:spPr/>
    </dgm:pt>
    <dgm:pt modelId="{F5B0A284-7B21-434D-874F-E0324AB29249}" type="pres">
      <dgm:prSet presAssocID="{006E08B2-1F79-4DD3-AD27-73C75E86098D}" presName="compNode" presStyleCnt="0"/>
      <dgm:spPr/>
    </dgm:pt>
    <dgm:pt modelId="{E53F6A8C-907A-4011-81BD-AC6BF171479E}" type="pres">
      <dgm:prSet presAssocID="{006E08B2-1F79-4DD3-AD27-73C75E86098D}" presName="bgRect" presStyleLbl="bgShp" presStyleIdx="2" presStyleCnt="5"/>
      <dgm:spPr/>
    </dgm:pt>
    <dgm:pt modelId="{F2610639-E747-4807-B1E9-D2ACDE2C78AD}" type="pres">
      <dgm:prSet presAssocID="{006E08B2-1F79-4DD3-AD27-73C75E86098D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efighter"/>
        </a:ext>
      </dgm:extLst>
    </dgm:pt>
    <dgm:pt modelId="{226D31D7-6E53-4496-9676-CD2B7291C15A}" type="pres">
      <dgm:prSet presAssocID="{006E08B2-1F79-4DD3-AD27-73C75E86098D}" presName="spaceRect" presStyleCnt="0"/>
      <dgm:spPr/>
    </dgm:pt>
    <dgm:pt modelId="{72F3FBC4-A7C5-4E4B-A48F-303506DE8277}" type="pres">
      <dgm:prSet presAssocID="{006E08B2-1F79-4DD3-AD27-73C75E86098D}" presName="parTx" presStyleLbl="revTx" presStyleIdx="2" presStyleCnt="5">
        <dgm:presLayoutVars>
          <dgm:chMax val="0"/>
          <dgm:chPref val="0"/>
        </dgm:presLayoutVars>
      </dgm:prSet>
      <dgm:spPr/>
    </dgm:pt>
    <dgm:pt modelId="{65D0FF8D-0B75-40E5-97E4-F523F08ECB96}" type="pres">
      <dgm:prSet presAssocID="{72FEB463-9C68-424A-B474-0E2B550E4D74}" presName="sibTrans" presStyleCnt="0"/>
      <dgm:spPr/>
    </dgm:pt>
    <dgm:pt modelId="{71F9B1D7-3283-4FB6-8B67-BD89E64632BD}" type="pres">
      <dgm:prSet presAssocID="{00907048-01FE-4ACF-960B-C8B454749168}" presName="compNode" presStyleCnt="0"/>
      <dgm:spPr/>
    </dgm:pt>
    <dgm:pt modelId="{87F6B546-AAB1-4FE7-AF04-E99267A42374}" type="pres">
      <dgm:prSet presAssocID="{00907048-01FE-4ACF-960B-C8B454749168}" presName="bgRect" presStyleLbl="bgShp" presStyleIdx="3" presStyleCnt="5"/>
      <dgm:spPr/>
    </dgm:pt>
    <dgm:pt modelId="{4AFFAEC0-3916-41C5-8848-F26DB5F5999C}" type="pres">
      <dgm:prSet presAssocID="{00907048-01FE-4ACF-960B-C8B454749168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DA66C140-E213-46C9-843D-E0236B60FBA0}" type="pres">
      <dgm:prSet presAssocID="{00907048-01FE-4ACF-960B-C8B454749168}" presName="spaceRect" presStyleCnt="0"/>
      <dgm:spPr/>
    </dgm:pt>
    <dgm:pt modelId="{36CC2533-5479-47EC-A2A2-93EB43CECF2E}" type="pres">
      <dgm:prSet presAssocID="{00907048-01FE-4ACF-960B-C8B454749168}" presName="parTx" presStyleLbl="revTx" presStyleIdx="3" presStyleCnt="5">
        <dgm:presLayoutVars>
          <dgm:chMax val="0"/>
          <dgm:chPref val="0"/>
        </dgm:presLayoutVars>
      </dgm:prSet>
      <dgm:spPr/>
    </dgm:pt>
    <dgm:pt modelId="{FFC94404-84DC-4A0E-B9D0-BB6DFD8D867B}" type="pres">
      <dgm:prSet presAssocID="{FFEBEF42-6487-4DB9-B24F-8C496CFDBDB7}" presName="sibTrans" presStyleCnt="0"/>
      <dgm:spPr/>
    </dgm:pt>
    <dgm:pt modelId="{180B59D2-9DD3-4623-9558-0694554A97A3}" type="pres">
      <dgm:prSet presAssocID="{D67E8141-2B63-4DE2-8220-A86B0FEC9717}" presName="compNode" presStyleCnt="0"/>
      <dgm:spPr/>
    </dgm:pt>
    <dgm:pt modelId="{1CBB3828-44B4-4552-A1AC-91F39F8E4C5D}" type="pres">
      <dgm:prSet presAssocID="{D67E8141-2B63-4DE2-8220-A86B0FEC9717}" presName="bgRect" presStyleLbl="bgShp" presStyleIdx="4" presStyleCnt="5"/>
      <dgm:spPr/>
    </dgm:pt>
    <dgm:pt modelId="{23DF9112-62D6-44BE-8554-86980819448E}" type="pres">
      <dgm:prSet presAssocID="{D67E8141-2B63-4DE2-8220-A86B0FEC9717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0E0EAFF7-750C-4805-B242-CF9D3F9FE0E4}" type="pres">
      <dgm:prSet presAssocID="{D67E8141-2B63-4DE2-8220-A86B0FEC9717}" presName="spaceRect" presStyleCnt="0"/>
      <dgm:spPr/>
    </dgm:pt>
    <dgm:pt modelId="{B1A033ED-FC56-4F1B-861B-C8799132704A}" type="pres">
      <dgm:prSet presAssocID="{D67E8141-2B63-4DE2-8220-A86B0FEC9717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10E39F08-01BA-43E2-96EF-77701F5CC108}" srcId="{81130253-8EB5-4461-9E14-2FE543BE0993}" destId="{00907048-01FE-4ACF-960B-C8B454749168}" srcOrd="3" destOrd="0" parTransId="{DD51D635-415D-4182-B4E5-D4129A15A105}" sibTransId="{FFEBEF42-6487-4DB9-B24F-8C496CFDBDB7}"/>
    <dgm:cxn modelId="{52180840-6108-4F57-9AC9-942953A4D492}" type="presOf" srcId="{006E08B2-1F79-4DD3-AD27-73C75E86098D}" destId="{72F3FBC4-A7C5-4E4B-A48F-303506DE8277}" srcOrd="0" destOrd="0" presId="urn:microsoft.com/office/officeart/2018/2/layout/IconVerticalSolidList"/>
    <dgm:cxn modelId="{B5838840-60F4-4B3E-BB59-48E8676730E0}" type="presOf" srcId="{DFCFCC79-178C-4C01-8B95-262CCCF2EDB4}" destId="{AE7470D3-77E4-4774-9C07-BCCA45498389}" srcOrd="0" destOrd="0" presId="urn:microsoft.com/office/officeart/2018/2/layout/IconVerticalSolidList"/>
    <dgm:cxn modelId="{681AAA41-B0D5-435C-8A62-4A2045603919}" srcId="{81130253-8EB5-4461-9E14-2FE543BE0993}" destId="{006E08B2-1F79-4DD3-AD27-73C75E86098D}" srcOrd="2" destOrd="0" parTransId="{0A135CD0-1E24-4DDA-A637-B010365BF2D6}" sibTransId="{72FEB463-9C68-424A-B474-0E2B550E4D74}"/>
    <dgm:cxn modelId="{DDE24872-2DDD-456D-9348-7CDE611C21F8}" type="presOf" srcId="{00907048-01FE-4ACF-960B-C8B454749168}" destId="{36CC2533-5479-47EC-A2A2-93EB43CECF2E}" srcOrd="0" destOrd="0" presId="urn:microsoft.com/office/officeart/2018/2/layout/IconVerticalSolidList"/>
    <dgm:cxn modelId="{C56B0454-2DC9-4EF8-9131-93BB4DA6B9E9}" srcId="{81130253-8EB5-4461-9E14-2FE543BE0993}" destId="{B95954B1-A011-4AD6-B16B-43213FB3A60C}" srcOrd="0" destOrd="0" parTransId="{AE2C2F50-7BBE-45B8-888D-641E2E2D564A}" sibTransId="{4E1B16E4-FC20-4D48-BBBB-5AE551A9A531}"/>
    <dgm:cxn modelId="{8B9AC2B3-AD76-4578-8403-485AE8DDBEA1}" srcId="{81130253-8EB5-4461-9E14-2FE543BE0993}" destId="{D67E8141-2B63-4DE2-8220-A86B0FEC9717}" srcOrd="4" destOrd="0" parTransId="{B9C94425-188C-47AC-A5CE-AC32F9847957}" sibTransId="{408F3355-0D75-4633-8C73-86716A150896}"/>
    <dgm:cxn modelId="{218750C8-B83D-43A1-B0E9-8A2E40779509}" type="presOf" srcId="{B95954B1-A011-4AD6-B16B-43213FB3A60C}" destId="{BE10AF7A-F727-43E7-8F8A-98E3E9457C61}" srcOrd="0" destOrd="0" presId="urn:microsoft.com/office/officeart/2018/2/layout/IconVerticalSolidList"/>
    <dgm:cxn modelId="{35B39ED1-143E-4F18-9E55-133D53B424B6}" type="presOf" srcId="{81130253-8EB5-4461-9E14-2FE543BE0993}" destId="{CBF14143-CD68-4837-8BFE-5B1C23E3542D}" srcOrd="0" destOrd="0" presId="urn:microsoft.com/office/officeart/2018/2/layout/IconVerticalSolidList"/>
    <dgm:cxn modelId="{DDA39ED6-56D9-4246-9148-A1D5C771519A}" srcId="{81130253-8EB5-4461-9E14-2FE543BE0993}" destId="{DFCFCC79-178C-4C01-8B95-262CCCF2EDB4}" srcOrd="1" destOrd="0" parTransId="{F737E19D-F690-47DD-A906-CF7DFFB3E4C6}" sibTransId="{06CFC115-0A23-4A7F-9233-7D9624E5177C}"/>
    <dgm:cxn modelId="{DE68E8E1-1791-483A-9358-9FD9D76AE7C0}" type="presOf" srcId="{D67E8141-2B63-4DE2-8220-A86B0FEC9717}" destId="{B1A033ED-FC56-4F1B-861B-C8799132704A}" srcOrd="0" destOrd="0" presId="urn:microsoft.com/office/officeart/2018/2/layout/IconVerticalSolidList"/>
    <dgm:cxn modelId="{FEDFFC38-A8D9-40CA-8F05-5C54A7A766B9}" type="presParOf" srcId="{CBF14143-CD68-4837-8BFE-5B1C23E3542D}" destId="{E6025E9E-E166-47ED-B931-50C2B4BA46CF}" srcOrd="0" destOrd="0" presId="urn:microsoft.com/office/officeart/2018/2/layout/IconVerticalSolidList"/>
    <dgm:cxn modelId="{23596379-EA1C-4F26-AA14-FFA1E301BB15}" type="presParOf" srcId="{E6025E9E-E166-47ED-B931-50C2B4BA46CF}" destId="{C00723A9-143E-4035-93ED-F4D82189D3C1}" srcOrd="0" destOrd="0" presId="urn:microsoft.com/office/officeart/2018/2/layout/IconVerticalSolidList"/>
    <dgm:cxn modelId="{349B59E0-110C-4FFE-B4B5-D158C9C82ED4}" type="presParOf" srcId="{E6025E9E-E166-47ED-B931-50C2B4BA46CF}" destId="{539B7449-D27D-4B3C-9720-CB3DBF8684C9}" srcOrd="1" destOrd="0" presId="urn:microsoft.com/office/officeart/2018/2/layout/IconVerticalSolidList"/>
    <dgm:cxn modelId="{A3BDEF00-9C0C-4A76-AAC3-4FA6956DC1F5}" type="presParOf" srcId="{E6025E9E-E166-47ED-B931-50C2B4BA46CF}" destId="{5E08BCF6-767F-4227-AD72-D1D1BA0105E2}" srcOrd="2" destOrd="0" presId="urn:microsoft.com/office/officeart/2018/2/layout/IconVerticalSolidList"/>
    <dgm:cxn modelId="{FEA4B43A-4A0D-4AF0-B8FA-D49691149232}" type="presParOf" srcId="{E6025E9E-E166-47ED-B931-50C2B4BA46CF}" destId="{BE10AF7A-F727-43E7-8F8A-98E3E9457C61}" srcOrd="3" destOrd="0" presId="urn:microsoft.com/office/officeart/2018/2/layout/IconVerticalSolidList"/>
    <dgm:cxn modelId="{7FE91BCF-CAF1-438E-8FEE-4B3520609C5B}" type="presParOf" srcId="{CBF14143-CD68-4837-8BFE-5B1C23E3542D}" destId="{A60C4E0A-30D4-45E2-A187-7AE667E6741D}" srcOrd="1" destOrd="0" presId="urn:microsoft.com/office/officeart/2018/2/layout/IconVerticalSolidList"/>
    <dgm:cxn modelId="{68B13106-BB0F-4218-A97D-2F1766E7D808}" type="presParOf" srcId="{CBF14143-CD68-4837-8BFE-5B1C23E3542D}" destId="{A6957E13-28B5-4326-994A-19C37E9A88B1}" srcOrd="2" destOrd="0" presId="urn:microsoft.com/office/officeart/2018/2/layout/IconVerticalSolidList"/>
    <dgm:cxn modelId="{20430016-56DF-451A-983E-B1CD7632BE1F}" type="presParOf" srcId="{A6957E13-28B5-4326-994A-19C37E9A88B1}" destId="{060AE589-A6B9-4A6B-9780-B679D135DB63}" srcOrd="0" destOrd="0" presId="urn:microsoft.com/office/officeart/2018/2/layout/IconVerticalSolidList"/>
    <dgm:cxn modelId="{E811B6A6-AC4C-4CE5-B6F8-8AAFFCF09802}" type="presParOf" srcId="{A6957E13-28B5-4326-994A-19C37E9A88B1}" destId="{E82DDC5B-0977-413A-9F02-B76837D44A44}" srcOrd="1" destOrd="0" presId="urn:microsoft.com/office/officeart/2018/2/layout/IconVerticalSolidList"/>
    <dgm:cxn modelId="{23F25994-8495-408B-844B-9D5712B22E5A}" type="presParOf" srcId="{A6957E13-28B5-4326-994A-19C37E9A88B1}" destId="{02336C1F-C78E-4E30-AB12-C769B04A60AA}" srcOrd="2" destOrd="0" presId="urn:microsoft.com/office/officeart/2018/2/layout/IconVerticalSolidList"/>
    <dgm:cxn modelId="{403A9105-E88E-4488-BCF1-D762ECA1ACDB}" type="presParOf" srcId="{A6957E13-28B5-4326-994A-19C37E9A88B1}" destId="{AE7470D3-77E4-4774-9C07-BCCA45498389}" srcOrd="3" destOrd="0" presId="urn:microsoft.com/office/officeart/2018/2/layout/IconVerticalSolidList"/>
    <dgm:cxn modelId="{CA3A2AF7-A582-49C3-9941-AE7F4F1039D9}" type="presParOf" srcId="{CBF14143-CD68-4837-8BFE-5B1C23E3542D}" destId="{D147E70E-3107-427C-BF07-446C825DF205}" srcOrd="3" destOrd="0" presId="urn:microsoft.com/office/officeart/2018/2/layout/IconVerticalSolidList"/>
    <dgm:cxn modelId="{55DF2A3E-A5C1-4A48-8EF9-2FE9AB0C7F1E}" type="presParOf" srcId="{CBF14143-CD68-4837-8BFE-5B1C23E3542D}" destId="{F5B0A284-7B21-434D-874F-E0324AB29249}" srcOrd="4" destOrd="0" presId="urn:microsoft.com/office/officeart/2018/2/layout/IconVerticalSolidList"/>
    <dgm:cxn modelId="{82708936-EE18-456D-9D81-5E301E9FD69B}" type="presParOf" srcId="{F5B0A284-7B21-434D-874F-E0324AB29249}" destId="{E53F6A8C-907A-4011-81BD-AC6BF171479E}" srcOrd="0" destOrd="0" presId="urn:microsoft.com/office/officeart/2018/2/layout/IconVerticalSolidList"/>
    <dgm:cxn modelId="{F21D4F31-8395-401A-AE08-F7BC5ED01B70}" type="presParOf" srcId="{F5B0A284-7B21-434D-874F-E0324AB29249}" destId="{F2610639-E747-4807-B1E9-D2ACDE2C78AD}" srcOrd="1" destOrd="0" presId="urn:microsoft.com/office/officeart/2018/2/layout/IconVerticalSolidList"/>
    <dgm:cxn modelId="{801BC30A-061E-4DD1-9E24-308BD5DEA7CC}" type="presParOf" srcId="{F5B0A284-7B21-434D-874F-E0324AB29249}" destId="{226D31D7-6E53-4496-9676-CD2B7291C15A}" srcOrd="2" destOrd="0" presId="urn:microsoft.com/office/officeart/2018/2/layout/IconVerticalSolidList"/>
    <dgm:cxn modelId="{9C391850-6F27-46DA-912A-E03D97AA40AA}" type="presParOf" srcId="{F5B0A284-7B21-434D-874F-E0324AB29249}" destId="{72F3FBC4-A7C5-4E4B-A48F-303506DE8277}" srcOrd="3" destOrd="0" presId="urn:microsoft.com/office/officeart/2018/2/layout/IconVerticalSolidList"/>
    <dgm:cxn modelId="{38D83A2F-4C97-422D-8DCF-275685C7C9A5}" type="presParOf" srcId="{CBF14143-CD68-4837-8BFE-5B1C23E3542D}" destId="{65D0FF8D-0B75-40E5-97E4-F523F08ECB96}" srcOrd="5" destOrd="0" presId="urn:microsoft.com/office/officeart/2018/2/layout/IconVerticalSolidList"/>
    <dgm:cxn modelId="{01C9C747-11B0-4A4D-987B-05B1FFCDA487}" type="presParOf" srcId="{CBF14143-CD68-4837-8BFE-5B1C23E3542D}" destId="{71F9B1D7-3283-4FB6-8B67-BD89E64632BD}" srcOrd="6" destOrd="0" presId="urn:microsoft.com/office/officeart/2018/2/layout/IconVerticalSolidList"/>
    <dgm:cxn modelId="{5C2418A5-E6A3-4D74-94A3-0EF64956F2A0}" type="presParOf" srcId="{71F9B1D7-3283-4FB6-8B67-BD89E64632BD}" destId="{87F6B546-AAB1-4FE7-AF04-E99267A42374}" srcOrd="0" destOrd="0" presId="urn:microsoft.com/office/officeart/2018/2/layout/IconVerticalSolidList"/>
    <dgm:cxn modelId="{DCFE493F-E559-4631-A082-911BC39AE1CD}" type="presParOf" srcId="{71F9B1D7-3283-4FB6-8B67-BD89E64632BD}" destId="{4AFFAEC0-3916-41C5-8848-F26DB5F5999C}" srcOrd="1" destOrd="0" presId="urn:microsoft.com/office/officeart/2018/2/layout/IconVerticalSolidList"/>
    <dgm:cxn modelId="{B758E97B-D659-4185-833F-B2AD152828AD}" type="presParOf" srcId="{71F9B1D7-3283-4FB6-8B67-BD89E64632BD}" destId="{DA66C140-E213-46C9-843D-E0236B60FBA0}" srcOrd="2" destOrd="0" presId="urn:microsoft.com/office/officeart/2018/2/layout/IconVerticalSolidList"/>
    <dgm:cxn modelId="{39EE01AF-2159-4469-85CB-01D4DD3F2720}" type="presParOf" srcId="{71F9B1D7-3283-4FB6-8B67-BD89E64632BD}" destId="{36CC2533-5479-47EC-A2A2-93EB43CECF2E}" srcOrd="3" destOrd="0" presId="urn:microsoft.com/office/officeart/2018/2/layout/IconVerticalSolidList"/>
    <dgm:cxn modelId="{365F66C5-EFCA-47D1-BAB2-66A4A22619CF}" type="presParOf" srcId="{CBF14143-CD68-4837-8BFE-5B1C23E3542D}" destId="{FFC94404-84DC-4A0E-B9D0-BB6DFD8D867B}" srcOrd="7" destOrd="0" presId="urn:microsoft.com/office/officeart/2018/2/layout/IconVerticalSolidList"/>
    <dgm:cxn modelId="{BF2697EA-B821-4675-91FB-8F1AE557E567}" type="presParOf" srcId="{CBF14143-CD68-4837-8BFE-5B1C23E3542D}" destId="{180B59D2-9DD3-4623-9558-0694554A97A3}" srcOrd="8" destOrd="0" presId="urn:microsoft.com/office/officeart/2018/2/layout/IconVerticalSolidList"/>
    <dgm:cxn modelId="{2A46CB8A-1C18-4B28-A1FC-288A2A2EA688}" type="presParOf" srcId="{180B59D2-9DD3-4623-9558-0694554A97A3}" destId="{1CBB3828-44B4-4552-A1AC-91F39F8E4C5D}" srcOrd="0" destOrd="0" presId="urn:microsoft.com/office/officeart/2018/2/layout/IconVerticalSolidList"/>
    <dgm:cxn modelId="{1EF3069C-3AE6-444D-BD06-E002BE96D06D}" type="presParOf" srcId="{180B59D2-9DD3-4623-9558-0694554A97A3}" destId="{23DF9112-62D6-44BE-8554-86980819448E}" srcOrd="1" destOrd="0" presId="urn:microsoft.com/office/officeart/2018/2/layout/IconVerticalSolidList"/>
    <dgm:cxn modelId="{FD21F210-1ADB-4844-A285-C119B5B777E2}" type="presParOf" srcId="{180B59D2-9DD3-4623-9558-0694554A97A3}" destId="{0E0EAFF7-750C-4805-B242-CF9D3F9FE0E4}" srcOrd="2" destOrd="0" presId="urn:microsoft.com/office/officeart/2018/2/layout/IconVerticalSolidList"/>
    <dgm:cxn modelId="{C74C372E-7C25-450E-BCE2-980E99F5A369}" type="presParOf" srcId="{180B59D2-9DD3-4623-9558-0694554A97A3}" destId="{B1A033ED-FC56-4F1B-861B-C8799132704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6036CA-0DB0-47BF-809A-0D4CFAD3E09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BC3DFE4D-5FCC-4F8C-9841-8139F9A4EDB1}">
      <dgm:prSet custT="1"/>
      <dgm:spPr/>
      <dgm:t>
        <a:bodyPr/>
        <a:lstStyle/>
        <a:p>
          <a:r>
            <a:rPr lang="en-US" sz="2400" b="0" i="0" dirty="0">
              <a:solidFill>
                <a:schemeClr val="tx1"/>
              </a:solidFill>
            </a:rPr>
            <a:t>Originated from a 2014 proposal by retired Kansas City Fire Chief Richard “Smokey” Dyer to develop a guide connecting fire dynamics research with structural firefighting best practices</a:t>
          </a:r>
          <a:endParaRPr lang="en-US" sz="2400" dirty="0">
            <a:solidFill>
              <a:schemeClr val="tx1"/>
            </a:solidFill>
          </a:endParaRPr>
        </a:p>
      </dgm:t>
    </dgm:pt>
    <dgm:pt modelId="{5A860A38-4D59-4678-B4B1-C5D14D095DCC}" type="parTrans" cxnId="{91E0CFE0-DEDF-45BC-95B3-28D03C174711}">
      <dgm:prSet/>
      <dgm:spPr/>
      <dgm:t>
        <a:bodyPr/>
        <a:lstStyle/>
        <a:p>
          <a:endParaRPr lang="en-US"/>
        </a:p>
      </dgm:t>
    </dgm:pt>
    <dgm:pt modelId="{7D9804E4-A7C0-4EE1-AAEC-D85D880DED1F}" type="sibTrans" cxnId="{91E0CFE0-DEDF-45BC-95B3-28D03C174711}">
      <dgm:prSet/>
      <dgm:spPr/>
      <dgm:t>
        <a:bodyPr/>
        <a:lstStyle/>
        <a:p>
          <a:endParaRPr lang="en-US"/>
        </a:p>
      </dgm:t>
    </dgm:pt>
    <dgm:pt modelId="{35655039-E1B4-4B88-92B1-915EAAB4BB5A}">
      <dgm:prSet custT="1"/>
      <dgm:spPr/>
      <dgm:t>
        <a:bodyPr/>
        <a:lstStyle/>
        <a:p>
          <a:r>
            <a:rPr lang="en-US" sz="2500" b="0" i="0" dirty="0">
              <a:solidFill>
                <a:schemeClr val="tx1"/>
              </a:solidFill>
            </a:rPr>
            <a:t>Endorsed by major fire service organizations including the International Association of Fire Chiefs (IAFC) and the National Institute for Occupational Safety and Health (NIOSH)</a:t>
          </a:r>
          <a:endParaRPr lang="en-US" sz="2500" dirty="0">
            <a:solidFill>
              <a:schemeClr val="tx1"/>
            </a:solidFill>
          </a:endParaRPr>
        </a:p>
      </dgm:t>
    </dgm:pt>
    <dgm:pt modelId="{07199A7C-F450-40A7-A8AE-800F73DEE49B}" type="parTrans" cxnId="{E6AA48C4-0692-4AD0-A103-3134B44ABB25}">
      <dgm:prSet/>
      <dgm:spPr/>
      <dgm:t>
        <a:bodyPr/>
        <a:lstStyle/>
        <a:p>
          <a:endParaRPr lang="en-US"/>
        </a:p>
      </dgm:t>
    </dgm:pt>
    <dgm:pt modelId="{D4EF5548-7E6A-4793-981A-4FE07BE2C556}" type="sibTrans" cxnId="{E6AA48C4-0692-4AD0-A103-3134B44ABB25}">
      <dgm:prSet/>
      <dgm:spPr/>
      <dgm:t>
        <a:bodyPr/>
        <a:lstStyle/>
        <a:p>
          <a:endParaRPr lang="en-US"/>
        </a:p>
      </dgm:t>
    </dgm:pt>
    <dgm:pt modelId="{655A1678-36A1-4E6E-AAF5-14744DBAD4D6}" type="pres">
      <dgm:prSet presAssocID="{756036CA-0DB0-47BF-809A-0D4CFAD3E094}" presName="root" presStyleCnt="0">
        <dgm:presLayoutVars>
          <dgm:dir/>
          <dgm:resizeHandles val="exact"/>
        </dgm:presLayoutVars>
      </dgm:prSet>
      <dgm:spPr/>
    </dgm:pt>
    <dgm:pt modelId="{0E4E1ED0-C141-49AE-A029-B54505CD4A74}" type="pres">
      <dgm:prSet presAssocID="{BC3DFE4D-5FCC-4F8C-9841-8139F9A4EDB1}" presName="compNode" presStyleCnt="0"/>
      <dgm:spPr/>
    </dgm:pt>
    <dgm:pt modelId="{6F669291-8BB3-4930-824F-279BF048432A}" type="pres">
      <dgm:prSet presAssocID="{BC3DFE4D-5FCC-4F8C-9841-8139F9A4EDB1}" presName="bgRect" presStyleLbl="bgShp" presStyleIdx="0" presStyleCnt="2" custScaleY="142183"/>
      <dgm:spPr/>
    </dgm:pt>
    <dgm:pt modelId="{B3DD9CBB-90C6-467C-9D9A-29240C751146}" type="pres">
      <dgm:prSet presAssocID="{BC3DFE4D-5FCC-4F8C-9841-8139F9A4EDB1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efighter"/>
        </a:ext>
      </dgm:extLst>
    </dgm:pt>
    <dgm:pt modelId="{3CD45CEF-B8EC-4BDC-9841-E96793B88A5E}" type="pres">
      <dgm:prSet presAssocID="{BC3DFE4D-5FCC-4F8C-9841-8139F9A4EDB1}" presName="spaceRect" presStyleCnt="0"/>
      <dgm:spPr/>
    </dgm:pt>
    <dgm:pt modelId="{59C93341-2B53-47A5-8A38-3D6351A11904}" type="pres">
      <dgm:prSet presAssocID="{BC3DFE4D-5FCC-4F8C-9841-8139F9A4EDB1}" presName="parTx" presStyleLbl="revTx" presStyleIdx="0" presStyleCnt="2" custScaleY="102735" custLinFactNeighborX="-68" custLinFactNeighborY="-3270">
        <dgm:presLayoutVars>
          <dgm:chMax val="0"/>
          <dgm:chPref val="0"/>
        </dgm:presLayoutVars>
      </dgm:prSet>
      <dgm:spPr/>
    </dgm:pt>
    <dgm:pt modelId="{35F89110-C812-4FFC-83A8-408728CC5818}" type="pres">
      <dgm:prSet presAssocID="{7D9804E4-A7C0-4EE1-AAEC-D85D880DED1F}" presName="sibTrans" presStyleCnt="0"/>
      <dgm:spPr/>
    </dgm:pt>
    <dgm:pt modelId="{DDFF150D-047F-42F2-B466-A07CA3B12B42}" type="pres">
      <dgm:prSet presAssocID="{35655039-E1B4-4B88-92B1-915EAAB4BB5A}" presName="compNode" presStyleCnt="0"/>
      <dgm:spPr/>
    </dgm:pt>
    <dgm:pt modelId="{087B89A2-FEBD-4D10-9EC5-F94535302C66}" type="pres">
      <dgm:prSet presAssocID="{35655039-E1B4-4B88-92B1-915EAAB4BB5A}" presName="bgRect" presStyleLbl="bgShp" presStyleIdx="1" presStyleCnt="2" custScaleY="127743"/>
      <dgm:spPr/>
    </dgm:pt>
    <dgm:pt modelId="{DC584E1B-EADC-4AC5-9A15-1CFFE9105200}" type="pres">
      <dgm:prSet presAssocID="{35655039-E1B4-4B88-92B1-915EAAB4BB5A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ammable"/>
        </a:ext>
      </dgm:extLst>
    </dgm:pt>
    <dgm:pt modelId="{E3B27B61-ED9B-4491-BB44-09EC38837583}" type="pres">
      <dgm:prSet presAssocID="{35655039-E1B4-4B88-92B1-915EAAB4BB5A}" presName="spaceRect" presStyleCnt="0"/>
      <dgm:spPr/>
    </dgm:pt>
    <dgm:pt modelId="{DF04F205-F3FC-4869-A89C-D4E307335224}" type="pres">
      <dgm:prSet presAssocID="{35655039-E1B4-4B88-92B1-915EAAB4BB5A}" presName="parTx" presStyleLbl="revTx" presStyleIdx="1" presStyleCnt="2" custScaleY="125811" custLinFactNeighborX="-68" custLinFactNeighborY="-4652">
        <dgm:presLayoutVars>
          <dgm:chMax val="0"/>
          <dgm:chPref val="0"/>
        </dgm:presLayoutVars>
      </dgm:prSet>
      <dgm:spPr/>
    </dgm:pt>
  </dgm:ptLst>
  <dgm:cxnLst>
    <dgm:cxn modelId="{FB438C0B-6F3B-44CB-B7AE-B70537E79315}" type="presOf" srcId="{756036CA-0DB0-47BF-809A-0D4CFAD3E094}" destId="{655A1678-36A1-4E6E-AAF5-14744DBAD4D6}" srcOrd="0" destOrd="0" presId="urn:microsoft.com/office/officeart/2018/2/layout/IconVerticalSolidList"/>
    <dgm:cxn modelId="{7E22E00B-4456-4B69-A7BB-D09346151CF9}" type="presOf" srcId="{35655039-E1B4-4B88-92B1-915EAAB4BB5A}" destId="{DF04F205-F3FC-4869-A89C-D4E307335224}" srcOrd="0" destOrd="0" presId="urn:microsoft.com/office/officeart/2018/2/layout/IconVerticalSolidList"/>
    <dgm:cxn modelId="{E6AA48C4-0692-4AD0-A103-3134B44ABB25}" srcId="{756036CA-0DB0-47BF-809A-0D4CFAD3E094}" destId="{35655039-E1B4-4B88-92B1-915EAAB4BB5A}" srcOrd="1" destOrd="0" parTransId="{07199A7C-F450-40A7-A8AE-800F73DEE49B}" sibTransId="{D4EF5548-7E6A-4793-981A-4FE07BE2C556}"/>
    <dgm:cxn modelId="{219413C8-6BCD-4F05-9179-5F3759DE0175}" type="presOf" srcId="{BC3DFE4D-5FCC-4F8C-9841-8139F9A4EDB1}" destId="{59C93341-2B53-47A5-8A38-3D6351A11904}" srcOrd="0" destOrd="0" presId="urn:microsoft.com/office/officeart/2018/2/layout/IconVerticalSolidList"/>
    <dgm:cxn modelId="{91E0CFE0-DEDF-45BC-95B3-28D03C174711}" srcId="{756036CA-0DB0-47BF-809A-0D4CFAD3E094}" destId="{BC3DFE4D-5FCC-4F8C-9841-8139F9A4EDB1}" srcOrd="0" destOrd="0" parTransId="{5A860A38-4D59-4678-B4B1-C5D14D095DCC}" sibTransId="{7D9804E4-A7C0-4EE1-AAEC-D85D880DED1F}"/>
    <dgm:cxn modelId="{06761B71-A416-4E71-9FE0-EEB703500644}" type="presParOf" srcId="{655A1678-36A1-4E6E-AAF5-14744DBAD4D6}" destId="{0E4E1ED0-C141-49AE-A029-B54505CD4A74}" srcOrd="0" destOrd="0" presId="urn:microsoft.com/office/officeart/2018/2/layout/IconVerticalSolidList"/>
    <dgm:cxn modelId="{F8DF165C-F180-411E-B6BF-8F92C059188D}" type="presParOf" srcId="{0E4E1ED0-C141-49AE-A029-B54505CD4A74}" destId="{6F669291-8BB3-4930-824F-279BF048432A}" srcOrd="0" destOrd="0" presId="urn:microsoft.com/office/officeart/2018/2/layout/IconVerticalSolidList"/>
    <dgm:cxn modelId="{DC3400E6-7CBC-48E8-9AE8-003C295D671C}" type="presParOf" srcId="{0E4E1ED0-C141-49AE-A029-B54505CD4A74}" destId="{B3DD9CBB-90C6-467C-9D9A-29240C751146}" srcOrd="1" destOrd="0" presId="urn:microsoft.com/office/officeart/2018/2/layout/IconVerticalSolidList"/>
    <dgm:cxn modelId="{95184558-E749-4F29-9873-BF3CEAE5528D}" type="presParOf" srcId="{0E4E1ED0-C141-49AE-A029-B54505CD4A74}" destId="{3CD45CEF-B8EC-4BDC-9841-E96793B88A5E}" srcOrd="2" destOrd="0" presId="urn:microsoft.com/office/officeart/2018/2/layout/IconVerticalSolidList"/>
    <dgm:cxn modelId="{EAC0715B-F8B7-4BC0-B9E0-048689621771}" type="presParOf" srcId="{0E4E1ED0-C141-49AE-A029-B54505CD4A74}" destId="{59C93341-2B53-47A5-8A38-3D6351A11904}" srcOrd="3" destOrd="0" presId="urn:microsoft.com/office/officeart/2018/2/layout/IconVerticalSolidList"/>
    <dgm:cxn modelId="{85F0EE9D-E89E-4F95-8902-A6D0BAC0D2F4}" type="presParOf" srcId="{655A1678-36A1-4E6E-AAF5-14744DBAD4D6}" destId="{35F89110-C812-4FFC-83A8-408728CC5818}" srcOrd="1" destOrd="0" presId="urn:microsoft.com/office/officeart/2018/2/layout/IconVerticalSolidList"/>
    <dgm:cxn modelId="{F898EFD9-E647-4190-AED3-78DFAC410984}" type="presParOf" srcId="{655A1678-36A1-4E6E-AAF5-14744DBAD4D6}" destId="{DDFF150D-047F-42F2-B466-A07CA3B12B42}" srcOrd="2" destOrd="0" presId="urn:microsoft.com/office/officeart/2018/2/layout/IconVerticalSolidList"/>
    <dgm:cxn modelId="{3FE1B1C2-A6C9-4B6E-8597-C5F3E84D5B1D}" type="presParOf" srcId="{DDFF150D-047F-42F2-B466-A07CA3B12B42}" destId="{087B89A2-FEBD-4D10-9EC5-F94535302C66}" srcOrd="0" destOrd="0" presId="urn:microsoft.com/office/officeart/2018/2/layout/IconVerticalSolidList"/>
    <dgm:cxn modelId="{65A8BA7A-D6DF-4359-85DE-8A388301CBD7}" type="presParOf" srcId="{DDFF150D-047F-42F2-B466-A07CA3B12B42}" destId="{DC584E1B-EADC-4AC5-9A15-1CFFE9105200}" srcOrd="1" destOrd="0" presId="urn:microsoft.com/office/officeart/2018/2/layout/IconVerticalSolidList"/>
    <dgm:cxn modelId="{FBA86D2D-1AC1-4372-881A-1E1809B3CCFD}" type="presParOf" srcId="{DDFF150D-047F-42F2-B466-A07CA3B12B42}" destId="{E3B27B61-ED9B-4491-BB44-09EC38837583}" srcOrd="2" destOrd="0" presId="urn:microsoft.com/office/officeart/2018/2/layout/IconVerticalSolidList"/>
    <dgm:cxn modelId="{037F6759-D9A6-46C3-A574-7AA2AE053F53}" type="presParOf" srcId="{DDFF150D-047F-42F2-B466-A07CA3B12B42}" destId="{DF04F205-F3FC-4869-A89C-D4E30733522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82E94F-F602-43B2-A3C4-26D76EECD0A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72C0E0B-DADD-4978-92D0-0F7D7942963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0" i="0" dirty="0"/>
            <a:t>Six years, this team pored over modern fire experiments from NIST to UL and investigations to shape a strategy grounded in quantifiable data versus unchallenged tradition</a:t>
          </a:r>
          <a:endParaRPr lang="en-US" sz="2000" dirty="0"/>
        </a:p>
      </dgm:t>
    </dgm:pt>
    <dgm:pt modelId="{77B85F33-0393-49D1-8A20-CF2C12205E5E}" type="parTrans" cxnId="{F053906A-5C1E-4697-A034-298F3D4F5FCC}">
      <dgm:prSet/>
      <dgm:spPr/>
      <dgm:t>
        <a:bodyPr/>
        <a:lstStyle/>
        <a:p>
          <a:endParaRPr lang="en-US"/>
        </a:p>
      </dgm:t>
    </dgm:pt>
    <dgm:pt modelId="{13895260-31D8-4171-9C15-A10667253D76}" type="sibTrans" cxnId="{F053906A-5C1E-4697-A034-298F3D4F5FCC}">
      <dgm:prSet/>
      <dgm:spPr/>
      <dgm:t>
        <a:bodyPr/>
        <a:lstStyle/>
        <a:p>
          <a:endParaRPr lang="en-US"/>
        </a:p>
      </dgm:t>
    </dgm:pt>
    <dgm:pt modelId="{588A0C62-989C-42A2-B178-7AFC7C9AD58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0" i="0" dirty="0"/>
            <a:t>Consensus-based guide represents the gold standard for safe, effective fireground operations </a:t>
          </a:r>
          <a:endParaRPr lang="en-US" sz="2400" dirty="0"/>
        </a:p>
      </dgm:t>
    </dgm:pt>
    <dgm:pt modelId="{58B542D2-BA08-45C0-8040-AD6E4443A6B2}" type="parTrans" cxnId="{2BBCA808-20F4-41A5-A89D-793E99F6A1B9}">
      <dgm:prSet/>
      <dgm:spPr/>
      <dgm:t>
        <a:bodyPr/>
        <a:lstStyle/>
        <a:p>
          <a:endParaRPr lang="en-US"/>
        </a:p>
      </dgm:t>
    </dgm:pt>
    <dgm:pt modelId="{01B7BA67-0689-4B10-A77F-C6983B18F487}" type="sibTrans" cxnId="{2BBCA808-20F4-41A5-A89D-793E99F6A1B9}">
      <dgm:prSet/>
      <dgm:spPr/>
      <dgm:t>
        <a:bodyPr/>
        <a:lstStyle/>
        <a:p>
          <a:endParaRPr lang="en-US"/>
        </a:p>
      </dgm:t>
    </dgm:pt>
    <dgm:pt modelId="{648B3F95-DD52-4B1A-B0EF-01B4678AFC02}" type="pres">
      <dgm:prSet presAssocID="{C382E94F-F602-43B2-A3C4-26D76EECD0AC}" presName="root" presStyleCnt="0">
        <dgm:presLayoutVars>
          <dgm:dir/>
          <dgm:resizeHandles val="exact"/>
        </dgm:presLayoutVars>
      </dgm:prSet>
      <dgm:spPr/>
    </dgm:pt>
    <dgm:pt modelId="{6ACCE40D-F41A-4653-A59B-A06874AE51CF}" type="pres">
      <dgm:prSet presAssocID="{672C0E0B-DADD-4978-92D0-0F7D79429632}" presName="compNode" presStyleCnt="0"/>
      <dgm:spPr/>
    </dgm:pt>
    <dgm:pt modelId="{3551AF4D-AFE1-44A7-82DA-F9AAAAE64D1D}" type="pres">
      <dgm:prSet presAssocID="{672C0E0B-DADD-4978-92D0-0F7D79429632}" presName="bgRect" presStyleLbl="bgShp" presStyleIdx="0" presStyleCnt="2" custLinFactNeighborX="7325" custLinFactNeighborY="7618"/>
      <dgm:spPr/>
    </dgm:pt>
    <dgm:pt modelId="{CFF1C898-F478-4FBC-B807-9F3EB13D2D1A}" type="pres">
      <dgm:prSet presAssocID="{672C0E0B-DADD-4978-92D0-0F7D7942963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CFAE740D-1997-46DB-A891-24C54DD9DBB7}" type="pres">
      <dgm:prSet presAssocID="{672C0E0B-DADD-4978-92D0-0F7D79429632}" presName="spaceRect" presStyleCnt="0"/>
      <dgm:spPr/>
    </dgm:pt>
    <dgm:pt modelId="{FCE2637C-4329-4437-9EC7-1845BC69EFAF}" type="pres">
      <dgm:prSet presAssocID="{672C0E0B-DADD-4978-92D0-0F7D79429632}" presName="parTx" presStyleLbl="revTx" presStyleIdx="0" presStyleCnt="2">
        <dgm:presLayoutVars>
          <dgm:chMax val="0"/>
          <dgm:chPref val="0"/>
        </dgm:presLayoutVars>
      </dgm:prSet>
      <dgm:spPr/>
    </dgm:pt>
    <dgm:pt modelId="{7F2B783B-38CA-4821-A458-7A6AE8F00809}" type="pres">
      <dgm:prSet presAssocID="{13895260-31D8-4171-9C15-A10667253D76}" presName="sibTrans" presStyleCnt="0"/>
      <dgm:spPr/>
    </dgm:pt>
    <dgm:pt modelId="{51D7FF17-72E2-4752-8163-E49FB39D0F0C}" type="pres">
      <dgm:prSet presAssocID="{588A0C62-989C-42A2-B178-7AFC7C9AD58D}" presName="compNode" presStyleCnt="0"/>
      <dgm:spPr/>
    </dgm:pt>
    <dgm:pt modelId="{2793B9D8-FDF7-4C41-9C80-A8CD7D2AE6D1}" type="pres">
      <dgm:prSet presAssocID="{588A0C62-989C-42A2-B178-7AFC7C9AD58D}" presName="bgRect" presStyleLbl="bgShp" presStyleIdx="1" presStyleCnt="2"/>
      <dgm:spPr/>
    </dgm:pt>
    <dgm:pt modelId="{9E4BE0AD-E94D-4850-9A17-D92D1CD651DA}" type="pres">
      <dgm:prSet presAssocID="{588A0C62-989C-42A2-B178-7AFC7C9AD58D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old bars"/>
        </a:ext>
      </dgm:extLst>
    </dgm:pt>
    <dgm:pt modelId="{86DC8330-1CCD-4E99-845B-641EDD449459}" type="pres">
      <dgm:prSet presAssocID="{588A0C62-989C-42A2-B178-7AFC7C9AD58D}" presName="spaceRect" presStyleCnt="0"/>
      <dgm:spPr/>
    </dgm:pt>
    <dgm:pt modelId="{EBFABA2B-0187-41B8-9D59-D1A8CA3F424C}" type="pres">
      <dgm:prSet presAssocID="{588A0C62-989C-42A2-B178-7AFC7C9AD58D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2BBCA808-20F4-41A5-A89D-793E99F6A1B9}" srcId="{C382E94F-F602-43B2-A3C4-26D76EECD0AC}" destId="{588A0C62-989C-42A2-B178-7AFC7C9AD58D}" srcOrd="1" destOrd="0" parTransId="{58B542D2-BA08-45C0-8040-AD6E4443A6B2}" sibTransId="{01B7BA67-0689-4B10-A77F-C6983B18F487}"/>
    <dgm:cxn modelId="{8307D00D-066B-4A4E-B051-54CF7286A6F9}" type="presOf" srcId="{588A0C62-989C-42A2-B178-7AFC7C9AD58D}" destId="{EBFABA2B-0187-41B8-9D59-D1A8CA3F424C}" srcOrd="0" destOrd="0" presId="urn:microsoft.com/office/officeart/2018/2/layout/IconVerticalSolidList"/>
    <dgm:cxn modelId="{F053906A-5C1E-4697-A034-298F3D4F5FCC}" srcId="{C382E94F-F602-43B2-A3C4-26D76EECD0AC}" destId="{672C0E0B-DADD-4978-92D0-0F7D79429632}" srcOrd="0" destOrd="0" parTransId="{77B85F33-0393-49D1-8A20-CF2C12205E5E}" sibTransId="{13895260-31D8-4171-9C15-A10667253D76}"/>
    <dgm:cxn modelId="{312E26B0-EC1D-4070-9B4B-F589CB50002F}" type="presOf" srcId="{C382E94F-F602-43B2-A3C4-26D76EECD0AC}" destId="{648B3F95-DD52-4B1A-B0EF-01B4678AFC02}" srcOrd="0" destOrd="0" presId="urn:microsoft.com/office/officeart/2018/2/layout/IconVerticalSolidList"/>
    <dgm:cxn modelId="{538145C1-1EDA-4F78-BA29-B7DFB1F28BA9}" type="presOf" srcId="{672C0E0B-DADD-4978-92D0-0F7D79429632}" destId="{FCE2637C-4329-4437-9EC7-1845BC69EFAF}" srcOrd="0" destOrd="0" presId="urn:microsoft.com/office/officeart/2018/2/layout/IconVerticalSolidList"/>
    <dgm:cxn modelId="{6EBBC94B-346B-4790-BA69-0F947B43CF46}" type="presParOf" srcId="{648B3F95-DD52-4B1A-B0EF-01B4678AFC02}" destId="{6ACCE40D-F41A-4653-A59B-A06874AE51CF}" srcOrd="0" destOrd="0" presId="urn:microsoft.com/office/officeart/2018/2/layout/IconVerticalSolidList"/>
    <dgm:cxn modelId="{BCEA7CEB-61FA-4627-8FE5-123251780B03}" type="presParOf" srcId="{6ACCE40D-F41A-4653-A59B-A06874AE51CF}" destId="{3551AF4D-AFE1-44A7-82DA-F9AAAAE64D1D}" srcOrd="0" destOrd="0" presId="urn:microsoft.com/office/officeart/2018/2/layout/IconVerticalSolidList"/>
    <dgm:cxn modelId="{921595EC-9630-4D9C-9376-754985DF997F}" type="presParOf" srcId="{6ACCE40D-F41A-4653-A59B-A06874AE51CF}" destId="{CFF1C898-F478-4FBC-B807-9F3EB13D2D1A}" srcOrd="1" destOrd="0" presId="urn:microsoft.com/office/officeart/2018/2/layout/IconVerticalSolidList"/>
    <dgm:cxn modelId="{C9C08763-EABA-4DDA-9287-662EBDD3CAFE}" type="presParOf" srcId="{6ACCE40D-F41A-4653-A59B-A06874AE51CF}" destId="{CFAE740D-1997-46DB-A891-24C54DD9DBB7}" srcOrd="2" destOrd="0" presId="urn:microsoft.com/office/officeart/2018/2/layout/IconVerticalSolidList"/>
    <dgm:cxn modelId="{C861ADE6-EF3F-4179-98D7-1860C5E9B5F9}" type="presParOf" srcId="{6ACCE40D-F41A-4653-A59B-A06874AE51CF}" destId="{FCE2637C-4329-4437-9EC7-1845BC69EFAF}" srcOrd="3" destOrd="0" presId="urn:microsoft.com/office/officeart/2018/2/layout/IconVerticalSolidList"/>
    <dgm:cxn modelId="{74B5A434-3C35-4D5C-A129-7BC699686C00}" type="presParOf" srcId="{648B3F95-DD52-4B1A-B0EF-01B4678AFC02}" destId="{7F2B783B-38CA-4821-A458-7A6AE8F00809}" srcOrd="1" destOrd="0" presId="urn:microsoft.com/office/officeart/2018/2/layout/IconVerticalSolidList"/>
    <dgm:cxn modelId="{A492CA8D-B5B6-47A8-B391-D02E097ECC52}" type="presParOf" srcId="{648B3F95-DD52-4B1A-B0EF-01B4678AFC02}" destId="{51D7FF17-72E2-4752-8163-E49FB39D0F0C}" srcOrd="2" destOrd="0" presId="urn:microsoft.com/office/officeart/2018/2/layout/IconVerticalSolidList"/>
    <dgm:cxn modelId="{95A4B435-EC18-4ABF-B23C-96668EB0A300}" type="presParOf" srcId="{51D7FF17-72E2-4752-8163-E49FB39D0F0C}" destId="{2793B9D8-FDF7-4C41-9C80-A8CD7D2AE6D1}" srcOrd="0" destOrd="0" presId="urn:microsoft.com/office/officeart/2018/2/layout/IconVerticalSolidList"/>
    <dgm:cxn modelId="{DC57822A-F6F8-4E55-A37B-1C7CF8FCF1D0}" type="presParOf" srcId="{51D7FF17-72E2-4752-8163-E49FB39D0F0C}" destId="{9E4BE0AD-E94D-4850-9A17-D92D1CD651DA}" srcOrd="1" destOrd="0" presId="urn:microsoft.com/office/officeart/2018/2/layout/IconVerticalSolidList"/>
    <dgm:cxn modelId="{F56B24F9-B371-4FD8-A4A4-474E4F1D07D9}" type="presParOf" srcId="{51D7FF17-72E2-4752-8163-E49FB39D0F0C}" destId="{86DC8330-1CCD-4E99-845B-641EDD449459}" srcOrd="2" destOrd="0" presId="urn:microsoft.com/office/officeart/2018/2/layout/IconVerticalSolidList"/>
    <dgm:cxn modelId="{3D72A84D-531F-425C-971C-3E924147334D}" type="presParOf" srcId="{51D7FF17-72E2-4752-8163-E49FB39D0F0C}" destId="{EBFABA2B-0187-41B8-9D59-D1A8CA3F424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8E22EA5-2FC0-4508-9D65-FB30920E057C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9C7F1D7-5779-4AD2-927B-7D2A54A87162}">
      <dgm:prSet/>
      <dgm:spPr/>
      <dgm:t>
        <a:bodyPr/>
        <a:lstStyle/>
        <a:p>
          <a:r>
            <a:rPr lang="en-US"/>
            <a:t>New and unknown hazards (technology)</a:t>
          </a:r>
        </a:p>
      </dgm:t>
    </dgm:pt>
    <dgm:pt modelId="{0857CF05-5013-4113-B7A1-38F7D79D3ACE}" type="parTrans" cxnId="{D0340AAB-1DBA-477F-82EE-BEEEBB8A0374}">
      <dgm:prSet/>
      <dgm:spPr/>
      <dgm:t>
        <a:bodyPr/>
        <a:lstStyle/>
        <a:p>
          <a:endParaRPr lang="en-US"/>
        </a:p>
      </dgm:t>
    </dgm:pt>
    <dgm:pt modelId="{EAA57918-22C0-43E4-B79D-788B68410AC5}" type="sibTrans" cxnId="{D0340AAB-1DBA-477F-82EE-BEEEBB8A0374}">
      <dgm:prSet/>
      <dgm:spPr/>
      <dgm:t>
        <a:bodyPr/>
        <a:lstStyle/>
        <a:p>
          <a:endParaRPr lang="en-US"/>
        </a:p>
      </dgm:t>
    </dgm:pt>
    <dgm:pt modelId="{82527B93-E9D7-4F3B-9292-462C2812BF50}">
      <dgm:prSet/>
      <dgm:spPr/>
      <dgm:t>
        <a:bodyPr/>
        <a:lstStyle/>
        <a:p>
          <a:r>
            <a:rPr lang="en-US"/>
            <a:t>Faster fire propagation</a:t>
          </a:r>
        </a:p>
      </dgm:t>
    </dgm:pt>
    <dgm:pt modelId="{F9787B3A-B34D-465F-9B91-79DFE128B7E3}" type="parTrans" cxnId="{32B41723-A9FF-4563-A49E-650EC520B37E}">
      <dgm:prSet/>
      <dgm:spPr/>
      <dgm:t>
        <a:bodyPr/>
        <a:lstStyle/>
        <a:p>
          <a:endParaRPr lang="en-US"/>
        </a:p>
      </dgm:t>
    </dgm:pt>
    <dgm:pt modelId="{836B7723-0480-4464-9806-86554A6E6D05}" type="sibTrans" cxnId="{32B41723-A9FF-4563-A49E-650EC520B37E}">
      <dgm:prSet/>
      <dgm:spPr/>
      <dgm:t>
        <a:bodyPr/>
        <a:lstStyle/>
        <a:p>
          <a:endParaRPr lang="en-US"/>
        </a:p>
      </dgm:t>
    </dgm:pt>
    <dgm:pt modelId="{105CF778-E369-4535-81CE-32864493EF2B}">
      <dgm:prSet/>
      <dgm:spPr/>
      <dgm:t>
        <a:bodyPr/>
        <a:lstStyle/>
        <a:p>
          <a:r>
            <a:rPr lang="en-US"/>
            <a:t>Shorter time to flashover</a:t>
          </a:r>
        </a:p>
      </dgm:t>
    </dgm:pt>
    <dgm:pt modelId="{07632D5F-2240-4231-9906-AC6ADACAEFAD}" type="parTrans" cxnId="{71A64921-4B21-415D-AA88-ADFA93E9D1F9}">
      <dgm:prSet/>
      <dgm:spPr/>
      <dgm:t>
        <a:bodyPr/>
        <a:lstStyle/>
        <a:p>
          <a:endParaRPr lang="en-US"/>
        </a:p>
      </dgm:t>
    </dgm:pt>
    <dgm:pt modelId="{3915515E-B8DA-4FB6-8550-CB1E567CEF47}" type="sibTrans" cxnId="{71A64921-4B21-415D-AA88-ADFA93E9D1F9}">
      <dgm:prSet/>
      <dgm:spPr/>
      <dgm:t>
        <a:bodyPr/>
        <a:lstStyle/>
        <a:p>
          <a:endParaRPr lang="en-US"/>
        </a:p>
      </dgm:t>
    </dgm:pt>
    <dgm:pt modelId="{BA08EB27-7D12-4193-A32C-6320AF3E4C65}">
      <dgm:prSet/>
      <dgm:spPr/>
      <dgm:t>
        <a:bodyPr/>
        <a:lstStyle/>
        <a:p>
          <a:r>
            <a:rPr lang="en-US"/>
            <a:t>Rapid changes in fire dynamics</a:t>
          </a:r>
        </a:p>
      </dgm:t>
    </dgm:pt>
    <dgm:pt modelId="{A8C48D67-F7EC-4C26-8FEF-80F5876ABA5D}" type="parTrans" cxnId="{4AA18F1F-3524-4A75-81CE-C26C6D86895A}">
      <dgm:prSet/>
      <dgm:spPr/>
      <dgm:t>
        <a:bodyPr/>
        <a:lstStyle/>
        <a:p>
          <a:endParaRPr lang="en-US"/>
        </a:p>
      </dgm:t>
    </dgm:pt>
    <dgm:pt modelId="{67BDAC6F-C999-4B94-A162-6E2A423DE2E3}" type="sibTrans" cxnId="{4AA18F1F-3524-4A75-81CE-C26C6D86895A}">
      <dgm:prSet/>
      <dgm:spPr/>
      <dgm:t>
        <a:bodyPr/>
        <a:lstStyle/>
        <a:p>
          <a:endParaRPr lang="en-US"/>
        </a:p>
      </dgm:t>
    </dgm:pt>
    <dgm:pt modelId="{D4B3FD6F-37B6-4121-B160-8E16D231FC89}">
      <dgm:prSet/>
      <dgm:spPr/>
      <dgm:t>
        <a:bodyPr/>
        <a:lstStyle/>
        <a:p>
          <a:r>
            <a:rPr lang="en-US"/>
            <a:t>Shorter escape times</a:t>
          </a:r>
        </a:p>
      </dgm:t>
    </dgm:pt>
    <dgm:pt modelId="{3B9687E9-EC7A-40C2-ABC3-B66286BBFD61}" type="parTrans" cxnId="{21AAD95B-1CCA-4376-ACFB-1DED87DC2E0B}">
      <dgm:prSet/>
      <dgm:spPr/>
      <dgm:t>
        <a:bodyPr/>
        <a:lstStyle/>
        <a:p>
          <a:endParaRPr lang="en-US"/>
        </a:p>
      </dgm:t>
    </dgm:pt>
    <dgm:pt modelId="{543868AD-6A10-4981-B7CA-ECED1D59DCAB}" type="sibTrans" cxnId="{21AAD95B-1CCA-4376-ACFB-1DED87DC2E0B}">
      <dgm:prSet/>
      <dgm:spPr/>
      <dgm:t>
        <a:bodyPr/>
        <a:lstStyle/>
        <a:p>
          <a:endParaRPr lang="en-US"/>
        </a:p>
      </dgm:t>
    </dgm:pt>
    <dgm:pt modelId="{9C7F514E-C559-437E-B5DE-0480E6EDE0F7}">
      <dgm:prSet/>
      <dgm:spPr/>
      <dgm:t>
        <a:bodyPr/>
        <a:lstStyle/>
        <a:p>
          <a:r>
            <a:rPr lang="en-US"/>
            <a:t>Shorter time to collapse</a:t>
          </a:r>
        </a:p>
      </dgm:t>
    </dgm:pt>
    <dgm:pt modelId="{6987AF67-3313-4AF3-B6C6-F600D436AB34}" type="parTrans" cxnId="{A70CA602-67A4-49CB-A578-AED1C012E066}">
      <dgm:prSet/>
      <dgm:spPr/>
      <dgm:t>
        <a:bodyPr/>
        <a:lstStyle/>
        <a:p>
          <a:endParaRPr lang="en-US"/>
        </a:p>
      </dgm:t>
    </dgm:pt>
    <dgm:pt modelId="{C995B635-EBF5-4440-AEBD-1356B1CF8521}" type="sibTrans" cxnId="{A70CA602-67A4-49CB-A578-AED1C012E066}">
      <dgm:prSet/>
      <dgm:spPr/>
      <dgm:t>
        <a:bodyPr/>
        <a:lstStyle/>
        <a:p>
          <a:endParaRPr lang="en-US"/>
        </a:p>
      </dgm:t>
    </dgm:pt>
    <dgm:pt modelId="{E9A56264-187C-46B6-AC0F-B7454CC2C49A}">
      <dgm:prSet/>
      <dgm:spPr/>
      <dgm:t>
        <a:bodyPr/>
        <a:lstStyle/>
        <a:p>
          <a:r>
            <a:rPr lang="en-US"/>
            <a:t>New exposure problems</a:t>
          </a:r>
        </a:p>
      </dgm:t>
    </dgm:pt>
    <dgm:pt modelId="{3B202B5E-D68B-4CE0-AAAE-A62C280B4845}" type="parTrans" cxnId="{F16428DC-183D-4576-89E9-9AA44E321262}">
      <dgm:prSet/>
      <dgm:spPr/>
      <dgm:t>
        <a:bodyPr/>
        <a:lstStyle/>
        <a:p>
          <a:endParaRPr lang="en-US"/>
        </a:p>
      </dgm:t>
    </dgm:pt>
    <dgm:pt modelId="{785055E3-B337-498B-83BE-800A907C1DC6}" type="sibTrans" cxnId="{F16428DC-183D-4576-89E9-9AA44E321262}">
      <dgm:prSet/>
      <dgm:spPr/>
      <dgm:t>
        <a:bodyPr/>
        <a:lstStyle/>
        <a:p>
          <a:endParaRPr lang="en-US"/>
        </a:p>
      </dgm:t>
    </dgm:pt>
    <dgm:pt modelId="{1B59B341-1608-498F-89C3-88E7DA201649}" type="pres">
      <dgm:prSet presAssocID="{B8E22EA5-2FC0-4508-9D65-FB30920E057C}" presName="vert0" presStyleCnt="0">
        <dgm:presLayoutVars>
          <dgm:dir/>
          <dgm:animOne val="branch"/>
          <dgm:animLvl val="lvl"/>
        </dgm:presLayoutVars>
      </dgm:prSet>
      <dgm:spPr/>
    </dgm:pt>
    <dgm:pt modelId="{E13CBF5A-7067-4A91-8C3D-39A964D134E2}" type="pres">
      <dgm:prSet presAssocID="{89C7F1D7-5779-4AD2-927B-7D2A54A87162}" presName="thickLine" presStyleLbl="alignNode1" presStyleIdx="0" presStyleCnt="7"/>
      <dgm:spPr/>
    </dgm:pt>
    <dgm:pt modelId="{5789A85C-3A34-4E9D-8533-D3E9BC79DD85}" type="pres">
      <dgm:prSet presAssocID="{89C7F1D7-5779-4AD2-927B-7D2A54A87162}" presName="horz1" presStyleCnt="0"/>
      <dgm:spPr/>
    </dgm:pt>
    <dgm:pt modelId="{FEF896C7-57A7-4E9B-AB90-12D289084748}" type="pres">
      <dgm:prSet presAssocID="{89C7F1D7-5779-4AD2-927B-7D2A54A87162}" presName="tx1" presStyleLbl="revTx" presStyleIdx="0" presStyleCnt="7"/>
      <dgm:spPr/>
    </dgm:pt>
    <dgm:pt modelId="{5E817123-4394-40F4-BBC9-CB65D5586A1E}" type="pres">
      <dgm:prSet presAssocID="{89C7F1D7-5779-4AD2-927B-7D2A54A87162}" presName="vert1" presStyleCnt="0"/>
      <dgm:spPr/>
    </dgm:pt>
    <dgm:pt modelId="{675E36C4-E8CD-4628-9CD4-09807A1AF0D5}" type="pres">
      <dgm:prSet presAssocID="{82527B93-E9D7-4F3B-9292-462C2812BF50}" presName="thickLine" presStyleLbl="alignNode1" presStyleIdx="1" presStyleCnt="7"/>
      <dgm:spPr/>
    </dgm:pt>
    <dgm:pt modelId="{A04DDC7A-9CE0-4079-8822-7766330F933D}" type="pres">
      <dgm:prSet presAssocID="{82527B93-E9D7-4F3B-9292-462C2812BF50}" presName="horz1" presStyleCnt="0"/>
      <dgm:spPr/>
    </dgm:pt>
    <dgm:pt modelId="{5D404216-5530-4C12-BFF4-A4053CC11B7C}" type="pres">
      <dgm:prSet presAssocID="{82527B93-E9D7-4F3B-9292-462C2812BF50}" presName="tx1" presStyleLbl="revTx" presStyleIdx="1" presStyleCnt="7"/>
      <dgm:spPr/>
    </dgm:pt>
    <dgm:pt modelId="{39CFAB4B-BA26-4F1C-A29C-E4756D2F054E}" type="pres">
      <dgm:prSet presAssocID="{82527B93-E9D7-4F3B-9292-462C2812BF50}" presName="vert1" presStyleCnt="0"/>
      <dgm:spPr/>
    </dgm:pt>
    <dgm:pt modelId="{09863859-7DF3-4A6E-99EA-BEFE48F5D281}" type="pres">
      <dgm:prSet presAssocID="{105CF778-E369-4535-81CE-32864493EF2B}" presName="thickLine" presStyleLbl="alignNode1" presStyleIdx="2" presStyleCnt="7"/>
      <dgm:spPr/>
    </dgm:pt>
    <dgm:pt modelId="{D9325BEA-34C2-4BE4-A5C1-085B76602A69}" type="pres">
      <dgm:prSet presAssocID="{105CF778-E369-4535-81CE-32864493EF2B}" presName="horz1" presStyleCnt="0"/>
      <dgm:spPr/>
    </dgm:pt>
    <dgm:pt modelId="{DC5F97D4-917E-4AA6-9DD1-43CD7E843DCC}" type="pres">
      <dgm:prSet presAssocID="{105CF778-E369-4535-81CE-32864493EF2B}" presName="tx1" presStyleLbl="revTx" presStyleIdx="2" presStyleCnt="7"/>
      <dgm:spPr/>
    </dgm:pt>
    <dgm:pt modelId="{2AF18120-052E-42C5-AC91-7487D5ADFAC9}" type="pres">
      <dgm:prSet presAssocID="{105CF778-E369-4535-81CE-32864493EF2B}" presName="vert1" presStyleCnt="0"/>
      <dgm:spPr/>
    </dgm:pt>
    <dgm:pt modelId="{3670262B-AD68-4273-8A04-77CE9FCCE1A5}" type="pres">
      <dgm:prSet presAssocID="{BA08EB27-7D12-4193-A32C-6320AF3E4C65}" presName="thickLine" presStyleLbl="alignNode1" presStyleIdx="3" presStyleCnt="7"/>
      <dgm:spPr/>
    </dgm:pt>
    <dgm:pt modelId="{E538F57D-DA6D-464C-81DA-E558BBF340FA}" type="pres">
      <dgm:prSet presAssocID="{BA08EB27-7D12-4193-A32C-6320AF3E4C65}" presName="horz1" presStyleCnt="0"/>
      <dgm:spPr/>
    </dgm:pt>
    <dgm:pt modelId="{C6177163-5B4D-4CE9-84A0-5059B95286D1}" type="pres">
      <dgm:prSet presAssocID="{BA08EB27-7D12-4193-A32C-6320AF3E4C65}" presName="tx1" presStyleLbl="revTx" presStyleIdx="3" presStyleCnt="7"/>
      <dgm:spPr/>
    </dgm:pt>
    <dgm:pt modelId="{F23E4718-B3BB-44CB-BDF5-4B22A20465D3}" type="pres">
      <dgm:prSet presAssocID="{BA08EB27-7D12-4193-A32C-6320AF3E4C65}" presName="vert1" presStyleCnt="0"/>
      <dgm:spPr/>
    </dgm:pt>
    <dgm:pt modelId="{1CB230CB-0600-4290-8D9F-606C3BE9364D}" type="pres">
      <dgm:prSet presAssocID="{D4B3FD6F-37B6-4121-B160-8E16D231FC89}" presName="thickLine" presStyleLbl="alignNode1" presStyleIdx="4" presStyleCnt="7"/>
      <dgm:spPr/>
    </dgm:pt>
    <dgm:pt modelId="{BE4F8955-EAA6-4AF6-A3CC-A527F429A8A5}" type="pres">
      <dgm:prSet presAssocID="{D4B3FD6F-37B6-4121-B160-8E16D231FC89}" presName="horz1" presStyleCnt="0"/>
      <dgm:spPr/>
    </dgm:pt>
    <dgm:pt modelId="{355135CB-1A94-470C-99D4-E7EB925C023C}" type="pres">
      <dgm:prSet presAssocID="{D4B3FD6F-37B6-4121-B160-8E16D231FC89}" presName="tx1" presStyleLbl="revTx" presStyleIdx="4" presStyleCnt="7"/>
      <dgm:spPr/>
    </dgm:pt>
    <dgm:pt modelId="{75480D21-6899-45BC-9D1C-420C75D8A856}" type="pres">
      <dgm:prSet presAssocID="{D4B3FD6F-37B6-4121-B160-8E16D231FC89}" presName="vert1" presStyleCnt="0"/>
      <dgm:spPr/>
    </dgm:pt>
    <dgm:pt modelId="{5481E9DF-06F4-40F5-B73E-737CCD4528B5}" type="pres">
      <dgm:prSet presAssocID="{9C7F514E-C559-437E-B5DE-0480E6EDE0F7}" presName="thickLine" presStyleLbl="alignNode1" presStyleIdx="5" presStyleCnt="7"/>
      <dgm:spPr/>
    </dgm:pt>
    <dgm:pt modelId="{76980A33-C206-42D6-82C3-102AC9E6EAE7}" type="pres">
      <dgm:prSet presAssocID="{9C7F514E-C559-437E-B5DE-0480E6EDE0F7}" presName="horz1" presStyleCnt="0"/>
      <dgm:spPr/>
    </dgm:pt>
    <dgm:pt modelId="{2D9E8005-8CC5-407B-9FD6-19E53DFB3193}" type="pres">
      <dgm:prSet presAssocID="{9C7F514E-C559-437E-B5DE-0480E6EDE0F7}" presName="tx1" presStyleLbl="revTx" presStyleIdx="5" presStyleCnt="7"/>
      <dgm:spPr/>
    </dgm:pt>
    <dgm:pt modelId="{89E12F5E-FF2D-4AE6-917C-C476983CE58B}" type="pres">
      <dgm:prSet presAssocID="{9C7F514E-C559-437E-B5DE-0480E6EDE0F7}" presName="vert1" presStyleCnt="0"/>
      <dgm:spPr/>
    </dgm:pt>
    <dgm:pt modelId="{A939C7CE-52D7-4617-BEC9-09A93EC034CF}" type="pres">
      <dgm:prSet presAssocID="{E9A56264-187C-46B6-AC0F-B7454CC2C49A}" presName="thickLine" presStyleLbl="alignNode1" presStyleIdx="6" presStyleCnt="7"/>
      <dgm:spPr/>
    </dgm:pt>
    <dgm:pt modelId="{1E5ECF70-A265-40BB-BAE8-8DB8027D5C78}" type="pres">
      <dgm:prSet presAssocID="{E9A56264-187C-46B6-AC0F-B7454CC2C49A}" presName="horz1" presStyleCnt="0"/>
      <dgm:spPr/>
    </dgm:pt>
    <dgm:pt modelId="{E4A2D4E5-200C-4C66-8DF9-2C9872A2C3BD}" type="pres">
      <dgm:prSet presAssocID="{E9A56264-187C-46B6-AC0F-B7454CC2C49A}" presName="tx1" presStyleLbl="revTx" presStyleIdx="6" presStyleCnt="7"/>
      <dgm:spPr/>
    </dgm:pt>
    <dgm:pt modelId="{A66C5935-4259-4B30-AE8D-CED3B60ECD98}" type="pres">
      <dgm:prSet presAssocID="{E9A56264-187C-46B6-AC0F-B7454CC2C49A}" presName="vert1" presStyleCnt="0"/>
      <dgm:spPr/>
    </dgm:pt>
  </dgm:ptLst>
  <dgm:cxnLst>
    <dgm:cxn modelId="{A70CA602-67A4-49CB-A578-AED1C012E066}" srcId="{B8E22EA5-2FC0-4508-9D65-FB30920E057C}" destId="{9C7F514E-C559-437E-B5DE-0480E6EDE0F7}" srcOrd="5" destOrd="0" parTransId="{6987AF67-3313-4AF3-B6C6-F600D436AB34}" sibTransId="{C995B635-EBF5-4440-AEBD-1356B1CF8521}"/>
    <dgm:cxn modelId="{4AA18F1F-3524-4A75-81CE-C26C6D86895A}" srcId="{B8E22EA5-2FC0-4508-9D65-FB30920E057C}" destId="{BA08EB27-7D12-4193-A32C-6320AF3E4C65}" srcOrd="3" destOrd="0" parTransId="{A8C48D67-F7EC-4C26-8FEF-80F5876ABA5D}" sibTransId="{67BDAC6F-C999-4B94-A162-6E2A423DE2E3}"/>
    <dgm:cxn modelId="{71A64921-4B21-415D-AA88-ADFA93E9D1F9}" srcId="{B8E22EA5-2FC0-4508-9D65-FB30920E057C}" destId="{105CF778-E369-4535-81CE-32864493EF2B}" srcOrd="2" destOrd="0" parTransId="{07632D5F-2240-4231-9906-AC6ADACAEFAD}" sibTransId="{3915515E-B8DA-4FB6-8550-CB1E567CEF47}"/>
    <dgm:cxn modelId="{32B41723-A9FF-4563-A49E-650EC520B37E}" srcId="{B8E22EA5-2FC0-4508-9D65-FB30920E057C}" destId="{82527B93-E9D7-4F3B-9292-462C2812BF50}" srcOrd="1" destOrd="0" parTransId="{F9787B3A-B34D-465F-9B91-79DFE128B7E3}" sibTransId="{836B7723-0480-4464-9806-86554A6E6D05}"/>
    <dgm:cxn modelId="{D16FC12F-6E76-4F19-887A-9014C5F9872B}" type="presOf" srcId="{E9A56264-187C-46B6-AC0F-B7454CC2C49A}" destId="{E4A2D4E5-200C-4C66-8DF9-2C9872A2C3BD}" srcOrd="0" destOrd="0" presId="urn:microsoft.com/office/officeart/2008/layout/LinedList"/>
    <dgm:cxn modelId="{479BF734-680E-49C9-9082-8282A547223F}" type="presOf" srcId="{105CF778-E369-4535-81CE-32864493EF2B}" destId="{DC5F97D4-917E-4AA6-9DD1-43CD7E843DCC}" srcOrd="0" destOrd="0" presId="urn:microsoft.com/office/officeart/2008/layout/LinedList"/>
    <dgm:cxn modelId="{21AAD95B-1CCA-4376-ACFB-1DED87DC2E0B}" srcId="{B8E22EA5-2FC0-4508-9D65-FB30920E057C}" destId="{D4B3FD6F-37B6-4121-B160-8E16D231FC89}" srcOrd="4" destOrd="0" parTransId="{3B9687E9-EC7A-40C2-ABC3-B66286BBFD61}" sibTransId="{543868AD-6A10-4981-B7CA-ECED1D59DCAB}"/>
    <dgm:cxn modelId="{975F3B67-FF74-41C9-86AA-C25C94451B94}" type="presOf" srcId="{B8E22EA5-2FC0-4508-9D65-FB30920E057C}" destId="{1B59B341-1608-498F-89C3-88E7DA201649}" srcOrd="0" destOrd="0" presId="urn:microsoft.com/office/officeart/2008/layout/LinedList"/>
    <dgm:cxn modelId="{FAB5266B-51DE-4719-AB75-7E75A4CCEBB9}" type="presOf" srcId="{9C7F514E-C559-437E-B5DE-0480E6EDE0F7}" destId="{2D9E8005-8CC5-407B-9FD6-19E53DFB3193}" srcOrd="0" destOrd="0" presId="urn:microsoft.com/office/officeart/2008/layout/LinedList"/>
    <dgm:cxn modelId="{B349116D-716F-4024-B71A-837417E7035D}" type="presOf" srcId="{BA08EB27-7D12-4193-A32C-6320AF3E4C65}" destId="{C6177163-5B4D-4CE9-84A0-5059B95286D1}" srcOrd="0" destOrd="0" presId="urn:microsoft.com/office/officeart/2008/layout/LinedList"/>
    <dgm:cxn modelId="{0CAEAD71-E101-431A-9165-68FF0B6A9900}" type="presOf" srcId="{D4B3FD6F-37B6-4121-B160-8E16D231FC89}" destId="{355135CB-1A94-470C-99D4-E7EB925C023C}" srcOrd="0" destOrd="0" presId="urn:microsoft.com/office/officeart/2008/layout/LinedList"/>
    <dgm:cxn modelId="{57294572-0229-4CE0-B31A-FA27C2C10766}" type="presOf" srcId="{82527B93-E9D7-4F3B-9292-462C2812BF50}" destId="{5D404216-5530-4C12-BFF4-A4053CC11B7C}" srcOrd="0" destOrd="0" presId="urn:microsoft.com/office/officeart/2008/layout/LinedList"/>
    <dgm:cxn modelId="{D0340AAB-1DBA-477F-82EE-BEEEBB8A0374}" srcId="{B8E22EA5-2FC0-4508-9D65-FB30920E057C}" destId="{89C7F1D7-5779-4AD2-927B-7D2A54A87162}" srcOrd="0" destOrd="0" parTransId="{0857CF05-5013-4113-B7A1-38F7D79D3ACE}" sibTransId="{EAA57918-22C0-43E4-B79D-788B68410AC5}"/>
    <dgm:cxn modelId="{568A0ACA-EAEF-4CB4-9E9E-401EBDE3834E}" type="presOf" srcId="{89C7F1D7-5779-4AD2-927B-7D2A54A87162}" destId="{FEF896C7-57A7-4E9B-AB90-12D289084748}" srcOrd="0" destOrd="0" presId="urn:microsoft.com/office/officeart/2008/layout/LinedList"/>
    <dgm:cxn modelId="{F16428DC-183D-4576-89E9-9AA44E321262}" srcId="{B8E22EA5-2FC0-4508-9D65-FB30920E057C}" destId="{E9A56264-187C-46B6-AC0F-B7454CC2C49A}" srcOrd="6" destOrd="0" parTransId="{3B202B5E-D68B-4CE0-AAAE-A62C280B4845}" sibTransId="{785055E3-B337-498B-83BE-800A907C1DC6}"/>
    <dgm:cxn modelId="{9A734CEC-3DEF-4A12-A40D-29CB3924B481}" type="presParOf" srcId="{1B59B341-1608-498F-89C3-88E7DA201649}" destId="{E13CBF5A-7067-4A91-8C3D-39A964D134E2}" srcOrd="0" destOrd="0" presId="urn:microsoft.com/office/officeart/2008/layout/LinedList"/>
    <dgm:cxn modelId="{429B3090-8079-453D-91F5-AEE9A1D6C6C8}" type="presParOf" srcId="{1B59B341-1608-498F-89C3-88E7DA201649}" destId="{5789A85C-3A34-4E9D-8533-D3E9BC79DD85}" srcOrd="1" destOrd="0" presId="urn:microsoft.com/office/officeart/2008/layout/LinedList"/>
    <dgm:cxn modelId="{A623D80A-EA3C-4C55-AE7B-77772299A0AD}" type="presParOf" srcId="{5789A85C-3A34-4E9D-8533-D3E9BC79DD85}" destId="{FEF896C7-57A7-4E9B-AB90-12D289084748}" srcOrd="0" destOrd="0" presId="urn:microsoft.com/office/officeart/2008/layout/LinedList"/>
    <dgm:cxn modelId="{E10FBAD3-C93A-47BA-81FB-105D632ED621}" type="presParOf" srcId="{5789A85C-3A34-4E9D-8533-D3E9BC79DD85}" destId="{5E817123-4394-40F4-BBC9-CB65D5586A1E}" srcOrd="1" destOrd="0" presId="urn:microsoft.com/office/officeart/2008/layout/LinedList"/>
    <dgm:cxn modelId="{F536607C-1752-4ACA-8D92-EF34B5DB6A03}" type="presParOf" srcId="{1B59B341-1608-498F-89C3-88E7DA201649}" destId="{675E36C4-E8CD-4628-9CD4-09807A1AF0D5}" srcOrd="2" destOrd="0" presId="urn:microsoft.com/office/officeart/2008/layout/LinedList"/>
    <dgm:cxn modelId="{C4F8AE3C-EB8A-4F81-A27A-7D480A67F54B}" type="presParOf" srcId="{1B59B341-1608-498F-89C3-88E7DA201649}" destId="{A04DDC7A-9CE0-4079-8822-7766330F933D}" srcOrd="3" destOrd="0" presId="urn:microsoft.com/office/officeart/2008/layout/LinedList"/>
    <dgm:cxn modelId="{F0B82C32-D8BC-4033-8622-EFD630EF9C5E}" type="presParOf" srcId="{A04DDC7A-9CE0-4079-8822-7766330F933D}" destId="{5D404216-5530-4C12-BFF4-A4053CC11B7C}" srcOrd="0" destOrd="0" presId="urn:microsoft.com/office/officeart/2008/layout/LinedList"/>
    <dgm:cxn modelId="{412A14F4-41B9-486D-B3EE-4BC79C8DC0A8}" type="presParOf" srcId="{A04DDC7A-9CE0-4079-8822-7766330F933D}" destId="{39CFAB4B-BA26-4F1C-A29C-E4756D2F054E}" srcOrd="1" destOrd="0" presId="urn:microsoft.com/office/officeart/2008/layout/LinedList"/>
    <dgm:cxn modelId="{EAA5B8B8-6760-4BDA-85D5-E0D88259823D}" type="presParOf" srcId="{1B59B341-1608-498F-89C3-88E7DA201649}" destId="{09863859-7DF3-4A6E-99EA-BEFE48F5D281}" srcOrd="4" destOrd="0" presId="urn:microsoft.com/office/officeart/2008/layout/LinedList"/>
    <dgm:cxn modelId="{300AF4BF-ACA4-4075-9879-7B7B5D5183E4}" type="presParOf" srcId="{1B59B341-1608-498F-89C3-88E7DA201649}" destId="{D9325BEA-34C2-4BE4-A5C1-085B76602A69}" srcOrd="5" destOrd="0" presId="urn:microsoft.com/office/officeart/2008/layout/LinedList"/>
    <dgm:cxn modelId="{82295443-99B6-4A79-A062-49F3618BCD84}" type="presParOf" srcId="{D9325BEA-34C2-4BE4-A5C1-085B76602A69}" destId="{DC5F97D4-917E-4AA6-9DD1-43CD7E843DCC}" srcOrd="0" destOrd="0" presId="urn:microsoft.com/office/officeart/2008/layout/LinedList"/>
    <dgm:cxn modelId="{FA375963-D3CF-4476-B770-A4924F601AC1}" type="presParOf" srcId="{D9325BEA-34C2-4BE4-A5C1-085B76602A69}" destId="{2AF18120-052E-42C5-AC91-7487D5ADFAC9}" srcOrd="1" destOrd="0" presId="urn:microsoft.com/office/officeart/2008/layout/LinedList"/>
    <dgm:cxn modelId="{ED7B3D6E-B00D-4C81-AE15-DD375B3B03EC}" type="presParOf" srcId="{1B59B341-1608-498F-89C3-88E7DA201649}" destId="{3670262B-AD68-4273-8A04-77CE9FCCE1A5}" srcOrd="6" destOrd="0" presId="urn:microsoft.com/office/officeart/2008/layout/LinedList"/>
    <dgm:cxn modelId="{F869990B-28EF-4707-8570-D89514B0AD08}" type="presParOf" srcId="{1B59B341-1608-498F-89C3-88E7DA201649}" destId="{E538F57D-DA6D-464C-81DA-E558BBF340FA}" srcOrd="7" destOrd="0" presId="urn:microsoft.com/office/officeart/2008/layout/LinedList"/>
    <dgm:cxn modelId="{755F391D-0296-483F-ADD4-89C24E350279}" type="presParOf" srcId="{E538F57D-DA6D-464C-81DA-E558BBF340FA}" destId="{C6177163-5B4D-4CE9-84A0-5059B95286D1}" srcOrd="0" destOrd="0" presId="urn:microsoft.com/office/officeart/2008/layout/LinedList"/>
    <dgm:cxn modelId="{F6348A23-CEBE-49CD-8838-42A487FD3B36}" type="presParOf" srcId="{E538F57D-DA6D-464C-81DA-E558BBF340FA}" destId="{F23E4718-B3BB-44CB-BDF5-4B22A20465D3}" srcOrd="1" destOrd="0" presId="urn:microsoft.com/office/officeart/2008/layout/LinedList"/>
    <dgm:cxn modelId="{47BDB18E-DB3F-4DFE-8825-76590067132A}" type="presParOf" srcId="{1B59B341-1608-498F-89C3-88E7DA201649}" destId="{1CB230CB-0600-4290-8D9F-606C3BE9364D}" srcOrd="8" destOrd="0" presId="urn:microsoft.com/office/officeart/2008/layout/LinedList"/>
    <dgm:cxn modelId="{66CF35D1-5801-41D2-B522-88D1EF6DFC83}" type="presParOf" srcId="{1B59B341-1608-498F-89C3-88E7DA201649}" destId="{BE4F8955-EAA6-4AF6-A3CC-A527F429A8A5}" srcOrd="9" destOrd="0" presId="urn:microsoft.com/office/officeart/2008/layout/LinedList"/>
    <dgm:cxn modelId="{87A49C54-1A65-4E27-9BAE-44428E92819B}" type="presParOf" srcId="{BE4F8955-EAA6-4AF6-A3CC-A527F429A8A5}" destId="{355135CB-1A94-470C-99D4-E7EB925C023C}" srcOrd="0" destOrd="0" presId="urn:microsoft.com/office/officeart/2008/layout/LinedList"/>
    <dgm:cxn modelId="{DA1BC178-7D74-496B-8947-ED2E9E4DA573}" type="presParOf" srcId="{BE4F8955-EAA6-4AF6-A3CC-A527F429A8A5}" destId="{75480D21-6899-45BC-9D1C-420C75D8A856}" srcOrd="1" destOrd="0" presId="urn:microsoft.com/office/officeart/2008/layout/LinedList"/>
    <dgm:cxn modelId="{D1E57A4A-0669-43E2-B675-F8CD497BB83C}" type="presParOf" srcId="{1B59B341-1608-498F-89C3-88E7DA201649}" destId="{5481E9DF-06F4-40F5-B73E-737CCD4528B5}" srcOrd="10" destOrd="0" presId="urn:microsoft.com/office/officeart/2008/layout/LinedList"/>
    <dgm:cxn modelId="{A8EABD27-DEC8-47BC-9F75-6BCC73426446}" type="presParOf" srcId="{1B59B341-1608-498F-89C3-88E7DA201649}" destId="{76980A33-C206-42D6-82C3-102AC9E6EAE7}" srcOrd="11" destOrd="0" presId="urn:microsoft.com/office/officeart/2008/layout/LinedList"/>
    <dgm:cxn modelId="{0515BB3C-081B-4B32-9AE8-21A214A545E4}" type="presParOf" srcId="{76980A33-C206-42D6-82C3-102AC9E6EAE7}" destId="{2D9E8005-8CC5-407B-9FD6-19E53DFB3193}" srcOrd="0" destOrd="0" presId="urn:microsoft.com/office/officeart/2008/layout/LinedList"/>
    <dgm:cxn modelId="{868D4B36-0578-4634-8242-9DEBE0F980AE}" type="presParOf" srcId="{76980A33-C206-42D6-82C3-102AC9E6EAE7}" destId="{89E12F5E-FF2D-4AE6-917C-C476983CE58B}" srcOrd="1" destOrd="0" presId="urn:microsoft.com/office/officeart/2008/layout/LinedList"/>
    <dgm:cxn modelId="{D1629738-AA2B-449D-9CBF-CF1C3EBAEA16}" type="presParOf" srcId="{1B59B341-1608-498F-89C3-88E7DA201649}" destId="{A939C7CE-52D7-4617-BEC9-09A93EC034CF}" srcOrd="12" destOrd="0" presId="urn:microsoft.com/office/officeart/2008/layout/LinedList"/>
    <dgm:cxn modelId="{13B66904-F4B9-4B8B-8E6C-50FBC029129C}" type="presParOf" srcId="{1B59B341-1608-498F-89C3-88E7DA201649}" destId="{1E5ECF70-A265-40BB-BAE8-8DB8027D5C78}" srcOrd="13" destOrd="0" presId="urn:microsoft.com/office/officeart/2008/layout/LinedList"/>
    <dgm:cxn modelId="{965118D4-BA5D-41FF-A13B-E23864664A22}" type="presParOf" srcId="{1E5ECF70-A265-40BB-BAE8-8DB8027D5C78}" destId="{E4A2D4E5-200C-4C66-8DF9-2C9872A2C3BD}" srcOrd="0" destOrd="0" presId="urn:microsoft.com/office/officeart/2008/layout/LinedList"/>
    <dgm:cxn modelId="{9D3A09D3-593B-409B-AF81-AD111C48C11C}" type="presParOf" srcId="{1E5ECF70-A265-40BB-BAE8-8DB8027D5C78}" destId="{A66C5935-4259-4B30-AE8D-CED3B60ECD9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DC03509-9C24-4798-B885-480FFCCD9C4E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9C7C08E8-56BF-4CD8-81F2-66B5E09A252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How often do you make decisions on the fireground based on your knowledge of fire science or fire dynamics? </a:t>
          </a:r>
        </a:p>
      </dgm:t>
    </dgm:pt>
    <dgm:pt modelId="{F6C3B37D-B43C-4497-A166-140C515B6AC5}" type="parTrans" cxnId="{4D50105B-44B5-49D0-B4B4-A49A5C7DF8A2}">
      <dgm:prSet/>
      <dgm:spPr/>
      <dgm:t>
        <a:bodyPr/>
        <a:lstStyle/>
        <a:p>
          <a:endParaRPr lang="en-US"/>
        </a:p>
      </dgm:t>
    </dgm:pt>
    <dgm:pt modelId="{09FC778A-FEFD-4F73-A83D-F04D360B28FF}" type="sibTrans" cxnId="{4D50105B-44B5-49D0-B4B4-A49A5C7DF8A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0983512-D32C-46FC-B994-94F25326072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When was the last time you updated your understanding of how it impacts modern firefighting operations?</a:t>
          </a:r>
        </a:p>
      </dgm:t>
    </dgm:pt>
    <dgm:pt modelId="{6D42D9CB-275A-49DB-A28F-631AB5B1ACC8}" type="parTrans" cxnId="{FABC87CE-1F59-4DF5-AF9E-691230F7B4BD}">
      <dgm:prSet/>
      <dgm:spPr/>
      <dgm:t>
        <a:bodyPr/>
        <a:lstStyle/>
        <a:p>
          <a:endParaRPr lang="en-US"/>
        </a:p>
      </dgm:t>
    </dgm:pt>
    <dgm:pt modelId="{F4FAC503-9FAC-4C55-B3AB-94E0CA9653E3}" type="sibTrans" cxnId="{FABC87CE-1F59-4DF5-AF9E-691230F7B4BD}">
      <dgm:prSet/>
      <dgm:spPr/>
      <dgm:t>
        <a:bodyPr/>
        <a:lstStyle/>
        <a:p>
          <a:endParaRPr lang="en-US"/>
        </a:p>
      </dgm:t>
    </dgm:pt>
    <dgm:pt modelId="{F8621F28-89F2-4DD5-90B6-553C92E13969}" type="pres">
      <dgm:prSet presAssocID="{BDC03509-9C24-4798-B885-480FFCCD9C4E}" presName="root" presStyleCnt="0">
        <dgm:presLayoutVars>
          <dgm:dir/>
          <dgm:resizeHandles val="exact"/>
        </dgm:presLayoutVars>
      </dgm:prSet>
      <dgm:spPr/>
    </dgm:pt>
    <dgm:pt modelId="{C62FD235-6F6D-4C9B-A32C-ECF99A85AD94}" type="pres">
      <dgm:prSet presAssocID="{BDC03509-9C24-4798-B885-480FFCCD9C4E}" presName="container" presStyleCnt="0">
        <dgm:presLayoutVars>
          <dgm:dir/>
          <dgm:resizeHandles val="exact"/>
        </dgm:presLayoutVars>
      </dgm:prSet>
      <dgm:spPr/>
    </dgm:pt>
    <dgm:pt modelId="{BAD634EC-C39F-49A2-87FF-B6D1EE81E1F7}" type="pres">
      <dgm:prSet presAssocID="{9C7C08E8-56BF-4CD8-81F2-66B5E09A252A}" presName="compNode" presStyleCnt="0"/>
      <dgm:spPr/>
    </dgm:pt>
    <dgm:pt modelId="{EC4B3212-D2AC-4307-AECB-BE0BDE7F0243}" type="pres">
      <dgm:prSet presAssocID="{9C7C08E8-56BF-4CD8-81F2-66B5E09A252A}" presName="iconBgRect" presStyleLbl="bgShp" presStyleIdx="0" presStyleCnt="2"/>
      <dgm:spPr/>
    </dgm:pt>
    <dgm:pt modelId="{6027C184-BCA6-408D-91D1-F29FDBC4478B}" type="pres">
      <dgm:prSet presAssocID="{9C7C08E8-56BF-4CD8-81F2-66B5E09A252A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e"/>
        </a:ext>
      </dgm:extLst>
    </dgm:pt>
    <dgm:pt modelId="{484C5657-18E8-45FD-B019-F00BBA26C5FA}" type="pres">
      <dgm:prSet presAssocID="{9C7C08E8-56BF-4CD8-81F2-66B5E09A252A}" presName="spaceRect" presStyleCnt="0"/>
      <dgm:spPr/>
    </dgm:pt>
    <dgm:pt modelId="{8135D174-A8CF-4405-AD46-965FB7F1DD51}" type="pres">
      <dgm:prSet presAssocID="{9C7C08E8-56BF-4CD8-81F2-66B5E09A252A}" presName="textRect" presStyleLbl="revTx" presStyleIdx="0" presStyleCnt="2">
        <dgm:presLayoutVars>
          <dgm:chMax val="1"/>
          <dgm:chPref val="1"/>
        </dgm:presLayoutVars>
      </dgm:prSet>
      <dgm:spPr/>
    </dgm:pt>
    <dgm:pt modelId="{00E12BB6-88FB-4876-85CB-BFBDBA2AD973}" type="pres">
      <dgm:prSet presAssocID="{09FC778A-FEFD-4F73-A83D-F04D360B28FF}" presName="sibTrans" presStyleLbl="sibTrans2D1" presStyleIdx="0" presStyleCnt="0"/>
      <dgm:spPr/>
    </dgm:pt>
    <dgm:pt modelId="{064D56DF-58C4-493E-870D-96D4C592E7EE}" type="pres">
      <dgm:prSet presAssocID="{10983512-D32C-46FC-B994-94F25326072D}" presName="compNode" presStyleCnt="0"/>
      <dgm:spPr/>
    </dgm:pt>
    <dgm:pt modelId="{B6DF0E73-3029-4EF6-880D-E481669DBB76}" type="pres">
      <dgm:prSet presAssocID="{10983512-D32C-46FC-B994-94F25326072D}" presName="iconBgRect" presStyleLbl="bgShp" presStyleIdx="1" presStyleCnt="2"/>
      <dgm:spPr/>
    </dgm:pt>
    <dgm:pt modelId="{7866BFDE-CE93-49A0-94C4-6C3FEBD95DB7}" type="pres">
      <dgm:prSet presAssocID="{10983512-D32C-46FC-B994-94F25326072D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efighter"/>
        </a:ext>
      </dgm:extLst>
    </dgm:pt>
    <dgm:pt modelId="{B290042B-2BC2-44B3-A119-C56E18B28FA8}" type="pres">
      <dgm:prSet presAssocID="{10983512-D32C-46FC-B994-94F25326072D}" presName="spaceRect" presStyleCnt="0"/>
      <dgm:spPr/>
    </dgm:pt>
    <dgm:pt modelId="{6B147D0D-C745-4780-A882-DEB1BC26FCA1}" type="pres">
      <dgm:prSet presAssocID="{10983512-D32C-46FC-B994-94F25326072D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2AB73E0D-F932-4E2F-8387-5F881963D24E}" type="presOf" srcId="{10983512-D32C-46FC-B994-94F25326072D}" destId="{6B147D0D-C745-4780-A882-DEB1BC26FCA1}" srcOrd="0" destOrd="0" presId="urn:microsoft.com/office/officeart/2018/2/layout/IconCircleList"/>
    <dgm:cxn modelId="{BF56B72E-0F2C-4F89-A89B-8EA5466F3E37}" type="presOf" srcId="{09FC778A-FEFD-4F73-A83D-F04D360B28FF}" destId="{00E12BB6-88FB-4876-85CB-BFBDBA2AD973}" srcOrd="0" destOrd="0" presId="urn:microsoft.com/office/officeart/2018/2/layout/IconCircleList"/>
    <dgm:cxn modelId="{4D50105B-44B5-49D0-B4B4-A49A5C7DF8A2}" srcId="{BDC03509-9C24-4798-B885-480FFCCD9C4E}" destId="{9C7C08E8-56BF-4CD8-81F2-66B5E09A252A}" srcOrd="0" destOrd="0" parTransId="{F6C3B37D-B43C-4497-A166-140C515B6AC5}" sibTransId="{09FC778A-FEFD-4F73-A83D-F04D360B28FF}"/>
    <dgm:cxn modelId="{B2ADA867-57F7-4935-9BDC-14C355CBFEE1}" type="presOf" srcId="{9C7C08E8-56BF-4CD8-81F2-66B5E09A252A}" destId="{8135D174-A8CF-4405-AD46-965FB7F1DD51}" srcOrd="0" destOrd="0" presId="urn:microsoft.com/office/officeart/2018/2/layout/IconCircleList"/>
    <dgm:cxn modelId="{FABC87CE-1F59-4DF5-AF9E-691230F7B4BD}" srcId="{BDC03509-9C24-4798-B885-480FFCCD9C4E}" destId="{10983512-D32C-46FC-B994-94F25326072D}" srcOrd="1" destOrd="0" parTransId="{6D42D9CB-275A-49DB-A28F-631AB5B1ACC8}" sibTransId="{F4FAC503-9FAC-4C55-B3AB-94E0CA9653E3}"/>
    <dgm:cxn modelId="{5FC6C3F9-49D9-4489-B48D-0D912B3BB060}" type="presOf" srcId="{BDC03509-9C24-4798-B885-480FFCCD9C4E}" destId="{F8621F28-89F2-4DD5-90B6-553C92E13969}" srcOrd="0" destOrd="0" presId="urn:microsoft.com/office/officeart/2018/2/layout/IconCircleList"/>
    <dgm:cxn modelId="{14D24FD5-9F25-4D70-A1AC-0377E272B9F7}" type="presParOf" srcId="{F8621F28-89F2-4DD5-90B6-553C92E13969}" destId="{C62FD235-6F6D-4C9B-A32C-ECF99A85AD94}" srcOrd="0" destOrd="0" presId="urn:microsoft.com/office/officeart/2018/2/layout/IconCircleList"/>
    <dgm:cxn modelId="{6B6C735F-DC2C-4F56-954E-DB902BE7F269}" type="presParOf" srcId="{C62FD235-6F6D-4C9B-A32C-ECF99A85AD94}" destId="{BAD634EC-C39F-49A2-87FF-B6D1EE81E1F7}" srcOrd="0" destOrd="0" presId="urn:microsoft.com/office/officeart/2018/2/layout/IconCircleList"/>
    <dgm:cxn modelId="{EE35C9E6-810F-4950-A135-13C091496097}" type="presParOf" srcId="{BAD634EC-C39F-49A2-87FF-B6D1EE81E1F7}" destId="{EC4B3212-D2AC-4307-AECB-BE0BDE7F0243}" srcOrd="0" destOrd="0" presId="urn:microsoft.com/office/officeart/2018/2/layout/IconCircleList"/>
    <dgm:cxn modelId="{EC8A8280-E850-4690-8C63-D96F098F2CB6}" type="presParOf" srcId="{BAD634EC-C39F-49A2-87FF-B6D1EE81E1F7}" destId="{6027C184-BCA6-408D-91D1-F29FDBC4478B}" srcOrd="1" destOrd="0" presId="urn:microsoft.com/office/officeart/2018/2/layout/IconCircleList"/>
    <dgm:cxn modelId="{0EFCE9AB-134D-4C91-A366-D5DC6DF4ACE4}" type="presParOf" srcId="{BAD634EC-C39F-49A2-87FF-B6D1EE81E1F7}" destId="{484C5657-18E8-45FD-B019-F00BBA26C5FA}" srcOrd="2" destOrd="0" presId="urn:microsoft.com/office/officeart/2018/2/layout/IconCircleList"/>
    <dgm:cxn modelId="{678397A1-607A-4370-8AA2-1AA122E5B480}" type="presParOf" srcId="{BAD634EC-C39F-49A2-87FF-B6D1EE81E1F7}" destId="{8135D174-A8CF-4405-AD46-965FB7F1DD51}" srcOrd="3" destOrd="0" presId="urn:microsoft.com/office/officeart/2018/2/layout/IconCircleList"/>
    <dgm:cxn modelId="{72B185A8-1DC9-45A1-8AAD-D89FB5837E6A}" type="presParOf" srcId="{C62FD235-6F6D-4C9B-A32C-ECF99A85AD94}" destId="{00E12BB6-88FB-4876-85CB-BFBDBA2AD973}" srcOrd="1" destOrd="0" presId="urn:microsoft.com/office/officeart/2018/2/layout/IconCircleList"/>
    <dgm:cxn modelId="{784739B9-2FDC-4249-8FBD-B2A7BB2F2B1E}" type="presParOf" srcId="{C62FD235-6F6D-4C9B-A32C-ECF99A85AD94}" destId="{064D56DF-58C4-493E-870D-96D4C592E7EE}" srcOrd="2" destOrd="0" presId="urn:microsoft.com/office/officeart/2018/2/layout/IconCircleList"/>
    <dgm:cxn modelId="{7EE8AE8D-2D25-4CF2-BBCF-A5A0938BBF24}" type="presParOf" srcId="{064D56DF-58C4-493E-870D-96D4C592E7EE}" destId="{B6DF0E73-3029-4EF6-880D-E481669DBB76}" srcOrd="0" destOrd="0" presId="urn:microsoft.com/office/officeart/2018/2/layout/IconCircleList"/>
    <dgm:cxn modelId="{188921F6-D079-407F-8F70-76F36F866B02}" type="presParOf" srcId="{064D56DF-58C4-493E-870D-96D4C592E7EE}" destId="{7866BFDE-CE93-49A0-94C4-6C3FEBD95DB7}" srcOrd="1" destOrd="0" presId="urn:microsoft.com/office/officeart/2018/2/layout/IconCircleList"/>
    <dgm:cxn modelId="{C1F68ED9-2D5E-4C41-8FC9-82B8D857F297}" type="presParOf" srcId="{064D56DF-58C4-493E-870D-96D4C592E7EE}" destId="{B290042B-2BC2-44B3-A119-C56E18B28FA8}" srcOrd="2" destOrd="0" presId="urn:microsoft.com/office/officeart/2018/2/layout/IconCircleList"/>
    <dgm:cxn modelId="{C7AF50EA-9C5A-4479-8446-452880ED0212}" type="presParOf" srcId="{064D56DF-58C4-493E-870D-96D4C592E7EE}" destId="{6B147D0D-C745-4780-A882-DEB1BC26FCA1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BB2DE1C-B07E-49AB-A404-3104083356B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7F918354-C68C-4E36-BAA4-C986B4CAC4D6}">
      <dgm:prSet/>
      <dgm:spPr/>
      <dgm:t>
        <a:bodyPr/>
        <a:lstStyle/>
        <a:p>
          <a:r>
            <a:rPr lang="en-US" b="0" i="0" baseline="0" dirty="0">
              <a:solidFill>
                <a:schemeClr val="tx1"/>
              </a:solidFill>
            </a:rPr>
            <a:t>Change isn't going to slow down. </a:t>
          </a:r>
          <a:endParaRPr lang="en-US" dirty="0">
            <a:solidFill>
              <a:schemeClr val="tx1"/>
            </a:solidFill>
          </a:endParaRPr>
        </a:p>
      </dgm:t>
    </dgm:pt>
    <dgm:pt modelId="{5CE96B09-D080-4E3E-B4A9-1633458C5EF9}" type="parTrans" cxnId="{45BA3FFA-B4E8-4B64-9A54-33E2DA604080}">
      <dgm:prSet/>
      <dgm:spPr/>
      <dgm:t>
        <a:bodyPr/>
        <a:lstStyle/>
        <a:p>
          <a:endParaRPr lang="en-US"/>
        </a:p>
      </dgm:t>
    </dgm:pt>
    <dgm:pt modelId="{83457561-B140-4529-9E24-874CE7E27DDC}" type="sibTrans" cxnId="{45BA3FFA-B4E8-4B64-9A54-33E2DA604080}">
      <dgm:prSet/>
      <dgm:spPr/>
      <dgm:t>
        <a:bodyPr/>
        <a:lstStyle/>
        <a:p>
          <a:endParaRPr lang="en-US"/>
        </a:p>
      </dgm:t>
    </dgm:pt>
    <dgm:pt modelId="{5C515063-DFAA-4744-9D57-710A503826DF}">
      <dgm:prSet/>
      <dgm:spPr/>
      <dgm:t>
        <a:bodyPr/>
        <a:lstStyle/>
        <a:p>
          <a:r>
            <a:rPr lang="en-US" b="0" i="0" baseline="0" dirty="0">
              <a:solidFill>
                <a:schemeClr val="tx1"/>
              </a:solidFill>
            </a:rPr>
            <a:t>The current trend is that more homes will have solar panels on the roof and battery-powered vehicles in the garage. </a:t>
          </a:r>
          <a:endParaRPr lang="en-US" dirty="0">
            <a:solidFill>
              <a:schemeClr val="tx1"/>
            </a:solidFill>
          </a:endParaRPr>
        </a:p>
      </dgm:t>
    </dgm:pt>
    <dgm:pt modelId="{F3A43FA3-52CC-4C33-9C76-F8370E93F0B0}" type="parTrans" cxnId="{685689FC-277E-44E7-9817-0F78534EF07F}">
      <dgm:prSet/>
      <dgm:spPr/>
      <dgm:t>
        <a:bodyPr/>
        <a:lstStyle/>
        <a:p>
          <a:endParaRPr lang="en-US"/>
        </a:p>
      </dgm:t>
    </dgm:pt>
    <dgm:pt modelId="{EF8BB87D-785A-47EC-8103-4F69F20CB743}" type="sibTrans" cxnId="{685689FC-277E-44E7-9817-0F78534EF07F}">
      <dgm:prSet/>
      <dgm:spPr/>
      <dgm:t>
        <a:bodyPr/>
        <a:lstStyle/>
        <a:p>
          <a:endParaRPr lang="en-US"/>
        </a:p>
      </dgm:t>
    </dgm:pt>
    <dgm:pt modelId="{806E9107-F44C-41FC-97BC-4557B24DF027}">
      <dgm:prSet/>
      <dgm:spPr/>
      <dgm:t>
        <a:bodyPr/>
        <a:lstStyle/>
        <a:p>
          <a:r>
            <a:rPr lang="en-US" b="0" i="0" baseline="0" dirty="0">
              <a:solidFill>
                <a:schemeClr val="tx1"/>
              </a:solidFill>
            </a:rPr>
            <a:t>New technologies in building design and construction methods are always evolving.</a:t>
          </a:r>
          <a:endParaRPr lang="en-US" dirty="0">
            <a:solidFill>
              <a:schemeClr val="tx1"/>
            </a:solidFill>
          </a:endParaRPr>
        </a:p>
      </dgm:t>
    </dgm:pt>
    <dgm:pt modelId="{FDC0CA5A-1A82-416C-800B-659C93BAC240}" type="parTrans" cxnId="{2DCB6455-50B7-4DB9-8DDA-D6BCA8125557}">
      <dgm:prSet/>
      <dgm:spPr/>
      <dgm:t>
        <a:bodyPr/>
        <a:lstStyle/>
        <a:p>
          <a:endParaRPr lang="en-US"/>
        </a:p>
      </dgm:t>
    </dgm:pt>
    <dgm:pt modelId="{BF242D38-452C-42E0-97F9-6CB088291A2E}" type="sibTrans" cxnId="{2DCB6455-50B7-4DB9-8DDA-D6BCA8125557}">
      <dgm:prSet/>
      <dgm:spPr/>
      <dgm:t>
        <a:bodyPr/>
        <a:lstStyle/>
        <a:p>
          <a:endParaRPr lang="en-US"/>
        </a:p>
      </dgm:t>
    </dgm:pt>
    <dgm:pt modelId="{AFAE4472-F777-4D95-BE67-E3ED0B25199D}" type="pres">
      <dgm:prSet presAssocID="{7BB2DE1C-B07E-49AB-A404-3104083356BC}" presName="root" presStyleCnt="0">
        <dgm:presLayoutVars>
          <dgm:dir/>
          <dgm:resizeHandles val="exact"/>
        </dgm:presLayoutVars>
      </dgm:prSet>
      <dgm:spPr/>
    </dgm:pt>
    <dgm:pt modelId="{617EDF91-1629-4291-B531-89AB07696384}" type="pres">
      <dgm:prSet presAssocID="{7F918354-C68C-4E36-BAA4-C986B4CAC4D6}" presName="compNode" presStyleCnt="0"/>
      <dgm:spPr/>
    </dgm:pt>
    <dgm:pt modelId="{49CF4313-5E09-4D47-AE9B-90291A6E3A44}" type="pres">
      <dgm:prSet presAssocID="{7F918354-C68C-4E36-BAA4-C986B4CAC4D6}" presName="bgRect" presStyleLbl="bgShp" presStyleIdx="0" presStyleCnt="3"/>
      <dgm:spPr/>
    </dgm:pt>
    <dgm:pt modelId="{90F9285B-4D8E-49D1-95F3-6FB282983C28}" type="pres">
      <dgm:prSet presAssocID="{7F918354-C68C-4E36-BAA4-C986B4CAC4D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ansfer"/>
        </a:ext>
      </dgm:extLst>
    </dgm:pt>
    <dgm:pt modelId="{377FFD1C-10EF-40EB-90C4-CDDE7272336B}" type="pres">
      <dgm:prSet presAssocID="{7F918354-C68C-4E36-BAA4-C986B4CAC4D6}" presName="spaceRect" presStyleCnt="0"/>
      <dgm:spPr/>
    </dgm:pt>
    <dgm:pt modelId="{7CBE2166-C436-4F9D-A6E3-BFD17C6BD5D8}" type="pres">
      <dgm:prSet presAssocID="{7F918354-C68C-4E36-BAA4-C986B4CAC4D6}" presName="parTx" presStyleLbl="revTx" presStyleIdx="0" presStyleCnt="3">
        <dgm:presLayoutVars>
          <dgm:chMax val="0"/>
          <dgm:chPref val="0"/>
        </dgm:presLayoutVars>
      </dgm:prSet>
      <dgm:spPr/>
    </dgm:pt>
    <dgm:pt modelId="{507F5D8D-0ED7-4D0D-BE5A-B75E32469BB8}" type="pres">
      <dgm:prSet presAssocID="{83457561-B140-4529-9E24-874CE7E27DDC}" presName="sibTrans" presStyleCnt="0"/>
      <dgm:spPr/>
    </dgm:pt>
    <dgm:pt modelId="{C06801C6-DB62-49A2-B5A9-335A804A661F}" type="pres">
      <dgm:prSet presAssocID="{5C515063-DFAA-4744-9D57-710A503826DF}" presName="compNode" presStyleCnt="0"/>
      <dgm:spPr/>
    </dgm:pt>
    <dgm:pt modelId="{50829898-3373-4CFF-BD57-EED0BD648779}" type="pres">
      <dgm:prSet presAssocID="{5C515063-DFAA-4744-9D57-710A503826DF}" presName="bgRect" presStyleLbl="bgShp" presStyleIdx="1" presStyleCnt="3"/>
      <dgm:spPr/>
    </dgm:pt>
    <dgm:pt modelId="{A178C74C-7DE4-4954-B303-94DAFFCC6227}" type="pres">
      <dgm:prSet presAssocID="{5C515063-DFAA-4744-9D57-710A503826D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lectric Car"/>
        </a:ext>
      </dgm:extLst>
    </dgm:pt>
    <dgm:pt modelId="{EF1E0B44-4CE7-4AF5-934A-A81B4845AD42}" type="pres">
      <dgm:prSet presAssocID="{5C515063-DFAA-4744-9D57-710A503826DF}" presName="spaceRect" presStyleCnt="0"/>
      <dgm:spPr/>
    </dgm:pt>
    <dgm:pt modelId="{3A3D6A22-B6BA-429B-83D5-BF36D761480F}" type="pres">
      <dgm:prSet presAssocID="{5C515063-DFAA-4744-9D57-710A503826DF}" presName="parTx" presStyleLbl="revTx" presStyleIdx="1" presStyleCnt="3">
        <dgm:presLayoutVars>
          <dgm:chMax val="0"/>
          <dgm:chPref val="0"/>
        </dgm:presLayoutVars>
      </dgm:prSet>
      <dgm:spPr/>
    </dgm:pt>
    <dgm:pt modelId="{9F25030A-AB08-47FB-A01D-59BBA2967A70}" type="pres">
      <dgm:prSet presAssocID="{EF8BB87D-785A-47EC-8103-4F69F20CB743}" presName="sibTrans" presStyleCnt="0"/>
      <dgm:spPr/>
    </dgm:pt>
    <dgm:pt modelId="{B6A4ED25-92C0-450E-82A6-EC7EE2488489}" type="pres">
      <dgm:prSet presAssocID="{806E9107-F44C-41FC-97BC-4557B24DF027}" presName="compNode" presStyleCnt="0"/>
      <dgm:spPr/>
    </dgm:pt>
    <dgm:pt modelId="{65A7A72E-DE27-4B93-B660-F2470C180638}" type="pres">
      <dgm:prSet presAssocID="{806E9107-F44C-41FC-97BC-4557B24DF027}" presName="bgRect" presStyleLbl="bgShp" presStyleIdx="2" presStyleCnt="3"/>
      <dgm:spPr/>
    </dgm:pt>
    <dgm:pt modelId="{F1B2FD94-FBFD-4342-9465-9548BAC7C045}" type="pres">
      <dgm:prSet presAssocID="{806E9107-F44C-41FC-97BC-4557B24DF02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xcavator"/>
        </a:ext>
      </dgm:extLst>
    </dgm:pt>
    <dgm:pt modelId="{AEAFC805-0AE7-4695-A537-6410492E7668}" type="pres">
      <dgm:prSet presAssocID="{806E9107-F44C-41FC-97BC-4557B24DF027}" presName="spaceRect" presStyleCnt="0"/>
      <dgm:spPr/>
    </dgm:pt>
    <dgm:pt modelId="{6189465B-A2DE-415A-A28F-F7696B74636B}" type="pres">
      <dgm:prSet presAssocID="{806E9107-F44C-41FC-97BC-4557B24DF027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BB4F323-E416-4B2A-983D-C126324EB16A}" type="presOf" srcId="{806E9107-F44C-41FC-97BC-4557B24DF027}" destId="{6189465B-A2DE-415A-A28F-F7696B74636B}" srcOrd="0" destOrd="0" presId="urn:microsoft.com/office/officeart/2018/2/layout/IconVerticalSolidList"/>
    <dgm:cxn modelId="{3FD23561-C83E-4A51-A90C-B1AD1FDAB8B0}" type="presOf" srcId="{7BB2DE1C-B07E-49AB-A404-3104083356BC}" destId="{AFAE4472-F777-4D95-BE67-E3ED0B25199D}" srcOrd="0" destOrd="0" presId="urn:microsoft.com/office/officeart/2018/2/layout/IconVerticalSolidList"/>
    <dgm:cxn modelId="{2DCB6455-50B7-4DB9-8DDA-D6BCA8125557}" srcId="{7BB2DE1C-B07E-49AB-A404-3104083356BC}" destId="{806E9107-F44C-41FC-97BC-4557B24DF027}" srcOrd="2" destOrd="0" parTransId="{FDC0CA5A-1A82-416C-800B-659C93BAC240}" sibTransId="{BF242D38-452C-42E0-97F9-6CB088291A2E}"/>
    <dgm:cxn modelId="{9F6396C4-C7D5-42C8-AA18-F979B4690F56}" type="presOf" srcId="{5C515063-DFAA-4744-9D57-710A503826DF}" destId="{3A3D6A22-B6BA-429B-83D5-BF36D761480F}" srcOrd="0" destOrd="0" presId="urn:microsoft.com/office/officeart/2018/2/layout/IconVerticalSolidList"/>
    <dgm:cxn modelId="{B46D96E2-7A90-4F05-9370-F3EF9ABFA355}" type="presOf" srcId="{7F918354-C68C-4E36-BAA4-C986B4CAC4D6}" destId="{7CBE2166-C436-4F9D-A6E3-BFD17C6BD5D8}" srcOrd="0" destOrd="0" presId="urn:microsoft.com/office/officeart/2018/2/layout/IconVerticalSolidList"/>
    <dgm:cxn modelId="{45BA3FFA-B4E8-4B64-9A54-33E2DA604080}" srcId="{7BB2DE1C-B07E-49AB-A404-3104083356BC}" destId="{7F918354-C68C-4E36-BAA4-C986B4CAC4D6}" srcOrd="0" destOrd="0" parTransId="{5CE96B09-D080-4E3E-B4A9-1633458C5EF9}" sibTransId="{83457561-B140-4529-9E24-874CE7E27DDC}"/>
    <dgm:cxn modelId="{685689FC-277E-44E7-9817-0F78534EF07F}" srcId="{7BB2DE1C-B07E-49AB-A404-3104083356BC}" destId="{5C515063-DFAA-4744-9D57-710A503826DF}" srcOrd="1" destOrd="0" parTransId="{F3A43FA3-52CC-4C33-9C76-F8370E93F0B0}" sibTransId="{EF8BB87D-785A-47EC-8103-4F69F20CB743}"/>
    <dgm:cxn modelId="{DF566156-0ECA-49B9-8AFA-BFB1F6CCE185}" type="presParOf" srcId="{AFAE4472-F777-4D95-BE67-E3ED0B25199D}" destId="{617EDF91-1629-4291-B531-89AB07696384}" srcOrd="0" destOrd="0" presId="urn:microsoft.com/office/officeart/2018/2/layout/IconVerticalSolidList"/>
    <dgm:cxn modelId="{FC84FB94-0F99-4744-A070-6D8CB9610D2C}" type="presParOf" srcId="{617EDF91-1629-4291-B531-89AB07696384}" destId="{49CF4313-5E09-4D47-AE9B-90291A6E3A44}" srcOrd="0" destOrd="0" presId="urn:microsoft.com/office/officeart/2018/2/layout/IconVerticalSolidList"/>
    <dgm:cxn modelId="{1FD879B1-7FA2-4637-88FE-33B3CF1AC964}" type="presParOf" srcId="{617EDF91-1629-4291-B531-89AB07696384}" destId="{90F9285B-4D8E-49D1-95F3-6FB282983C28}" srcOrd="1" destOrd="0" presId="urn:microsoft.com/office/officeart/2018/2/layout/IconVerticalSolidList"/>
    <dgm:cxn modelId="{A1C74E12-4F3E-447B-8429-46E84568ED77}" type="presParOf" srcId="{617EDF91-1629-4291-B531-89AB07696384}" destId="{377FFD1C-10EF-40EB-90C4-CDDE7272336B}" srcOrd="2" destOrd="0" presId="urn:microsoft.com/office/officeart/2018/2/layout/IconVerticalSolidList"/>
    <dgm:cxn modelId="{46A48583-BA26-4CF0-9566-61256693317B}" type="presParOf" srcId="{617EDF91-1629-4291-B531-89AB07696384}" destId="{7CBE2166-C436-4F9D-A6E3-BFD17C6BD5D8}" srcOrd="3" destOrd="0" presId="urn:microsoft.com/office/officeart/2018/2/layout/IconVerticalSolidList"/>
    <dgm:cxn modelId="{F54044D9-400E-4466-B750-218D29B3E17E}" type="presParOf" srcId="{AFAE4472-F777-4D95-BE67-E3ED0B25199D}" destId="{507F5D8D-0ED7-4D0D-BE5A-B75E32469BB8}" srcOrd="1" destOrd="0" presId="urn:microsoft.com/office/officeart/2018/2/layout/IconVerticalSolidList"/>
    <dgm:cxn modelId="{AE928AE7-32FF-44EE-BCB5-D8F14DA6E73F}" type="presParOf" srcId="{AFAE4472-F777-4D95-BE67-E3ED0B25199D}" destId="{C06801C6-DB62-49A2-B5A9-335A804A661F}" srcOrd="2" destOrd="0" presId="urn:microsoft.com/office/officeart/2018/2/layout/IconVerticalSolidList"/>
    <dgm:cxn modelId="{9CB78CAE-7730-4EFF-B2CD-2B8AFF567210}" type="presParOf" srcId="{C06801C6-DB62-49A2-B5A9-335A804A661F}" destId="{50829898-3373-4CFF-BD57-EED0BD648779}" srcOrd="0" destOrd="0" presId="urn:microsoft.com/office/officeart/2018/2/layout/IconVerticalSolidList"/>
    <dgm:cxn modelId="{62840236-E4AD-43CA-AFC5-FD5CFE916CD8}" type="presParOf" srcId="{C06801C6-DB62-49A2-B5A9-335A804A661F}" destId="{A178C74C-7DE4-4954-B303-94DAFFCC6227}" srcOrd="1" destOrd="0" presId="urn:microsoft.com/office/officeart/2018/2/layout/IconVerticalSolidList"/>
    <dgm:cxn modelId="{5F3B63E2-324B-449B-B026-E49BAF2A1532}" type="presParOf" srcId="{C06801C6-DB62-49A2-B5A9-335A804A661F}" destId="{EF1E0B44-4CE7-4AF5-934A-A81B4845AD42}" srcOrd="2" destOrd="0" presId="urn:microsoft.com/office/officeart/2018/2/layout/IconVerticalSolidList"/>
    <dgm:cxn modelId="{8E9C6B8A-1EF5-49CE-92DB-5E5019638FBD}" type="presParOf" srcId="{C06801C6-DB62-49A2-B5A9-335A804A661F}" destId="{3A3D6A22-B6BA-429B-83D5-BF36D761480F}" srcOrd="3" destOrd="0" presId="urn:microsoft.com/office/officeart/2018/2/layout/IconVerticalSolidList"/>
    <dgm:cxn modelId="{3D90629E-96B5-4DD4-BBA7-F67C2E588160}" type="presParOf" srcId="{AFAE4472-F777-4D95-BE67-E3ED0B25199D}" destId="{9F25030A-AB08-47FB-A01D-59BBA2967A70}" srcOrd="3" destOrd="0" presId="urn:microsoft.com/office/officeart/2018/2/layout/IconVerticalSolidList"/>
    <dgm:cxn modelId="{E9146409-9806-42C3-82CE-5CFA2CF0ABF6}" type="presParOf" srcId="{AFAE4472-F777-4D95-BE67-E3ED0B25199D}" destId="{B6A4ED25-92C0-450E-82A6-EC7EE2488489}" srcOrd="4" destOrd="0" presId="urn:microsoft.com/office/officeart/2018/2/layout/IconVerticalSolidList"/>
    <dgm:cxn modelId="{56F2FEB1-026E-48BD-91EF-F8C92FD71BBC}" type="presParOf" srcId="{B6A4ED25-92C0-450E-82A6-EC7EE2488489}" destId="{65A7A72E-DE27-4B93-B660-F2470C180638}" srcOrd="0" destOrd="0" presId="urn:microsoft.com/office/officeart/2018/2/layout/IconVerticalSolidList"/>
    <dgm:cxn modelId="{295E89B0-3639-4EC5-BF40-BCCC7FC99183}" type="presParOf" srcId="{B6A4ED25-92C0-450E-82A6-EC7EE2488489}" destId="{F1B2FD94-FBFD-4342-9465-9548BAC7C045}" srcOrd="1" destOrd="0" presId="urn:microsoft.com/office/officeart/2018/2/layout/IconVerticalSolidList"/>
    <dgm:cxn modelId="{9BE6C2F7-BA0E-480A-A40C-A16A74A7CC48}" type="presParOf" srcId="{B6A4ED25-92C0-450E-82A6-EC7EE2488489}" destId="{AEAFC805-0AE7-4695-A537-6410492E7668}" srcOrd="2" destOrd="0" presId="urn:microsoft.com/office/officeart/2018/2/layout/IconVerticalSolidList"/>
    <dgm:cxn modelId="{F3F0B6C8-8A57-4B27-82A3-E77C8E0A1A0B}" type="presParOf" srcId="{B6A4ED25-92C0-450E-82A6-EC7EE2488489}" destId="{6189465B-A2DE-415A-A28F-F7696B74636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E10C387-FF0C-4949-A095-B12240D8300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FBF0D43-7FBB-478F-B039-A3A0365404C4}">
      <dgm:prSet/>
      <dgm:spPr/>
      <dgm:t>
        <a:bodyPr/>
        <a:lstStyle/>
        <a:p>
          <a:r>
            <a:rPr lang="en-US"/>
            <a:t>Dimensional lumber</a:t>
          </a:r>
        </a:p>
      </dgm:t>
    </dgm:pt>
    <dgm:pt modelId="{D139AEEF-300D-4B6D-BA6F-491052702936}" type="parTrans" cxnId="{22705651-5A61-49F1-86F1-E7998248B2CB}">
      <dgm:prSet/>
      <dgm:spPr/>
      <dgm:t>
        <a:bodyPr/>
        <a:lstStyle/>
        <a:p>
          <a:endParaRPr lang="en-US"/>
        </a:p>
      </dgm:t>
    </dgm:pt>
    <dgm:pt modelId="{93DFC75E-97C9-47BF-96EA-7D8BBC19FD0F}" type="sibTrans" cxnId="{22705651-5A61-49F1-86F1-E7998248B2CB}">
      <dgm:prSet/>
      <dgm:spPr/>
      <dgm:t>
        <a:bodyPr/>
        <a:lstStyle/>
        <a:p>
          <a:endParaRPr lang="en-US"/>
        </a:p>
      </dgm:t>
    </dgm:pt>
    <dgm:pt modelId="{38BD3890-6624-4FD3-B436-7A2AB57DA7B1}">
      <dgm:prSet/>
      <dgm:spPr/>
      <dgm:t>
        <a:bodyPr/>
        <a:lstStyle/>
        <a:p>
          <a:r>
            <a:rPr lang="en-US"/>
            <a:t>Legacy vs. synthetic materials</a:t>
          </a:r>
        </a:p>
      </dgm:t>
    </dgm:pt>
    <dgm:pt modelId="{A3FEA62E-B13C-4452-A16D-E41F85694B6C}" type="parTrans" cxnId="{2269D606-D23A-4568-97E2-99C9AD73E327}">
      <dgm:prSet/>
      <dgm:spPr/>
      <dgm:t>
        <a:bodyPr/>
        <a:lstStyle/>
        <a:p>
          <a:endParaRPr lang="en-US"/>
        </a:p>
      </dgm:t>
    </dgm:pt>
    <dgm:pt modelId="{AFECEF32-2722-492E-88C8-A1B38900CB6B}" type="sibTrans" cxnId="{2269D606-D23A-4568-97E2-99C9AD73E327}">
      <dgm:prSet/>
      <dgm:spPr/>
      <dgm:t>
        <a:bodyPr/>
        <a:lstStyle/>
        <a:p>
          <a:endParaRPr lang="en-US"/>
        </a:p>
      </dgm:t>
    </dgm:pt>
    <dgm:pt modelId="{03412DBD-5A84-4DA2-9483-6D5D2B427882}">
      <dgm:prSet/>
      <dgm:spPr/>
      <dgm:t>
        <a:bodyPr/>
        <a:lstStyle/>
        <a:p>
          <a:r>
            <a:rPr lang="en-US"/>
            <a:t>Time to flashover</a:t>
          </a:r>
        </a:p>
      </dgm:t>
    </dgm:pt>
    <dgm:pt modelId="{C3375A79-00CF-42D7-A3B3-270F4C83EAA0}" type="parTrans" cxnId="{4043AB13-15C5-4E32-A68E-354990BA5955}">
      <dgm:prSet/>
      <dgm:spPr/>
      <dgm:t>
        <a:bodyPr/>
        <a:lstStyle/>
        <a:p>
          <a:endParaRPr lang="en-US"/>
        </a:p>
      </dgm:t>
    </dgm:pt>
    <dgm:pt modelId="{5DB07029-87B8-4AE1-9917-EF151FCFEB23}" type="sibTrans" cxnId="{4043AB13-15C5-4E32-A68E-354990BA5955}">
      <dgm:prSet/>
      <dgm:spPr/>
      <dgm:t>
        <a:bodyPr/>
        <a:lstStyle/>
        <a:p>
          <a:endParaRPr lang="en-US"/>
        </a:p>
      </dgm:t>
    </dgm:pt>
    <dgm:pt modelId="{02569D37-EF3E-40AB-96B4-4ECB497CFC6E}">
      <dgm:prSet/>
      <dgm:spPr/>
      <dgm:t>
        <a:bodyPr/>
        <a:lstStyle/>
        <a:p>
          <a:r>
            <a:rPr lang="en-US"/>
            <a:t>Heat rates</a:t>
          </a:r>
        </a:p>
      </dgm:t>
    </dgm:pt>
    <dgm:pt modelId="{8A0F956D-F36B-482A-8DEF-7421B6908A45}" type="parTrans" cxnId="{14126159-588F-4F3D-8B86-87C0025550F0}">
      <dgm:prSet/>
      <dgm:spPr/>
      <dgm:t>
        <a:bodyPr/>
        <a:lstStyle/>
        <a:p>
          <a:endParaRPr lang="en-US"/>
        </a:p>
      </dgm:t>
    </dgm:pt>
    <dgm:pt modelId="{D66355AB-6E62-4CD0-9203-1B949238DA99}" type="sibTrans" cxnId="{14126159-588F-4F3D-8B86-87C0025550F0}">
      <dgm:prSet/>
      <dgm:spPr/>
      <dgm:t>
        <a:bodyPr/>
        <a:lstStyle/>
        <a:p>
          <a:endParaRPr lang="en-US"/>
        </a:p>
      </dgm:t>
    </dgm:pt>
    <dgm:pt modelId="{7C4E1447-203B-40A7-9CFB-2FB3EFE11669}">
      <dgm:prSet/>
      <dgm:spPr/>
      <dgm:t>
        <a:bodyPr/>
        <a:lstStyle/>
        <a:p>
          <a:r>
            <a:rPr lang="en-US"/>
            <a:t>Wind direction, ventilation, and flow patterns</a:t>
          </a:r>
        </a:p>
      </dgm:t>
    </dgm:pt>
    <dgm:pt modelId="{3EB8F26F-7F63-4911-BF33-5E070B298C1B}" type="parTrans" cxnId="{834B0FA7-EE51-4E43-86D5-6F1C0E8914CE}">
      <dgm:prSet/>
      <dgm:spPr/>
      <dgm:t>
        <a:bodyPr/>
        <a:lstStyle/>
        <a:p>
          <a:endParaRPr lang="en-US"/>
        </a:p>
      </dgm:t>
    </dgm:pt>
    <dgm:pt modelId="{F599E4C7-81F4-48A9-9B99-F989DE5B7135}" type="sibTrans" cxnId="{834B0FA7-EE51-4E43-86D5-6F1C0E8914CE}">
      <dgm:prSet/>
      <dgm:spPr/>
      <dgm:t>
        <a:bodyPr/>
        <a:lstStyle/>
        <a:p>
          <a:endParaRPr lang="en-US"/>
        </a:p>
      </dgm:t>
    </dgm:pt>
    <dgm:pt modelId="{39439216-673D-43A2-BC7E-6ECFA8912B5B}" type="pres">
      <dgm:prSet presAssocID="{EE10C387-FF0C-4949-A095-B12240D8300D}" presName="vert0" presStyleCnt="0">
        <dgm:presLayoutVars>
          <dgm:dir/>
          <dgm:animOne val="branch"/>
          <dgm:animLvl val="lvl"/>
        </dgm:presLayoutVars>
      </dgm:prSet>
      <dgm:spPr/>
    </dgm:pt>
    <dgm:pt modelId="{6BF41CE4-FD3F-4B15-9EAC-610E46431A60}" type="pres">
      <dgm:prSet presAssocID="{AFBF0D43-7FBB-478F-B039-A3A0365404C4}" presName="thickLine" presStyleLbl="alignNode1" presStyleIdx="0" presStyleCnt="5"/>
      <dgm:spPr/>
    </dgm:pt>
    <dgm:pt modelId="{0FA97DA5-86CA-4874-801F-6FD68EA29F33}" type="pres">
      <dgm:prSet presAssocID="{AFBF0D43-7FBB-478F-B039-A3A0365404C4}" presName="horz1" presStyleCnt="0"/>
      <dgm:spPr/>
    </dgm:pt>
    <dgm:pt modelId="{2C746575-19E4-463C-B7B6-71A45AF15035}" type="pres">
      <dgm:prSet presAssocID="{AFBF0D43-7FBB-478F-B039-A3A0365404C4}" presName="tx1" presStyleLbl="revTx" presStyleIdx="0" presStyleCnt="5"/>
      <dgm:spPr/>
    </dgm:pt>
    <dgm:pt modelId="{496E469E-C4A1-45E5-9BD0-511A0B42ED1F}" type="pres">
      <dgm:prSet presAssocID="{AFBF0D43-7FBB-478F-B039-A3A0365404C4}" presName="vert1" presStyleCnt="0"/>
      <dgm:spPr/>
    </dgm:pt>
    <dgm:pt modelId="{CAAE32A0-E803-4302-BAAB-7327A5713BCF}" type="pres">
      <dgm:prSet presAssocID="{38BD3890-6624-4FD3-B436-7A2AB57DA7B1}" presName="thickLine" presStyleLbl="alignNode1" presStyleIdx="1" presStyleCnt="5"/>
      <dgm:spPr/>
    </dgm:pt>
    <dgm:pt modelId="{184FB851-B8A0-4A08-AE6C-F8B27151FF04}" type="pres">
      <dgm:prSet presAssocID="{38BD3890-6624-4FD3-B436-7A2AB57DA7B1}" presName="horz1" presStyleCnt="0"/>
      <dgm:spPr/>
    </dgm:pt>
    <dgm:pt modelId="{94E633CC-2304-4731-9EEE-C9BD099BBD03}" type="pres">
      <dgm:prSet presAssocID="{38BD3890-6624-4FD3-B436-7A2AB57DA7B1}" presName="tx1" presStyleLbl="revTx" presStyleIdx="1" presStyleCnt="5"/>
      <dgm:spPr/>
    </dgm:pt>
    <dgm:pt modelId="{F81B632F-646F-4B50-B50F-C2AB7F814984}" type="pres">
      <dgm:prSet presAssocID="{38BD3890-6624-4FD3-B436-7A2AB57DA7B1}" presName="vert1" presStyleCnt="0"/>
      <dgm:spPr/>
    </dgm:pt>
    <dgm:pt modelId="{7EEADABE-ABD7-4685-9D56-2D52DC61658F}" type="pres">
      <dgm:prSet presAssocID="{03412DBD-5A84-4DA2-9483-6D5D2B427882}" presName="thickLine" presStyleLbl="alignNode1" presStyleIdx="2" presStyleCnt="5"/>
      <dgm:spPr/>
    </dgm:pt>
    <dgm:pt modelId="{AE5B7AC4-ED70-4F23-BAE1-FA5F95C18AFF}" type="pres">
      <dgm:prSet presAssocID="{03412DBD-5A84-4DA2-9483-6D5D2B427882}" presName="horz1" presStyleCnt="0"/>
      <dgm:spPr/>
    </dgm:pt>
    <dgm:pt modelId="{3B7D7624-F1A7-4D99-BA7A-7C77ECBF7DAE}" type="pres">
      <dgm:prSet presAssocID="{03412DBD-5A84-4DA2-9483-6D5D2B427882}" presName="tx1" presStyleLbl="revTx" presStyleIdx="2" presStyleCnt="5"/>
      <dgm:spPr/>
    </dgm:pt>
    <dgm:pt modelId="{C1898EB2-FFF4-4569-8574-86A7C2D8C71D}" type="pres">
      <dgm:prSet presAssocID="{03412DBD-5A84-4DA2-9483-6D5D2B427882}" presName="vert1" presStyleCnt="0"/>
      <dgm:spPr/>
    </dgm:pt>
    <dgm:pt modelId="{D30D9D28-7D74-4508-AD83-6CF6B1F56064}" type="pres">
      <dgm:prSet presAssocID="{02569D37-EF3E-40AB-96B4-4ECB497CFC6E}" presName="thickLine" presStyleLbl="alignNode1" presStyleIdx="3" presStyleCnt="5"/>
      <dgm:spPr/>
    </dgm:pt>
    <dgm:pt modelId="{AD429BED-7407-4C6B-BC92-DD6898329FA8}" type="pres">
      <dgm:prSet presAssocID="{02569D37-EF3E-40AB-96B4-4ECB497CFC6E}" presName="horz1" presStyleCnt="0"/>
      <dgm:spPr/>
    </dgm:pt>
    <dgm:pt modelId="{AB1B8782-A006-44BE-8EB1-ACC3BF168E23}" type="pres">
      <dgm:prSet presAssocID="{02569D37-EF3E-40AB-96B4-4ECB497CFC6E}" presName="tx1" presStyleLbl="revTx" presStyleIdx="3" presStyleCnt="5"/>
      <dgm:spPr/>
    </dgm:pt>
    <dgm:pt modelId="{FE55268C-FA7B-40B3-A45B-88FC53E1B439}" type="pres">
      <dgm:prSet presAssocID="{02569D37-EF3E-40AB-96B4-4ECB497CFC6E}" presName="vert1" presStyleCnt="0"/>
      <dgm:spPr/>
    </dgm:pt>
    <dgm:pt modelId="{3CBC7AD9-CF44-4D2D-BBA4-3A6F3942CFD5}" type="pres">
      <dgm:prSet presAssocID="{7C4E1447-203B-40A7-9CFB-2FB3EFE11669}" presName="thickLine" presStyleLbl="alignNode1" presStyleIdx="4" presStyleCnt="5"/>
      <dgm:spPr/>
    </dgm:pt>
    <dgm:pt modelId="{86FBF098-09F1-484D-B62F-147D2CCEFBFC}" type="pres">
      <dgm:prSet presAssocID="{7C4E1447-203B-40A7-9CFB-2FB3EFE11669}" presName="horz1" presStyleCnt="0"/>
      <dgm:spPr/>
    </dgm:pt>
    <dgm:pt modelId="{18A4DDD5-B7AD-49BE-B946-F15F3E4DC890}" type="pres">
      <dgm:prSet presAssocID="{7C4E1447-203B-40A7-9CFB-2FB3EFE11669}" presName="tx1" presStyleLbl="revTx" presStyleIdx="4" presStyleCnt="5"/>
      <dgm:spPr/>
    </dgm:pt>
    <dgm:pt modelId="{08C86201-35DF-4309-B304-B591C440304F}" type="pres">
      <dgm:prSet presAssocID="{7C4E1447-203B-40A7-9CFB-2FB3EFE11669}" presName="vert1" presStyleCnt="0"/>
      <dgm:spPr/>
    </dgm:pt>
  </dgm:ptLst>
  <dgm:cxnLst>
    <dgm:cxn modelId="{2269D606-D23A-4568-97E2-99C9AD73E327}" srcId="{EE10C387-FF0C-4949-A095-B12240D8300D}" destId="{38BD3890-6624-4FD3-B436-7A2AB57DA7B1}" srcOrd="1" destOrd="0" parTransId="{A3FEA62E-B13C-4452-A16D-E41F85694B6C}" sibTransId="{AFECEF32-2722-492E-88C8-A1B38900CB6B}"/>
    <dgm:cxn modelId="{4043AB13-15C5-4E32-A68E-354990BA5955}" srcId="{EE10C387-FF0C-4949-A095-B12240D8300D}" destId="{03412DBD-5A84-4DA2-9483-6D5D2B427882}" srcOrd="2" destOrd="0" parTransId="{C3375A79-00CF-42D7-A3B3-270F4C83EAA0}" sibTransId="{5DB07029-87B8-4AE1-9917-EF151FCFEB23}"/>
    <dgm:cxn modelId="{7617B214-B000-4BA7-A537-865750641354}" type="presOf" srcId="{03412DBD-5A84-4DA2-9483-6D5D2B427882}" destId="{3B7D7624-F1A7-4D99-BA7A-7C77ECBF7DAE}" srcOrd="0" destOrd="0" presId="urn:microsoft.com/office/officeart/2008/layout/LinedList"/>
    <dgm:cxn modelId="{231B4E31-1CA4-4F33-88B4-BB375BE8D4C6}" type="presOf" srcId="{02569D37-EF3E-40AB-96B4-4ECB497CFC6E}" destId="{AB1B8782-A006-44BE-8EB1-ACC3BF168E23}" srcOrd="0" destOrd="0" presId="urn:microsoft.com/office/officeart/2008/layout/LinedList"/>
    <dgm:cxn modelId="{A764C841-7B1E-44D5-8D4C-B142E4B52D5D}" type="presOf" srcId="{38BD3890-6624-4FD3-B436-7A2AB57DA7B1}" destId="{94E633CC-2304-4731-9EEE-C9BD099BBD03}" srcOrd="0" destOrd="0" presId="urn:microsoft.com/office/officeart/2008/layout/LinedList"/>
    <dgm:cxn modelId="{8DB20465-8B93-438F-A587-ED62F8D1F8E7}" type="presOf" srcId="{AFBF0D43-7FBB-478F-B039-A3A0365404C4}" destId="{2C746575-19E4-463C-B7B6-71A45AF15035}" srcOrd="0" destOrd="0" presId="urn:microsoft.com/office/officeart/2008/layout/LinedList"/>
    <dgm:cxn modelId="{E1808065-9146-41EA-A807-87AEC7D9955C}" type="presOf" srcId="{EE10C387-FF0C-4949-A095-B12240D8300D}" destId="{39439216-673D-43A2-BC7E-6ECFA8912B5B}" srcOrd="0" destOrd="0" presId="urn:microsoft.com/office/officeart/2008/layout/LinedList"/>
    <dgm:cxn modelId="{22705651-5A61-49F1-86F1-E7998248B2CB}" srcId="{EE10C387-FF0C-4949-A095-B12240D8300D}" destId="{AFBF0D43-7FBB-478F-B039-A3A0365404C4}" srcOrd="0" destOrd="0" parTransId="{D139AEEF-300D-4B6D-BA6F-491052702936}" sibTransId="{93DFC75E-97C9-47BF-96EA-7D8BBC19FD0F}"/>
    <dgm:cxn modelId="{14126159-588F-4F3D-8B86-87C0025550F0}" srcId="{EE10C387-FF0C-4949-A095-B12240D8300D}" destId="{02569D37-EF3E-40AB-96B4-4ECB497CFC6E}" srcOrd="3" destOrd="0" parTransId="{8A0F956D-F36B-482A-8DEF-7421B6908A45}" sibTransId="{D66355AB-6E62-4CD0-9203-1B949238DA99}"/>
    <dgm:cxn modelId="{B4BBA690-BC13-45A8-ACBC-148390815566}" type="presOf" srcId="{7C4E1447-203B-40A7-9CFB-2FB3EFE11669}" destId="{18A4DDD5-B7AD-49BE-B946-F15F3E4DC890}" srcOrd="0" destOrd="0" presId="urn:microsoft.com/office/officeart/2008/layout/LinedList"/>
    <dgm:cxn modelId="{834B0FA7-EE51-4E43-86D5-6F1C0E8914CE}" srcId="{EE10C387-FF0C-4949-A095-B12240D8300D}" destId="{7C4E1447-203B-40A7-9CFB-2FB3EFE11669}" srcOrd="4" destOrd="0" parTransId="{3EB8F26F-7F63-4911-BF33-5E070B298C1B}" sibTransId="{F599E4C7-81F4-48A9-9B99-F989DE5B7135}"/>
    <dgm:cxn modelId="{A3B6CAC1-BAE6-43DF-9FE2-2EDB9871073A}" type="presParOf" srcId="{39439216-673D-43A2-BC7E-6ECFA8912B5B}" destId="{6BF41CE4-FD3F-4B15-9EAC-610E46431A60}" srcOrd="0" destOrd="0" presId="urn:microsoft.com/office/officeart/2008/layout/LinedList"/>
    <dgm:cxn modelId="{D1FB915C-B1A3-4F3B-BCFB-6A1225D63108}" type="presParOf" srcId="{39439216-673D-43A2-BC7E-6ECFA8912B5B}" destId="{0FA97DA5-86CA-4874-801F-6FD68EA29F33}" srcOrd="1" destOrd="0" presId="urn:microsoft.com/office/officeart/2008/layout/LinedList"/>
    <dgm:cxn modelId="{33782E7D-4802-4F02-99C2-DB775D3B7904}" type="presParOf" srcId="{0FA97DA5-86CA-4874-801F-6FD68EA29F33}" destId="{2C746575-19E4-463C-B7B6-71A45AF15035}" srcOrd="0" destOrd="0" presId="urn:microsoft.com/office/officeart/2008/layout/LinedList"/>
    <dgm:cxn modelId="{A1400506-2F27-48AA-9FBD-0830FE907FED}" type="presParOf" srcId="{0FA97DA5-86CA-4874-801F-6FD68EA29F33}" destId="{496E469E-C4A1-45E5-9BD0-511A0B42ED1F}" srcOrd="1" destOrd="0" presId="urn:microsoft.com/office/officeart/2008/layout/LinedList"/>
    <dgm:cxn modelId="{1C07406E-BAFB-40F3-B3F1-6925EB812F7A}" type="presParOf" srcId="{39439216-673D-43A2-BC7E-6ECFA8912B5B}" destId="{CAAE32A0-E803-4302-BAAB-7327A5713BCF}" srcOrd="2" destOrd="0" presId="urn:microsoft.com/office/officeart/2008/layout/LinedList"/>
    <dgm:cxn modelId="{32E01128-C6C2-4C88-BC5C-D439C4996F93}" type="presParOf" srcId="{39439216-673D-43A2-BC7E-6ECFA8912B5B}" destId="{184FB851-B8A0-4A08-AE6C-F8B27151FF04}" srcOrd="3" destOrd="0" presId="urn:microsoft.com/office/officeart/2008/layout/LinedList"/>
    <dgm:cxn modelId="{B67EC1A9-3321-4C71-B033-C7C02D74B3AC}" type="presParOf" srcId="{184FB851-B8A0-4A08-AE6C-F8B27151FF04}" destId="{94E633CC-2304-4731-9EEE-C9BD099BBD03}" srcOrd="0" destOrd="0" presId="urn:microsoft.com/office/officeart/2008/layout/LinedList"/>
    <dgm:cxn modelId="{1D8C2BD5-A2F4-49F6-9067-9E919F28B482}" type="presParOf" srcId="{184FB851-B8A0-4A08-AE6C-F8B27151FF04}" destId="{F81B632F-646F-4B50-B50F-C2AB7F814984}" srcOrd="1" destOrd="0" presId="urn:microsoft.com/office/officeart/2008/layout/LinedList"/>
    <dgm:cxn modelId="{A0A10194-8C93-490C-9EBB-0F1C708040D1}" type="presParOf" srcId="{39439216-673D-43A2-BC7E-6ECFA8912B5B}" destId="{7EEADABE-ABD7-4685-9D56-2D52DC61658F}" srcOrd="4" destOrd="0" presId="urn:microsoft.com/office/officeart/2008/layout/LinedList"/>
    <dgm:cxn modelId="{8769FD85-838F-48E0-9F80-4202C6AD1B82}" type="presParOf" srcId="{39439216-673D-43A2-BC7E-6ECFA8912B5B}" destId="{AE5B7AC4-ED70-4F23-BAE1-FA5F95C18AFF}" srcOrd="5" destOrd="0" presId="urn:microsoft.com/office/officeart/2008/layout/LinedList"/>
    <dgm:cxn modelId="{57D9FCC3-2818-41CB-A07B-9434B4A91339}" type="presParOf" srcId="{AE5B7AC4-ED70-4F23-BAE1-FA5F95C18AFF}" destId="{3B7D7624-F1A7-4D99-BA7A-7C77ECBF7DAE}" srcOrd="0" destOrd="0" presId="urn:microsoft.com/office/officeart/2008/layout/LinedList"/>
    <dgm:cxn modelId="{57821F46-D33E-464A-ACF6-7BB76DB0D291}" type="presParOf" srcId="{AE5B7AC4-ED70-4F23-BAE1-FA5F95C18AFF}" destId="{C1898EB2-FFF4-4569-8574-86A7C2D8C71D}" srcOrd="1" destOrd="0" presId="urn:microsoft.com/office/officeart/2008/layout/LinedList"/>
    <dgm:cxn modelId="{E88F4AE2-5A9F-418B-9C61-42A418555312}" type="presParOf" srcId="{39439216-673D-43A2-BC7E-6ECFA8912B5B}" destId="{D30D9D28-7D74-4508-AD83-6CF6B1F56064}" srcOrd="6" destOrd="0" presId="urn:microsoft.com/office/officeart/2008/layout/LinedList"/>
    <dgm:cxn modelId="{67A93087-75B3-497E-B853-180983AA9D2C}" type="presParOf" srcId="{39439216-673D-43A2-BC7E-6ECFA8912B5B}" destId="{AD429BED-7407-4C6B-BC92-DD6898329FA8}" srcOrd="7" destOrd="0" presId="urn:microsoft.com/office/officeart/2008/layout/LinedList"/>
    <dgm:cxn modelId="{290C34AD-557D-4F81-8B0B-F650658B347A}" type="presParOf" srcId="{AD429BED-7407-4C6B-BC92-DD6898329FA8}" destId="{AB1B8782-A006-44BE-8EB1-ACC3BF168E23}" srcOrd="0" destOrd="0" presId="urn:microsoft.com/office/officeart/2008/layout/LinedList"/>
    <dgm:cxn modelId="{05600BD6-5932-413A-B684-C49A22FFD2CC}" type="presParOf" srcId="{AD429BED-7407-4C6B-BC92-DD6898329FA8}" destId="{FE55268C-FA7B-40B3-A45B-88FC53E1B439}" srcOrd="1" destOrd="0" presId="urn:microsoft.com/office/officeart/2008/layout/LinedList"/>
    <dgm:cxn modelId="{A4E8E84F-D84F-43F3-A863-AE21107D82B1}" type="presParOf" srcId="{39439216-673D-43A2-BC7E-6ECFA8912B5B}" destId="{3CBC7AD9-CF44-4D2D-BBA4-3A6F3942CFD5}" srcOrd="8" destOrd="0" presId="urn:microsoft.com/office/officeart/2008/layout/LinedList"/>
    <dgm:cxn modelId="{AEB99106-CD10-4AAB-B989-488F8A12BEAF}" type="presParOf" srcId="{39439216-673D-43A2-BC7E-6ECFA8912B5B}" destId="{86FBF098-09F1-484D-B62F-147D2CCEFBFC}" srcOrd="9" destOrd="0" presId="urn:microsoft.com/office/officeart/2008/layout/LinedList"/>
    <dgm:cxn modelId="{91A7C5B7-8B6B-40F8-AD21-B71BF749EC59}" type="presParOf" srcId="{86FBF098-09F1-484D-B62F-147D2CCEFBFC}" destId="{18A4DDD5-B7AD-49BE-B946-F15F3E4DC890}" srcOrd="0" destOrd="0" presId="urn:microsoft.com/office/officeart/2008/layout/LinedList"/>
    <dgm:cxn modelId="{7D957ED9-4545-474F-A82B-5A4247C7AB4E}" type="presParOf" srcId="{86FBF098-09F1-484D-B62F-147D2CCEFBFC}" destId="{08C86201-35DF-4309-B304-B591C440304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BB7B967-5C2B-4975-84A8-C5A66276DCC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AA36BE5-4B50-4CEB-881B-7700404D1F42}">
      <dgm:prSet/>
      <dgm:spPr/>
      <dgm:t>
        <a:bodyPr/>
        <a:lstStyle/>
        <a:p>
          <a:r>
            <a:rPr lang="en-US"/>
            <a:t>Bystander/witness statements</a:t>
          </a:r>
        </a:p>
      </dgm:t>
    </dgm:pt>
    <dgm:pt modelId="{BF05280D-FCF9-4542-A814-6DBCC06A7144}" type="parTrans" cxnId="{ACC6DF2E-0C63-4278-B2C9-865C5FC4375E}">
      <dgm:prSet/>
      <dgm:spPr/>
      <dgm:t>
        <a:bodyPr/>
        <a:lstStyle/>
        <a:p>
          <a:endParaRPr lang="en-US"/>
        </a:p>
      </dgm:t>
    </dgm:pt>
    <dgm:pt modelId="{235A1D32-A1B4-42AB-800F-EFF394BE0569}" type="sibTrans" cxnId="{ACC6DF2E-0C63-4278-B2C9-865C5FC4375E}">
      <dgm:prSet/>
      <dgm:spPr/>
      <dgm:t>
        <a:bodyPr/>
        <a:lstStyle/>
        <a:p>
          <a:endParaRPr lang="en-US"/>
        </a:p>
      </dgm:t>
    </dgm:pt>
    <dgm:pt modelId="{6DABD342-7C76-4FBE-A2C6-00D12B8C6E15}">
      <dgm:prSet/>
      <dgm:spPr/>
      <dgm:t>
        <a:bodyPr/>
        <a:lstStyle/>
        <a:p>
          <a:r>
            <a:rPr lang="en-US"/>
            <a:t>Access concerns on the property</a:t>
          </a:r>
        </a:p>
      </dgm:t>
    </dgm:pt>
    <dgm:pt modelId="{39251463-AD89-45D3-B300-0B0FC880B6FF}" type="parTrans" cxnId="{FD6287F2-5974-4F57-A5FF-CCD45625DC88}">
      <dgm:prSet/>
      <dgm:spPr/>
      <dgm:t>
        <a:bodyPr/>
        <a:lstStyle/>
        <a:p>
          <a:endParaRPr lang="en-US"/>
        </a:p>
      </dgm:t>
    </dgm:pt>
    <dgm:pt modelId="{C7D6828D-0124-41BD-9F5F-6A665EF796C9}" type="sibTrans" cxnId="{FD6287F2-5974-4F57-A5FF-CCD45625DC88}">
      <dgm:prSet/>
      <dgm:spPr/>
      <dgm:t>
        <a:bodyPr/>
        <a:lstStyle/>
        <a:p>
          <a:endParaRPr lang="en-US"/>
        </a:p>
      </dgm:t>
    </dgm:pt>
    <dgm:pt modelId="{CEB94A21-7705-4325-802A-F2385F9F5D18}">
      <dgm:prSet/>
      <dgm:spPr/>
      <dgm:t>
        <a:bodyPr/>
        <a:lstStyle/>
        <a:p>
          <a:r>
            <a:rPr lang="en-US"/>
            <a:t>Building height, size, and stability</a:t>
          </a:r>
        </a:p>
      </dgm:t>
    </dgm:pt>
    <dgm:pt modelId="{1F302431-3E3B-47F3-BC7A-5DA3EA854C6F}" type="parTrans" cxnId="{8A87F0BF-4118-4C60-9456-449C415C41A5}">
      <dgm:prSet/>
      <dgm:spPr/>
      <dgm:t>
        <a:bodyPr/>
        <a:lstStyle/>
        <a:p>
          <a:endParaRPr lang="en-US"/>
        </a:p>
      </dgm:t>
    </dgm:pt>
    <dgm:pt modelId="{7C9212DE-AE9A-43F6-A8BB-48FEF076B997}" type="sibTrans" cxnId="{8A87F0BF-4118-4C60-9456-449C415C41A5}">
      <dgm:prSet/>
      <dgm:spPr/>
      <dgm:t>
        <a:bodyPr/>
        <a:lstStyle/>
        <a:p>
          <a:endParaRPr lang="en-US"/>
        </a:p>
      </dgm:t>
    </dgm:pt>
    <dgm:pt modelId="{03572C89-2727-4C70-8FCC-CEF1C1D66D76}">
      <dgm:prSet/>
      <dgm:spPr/>
      <dgm:t>
        <a:bodyPr/>
        <a:lstStyle/>
        <a:p>
          <a:r>
            <a:rPr lang="en-US"/>
            <a:t>Occupancy type</a:t>
          </a:r>
        </a:p>
      </dgm:t>
    </dgm:pt>
    <dgm:pt modelId="{2A680747-A09C-4744-9E88-B785B48E5606}" type="parTrans" cxnId="{BF6173B7-3A3E-4EEB-8E88-F67B8DD50BAC}">
      <dgm:prSet/>
      <dgm:spPr/>
      <dgm:t>
        <a:bodyPr/>
        <a:lstStyle/>
        <a:p>
          <a:endParaRPr lang="en-US"/>
        </a:p>
      </dgm:t>
    </dgm:pt>
    <dgm:pt modelId="{3AF7ECCC-9FC9-46AD-A186-B2FF4EBFE2E2}" type="sibTrans" cxnId="{BF6173B7-3A3E-4EEB-8E88-F67B8DD50BAC}">
      <dgm:prSet/>
      <dgm:spPr/>
      <dgm:t>
        <a:bodyPr/>
        <a:lstStyle/>
        <a:p>
          <a:endParaRPr lang="en-US"/>
        </a:p>
      </dgm:t>
    </dgm:pt>
    <dgm:pt modelId="{77E1F52C-3E68-4EA7-818B-3A9014147B45}">
      <dgm:prSet/>
      <dgm:spPr/>
      <dgm:t>
        <a:bodyPr/>
        <a:lstStyle/>
        <a:p>
          <a:r>
            <a:rPr lang="en-US"/>
            <a:t>Construction type</a:t>
          </a:r>
        </a:p>
      </dgm:t>
    </dgm:pt>
    <dgm:pt modelId="{3CA51FED-BE85-4B5A-B537-BC2B6E03E7AB}" type="parTrans" cxnId="{3572766B-549D-403B-AD61-88346337947B}">
      <dgm:prSet/>
      <dgm:spPr/>
      <dgm:t>
        <a:bodyPr/>
        <a:lstStyle/>
        <a:p>
          <a:endParaRPr lang="en-US"/>
        </a:p>
      </dgm:t>
    </dgm:pt>
    <dgm:pt modelId="{BBA0631A-A9ED-4C80-928E-1348E8FC65E4}" type="sibTrans" cxnId="{3572766B-549D-403B-AD61-88346337947B}">
      <dgm:prSet/>
      <dgm:spPr/>
      <dgm:t>
        <a:bodyPr/>
        <a:lstStyle/>
        <a:p>
          <a:endParaRPr lang="en-US"/>
        </a:p>
      </dgm:t>
    </dgm:pt>
    <dgm:pt modelId="{7B972C1A-2A17-41B8-9A76-95F3CA86D42E}">
      <dgm:prSet/>
      <dgm:spPr/>
      <dgm:t>
        <a:bodyPr/>
        <a:lstStyle/>
        <a:p>
          <a:r>
            <a:rPr lang="en-US"/>
            <a:t>Wind direction relative to the building location and configuration</a:t>
          </a:r>
        </a:p>
      </dgm:t>
    </dgm:pt>
    <dgm:pt modelId="{2AF2BE99-08FE-4786-B3A8-37ECEC5190B8}" type="parTrans" cxnId="{A4115086-638C-4916-9BA0-3FC615FACDCA}">
      <dgm:prSet/>
      <dgm:spPr/>
      <dgm:t>
        <a:bodyPr/>
        <a:lstStyle/>
        <a:p>
          <a:endParaRPr lang="en-US"/>
        </a:p>
      </dgm:t>
    </dgm:pt>
    <dgm:pt modelId="{23A7AC8B-1547-4FF2-88C1-368B0728004F}" type="sibTrans" cxnId="{A4115086-638C-4916-9BA0-3FC615FACDCA}">
      <dgm:prSet/>
      <dgm:spPr/>
      <dgm:t>
        <a:bodyPr/>
        <a:lstStyle/>
        <a:p>
          <a:endParaRPr lang="en-US"/>
        </a:p>
      </dgm:t>
    </dgm:pt>
    <dgm:pt modelId="{FC3796DD-0787-4AE3-8AF0-A48D52F42EDA}">
      <dgm:prSet/>
      <dgm:spPr/>
      <dgm:t>
        <a:bodyPr/>
        <a:lstStyle/>
        <a:p>
          <a:r>
            <a:rPr lang="en-US"/>
            <a:t>Fire location, size, extent</a:t>
          </a:r>
        </a:p>
      </dgm:t>
    </dgm:pt>
    <dgm:pt modelId="{F8E2E4A2-E6A9-4D03-AAF0-AC42B097AF90}" type="parTrans" cxnId="{21666813-DE65-4EE4-AE90-551DE6B8E8F4}">
      <dgm:prSet/>
      <dgm:spPr/>
      <dgm:t>
        <a:bodyPr/>
        <a:lstStyle/>
        <a:p>
          <a:endParaRPr lang="en-US"/>
        </a:p>
      </dgm:t>
    </dgm:pt>
    <dgm:pt modelId="{6EB78E14-E555-40B1-8BAD-D7248201F01F}" type="sibTrans" cxnId="{21666813-DE65-4EE4-AE90-551DE6B8E8F4}">
      <dgm:prSet/>
      <dgm:spPr/>
      <dgm:t>
        <a:bodyPr/>
        <a:lstStyle/>
        <a:p>
          <a:endParaRPr lang="en-US"/>
        </a:p>
      </dgm:t>
    </dgm:pt>
    <dgm:pt modelId="{3DDB60F4-DCE3-480A-B98C-5092063C67A7}">
      <dgm:prSet/>
      <dgm:spPr/>
      <dgm:t>
        <a:bodyPr/>
        <a:lstStyle/>
        <a:p>
          <a:r>
            <a:rPr lang="en-US"/>
            <a:t>Civilian and firefighter life safety</a:t>
          </a:r>
        </a:p>
      </dgm:t>
    </dgm:pt>
    <dgm:pt modelId="{0DD6485D-EE10-4BB4-8A75-8F5EF0B8668B}" type="parTrans" cxnId="{C378AAC3-E7D9-432B-83D6-E4088B7767E1}">
      <dgm:prSet/>
      <dgm:spPr/>
      <dgm:t>
        <a:bodyPr/>
        <a:lstStyle/>
        <a:p>
          <a:endParaRPr lang="en-US"/>
        </a:p>
      </dgm:t>
    </dgm:pt>
    <dgm:pt modelId="{65946F69-182F-40A8-9195-E332F1075D44}" type="sibTrans" cxnId="{C378AAC3-E7D9-432B-83D6-E4088B7767E1}">
      <dgm:prSet/>
      <dgm:spPr/>
      <dgm:t>
        <a:bodyPr/>
        <a:lstStyle/>
        <a:p>
          <a:endParaRPr lang="en-US"/>
        </a:p>
      </dgm:t>
    </dgm:pt>
    <dgm:pt modelId="{1573FEAB-7FE0-43CA-8F21-4A44B5D8B1C9}">
      <dgm:prSet/>
      <dgm:spPr/>
      <dgm:t>
        <a:bodyPr/>
        <a:lstStyle/>
        <a:p>
          <a:r>
            <a:rPr lang="en-US"/>
            <a:t>Suspected direction of fire and smoke travel within the structure (flow path)</a:t>
          </a:r>
        </a:p>
      </dgm:t>
    </dgm:pt>
    <dgm:pt modelId="{882AF68D-61B9-4528-8A62-E1805058AA56}" type="parTrans" cxnId="{093945A4-CA4F-487D-8084-5689870C1C92}">
      <dgm:prSet/>
      <dgm:spPr/>
      <dgm:t>
        <a:bodyPr/>
        <a:lstStyle/>
        <a:p>
          <a:endParaRPr lang="en-US"/>
        </a:p>
      </dgm:t>
    </dgm:pt>
    <dgm:pt modelId="{7E9C59C3-B48B-423F-B1BE-004F0784B9C0}" type="sibTrans" cxnId="{093945A4-CA4F-487D-8084-5689870C1C92}">
      <dgm:prSet/>
      <dgm:spPr/>
      <dgm:t>
        <a:bodyPr/>
        <a:lstStyle/>
        <a:p>
          <a:endParaRPr lang="en-US"/>
        </a:p>
      </dgm:t>
    </dgm:pt>
    <dgm:pt modelId="{C1687B79-C1E9-4D6D-8FB2-AB323435BF43}">
      <dgm:prSet/>
      <dgm:spPr/>
      <dgm:t>
        <a:bodyPr/>
        <a:lstStyle/>
        <a:p>
          <a:r>
            <a:rPr lang="en-US"/>
            <a:t>Smoke and fire exposures exterior to the structure</a:t>
          </a:r>
        </a:p>
      </dgm:t>
    </dgm:pt>
    <dgm:pt modelId="{CB430E94-DCC1-49AD-AF3B-E9D3B90C5451}" type="parTrans" cxnId="{F847F364-5755-45DB-9649-4276A1DA0B4F}">
      <dgm:prSet/>
      <dgm:spPr/>
      <dgm:t>
        <a:bodyPr/>
        <a:lstStyle/>
        <a:p>
          <a:endParaRPr lang="en-US"/>
        </a:p>
      </dgm:t>
    </dgm:pt>
    <dgm:pt modelId="{6C2C1FCC-05F3-49B1-8F58-5E99580378C2}" type="sibTrans" cxnId="{F847F364-5755-45DB-9649-4276A1DA0B4F}">
      <dgm:prSet/>
      <dgm:spPr/>
      <dgm:t>
        <a:bodyPr/>
        <a:lstStyle/>
        <a:p>
          <a:endParaRPr lang="en-US"/>
        </a:p>
      </dgm:t>
    </dgm:pt>
    <dgm:pt modelId="{D2CF44BA-C86C-4C23-BE69-3F5E6370F35A}">
      <dgm:prSet/>
      <dgm:spPr/>
      <dgm:t>
        <a:bodyPr/>
        <a:lstStyle/>
        <a:p>
          <a:r>
            <a:rPr lang="en-US"/>
            <a:t>Presence and status of fixed fire protection systems</a:t>
          </a:r>
        </a:p>
      </dgm:t>
    </dgm:pt>
    <dgm:pt modelId="{6D21679C-58F4-48FF-9FC2-DC10B9CCA328}" type="parTrans" cxnId="{87D5A3F6-3534-486A-8E99-F95778EED85E}">
      <dgm:prSet/>
      <dgm:spPr/>
      <dgm:t>
        <a:bodyPr/>
        <a:lstStyle/>
        <a:p>
          <a:endParaRPr lang="en-US"/>
        </a:p>
      </dgm:t>
    </dgm:pt>
    <dgm:pt modelId="{3F285BDA-3628-49CC-B90E-BBCC4AD930E6}" type="sibTrans" cxnId="{87D5A3F6-3534-486A-8E99-F95778EED85E}">
      <dgm:prSet/>
      <dgm:spPr/>
      <dgm:t>
        <a:bodyPr/>
        <a:lstStyle/>
        <a:p>
          <a:endParaRPr lang="en-US"/>
        </a:p>
      </dgm:t>
    </dgm:pt>
    <dgm:pt modelId="{A1B989CA-DB57-4B74-BD5D-D004A4DB1EB2}">
      <dgm:prSet/>
      <dgm:spPr/>
      <dgm:t>
        <a:bodyPr/>
        <a:lstStyle/>
        <a:p>
          <a:r>
            <a:rPr lang="en-US"/>
            <a:t>Firefighter safety building marking systems</a:t>
          </a:r>
        </a:p>
      </dgm:t>
    </dgm:pt>
    <dgm:pt modelId="{FF866232-CF23-4D8B-9E36-CE4D9888C80A}" type="parTrans" cxnId="{ADDCD752-2E6C-44BA-95FF-5E6A98AA0C76}">
      <dgm:prSet/>
      <dgm:spPr/>
      <dgm:t>
        <a:bodyPr/>
        <a:lstStyle/>
        <a:p>
          <a:endParaRPr lang="en-US"/>
        </a:p>
      </dgm:t>
    </dgm:pt>
    <dgm:pt modelId="{EDAE37C9-B4B3-4C24-915C-6981C3A2FE71}" type="sibTrans" cxnId="{ADDCD752-2E6C-44BA-95FF-5E6A98AA0C76}">
      <dgm:prSet/>
      <dgm:spPr/>
      <dgm:t>
        <a:bodyPr/>
        <a:lstStyle/>
        <a:p>
          <a:endParaRPr lang="en-US"/>
        </a:p>
      </dgm:t>
    </dgm:pt>
    <dgm:pt modelId="{E5A84689-B3DC-414C-A054-175697DAE263}">
      <dgm:prSet/>
      <dgm:spPr/>
      <dgm:t>
        <a:bodyPr/>
        <a:lstStyle/>
        <a:p>
          <a:r>
            <a:rPr lang="en-US" dirty="0"/>
            <a:t>Resources available</a:t>
          </a:r>
        </a:p>
      </dgm:t>
    </dgm:pt>
    <dgm:pt modelId="{56F5BFEE-CDD1-405F-BEE6-339BE2F0367D}" type="parTrans" cxnId="{ABCC009F-2DE8-4333-AFBD-C384451A17B3}">
      <dgm:prSet/>
      <dgm:spPr/>
      <dgm:t>
        <a:bodyPr/>
        <a:lstStyle/>
        <a:p>
          <a:endParaRPr lang="en-US"/>
        </a:p>
      </dgm:t>
    </dgm:pt>
    <dgm:pt modelId="{53C227F9-1F6F-4760-9C29-64A9C46F4D8D}" type="sibTrans" cxnId="{ABCC009F-2DE8-4333-AFBD-C384451A17B3}">
      <dgm:prSet/>
      <dgm:spPr/>
      <dgm:t>
        <a:bodyPr/>
        <a:lstStyle/>
        <a:p>
          <a:endParaRPr lang="en-US"/>
        </a:p>
      </dgm:t>
    </dgm:pt>
    <dgm:pt modelId="{6CD1326D-3AE8-484E-90C4-818063A828F8}" type="pres">
      <dgm:prSet presAssocID="{0BB7B967-5C2B-4975-84A8-C5A66276DCCA}" presName="vert0" presStyleCnt="0">
        <dgm:presLayoutVars>
          <dgm:dir/>
          <dgm:animOne val="branch"/>
          <dgm:animLvl val="lvl"/>
        </dgm:presLayoutVars>
      </dgm:prSet>
      <dgm:spPr/>
    </dgm:pt>
    <dgm:pt modelId="{45FC0AF5-CBD0-45F4-B705-061A8C4B12C1}" type="pres">
      <dgm:prSet presAssocID="{6AA36BE5-4B50-4CEB-881B-7700404D1F42}" presName="thickLine" presStyleLbl="alignNode1" presStyleIdx="0" presStyleCnt="13"/>
      <dgm:spPr/>
    </dgm:pt>
    <dgm:pt modelId="{22968547-D368-461D-A4B3-B622384A5EFB}" type="pres">
      <dgm:prSet presAssocID="{6AA36BE5-4B50-4CEB-881B-7700404D1F42}" presName="horz1" presStyleCnt="0"/>
      <dgm:spPr/>
    </dgm:pt>
    <dgm:pt modelId="{56B7E56D-82B8-4408-8544-BD475EC81FF3}" type="pres">
      <dgm:prSet presAssocID="{6AA36BE5-4B50-4CEB-881B-7700404D1F42}" presName="tx1" presStyleLbl="revTx" presStyleIdx="0" presStyleCnt="13"/>
      <dgm:spPr/>
    </dgm:pt>
    <dgm:pt modelId="{DF43DE4C-031E-4F79-B288-37980F916AE3}" type="pres">
      <dgm:prSet presAssocID="{6AA36BE5-4B50-4CEB-881B-7700404D1F42}" presName="vert1" presStyleCnt="0"/>
      <dgm:spPr/>
    </dgm:pt>
    <dgm:pt modelId="{84E4ED86-9D39-4334-BA33-CA74E1A5DD8E}" type="pres">
      <dgm:prSet presAssocID="{6DABD342-7C76-4FBE-A2C6-00D12B8C6E15}" presName="thickLine" presStyleLbl="alignNode1" presStyleIdx="1" presStyleCnt="13"/>
      <dgm:spPr/>
    </dgm:pt>
    <dgm:pt modelId="{A3DBB85E-9848-4D5F-976E-8E7BB212306E}" type="pres">
      <dgm:prSet presAssocID="{6DABD342-7C76-4FBE-A2C6-00D12B8C6E15}" presName="horz1" presStyleCnt="0"/>
      <dgm:spPr/>
    </dgm:pt>
    <dgm:pt modelId="{9CD85073-BDD5-48FC-AD8A-34227884D7FC}" type="pres">
      <dgm:prSet presAssocID="{6DABD342-7C76-4FBE-A2C6-00D12B8C6E15}" presName="tx1" presStyleLbl="revTx" presStyleIdx="1" presStyleCnt="13"/>
      <dgm:spPr/>
    </dgm:pt>
    <dgm:pt modelId="{194755D8-F804-4EDB-8482-052B307FCE0A}" type="pres">
      <dgm:prSet presAssocID="{6DABD342-7C76-4FBE-A2C6-00D12B8C6E15}" presName="vert1" presStyleCnt="0"/>
      <dgm:spPr/>
    </dgm:pt>
    <dgm:pt modelId="{12852657-1E36-46C9-9FF3-1D488F98019E}" type="pres">
      <dgm:prSet presAssocID="{CEB94A21-7705-4325-802A-F2385F9F5D18}" presName="thickLine" presStyleLbl="alignNode1" presStyleIdx="2" presStyleCnt="13"/>
      <dgm:spPr/>
    </dgm:pt>
    <dgm:pt modelId="{34135D7F-6BA1-4B1B-9A3B-55EF141FD006}" type="pres">
      <dgm:prSet presAssocID="{CEB94A21-7705-4325-802A-F2385F9F5D18}" presName="horz1" presStyleCnt="0"/>
      <dgm:spPr/>
    </dgm:pt>
    <dgm:pt modelId="{8C43A12B-01E4-4C68-9300-F81A41BD2CE0}" type="pres">
      <dgm:prSet presAssocID="{CEB94A21-7705-4325-802A-F2385F9F5D18}" presName="tx1" presStyleLbl="revTx" presStyleIdx="2" presStyleCnt="13"/>
      <dgm:spPr/>
    </dgm:pt>
    <dgm:pt modelId="{FD084930-9F7B-4849-B4FB-B06A8A0C4DAA}" type="pres">
      <dgm:prSet presAssocID="{CEB94A21-7705-4325-802A-F2385F9F5D18}" presName="vert1" presStyleCnt="0"/>
      <dgm:spPr/>
    </dgm:pt>
    <dgm:pt modelId="{CD9CE9E5-15A7-42FE-9498-136A10FDFB75}" type="pres">
      <dgm:prSet presAssocID="{03572C89-2727-4C70-8FCC-CEF1C1D66D76}" presName="thickLine" presStyleLbl="alignNode1" presStyleIdx="3" presStyleCnt="13"/>
      <dgm:spPr/>
    </dgm:pt>
    <dgm:pt modelId="{8EDB2E06-408D-46A7-8C93-C31F06C2C581}" type="pres">
      <dgm:prSet presAssocID="{03572C89-2727-4C70-8FCC-CEF1C1D66D76}" presName="horz1" presStyleCnt="0"/>
      <dgm:spPr/>
    </dgm:pt>
    <dgm:pt modelId="{662BAB63-1DD3-430D-95C9-2F1500385074}" type="pres">
      <dgm:prSet presAssocID="{03572C89-2727-4C70-8FCC-CEF1C1D66D76}" presName="tx1" presStyleLbl="revTx" presStyleIdx="3" presStyleCnt="13"/>
      <dgm:spPr/>
    </dgm:pt>
    <dgm:pt modelId="{23DFB111-FC4E-43A7-BA01-DA201FFF2EDE}" type="pres">
      <dgm:prSet presAssocID="{03572C89-2727-4C70-8FCC-CEF1C1D66D76}" presName="vert1" presStyleCnt="0"/>
      <dgm:spPr/>
    </dgm:pt>
    <dgm:pt modelId="{6D1F38E4-B88E-45C1-A44C-5029C3E4D59E}" type="pres">
      <dgm:prSet presAssocID="{77E1F52C-3E68-4EA7-818B-3A9014147B45}" presName="thickLine" presStyleLbl="alignNode1" presStyleIdx="4" presStyleCnt="13"/>
      <dgm:spPr/>
    </dgm:pt>
    <dgm:pt modelId="{59627829-CFA9-4E7B-96E9-ED1B6B02D198}" type="pres">
      <dgm:prSet presAssocID="{77E1F52C-3E68-4EA7-818B-3A9014147B45}" presName="horz1" presStyleCnt="0"/>
      <dgm:spPr/>
    </dgm:pt>
    <dgm:pt modelId="{5D21D03C-70DA-473A-8D6C-1A2407002A01}" type="pres">
      <dgm:prSet presAssocID="{77E1F52C-3E68-4EA7-818B-3A9014147B45}" presName="tx1" presStyleLbl="revTx" presStyleIdx="4" presStyleCnt="13"/>
      <dgm:spPr/>
    </dgm:pt>
    <dgm:pt modelId="{F81AF726-F3B8-43B2-81B5-FDBEA2808B53}" type="pres">
      <dgm:prSet presAssocID="{77E1F52C-3E68-4EA7-818B-3A9014147B45}" presName="vert1" presStyleCnt="0"/>
      <dgm:spPr/>
    </dgm:pt>
    <dgm:pt modelId="{70BC01FC-0559-48F5-825C-F269985DE2D1}" type="pres">
      <dgm:prSet presAssocID="{7B972C1A-2A17-41B8-9A76-95F3CA86D42E}" presName="thickLine" presStyleLbl="alignNode1" presStyleIdx="5" presStyleCnt="13"/>
      <dgm:spPr/>
    </dgm:pt>
    <dgm:pt modelId="{800B9D14-868B-4252-8671-7EB3A892C0D8}" type="pres">
      <dgm:prSet presAssocID="{7B972C1A-2A17-41B8-9A76-95F3CA86D42E}" presName="horz1" presStyleCnt="0"/>
      <dgm:spPr/>
    </dgm:pt>
    <dgm:pt modelId="{418157F8-9BBC-47E6-8F01-A516FD7B54FC}" type="pres">
      <dgm:prSet presAssocID="{7B972C1A-2A17-41B8-9A76-95F3CA86D42E}" presName="tx1" presStyleLbl="revTx" presStyleIdx="5" presStyleCnt="13"/>
      <dgm:spPr/>
    </dgm:pt>
    <dgm:pt modelId="{FCF2843C-18B3-43BC-9936-08031F07DFF9}" type="pres">
      <dgm:prSet presAssocID="{7B972C1A-2A17-41B8-9A76-95F3CA86D42E}" presName="vert1" presStyleCnt="0"/>
      <dgm:spPr/>
    </dgm:pt>
    <dgm:pt modelId="{3EDE2F65-DC73-441A-B028-561D0DD363B4}" type="pres">
      <dgm:prSet presAssocID="{FC3796DD-0787-4AE3-8AF0-A48D52F42EDA}" presName="thickLine" presStyleLbl="alignNode1" presStyleIdx="6" presStyleCnt="13"/>
      <dgm:spPr/>
    </dgm:pt>
    <dgm:pt modelId="{11251E4A-5667-48FF-AC3C-C757DA82ABB7}" type="pres">
      <dgm:prSet presAssocID="{FC3796DD-0787-4AE3-8AF0-A48D52F42EDA}" presName="horz1" presStyleCnt="0"/>
      <dgm:spPr/>
    </dgm:pt>
    <dgm:pt modelId="{7A04DA5D-B023-41F1-9D48-7490DD9430C4}" type="pres">
      <dgm:prSet presAssocID="{FC3796DD-0787-4AE3-8AF0-A48D52F42EDA}" presName="tx1" presStyleLbl="revTx" presStyleIdx="6" presStyleCnt="13"/>
      <dgm:spPr/>
    </dgm:pt>
    <dgm:pt modelId="{8B2618B8-F917-48ED-A9E8-1A9C0D2C4C32}" type="pres">
      <dgm:prSet presAssocID="{FC3796DD-0787-4AE3-8AF0-A48D52F42EDA}" presName="vert1" presStyleCnt="0"/>
      <dgm:spPr/>
    </dgm:pt>
    <dgm:pt modelId="{3C3DC67C-088B-4FD9-9052-3D94791E1452}" type="pres">
      <dgm:prSet presAssocID="{3DDB60F4-DCE3-480A-B98C-5092063C67A7}" presName="thickLine" presStyleLbl="alignNode1" presStyleIdx="7" presStyleCnt="13"/>
      <dgm:spPr/>
    </dgm:pt>
    <dgm:pt modelId="{565ED3E8-2E1D-44AC-85DE-B2C6F49F3F80}" type="pres">
      <dgm:prSet presAssocID="{3DDB60F4-DCE3-480A-B98C-5092063C67A7}" presName="horz1" presStyleCnt="0"/>
      <dgm:spPr/>
    </dgm:pt>
    <dgm:pt modelId="{FBFED773-77BB-4E6D-A9DA-225109CF70EA}" type="pres">
      <dgm:prSet presAssocID="{3DDB60F4-DCE3-480A-B98C-5092063C67A7}" presName="tx1" presStyleLbl="revTx" presStyleIdx="7" presStyleCnt="13"/>
      <dgm:spPr/>
    </dgm:pt>
    <dgm:pt modelId="{E4924133-F81A-4E22-9511-DABE5C854F52}" type="pres">
      <dgm:prSet presAssocID="{3DDB60F4-DCE3-480A-B98C-5092063C67A7}" presName="vert1" presStyleCnt="0"/>
      <dgm:spPr/>
    </dgm:pt>
    <dgm:pt modelId="{0FCC1C9F-03AC-4B10-B98F-B21714C5ACA2}" type="pres">
      <dgm:prSet presAssocID="{1573FEAB-7FE0-43CA-8F21-4A44B5D8B1C9}" presName="thickLine" presStyleLbl="alignNode1" presStyleIdx="8" presStyleCnt="13"/>
      <dgm:spPr/>
    </dgm:pt>
    <dgm:pt modelId="{DF6DB613-205F-486B-82A0-19EE961430E4}" type="pres">
      <dgm:prSet presAssocID="{1573FEAB-7FE0-43CA-8F21-4A44B5D8B1C9}" presName="horz1" presStyleCnt="0"/>
      <dgm:spPr/>
    </dgm:pt>
    <dgm:pt modelId="{A56223E0-1DA6-4456-844B-3070C1EC8E4D}" type="pres">
      <dgm:prSet presAssocID="{1573FEAB-7FE0-43CA-8F21-4A44B5D8B1C9}" presName="tx1" presStyleLbl="revTx" presStyleIdx="8" presStyleCnt="13"/>
      <dgm:spPr/>
    </dgm:pt>
    <dgm:pt modelId="{DC4F0856-0272-4E54-8B54-179925448071}" type="pres">
      <dgm:prSet presAssocID="{1573FEAB-7FE0-43CA-8F21-4A44B5D8B1C9}" presName="vert1" presStyleCnt="0"/>
      <dgm:spPr/>
    </dgm:pt>
    <dgm:pt modelId="{47D3B3D4-3FB8-41F7-9CAE-B7CD7E88A3B5}" type="pres">
      <dgm:prSet presAssocID="{C1687B79-C1E9-4D6D-8FB2-AB323435BF43}" presName="thickLine" presStyleLbl="alignNode1" presStyleIdx="9" presStyleCnt="13"/>
      <dgm:spPr/>
    </dgm:pt>
    <dgm:pt modelId="{EA9384B2-74FE-4104-AA64-709F4C9EEFD4}" type="pres">
      <dgm:prSet presAssocID="{C1687B79-C1E9-4D6D-8FB2-AB323435BF43}" presName="horz1" presStyleCnt="0"/>
      <dgm:spPr/>
    </dgm:pt>
    <dgm:pt modelId="{4844CF51-3A34-4C55-8D0A-4E02C07CFC12}" type="pres">
      <dgm:prSet presAssocID="{C1687B79-C1E9-4D6D-8FB2-AB323435BF43}" presName="tx1" presStyleLbl="revTx" presStyleIdx="9" presStyleCnt="13"/>
      <dgm:spPr/>
    </dgm:pt>
    <dgm:pt modelId="{48F2E6C7-13B1-4F27-8CF0-6E601FA3FD14}" type="pres">
      <dgm:prSet presAssocID="{C1687B79-C1E9-4D6D-8FB2-AB323435BF43}" presName="vert1" presStyleCnt="0"/>
      <dgm:spPr/>
    </dgm:pt>
    <dgm:pt modelId="{D6F68F7A-69E9-4ED5-B794-DD3B8DC2C1CD}" type="pres">
      <dgm:prSet presAssocID="{D2CF44BA-C86C-4C23-BE69-3F5E6370F35A}" presName="thickLine" presStyleLbl="alignNode1" presStyleIdx="10" presStyleCnt="13"/>
      <dgm:spPr/>
    </dgm:pt>
    <dgm:pt modelId="{55C9DFD7-C8C5-406B-ABFD-5D751CC9C3F2}" type="pres">
      <dgm:prSet presAssocID="{D2CF44BA-C86C-4C23-BE69-3F5E6370F35A}" presName="horz1" presStyleCnt="0"/>
      <dgm:spPr/>
    </dgm:pt>
    <dgm:pt modelId="{90BC8638-9ED2-482A-B843-009F61281428}" type="pres">
      <dgm:prSet presAssocID="{D2CF44BA-C86C-4C23-BE69-3F5E6370F35A}" presName="tx1" presStyleLbl="revTx" presStyleIdx="10" presStyleCnt="13"/>
      <dgm:spPr/>
    </dgm:pt>
    <dgm:pt modelId="{6B4C0709-A9E4-434A-AB84-71669CB477A0}" type="pres">
      <dgm:prSet presAssocID="{D2CF44BA-C86C-4C23-BE69-3F5E6370F35A}" presName="vert1" presStyleCnt="0"/>
      <dgm:spPr/>
    </dgm:pt>
    <dgm:pt modelId="{77B0EB46-9CD1-4E2F-8A9C-A5D45902B15A}" type="pres">
      <dgm:prSet presAssocID="{A1B989CA-DB57-4B74-BD5D-D004A4DB1EB2}" presName="thickLine" presStyleLbl="alignNode1" presStyleIdx="11" presStyleCnt="13"/>
      <dgm:spPr/>
    </dgm:pt>
    <dgm:pt modelId="{44DF032E-01B7-4152-9759-17C9A7BF9021}" type="pres">
      <dgm:prSet presAssocID="{A1B989CA-DB57-4B74-BD5D-D004A4DB1EB2}" presName="horz1" presStyleCnt="0"/>
      <dgm:spPr/>
    </dgm:pt>
    <dgm:pt modelId="{CF305D05-A894-4EA9-BCA0-E88089E30725}" type="pres">
      <dgm:prSet presAssocID="{A1B989CA-DB57-4B74-BD5D-D004A4DB1EB2}" presName="tx1" presStyleLbl="revTx" presStyleIdx="11" presStyleCnt="13"/>
      <dgm:spPr/>
    </dgm:pt>
    <dgm:pt modelId="{080E1F11-A7CF-4717-BD09-6B251726A6CB}" type="pres">
      <dgm:prSet presAssocID="{A1B989CA-DB57-4B74-BD5D-D004A4DB1EB2}" presName="vert1" presStyleCnt="0"/>
      <dgm:spPr/>
    </dgm:pt>
    <dgm:pt modelId="{60436BAF-D8B2-451B-AD25-1D2909FEB481}" type="pres">
      <dgm:prSet presAssocID="{E5A84689-B3DC-414C-A054-175697DAE263}" presName="thickLine" presStyleLbl="alignNode1" presStyleIdx="12" presStyleCnt="13"/>
      <dgm:spPr/>
    </dgm:pt>
    <dgm:pt modelId="{878B5E24-4264-47F6-BA9D-D398F1510C94}" type="pres">
      <dgm:prSet presAssocID="{E5A84689-B3DC-414C-A054-175697DAE263}" presName="horz1" presStyleCnt="0"/>
      <dgm:spPr/>
    </dgm:pt>
    <dgm:pt modelId="{D6AB9AA9-0C9E-44C3-9D6E-2822071FF96A}" type="pres">
      <dgm:prSet presAssocID="{E5A84689-B3DC-414C-A054-175697DAE263}" presName="tx1" presStyleLbl="revTx" presStyleIdx="12" presStyleCnt="13"/>
      <dgm:spPr/>
    </dgm:pt>
    <dgm:pt modelId="{F30C598D-7A54-43E6-B48F-71D3684B1B7B}" type="pres">
      <dgm:prSet presAssocID="{E5A84689-B3DC-414C-A054-175697DAE263}" presName="vert1" presStyleCnt="0"/>
      <dgm:spPr/>
    </dgm:pt>
  </dgm:ptLst>
  <dgm:cxnLst>
    <dgm:cxn modelId="{67F19202-5C71-4820-ACF5-8888BFC27EA5}" type="presOf" srcId="{6DABD342-7C76-4FBE-A2C6-00D12B8C6E15}" destId="{9CD85073-BDD5-48FC-AD8A-34227884D7FC}" srcOrd="0" destOrd="0" presId="urn:microsoft.com/office/officeart/2008/layout/LinedList"/>
    <dgm:cxn modelId="{28087210-5E77-48B1-A18D-713C2D7ED535}" type="presOf" srcId="{D2CF44BA-C86C-4C23-BE69-3F5E6370F35A}" destId="{90BC8638-9ED2-482A-B843-009F61281428}" srcOrd="0" destOrd="0" presId="urn:microsoft.com/office/officeart/2008/layout/LinedList"/>
    <dgm:cxn modelId="{21666813-DE65-4EE4-AE90-551DE6B8E8F4}" srcId="{0BB7B967-5C2B-4975-84A8-C5A66276DCCA}" destId="{FC3796DD-0787-4AE3-8AF0-A48D52F42EDA}" srcOrd="6" destOrd="0" parTransId="{F8E2E4A2-E6A9-4D03-AAF0-AC42B097AF90}" sibTransId="{6EB78E14-E555-40B1-8BAD-D7248201F01F}"/>
    <dgm:cxn modelId="{23618B1D-95D4-488F-B93A-8E325A9F0C25}" type="presOf" srcId="{0BB7B967-5C2B-4975-84A8-C5A66276DCCA}" destId="{6CD1326D-3AE8-484E-90C4-818063A828F8}" srcOrd="0" destOrd="0" presId="urn:microsoft.com/office/officeart/2008/layout/LinedList"/>
    <dgm:cxn modelId="{ACC6DF2E-0C63-4278-B2C9-865C5FC4375E}" srcId="{0BB7B967-5C2B-4975-84A8-C5A66276DCCA}" destId="{6AA36BE5-4B50-4CEB-881B-7700404D1F42}" srcOrd="0" destOrd="0" parTransId="{BF05280D-FCF9-4542-A814-6DBCC06A7144}" sibTransId="{235A1D32-A1B4-42AB-800F-EFF394BE0569}"/>
    <dgm:cxn modelId="{DC589F3D-3108-4133-8B32-91C987BE324B}" type="presOf" srcId="{FC3796DD-0787-4AE3-8AF0-A48D52F42EDA}" destId="{7A04DA5D-B023-41F1-9D48-7490DD9430C4}" srcOrd="0" destOrd="0" presId="urn:microsoft.com/office/officeart/2008/layout/LinedList"/>
    <dgm:cxn modelId="{5EABC65D-C018-4904-9A7A-FDB858DEE1F0}" type="presOf" srcId="{7B972C1A-2A17-41B8-9A76-95F3CA86D42E}" destId="{418157F8-9BBC-47E6-8F01-A516FD7B54FC}" srcOrd="0" destOrd="0" presId="urn:microsoft.com/office/officeart/2008/layout/LinedList"/>
    <dgm:cxn modelId="{68BD9E62-B6E8-4977-9E11-5276F96CF744}" type="presOf" srcId="{1573FEAB-7FE0-43CA-8F21-4A44B5D8B1C9}" destId="{A56223E0-1DA6-4456-844B-3070C1EC8E4D}" srcOrd="0" destOrd="0" presId="urn:microsoft.com/office/officeart/2008/layout/LinedList"/>
    <dgm:cxn modelId="{F847F364-5755-45DB-9649-4276A1DA0B4F}" srcId="{0BB7B967-5C2B-4975-84A8-C5A66276DCCA}" destId="{C1687B79-C1E9-4D6D-8FB2-AB323435BF43}" srcOrd="9" destOrd="0" parTransId="{CB430E94-DCC1-49AD-AF3B-E9D3B90C5451}" sibTransId="{6C2C1FCC-05F3-49B1-8F58-5E99580378C2}"/>
    <dgm:cxn modelId="{3572766B-549D-403B-AD61-88346337947B}" srcId="{0BB7B967-5C2B-4975-84A8-C5A66276DCCA}" destId="{77E1F52C-3E68-4EA7-818B-3A9014147B45}" srcOrd="4" destOrd="0" parTransId="{3CA51FED-BE85-4B5A-B537-BC2B6E03E7AB}" sibTransId="{BBA0631A-A9ED-4C80-928E-1348E8FC65E4}"/>
    <dgm:cxn modelId="{ADDCD752-2E6C-44BA-95FF-5E6A98AA0C76}" srcId="{0BB7B967-5C2B-4975-84A8-C5A66276DCCA}" destId="{A1B989CA-DB57-4B74-BD5D-D004A4DB1EB2}" srcOrd="11" destOrd="0" parTransId="{FF866232-CF23-4D8B-9E36-CE4D9888C80A}" sibTransId="{EDAE37C9-B4B3-4C24-915C-6981C3A2FE71}"/>
    <dgm:cxn modelId="{A4115086-638C-4916-9BA0-3FC615FACDCA}" srcId="{0BB7B967-5C2B-4975-84A8-C5A66276DCCA}" destId="{7B972C1A-2A17-41B8-9A76-95F3CA86D42E}" srcOrd="5" destOrd="0" parTransId="{2AF2BE99-08FE-4786-B3A8-37ECEC5190B8}" sibTransId="{23A7AC8B-1547-4FF2-88C1-368B0728004F}"/>
    <dgm:cxn modelId="{3BC72C9B-E4AC-4A52-B881-274404E64214}" type="presOf" srcId="{C1687B79-C1E9-4D6D-8FB2-AB323435BF43}" destId="{4844CF51-3A34-4C55-8D0A-4E02C07CFC12}" srcOrd="0" destOrd="0" presId="urn:microsoft.com/office/officeart/2008/layout/LinedList"/>
    <dgm:cxn modelId="{3F5BF99E-10C8-46E8-8F5A-4914F4BE9DDC}" type="presOf" srcId="{3DDB60F4-DCE3-480A-B98C-5092063C67A7}" destId="{FBFED773-77BB-4E6D-A9DA-225109CF70EA}" srcOrd="0" destOrd="0" presId="urn:microsoft.com/office/officeart/2008/layout/LinedList"/>
    <dgm:cxn modelId="{ABCC009F-2DE8-4333-AFBD-C384451A17B3}" srcId="{0BB7B967-5C2B-4975-84A8-C5A66276DCCA}" destId="{E5A84689-B3DC-414C-A054-175697DAE263}" srcOrd="12" destOrd="0" parTransId="{56F5BFEE-CDD1-405F-BEE6-339BE2F0367D}" sibTransId="{53C227F9-1F6F-4760-9C29-64A9C46F4D8D}"/>
    <dgm:cxn modelId="{093945A4-CA4F-487D-8084-5689870C1C92}" srcId="{0BB7B967-5C2B-4975-84A8-C5A66276DCCA}" destId="{1573FEAB-7FE0-43CA-8F21-4A44B5D8B1C9}" srcOrd="8" destOrd="0" parTransId="{882AF68D-61B9-4528-8A62-E1805058AA56}" sibTransId="{7E9C59C3-B48B-423F-B1BE-004F0784B9C0}"/>
    <dgm:cxn modelId="{B334A5B2-A490-440F-A4EB-DD46CB0941E6}" type="presOf" srcId="{77E1F52C-3E68-4EA7-818B-3A9014147B45}" destId="{5D21D03C-70DA-473A-8D6C-1A2407002A01}" srcOrd="0" destOrd="0" presId="urn:microsoft.com/office/officeart/2008/layout/LinedList"/>
    <dgm:cxn modelId="{BF6173B7-3A3E-4EEB-8E88-F67B8DD50BAC}" srcId="{0BB7B967-5C2B-4975-84A8-C5A66276DCCA}" destId="{03572C89-2727-4C70-8FCC-CEF1C1D66D76}" srcOrd="3" destOrd="0" parTransId="{2A680747-A09C-4744-9E88-B785B48E5606}" sibTransId="{3AF7ECCC-9FC9-46AD-A186-B2FF4EBFE2E2}"/>
    <dgm:cxn modelId="{596F45BC-F14A-4EF8-9B42-49A42F0C9794}" type="presOf" srcId="{E5A84689-B3DC-414C-A054-175697DAE263}" destId="{D6AB9AA9-0C9E-44C3-9D6E-2822071FF96A}" srcOrd="0" destOrd="0" presId="urn:microsoft.com/office/officeart/2008/layout/LinedList"/>
    <dgm:cxn modelId="{8A87F0BF-4118-4C60-9456-449C415C41A5}" srcId="{0BB7B967-5C2B-4975-84A8-C5A66276DCCA}" destId="{CEB94A21-7705-4325-802A-F2385F9F5D18}" srcOrd="2" destOrd="0" parTransId="{1F302431-3E3B-47F3-BC7A-5DA3EA854C6F}" sibTransId="{7C9212DE-AE9A-43F6-A8BB-48FEF076B997}"/>
    <dgm:cxn modelId="{C378AAC3-E7D9-432B-83D6-E4088B7767E1}" srcId="{0BB7B967-5C2B-4975-84A8-C5A66276DCCA}" destId="{3DDB60F4-DCE3-480A-B98C-5092063C67A7}" srcOrd="7" destOrd="0" parTransId="{0DD6485D-EE10-4BB4-8A75-8F5EF0B8668B}" sibTransId="{65946F69-182F-40A8-9195-E332F1075D44}"/>
    <dgm:cxn modelId="{105965CF-E288-4139-8D7D-BCCED686D02C}" type="presOf" srcId="{6AA36BE5-4B50-4CEB-881B-7700404D1F42}" destId="{56B7E56D-82B8-4408-8544-BD475EC81FF3}" srcOrd="0" destOrd="0" presId="urn:microsoft.com/office/officeart/2008/layout/LinedList"/>
    <dgm:cxn modelId="{8DAB97E1-DF6B-461B-A5AC-88B1B8452825}" type="presOf" srcId="{CEB94A21-7705-4325-802A-F2385F9F5D18}" destId="{8C43A12B-01E4-4C68-9300-F81A41BD2CE0}" srcOrd="0" destOrd="0" presId="urn:microsoft.com/office/officeart/2008/layout/LinedList"/>
    <dgm:cxn modelId="{FD6287F2-5974-4F57-A5FF-CCD45625DC88}" srcId="{0BB7B967-5C2B-4975-84A8-C5A66276DCCA}" destId="{6DABD342-7C76-4FBE-A2C6-00D12B8C6E15}" srcOrd="1" destOrd="0" parTransId="{39251463-AD89-45D3-B300-0B0FC880B6FF}" sibTransId="{C7D6828D-0124-41BD-9F5F-6A665EF796C9}"/>
    <dgm:cxn modelId="{560AE1F4-2E9C-4C30-95FE-721B7C20DA27}" type="presOf" srcId="{03572C89-2727-4C70-8FCC-CEF1C1D66D76}" destId="{662BAB63-1DD3-430D-95C9-2F1500385074}" srcOrd="0" destOrd="0" presId="urn:microsoft.com/office/officeart/2008/layout/LinedList"/>
    <dgm:cxn modelId="{87D5A3F6-3534-486A-8E99-F95778EED85E}" srcId="{0BB7B967-5C2B-4975-84A8-C5A66276DCCA}" destId="{D2CF44BA-C86C-4C23-BE69-3F5E6370F35A}" srcOrd="10" destOrd="0" parTransId="{6D21679C-58F4-48FF-9FC2-DC10B9CCA328}" sibTransId="{3F285BDA-3628-49CC-B90E-BBCC4AD930E6}"/>
    <dgm:cxn modelId="{C53AE4FD-3714-4D1A-AB6A-97A62C6ACB8D}" type="presOf" srcId="{A1B989CA-DB57-4B74-BD5D-D004A4DB1EB2}" destId="{CF305D05-A894-4EA9-BCA0-E88089E30725}" srcOrd="0" destOrd="0" presId="urn:microsoft.com/office/officeart/2008/layout/LinedList"/>
    <dgm:cxn modelId="{F9E11BD7-5D97-4AB7-9329-0EDF37C269F3}" type="presParOf" srcId="{6CD1326D-3AE8-484E-90C4-818063A828F8}" destId="{45FC0AF5-CBD0-45F4-B705-061A8C4B12C1}" srcOrd="0" destOrd="0" presId="urn:microsoft.com/office/officeart/2008/layout/LinedList"/>
    <dgm:cxn modelId="{BCF3ED47-7873-45B4-A554-F4C39AB2DB9D}" type="presParOf" srcId="{6CD1326D-3AE8-484E-90C4-818063A828F8}" destId="{22968547-D368-461D-A4B3-B622384A5EFB}" srcOrd="1" destOrd="0" presId="urn:microsoft.com/office/officeart/2008/layout/LinedList"/>
    <dgm:cxn modelId="{68A89B97-E488-4C81-9F67-B3371D912505}" type="presParOf" srcId="{22968547-D368-461D-A4B3-B622384A5EFB}" destId="{56B7E56D-82B8-4408-8544-BD475EC81FF3}" srcOrd="0" destOrd="0" presId="urn:microsoft.com/office/officeart/2008/layout/LinedList"/>
    <dgm:cxn modelId="{BC96DDF1-2E82-40E9-9683-FF6882C8DAF7}" type="presParOf" srcId="{22968547-D368-461D-A4B3-B622384A5EFB}" destId="{DF43DE4C-031E-4F79-B288-37980F916AE3}" srcOrd="1" destOrd="0" presId="urn:microsoft.com/office/officeart/2008/layout/LinedList"/>
    <dgm:cxn modelId="{0C39DB54-6979-44E8-BD70-013DDB7CC72A}" type="presParOf" srcId="{6CD1326D-3AE8-484E-90C4-818063A828F8}" destId="{84E4ED86-9D39-4334-BA33-CA74E1A5DD8E}" srcOrd="2" destOrd="0" presId="urn:microsoft.com/office/officeart/2008/layout/LinedList"/>
    <dgm:cxn modelId="{06A25035-7096-447D-9378-1F6E6C56A2C4}" type="presParOf" srcId="{6CD1326D-3AE8-484E-90C4-818063A828F8}" destId="{A3DBB85E-9848-4D5F-976E-8E7BB212306E}" srcOrd="3" destOrd="0" presId="urn:microsoft.com/office/officeart/2008/layout/LinedList"/>
    <dgm:cxn modelId="{1EEF9A09-2FBA-4C3E-BF42-1BD5C6DA642B}" type="presParOf" srcId="{A3DBB85E-9848-4D5F-976E-8E7BB212306E}" destId="{9CD85073-BDD5-48FC-AD8A-34227884D7FC}" srcOrd="0" destOrd="0" presId="urn:microsoft.com/office/officeart/2008/layout/LinedList"/>
    <dgm:cxn modelId="{81F5E2DA-4A8F-4458-A4B4-AECA1860EA8A}" type="presParOf" srcId="{A3DBB85E-9848-4D5F-976E-8E7BB212306E}" destId="{194755D8-F804-4EDB-8482-052B307FCE0A}" srcOrd="1" destOrd="0" presId="urn:microsoft.com/office/officeart/2008/layout/LinedList"/>
    <dgm:cxn modelId="{583158F0-33A5-47DF-B611-D91B358912C2}" type="presParOf" srcId="{6CD1326D-3AE8-484E-90C4-818063A828F8}" destId="{12852657-1E36-46C9-9FF3-1D488F98019E}" srcOrd="4" destOrd="0" presId="urn:microsoft.com/office/officeart/2008/layout/LinedList"/>
    <dgm:cxn modelId="{DD33840F-AFA3-453B-B786-D5F8EEB2587E}" type="presParOf" srcId="{6CD1326D-3AE8-484E-90C4-818063A828F8}" destId="{34135D7F-6BA1-4B1B-9A3B-55EF141FD006}" srcOrd="5" destOrd="0" presId="urn:microsoft.com/office/officeart/2008/layout/LinedList"/>
    <dgm:cxn modelId="{FFEB23DE-C8AE-4535-B6EE-28490C2AF599}" type="presParOf" srcId="{34135D7F-6BA1-4B1B-9A3B-55EF141FD006}" destId="{8C43A12B-01E4-4C68-9300-F81A41BD2CE0}" srcOrd="0" destOrd="0" presId="urn:microsoft.com/office/officeart/2008/layout/LinedList"/>
    <dgm:cxn modelId="{11469B04-131D-4A71-A7F0-CD046ACC37D9}" type="presParOf" srcId="{34135D7F-6BA1-4B1B-9A3B-55EF141FD006}" destId="{FD084930-9F7B-4849-B4FB-B06A8A0C4DAA}" srcOrd="1" destOrd="0" presId="urn:microsoft.com/office/officeart/2008/layout/LinedList"/>
    <dgm:cxn modelId="{A638098E-BB01-42A3-A8DC-88861FCC5F35}" type="presParOf" srcId="{6CD1326D-3AE8-484E-90C4-818063A828F8}" destId="{CD9CE9E5-15A7-42FE-9498-136A10FDFB75}" srcOrd="6" destOrd="0" presId="urn:microsoft.com/office/officeart/2008/layout/LinedList"/>
    <dgm:cxn modelId="{5137C1CB-4255-49D5-994B-F205FB95101F}" type="presParOf" srcId="{6CD1326D-3AE8-484E-90C4-818063A828F8}" destId="{8EDB2E06-408D-46A7-8C93-C31F06C2C581}" srcOrd="7" destOrd="0" presId="urn:microsoft.com/office/officeart/2008/layout/LinedList"/>
    <dgm:cxn modelId="{4CA6D7D8-E47A-4C35-B497-4AA9E9BF32E0}" type="presParOf" srcId="{8EDB2E06-408D-46A7-8C93-C31F06C2C581}" destId="{662BAB63-1DD3-430D-95C9-2F1500385074}" srcOrd="0" destOrd="0" presId="urn:microsoft.com/office/officeart/2008/layout/LinedList"/>
    <dgm:cxn modelId="{5A960A95-6C6B-4528-90C5-A0FB2D036BA4}" type="presParOf" srcId="{8EDB2E06-408D-46A7-8C93-C31F06C2C581}" destId="{23DFB111-FC4E-43A7-BA01-DA201FFF2EDE}" srcOrd="1" destOrd="0" presId="urn:microsoft.com/office/officeart/2008/layout/LinedList"/>
    <dgm:cxn modelId="{F8716A88-D046-4F7A-B8EA-79CA80FCDD70}" type="presParOf" srcId="{6CD1326D-3AE8-484E-90C4-818063A828F8}" destId="{6D1F38E4-B88E-45C1-A44C-5029C3E4D59E}" srcOrd="8" destOrd="0" presId="urn:microsoft.com/office/officeart/2008/layout/LinedList"/>
    <dgm:cxn modelId="{30C75FEC-F855-461F-A27D-5C7A345AFA88}" type="presParOf" srcId="{6CD1326D-3AE8-484E-90C4-818063A828F8}" destId="{59627829-CFA9-4E7B-96E9-ED1B6B02D198}" srcOrd="9" destOrd="0" presId="urn:microsoft.com/office/officeart/2008/layout/LinedList"/>
    <dgm:cxn modelId="{DDD455F8-54B4-453D-9317-62CAFC212884}" type="presParOf" srcId="{59627829-CFA9-4E7B-96E9-ED1B6B02D198}" destId="{5D21D03C-70DA-473A-8D6C-1A2407002A01}" srcOrd="0" destOrd="0" presId="urn:microsoft.com/office/officeart/2008/layout/LinedList"/>
    <dgm:cxn modelId="{0EFEA345-7274-4E40-880F-FEF60E283745}" type="presParOf" srcId="{59627829-CFA9-4E7B-96E9-ED1B6B02D198}" destId="{F81AF726-F3B8-43B2-81B5-FDBEA2808B53}" srcOrd="1" destOrd="0" presId="urn:microsoft.com/office/officeart/2008/layout/LinedList"/>
    <dgm:cxn modelId="{984BB1CF-85B8-4E69-89CA-88B935CED54F}" type="presParOf" srcId="{6CD1326D-3AE8-484E-90C4-818063A828F8}" destId="{70BC01FC-0559-48F5-825C-F269985DE2D1}" srcOrd="10" destOrd="0" presId="urn:microsoft.com/office/officeart/2008/layout/LinedList"/>
    <dgm:cxn modelId="{53921A34-AD1C-48EC-8FFD-2AAE63F7AFE1}" type="presParOf" srcId="{6CD1326D-3AE8-484E-90C4-818063A828F8}" destId="{800B9D14-868B-4252-8671-7EB3A892C0D8}" srcOrd="11" destOrd="0" presId="urn:microsoft.com/office/officeart/2008/layout/LinedList"/>
    <dgm:cxn modelId="{BA84E02A-22DA-41AC-8CAA-F758CF8C57AC}" type="presParOf" srcId="{800B9D14-868B-4252-8671-7EB3A892C0D8}" destId="{418157F8-9BBC-47E6-8F01-A516FD7B54FC}" srcOrd="0" destOrd="0" presId="urn:microsoft.com/office/officeart/2008/layout/LinedList"/>
    <dgm:cxn modelId="{09B10F89-671D-4236-93B8-C209A1C3B27B}" type="presParOf" srcId="{800B9D14-868B-4252-8671-7EB3A892C0D8}" destId="{FCF2843C-18B3-43BC-9936-08031F07DFF9}" srcOrd="1" destOrd="0" presId="urn:microsoft.com/office/officeart/2008/layout/LinedList"/>
    <dgm:cxn modelId="{7C3C9F92-333D-466C-9D0E-7CB13E9B5125}" type="presParOf" srcId="{6CD1326D-3AE8-484E-90C4-818063A828F8}" destId="{3EDE2F65-DC73-441A-B028-561D0DD363B4}" srcOrd="12" destOrd="0" presId="urn:microsoft.com/office/officeart/2008/layout/LinedList"/>
    <dgm:cxn modelId="{22FBCCCA-62B8-4EE2-A8D2-A5FFFA766F59}" type="presParOf" srcId="{6CD1326D-3AE8-484E-90C4-818063A828F8}" destId="{11251E4A-5667-48FF-AC3C-C757DA82ABB7}" srcOrd="13" destOrd="0" presId="urn:microsoft.com/office/officeart/2008/layout/LinedList"/>
    <dgm:cxn modelId="{D6246B39-D164-4AAF-9A79-A39A7C54E332}" type="presParOf" srcId="{11251E4A-5667-48FF-AC3C-C757DA82ABB7}" destId="{7A04DA5D-B023-41F1-9D48-7490DD9430C4}" srcOrd="0" destOrd="0" presId="urn:microsoft.com/office/officeart/2008/layout/LinedList"/>
    <dgm:cxn modelId="{100CD5D1-E06F-4619-8182-1D8B0AA54754}" type="presParOf" srcId="{11251E4A-5667-48FF-AC3C-C757DA82ABB7}" destId="{8B2618B8-F917-48ED-A9E8-1A9C0D2C4C32}" srcOrd="1" destOrd="0" presId="urn:microsoft.com/office/officeart/2008/layout/LinedList"/>
    <dgm:cxn modelId="{4CEFC299-208B-4D8D-A068-5C50ED5C1803}" type="presParOf" srcId="{6CD1326D-3AE8-484E-90C4-818063A828F8}" destId="{3C3DC67C-088B-4FD9-9052-3D94791E1452}" srcOrd="14" destOrd="0" presId="urn:microsoft.com/office/officeart/2008/layout/LinedList"/>
    <dgm:cxn modelId="{AB6B601F-4AEB-4F90-BC99-566AC0C2ED40}" type="presParOf" srcId="{6CD1326D-3AE8-484E-90C4-818063A828F8}" destId="{565ED3E8-2E1D-44AC-85DE-B2C6F49F3F80}" srcOrd="15" destOrd="0" presId="urn:microsoft.com/office/officeart/2008/layout/LinedList"/>
    <dgm:cxn modelId="{9DE4CB3B-7339-4A12-B2FA-C6D768155FF6}" type="presParOf" srcId="{565ED3E8-2E1D-44AC-85DE-B2C6F49F3F80}" destId="{FBFED773-77BB-4E6D-A9DA-225109CF70EA}" srcOrd="0" destOrd="0" presId="urn:microsoft.com/office/officeart/2008/layout/LinedList"/>
    <dgm:cxn modelId="{A26C44B0-4155-4E10-99A9-D48950401361}" type="presParOf" srcId="{565ED3E8-2E1D-44AC-85DE-B2C6F49F3F80}" destId="{E4924133-F81A-4E22-9511-DABE5C854F52}" srcOrd="1" destOrd="0" presId="urn:microsoft.com/office/officeart/2008/layout/LinedList"/>
    <dgm:cxn modelId="{91B2D9A8-38DC-41C7-98BD-DEB1CB76C684}" type="presParOf" srcId="{6CD1326D-3AE8-484E-90C4-818063A828F8}" destId="{0FCC1C9F-03AC-4B10-B98F-B21714C5ACA2}" srcOrd="16" destOrd="0" presId="urn:microsoft.com/office/officeart/2008/layout/LinedList"/>
    <dgm:cxn modelId="{F3AEFBF4-3F87-463A-93AB-0F2C28669CD4}" type="presParOf" srcId="{6CD1326D-3AE8-484E-90C4-818063A828F8}" destId="{DF6DB613-205F-486B-82A0-19EE961430E4}" srcOrd="17" destOrd="0" presId="urn:microsoft.com/office/officeart/2008/layout/LinedList"/>
    <dgm:cxn modelId="{5ED108CE-F5A7-4E05-9EE0-3ABEA525334C}" type="presParOf" srcId="{DF6DB613-205F-486B-82A0-19EE961430E4}" destId="{A56223E0-1DA6-4456-844B-3070C1EC8E4D}" srcOrd="0" destOrd="0" presId="urn:microsoft.com/office/officeart/2008/layout/LinedList"/>
    <dgm:cxn modelId="{3C49BEE8-4A54-43F9-9F92-E34D793BD587}" type="presParOf" srcId="{DF6DB613-205F-486B-82A0-19EE961430E4}" destId="{DC4F0856-0272-4E54-8B54-179925448071}" srcOrd="1" destOrd="0" presId="urn:microsoft.com/office/officeart/2008/layout/LinedList"/>
    <dgm:cxn modelId="{C8DEEAAD-C19C-49BF-98B0-3D2C572F0AF4}" type="presParOf" srcId="{6CD1326D-3AE8-484E-90C4-818063A828F8}" destId="{47D3B3D4-3FB8-41F7-9CAE-B7CD7E88A3B5}" srcOrd="18" destOrd="0" presId="urn:microsoft.com/office/officeart/2008/layout/LinedList"/>
    <dgm:cxn modelId="{4D77B516-15FB-4D5A-A30E-7F04ADA5799E}" type="presParOf" srcId="{6CD1326D-3AE8-484E-90C4-818063A828F8}" destId="{EA9384B2-74FE-4104-AA64-709F4C9EEFD4}" srcOrd="19" destOrd="0" presId="urn:microsoft.com/office/officeart/2008/layout/LinedList"/>
    <dgm:cxn modelId="{DDCF407F-4C2F-459A-9555-32686765E50F}" type="presParOf" srcId="{EA9384B2-74FE-4104-AA64-709F4C9EEFD4}" destId="{4844CF51-3A34-4C55-8D0A-4E02C07CFC12}" srcOrd="0" destOrd="0" presId="urn:microsoft.com/office/officeart/2008/layout/LinedList"/>
    <dgm:cxn modelId="{81D5F5A8-1262-4420-A747-56B7ABC821E3}" type="presParOf" srcId="{EA9384B2-74FE-4104-AA64-709F4C9EEFD4}" destId="{48F2E6C7-13B1-4F27-8CF0-6E601FA3FD14}" srcOrd="1" destOrd="0" presId="urn:microsoft.com/office/officeart/2008/layout/LinedList"/>
    <dgm:cxn modelId="{D7FD8CE4-2F01-4410-AE71-6E97EDD57F85}" type="presParOf" srcId="{6CD1326D-3AE8-484E-90C4-818063A828F8}" destId="{D6F68F7A-69E9-4ED5-B794-DD3B8DC2C1CD}" srcOrd="20" destOrd="0" presId="urn:microsoft.com/office/officeart/2008/layout/LinedList"/>
    <dgm:cxn modelId="{FE0FD591-2D27-42A1-A7D4-CB7F5A77362E}" type="presParOf" srcId="{6CD1326D-3AE8-484E-90C4-818063A828F8}" destId="{55C9DFD7-C8C5-406B-ABFD-5D751CC9C3F2}" srcOrd="21" destOrd="0" presId="urn:microsoft.com/office/officeart/2008/layout/LinedList"/>
    <dgm:cxn modelId="{DBA8F0D2-F399-4D3A-B4D6-125F457ABA15}" type="presParOf" srcId="{55C9DFD7-C8C5-406B-ABFD-5D751CC9C3F2}" destId="{90BC8638-9ED2-482A-B843-009F61281428}" srcOrd="0" destOrd="0" presId="urn:microsoft.com/office/officeart/2008/layout/LinedList"/>
    <dgm:cxn modelId="{914218D1-EB31-4C1D-95BE-4BA9D7A03EFA}" type="presParOf" srcId="{55C9DFD7-C8C5-406B-ABFD-5D751CC9C3F2}" destId="{6B4C0709-A9E4-434A-AB84-71669CB477A0}" srcOrd="1" destOrd="0" presId="urn:microsoft.com/office/officeart/2008/layout/LinedList"/>
    <dgm:cxn modelId="{07CBC6DA-7CCF-49B5-850D-A123243AFA8F}" type="presParOf" srcId="{6CD1326D-3AE8-484E-90C4-818063A828F8}" destId="{77B0EB46-9CD1-4E2F-8A9C-A5D45902B15A}" srcOrd="22" destOrd="0" presId="urn:microsoft.com/office/officeart/2008/layout/LinedList"/>
    <dgm:cxn modelId="{2FF674A7-6001-4A94-B9E5-007191F4BB04}" type="presParOf" srcId="{6CD1326D-3AE8-484E-90C4-818063A828F8}" destId="{44DF032E-01B7-4152-9759-17C9A7BF9021}" srcOrd="23" destOrd="0" presId="urn:microsoft.com/office/officeart/2008/layout/LinedList"/>
    <dgm:cxn modelId="{8AE3E211-F12D-47C3-9EA2-1E52498544E9}" type="presParOf" srcId="{44DF032E-01B7-4152-9759-17C9A7BF9021}" destId="{CF305D05-A894-4EA9-BCA0-E88089E30725}" srcOrd="0" destOrd="0" presId="urn:microsoft.com/office/officeart/2008/layout/LinedList"/>
    <dgm:cxn modelId="{6358D7B9-1B8C-417B-8D77-33720207BA69}" type="presParOf" srcId="{44DF032E-01B7-4152-9759-17C9A7BF9021}" destId="{080E1F11-A7CF-4717-BD09-6B251726A6CB}" srcOrd="1" destOrd="0" presId="urn:microsoft.com/office/officeart/2008/layout/LinedList"/>
    <dgm:cxn modelId="{296578A8-44E4-4D05-97FD-D742B05E4E62}" type="presParOf" srcId="{6CD1326D-3AE8-484E-90C4-818063A828F8}" destId="{60436BAF-D8B2-451B-AD25-1D2909FEB481}" srcOrd="24" destOrd="0" presId="urn:microsoft.com/office/officeart/2008/layout/LinedList"/>
    <dgm:cxn modelId="{65E64A0C-453F-4988-8CCA-890C44B17976}" type="presParOf" srcId="{6CD1326D-3AE8-484E-90C4-818063A828F8}" destId="{878B5E24-4264-47F6-BA9D-D398F1510C94}" srcOrd="25" destOrd="0" presId="urn:microsoft.com/office/officeart/2008/layout/LinedList"/>
    <dgm:cxn modelId="{86A8D08C-C261-4E1E-B9A9-7940F13542E6}" type="presParOf" srcId="{878B5E24-4264-47F6-BA9D-D398F1510C94}" destId="{D6AB9AA9-0C9E-44C3-9D6E-2822071FF96A}" srcOrd="0" destOrd="0" presId="urn:microsoft.com/office/officeart/2008/layout/LinedList"/>
    <dgm:cxn modelId="{C97D6F8E-0FE3-4C7F-987B-2EE1FC1D0BB4}" type="presParOf" srcId="{878B5E24-4264-47F6-BA9D-D398F1510C94}" destId="{F30C598D-7A54-43E6-B48F-71D3684B1B7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E611531-0A7F-4A59-BF0C-424ECDAC524E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482CB42-2D32-4CF8-83BB-87F360437A41}">
      <dgm:prSet/>
      <dgm:spPr/>
      <dgm:t>
        <a:bodyPr/>
        <a:lstStyle/>
        <a:p>
          <a:r>
            <a:rPr lang="en-US"/>
            <a:t>Risk vs. reward</a:t>
          </a:r>
        </a:p>
      </dgm:t>
    </dgm:pt>
    <dgm:pt modelId="{A6C3EB43-C39A-4EBB-803D-C41587043789}" type="parTrans" cxnId="{FC26D026-7A74-435A-A901-0BE519011C4C}">
      <dgm:prSet/>
      <dgm:spPr/>
      <dgm:t>
        <a:bodyPr/>
        <a:lstStyle/>
        <a:p>
          <a:endParaRPr lang="en-US"/>
        </a:p>
      </dgm:t>
    </dgm:pt>
    <dgm:pt modelId="{ABA839EC-E33C-4994-9436-5E3849424B02}" type="sibTrans" cxnId="{FC26D026-7A74-435A-A901-0BE519011C4C}">
      <dgm:prSet/>
      <dgm:spPr/>
      <dgm:t>
        <a:bodyPr/>
        <a:lstStyle/>
        <a:p>
          <a:endParaRPr lang="en-US"/>
        </a:p>
      </dgm:t>
    </dgm:pt>
    <dgm:pt modelId="{362ADDF8-370E-4767-B639-98BADFCFC5CA}">
      <dgm:prSet/>
      <dgm:spPr/>
      <dgm:t>
        <a:bodyPr/>
        <a:lstStyle/>
        <a:p>
          <a:r>
            <a:rPr lang="en-US"/>
            <a:t>Offensive or Defensive</a:t>
          </a:r>
        </a:p>
      </dgm:t>
    </dgm:pt>
    <dgm:pt modelId="{E00B62D7-A623-491F-A4FE-B8A3C199DA3F}" type="parTrans" cxnId="{B99E52BD-67EE-48D1-9F0D-9B077B74F6CA}">
      <dgm:prSet/>
      <dgm:spPr/>
      <dgm:t>
        <a:bodyPr/>
        <a:lstStyle/>
        <a:p>
          <a:endParaRPr lang="en-US"/>
        </a:p>
      </dgm:t>
    </dgm:pt>
    <dgm:pt modelId="{7267E6EF-7F17-4F5E-9FAA-015725A79AEB}" type="sibTrans" cxnId="{B99E52BD-67EE-48D1-9F0D-9B077B74F6CA}">
      <dgm:prSet/>
      <dgm:spPr/>
      <dgm:t>
        <a:bodyPr/>
        <a:lstStyle/>
        <a:p>
          <a:endParaRPr lang="en-US"/>
        </a:p>
      </dgm:t>
    </dgm:pt>
    <dgm:pt modelId="{5DE9EC4B-9792-40AD-B465-5C3716328727}">
      <dgm:prSet/>
      <dgm:spPr/>
      <dgm:t>
        <a:bodyPr/>
        <a:lstStyle/>
        <a:p>
          <a:r>
            <a:rPr lang="en-US"/>
            <a:t>Water tactics</a:t>
          </a:r>
        </a:p>
      </dgm:t>
    </dgm:pt>
    <dgm:pt modelId="{D6DBDCBF-290D-4F6D-A792-32FF4CEE62F6}" type="parTrans" cxnId="{AD17A597-217D-41F0-BF2A-CD022DAC981F}">
      <dgm:prSet/>
      <dgm:spPr/>
      <dgm:t>
        <a:bodyPr/>
        <a:lstStyle/>
        <a:p>
          <a:endParaRPr lang="en-US"/>
        </a:p>
      </dgm:t>
    </dgm:pt>
    <dgm:pt modelId="{B2C80AE1-DFF5-494E-B1A5-E5298238216D}" type="sibTrans" cxnId="{AD17A597-217D-41F0-BF2A-CD022DAC981F}">
      <dgm:prSet/>
      <dgm:spPr/>
      <dgm:t>
        <a:bodyPr/>
        <a:lstStyle/>
        <a:p>
          <a:endParaRPr lang="en-US"/>
        </a:p>
      </dgm:t>
    </dgm:pt>
    <dgm:pt modelId="{355D334C-E397-41F3-A854-F55C17CFD7C4}">
      <dgm:prSet/>
      <dgm:spPr/>
      <dgm:t>
        <a:bodyPr/>
        <a:lstStyle/>
        <a:p>
          <a:r>
            <a:rPr lang="en-US"/>
            <a:t>big vs. little</a:t>
          </a:r>
        </a:p>
      </dgm:t>
    </dgm:pt>
    <dgm:pt modelId="{15A69932-53D3-4C33-80FC-13A3C73FEF9A}" type="parTrans" cxnId="{A874C94E-16F2-495F-83BA-68CB5C4EAB40}">
      <dgm:prSet/>
      <dgm:spPr/>
      <dgm:t>
        <a:bodyPr/>
        <a:lstStyle/>
        <a:p>
          <a:endParaRPr lang="en-US"/>
        </a:p>
      </dgm:t>
    </dgm:pt>
    <dgm:pt modelId="{85AFB56A-5A7E-45AE-8DD3-9BC31A6620C1}" type="sibTrans" cxnId="{A874C94E-16F2-495F-83BA-68CB5C4EAB40}">
      <dgm:prSet/>
      <dgm:spPr/>
      <dgm:t>
        <a:bodyPr/>
        <a:lstStyle/>
        <a:p>
          <a:endParaRPr lang="en-US"/>
        </a:p>
      </dgm:t>
    </dgm:pt>
    <dgm:pt modelId="{965850BF-ABEC-4341-8747-5624A6C73FDF}">
      <dgm:prSet/>
      <dgm:spPr/>
      <dgm:t>
        <a:bodyPr/>
        <a:lstStyle/>
        <a:p>
          <a:r>
            <a:rPr lang="en-US"/>
            <a:t>straight vs. fog</a:t>
          </a:r>
        </a:p>
      </dgm:t>
    </dgm:pt>
    <dgm:pt modelId="{D5F85D37-D62D-4582-85B4-D1915F91BCFA}" type="parTrans" cxnId="{F9053A5D-0B51-4A4E-8321-760E33C70B8C}">
      <dgm:prSet/>
      <dgm:spPr/>
      <dgm:t>
        <a:bodyPr/>
        <a:lstStyle/>
        <a:p>
          <a:endParaRPr lang="en-US"/>
        </a:p>
      </dgm:t>
    </dgm:pt>
    <dgm:pt modelId="{FFC5B509-2CC6-47FA-BD5D-8BC9A0F1A9D8}" type="sibTrans" cxnId="{F9053A5D-0B51-4A4E-8321-760E33C70B8C}">
      <dgm:prSet/>
      <dgm:spPr/>
      <dgm:t>
        <a:bodyPr/>
        <a:lstStyle/>
        <a:p>
          <a:endParaRPr lang="en-US"/>
        </a:p>
      </dgm:t>
    </dgm:pt>
    <dgm:pt modelId="{C7E57501-A6FA-4780-902B-250B7DAAA1FD}">
      <dgm:prSet/>
      <dgm:spPr/>
      <dgm:t>
        <a:bodyPr/>
        <a:lstStyle/>
        <a:p>
          <a:r>
            <a:rPr lang="en-US"/>
            <a:t>Tactics can change SLICERS vs. RECEVO VS</a:t>
          </a:r>
        </a:p>
      </dgm:t>
    </dgm:pt>
    <dgm:pt modelId="{1DAE973B-EEFA-4B74-A6FC-192A6B0E26BE}" type="parTrans" cxnId="{354A8366-1859-4FA0-AECE-A6B1CA7115F2}">
      <dgm:prSet/>
      <dgm:spPr/>
      <dgm:t>
        <a:bodyPr/>
        <a:lstStyle/>
        <a:p>
          <a:endParaRPr lang="en-US"/>
        </a:p>
      </dgm:t>
    </dgm:pt>
    <dgm:pt modelId="{89B948A9-AE20-4A9F-A148-42A53B145860}" type="sibTrans" cxnId="{354A8366-1859-4FA0-AECE-A6B1CA7115F2}">
      <dgm:prSet/>
      <dgm:spPr/>
      <dgm:t>
        <a:bodyPr/>
        <a:lstStyle/>
        <a:p>
          <a:endParaRPr lang="en-US"/>
        </a:p>
      </dgm:t>
    </dgm:pt>
    <dgm:pt modelId="{BA8A55CF-D29C-4871-B734-882080AEC4A5}">
      <dgm:prSet/>
      <dgm:spPr/>
      <dgm:t>
        <a:bodyPr/>
        <a:lstStyle/>
        <a:p>
          <a:r>
            <a:rPr lang="en-US"/>
            <a:t>Determine your priorities</a:t>
          </a:r>
        </a:p>
      </dgm:t>
    </dgm:pt>
    <dgm:pt modelId="{184D2E0E-A197-4323-9BCF-FABF3E21F58E}" type="parTrans" cxnId="{D48265AE-58AE-4685-9B7F-EF5769B1AD33}">
      <dgm:prSet/>
      <dgm:spPr/>
      <dgm:t>
        <a:bodyPr/>
        <a:lstStyle/>
        <a:p>
          <a:endParaRPr lang="en-US"/>
        </a:p>
      </dgm:t>
    </dgm:pt>
    <dgm:pt modelId="{2C228B4C-2AE7-48C9-B1EA-67530CAB0E28}" type="sibTrans" cxnId="{D48265AE-58AE-4685-9B7F-EF5769B1AD33}">
      <dgm:prSet/>
      <dgm:spPr/>
      <dgm:t>
        <a:bodyPr/>
        <a:lstStyle/>
        <a:p>
          <a:endParaRPr lang="en-US"/>
        </a:p>
      </dgm:t>
    </dgm:pt>
    <dgm:pt modelId="{99285795-3219-4765-B58F-216337A9C9BD}">
      <dgm:prSet/>
      <dgm:spPr/>
      <dgm:t>
        <a:bodyPr/>
        <a:lstStyle/>
        <a:p>
          <a:r>
            <a:rPr lang="en-US"/>
            <a:t>Life Safety 1st</a:t>
          </a:r>
        </a:p>
      </dgm:t>
    </dgm:pt>
    <dgm:pt modelId="{1207668D-2A74-45A0-B4CB-3EFC235DE3C2}" type="parTrans" cxnId="{F9238DD0-8694-41BE-9946-131BBDABE409}">
      <dgm:prSet/>
      <dgm:spPr/>
      <dgm:t>
        <a:bodyPr/>
        <a:lstStyle/>
        <a:p>
          <a:endParaRPr lang="en-US"/>
        </a:p>
      </dgm:t>
    </dgm:pt>
    <dgm:pt modelId="{B90958F2-88FB-4B30-88E0-1A0B9FCAA804}" type="sibTrans" cxnId="{F9238DD0-8694-41BE-9946-131BBDABE409}">
      <dgm:prSet/>
      <dgm:spPr/>
      <dgm:t>
        <a:bodyPr/>
        <a:lstStyle/>
        <a:p>
          <a:endParaRPr lang="en-US"/>
        </a:p>
      </dgm:t>
    </dgm:pt>
    <dgm:pt modelId="{387300A4-169E-4B06-B9D0-B0AE924E6C36}" type="pres">
      <dgm:prSet presAssocID="{EE611531-0A7F-4A59-BF0C-424ECDAC524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7FD70D5-AA58-42B4-87D2-847230107FC7}" type="pres">
      <dgm:prSet presAssocID="{7482CB42-2D32-4CF8-83BB-87F360437A41}" presName="hierRoot1" presStyleCnt="0">
        <dgm:presLayoutVars>
          <dgm:hierBranch val="init"/>
        </dgm:presLayoutVars>
      </dgm:prSet>
      <dgm:spPr/>
    </dgm:pt>
    <dgm:pt modelId="{340EC9B6-A9A0-424A-9D70-0400250EC51C}" type="pres">
      <dgm:prSet presAssocID="{7482CB42-2D32-4CF8-83BB-87F360437A41}" presName="rootComposite1" presStyleCnt="0"/>
      <dgm:spPr/>
    </dgm:pt>
    <dgm:pt modelId="{E8AF7CCE-F8A0-4B6C-8EFB-F53D140AB41A}" type="pres">
      <dgm:prSet presAssocID="{7482CB42-2D32-4CF8-83BB-87F360437A41}" presName="rootText1" presStyleLbl="node0" presStyleIdx="0" presStyleCnt="5">
        <dgm:presLayoutVars>
          <dgm:chPref val="3"/>
        </dgm:presLayoutVars>
      </dgm:prSet>
      <dgm:spPr/>
    </dgm:pt>
    <dgm:pt modelId="{E2182812-F976-4048-967C-BA4E60C7C997}" type="pres">
      <dgm:prSet presAssocID="{7482CB42-2D32-4CF8-83BB-87F360437A41}" presName="rootConnector1" presStyleLbl="node1" presStyleIdx="0" presStyleCnt="0"/>
      <dgm:spPr/>
    </dgm:pt>
    <dgm:pt modelId="{F92446C2-975E-4A8C-A505-02DF2DF88818}" type="pres">
      <dgm:prSet presAssocID="{7482CB42-2D32-4CF8-83BB-87F360437A41}" presName="hierChild2" presStyleCnt="0"/>
      <dgm:spPr/>
    </dgm:pt>
    <dgm:pt modelId="{63615EDC-E37E-4DB0-8893-8F3981773629}" type="pres">
      <dgm:prSet presAssocID="{7482CB42-2D32-4CF8-83BB-87F360437A41}" presName="hierChild3" presStyleCnt="0"/>
      <dgm:spPr/>
    </dgm:pt>
    <dgm:pt modelId="{AD8BBFD8-EB0E-4883-A533-886EF1E2E93E}" type="pres">
      <dgm:prSet presAssocID="{362ADDF8-370E-4767-B639-98BADFCFC5CA}" presName="hierRoot1" presStyleCnt="0">
        <dgm:presLayoutVars>
          <dgm:hierBranch val="init"/>
        </dgm:presLayoutVars>
      </dgm:prSet>
      <dgm:spPr/>
    </dgm:pt>
    <dgm:pt modelId="{28D30330-9D2A-46E6-B660-75DA81497CF1}" type="pres">
      <dgm:prSet presAssocID="{362ADDF8-370E-4767-B639-98BADFCFC5CA}" presName="rootComposite1" presStyleCnt="0"/>
      <dgm:spPr/>
    </dgm:pt>
    <dgm:pt modelId="{53C191C9-8436-4541-867A-B34B0BDE62AB}" type="pres">
      <dgm:prSet presAssocID="{362ADDF8-370E-4767-B639-98BADFCFC5CA}" presName="rootText1" presStyleLbl="node0" presStyleIdx="1" presStyleCnt="5">
        <dgm:presLayoutVars>
          <dgm:chPref val="3"/>
        </dgm:presLayoutVars>
      </dgm:prSet>
      <dgm:spPr/>
    </dgm:pt>
    <dgm:pt modelId="{29C8B72B-A789-44B5-859E-B0F92EB4C79D}" type="pres">
      <dgm:prSet presAssocID="{362ADDF8-370E-4767-B639-98BADFCFC5CA}" presName="rootConnector1" presStyleLbl="node1" presStyleIdx="0" presStyleCnt="0"/>
      <dgm:spPr/>
    </dgm:pt>
    <dgm:pt modelId="{D0E91274-7FC4-43A6-A2CD-354C56DC28E5}" type="pres">
      <dgm:prSet presAssocID="{362ADDF8-370E-4767-B639-98BADFCFC5CA}" presName="hierChild2" presStyleCnt="0"/>
      <dgm:spPr/>
    </dgm:pt>
    <dgm:pt modelId="{9ABF367F-DF79-42A8-8A14-FCB933252956}" type="pres">
      <dgm:prSet presAssocID="{362ADDF8-370E-4767-B639-98BADFCFC5CA}" presName="hierChild3" presStyleCnt="0"/>
      <dgm:spPr/>
    </dgm:pt>
    <dgm:pt modelId="{6512DD0E-E56A-49EA-A341-E28D8C5A8508}" type="pres">
      <dgm:prSet presAssocID="{5DE9EC4B-9792-40AD-B465-5C3716328727}" presName="hierRoot1" presStyleCnt="0">
        <dgm:presLayoutVars>
          <dgm:hierBranch val="init"/>
        </dgm:presLayoutVars>
      </dgm:prSet>
      <dgm:spPr/>
    </dgm:pt>
    <dgm:pt modelId="{4A1D635A-09B3-42AD-BEFC-3FA95F6145F8}" type="pres">
      <dgm:prSet presAssocID="{5DE9EC4B-9792-40AD-B465-5C3716328727}" presName="rootComposite1" presStyleCnt="0"/>
      <dgm:spPr/>
    </dgm:pt>
    <dgm:pt modelId="{1E6D0586-85FD-4631-8BE0-3CB473C15F08}" type="pres">
      <dgm:prSet presAssocID="{5DE9EC4B-9792-40AD-B465-5C3716328727}" presName="rootText1" presStyleLbl="node0" presStyleIdx="2" presStyleCnt="5">
        <dgm:presLayoutVars>
          <dgm:chPref val="3"/>
        </dgm:presLayoutVars>
      </dgm:prSet>
      <dgm:spPr/>
    </dgm:pt>
    <dgm:pt modelId="{D26751EC-1218-41E6-A261-E8306B07E21D}" type="pres">
      <dgm:prSet presAssocID="{5DE9EC4B-9792-40AD-B465-5C3716328727}" presName="rootConnector1" presStyleLbl="node1" presStyleIdx="0" presStyleCnt="0"/>
      <dgm:spPr/>
    </dgm:pt>
    <dgm:pt modelId="{A86634EC-C634-45D6-8E3C-3D28320DE809}" type="pres">
      <dgm:prSet presAssocID="{5DE9EC4B-9792-40AD-B465-5C3716328727}" presName="hierChild2" presStyleCnt="0"/>
      <dgm:spPr/>
    </dgm:pt>
    <dgm:pt modelId="{37E20C9B-7EA2-42B9-A146-479DB30475C8}" type="pres">
      <dgm:prSet presAssocID="{15A69932-53D3-4C33-80FC-13A3C73FEF9A}" presName="Name64" presStyleLbl="parChTrans1D2" presStyleIdx="0" presStyleCnt="3"/>
      <dgm:spPr/>
    </dgm:pt>
    <dgm:pt modelId="{365D365A-A391-4ADC-8ED2-3DA0A17FBFEB}" type="pres">
      <dgm:prSet presAssocID="{355D334C-E397-41F3-A854-F55C17CFD7C4}" presName="hierRoot2" presStyleCnt="0">
        <dgm:presLayoutVars>
          <dgm:hierBranch val="init"/>
        </dgm:presLayoutVars>
      </dgm:prSet>
      <dgm:spPr/>
    </dgm:pt>
    <dgm:pt modelId="{2676F783-2495-4DAF-9624-507B7005F928}" type="pres">
      <dgm:prSet presAssocID="{355D334C-E397-41F3-A854-F55C17CFD7C4}" presName="rootComposite" presStyleCnt="0"/>
      <dgm:spPr/>
    </dgm:pt>
    <dgm:pt modelId="{90D786BD-15A1-4E20-B61A-E0F1AAF4C326}" type="pres">
      <dgm:prSet presAssocID="{355D334C-E397-41F3-A854-F55C17CFD7C4}" presName="rootText" presStyleLbl="node2" presStyleIdx="0" presStyleCnt="3">
        <dgm:presLayoutVars>
          <dgm:chPref val="3"/>
        </dgm:presLayoutVars>
      </dgm:prSet>
      <dgm:spPr/>
    </dgm:pt>
    <dgm:pt modelId="{00C3005C-B0C8-48B9-805E-79458153F618}" type="pres">
      <dgm:prSet presAssocID="{355D334C-E397-41F3-A854-F55C17CFD7C4}" presName="rootConnector" presStyleLbl="node2" presStyleIdx="0" presStyleCnt="3"/>
      <dgm:spPr/>
    </dgm:pt>
    <dgm:pt modelId="{858FCC91-53FE-4C3D-99CC-BC72D363751C}" type="pres">
      <dgm:prSet presAssocID="{355D334C-E397-41F3-A854-F55C17CFD7C4}" presName="hierChild4" presStyleCnt="0"/>
      <dgm:spPr/>
    </dgm:pt>
    <dgm:pt modelId="{373C2C72-776B-42F3-85C6-2444A5163099}" type="pres">
      <dgm:prSet presAssocID="{355D334C-E397-41F3-A854-F55C17CFD7C4}" presName="hierChild5" presStyleCnt="0"/>
      <dgm:spPr/>
    </dgm:pt>
    <dgm:pt modelId="{4C6DF08F-ECF3-4BA6-AC63-C357025C0585}" type="pres">
      <dgm:prSet presAssocID="{D5F85D37-D62D-4582-85B4-D1915F91BCFA}" presName="Name64" presStyleLbl="parChTrans1D2" presStyleIdx="1" presStyleCnt="3"/>
      <dgm:spPr/>
    </dgm:pt>
    <dgm:pt modelId="{89D10270-5241-46CE-9753-4EE744AB1CE3}" type="pres">
      <dgm:prSet presAssocID="{965850BF-ABEC-4341-8747-5624A6C73FDF}" presName="hierRoot2" presStyleCnt="0">
        <dgm:presLayoutVars>
          <dgm:hierBranch val="init"/>
        </dgm:presLayoutVars>
      </dgm:prSet>
      <dgm:spPr/>
    </dgm:pt>
    <dgm:pt modelId="{78A69285-DCC3-4658-BE87-52A00D989070}" type="pres">
      <dgm:prSet presAssocID="{965850BF-ABEC-4341-8747-5624A6C73FDF}" presName="rootComposite" presStyleCnt="0"/>
      <dgm:spPr/>
    </dgm:pt>
    <dgm:pt modelId="{727C7E16-9F04-43FC-80CC-B8FE9C7BFD56}" type="pres">
      <dgm:prSet presAssocID="{965850BF-ABEC-4341-8747-5624A6C73FDF}" presName="rootText" presStyleLbl="node2" presStyleIdx="1" presStyleCnt="3">
        <dgm:presLayoutVars>
          <dgm:chPref val="3"/>
        </dgm:presLayoutVars>
      </dgm:prSet>
      <dgm:spPr/>
    </dgm:pt>
    <dgm:pt modelId="{6C5805F3-2CD6-4A34-B724-2B3A9C5D4591}" type="pres">
      <dgm:prSet presAssocID="{965850BF-ABEC-4341-8747-5624A6C73FDF}" presName="rootConnector" presStyleLbl="node2" presStyleIdx="1" presStyleCnt="3"/>
      <dgm:spPr/>
    </dgm:pt>
    <dgm:pt modelId="{09EFCE77-8E21-43C4-8CD0-5DF2F6E3F4F6}" type="pres">
      <dgm:prSet presAssocID="{965850BF-ABEC-4341-8747-5624A6C73FDF}" presName="hierChild4" presStyleCnt="0"/>
      <dgm:spPr/>
    </dgm:pt>
    <dgm:pt modelId="{9154D5F1-58C9-49D3-82F7-31B0B776DB13}" type="pres">
      <dgm:prSet presAssocID="{965850BF-ABEC-4341-8747-5624A6C73FDF}" presName="hierChild5" presStyleCnt="0"/>
      <dgm:spPr/>
    </dgm:pt>
    <dgm:pt modelId="{63BDAA0C-E928-45D2-A033-B32621714383}" type="pres">
      <dgm:prSet presAssocID="{5DE9EC4B-9792-40AD-B465-5C3716328727}" presName="hierChild3" presStyleCnt="0"/>
      <dgm:spPr/>
    </dgm:pt>
    <dgm:pt modelId="{5A4CF957-ECC4-4922-98AC-0D102BC79A88}" type="pres">
      <dgm:prSet presAssocID="{C7E57501-A6FA-4780-902B-250B7DAAA1FD}" presName="hierRoot1" presStyleCnt="0">
        <dgm:presLayoutVars>
          <dgm:hierBranch val="init"/>
        </dgm:presLayoutVars>
      </dgm:prSet>
      <dgm:spPr/>
    </dgm:pt>
    <dgm:pt modelId="{219010CE-B7C5-43BA-8F9E-13DA2C9AE995}" type="pres">
      <dgm:prSet presAssocID="{C7E57501-A6FA-4780-902B-250B7DAAA1FD}" presName="rootComposite1" presStyleCnt="0"/>
      <dgm:spPr/>
    </dgm:pt>
    <dgm:pt modelId="{0DD29D2C-EEB5-4620-BA12-CD5866F6F07A}" type="pres">
      <dgm:prSet presAssocID="{C7E57501-A6FA-4780-902B-250B7DAAA1FD}" presName="rootText1" presStyleLbl="node0" presStyleIdx="3" presStyleCnt="5">
        <dgm:presLayoutVars>
          <dgm:chPref val="3"/>
        </dgm:presLayoutVars>
      </dgm:prSet>
      <dgm:spPr/>
    </dgm:pt>
    <dgm:pt modelId="{DDE1D3A2-5012-4035-B624-C99959D813A0}" type="pres">
      <dgm:prSet presAssocID="{C7E57501-A6FA-4780-902B-250B7DAAA1FD}" presName="rootConnector1" presStyleLbl="node1" presStyleIdx="0" presStyleCnt="0"/>
      <dgm:spPr/>
    </dgm:pt>
    <dgm:pt modelId="{752CE5D9-F724-4D39-A765-D9EBC2D8C865}" type="pres">
      <dgm:prSet presAssocID="{C7E57501-A6FA-4780-902B-250B7DAAA1FD}" presName="hierChild2" presStyleCnt="0"/>
      <dgm:spPr/>
    </dgm:pt>
    <dgm:pt modelId="{3D1AC9D2-DDA4-422A-AF4A-4C5A475411E7}" type="pres">
      <dgm:prSet presAssocID="{C7E57501-A6FA-4780-902B-250B7DAAA1FD}" presName="hierChild3" presStyleCnt="0"/>
      <dgm:spPr/>
    </dgm:pt>
    <dgm:pt modelId="{5B10B261-B72E-43F0-9050-19B43A61D2E5}" type="pres">
      <dgm:prSet presAssocID="{BA8A55CF-D29C-4871-B734-882080AEC4A5}" presName="hierRoot1" presStyleCnt="0">
        <dgm:presLayoutVars>
          <dgm:hierBranch val="init"/>
        </dgm:presLayoutVars>
      </dgm:prSet>
      <dgm:spPr/>
    </dgm:pt>
    <dgm:pt modelId="{EB19148E-1393-430D-B21E-6F92865D7B85}" type="pres">
      <dgm:prSet presAssocID="{BA8A55CF-D29C-4871-B734-882080AEC4A5}" presName="rootComposite1" presStyleCnt="0"/>
      <dgm:spPr/>
    </dgm:pt>
    <dgm:pt modelId="{77AD1CAE-25C6-4374-A9AF-68DEEC598FF9}" type="pres">
      <dgm:prSet presAssocID="{BA8A55CF-D29C-4871-B734-882080AEC4A5}" presName="rootText1" presStyleLbl="node0" presStyleIdx="4" presStyleCnt="5">
        <dgm:presLayoutVars>
          <dgm:chPref val="3"/>
        </dgm:presLayoutVars>
      </dgm:prSet>
      <dgm:spPr/>
    </dgm:pt>
    <dgm:pt modelId="{B5D425A0-8177-4BBD-B1C2-82B31094A8F8}" type="pres">
      <dgm:prSet presAssocID="{BA8A55CF-D29C-4871-B734-882080AEC4A5}" presName="rootConnector1" presStyleLbl="node1" presStyleIdx="0" presStyleCnt="0"/>
      <dgm:spPr/>
    </dgm:pt>
    <dgm:pt modelId="{7D6E4485-5F63-4C10-9621-3FD63512E185}" type="pres">
      <dgm:prSet presAssocID="{BA8A55CF-D29C-4871-B734-882080AEC4A5}" presName="hierChild2" presStyleCnt="0"/>
      <dgm:spPr/>
    </dgm:pt>
    <dgm:pt modelId="{2AC01548-D542-421C-AC18-B2FDB500AEC6}" type="pres">
      <dgm:prSet presAssocID="{1207668D-2A74-45A0-B4CB-3EFC235DE3C2}" presName="Name64" presStyleLbl="parChTrans1D2" presStyleIdx="2" presStyleCnt="3"/>
      <dgm:spPr/>
    </dgm:pt>
    <dgm:pt modelId="{F7A01868-47F9-4AA4-BA7E-9C917346F364}" type="pres">
      <dgm:prSet presAssocID="{99285795-3219-4765-B58F-216337A9C9BD}" presName="hierRoot2" presStyleCnt="0">
        <dgm:presLayoutVars>
          <dgm:hierBranch val="init"/>
        </dgm:presLayoutVars>
      </dgm:prSet>
      <dgm:spPr/>
    </dgm:pt>
    <dgm:pt modelId="{67ADB618-E48C-4FC2-87B0-205C9AAA99D5}" type="pres">
      <dgm:prSet presAssocID="{99285795-3219-4765-B58F-216337A9C9BD}" presName="rootComposite" presStyleCnt="0"/>
      <dgm:spPr/>
    </dgm:pt>
    <dgm:pt modelId="{BE3278CF-062D-4294-B51F-C5C276A2F2E3}" type="pres">
      <dgm:prSet presAssocID="{99285795-3219-4765-B58F-216337A9C9BD}" presName="rootText" presStyleLbl="node2" presStyleIdx="2" presStyleCnt="3">
        <dgm:presLayoutVars>
          <dgm:chPref val="3"/>
        </dgm:presLayoutVars>
      </dgm:prSet>
      <dgm:spPr/>
    </dgm:pt>
    <dgm:pt modelId="{68FE82EE-DFFF-47FF-93E7-38DAC35285D9}" type="pres">
      <dgm:prSet presAssocID="{99285795-3219-4765-B58F-216337A9C9BD}" presName="rootConnector" presStyleLbl="node2" presStyleIdx="2" presStyleCnt="3"/>
      <dgm:spPr/>
    </dgm:pt>
    <dgm:pt modelId="{E0DDACD0-9F04-4487-9EF6-FDE6847BFD00}" type="pres">
      <dgm:prSet presAssocID="{99285795-3219-4765-B58F-216337A9C9BD}" presName="hierChild4" presStyleCnt="0"/>
      <dgm:spPr/>
    </dgm:pt>
    <dgm:pt modelId="{6DA515FA-612A-489F-AFF6-85F7430B070E}" type="pres">
      <dgm:prSet presAssocID="{99285795-3219-4765-B58F-216337A9C9BD}" presName="hierChild5" presStyleCnt="0"/>
      <dgm:spPr/>
    </dgm:pt>
    <dgm:pt modelId="{D199B77A-6FCF-4D0F-BC9A-4828E0166537}" type="pres">
      <dgm:prSet presAssocID="{BA8A55CF-D29C-4871-B734-882080AEC4A5}" presName="hierChild3" presStyleCnt="0"/>
      <dgm:spPr/>
    </dgm:pt>
  </dgm:ptLst>
  <dgm:cxnLst>
    <dgm:cxn modelId="{A99DA510-4C8C-49CD-87F4-A9B375FD15DB}" type="presOf" srcId="{99285795-3219-4765-B58F-216337A9C9BD}" destId="{BE3278CF-062D-4294-B51F-C5C276A2F2E3}" srcOrd="0" destOrd="0" presId="urn:microsoft.com/office/officeart/2009/3/layout/HorizontalOrganizationChart"/>
    <dgm:cxn modelId="{276A8219-B5A0-4E20-9C69-711267D28800}" type="presOf" srcId="{362ADDF8-370E-4767-B639-98BADFCFC5CA}" destId="{29C8B72B-A789-44B5-859E-B0F92EB4C79D}" srcOrd="1" destOrd="0" presId="urn:microsoft.com/office/officeart/2009/3/layout/HorizontalOrganizationChart"/>
    <dgm:cxn modelId="{FA7EB21C-5128-499E-9AA3-E85F56BBC0C7}" type="presOf" srcId="{1207668D-2A74-45A0-B4CB-3EFC235DE3C2}" destId="{2AC01548-D542-421C-AC18-B2FDB500AEC6}" srcOrd="0" destOrd="0" presId="urn:microsoft.com/office/officeart/2009/3/layout/HorizontalOrganizationChart"/>
    <dgm:cxn modelId="{FCAE9E21-DEBA-4CB8-A480-1D9789B5B08A}" type="presOf" srcId="{D5F85D37-D62D-4582-85B4-D1915F91BCFA}" destId="{4C6DF08F-ECF3-4BA6-AC63-C357025C0585}" srcOrd="0" destOrd="0" presId="urn:microsoft.com/office/officeart/2009/3/layout/HorizontalOrganizationChart"/>
    <dgm:cxn modelId="{A089BD22-EA48-4C68-98FC-AE525B7ECEE3}" type="presOf" srcId="{C7E57501-A6FA-4780-902B-250B7DAAA1FD}" destId="{DDE1D3A2-5012-4035-B624-C99959D813A0}" srcOrd="1" destOrd="0" presId="urn:microsoft.com/office/officeart/2009/3/layout/HorizontalOrganizationChart"/>
    <dgm:cxn modelId="{FC26D026-7A74-435A-A901-0BE519011C4C}" srcId="{EE611531-0A7F-4A59-BF0C-424ECDAC524E}" destId="{7482CB42-2D32-4CF8-83BB-87F360437A41}" srcOrd="0" destOrd="0" parTransId="{A6C3EB43-C39A-4EBB-803D-C41587043789}" sibTransId="{ABA839EC-E33C-4994-9436-5E3849424B02}"/>
    <dgm:cxn modelId="{C6CCAC29-A449-4426-9B11-E01414D6A4A8}" type="presOf" srcId="{355D334C-E397-41F3-A854-F55C17CFD7C4}" destId="{00C3005C-B0C8-48B9-805E-79458153F618}" srcOrd="1" destOrd="0" presId="urn:microsoft.com/office/officeart/2009/3/layout/HorizontalOrganizationChart"/>
    <dgm:cxn modelId="{2F02D42B-5774-444A-8A0B-DC27BEDCCBAF}" type="presOf" srcId="{BA8A55CF-D29C-4871-B734-882080AEC4A5}" destId="{77AD1CAE-25C6-4374-A9AF-68DEEC598FF9}" srcOrd="0" destOrd="0" presId="urn:microsoft.com/office/officeart/2009/3/layout/HorizontalOrganizationChart"/>
    <dgm:cxn modelId="{72C2AE2F-4869-4EE2-9E3C-0B6768EED630}" type="presOf" srcId="{362ADDF8-370E-4767-B639-98BADFCFC5CA}" destId="{53C191C9-8436-4541-867A-B34B0BDE62AB}" srcOrd="0" destOrd="0" presId="urn:microsoft.com/office/officeart/2009/3/layout/HorizontalOrganizationChart"/>
    <dgm:cxn modelId="{EC18FC3C-A0C6-47D5-8B81-EFC6665C7C03}" type="presOf" srcId="{C7E57501-A6FA-4780-902B-250B7DAAA1FD}" destId="{0DD29D2C-EEB5-4620-BA12-CD5866F6F07A}" srcOrd="0" destOrd="0" presId="urn:microsoft.com/office/officeart/2009/3/layout/HorizontalOrganizationChart"/>
    <dgm:cxn modelId="{A8BC253F-75DC-4AEE-B02C-5DB478BE8604}" type="presOf" srcId="{5DE9EC4B-9792-40AD-B465-5C3716328727}" destId="{1E6D0586-85FD-4631-8BE0-3CB473C15F08}" srcOrd="0" destOrd="0" presId="urn:microsoft.com/office/officeart/2009/3/layout/HorizontalOrganizationChart"/>
    <dgm:cxn modelId="{EC7E533F-4820-4623-BCE1-6856F4EE1C3E}" type="presOf" srcId="{EE611531-0A7F-4A59-BF0C-424ECDAC524E}" destId="{387300A4-169E-4B06-B9D0-B0AE924E6C36}" srcOrd="0" destOrd="0" presId="urn:microsoft.com/office/officeart/2009/3/layout/HorizontalOrganizationChart"/>
    <dgm:cxn modelId="{F9053A5D-0B51-4A4E-8321-760E33C70B8C}" srcId="{5DE9EC4B-9792-40AD-B465-5C3716328727}" destId="{965850BF-ABEC-4341-8747-5624A6C73FDF}" srcOrd="1" destOrd="0" parTransId="{D5F85D37-D62D-4582-85B4-D1915F91BCFA}" sibTransId="{FFC5B509-2CC6-47FA-BD5D-8BC9A0F1A9D8}"/>
    <dgm:cxn modelId="{354A8366-1859-4FA0-AECE-A6B1CA7115F2}" srcId="{EE611531-0A7F-4A59-BF0C-424ECDAC524E}" destId="{C7E57501-A6FA-4780-902B-250B7DAAA1FD}" srcOrd="3" destOrd="0" parTransId="{1DAE973B-EEFA-4B74-A6FC-192A6B0E26BE}" sibTransId="{89B948A9-AE20-4A9F-A148-42A53B145860}"/>
    <dgm:cxn modelId="{EE1C406B-12DB-4E9C-89EB-50AA969E4C5A}" type="presOf" srcId="{BA8A55CF-D29C-4871-B734-882080AEC4A5}" destId="{B5D425A0-8177-4BBD-B1C2-82B31094A8F8}" srcOrd="1" destOrd="0" presId="urn:microsoft.com/office/officeart/2009/3/layout/HorizontalOrganizationChart"/>
    <dgm:cxn modelId="{A874C94E-16F2-495F-83BA-68CB5C4EAB40}" srcId="{5DE9EC4B-9792-40AD-B465-5C3716328727}" destId="{355D334C-E397-41F3-A854-F55C17CFD7C4}" srcOrd="0" destOrd="0" parTransId="{15A69932-53D3-4C33-80FC-13A3C73FEF9A}" sibTransId="{85AFB56A-5A7E-45AE-8DD3-9BC31A6620C1}"/>
    <dgm:cxn modelId="{AD17A597-217D-41F0-BF2A-CD022DAC981F}" srcId="{EE611531-0A7F-4A59-BF0C-424ECDAC524E}" destId="{5DE9EC4B-9792-40AD-B465-5C3716328727}" srcOrd="2" destOrd="0" parTransId="{D6DBDCBF-290D-4F6D-A792-32FF4CEE62F6}" sibTransId="{B2C80AE1-DFF5-494E-B1A5-E5298238216D}"/>
    <dgm:cxn modelId="{EC6ECA9D-0592-4F04-882D-80BA5DDAB0AE}" type="presOf" srcId="{965850BF-ABEC-4341-8747-5624A6C73FDF}" destId="{6C5805F3-2CD6-4A34-B724-2B3A9C5D4591}" srcOrd="1" destOrd="0" presId="urn:microsoft.com/office/officeart/2009/3/layout/HorizontalOrganizationChart"/>
    <dgm:cxn modelId="{D48265AE-58AE-4685-9B7F-EF5769B1AD33}" srcId="{EE611531-0A7F-4A59-BF0C-424ECDAC524E}" destId="{BA8A55CF-D29C-4871-B734-882080AEC4A5}" srcOrd="4" destOrd="0" parTransId="{184D2E0E-A197-4323-9BCF-FABF3E21F58E}" sibTransId="{2C228B4C-2AE7-48C9-B1EA-67530CAB0E28}"/>
    <dgm:cxn modelId="{433181B7-DB75-40CA-9DED-EF0626553485}" type="presOf" srcId="{7482CB42-2D32-4CF8-83BB-87F360437A41}" destId="{E8AF7CCE-F8A0-4B6C-8EFB-F53D140AB41A}" srcOrd="0" destOrd="0" presId="urn:microsoft.com/office/officeart/2009/3/layout/HorizontalOrganizationChart"/>
    <dgm:cxn modelId="{B99E52BD-67EE-48D1-9F0D-9B077B74F6CA}" srcId="{EE611531-0A7F-4A59-BF0C-424ECDAC524E}" destId="{362ADDF8-370E-4767-B639-98BADFCFC5CA}" srcOrd="1" destOrd="0" parTransId="{E00B62D7-A623-491F-A4FE-B8A3C199DA3F}" sibTransId="{7267E6EF-7F17-4F5E-9FAA-015725A79AEB}"/>
    <dgm:cxn modelId="{F9238DD0-8694-41BE-9946-131BBDABE409}" srcId="{BA8A55CF-D29C-4871-B734-882080AEC4A5}" destId="{99285795-3219-4765-B58F-216337A9C9BD}" srcOrd="0" destOrd="0" parTransId="{1207668D-2A74-45A0-B4CB-3EFC235DE3C2}" sibTransId="{B90958F2-88FB-4B30-88E0-1A0B9FCAA804}"/>
    <dgm:cxn modelId="{417704DC-9940-4C20-B003-6BA4E13AA45F}" type="presOf" srcId="{99285795-3219-4765-B58F-216337A9C9BD}" destId="{68FE82EE-DFFF-47FF-93E7-38DAC35285D9}" srcOrd="1" destOrd="0" presId="urn:microsoft.com/office/officeart/2009/3/layout/HorizontalOrganizationChart"/>
    <dgm:cxn modelId="{DE389EDC-BF0D-449E-9F10-202EC3C5D3CD}" type="presOf" srcId="{5DE9EC4B-9792-40AD-B465-5C3716328727}" destId="{D26751EC-1218-41E6-A261-E8306B07E21D}" srcOrd="1" destOrd="0" presId="urn:microsoft.com/office/officeart/2009/3/layout/HorizontalOrganizationChart"/>
    <dgm:cxn modelId="{229FE2DE-3C57-407F-A341-A5768E5DDCD4}" type="presOf" srcId="{965850BF-ABEC-4341-8747-5624A6C73FDF}" destId="{727C7E16-9F04-43FC-80CC-B8FE9C7BFD56}" srcOrd="0" destOrd="0" presId="urn:microsoft.com/office/officeart/2009/3/layout/HorizontalOrganizationChart"/>
    <dgm:cxn modelId="{1D9D01E8-5A42-437B-A142-26462382D1E2}" type="presOf" srcId="{7482CB42-2D32-4CF8-83BB-87F360437A41}" destId="{E2182812-F976-4048-967C-BA4E60C7C997}" srcOrd="1" destOrd="0" presId="urn:microsoft.com/office/officeart/2009/3/layout/HorizontalOrganizationChart"/>
    <dgm:cxn modelId="{101AC5F1-FE1C-4EE4-95FC-7B955E26F665}" type="presOf" srcId="{355D334C-E397-41F3-A854-F55C17CFD7C4}" destId="{90D786BD-15A1-4E20-B61A-E0F1AAF4C326}" srcOrd="0" destOrd="0" presId="urn:microsoft.com/office/officeart/2009/3/layout/HorizontalOrganizationChart"/>
    <dgm:cxn modelId="{C46CD9F4-D7BE-40AA-B5BF-32FDD2AC17D4}" type="presOf" srcId="{15A69932-53D3-4C33-80FC-13A3C73FEF9A}" destId="{37E20C9B-7EA2-42B9-A146-479DB30475C8}" srcOrd="0" destOrd="0" presId="urn:microsoft.com/office/officeart/2009/3/layout/HorizontalOrganizationChart"/>
    <dgm:cxn modelId="{CF9B2F01-EE67-4EF3-9560-9932ECB6FD7F}" type="presParOf" srcId="{387300A4-169E-4B06-B9D0-B0AE924E6C36}" destId="{97FD70D5-AA58-42B4-87D2-847230107FC7}" srcOrd="0" destOrd="0" presId="urn:microsoft.com/office/officeart/2009/3/layout/HorizontalOrganizationChart"/>
    <dgm:cxn modelId="{74D9028B-9BA7-456B-B8FA-1FB48BAFBE6F}" type="presParOf" srcId="{97FD70D5-AA58-42B4-87D2-847230107FC7}" destId="{340EC9B6-A9A0-424A-9D70-0400250EC51C}" srcOrd="0" destOrd="0" presId="urn:microsoft.com/office/officeart/2009/3/layout/HorizontalOrganizationChart"/>
    <dgm:cxn modelId="{E862836A-F6E0-40B2-A3E2-8801B8F317BC}" type="presParOf" srcId="{340EC9B6-A9A0-424A-9D70-0400250EC51C}" destId="{E8AF7CCE-F8A0-4B6C-8EFB-F53D140AB41A}" srcOrd="0" destOrd="0" presId="urn:microsoft.com/office/officeart/2009/3/layout/HorizontalOrganizationChart"/>
    <dgm:cxn modelId="{6E0DC463-2827-4C3E-8362-BA74D7CB26E1}" type="presParOf" srcId="{340EC9B6-A9A0-424A-9D70-0400250EC51C}" destId="{E2182812-F976-4048-967C-BA4E60C7C997}" srcOrd="1" destOrd="0" presId="urn:microsoft.com/office/officeart/2009/3/layout/HorizontalOrganizationChart"/>
    <dgm:cxn modelId="{5F5FE72E-5CC0-473E-92B5-65F850EF81FA}" type="presParOf" srcId="{97FD70D5-AA58-42B4-87D2-847230107FC7}" destId="{F92446C2-975E-4A8C-A505-02DF2DF88818}" srcOrd="1" destOrd="0" presId="urn:microsoft.com/office/officeart/2009/3/layout/HorizontalOrganizationChart"/>
    <dgm:cxn modelId="{01D76BB1-1E98-45C8-B14F-08DB80D9955A}" type="presParOf" srcId="{97FD70D5-AA58-42B4-87D2-847230107FC7}" destId="{63615EDC-E37E-4DB0-8893-8F3981773629}" srcOrd="2" destOrd="0" presId="urn:microsoft.com/office/officeart/2009/3/layout/HorizontalOrganizationChart"/>
    <dgm:cxn modelId="{9233B92B-720B-471B-AF08-AFABD1FD2BBE}" type="presParOf" srcId="{387300A4-169E-4B06-B9D0-B0AE924E6C36}" destId="{AD8BBFD8-EB0E-4883-A533-886EF1E2E93E}" srcOrd="1" destOrd="0" presId="urn:microsoft.com/office/officeart/2009/3/layout/HorizontalOrganizationChart"/>
    <dgm:cxn modelId="{56F484C4-387D-44A6-B656-9131841AD59F}" type="presParOf" srcId="{AD8BBFD8-EB0E-4883-A533-886EF1E2E93E}" destId="{28D30330-9D2A-46E6-B660-75DA81497CF1}" srcOrd="0" destOrd="0" presId="urn:microsoft.com/office/officeart/2009/3/layout/HorizontalOrganizationChart"/>
    <dgm:cxn modelId="{4A01AB10-D522-4BFA-83DC-7F0B7D7084EF}" type="presParOf" srcId="{28D30330-9D2A-46E6-B660-75DA81497CF1}" destId="{53C191C9-8436-4541-867A-B34B0BDE62AB}" srcOrd="0" destOrd="0" presId="urn:microsoft.com/office/officeart/2009/3/layout/HorizontalOrganizationChart"/>
    <dgm:cxn modelId="{526A3488-14AB-42B5-A041-ECD0F61B1C71}" type="presParOf" srcId="{28D30330-9D2A-46E6-B660-75DA81497CF1}" destId="{29C8B72B-A789-44B5-859E-B0F92EB4C79D}" srcOrd="1" destOrd="0" presId="urn:microsoft.com/office/officeart/2009/3/layout/HorizontalOrganizationChart"/>
    <dgm:cxn modelId="{0F5C899D-100A-4678-80A2-76E4BE29CCB2}" type="presParOf" srcId="{AD8BBFD8-EB0E-4883-A533-886EF1E2E93E}" destId="{D0E91274-7FC4-43A6-A2CD-354C56DC28E5}" srcOrd="1" destOrd="0" presId="urn:microsoft.com/office/officeart/2009/3/layout/HorizontalOrganizationChart"/>
    <dgm:cxn modelId="{68DB5588-6CBA-4AA9-982B-372E3FFF6E88}" type="presParOf" srcId="{AD8BBFD8-EB0E-4883-A533-886EF1E2E93E}" destId="{9ABF367F-DF79-42A8-8A14-FCB933252956}" srcOrd="2" destOrd="0" presId="urn:microsoft.com/office/officeart/2009/3/layout/HorizontalOrganizationChart"/>
    <dgm:cxn modelId="{1487A8B5-F1F3-4A98-AD7D-BD7223FAD8A7}" type="presParOf" srcId="{387300A4-169E-4B06-B9D0-B0AE924E6C36}" destId="{6512DD0E-E56A-49EA-A341-E28D8C5A8508}" srcOrd="2" destOrd="0" presId="urn:microsoft.com/office/officeart/2009/3/layout/HorizontalOrganizationChart"/>
    <dgm:cxn modelId="{751756FC-67F9-414C-9BC5-538A6C7B11F2}" type="presParOf" srcId="{6512DD0E-E56A-49EA-A341-E28D8C5A8508}" destId="{4A1D635A-09B3-42AD-BEFC-3FA95F6145F8}" srcOrd="0" destOrd="0" presId="urn:microsoft.com/office/officeart/2009/3/layout/HorizontalOrganizationChart"/>
    <dgm:cxn modelId="{AC736197-3696-46A9-943C-6A9C0F2FA6B9}" type="presParOf" srcId="{4A1D635A-09B3-42AD-BEFC-3FA95F6145F8}" destId="{1E6D0586-85FD-4631-8BE0-3CB473C15F08}" srcOrd="0" destOrd="0" presId="urn:microsoft.com/office/officeart/2009/3/layout/HorizontalOrganizationChart"/>
    <dgm:cxn modelId="{0F456CD7-6A2B-4EAC-B0A5-4C796B1657D9}" type="presParOf" srcId="{4A1D635A-09B3-42AD-BEFC-3FA95F6145F8}" destId="{D26751EC-1218-41E6-A261-E8306B07E21D}" srcOrd="1" destOrd="0" presId="urn:microsoft.com/office/officeart/2009/3/layout/HorizontalOrganizationChart"/>
    <dgm:cxn modelId="{107467E2-52C9-4D9A-A445-7642ABBB3FBF}" type="presParOf" srcId="{6512DD0E-E56A-49EA-A341-E28D8C5A8508}" destId="{A86634EC-C634-45D6-8E3C-3D28320DE809}" srcOrd="1" destOrd="0" presId="urn:microsoft.com/office/officeart/2009/3/layout/HorizontalOrganizationChart"/>
    <dgm:cxn modelId="{E92077A3-06D7-4A79-87BD-0007CA94CB98}" type="presParOf" srcId="{A86634EC-C634-45D6-8E3C-3D28320DE809}" destId="{37E20C9B-7EA2-42B9-A146-479DB30475C8}" srcOrd="0" destOrd="0" presId="urn:microsoft.com/office/officeart/2009/3/layout/HorizontalOrganizationChart"/>
    <dgm:cxn modelId="{B1F495AA-5B35-4AC2-BA1E-78848BB6B2A7}" type="presParOf" srcId="{A86634EC-C634-45D6-8E3C-3D28320DE809}" destId="{365D365A-A391-4ADC-8ED2-3DA0A17FBFEB}" srcOrd="1" destOrd="0" presId="urn:microsoft.com/office/officeart/2009/3/layout/HorizontalOrganizationChart"/>
    <dgm:cxn modelId="{230383E5-75F4-4AF3-A6C1-FCCAC97A4DA4}" type="presParOf" srcId="{365D365A-A391-4ADC-8ED2-3DA0A17FBFEB}" destId="{2676F783-2495-4DAF-9624-507B7005F928}" srcOrd="0" destOrd="0" presId="urn:microsoft.com/office/officeart/2009/3/layout/HorizontalOrganizationChart"/>
    <dgm:cxn modelId="{E29715EB-6E6B-4013-A61E-03FD84640103}" type="presParOf" srcId="{2676F783-2495-4DAF-9624-507B7005F928}" destId="{90D786BD-15A1-4E20-B61A-E0F1AAF4C326}" srcOrd="0" destOrd="0" presId="urn:microsoft.com/office/officeart/2009/3/layout/HorizontalOrganizationChart"/>
    <dgm:cxn modelId="{DC6DFF22-C7BA-4E44-B831-9B8D20DD3963}" type="presParOf" srcId="{2676F783-2495-4DAF-9624-507B7005F928}" destId="{00C3005C-B0C8-48B9-805E-79458153F618}" srcOrd="1" destOrd="0" presId="urn:microsoft.com/office/officeart/2009/3/layout/HorizontalOrganizationChart"/>
    <dgm:cxn modelId="{3B77598E-FDB7-4898-B75C-9ADC6F15292F}" type="presParOf" srcId="{365D365A-A391-4ADC-8ED2-3DA0A17FBFEB}" destId="{858FCC91-53FE-4C3D-99CC-BC72D363751C}" srcOrd="1" destOrd="0" presId="urn:microsoft.com/office/officeart/2009/3/layout/HorizontalOrganizationChart"/>
    <dgm:cxn modelId="{384C4CD7-C7CF-4E4D-A333-678757AAC3F0}" type="presParOf" srcId="{365D365A-A391-4ADC-8ED2-3DA0A17FBFEB}" destId="{373C2C72-776B-42F3-85C6-2444A5163099}" srcOrd="2" destOrd="0" presId="urn:microsoft.com/office/officeart/2009/3/layout/HorizontalOrganizationChart"/>
    <dgm:cxn modelId="{C40DE346-1481-45EE-986D-6D902D49E278}" type="presParOf" srcId="{A86634EC-C634-45D6-8E3C-3D28320DE809}" destId="{4C6DF08F-ECF3-4BA6-AC63-C357025C0585}" srcOrd="2" destOrd="0" presId="urn:microsoft.com/office/officeart/2009/3/layout/HorizontalOrganizationChart"/>
    <dgm:cxn modelId="{4C2601C0-B0CF-4ABC-AFAB-3E3A18FD9022}" type="presParOf" srcId="{A86634EC-C634-45D6-8E3C-3D28320DE809}" destId="{89D10270-5241-46CE-9753-4EE744AB1CE3}" srcOrd="3" destOrd="0" presId="urn:microsoft.com/office/officeart/2009/3/layout/HorizontalOrganizationChart"/>
    <dgm:cxn modelId="{1B0B5B59-F520-40B6-A5D5-11239B1F80D7}" type="presParOf" srcId="{89D10270-5241-46CE-9753-4EE744AB1CE3}" destId="{78A69285-DCC3-4658-BE87-52A00D989070}" srcOrd="0" destOrd="0" presId="urn:microsoft.com/office/officeart/2009/3/layout/HorizontalOrganizationChart"/>
    <dgm:cxn modelId="{83CB4E41-6AF3-486A-B672-F3918EF3BFF9}" type="presParOf" srcId="{78A69285-DCC3-4658-BE87-52A00D989070}" destId="{727C7E16-9F04-43FC-80CC-B8FE9C7BFD56}" srcOrd="0" destOrd="0" presId="urn:microsoft.com/office/officeart/2009/3/layout/HorizontalOrganizationChart"/>
    <dgm:cxn modelId="{F184DEA0-90D1-40E8-B348-C546EB904772}" type="presParOf" srcId="{78A69285-DCC3-4658-BE87-52A00D989070}" destId="{6C5805F3-2CD6-4A34-B724-2B3A9C5D4591}" srcOrd="1" destOrd="0" presId="urn:microsoft.com/office/officeart/2009/3/layout/HorizontalOrganizationChart"/>
    <dgm:cxn modelId="{78B77AC8-C4A1-4FAE-AABC-2E2EBEF88472}" type="presParOf" srcId="{89D10270-5241-46CE-9753-4EE744AB1CE3}" destId="{09EFCE77-8E21-43C4-8CD0-5DF2F6E3F4F6}" srcOrd="1" destOrd="0" presId="urn:microsoft.com/office/officeart/2009/3/layout/HorizontalOrganizationChart"/>
    <dgm:cxn modelId="{C40B85D1-3C92-4831-B3E9-612D08E87D3F}" type="presParOf" srcId="{89D10270-5241-46CE-9753-4EE744AB1CE3}" destId="{9154D5F1-58C9-49D3-82F7-31B0B776DB13}" srcOrd="2" destOrd="0" presId="urn:microsoft.com/office/officeart/2009/3/layout/HorizontalOrganizationChart"/>
    <dgm:cxn modelId="{9465CD6A-7350-4038-A98A-39F188A5075F}" type="presParOf" srcId="{6512DD0E-E56A-49EA-A341-E28D8C5A8508}" destId="{63BDAA0C-E928-45D2-A033-B32621714383}" srcOrd="2" destOrd="0" presId="urn:microsoft.com/office/officeart/2009/3/layout/HorizontalOrganizationChart"/>
    <dgm:cxn modelId="{4B808225-981C-47AD-9355-E56A4024A327}" type="presParOf" srcId="{387300A4-169E-4B06-B9D0-B0AE924E6C36}" destId="{5A4CF957-ECC4-4922-98AC-0D102BC79A88}" srcOrd="3" destOrd="0" presId="urn:microsoft.com/office/officeart/2009/3/layout/HorizontalOrganizationChart"/>
    <dgm:cxn modelId="{00DF7008-82FE-41F3-96E3-581E1333FEC8}" type="presParOf" srcId="{5A4CF957-ECC4-4922-98AC-0D102BC79A88}" destId="{219010CE-B7C5-43BA-8F9E-13DA2C9AE995}" srcOrd="0" destOrd="0" presId="urn:microsoft.com/office/officeart/2009/3/layout/HorizontalOrganizationChart"/>
    <dgm:cxn modelId="{E26C8EE3-ABE4-48D7-921B-196461D312AE}" type="presParOf" srcId="{219010CE-B7C5-43BA-8F9E-13DA2C9AE995}" destId="{0DD29D2C-EEB5-4620-BA12-CD5866F6F07A}" srcOrd="0" destOrd="0" presId="urn:microsoft.com/office/officeart/2009/3/layout/HorizontalOrganizationChart"/>
    <dgm:cxn modelId="{221D6A2A-4003-48A9-981B-BAF8DEEF932A}" type="presParOf" srcId="{219010CE-B7C5-43BA-8F9E-13DA2C9AE995}" destId="{DDE1D3A2-5012-4035-B624-C99959D813A0}" srcOrd="1" destOrd="0" presId="urn:microsoft.com/office/officeart/2009/3/layout/HorizontalOrganizationChart"/>
    <dgm:cxn modelId="{0A4219F0-63F0-4F68-9805-DAD6DC900202}" type="presParOf" srcId="{5A4CF957-ECC4-4922-98AC-0D102BC79A88}" destId="{752CE5D9-F724-4D39-A765-D9EBC2D8C865}" srcOrd="1" destOrd="0" presId="urn:microsoft.com/office/officeart/2009/3/layout/HorizontalOrganizationChart"/>
    <dgm:cxn modelId="{EFD0378C-9089-4AAF-B0C9-A4B94A639C79}" type="presParOf" srcId="{5A4CF957-ECC4-4922-98AC-0D102BC79A88}" destId="{3D1AC9D2-DDA4-422A-AF4A-4C5A475411E7}" srcOrd="2" destOrd="0" presId="urn:microsoft.com/office/officeart/2009/3/layout/HorizontalOrganizationChart"/>
    <dgm:cxn modelId="{CF6CAE80-1205-4040-B20A-FDF29DE00BAC}" type="presParOf" srcId="{387300A4-169E-4B06-B9D0-B0AE924E6C36}" destId="{5B10B261-B72E-43F0-9050-19B43A61D2E5}" srcOrd="4" destOrd="0" presId="urn:microsoft.com/office/officeart/2009/3/layout/HorizontalOrganizationChart"/>
    <dgm:cxn modelId="{4E62F9FA-1CFB-4F02-81FD-C8692CD78A7B}" type="presParOf" srcId="{5B10B261-B72E-43F0-9050-19B43A61D2E5}" destId="{EB19148E-1393-430D-B21E-6F92865D7B85}" srcOrd="0" destOrd="0" presId="urn:microsoft.com/office/officeart/2009/3/layout/HorizontalOrganizationChart"/>
    <dgm:cxn modelId="{D139353F-BAC0-4271-97A8-6A0667668124}" type="presParOf" srcId="{EB19148E-1393-430D-B21E-6F92865D7B85}" destId="{77AD1CAE-25C6-4374-A9AF-68DEEC598FF9}" srcOrd="0" destOrd="0" presId="urn:microsoft.com/office/officeart/2009/3/layout/HorizontalOrganizationChart"/>
    <dgm:cxn modelId="{74C33E1B-E7DF-4856-B02A-0B33CEA2693F}" type="presParOf" srcId="{EB19148E-1393-430D-B21E-6F92865D7B85}" destId="{B5D425A0-8177-4BBD-B1C2-82B31094A8F8}" srcOrd="1" destOrd="0" presId="urn:microsoft.com/office/officeart/2009/3/layout/HorizontalOrganizationChart"/>
    <dgm:cxn modelId="{1AB62472-353A-4F02-B6B7-B902F4F57AB6}" type="presParOf" srcId="{5B10B261-B72E-43F0-9050-19B43A61D2E5}" destId="{7D6E4485-5F63-4C10-9621-3FD63512E185}" srcOrd="1" destOrd="0" presId="urn:microsoft.com/office/officeart/2009/3/layout/HorizontalOrganizationChart"/>
    <dgm:cxn modelId="{5CADC908-741A-424F-BBF5-1C2D8D8831A2}" type="presParOf" srcId="{7D6E4485-5F63-4C10-9621-3FD63512E185}" destId="{2AC01548-D542-421C-AC18-B2FDB500AEC6}" srcOrd="0" destOrd="0" presId="urn:microsoft.com/office/officeart/2009/3/layout/HorizontalOrganizationChart"/>
    <dgm:cxn modelId="{F595ADFE-4218-48E7-8A30-97D1D0E367B5}" type="presParOf" srcId="{7D6E4485-5F63-4C10-9621-3FD63512E185}" destId="{F7A01868-47F9-4AA4-BA7E-9C917346F364}" srcOrd="1" destOrd="0" presId="urn:microsoft.com/office/officeart/2009/3/layout/HorizontalOrganizationChart"/>
    <dgm:cxn modelId="{65457FC6-A45B-4B49-831B-93FE9A7597E0}" type="presParOf" srcId="{F7A01868-47F9-4AA4-BA7E-9C917346F364}" destId="{67ADB618-E48C-4FC2-87B0-205C9AAA99D5}" srcOrd="0" destOrd="0" presId="urn:microsoft.com/office/officeart/2009/3/layout/HorizontalOrganizationChart"/>
    <dgm:cxn modelId="{BCB78614-F953-4141-94B8-33CB4DB554E7}" type="presParOf" srcId="{67ADB618-E48C-4FC2-87B0-205C9AAA99D5}" destId="{BE3278CF-062D-4294-B51F-C5C276A2F2E3}" srcOrd="0" destOrd="0" presId="urn:microsoft.com/office/officeart/2009/3/layout/HorizontalOrganizationChart"/>
    <dgm:cxn modelId="{47CFBEC5-ABC2-491A-AD5E-5A7C5E3FB0EF}" type="presParOf" srcId="{67ADB618-E48C-4FC2-87B0-205C9AAA99D5}" destId="{68FE82EE-DFFF-47FF-93E7-38DAC35285D9}" srcOrd="1" destOrd="0" presId="urn:microsoft.com/office/officeart/2009/3/layout/HorizontalOrganizationChart"/>
    <dgm:cxn modelId="{964A81B4-71C0-47F0-810E-2191131AFEA5}" type="presParOf" srcId="{F7A01868-47F9-4AA4-BA7E-9C917346F364}" destId="{E0DDACD0-9F04-4487-9EF6-FDE6847BFD00}" srcOrd="1" destOrd="0" presId="urn:microsoft.com/office/officeart/2009/3/layout/HorizontalOrganizationChart"/>
    <dgm:cxn modelId="{7FA8E4C1-AFDD-4A03-8B3B-29DF41D2B891}" type="presParOf" srcId="{F7A01868-47F9-4AA4-BA7E-9C917346F364}" destId="{6DA515FA-612A-489F-AFF6-85F7430B070E}" srcOrd="2" destOrd="0" presId="urn:microsoft.com/office/officeart/2009/3/layout/HorizontalOrganizationChart"/>
    <dgm:cxn modelId="{C06FE313-AFFB-44E4-AC8B-751766D76B83}" type="presParOf" srcId="{5B10B261-B72E-43F0-9050-19B43A61D2E5}" destId="{D199B77A-6FCF-4D0F-BC9A-4828E0166537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783EEF0-195F-4634-BBB5-D1802B2900B7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DA4CCEE-DD7F-465D-9386-F59A89F8FB75}">
      <dgm:prSet/>
      <dgm:spPr/>
      <dgm:t>
        <a:bodyPr/>
        <a:lstStyle/>
        <a:p>
          <a:r>
            <a:rPr lang="en-US" dirty="0"/>
            <a:t>ANY QUESTIONS?</a:t>
          </a:r>
        </a:p>
        <a:p>
          <a:r>
            <a:rPr lang="en-US" dirty="0"/>
            <a:t>marchill@twodarkthirty.com</a:t>
          </a:r>
        </a:p>
      </dgm:t>
    </dgm:pt>
    <dgm:pt modelId="{F5970844-E61B-4745-9289-31D4625D66FE}" type="parTrans" cxnId="{2956AB2A-D9AF-47CC-94DF-74AA3A4EFA4F}">
      <dgm:prSet/>
      <dgm:spPr/>
      <dgm:t>
        <a:bodyPr/>
        <a:lstStyle/>
        <a:p>
          <a:endParaRPr lang="en-US"/>
        </a:p>
      </dgm:t>
    </dgm:pt>
    <dgm:pt modelId="{1876AB29-B73E-4007-9A9A-764BACABFA93}" type="sibTrans" cxnId="{2956AB2A-D9AF-47CC-94DF-74AA3A4EFA4F}">
      <dgm:prSet/>
      <dgm:spPr/>
      <dgm:t>
        <a:bodyPr/>
        <a:lstStyle/>
        <a:p>
          <a:endParaRPr lang="en-US"/>
        </a:p>
      </dgm:t>
    </dgm:pt>
    <dgm:pt modelId="{486604F5-EECB-4055-8CAD-03FB96F0401D}">
      <dgm:prSet/>
      <dgm:spPr/>
      <dgm:t>
        <a:bodyPr/>
        <a:lstStyle/>
        <a:p>
          <a:r>
            <a:rPr lang="en-US"/>
            <a:t>Remember to always inspire, teach, and learn!</a:t>
          </a:r>
        </a:p>
      </dgm:t>
    </dgm:pt>
    <dgm:pt modelId="{17DA5A41-876B-45A0-B890-3CB6FAF348E2}" type="parTrans" cxnId="{A65EE621-4AB7-4A13-994C-ED74F4B369B5}">
      <dgm:prSet/>
      <dgm:spPr/>
      <dgm:t>
        <a:bodyPr/>
        <a:lstStyle/>
        <a:p>
          <a:endParaRPr lang="en-US"/>
        </a:p>
      </dgm:t>
    </dgm:pt>
    <dgm:pt modelId="{4BAA939A-4B75-4220-A16B-B80CC936C49F}" type="sibTrans" cxnId="{A65EE621-4AB7-4A13-994C-ED74F4B369B5}">
      <dgm:prSet/>
      <dgm:spPr/>
      <dgm:t>
        <a:bodyPr/>
        <a:lstStyle/>
        <a:p>
          <a:endParaRPr lang="en-US"/>
        </a:p>
      </dgm:t>
    </dgm:pt>
    <dgm:pt modelId="{933FD108-DA8F-49A9-A100-94C2DE0BBB79}">
      <dgm:prSet/>
      <dgm:spPr/>
      <dgm:t>
        <a:bodyPr/>
        <a:lstStyle/>
        <a:p>
          <a:r>
            <a:rPr lang="en-US" dirty="0"/>
            <a:t>Please check out my website for more information and free downloads.</a:t>
          </a:r>
        </a:p>
      </dgm:t>
    </dgm:pt>
    <dgm:pt modelId="{9D777FBD-FB27-44A5-8E1D-A583C691B944}" type="parTrans" cxnId="{79D1D7C0-94FA-4C09-B049-37DD975F3B81}">
      <dgm:prSet/>
      <dgm:spPr/>
      <dgm:t>
        <a:bodyPr/>
        <a:lstStyle/>
        <a:p>
          <a:endParaRPr lang="en-US"/>
        </a:p>
      </dgm:t>
    </dgm:pt>
    <dgm:pt modelId="{7C67D59F-E8DF-499B-B2BB-C34CCC70C32E}" type="sibTrans" cxnId="{79D1D7C0-94FA-4C09-B049-37DD975F3B81}">
      <dgm:prSet/>
      <dgm:spPr/>
      <dgm:t>
        <a:bodyPr/>
        <a:lstStyle/>
        <a:p>
          <a:endParaRPr lang="en-US"/>
        </a:p>
      </dgm:t>
    </dgm:pt>
    <dgm:pt modelId="{50A8485B-BA5D-447E-9AE6-969A5DEE4B85}">
      <dgm:prSet/>
      <dgm:spPr/>
      <dgm:t>
        <a:bodyPr/>
        <a:lstStyle/>
        <a:p>
          <a:r>
            <a:rPr lang="en-US" dirty="0"/>
            <a:t>Coupon code: </a:t>
          </a:r>
          <a:r>
            <a:rPr lang="en-US" b="1" i="1" u="none" dirty="0"/>
            <a:t>WSESI24</a:t>
          </a:r>
          <a:r>
            <a:rPr lang="en-US" dirty="0"/>
            <a:t> for 10% off</a:t>
          </a:r>
        </a:p>
        <a:p>
          <a:pPr>
            <a:buNone/>
          </a:pPr>
          <a:r>
            <a:rPr lang="en-US" dirty="0"/>
            <a:t>www.twodarkthirty.com </a:t>
          </a:r>
        </a:p>
      </dgm:t>
    </dgm:pt>
    <dgm:pt modelId="{EF240D4C-8287-43DA-8ED6-BBC21B30E307}" type="parTrans" cxnId="{2417F8E5-4A88-437C-94EA-051730C32799}">
      <dgm:prSet/>
      <dgm:spPr/>
      <dgm:t>
        <a:bodyPr/>
        <a:lstStyle/>
        <a:p>
          <a:endParaRPr lang="en-US"/>
        </a:p>
      </dgm:t>
    </dgm:pt>
    <dgm:pt modelId="{376F87D4-9BE6-4C47-B4B9-481C67DC6B1F}" type="sibTrans" cxnId="{2417F8E5-4A88-437C-94EA-051730C32799}">
      <dgm:prSet/>
      <dgm:spPr/>
      <dgm:t>
        <a:bodyPr/>
        <a:lstStyle/>
        <a:p>
          <a:endParaRPr lang="en-US"/>
        </a:p>
      </dgm:t>
    </dgm:pt>
    <dgm:pt modelId="{040E7D0C-9ED7-4122-8D0D-27ABF2CC3B7F}" type="pres">
      <dgm:prSet presAssocID="{E783EEF0-195F-4634-BBB5-D1802B2900B7}" presName="vert0" presStyleCnt="0">
        <dgm:presLayoutVars>
          <dgm:dir/>
          <dgm:animOne val="branch"/>
          <dgm:animLvl val="lvl"/>
        </dgm:presLayoutVars>
      </dgm:prSet>
      <dgm:spPr/>
    </dgm:pt>
    <dgm:pt modelId="{821E9411-9FB5-42BF-ABBC-EC2D95B3952E}" type="pres">
      <dgm:prSet presAssocID="{7DA4CCEE-DD7F-465D-9386-F59A89F8FB75}" presName="thickLine" presStyleLbl="alignNode1" presStyleIdx="0" presStyleCnt="4"/>
      <dgm:spPr/>
    </dgm:pt>
    <dgm:pt modelId="{71EBA518-1FC7-44B1-B166-D055B11DE99D}" type="pres">
      <dgm:prSet presAssocID="{7DA4CCEE-DD7F-465D-9386-F59A89F8FB75}" presName="horz1" presStyleCnt="0"/>
      <dgm:spPr/>
    </dgm:pt>
    <dgm:pt modelId="{66848574-58B2-43DD-BA07-3B9D5650D67E}" type="pres">
      <dgm:prSet presAssocID="{7DA4CCEE-DD7F-465D-9386-F59A89F8FB75}" presName="tx1" presStyleLbl="revTx" presStyleIdx="0" presStyleCnt="4"/>
      <dgm:spPr/>
    </dgm:pt>
    <dgm:pt modelId="{0B800226-7A25-4852-B378-504FC6CAD4CA}" type="pres">
      <dgm:prSet presAssocID="{7DA4CCEE-DD7F-465D-9386-F59A89F8FB75}" presName="vert1" presStyleCnt="0"/>
      <dgm:spPr/>
    </dgm:pt>
    <dgm:pt modelId="{FFFF151F-6411-465E-A196-4718B56C442C}" type="pres">
      <dgm:prSet presAssocID="{486604F5-EECB-4055-8CAD-03FB96F0401D}" presName="thickLine" presStyleLbl="alignNode1" presStyleIdx="1" presStyleCnt="4"/>
      <dgm:spPr/>
    </dgm:pt>
    <dgm:pt modelId="{C46E380C-1A90-44F7-8503-644621AD712D}" type="pres">
      <dgm:prSet presAssocID="{486604F5-EECB-4055-8CAD-03FB96F0401D}" presName="horz1" presStyleCnt="0"/>
      <dgm:spPr/>
    </dgm:pt>
    <dgm:pt modelId="{31BEDCC3-3945-480B-84E6-EAB90C8F3179}" type="pres">
      <dgm:prSet presAssocID="{486604F5-EECB-4055-8CAD-03FB96F0401D}" presName="tx1" presStyleLbl="revTx" presStyleIdx="1" presStyleCnt="4"/>
      <dgm:spPr/>
    </dgm:pt>
    <dgm:pt modelId="{0E274420-941B-4552-90FF-2CEB0D665BCE}" type="pres">
      <dgm:prSet presAssocID="{486604F5-EECB-4055-8CAD-03FB96F0401D}" presName="vert1" presStyleCnt="0"/>
      <dgm:spPr/>
    </dgm:pt>
    <dgm:pt modelId="{58A7CE66-1262-435B-893B-682F91B363CA}" type="pres">
      <dgm:prSet presAssocID="{933FD108-DA8F-49A9-A100-94C2DE0BBB79}" presName="thickLine" presStyleLbl="alignNode1" presStyleIdx="2" presStyleCnt="4"/>
      <dgm:spPr/>
    </dgm:pt>
    <dgm:pt modelId="{080C42A2-519F-43EA-AD8F-DB787B9E271D}" type="pres">
      <dgm:prSet presAssocID="{933FD108-DA8F-49A9-A100-94C2DE0BBB79}" presName="horz1" presStyleCnt="0"/>
      <dgm:spPr/>
    </dgm:pt>
    <dgm:pt modelId="{0405EB04-E67B-4FE0-9957-D6EC3675285A}" type="pres">
      <dgm:prSet presAssocID="{933FD108-DA8F-49A9-A100-94C2DE0BBB79}" presName="tx1" presStyleLbl="revTx" presStyleIdx="2" presStyleCnt="4"/>
      <dgm:spPr/>
    </dgm:pt>
    <dgm:pt modelId="{B9BDAE24-7F23-4945-8D8B-313297699337}" type="pres">
      <dgm:prSet presAssocID="{933FD108-DA8F-49A9-A100-94C2DE0BBB79}" presName="vert1" presStyleCnt="0"/>
      <dgm:spPr/>
    </dgm:pt>
    <dgm:pt modelId="{D7FE01B0-205F-4417-BB8B-A0FFD18854C3}" type="pres">
      <dgm:prSet presAssocID="{50A8485B-BA5D-447E-9AE6-969A5DEE4B85}" presName="thickLine" presStyleLbl="alignNode1" presStyleIdx="3" presStyleCnt="4"/>
      <dgm:spPr/>
    </dgm:pt>
    <dgm:pt modelId="{58710308-F820-4241-BEF4-22E27D9B76AE}" type="pres">
      <dgm:prSet presAssocID="{50A8485B-BA5D-447E-9AE6-969A5DEE4B85}" presName="horz1" presStyleCnt="0"/>
      <dgm:spPr/>
    </dgm:pt>
    <dgm:pt modelId="{7FF5E614-A24E-4940-94ED-278F9DDA11BC}" type="pres">
      <dgm:prSet presAssocID="{50A8485B-BA5D-447E-9AE6-969A5DEE4B85}" presName="tx1" presStyleLbl="revTx" presStyleIdx="3" presStyleCnt="4"/>
      <dgm:spPr/>
    </dgm:pt>
    <dgm:pt modelId="{A5B91F7A-23FD-49B5-AF39-B22D69EF30A0}" type="pres">
      <dgm:prSet presAssocID="{50A8485B-BA5D-447E-9AE6-969A5DEE4B85}" presName="vert1" presStyleCnt="0"/>
      <dgm:spPr/>
    </dgm:pt>
  </dgm:ptLst>
  <dgm:cxnLst>
    <dgm:cxn modelId="{A65EE621-4AB7-4A13-994C-ED74F4B369B5}" srcId="{E783EEF0-195F-4634-BBB5-D1802B2900B7}" destId="{486604F5-EECB-4055-8CAD-03FB96F0401D}" srcOrd="1" destOrd="0" parTransId="{17DA5A41-876B-45A0-B890-3CB6FAF348E2}" sibTransId="{4BAA939A-4B75-4220-A16B-B80CC936C49F}"/>
    <dgm:cxn modelId="{2956AB2A-D9AF-47CC-94DF-74AA3A4EFA4F}" srcId="{E783EEF0-195F-4634-BBB5-D1802B2900B7}" destId="{7DA4CCEE-DD7F-465D-9386-F59A89F8FB75}" srcOrd="0" destOrd="0" parTransId="{F5970844-E61B-4745-9289-31D4625D66FE}" sibTransId="{1876AB29-B73E-4007-9A9A-764BACABFA93}"/>
    <dgm:cxn modelId="{97B1552E-82CD-4882-A853-35918B726CF6}" type="presOf" srcId="{E783EEF0-195F-4634-BBB5-D1802B2900B7}" destId="{040E7D0C-9ED7-4122-8D0D-27ABF2CC3B7F}" srcOrd="0" destOrd="0" presId="urn:microsoft.com/office/officeart/2008/layout/LinedList"/>
    <dgm:cxn modelId="{D9651D5B-36CF-4FE2-88B2-5F63E3EB09D1}" type="presOf" srcId="{933FD108-DA8F-49A9-A100-94C2DE0BBB79}" destId="{0405EB04-E67B-4FE0-9957-D6EC3675285A}" srcOrd="0" destOrd="0" presId="urn:microsoft.com/office/officeart/2008/layout/LinedList"/>
    <dgm:cxn modelId="{573BCF91-5EC8-4E17-B67C-576D450A90A3}" type="presOf" srcId="{486604F5-EECB-4055-8CAD-03FB96F0401D}" destId="{31BEDCC3-3945-480B-84E6-EAB90C8F3179}" srcOrd="0" destOrd="0" presId="urn:microsoft.com/office/officeart/2008/layout/LinedList"/>
    <dgm:cxn modelId="{E3B64CA8-433B-4F40-AE32-4D5197CCA9E2}" type="presOf" srcId="{7DA4CCEE-DD7F-465D-9386-F59A89F8FB75}" destId="{66848574-58B2-43DD-BA07-3B9D5650D67E}" srcOrd="0" destOrd="0" presId="urn:microsoft.com/office/officeart/2008/layout/LinedList"/>
    <dgm:cxn modelId="{79D1D7C0-94FA-4C09-B049-37DD975F3B81}" srcId="{E783EEF0-195F-4634-BBB5-D1802B2900B7}" destId="{933FD108-DA8F-49A9-A100-94C2DE0BBB79}" srcOrd="2" destOrd="0" parTransId="{9D777FBD-FB27-44A5-8E1D-A583C691B944}" sibTransId="{7C67D59F-E8DF-499B-B2BB-C34CCC70C32E}"/>
    <dgm:cxn modelId="{0A96EEDC-B58B-4B09-9E59-8A13838B2BF6}" type="presOf" srcId="{50A8485B-BA5D-447E-9AE6-969A5DEE4B85}" destId="{7FF5E614-A24E-4940-94ED-278F9DDA11BC}" srcOrd="0" destOrd="0" presId="urn:microsoft.com/office/officeart/2008/layout/LinedList"/>
    <dgm:cxn modelId="{2417F8E5-4A88-437C-94EA-051730C32799}" srcId="{E783EEF0-195F-4634-BBB5-D1802B2900B7}" destId="{50A8485B-BA5D-447E-9AE6-969A5DEE4B85}" srcOrd="3" destOrd="0" parTransId="{EF240D4C-8287-43DA-8ED6-BBC21B30E307}" sibTransId="{376F87D4-9BE6-4C47-B4B9-481C67DC6B1F}"/>
    <dgm:cxn modelId="{9443B99B-3750-476E-9A8D-998DF44FDD04}" type="presParOf" srcId="{040E7D0C-9ED7-4122-8D0D-27ABF2CC3B7F}" destId="{821E9411-9FB5-42BF-ABBC-EC2D95B3952E}" srcOrd="0" destOrd="0" presId="urn:microsoft.com/office/officeart/2008/layout/LinedList"/>
    <dgm:cxn modelId="{D66ABD44-F5CC-4C09-A6C6-E2C849C9C5EA}" type="presParOf" srcId="{040E7D0C-9ED7-4122-8D0D-27ABF2CC3B7F}" destId="{71EBA518-1FC7-44B1-B166-D055B11DE99D}" srcOrd="1" destOrd="0" presId="urn:microsoft.com/office/officeart/2008/layout/LinedList"/>
    <dgm:cxn modelId="{0E28B7AE-F36B-4EC3-BD77-F7630EB9B1E6}" type="presParOf" srcId="{71EBA518-1FC7-44B1-B166-D055B11DE99D}" destId="{66848574-58B2-43DD-BA07-3B9D5650D67E}" srcOrd="0" destOrd="0" presId="urn:microsoft.com/office/officeart/2008/layout/LinedList"/>
    <dgm:cxn modelId="{EE2CD16C-5150-4F4D-B79B-EB28117D3BFE}" type="presParOf" srcId="{71EBA518-1FC7-44B1-B166-D055B11DE99D}" destId="{0B800226-7A25-4852-B378-504FC6CAD4CA}" srcOrd="1" destOrd="0" presId="urn:microsoft.com/office/officeart/2008/layout/LinedList"/>
    <dgm:cxn modelId="{AF7A2EBC-714D-47F5-8676-124BC4F078D9}" type="presParOf" srcId="{040E7D0C-9ED7-4122-8D0D-27ABF2CC3B7F}" destId="{FFFF151F-6411-465E-A196-4718B56C442C}" srcOrd="2" destOrd="0" presId="urn:microsoft.com/office/officeart/2008/layout/LinedList"/>
    <dgm:cxn modelId="{734F16EF-DF88-4EB7-BC61-55F914138148}" type="presParOf" srcId="{040E7D0C-9ED7-4122-8D0D-27ABF2CC3B7F}" destId="{C46E380C-1A90-44F7-8503-644621AD712D}" srcOrd="3" destOrd="0" presId="urn:microsoft.com/office/officeart/2008/layout/LinedList"/>
    <dgm:cxn modelId="{D3FEF3FB-C6A2-4E2D-AFE1-8DB825D01C2B}" type="presParOf" srcId="{C46E380C-1A90-44F7-8503-644621AD712D}" destId="{31BEDCC3-3945-480B-84E6-EAB90C8F3179}" srcOrd="0" destOrd="0" presId="urn:microsoft.com/office/officeart/2008/layout/LinedList"/>
    <dgm:cxn modelId="{1E42990F-D118-43FC-B086-2AF8C8E12741}" type="presParOf" srcId="{C46E380C-1A90-44F7-8503-644621AD712D}" destId="{0E274420-941B-4552-90FF-2CEB0D665BCE}" srcOrd="1" destOrd="0" presId="urn:microsoft.com/office/officeart/2008/layout/LinedList"/>
    <dgm:cxn modelId="{7724A054-8ECC-4173-BE58-3185C352FD96}" type="presParOf" srcId="{040E7D0C-9ED7-4122-8D0D-27ABF2CC3B7F}" destId="{58A7CE66-1262-435B-893B-682F91B363CA}" srcOrd="4" destOrd="0" presId="urn:microsoft.com/office/officeart/2008/layout/LinedList"/>
    <dgm:cxn modelId="{0CE9F566-AC8F-476C-9B7A-8F932A3607B1}" type="presParOf" srcId="{040E7D0C-9ED7-4122-8D0D-27ABF2CC3B7F}" destId="{080C42A2-519F-43EA-AD8F-DB787B9E271D}" srcOrd="5" destOrd="0" presId="urn:microsoft.com/office/officeart/2008/layout/LinedList"/>
    <dgm:cxn modelId="{24BF5906-AF34-49A3-8161-D76CDDE05862}" type="presParOf" srcId="{080C42A2-519F-43EA-AD8F-DB787B9E271D}" destId="{0405EB04-E67B-4FE0-9957-D6EC3675285A}" srcOrd="0" destOrd="0" presId="urn:microsoft.com/office/officeart/2008/layout/LinedList"/>
    <dgm:cxn modelId="{6956283B-BC3E-4CF7-BF0F-69B2F8D0A18E}" type="presParOf" srcId="{080C42A2-519F-43EA-AD8F-DB787B9E271D}" destId="{B9BDAE24-7F23-4945-8D8B-313297699337}" srcOrd="1" destOrd="0" presId="urn:microsoft.com/office/officeart/2008/layout/LinedList"/>
    <dgm:cxn modelId="{3FD6C5D9-D11D-44BC-9F02-BE790484E4F9}" type="presParOf" srcId="{040E7D0C-9ED7-4122-8D0D-27ABF2CC3B7F}" destId="{D7FE01B0-205F-4417-BB8B-A0FFD18854C3}" srcOrd="6" destOrd="0" presId="urn:microsoft.com/office/officeart/2008/layout/LinedList"/>
    <dgm:cxn modelId="{4EBF7B90-F655-4DF9-9C64-C9CFC054D5B9}" type="presParOf" srcId="{040E7D0C-9ED7-4122-8D0D-27ABF2CC3B7F}" destId="{58710308-F820-4241-BEF4-22E27D9B76AE}" srcOrd="7" destOrd="0" presId="urn:microsoft.com/office/officeart/2008/layout/LinedList"/>
    <dgm:cxn modelId="{930C7733-FA9D-48DC-B642-E56D02CC81AB}" type="presParOf" srcId="{58710308-F820-4241-BEF4-22E27D9B76AE}" destId="{7FF5E614-A24E-4940-94ED-278F9DDA11BC}" srcOrd="0" destOrd="0" presId="urn:microsoft.com/office/officeart/2008/layout/LinedList"/>
    <dgm:cxn modelId="{598BA746-4AD1-4294-9287-9C2CD25EA6AF}" type="presParOf" srcId="{58710308-F820-4241-BEF4-22E27D9B76AE}" destId="{A5B91F7A-23FD-49B5-AF39-B22D69EF30A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0723A9-143E-4035-93ED-F4D82189D3C1}">
      <dsp:nvSpPr>
        <dsp:cNvPr id="0" name=""/>
        <dsp:cNvSpPr/>
      </dsp:nvSpPr>
      <dsp:spPr>
        <a:xfrm>
          <a:off x="0" y="4366"/>
          <a:ext cx="6245265" cy="9301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9B7449-D27D-4B3C-9720-CB3DBF8684C9}">
      <dsp:nvSpPr>
        <dsp:cNvPr id="0" name=""/>
        <dsp:cNvSpPr/>
      </dsp:nvSpPr>
      <dsp:spPr>
        <a:xfrm>
          <a:off x="281355" y="213639"/>
          <a:ext cx="511556" cy="5115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10AF7A-F727-43E7-8F8A-98E3E9457C61}">
      <dsp:nvSpPr>
        <dsp:cNvPr id="0" name=""/>
        <dsp:cNvSpPr/>
      </dsp:nvSpPr>
      <dsp:spPr>
        <a:xfrm>
          <a:off x="1074268" y="4366"/>
          <a:ext cx="5170996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36" tIns="98436" rIns="98436" bIns="9843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What is NFPA 1700?</a:t>
          </a:r>
        </a:p>
      </dsp:txBody>
      <dsp:txXfrm>
        <a:off x="1074268" y="4366"/>
        <a:ext cx="5170996" cy="930102"/>
      </dsp:txXfrm>
    </dsp:sp>
    <dsp:sp modelId="{060AE589-A6B9-4A6B-9780-B679D135DB63}">
      <dsp:nvSpPr>
        <dsp:cNvPr id="0" name=""/>
        <dsp:cNvSpPr/>
      </dsp:nvSpPr>
      <dsp:spPr>
        <a:xfrm>
          <a:off x="0" y="1166994"/>
          <a:ext cx="6245265" cy="9301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2DDC5B-0977-413A-9F02-B76837D44A44}">
      <dsp:nvSpPr>
        <dsp:cNvPr id="0" name=""/>
        <dsp:cNvSpPr/>
      </dsp:nvSpPr>
      <dsp:spPr>
        <a:xfrm>
          <a:off x="281355" y="1376267"/>
          <a:ext cx="511556" cy="5115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7470D3-77E4-4774-9C07-BCCA45498389}">
      <dsp:nvSpPr>
        <dsp:cNvPr id="0" name=""/>
        <dsp:cNvSpPr/>
      </dsp:nvSpPr>
      <dsp:spPr>
        <a:xfrm>
          <a:off x="1074268" y="1166994"/>
          <a:ext cx="5170996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36" tIns="98436" rIns="98436" bIns="9843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Today’s Fire Environment</a:t>
          </a:r>
        </a:p>
      </dsp:txBody>
      <dsp:txXfrm>
        <a:off x="1074268" y="1166994"/>
        <a:ext cx="5170996" cy="930102"/>
      </dsp:txXfrm>
    </dsp:sp>
    <dsp:sp modelId="{E53F6A8C-907A-4011-81BD-AC6BF171479E}">
      <dsp:nvSpPr>
        <dsp:cNvPr id="0" name=""/>
        <dsp:cNvSpPr/>
      </dsp:nvSpPr>
      <dsp:spPr>
        <a:xfrm>
          <a:off x="0" y="2329622"/>
          <a:ext cx="6245265" cy="9301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610639-E747-4807-B1E9-D2ACDE2C78AD}">
      <dsp:nvSpPr>
        <dsp:cNvPr id="0" name=""/>
        <dsp:cNvSpPr/>
      </dsp:nvSpPr>
      <dsp:spPr>
        <a:xfrm>
          <a:off x="281355" y="2538895"/>
          <a:ext cx="511556" cy="5115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F3FBC4-A7C5-4E4B-A48F-303506DE8277}">
      <dsp:nvSpPr>
        <dsp:cNvPr id="0" name=""/>
        <dsp:cNvSpPr/>
      </dsp:nvSpPr>
      <dsp:spPr>
        <a:xfrm>
          <a:off x="1074268" y="2329622"/>
          <a:ext cx="5170996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36" tIns="98436" rIns="98436" bIns="9843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Firefighting strategies</a:t>
          </a:r>
        </a:p>
      </dsp:txBody>
      <dsp:txXfrm>
        <a:off x="1074268" y="2329622"/>
        <a:ext cx="5170996" cy="930102"/>
      </dsp:txXfrm>
    </dsp:sp>
    <dsp:sp modelId="{87F6B546-AAB1-4FE7-AF04-E99267A42374}">
      <dsp:nvSpPr>
        <dsp:cNvPr id="0" name=""/>
        <dsp:cNvSpPr/>
      </dsp:nvSpPr>
      <dsp:spPr>
        <a:xfrm>
          <a:off x="0" y="3492250"/>
          <a:ext cx="6245265" cy="9301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FFAEC0-3916-41C5-8848-F26DB5F5999C}">
      <dsp:nvSpPr>
        <dsp:cNvPr id="0" name=""/>
        <dsp:cNvSpPr/>
      </dsp:nvSpPr>
      <dsp:spPr>
        <a:xfrm>
          <a:off x="281355" y="3701523"/>
          <a:ext cx="511556" cy="5115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CC2533-5479-47EC-A2A2-93EB43CECF2E}">
      <dsp:nvSpPr>
        <dsp:cNvPr id="0" name=""/>
        <dsp:cNvSpPr/>
      </dsp:nvSpPr>
      <dsp:spPr>
        <a:xfrm>
          <a:off x="1074268" y="3492250"/>
          <a:ext cx="5170996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36" tIns="98436" rIns="98436" bIns="9843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Contamination Reduction</a:t>
          </a:r>
        </a:p>
      </dsp:txBody>
      <dsp:txXfrm>
        <a:off x="1074268" y="3492250"/>
        <a:ext cx="5170996" cy="930102"/>
      </dsp:txXfrm>
    </dsp:sp>
    <dsp:sp modelId="{1CBB3828-44B4-4552-A1AC-91F39F8E4C5D}">
      <dsp:nvSpPr>
        <dsp:cNvPr id="0" name=""/>
        <dsp:cNvSpPr/>
      </dsp:nvSpPr>
      <dsp:spPr>
        <a:xfrm>
          <a:off x="0" y="4654878"/>
          <a:ext cx="6245265" cy="9301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DF9112-62D6-44BE-8554-86980819448E}">
      <dsp:nvSpPr>
        <dsp:cNvPr id="0" name=""/>
        <dsp:cNvSpPr/>
      </dsp:nvSpPr>
      <dsp:spPr>
        <a:xfrm>
          <a:off x="281355" y="4864151"/>
          <a:ext cx="511556" cy="51155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A033ED-FC56-4F1B-861B-C8799132704A}">
      <dsp:nvSpPr>
        <dsp:cNvPr id="0" name=""/>
        <dsp:cNvSpPr/>
      </dsp:nvSpPr>
      <dsp:spPr>
        <a:xfrm>
          <a:off x="1074268" y="4654878"/>
          <a:ext cx="5170996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36" tIns="98436" rIns="98436" bIns="9843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Education and Training</a:t>
          </a:r>
        </a:p>
      </dsp:txBody>
      <dsp:txXfrm>
        <a:off x="1074268" y="4654878"/>
        <a:ext cx="5170996" cy="9301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669291-8BB3-4930-824F-279BF048432A}">
      <dsp:nvSpPr>
        <dsp:cNvPr id="0" name=""/>
        <dsp:cNvSpPr/>
      </dsp:nvSpPr>
      <dsp:spPr>
        <a:xfrm>
          <a:off x="0" y="195906"/>
          <a:ext cx="10515600" cy="191678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DD9CBB-90C6-467C-9D9A-29240C751146}">
      <dsp:nvSpPr>
        <dsp:cNvPr id="0" name=""/>
        <dsp:cNvSpPr/>
      </dsp:nvSpPr>
      <dsp:spPr>
        <a:xfrm>
          <a:off x="407802" y="783567"/>
          <a:ext cx="741459" cy="74145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C93341-2B53-47A5-8A38-3D6351A11904}">
      <dsp:nvSpPr>
        <dsp:cNvPr id="0" name=""/>
        <dsp:cNvSpPr/>
      </dsp:nvSpPr>
      <dsp:spPr>
        <a:xfrm>
          <a:off x="1550974" y="417724"/>
          <a:ext cx="8958534" cy="1384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675" tIns="142675" rIns="142675" bIns="14267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>
              <a:solidFill>
                <a:schemeClr val="tx1"/>
              </a:solidFill>
            </a:rPr>
            <a:t>Originated from a 2014 proposal by retired Kansas City Fire Chief Richard “Smokey” Dyer to develop a guide connecting fire dynamics research with structural firefighting best practices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1550974" y="417724"/>
        <a:ext cx="8958534" cy="1384979"/>
      </dsp:txXfrm>
    </dsp:sp>
    <dsp:sp modelId="{087B89A2-FEBD-4D10-9EC5-F94535302C66}">
      <dsp:nvSpPr>
        <dsp:cNvPr id="0" name=""/>
        <dsp:cNvSpPr/>
      </dsp:nvSpPr>
      <dsp:spPr>
        <a:xfrm>
          <a:off x="0" y="2439502"/>
          <a:ext cx="10515600" cy="172211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584E1B-EADC-4AC5-9A15-1CFFE9105200}">
      <dsp:nvSpPr>
        <dsp:cNvPr id="0" name=""/>
        <dsp:cNvSpPr/>
      </dsp:nvSpPr>
      <dsp:spPr>
        <a:xfrm>
          <a:off x="407802" y="2929830"/>
          <a:ext cx="741459" cy="74145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04F205-F3FC-4869-A89C-D4E307335224}">
      <dsp:nvSpPr>
        <dsp:cNvPr id="0" name=""/>
        <dsp:cNvSpPr/>
      </dsp:nvSpPr>
      <dsp:spPr>
        <a:xfrm>
          <a:off x="1550974" y="2389811"/>
          <a:ext cx="8958534" cy="1696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675" tIns="142675" rIns="142675" bIns="142675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 dirty="0">
              <a:solidFill>
                <a:schemeClr val="tx1"/>
              </a:solidFill>
            </a:rPr>
            <a:t>Endorsed by major fire service organizations including the International Association of Fire Chiefs (IAFC) and the National Institute for Occupational Safety and Health (NIOSH)</a:t>
          </a:r>
          <a:endParaRPr lang="en-US" sz="2500" kern="1200" dirty="0">
            <a:solidFill>
              <a:schemeClr val="tx1"/>
            </a:solidFill>
          </a:endParaRPr>
        </a:p>
      </dsp:txBody>
      <dsp:txXfrm>
        <a:off x="1550974" y="2389811"/>
        <a:ext cx="8958534" cy="16960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51AF4D-AFE1-44A7-82DA-F9AAAAE64D1D}">
      <dsp:nvSpPr>
        <dsp:cNvPr id="0" name=""/>
        <dsp:cNvSpPr/>
      </dsp:nvSpPr>
      <dsp:spPr>
        <a:xfrm>
          <a:off x="0" y="891002"/>
          <a:ext cx="6934718" cy="199530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F1C898-F478-4FBC-B807-9F3EB13D2D1A}">
      <dsp:nvSpPr>
        <dsp:cNvPr id="0" name=""/>
        <dsp:cNvSpPr/>
      </dsp:nvSpPr>
      <dsp:spPr>
        <a:xfrm>
          <a:off x="603578" y="1187942"/>
          <a:ext cx="1097415" cy="109741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2637C-4329-4437-9EC7-1845BC69EFAF}">
      <dsp:nvSpPr>
        <dsp:cNvPr id="0" name=""/>
        <dsp:cNvSpPr/>
      </dsp:nvSpPr>
      <dsp:spPr>
        <a:xfrm>
          <a:off x="2304572" y="739000"/>
          <a:ext cx="4630145" cy="1995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169" tIns="211169" rIns="211169" bIns="211169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Six years, this team pored over modern fire experiments from NIST to UL and investigations to shape a strategy grounded in quantifiable data versus unchallenged tradition</a:t>
          </a:r>
          <a:endParaRPr lang="en-US" sz="2000" kern="1200" dirty="0"/>
        </a:p>
      </dsp:txBody>
      <dsp:txXfrm>
        <a:off x="2304572" y="739000"/>
        <a:ext cx="4630145" cy="1995300"/>
      </dsp:txXfrm>
    </dsp:sp>
    <dsp:sp modelId="{2793B9D8-FDF7-4C41-9C80-A8CD7D2AE6D1}">
      <dsp:nvSpPr>
        <dsp:cNvPr id="0" name=""/>
        <dsp:cNvSpPr/>
      </dsp:nvSpPr>
      <dsp:spPr>
        <a:xfrm>
          <a:off x="0" y="3177701"/>
          <a:ext cx="6934718" cy="199530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4BE0AD-E94D-4850-9A17-D92D1CD651DA}">
      <dsp:nvSpPr>
        <dsp:cNvPr id="0" name=""/>
        <dsp:cNvSpPr/>
      </dsp:nvSpPr>
      <dsp:spPr>
        <a:xfrm>
          <a:off x="603578" y="3626643"/>
          <a:ext cx="1097415" cy="109741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FABA2B-0187-41B8-9D59-D1A8CA3F424C}">
      <dsp:nvSpPr>
        <dsp:cNvPr id="0" name=""/>
        <dsp:cNvSpPr/>
      </dsp:nvSpPr>
      <dsp:spPr>
        <a:xfrm>
          <a:off x="2304572" y="3177701"/>
          <a:ext cx="4630145" cy="1995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169" tIns="211169" rIns="211169" bIns="211169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/>
            <a:t>Consensus-based guide represents the gold standard for safe, effective fireground operations </a:t>
          </a:r>
          <a:endParaRPr lang="en-US" sz="2400" kern="1200" dirty="0"/>
        </a:p>
      </dsp:txBody>
      <dsp:txXfrm>
        <a:off x="2304572" y="3177701"/>
        <a:ext cx="4630145" cy="19953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CBF5A-7067-4A91-8C3D-39A964D134E2}">
      <dsp:nvSpPr>
        <dsp:cNvPr id="0" name=""/>
        <dsp:cNvSpPr/>
      </dsp:nvSpPr>
      <dsp:spPr>
        <a:xfrm>
          <a:off x="0" y="682"/>
          <a:ext cx="624526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F896C7-57A7-4E9B-AB90-12D289084748}">
      <dsp:nvSpPr>
        <dsp:cNvPr id="0" name=""/>
        <dsp:cNvSpPr/>
      </dsp:nvSpPr>
      <dsp:spPr>
        <a:xfrm>
          <a:off x="0" y="682"/>
          <a:ext cx="6245265" cy="798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New and unknown hazards (technology)</a:t>
          </a:r>
        </a:p>
      </dsp:txBody>
      <dsp:txXfrm>
        <a:off x="0" y="682"/>
        <a:ext cx="6245265" cy="798283"/>
      </dsp:txXfrm>
    </dsp:sp>
    <dsp:sp modelId="{675E36C4-E8CD-4628-9CD4-09807A1AF0D5}">
      <dsp:nvSpPr>
        <dsp:cNvPr id="0" name=""/>
        <dsp:cNvSpPr/>
      </dsp:nvSpPr>
      <dsp:spPr>
        <a:xfrm>
          <a:off x="0" y="798965"/>
          <a:ext cx="6245265" cy="0"/>
        </a:xfrm>
        <a:prstGeom prst="line">
          <a:avLst/>
        </a:prstGeom>
        <a:solidFill>
          <a:schemeClr val="accent2">
            <a:hueOff val="945855"/>
            <a:satOff val="2563"/>
            <a:lumOff val="-2026"/>
            <a:alphaOff val="0"/>
          </a:schemeClr>
        </a:solidFill>
        <a:ln w="19050" cap="flat" cmpd="sng" algn="ctr">
          <a:solidFill>
            <a:schemeClr val="accent2">
              <a:hueOff val="945855"/>
              <a:satOff val="2563"/>
              <a:lumOff val="-20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404216-5530-4C12-BFF4-A4053CC11B7C}">
      <dsp:nvSpPr>
        <dsp:cNvPr id="0" name=""/>
        <dsp:cNvSpPr/>
      </dsp:nvSpPr>
      <dsp:spPr>
        <a:xfrm>
          <a:off x="0" y="798965"/>
          <a:ext cx="6245265" cy="798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Faster fire propagation</a:t>
          </a:r>
        </a:p>
      </dsp:txBody>
      <dsp:txXfrm>
        <a:off x="0" y="798965"/>
        <a:ext cx="6245265" cy="798283"/>
      </dsp:txXfrm>
    </dsp:sp>
    <dsp:sp modelId="{09863859-7DF3-4A6E-99EA-BEFE48F5D281}">
      <dsp:nvSpPr>
        <dsp:cNvPr id="0" name=""/>
        <dsp:cNvSpPr/>
      </dsp:nvSpPr>
      <dsp:spPr>
        <a:xfrm>
          <a:off x="0" y="1597248"/>
          <a:ext cx="6245265" cy="0"/>
        </a:xfrm>
        <a:prstGeom prst="line">
          <a:avLst/>
        </a:prstGeom>
        <a:solidFill>
          <a:schemeClr val="accent2">
            <a:hueOff val="1891709"/>
            <a:satOff val="5125"/>
            <a:lumOff val="-4052"/>
            <a:alphaOff val="0"/>
          </a:schemeClr>
        </a:solidFill>
        <a:ln w="19050" cap="flat" cmpd="sng" algn="ctr">
          <a:solidFill>
            <a:schemeClr val="accent2">
              <a:hueOff val="1891709"/>
              <a:satOff val="5125"/>
              <a:lumOff val="-40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5F97D4-917E-4AA6-9DD1-43CD7E843DCC}">
      <dsp:nvSpPr>
        <dsp:cNvPr id="0" name=""/>
        <dsp:cNvSpPr/>
      </dsp:nvSpPr>
      <dsp:spPr>
        <a:xfrm>
          <a:off x="0" y="1597248"/>
          <a:ext cx="6245265" cy="798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Shorter time to flashover</a:t>
          </a:r>
        </a:p>
      </dsp:txBody>
      <dsp:txXfrm>
        <a:off x="0" y="1597248"/>
        <a:ext cx="6245265" cy="798283"/>
      </dsp:txXfrm>
    </dsp:sp>
    <dsp:sp modelId="{3670262B-AD68-4273-8A04-77CE9FCCE1A5}">
      <dsp:nvSpPr>
        <dsp:cNvPr id="0" name=""/>
        <dsp:cNvSpPr/>
      </dsp:nvSpPr>
      <dsp:spPr>
        <a:xfrm>
          <a:off x="0" y="2395531"/>
          <a:ext cx="6245265" cy="0"/>
        </a:xfrm>
        <a:prstGeom prst="line">
          <a:avLst/>
        </a:prstGeom>
        <a:solidFill>
          <a:schemeClr val="accent2">
            <a:hueOff val="2837564"/>
            <a:satOff val="7688"/>
            <a:lumOff val="-6079"/>
            <a:alphaOff val="0"/>
          </a:schemeClr>
        </a:solidFill>
        <a:ln w="19050" cap="flat" cmpd="sng" algn="ctr">
          <a:solidFill>
            <a:schemeClr val="accent2">
              <a:hueOff val="2837564"/>
              <a:satOff val="7688"/>
              <a:lumOff val="-60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177163-5B4D-4CE9-84A0-5059B95286D1}">
      <dsp:nvSpPr>
        <dsp:cNvPr id="0" name=""/>
        <dsp:cNvSpPr/>
      </dsp:nvSpPr>
      <dsp:spPr>
        <a:xfrm>
          <a:off x="0" y="2395531"/>
          <a:ext cx="6245265" cy="798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Rapid changes in fire dynamics</a:t>
          </a:r>
        </a:p>
      </dsp:txBody>
      <dsp:txXfrm>
        <a:off x="0" y="2395531"/>
        <a:ext cx="6245265" cy="798283"/>
      </dsp:txXfrm>
    </dsp:sp>
    <dsp:sp modelId="{1CB230CB-0600-4290-8D9F-606C3BE9364D}">
      <dsp:nvSpPr>
        <dsp:cNvPr id="0" name=""/>
        <dsp:cNvSpPr/>
      </dsp:nvSpPr>
      <dsp:spPr>
        <a:xfrm>
          <a:off x="0" y="3193815"/>
          <a:ext cx="6245265" cy="0"/>
        </a:xfrm>
        <a:prstGeom prst="line">
          <a:avLst/>
        </a:prstGeom>
        <a:solidFill>
          <a:schemeClr val="accent2">
            <a:hueOff val="3783419"/>
            <a:satOff val="10250"/>
            <a:lumOff val="-8105"/>
            <a:alphaOff val="0"/>
          </a:schemeClr>
        </a:solidFill>
        <a:ln w="19050" cap="flat" cmpd="sng" algn="ctr">
          <a:solidFill>
            <a:schemeClr val="accent2">
              <a:hueOff val="3783419"/>
              <a:satOff val="10250"/>
              <a:lumOff val="-81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5135CB-1A94-470C-99D4-E7EB925C023C}">
      <dsp:nvSpPr>
        <dsp:cNvPr id="0" name=""/>
        <dsp:cNvSpPr/>
      </dsp:nvSpPr>
      <dsp:spPr>
        <a:xfrm>
          <a:off x="0" y="3193815"/>
          <a:ext cx="6245265" cy="798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Shorter escape times</a:t>
          </a:r>
        </a:p>
      </dsp:txBody>
      <dsp:txXfrm>
        <a:off x="0" y="3193815"/>
        <a:ext cx="6245265" cy="798283"/>
      </dsp:txXfrm>
    </dsp:sp>
    <dsp:sp modelId="{5481E9DF-06F4-40F5-B73E-737CCD4528B5}">
      <dsp:nvSpPr>
        <dsp:cNvPr id="0" name=""/>
        <dsp:cNvSpPr/>
      </dsp:nvSpPr>
      <dsp:spPr>
        <a:xfrm>
          <a:off x="0" y="3992098"/>
          <a:ext cx="6245265" cy="0"/>
        </a:xfrm>
        <a:prstGeom prst="line">
          <a:avLst/>
        </a:prstGeom>
        <a:solidFill>
          <a:schemeClr val="accent2">
            <a:hueOff val="4729273"/>
            <a:satOff val="12812"/>
            <a:lumOff val="-10131"/>
            <a:alphaOff val="0"/>
          </a:schemeClr>
        </a:solidFill>
        <a:ln w="19050" cap="flat" cmpd="sng" algn="ctr">
          <a:solidFill>
            <a:schemeClr val="accent2">
              <a:hueOff val="4729273"/>
              <a:satOff val="12812"/>
              <a:lumOff val="-1013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9E8005-8CC5-407B-9FD6-19E53DFB3193}">
      <dsp:nvSpPr>
        <dsp:cNvPr id="0" name=""/>
        <dsp:cNvSpPr/>
      </dsp:nvSpPr>
      <dsp:spPr>
        <a:xfrm>
          <a:off x="0" y="3992098"/>
          <a:ext cx="6245265" cy="798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Shorter time to collapse</a:t>
          </a:r>
        </a:p>
      </dsp:txBody>
      <dsp:txXfrm>
        <a:off x="0" y="3992098"/>
        <a:ext cx="6245265" cy="798283"/>
      </dsp:txXfrm>
    </dsp:sp>
    <dsp:sp modelId="{A939C7CE-52D7-4617-BEC9-09A93EC034CF}">
      <dsp:nvSpPr>
        <dsp:cNvPr id="0" name=""/>
        <dsp:cNvSpPr/>
      </dsp:nvSpPr>
      <dsp:spPr>
        <a:xfrm>
          <a:off x="0" y="4790381"/>
          <a:ext cx="6245265" cy="0"/>
        </a:xfrm>
        <a:prstGeom prst="line">
          <a:avLst/>
        </a:prstGeom>
        <a:solidFill>
          <a:schemeClr val="accent2">
            <a:hueOff val="5675128"/>
            <a:satOff val="15375"/>
            <a:lumOff val="-12157"/>
            <a:alphaOff val="0"/>
          </a:schemeClr>
        </a:solidFill>
        <a:ln w="19050" cap="flat" cmpd="sng" algn="ctr">
          <a:solidFill>
            <a:schemeClr val="accent2">
              <a:hueOff val="5675128"/>
              <a:satOff val="15375"/>
              <a:lumOff val="-1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A2D4E5-200C-4C66-8DF9-2C9872A2C3BD}">
      <dsp:nvSpPr>
        <dsp:cNvPr id="0" name=""/>
        <dsp:cNvSpPr/>
      </dsp:nvSpPr>
      <dsp:spPr>
        <a:xfrm>
          <a:off x="0" y="4790381"/>
          <a:ext cx="6245265" cy="798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New exposure problems</a:t>
          </a:r>
        </a:p>
      </dsp:txBody>
      <dsp:txXfrm>
        <a:off x="0" y="4790381"/>
        <a:ext cx="6245265" cy="79828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4B3212-D2AC-4307-AECB-BE0BDE7F0243}">
      <dsp:nvSpPr>
        <dsp:cNvPr id="0" name=""/>
        <dsp:cNvSpPr/>
      </dsp:nvSpPr>
      <dsp:spPr>
        <a:xfrm>
          <a:off x="282221" y="1410409"/>
          <a:ext cx="1371985" cy="137198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27C184-BCA6-408D-91D1-F29FDBC4478B}">
      <dsp:nvSpPr>
        <dsp:cNvPr id="0" name=""/>
        <dsp:cNvSpPr/>
      </dsp:nvSpPr>
      <dsp:spPr>
        <a:xfrm>
          <a:off x="570337" y="1698526"/>
          <a:ext cx="795751" cy="79575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35D174-A8CF-4405-AD46-965FB7F1DD51}">
      <dsp:nvSpPr>
        <dsp:cNvPr id="0" name=""/>
        <dsp:cNvSpPr/>
      </dsp:nvSpPr>
      <dsp:spPr>
        <a:xfrm>
          <a:off x="1948202" y="1410409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How often do you make decisions on the fireground based on your knowledge of fire science or fire dynamics? </a:t>
          </a:r>
        </a:p>
      </dsp:txBody>
      <dsp:txXfrm>
        <a:off x="1948202" y="1410409"/>
        <a:ext cx="3233964" cy="1371985"/>
      </dsp:txXfrm>
    </dsp:sp>
    <dsp:sp modelId="{B6DF0E73-3029-4EF6-880D-E481669DBB76}">
      <dsp:nvSpPr>
        <dsp:cNvPr id="0" name=""/>
        <dsp:cNvSpPr/>
      </dsp:nvSpPr>
      <dsp:spPr>
        <a:xfrm>
          <a:off x="5745661" y="1410409"/>
          <a:ext cx="1371985" cy="137198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6BFDE-CE93-49A0-94C4-6C3FEBD95DB7}">
      <dsp:nvSpPr>
        <dsp:cNvPr id="0" name=""/>
        <dsp:cNvSpPr/>
      </dsp:nvSpPr>
      <dsp:spPr>
        <a:xfrm>
          <a:off x="6033778" y="1698526"/>
          <a:ext cx="795751" cy="79575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147D0D-C745-4780-A882-DEB1BC26FCA1}">
      <dsp:nvSpPr>
        <dsp:cNvPr id="0" name=""/>
        <dsp:cNvSpPr/>
      </dsp:nvSpPr>
      <dsp:spPr>
        <a:xfrm>
          <a:off x="7411643" y="1410409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When was the last time you updated your understanding of how it impacts modern firefighting operations?</a:t>
          </a:r>
        </a:p>
      </dsp:txBody>
      <dsp:txXfrm>
        <a:off x="7411643" y="1410409"/>
        <a:ext cx="3233964" cy="137198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CF4313-5E09-4D47-AE9B-90291A6E3A44}">
      <dsp:nvSpPr>
        <dsp:cNvPr id="0" name=""/>
        <dsp:cNvSpPr/>
      </dsp:nvSpPr>
      <dsp:spPr>
        <a:xfrm>
          <a:off x="0" y="679"/>
          <a:ext cx="6651253" cy="159028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F9285B-4D8E-49D1-95F3-6FB282983C28}">
      <dsp:nvSpPr>
        <dsp:cNvPr id="0" name=""/>
        <dsp:cNvSpPr/>
      </dsp:nvSpPr>
      <dsp:spPr>
        <a:xfrm>
          <a:off x="481061" y="358494"/>
          <a:ext cx="874657" cy="87465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BE2166-C436-4F9D-A6E3-BFD17C6BD5D8}">
      <dsp:nvSpPr>
        <dsp:cNvPr id="0" name=""/>
        <dsp:cNvSpPr/>
      </dsp:nvSpPr>
      <dsp:spPr>
        <a:xfrm>
          <a:off x="1836781" y="679"/>
          <a:ext cx="4814471" cy="1590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305" tIns="168305" rIns="168305" bIns="1683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baseline="0" dirty="0">
              <a:solidFill>
                <a:schemeClr val="tx1"/>
              </a:solidFill>
            </a:rPr>
            <a:t>Change isn't going to slow down. </a:t>
          </a:r>
          <a:endParaRPr lang="en-US" sz="2200" kern="1200" dirty="0">
            <a:solidFill>
              <a:schemeClr val="tx1"/>
            </a:solidFill>
          </a:endParaRPr>
        </a:p>
      </dsp:txBody>
      <dsp:txXfrm>
        <a:off x="1836781" y="679"/>
        <a:ext cx="4814471" cy="1590287"/>
      </dsp:txXfrm>
    </dsp:sp>
    <dsp:sp modelId="{50829898-3373-4CFF-BD57-EED0BD648779}">
      <dsp:nvSpPr>
        <dsp:cNvPr id="0" name=""/>
        <dsp:cNvSpPr/>
      </dsp:nvSpPr>
      <dsp:spPr>
        <a:xfrm>
          <a:off x="0" y="1988538"/>
          <a:ext cx="6651253" cy="159028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78C74C-7DE4-4954-B303-94DAFFCC6227}">
      <dsp:nvSpPr>
        <dsp:cNvPr id="0" name=""/>
        <dsp:cNvSpPr/>
      </dsp:nvSpPr>
      <dsp:spPr>
        <a:xfrm>
          <a:off x="481061" y="2346353"/>
          <a:ext cx="874657" cy="87465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3D6A22-B6BA-429B-83D5-BF36D761480F}">
      <dsp:nvSpPr>
        <dsp:cNvPr id="0" name=""/>
        <dsp:cNvSpPr/>
      </dsp:nvSpPr>
      <dsp:spPr>
        <a:xfrm>
          <a:off x="1836781" y="1988538"/>
          <a:ext cx="4814471" cy="1590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305" tIns="168305" rIns="168305" bIns="1683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baseline="0" dirty="0">
              <a:solidFill>
                <a:schemeClr val="tx1"/>
              </a:solidFill>
            </a:rPr>
            <a:t>The current trend is that more homes will have solar panels on the roof and battery-powered vehicles in the garage. </a:t>
          </a:r>
          <a:endParaRPr lang="en-US" sz="2200" kern="1200" dirty="0">
            <a:solidFill>
              <a:schemeClr val="tx1"/>
            </a:solidFill>
          </a:endParaRPr>
        </a:p>
      </dsp:txBody>
      <dsp:txXfrm>
        <a:off x="1836781" y="1988538"/>
        <a:ext cx="4814471" cy="1590287"/>
      </dsp:txXfrm>
    </dsp:sp>
    <dsp:sp modelId="{65A7A72E-DE27-4B93-B660-F2470C180638}">
      <dsp:nvSpPr>
        <dsp:cNvPr id="0" name=""/>
        <dsp:cNvSpPr/>
      </dsp:nvSpPr>
      <dsp:spPr>
        <a:xfrm>
          <a:off x="0" y="3976397"/>
          <a:ext cx="6651253" cy="159028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B2FD94-FBFD-4342-9465-9548BAC7C045}">
      <dsp:nvSpPr>
        <dsp:cNvPr id="0" name=""/>
        <dsp:cNvSpPr/>
      </dsp:nvSpPr>
      <dsp:spPr>
        <a:xfrm>
          <a:off x="481061" y="4334211"/>
          <a:ext cx="874657" cy="87465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89465B-A2DE-415A-A28F-F7696B74636B}">
      <dsp:nvSpPr>
        <dsp:cNvPr id="0" name=""/>
        <dsp:cNvSpPr/>
      </dsp:nvSpPr>
      <dsp:spPr>
        <a:xfrm>
          <a:off x="1836781" y="3976397"/>
          <a:ext cx="4814471" cy="1590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305" tIns="168305" rIns="168305" bIns="1683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baseline="0" dirty="0">
              <a:solidFill>
                <a:schemeClr val="tx1"/>
              </a:solidFill>
            </a:rPr>
            <a:t>New technologies in building design and construction methods are always evolving.</a:t>
          </a:r>
          <a:endParaRPr lang="en-US" sz="2200" kern="1200" dirty="0">
            <a:solidFill>
              <a:schemeClr val="tx1"/>
            </a:solidFill>
          </a:endParaRPr>
        </a:p>
      </dsp:txBody>
      <dsp:txXfrm>
        <a:off x="1836781" y="3976397"/>
        <a:ext cx="4814471" cy="159028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F41CE4-FD3F-4B15-9EAC-610E46431A60}">
      <dsp:nvSpPr>
        <dsp:cNvPr id="0" name=""/>
        <dsp:cNvSpPr/>
      </dsp:nvSpPr>
      <dsp:spPr>
        <a:xfrm>
          <a:off x="0" y="33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746575-19E4-463C-B7B6-71A45AF15035}">
      <dsp:nvSpPr>
        <dsp:cNvPr id="0" name=""/>
        <dsp:cNvSpPr/>
      </dsp:nvSpPr>
      <dsp:spPr>
        <a:xfrm>
          <a:off x="0" y="336"/>
          <a:ext cx="10515600" cy="55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Dimensional lumber</a:t>
          </a:r>
        </a:p>
      </dsp:txBody>
      <dsp:txXfrm>
        <a:off x="0" y="336"/>
        <a:ext cx="10515600" cy="551392"/>
      </dsp:txXfrm>
    </dsp:sp>
    <dsp:sp modelId="{CAAE32A0-E803-4302-BAAB-7327A5713BCF}">
      <dsp:nvSpPr>
        <dsp:cNvPr id="0" name=""/>
        <dsp:cNvSpPr/>
      </dsp:nvSpPr>
      <dsp:spPr>
        <a:xfrm>
          <a:off x="0" y="55172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E633CC-2304-4731-9EEE-C9BD099BBD03}">
      <dsp:nvSpPr>
        <dsp:cNvPr id="0" name=""/>
        <dsp:cNvSpPr/>
      </dsp:nvSpPr>
      <dsp:spPr>
        <a:xfrm>
          <a:off x="0" y="551728"/>
          <a:ext cx="10515600" cy="55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Legacy vs. synthetic materials</a:t>
          </a:r>
        </a:p>
      </dsp:txBody>
      <dsp:txXfrm>
        <a:off x="0" y="551728"/>
        <a:ext cx="10515600" cy="551392"/>
      </dsp:txXfrm>
    </dsp:sp>
    <dsp:sp modelId="{7EEADABE-ABD7-4685-9D56-2D52DC61658F}">
      <dsp:nvSpPr>
        <dsp:cNvPr id="0" name=""/>
        <dsp:cNvSpPr/>
      </dsp:nvSpPr>
      <dsp:spPr>
        <a:xfrm>
          <a:off x="0" y="110312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7D7624-F1A7-4D99-BA7A-7C77ECBF7DAE}">
      <dsp:nvSpPr>
        <dsp:cNvPr id="0" name=""/>
        <dsp:cNvSpPr/>
      </dsp:nvSpPr>
      <dsp:spPr>
        <a:xfrm>
          <a:off x="0" y="1103121"/>
          <a:ext cx="10515600" cy="55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Time to flashover</a:t>
          </a:r>
        </a:p>
      </dsp:txBody>
      <dsp:txXfrm>
        <a:off x="0" y="1103121"/>
        <a:ext cx="10515600" cy="551392"/>
      </dsp:txXfrm>
    </dsp:sp>
    <dsp:sp modelId="{D30D9D28-7D74-4508-AD83-6CF6B1F56064}">
      <dsp:nvSpPr>
        <dsp:cNvPr id="0" name=""/>
        <dsp:cNvSpPr/>
      </dsp:nvSpPr>
      <dsp:spPr>
        <a:xfrm>
          <a:off x="0" y="165451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1B8782-A006-44BE-8EB1-ACC3BF168E23}">
      <dsp:nvSpPr>
        <dsp:cNvPr id="0" name=""/>
        <dsp:cNvSpPr/>
      </dsp:nvSpPr>
      <dsp:spPr>
        <a:xfrm>
          <a:off x="0" y="1654513"/>
          <a:ext cx="10515600" cy="55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Heat rates</a:t>
          </a:r>
        </a:p>
      </dsp:txBody>
      <dsp:txXfrm>
        <a:off x="0" y="1654513"/>
        <a:ext cx="10515600" cy="551392"/>
      </dsp:txXfrm>
    </dsp:sp>
    <dsp:sp modelId="{3CBC7AD9-CF44-4D2D-BBA4-3A6F3942CFD5}">
      <dsp:nvSpPr>
        <dsp:cNvPr id="0" name=""/>
        <dsp:cNvSpPr/>
      </dsp:nvSpPr>
      <dsp:spPr>
        <a:xfrm>
          <a:off x="0" y="220590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A4DDD5-B7AD-49BE-B946-F15F3E4DC890}">
      <dsp:nvSpPr>
        <dsp:cNvPr id="0" name=""/>
        <dsp:cNvSpPr/>
      </dsp:nvSpPr>
      <dsp:spPr>
        <a:xfrm>
          <a:off x="0" y="2205906"/>
          <a:ext cx="10515600" cy="55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Wind direction, ventilation, and flow patterns</a:t>
          </a:r>
        </a:p>
      </dsp:txBody>
      <dsp:txXfrm>
        <a:off x="0" y="2205906"/>
        <a:ext cx="10515600" cy="55139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FC0AF5-CBD0-45F4-B705-061A8C4B12C1}">
      <dsp:nvSpPr>
        <dsp:cNvPr id="0" name=""/>
        <dsp:cNvSpPr/>
      </dsp:nvSpPr>
      <dsp:spPr>
        <a:xfrm>
          <a:off x="0" y="614"/>
          <a:ext cx="63351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B7E56D-82B8-4408-8544-BD475EC81FF3}">
      <dsp:nvSpPr>
        <dsp:cNvPr id="0" name=""/>
        <dsp:cNvSpPr/>
      </dsp:nvSpPr>
      <dsp:spPr>
        <a:xfrm>
          <a:off x="0" y="614"/>
          <a:ext cx="6335110" cy="386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Bystander/witness statements</a:t>
          </a:r>
        </a:p>
      </dsp:txBody>
      <dsp:txXfrm>
        <a:off x="0" y="614"/>
        <a:ext cx="6335110" cy="386947"/>
      </dsp:txXfrm>
    </dsp:sp>
    <dsp:sp modelId="{84E4ED86-9D39-4334-BA33-CA74E1A5DD8E}">
      <dsp:nvSpPr>
        <dsp:cNvPr id="0" name=""/>
        <dsp:cNvSpPr/>
      </dsp:nvSpPr>
      <dsp:spPr>
        <a:xfrm>
          <a:off x="0" y="387561"/>
          <a:ext cx="63351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D85073-BDD5-48FC-AD8A-34227884D7FC}">
      <dsp:nvSpPr>
        <dsp:cNvPr id="0" name=""/>
        <dsp:cNvSpPr/>
      </dsp:nvSpPr>
      <dsp:spPr>
        <a:xfrm>
          <a:off x="0" y="387561"/>
          <a:ext cx="6335110" cy="386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Access concerns on the property</a:t>
          </a:r>
        </a:p>
      </dsp:txBody>
      <dsp:txXfrm>
        <a:off x="0" y="387561"/>
        <a:ext cx="6335110" cy="386947"/>
      </dsp:txXfrm>
    </dsp:sp>
    <dsp:sp modelId="{12852657-1E36-46C9-9FF3-1D488F98019E}">
      <dsp:nvSpPr>
        <dsp:cNvPr id="0" name=""/>
        <dsp:cNvSpPr/>
      </dsp:nvSpPr>
      <dsp:spPr>
        <a:xfrm>
          <a:off x="0" y="774508"/>
          <a:ext cx="63351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43A12B-01E4-4C68-9300-F81A41BD2CE0}">
      <dsp:nvSpPr>
        <dsp:cNvPr id="0" name=""/>
        <dsp:cNvSpPr/>
      </dsp:nvSpPr>
      <dsp:spPr>
        <a:xfrm>
          <a:off x="0" y="774508"/>
          <a:ext cx="6335110" cy="386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Building height, size, and stability</a:t>
          </a:r>
        </a:p>
      </dsp:txBody>
      <dsp:txXfrm>
        <a:off x="0" y="774508"/>
        <a:ext cx="6335110" cy="386947"/>
      </dsp:txXfrm>
    </dsp:sp>
    <dsp:sp modelId="{CD9CE9E5-15A7-42FE-9498-136A10FDFB75}">
      <dsp:nvSpPr>
        <dsp:cNvPr id="0" name=""/>
        <dsp:cNvSpPr/>
      </dsp:nvSpPr>
      <dsp:spPr>
        <a:xfrm>
          <a:off x="0" y="1161456"/>
          <a:ext cx="63351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2BAB63-1DD3-430D-95C9-2F1500385074}">
      <dsp:nvSpPr>
        <dsp:cNvPr id="0" name=""/>
        <dsp:cNvSpPr/>
      </dsp:nvSpPr>
      <dsp:spPr>
        <a:xfrm>
          <a:off x="0" y="1161456"/>
          <a:ext cx="6335110" cy="386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Occupancy type</a:t>
          </a:r>
        </a:p>
      </dsp:txBody>
      <dsp:txXfrm>
        <a:off x="0" y="1161456"/>
        <a:ext cx="6335110" cy="386947"/>
      </dsp:txXfrm>
    </dsp:sp>
    <dsp:sp modelId="{6D1F38E4-B88E-45C1-A44C-5029C3E4D59E}">
      <dsp:nvSpPr>
        <dsp:cNvPr id="0" name=""/>
        <dsp:cNvSpPr/>
      </dsp:nvSpPr>
      <dsp:spPr>
        <a:xfrm>
          <a:off x="0" y="1548403"/>
          <a:ext cx="63351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21D03C-70DA-473A-8D6C-1A2407002A01}">
      <dsp:nvSpPr>
        <dsp:cNvPr id="0" name=""/>
        <dsp:cNvSpPr/>
      </dsp:nvSpPr>
      <dsp:spPr>
        <a:xfrm>
          <a:off x="0" y="1548403"/>
          <a:ext cx="6335110" cy="386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Construction type</a:t>
          </a:r>
        </a:p>
      </dsp:txBody>
      <dsp:txXfrm>
        <a:off x="0" y="1548403"/>
        <a:ext cx="6335110" cy="386947"/>
      </dsp:txXfrm>
    </dsp:sp>
    <dsp:sp modelId="{70BC01FC-0559-48F5-825C-F269985DE2D1}">
      <dsp:nvSpPr>
        <dsp:cNvPr id="0" name=""/>
        <dsp:cNvSpPr/>
      </dsp:nvSpPr>
      <dsp:spPr>
        <a:xfrm>
          <a:off x="0" y="1935350"/>
          <a:ext cx="63351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8157F8-9BBC-47E6-8F01-A516FD7B54FC}">
      <dsp:nvSpPr>
        <dsp:cNvPr id="0" name=""/>
        <dsp:cNvSpPr/>
      </dsp:nvSpPr>
      <dsp:spPr>
        <a:xfrm>
          <a:off x="0" y="1935350"/>
          <a:ext cx="6335110" cy="386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Wind direction relative to the building location and configuration</a:t>
          </a:r>
        </a:p>
      </dsp:txBody>
      <dsp:txXfrm>
        <a:off x="0" y="1935350"/>
        <a:ext cx="6335110" cy="386947"/>
      </dsp:txXfrm>
    </dsp:sp>
    <dsp:sp modelId="{3EDE2F65-DC73-441A-B028-561D0DD363B4}">
      <dsp:nvSpPr>
        <dsp:cNvPr id="0" name=""/>
        <dsp:cNvSpPr/>
      </dsp:nvSpPr>
      <dsp:spPr>
        <a:xfrm>
          <a:off x="0" y="2322298"/>
          <a:ext cx="63351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04DA5D-B023-41F1-9D48-7490DD9430C4}">
      <dsp:nvSpPr>
        <dsp:cNvPr id="0" name=""/>
        <dsp:cNvSpPr/>
      </dsp:nvSpPr>
      <dsp:spPr>
        <a:xfrm>
          <a:off x="0" y="2322298"/>
          <a:ext cx="6335110" cy="386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Fire location, size, extent</a:t>
          </a:r>
        </a:p>
      </dsp:txBody>
      <dsp:txXfrm>
        <a:off x="0" y="2322298"/>
        <a:ext cx="6335110" cy="386947"/>
      </dsp:txXfrm>
    </dsp:sp>
    <dsp:sp modelId="{3C3DC67C-088B-4FD9-9052-3D94791E1452}">
      <dsp:nvSpPr>
        <dsp:cNvPr id="0" name=""/>
        <dsp:cNvSpPr/>
      </dsp:nvSpPr>
      <dsp:spPr>
        <a:xfrm>
          <a:off x="0" y="2709245"/>
          <a:ext cx="63351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FED773-77BB-4E6D-A9DA-225109CF70EA}">
      <dsp:nvSpPr>
        <dsp:cNvPr id="0" name=""/>
        <dsp:cNvSpPr/>
      </dsp:nvSpPr>
      <dsp:spPr>
        <a:xfrm>
          <a:off x="0" y="2709245"/>
          <a:ext cx="6335110" cy="386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Civilian and firefighter life safety</a:t>
          </a:r>
        </a:p>
      </dsp:txBody>
      <dsp:txXfrm>
        <a:off x="0" y="2709245"/>
        <a:ext cx="6335110" cy="386947"/>
      </dsp:txXfrm>
    </dsp:sp>
    <dsp:sp modelId="{0FCC1C9F-03AC-4B10-B98F-B21714C5ACA2}">
      <dsp:nvSpPr>
        <dsp:cNvPr id="0" name=""/>
        <dsp:cNvSpPr/>
      </dsp:nvSpPr>
      <dsp:spPr>
        <a:xfrm>
          <a:off x="0" y="3096193"/>
          <a:ext cx="63351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6223E0-1DA6-4456-844B-3070C1EC8E4D}">
      <dsp:nvSpPr>
        <dsp:cNvPr id="0" name=""/>
        <dsp:cNvSpPr/>
      </dsp:nvSpPr>
      <dsp:spPr>
        <a:xfrm>
          <a:off x="0" y="3096193"/>
          <a:ext cx="6335110" cy="386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Suspected direction of fire and smoke travel within the structure (flow path)</a:t>
          </a:r>
        </a:p>
      </dsp:txBody>
      <dsp:txXfrm>
        <a:off x="0" y="3096193"/>
        <a:ext cx="6335110" cy="386947"/>
      </dsp:txXfrm>
    </dsp:sp>
    <dsp:sp modelId="{47D3B3D4-3FB8-41F7-9CAE-B7CD7E88A3B5}">
      <dsp:nvSpPr>
        <dsp:cNvPr id="0" name=""/>
        <dsp:cNvSpPr/>
      </dsp:nvSpPr>
      <dsp:spPr>
        <a:xfrm>
          <a:off x="0" y="3483140"/>
          <a:ext cx="63351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44CF51-3A34-4C55-8D0A-4E02C07CFC12}">
      <dsp:nvSpPr>
        <dsp:cNvPr id="0" name=""/>
        <dsp:cNvSpPr/>
      </dsp:nvSpPr>
      <dsp:spPr>
        <a:xfrm>
          <a:off x="0" y="3483140"/>
          <a:ext cx="6335110" cy="386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Smoke and fire exposures exterior to the structure</a:t>
          </a:r>
        </a:p>
      </dsp:txBody>
      <dsp:txXfrm>
        <a:off x="0" y="3483140"/>
        <a:ext cx="6335110" cy="386947"/>
      </dsp:txXfrm>
    </dsp:sp>
    <dsp:sp modelId="{D6F68F7A-69E9-4ED5-B794-DD3B8DC2C1CD}">
      <dsp:nvSpPr>
        <dsp:cNvPr id="0" name=""/>
        <dsp:cNvSpPr/>
      </dsp:nvSpPr>
      <dsp:spPr>
        <a:xfrm>
          <a:off x="0" y="3870087"/>
          <a:ext cx="63351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BC8638-9ED2-482A-B843-009F61281428}">
      <dsp:nvSpPr>
        <dsp:cNvPr id="0" name=""/>
        <dsp:cNvSpPr/>
      </dsp:nvSpPr>
      <dsp:spPr>
        <a:xfrm>
          <a:off x="0" y="3870087"/>
          <a:ext cx="6335110" cy="386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Presence and status of fixed fire protection systems</a:t>
          </a:r>
        </a:p>
      </dsp:txBody>
      <dsp:txXfrm>
        <a:off x="0" y="3870087"/>
        <a:ext cx="6335110" cy="386947"/>
      </dsp:txXfrm>
    </dsp:sp>
    <dsp:sp modelId="{77B0EB46-9CD1-4E2F-8A9C-A5D45902B15A}">
      <dsp:nvSpPr>
        <dsp:cNvPr id="0" name=""/>
        <dsp:cNvSpPr/>
      </dsp:nvSpPr>
      <dsp:spPr>
        <a:xfrm>
          <a:off x="0" y="4257035"/>
          <a:ext cx="63351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305D05-A894-4EA9-BCA0-E88089E30725}">
      <dsp:nvSpPr>
        <dsp:cNvPr id="0" name=""/>
        <dsp:cNvSpPr/>
      </dsp:nvSpPr>
      <dsp:spPr>
        <a:xfrm>
          <a:off x="0" y="4257035"/>
          <a:ext cx="6335110" cy="386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Firefighter safety building marking systems</a:t>
          </a:r>
        </a:p>
      </dsp:txBody>
      <dsp:txXfrm>
        <a:off x="0" y="4257035"/>
        <a:ext cx="6335110" cy="386947"/>
      </dsp:txXfrm>
    </dsp:sp>
    <dsp:sp modelId="{60436BAF-D8B2-451B-AD25-1D2909FEB481}">
      <dsp:nvSpPr>
        <dsp:cNvPr id="0" name=""/>
        <dsp:cNvSpPr/>
      </dsp:nvSpPr>
      <dsp:spPr>
        <a:xfrm>
          <a:off x="0" y="4643982"/>
          <a:ext cx="63351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AB9AA9-0C9E-44C3-9D6E-2822071FF96A}">
      <dsp:nvSpPr>
        <dsp:cNvPr id="0" name=""/>
        <dsp:cNvSpPr/>
      </dsp:nvSpPr>
      <dsp:spPr>
        <a:xfrm>
          <a:off x="0" y="4643982"/>
          <a:ext cx="6335110" cy="386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Resources available</a:t>
          </a:r>
        </a:p>
      </dsp:txBody>
      <dsp:txXfrm>
        <a:off x="0" y="4643982"/>
        <a:ext cx="6335110" cy="38694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C01548-D542-421C-AC18-B2FDB500AEC6}">
      <dsp:nvSpPr>
        <dsp:cNvPr id="0" name=""/>
        <dsp:cNvSpPr/>
      </dsp:nvSpPr>
      <dsp:spPr>
        <a:xfrm>
          <a:off x="2227682" y="3976015"/>
          <a:ext cx="42931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9317" y="4572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6DF08F-ECF3-4BA6-AC63-C357025C0585}">
      <dsp:nvSpPr>
        <dsp:cNvPr id="0" name=""/>
        <dsp:cNvSpPr/>
      </dsp:nvSpPr>
      <dsp:spPr>
        <a:xfrm>
          <a:off x="2227682" y="2175669"/>
          <a:ext cx="429317" cy="4615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4658" y="0"/>
              </a:lnTo>
              <a:lnTo>
                <a:pt x="214658" y="461516"/>
              </a:lnTo>
              <a:lnTo>
                <a:pt x="429317" y="46151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20C9B-7EA2-42B9-A146-479DB30475C8}">
      <dsp:nvSpPr>
        <dsp:cNvPr id="0" name=""/>
        <dsp:cNvSpPr/>
      </dsp:nvSpPr>
      <dsp:spPr>
        <a:xfrm>
          <a:off x="2227682" y="1714152"/>
          <a:ext cx="429317" cy="461516"/>
        </a:xfrm>
        <a:custGeom>
          <a:avLst/>
          <a:gdLst/>
          <a:ahLst/>
          <a:cxnLst/>
          <a:rect l="0" t="0" r="0" b="0"/>
          <a:pathLst>
            <a:path>
              <a:moveTo>
                <a:pt x="0" y="461516"/>
              </a:moveTo>
              <a:lnTo>
                <a:pt x="214658" y="461516"/>
              </a:lnTo>
              <a:lnTo>
                <a:pt x="214658" y="0"/>
              </a:lnTo>
              <a:lnTo>
                <a:pt x="429317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AF7CCE-F8A0-4B6C-8EFB-F53D140AB41A}">
      <dsp:nvSpPr>
        <dsp:cNvPr id="0" name=""/>
        <dsp:cNvSpPr/>
      </dsp:nvSpPr>
      <dsp:spPr>
        <a:xfrm>
          <a:off x="81093" y="2247"/>
          <a:ext cx="2146589" cy="654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Risk vs. reward</a:t>
          </a:r>
        </a:p>
      </dsp:txBody>
      <dsp:txXfrm>
        <a:off x="81093" y="2247"/>
        <a:ext cx="2146589" cy="654709"/>
      </dsp:txXfrm>
    </dsp:sp>
    <dsp:sp modelId="{53C191C9-8436-4541-867A-B34B0BDE62AB}">
      <dsp:nvSpPr>
        <dsp:cNvPr id="0" name=""/>
        <dsp:cNvSpPr/>
      </dsp:nvSpPr>
      <dsp:spPr>
        <a:xfrm>
          <a:off x="81093" y="925280"/>
          <a:ext cx="2146589" cy="654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Offensive or Defensive</a:t>
          </a:r>
        </a:p>
      </dsp:txBody>
      <dsp:txXfrm>
        <a:off x="81093" y="925280"/>
        <a:ext cx="2146589" cy="654709"/>
      </dsp:txXfrm>
    </dsp:sp>
    <dsp:sp modelId="{1E6D0586-85FD-4631-8BE0-3CB473C15F08}">
      <dsp:nvSpPr>
        <dsp:cNvPr id="0" name=""/>
        <dsp:cNvSpPr/>
      </dsp:nvSpPr>
      <dsp:spPr>
        <a:xfrm>
          <a:off x="81093" y="1848314"/>
          <a:ext cx="2146589" cy="654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Water tactics</a:t>
          </a:r>
        </a:p>
      </dsp:txBody>
      <dsp:txXfrm>
        <a:off x="81093" y="1848314"/>
        <a:ext cx="2146589" cy="654709"/>
      </dsp:txXfrm>
    </dsp:sp>
    <dsp:sp modelId="{90D786BD-15A1-4E20-B61A-E0F1AAF4C326}">
      <dsp:nvSpPr>
        <dsp:cNvPr id="0" name=""/>
        <dsp:cNvSpPr/>
      </dsp:nvSpPr>
      <dsp:spPr>
        <a:xfrm>
          <a:off x="2657000" y="1386797"/>
          <a:ext cx="2146589" cy="654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big vs. little</a:t>
          </a:r>
        </a:p>
      </dsp:txBody>
      <dsp:txXfrm>
        <a:off x="2657000" y="1386797"/>
        <a:ext cx="2146589" cy="654709"/>
      </dsp:txXfrm>
    </dsp:sp>
    <dsp:sp modelId="{727C7E16-9F04-43FC-80CC-B8FE9C7BFD56}">
      <dsp:nvSpPr>
        <dsp:cNvPr id="0" name=""/>
        <dsp:cNvSpPr/>
      </dsp:nvSpPr>
      <dsp:spPr>
        <a:xfrm>
          <a:off x="2657000" y="2309830"/>
          <a:ext cx="2146589" cy="654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straight vs. fog</a:t>
          </a:r>
        </a:p>
      </dsp:txBody>
      <dsp:txXfrm>
        <a:off x="2657000" y="2309830"/>
        <a:ext cx="2146589" cy="654709"/>
      </dsp:txXfrm>
    </dsp:sp>
    <dsp:sp modelId="{0DD29D2C-EEB5-4620-BA12-CD5866F6F07A}">
      <dsp:nvSpPr>
        <dsp:cNvPr id="0" name=""/>
        <dsp:cNvSpPr/>
      </dsp:nvSpPr>
      <dsp:spPr>
        <a:xfrm>
          <a:off x="81093" y="2771347"/>
          <a:ext cx="2146589" cy="654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Tactics can change SLICERS vs. RECEVO VS</a:t>
          </a:r>
        </a:p>
      </dsp:txBody>
      <dsp:txXfrm>
        <a:off x="81093" y="2771347"/>
        <a:ext cx="2146589" cy="654709"/>
      </dsp:txXfrm>
    </dsp:sp>
    <dsp:sp modelId="{77AD1CAE-25C6-4374-A9AF-68DEEC598FF9}">
      <dsp:nvSpPr>
        <dsp:cNvPr id="0" name=""/>
        <dsp:cNvSpPr/>
      </dsp:nvSpPr>
      <dsp:spPr>
        <a:xfrm>
          <a:off x="81093" y="3694380"/>
          <a:ext cx="2146589" cy="654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Determine your priorities</a:t>
          </a:r>
        </a:p>
      </dsp:txBody>
      <dsp:txXfrm>
        <a:off x="81093" y="3694380"/>
        <a:ext cx="2146589" cy="654709"/>
      </dsp:txXfrm>
    </dsp:sp>
    <dsp:sp modelId="{BE3278CF-062D-4294-B51F-C5C276A2F2E3}">
      <dsp:nvSpPr>
        <dsp:cNvPr id="0" name=""/>
        <dsp:cNvSpPr/>
      </dsp:nvSpPr>
      <dsp:spPr>
        <a:xfrm>
          <a:off x="2657000" y="3694380"/>
          <a:ext cx="2146589" cy="654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Life Safety 1st</a:t>
          </a:r>
        </a:p>
      </dsp:txBody>
      <dsp:txXfrm>
        <a:off x="2657000" y="3694380"/>
        <a:ext cx="2146589" cy="65470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1E9411-9FB5-42BF-ABBC-EC2D95B3952E}">
      <dsp:nvSpPr>
        <dsp:cNvPr id="0" name=""/>
        <dsp:cNvSpPr/>
      </dsp:nvSpPr>
      <dsp:spPr>
        <a:xfrm>
          <a:off x="0" y="0"/>
          <a:ext cx="626364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848574-58B2-43DD-BA07-3B9D5650D67E}">
      <dsp:nvSpPr>
        <dsp:cNvPr id="0" name=""/>
        <dsp:cNvSpPr/>
      </dsp:nvSpPr>
      <dsp:spPr>
        <a:xfrm>
          <a:off x="0" y="0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ANY QUESTIONS?</a:t>
          </a:r>
        </a:p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marchill@twodarkthirty.com</a:t>
          </a:r>
        </a:p>
      </dsp:txBody>
      <dsp:txXfrm>
        <a:off x="0" y="0"/>
        <a:ext cx="6263640" cy="1376171"/>
      </dsp:txXfrm>
    </dsp:sp>
    <dsp:sp modelId="{FFFF151F-6411-465E-A196-4718B56C442C}">
      <dsp:nvSpPr>
        <dsp:cNvPr id="0" name=""/>
        <dsp:cNvSpPr/>
      </dsp:nvSpPr>
      <dsp:spPr>
        <a:xfrm>
          <a:off x="0" y="1376171"/>
          <a:ext cx="626364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BEDCC3-3945-480B-84E6-EAB90C8F3179}">
      <dsp:nvSpPr>
        <dsp:cNvPr id="0" name=""/>
        <dsp:cNvSpPr/>
      </dsp:nvSpPr>
      <dsp:spPr>
        <a:xfrm>
          <a:off x="0" y="1376171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Remember to always inspire, teach, and learn!</a:t>
          </a:r>
        </a:p>
      </dsp:txBody>
      <dsp:txXfrm>
        <a:off x="0" y="1376171"/>
        <a:ext cx="6263640" cy="1376171"/>
      </dsp:txXfrm>
    </dsp:sp>
    <dsp:sp modelId="{58A7CE66-1262-435B-893B-682F91B363CA}">
      <dsp:nvSpPr>
        <dsp:cNvPr id="0" name=""/>
        <dsp:cNvSpPr/>
      </dsp:nvSpPr>
      <dsp:spPr>
        <a:xfrm>
          <a:off x="0" y="2752343"/>
          <a:ext cx="626364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05EB04-E67B-4FE0-9957-D6EC3675285A}">
      <dsp:nvSpPr>
        <dsp:cNvPr id="0" name=""/>
        <dsp:cNvSpPr/>
      </dsp:nvSpPr>
      <dsp:spPr>
        <a:xfrm>
          <a:off x="0" y="2752343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Please check out my website for more information and free downloads.</a:t>
          </a:r>
        </a:p>
      </dsp:txBody>
      <dsp:txXfrm>
        <a:off x="0" y="2752343"/>
        <a:ext cx="6263640" cy="1376171"/>
      </dsp:txXfrm>
    </dsp:sp>
    <dsp:sp modelId="{D7FE01B0-205F-4417-BB8B-A0FFD18854C3}">
      <dsp:nvSpPr>
        <dsp:cNvPr id="0" name=""/>
        <dsp:cNvSpPr/>
      </dsp:nvSpPr>
      <dsp:spPr>
        <a:xfrm>
          <a:off x="0" y="4128515"/>
          <a:ext cx="626364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F5E614-A24E-4940-94ED-278F9DDA11BC}">
      <dsp:nvSpPr>
        <dsp:cNvPr id="0" name=""/>
        <dsp:cNvSpPr/>
      </dsp:nvSpPr>
      <dsp:spPr>
        <a:xfrm>
          <a:off x="0" y="4128515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Coupon code: </a:t>
          </a:r>
          <a:r>
            <a:rPr lang="en-US" sz="2900" b="1" i="1" u="none" kern="1200" dirty="0"/>
            <a:t>WSESI24</a:t>
          </a:r>
          <a:r>
            <a:rPr lang="en-US" sz="2900" kern="1200" dirty="0"/>
            <a:t> for 10% off</a:t>
          </a:r>
        </a:p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www.twodarkthirty.com </a:t>
          </a:r>
        </a:p>
      </dsp:txBody>
      <dsp:txXfrm>
        <a:off x="0" y="4128515"/>
        <a:ext cx="6263640" cy="13761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04E2C-B3AF-4C22-9ED2-8D1ADC14DA79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462C7-72DB-4D3D-B70C-CC10CABE1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397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04E2C-B3AF-4C22-9ED2-8D1ADC14DA79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462C7-72DB-4D3D-B70C-CC10CABE1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330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04E2C-B3AF-4C22-9ED2-8D1ADC14DA79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462C7-72DB-4D3D-B70C-CC10CABE1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460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04E2C-B3AF-4C22-9ED2-8D1ADC14DA79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462C7-72DB-4D3D-B70C-CC10CABE1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626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04E2C-B3AF-4C22-9ED2-8D1ADC14DA79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462C7-72DB-4D3D-B70C-CC10CABE1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107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04E2C-B3AF-4C22-9ED2-8D1ADC14DA79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462C7-72DB-4D3D-B70C-CC10CABE1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999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04E2C-B3AF-4C22-9ED2-8D1ADC14DA79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462C7-72DB-4D3D-B70C-CC10CABE1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10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04E2C-B3AF-4C22-9ED2-8D1ADC14DA79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462C7-72DB-4D3D-B70C-CC10CABE1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72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04E2C-B3AF-4C22-9ED2-8D1ADC14DA79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462C7-72DB-4D3D-B70C-CC10CABE1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789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04E2C-B3AF-4C22-9ED2-8D1ADC14DA79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462C7-72DB-4D3D-B70C-CC10CABE1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55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04E2C-B3AF-4C22-9ED2-8D1ADC14DA79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462C7-72DB-4D3D-B70C-CC10CABE1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601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48204E2C-B3AF-4C22-9ED2-8D1ADC14DA79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379462C7-72DB-4D3D-B70C-CC10CABE1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8394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39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87hAnxuh1g8?feature=oembed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41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43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diagramLayout" Target="../diagrams/layout10.xml"/><Relationship Id="rId7" Type="http://schemas.openxmlformats.org/officeDocument/2006/relationships/image" Target="../media/image51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5B7B42E-E2CC-8267-F7D3-C456042322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82" b="16409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2AB9CB-566C-0412-CB94-BD12B95D98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228" y="743447"/>
            <a:ext cx="3973385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5200"/>
              <a:t>Unlocking the power of NFPA 1700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7F196F-FA82-959C-8ADE-D49A063532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229" y="4629234"/>
            <a:ext cx="3973386" cy="1485319"/>
          </a:xfrm>
          <a:noFill/>
        </p:spPr>
        <p:txBody>
          <a:bodyPr>
            <a:normAutofit/>
          </a:bodyPr>
          <a:lstStyle/>
          <a:p>
            <a:pPr algn="l"/>
            <a:r>
              <a:rPr lang="en-US"/>
              <a:t>Wisconsin Society of Emergency Service Instructors </a:t>
            </a:r>
          </a:p>
        </p:txBody>
      </p:sp>
    </p:spTree>
    <p:extLst>
      <p:ext uri="{BB962C8B-B14F-4D97-AF65-F5344CB8AC3E}">
        <p14:creationId xmlns:p14="http://schemas.microsoft.com/office/powerpoint/2010/main" val="3090642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849BF7-1C18-DEBE-AFAF-13948B160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5400"/>
              <a:t>Who am I?</a:t>
            </a:r>
          </a:p>
        </p:txBody>
      </p:sp>
      <p:pic>
        <p:nvPicPr>
          <p:cNvPr id="5" name="Picture 4" descr="Two men wearing firefighter uniforms and giving thumbs up&#10;&#10;Description automatically generated">
            <a:extLst>
              <a:ext uri="{FF2B5EF4-FFF2-40B4-BE49-F238E27FC236}">
                <a16:creationId xmlns:a16="http://schemas.microsoft.com/office/drawing/2014/main" id="{FEEDB1F4-3B61-F8B9-C9FC-B7662DEBB1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0" r="75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BB417-90B2-85B4-9CC1-6D9D52F10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US" sz="2200"/>
              <a:t>Marc Hill</a:t>
            </a:r>
          </a:p>
          <a:p>
            <a:r>
              <a:rPr lang="en-US" sz="2200"/>
              <a:t>Degrees and certifications abound</a:t>
            </a:r>
          </a:p>
          <a:p>
            <a:pPr lvl="1"/>
            <a:r>
              <a:rPr lang="en-US" sz="2200"/>
              <a:t>Bachelors in Social Science</a:t>
            </a:r>
          </a:p>
          <a:p>
            <a:pPr lvl="1"/>
            <a:r>
              <a:rPr lang="en-US" sz="2200"/>
              <a:t>Masters in Ed Leadership</a:t>
            </a:r>
          </a:p>
          <a:p>
            <a:r>
              <a:rPr lang="en-US" sz="2200"/>
              <a:t>Over 20 years in public service</a:t>
            </a:r>
          </a:p>
          <a:p>
            <a:pPr lvl="1"/>
            <a:r>
              <a:rPr lang="en-US" sz="2200"/>
              <a:t>Volunteer, Career, &amp; Public Schools</a:t>
            </a:r>
          </a:p>
          <a:p>
            <a:r>
              <a:rPr lang="en-US" sz="2200"/>
              <a:t>Author of Two Dark Thirty</a:t>
            </a:r>
          </a:p>
        </p:txBody>
      </p:sp>
    </p:spTree>
    <p:extLst>
      <p:ext uri="{BB962C8B-B14F-4D97-AF65-F5344CB8AC3E}">
        <p14:creationId xmlns:p14="http://schemas.microsoft.com/office/powerpoint/2010/main" val="1467663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A61018-1BEB-E828-BD01-447C4F4CD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dirty="0"/>
              <a:t>Why bother knowing NFPA 1700?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FE3E1-F3E0-05BB-1732-7FEC15497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200" b="0" i="0" dirty="0">
                <a:effectLst/>
                <a:latin typeface="Open Sans" panose="020B0606030504020204" pitchFamily="34" charset="0"/>
              </a:rPr>
              <a:t>New homes reach flashover </a:t>
            </a:r>
            <a:r>
              <a:rPr lang="en-US" sz="2200" b="1" i="0" u="sng" dirty="0">
                <a:effectLst/>
                <a:latin typeface="Open Sans" panose="020B0606030504020204" pitchFamily="34" charset="0"/>
              </a:rPr>
              <a:t>300% faster</a:t>
            </a:r>
            <a:r>
              <a:rPr lang="en-US" sz="2200" b="0" i="0" dirty="0">
                <a:effectLst/>
                <a:latin typeface="Open Sans" panose="020B0606030504020204" pitchFamily="34" charset="0"/>
              </a:rPr>
              <a:t> than legacy dwellings - in as little as </a:t>
            </a:r>
            <a:r>
              <a:rPr lang="en-US" sz="2200" b="1" i="0" u="sng" dirty="0">
                <a:effectLst/>
                <a:latin typeface="Open Sans" panose="020B0606030504020204" pitchFamily="34" charset="0"/>
              </a:rPr>
              <a:t>3-5 minutes</a:t>
            </a:r>
            <a:r>
              <a:rPr lang="en-US" sz="2200" b="0" i="0" dirty="0">
                <a:effectLst/>
                <a:latin typeface="Open Sans" panose="020B0606030504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0" i="0" dirty="0">
                <a:effectLst/>
                <a:latin typeface="Open Sans" panose="020B0606030504020204" pitchFamily="34" charset="0"/>
              </a:rPr>
              <a:t>Modern furnishings can release up to </a:t>
            </a:r>
            <a:r>
              <a:rPr lang="en-US" sz="2200" b="1" i="0" u="sng" dirty="0">
                <a:effectLst/>
                <a:latin typeface="Open Sans" panose="020B0606030504020204" pitchFamily="34" charset="0"/>
              </a:rPr>
              <a:t>2x more heat energy</a:t>
            </a:r>
            <a:r>
              <a:rPr lang="en-US" sz="2200" b="0" i="0" dirty="0">
                <a:effectLst/>
                <a:latin typeface="Open Sans" panose="020B0606030504020204" pitchFamily="34" charset="0"/>
              </a:rPr>
              <a:t> per pound versus traditional materials.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0" i="0" dirty="0">
                <a:effectLst/>
                <a:latin typeface="Open Sans" panose="020B0606030504020204" pitchFamily="34" charset="0"/>
              </a:rPr>
              <a:t>Today's lightweight </a:t>
            </a:r>
            <a:r>
              <a:rPr lang="en-US" sz="2200" b="1" i="0" u="sng" dirty="0">
                <a:effectLst/>
                <a:latin typeface="Open Sans" panose="020B0606030504020204" pitchFamily="34" charset="0"/>
              </a:rPr>
              <a:t>engineered lumber burns faster and fails quicker</a:t>
            </a:r>
            <a:r>
              <a:rPr lang="en-US" sz="2200" b="0" i="0" dirty="0">
                <a:effectLst/>
                <a:latin typeface="Open Sans" panose="020B0606030504020204" pitchFamily="34" charset="0"/>
              </a:rPr>
              <a:t> than dimensional lumber.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>
                <a:latin typeface="Open Sans" panose="020B0606030504020204" pitchFamily="34" charset="0"/>
              </a:rPr>
              <a:t> Firefighters and civilian lives matter!</a:t>
            </a:r>
            <a:endParaRPr lang="en-US" sz="2200" b="0" i="0" dirty="0">
              <a:effectLst/>
              <a:latin typeface="Open Sans" panose="020B0606030504020204" pitchFamily="34" charset="0"/>
            </a:endParaRPr>
          </a:p>
        </p:txBody>
      </p:sp>
      <p:pic>
        <p:nvPicPr>
          <p:cNvPr id="7" name="Picture 6" descr="Fire engine in front of the station">
            <a:extLst>
              <a:ext uri="{FF2B5EF4-FFF2-40B4-BE49-F238E27FC236}">
                <a16:creationId xmlns:a16="http://schemas.microsoft.com/office/drawing/2014/main" id="{0F722BBC-6A2D-79A0-F7FA-B28EEF72CE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38" r="18002" b="-3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294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6B323-F520-8F1F-B5AB-934631C1E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637437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US" sz="8000" dirty="0"/>
              <a:t>What are we going to talk about?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47056E6-6722-BB8B-4108-F6E3E5B86A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5928081"/>
              </p:ext>
            </p:extLst>
          </p:nvPr>
        </p:nvGraphicFramePr>
        <p:xfrm>
          <a:off x="5090062" y="631216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5847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8" name="Freeform: Shape 27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6EA853-ED30-239E-44C8-CBCE8DCC2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is NFPA 1700?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BB2975-8636-696E-3330-C84578BE7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66912" y="5645150"/>
            <a:ext cx="8258176" cy="6318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en-US" sz="2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1598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22F30-371D-4E8A-EFBD-26921D3C9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n-US" dirty="0"/>
              <a:t>Who was involved?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B58B9B4-7597-35C0-0904-027D37451A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9420741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94672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4871A-F391-8201-AB7B-08E01E751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302" y="912584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US" sz="8000" dirty="0"/>
              <a:t>Science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81B88BB-24DB-A741-5586-FC3D322FA4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0038211"/>
              </p:ext>
            </p:extLst>
          </p:nvPr>
        </p:nvGraphicFramePr>
        <p:xfrm>
          <a:off x="4419083" y="748146"/>
          <a:ext cx="6934718" cy="59120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5512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re Department History 1960-1969">
            <a:extLst>
              <a:ext uri="{FF2B5EF4-FFF2-40B4-BE49-F238E27FC236}">
                <a16:creationId xmlns:a16="http://schemas.microsoft.com/office/drawing/2014/main" id="{12913C93-B822-3CC1-3E1A-56EA6E101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561975"/>
            <a:ext cx="3684588" cy="46180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A Firefighters Riding Tailboard, 1984 [640x416] : r/HistoryPorn">
            <a:extLst>
              <a:ext uri="{FF2B5EF4-FFF2-40B4-BE49-F238E27FC236}">
                <a16:creationId xmlns:a16="http://schemas.microsoft.com/office/drawing/2014/main" id="{157BCF05-1A69-52E7-ABC8-411B4B179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725" y="561975"/>
            <a:ext cx="7145338" cy="46180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B94BEC-F15D-BA04-C734-C02CF6BEE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58141"/>
            <a:ext cx="10515600" cy="94266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2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 lot has changed in 50 years</a:t>
            </a:r>
            <a:endParaRPr lang="en-US" sz="52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01083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76ADC-F862-4FD6-ED43-276B35852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US" sz="50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Changes in construction </a:t>
            </a:r>
            <a:endParaRPr lang="en-US" sz="50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0729BCB-98B4-3378-1964-EF72732648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8399532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3604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2x4 Lumber Sizes - The History Behind The Mystery - The Working Forest">
            <a:extLst>
              <a:ext uri="{FF2B5EF4-FFF2-40B4-BE49-F238E27FC236}">
                <a16:creationId xmlns:a16="http://schemas.microsoft.com/office/drawing/2014/main" id="{21F6113E-B059-B0A1-A6EC-061ACE3BE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1443481"/>
            <a:ext cx="5294716" cy="397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ngineered Wood | Jones Lumber">
            <a:extLst>
              <a:ext uri="{FF2B5EF4-FFF2-40B4-BE49-F238E27FC236}">
                <a16:creationId xmlns:a16="http://schemas.microsoft.com/office/drawing/2014/main" id="{98412237-E1F1-17C9-9D1D-DE741FB0D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3817" y="1443482"/>
            <a:ext cx="5294715" cy="397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042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43" name="Rectangle 14342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288F7D-3C22-521E-B89B-6E3C6558C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37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Have you adapted your training plan to address these changes? </a:t>
            </a:r>
            <a:endParaRPr lang="en-US" sz="37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28E6E-1A35-5FBF-A76D-8BDA20A99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 lnSpcReduction="10000"/>
          </a:bodyPr>
          <a:lstStyle/>
          <a:p>
            <a:r>
              <a:rPr lang="en-US" sz="2200" dirty="0"/>
              <a:t>Changes in fuel loads and construction methods have had an impact on the fire environment</a:t>
            </a:r>
          </a:p>
          <a:p>
            <a:r>
              <a:rPr lang="en-US" sz="2200" dirty="0"/>
              <a:t>The value of a proper 360 size-up </a:t>
            </a:r>
          </a:p>
          <a:p>
            <a:r>
              <a:rPr lang="en-US" sz="2200" dirty="0"/>
              <a:t>The importance of having tactical options such as:</a:t>
            </a:r>
          </a:p>
          <a:p>
            <a:pPr lvl="1"/>
            <a:r>
              <a:rPr lang="en-US" sz="2200" dirty="0"/>
              <a:t>Door control</a:t>
            </a:r>
          </a:p>
          <a:p>
            <a:pPr lvl="1"/>
            <a:r>
              <a:rPr lang="en-US" sz="2200" dirty="0"/>
              <a:t>Coordinated ventilation and suppression together</a:t>
            </a:r>
          </a:p>
          <a:p>
            <a:pPr lvl="1"/>
            <a:r>
              <a:rPr lang="en-US" sz="2200" dirty="0"/>
              <a:t>Exterior fire control prior to entry</a:t>
            </a:r>
          </a:p>
          <a:p>
            <a:endParaRPr lang="en-US" sz="2000" dirty="0"/>
          </a:p>
        </p:txBody>
      </p:sp>
      <p:pic>
        <p:nvPicPr>
          <p:cNvPr id="14338" name="Picture 2" descr="What to Do after A House Fire: Tips for Property Owners">
            <a:extLst>
              <a:ext uri="{FF2B5EF4-FFF2-40B4-BE49-F238E27FC236}">
                <a16:creationId xmlns:a16="http://schemas.microsoft.com/office/drawing/2014/main" id="{1B12388C-C42E-3A36-5284-3B6C93C3DF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5" r="10908" b="-1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5997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04BEDD-045B-9618-5AD3-F69E6346A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Making choices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A715AAE-104F-6CFB-BC1D-C887E614D3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8562073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6234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6056C-19FE-E963-01E9-C59AB8A33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5427"/>
            <a:ext cx="3733800" cy="4024310"/>
          </a:xfrm>
        </p:spPr>
        <p:txBody>
          <a:bodyPr>
            <a:normAutofit/>
          </a:bodyPr>
          <a:lstStyle/>
          <a:p>
            <a:r>
              <a:rPr lang="en-US"/>
              <a:t>Change is constant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876FDB0-A63F-2CF8-FEC4-65085C7366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580134"/>
              </p:ext>
            </p:extLst>
          </p:nvPr>
        </p:nvGraphicFramePr>
        <p:xfrm>
          <a:off x="4702547" y="609600"/>
          <a:ext cx="6651253" cy="5567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38476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A5FC9-23BB-0C09-17AE-EA93C20CF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4329321"/>
            <a:ext cx="3657600" cy="1645920"/>
          </a:xfrm>
        </p:spPr>
        <p:txBody>
          <a:bodyPr>
            <a:normAutofit/>
          </a:bodyPr>
          <a:lstStyle/>
          <a:p>
            <a:r>
              <a:rPr lang="en-US" sz="3600" dirty="0"/>
              <a:t>Supersize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6A512-A9FA-7A96-3015-28462630A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0106" y="4329321"/>
            <a:ext cx="6106742" cy="1645920"/>
          </a:xfrm>
        </p:spPr>
        <p:txBody>
          <a:bodyPr anchor="ctr">
            <a:noAutofit/>
          </a:bodyPr>
          <a:lstStyle/>
          <a:p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1973, the average size of a single-family home was 1600 sq. ft. </a:t>
            </a:r>
          </a:p>
          <a:p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By 2008, the average size had increased to 2,500 sq. ft. </a:t>
            </a:r>
            <a:endParaRPr lang="en-US" dirty="0"/>
          </a:p>
        </p:txBody>
      </p:sp>
      <p:pic>
        <p:nvPicPr>
          <p:cNvPr id="3074" name="Picture 2" descr="Gallery of 450 Years of Houses in the United States - 7">
            <a:extLst>
              <a:ext uri="{FF2B5EF4-FFF2-40B4-BE49-F238E27FC236}">
                <a16:creationId xmlns:a16="http://schemas.microsoft.com/office/drawing/2014/main" id="{FEA1716E-C51B-AA09-F246-7A1E90ED90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09"/>
          <a:stretch/>
        </p:blipFill>
        <p:spPr bwMode="auto">
          <a:xfrm>
            <a:off x="557783" y="737914"/>
            <a:ext cx="5486400" cy="273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2020 proves wild ride, but strong year, for N.Va. real estate | Real Estate  | insidenova.com">
            <a:extLst>
              <a:ext uri="{FF2B5EF4-FFF2-40B4-BE49-F238E27FC236}">
                <a16:creationId xmlns:a16="http://schemas.microsoft.com/office/drawing/2014/main" id="{C4FF2BC8-310B-1525-F6B7-720124176C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41"/>
          <a:stretch/>
        </p:blipFill>
        <p:spPr bwMode="auto">
          <a:xfrm>
            <a:off x="6198887" y="632660"/>
            <a:ext cx="5522976" cy="2933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849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ADDFC4-3DCE-FCAF-93D9-002E9BADA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algn="ctr">
              <a:spcAft>
                <a:spcPts val="800"/>
              </a:spcAft>
            </a:pPr>
            <a:r>
              <a:rPr lang="en-US" sz="7200" b="1" u="sng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Today's Fire Environment</a:t>
            </a:r>
            <a:endParaRPr lang="en-US" sz="72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27F1B5-474D-47E7-4826-CF36FD738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66912" y="5645150"/>
            <a:ext cx="8258176" cy="6318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algn="ctr">
              <a:spcAft>
                <a:spcPts val="800"/>
              </a:spcAft>
            </a:pPr>
            <a:r>
              <a:rPr lang="en-US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Things burn faster, time is shorter, and hazards are different. </a:t>
            </a:r>
          </a:p>
          <a:p>
            <a:pPr algn="ctr"/>
            <a:endParaRPr lang="en-US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3494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44D18F-BDF2-9951-8C40-550C1DF44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marL="0" marR="0" algn="r">
              <a:spcBef>
                <a:spcPts val="0"/>
              </a:spcBef>
              <a:spcAft>
                <a:spcPts val="800"/>
              </a:spcAft>
            </a:pPr>
            <a:r>
              <a:rPr lang="en-US" sz="66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Larger Homes</a:t>
            </a:r>
            <a:endParaRPr lang="en-US" sz="660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F4BAC6-947C-4ACE-CBDB-95636CB3F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Autofit/>
          </a:bodyPr>
          <a:lstStyle/>
          <a:p>
            <a:r>
              <a:rPr lang="en-US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 increase in the construction of larger two-story homes. </a:t>
            </a:r>
          </a:p>
          <a:p>
            <a:r>
              <a:rPr lang="en-US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This means more open home geometries such as:</a:t>
            </a:r>
          </a:p>
          <a:p>
            <a:pPr lvl="1"/>
            <a:r>
              <a:rPr lang="en-US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taller ceilings</a:t>
            </a:r>
          </a:p>
          <a:p>
            <a:pPr lvl="1"/>
            <a:r>
              <a:rPr lang="en-US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open floor plans</a:t>
            </a:r>
          </a:p>
          <a:p>
            <a:pPr lvl="1"/>
            <a:r>
              <a:rPr lang="en-US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two-story foyers</a:t>
            </a:r>
          </a:p>
          <a:p>
            <a:pPr lvl="1"/>
            <a:r>
              <a:rPr lang="en-US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great rooms</a:t>
            </a:r>
            <a:endParaRPr lang="en-US" sz="2600" dirty="0"/>
          </a:p>
          <a:p>
            <a:r>
              <a:rPr lang="en-US" sz="26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Void spaces</a:t>
            </a:r>
          </a:p>
          <a:p>
            <a:r>
              <a:rPr lang="en-US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Lightweight construction</a:t>
            </a:r>
          </a:p>
        </p:txBody>
      </p:sp>
    </p:spTree>
    <p:extLst>
      <p:ext uri="{BB962C8B-B14F-4D97-AF65-F5344CB8AC3E}">
        <p14:creationId xmlns:p14="http://schemas.microsoft.com/office/powerpoint/2010/main" val="16035977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C4D3B-9C2F-EF09-3B3D-329E11769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7905"/>
            <a:ext cx="10515600" cy="1325563"/>
          </a:xfrm>
        </p:spPr>
        <p:txBody>
          <a:bodyPr/>
          <a:lstStyle/>
          <a:p>
            <a:r>
              <a:rPr lang="en-US" dirty="0"/>
              <a:t>Fire Dynamics</a:t>
            </a:r>
          </a:p>
        </p:txBody>
      </p:sp>
      <p:graphicFrame>
        <p:nvGraphicFramePr>
          <p:cNvPr id="10244" name="Content Placeholder 2">
            <a:extLst>
              <a:ext uri="{FF2B5EF4-FFF2-40B4-BE49-F238E27FC236}">
                <a16:creationId xmlns:a16="http://schemas.microsoft.com/office/drawing/2014/main" id="{720574E6-97A5-6E9D-2C66-B86B56B149F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3438736"/>
          <a:ext cx="10515600" cy="2757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42" name="Picture 2" descr="Computational Fluid Dynamics (CFD) and Fire Modeling | SwRI">
            <a:extLst>
              <a:ext uri="{FF2B5EF4-FFF2-40B4-BE49-F238E27FC236}">
                <a16:creationId xmlns:a16="http://schemas.microsoft.com/office/drawing/2014/main" id="{4762BFCE-0175-40A5-0F5A-8B32F3333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004" y="524307"/>
            <a:ext cx="7031421" cy="275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267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UL FSRI Home Furnishings Comparison (Natural vs. Synthetic)">
            <a:hlinkClick r:id="" action="ppaction://media"/>
            <a:extLst>
              <a:ext uri="{FF2B5EF4-FFF2-40B4-BE49-F238E27FC236}">
                <a16:creationId xmlns:a16="http://schemas.microsoft.com/office/drawing/2014/main" id="{B3E7E092-5539-DF23-398D-C57A837F5F9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27590" y="621842"/>
            <a:ext cx="9936819" cy="561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89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2FE38D-40B8-9FBC-9EDC-555E6976D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Firefighting strategies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ADABBC-9DE6-447F-83AC-70D67F9A4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66912" y="5645150"/>
            <a:ext cx="8258176" cy="6318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en-US" sz="2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9385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2ECB3-A3B0-62BC-381D-CC1FD8E10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13 Initial Arrival Factors</a:t>
            </a:r>
            <a:endParaRPr lang="en-US" dirty="0"/>
          </a:p>
        </p:txBody>
      </p:sp>
      <p:graphicFrame>
        <p:nvGraphicFramePr>
          <p:cNvPr id="9220" name="Content Placeholder 2">
            <a:extLst>
              <a:ext uri="{FF2B5EF4-FFF2-40B4-BE49-F238E27FC236}">
                <a16:creationId xmlns:a16="http://schemas.microsoft.com/office/drawing/2014/main" id="{82796A01-2E15-4ADD-33B0-73900E7539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3533046"/>
              </p:ext>
            </p:extLst>
          </p:nvPr>
        </p:nvGraphicFramePr>
        <p:xfrm>
          <a:off x="838200" y="1461331"/>
          <a:ext cx="6335110" cy="5031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218" name="Picture 2" descr="How to Identify the Right RMS for your Fire Department">
            <a:extLst>
              <a:ext uri="{FF2B5EF4-FFF2-40B4-BE49-F238E27FC236}">
                <a16:creationId xmlns:a16="http://schemas.microsoft.com/office/drawing/2014/main" id="{EC219942-26B6-9D40-E7D5-6EBDDF1024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8"/>
          <a:stretch/>
        </p:blipFill>
        <p:spPr bwMode="auto">
          <a:xfrm>
            <a:off x="7333414" y="1825625"/>
            <a:ext cx="4505175" cy="3679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571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3" name="Rectangle 8202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E50E9F-4FF3-772F-3488-824E109AD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6033654" cy="734002"/>
          </a:xfrm>
        </p:spPr>
        <p:txBody>
          <a:bodyPr>
            <a:normAutofit/>
          </a:bodyPr>
          <a:lstStyle/>
          <a:p>
            <a:r>
              <a:rPr lang="en-US" dirty="0"/>
              <a:t>Command and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27D82-9267-8E03-8AA6-FFDC02889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9128"/>
            <a:ext cx="5387967" cy="5077835"/>
          </a:xfrm>
        </p:spPr>
        <p:txBody>
          <a:bodyPr>
            <a:normAutofit fontScale="85000" lnSpcReduction="20000"/>
          </a:bodyPr>
          <a:lstStyle/>
          <a:p>
            <a:r>
              <a:rPr lang="en-US" sz="2200" dirty="0"/>
              <a:t>360 is essential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/>
              <a:t>Number of stories on A and C sides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/>
              <a:t>Verify basement type (finished or unfinished) and consider the following: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200" dirty="0"/>
              <a:t>Type of windows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200" dirty="0"/>
              <a:t>Likelihood of occupancy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/>
              <a:t>Presence of occupant escape systems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/>
              <a:t>Utilities, including the following: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200" dirty="0"/>
              <a:t>Electrical service/overhead lines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200" dirty="0"/>
              <a:t>Propane/fuel oil tanks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200" dirty="0"/>
              <a:t>Natural gas service (location)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200" dirty="0"/>
              <a:t>Photovoltaic panels (solar panels)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/>
              <a:t>Pre-existing structural hazards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/>
              <a:t>Hazardous grade changes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/>
              <a:t>Roof type and construction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/>
              <a:t>Presence of fire protection features (hydrants, FDC, fire pump, etc.)</a:t>
            </a:r>
          </a:p>
        </p:txBody>
      </p:sp>
      <p:pic>
        <p:nvPicPr>
          <p:cNvPr id="8194" name="Picture 2" descr="Clark County, WA House Fire Size-Up - FirefighterNation: Fire Rescue -  Firefighting News and Community">
            <a:extLst>
              <a:ext uri="{FF2B5EF4-FFF2-40B4-BE49-F238E27FC236}">
                <a16:creationId xmlns:a16="http://schemas.microsoft.com/office/drawing/2014/main" id="{16D281C1-D336-8B59-28F3-9731287D39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7" r="22300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4506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0CCE4-E210-6BDF-6905-F392BEDE4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Management</a:t>
            </a:r>
          </a:p>
        </p:txBody>
      </p:sp>
      <p:graphicFrame>
        <p:nvGraphicFramePr>
          <p:cNvPr id="7172" name="Content Placeholder 2">
            <a:extLst>
              <a:ext uri="{FF2B5EF4-FFF2-40B4-BE49-F238E27FC236}">
                <a16:creationId xmlns:a16="http://schemas.microsoft.com/office/drawing/2014/main" id="{E0491A39-2259-DB84-72DD-71F020C9DC8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4884683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0" name="Picture 2" descr="Review: NIST Study of Hose Streams and Air Flows - Fire Engineering:  Firefighter Training and Fire Service News, Rescue">
            <a:extLst>
              <a:ext uri="{FF2B5EF4-FFF2-40B4-BE49-F238E27FC236}">
                <a16:creationId xmlns:a16="http://schemas.microsoft.com/office/drawing/2014/main" id="{0EE1284E-46A1-48AA-1A6C-EE4C3D9D4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869" y="1873469"/>
            <a:ext cx="5833241" cy="311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7568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AB3ACA-B9F0-9A5C-F52D-1D0D5B62B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Communicate</a:t>
            </a:r>
          </a:p>
        </p:txBody>
      </p:sp>
      <p:sp>
        <p:nvSpPr>
          <p:cNvPr id="615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7EC0A-A24C-745F-3CF4-C55FB8835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/>
              <a:t>Within crews and with command</a:t>
            </a:r>
          </a:p>
          <a:p>
            <a:r>
              <a:rPr lang="en-US" sz="2200" dirty="0"/>
              <a:t>Work together and coordinate</a:t>
            </a:r>
          </a:p>
          <a:p>
            <a:r>
              <a:rPr lang="en-US" sz="2200" dirty="0"/>
              <a:t>Outline objectives</a:t>
            </a:r>
          </a:p>
          <a:p>
            <a:r>
              <a:rPr lang="en-US" sz="2200" dirty="0"/>
              <a:t>Accountability</a:t>
            </a:r>
          </a:p>
        </p:txBody>
      </p:sp>
      <p:pic>
        <p:nvPicPr>
          <p:cNvPr id="6146" name="Picture 2" descr="Radio Best Practices with Fairfax County Fire Rescue - FirefighterNation:  Fire Rescue - Firefighting News and Community">
            <a:extLst>
              <a:ext uri="{FF2B5EF4-FFF2-40B4-BE49-F238E27FC236}">
                <a16:creationId xmlns:a16="http://schemas.microsoft.com/office/drawing/2014/main" id="{9F675DBF-B489-4130-C309-30DA283AF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7" r="33303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68014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514CD6-6E47-6321-E29F-6D356C5A5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5400"/>
              <a:t>Ventilation studies</a:t>
            </a:r>
          </a:p>
        </p:txBody>
      </p:sp>
      <p:pic>
        <p:nvPicPr>
          <p:cNvPr id="5122" name="Picture 2" descr="The Essentials of Residential Vertical Ventilation | Firehouse">
            <a:extLst>
              <a:ext uri="{FF2B5EF4-FFF2-40B4-BE49-F238E27FC236}">
                <a16:creationId xmlns:a16="http://schemas.microsoft.com/office/drawing/2014/main" id="{165E3059-3A49-8F7C-1CD1-4EFFE47106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0" r="-1" b="-1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9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4816F-EB02-974F-7785-8639D1F73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US" sz="2200"/>
              <a:t>Non-vented</a:t>
            </a:r>
          </a:p>
          <a:p>
            <a:r>
              <a:rPr lang="en-US" sz="2200"/>
              <a:t>Horizontal</a:t>
            </a:r>
          </a:p>
          <a:p>
            <a:r>
              <a:rPr lang="en-US" sz="2200"/>
              <a:t>Vertical</a:t>
            </a:r>
          </a:p>
          <a:p>
            <a:r>
              <a:rPr lang="en-US" sz="2200"/>
              <a:t>Hydro</a:t>
            </a:r>
          </a:p>
          <a:p>
            <a:r>
              <a:rPr lang="en-US" sz="2200"/>
              <a:t>Positive Pressure</a:t>
            </a:r>
          </a:p>
          <a:p>
            <a:r>
              <a:rPr lang="en-US" sz="2200"/>
              <a:t>Negative Pressure</a:t>
            </a:r>
          </a:p>
          <a:p>
            <a:r>
              <a:rPr lang="en-US" sz="2200"/>
              <a:t>Door/Window control</a:t>
            </a:r>
          </a:p>
        </p:txBody>
      </p:sp>
    </p:spTree>
    <p:extLst>
      <p:ext uri="{BB962C8B-B14F-4D97-AF65-F5344CB8AC3E}">
        <p14:creationId xmlns:p14="http://schemas.microsoft.com/office/powerpoint/2010/main" val="24555308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46B4A0-5DB6-A9DD-A8ED-6EA30C482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algn="ctr">
              <a:spcAft>
                <a:spcPts val="800"/>
              </a:spcAft>
            </a:pPr>
            <a:r>
              <a:rPr lang="en-US" sz="7200" b="1" u="sng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Contamination Reduction</a:t>
            </a:r>
            <a:endParaRPr lang="en-US" sz="72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D572F-6930-FB98-6A30-999EE3E60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66912" y="5645150"/>
            <a:ext cx="8258176" cy="6318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Minimizing exposure to products of combustion</a:t>
            </a:r>
            <a:endParaRPr lang="en-US" sz="2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99223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Orange County FL Firefighters First In Region With Decon Kits | Firehouse">
            <a:extLst>
              <a:ext uri="{FF2B5EF4-FFF2-40B4-BE49-F238E27FC236}">
                <a16:creationId xmlns:a16="http://schemas.microsoft.com/office/drawing/2014/main" id="{C0EE3822-6946-8678-B7A1-6C251DB99B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8" r="9278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5" name="Rectangle 410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C8B58D-FC72-DCCB-C0CB-2C2C0701C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Reducing Exposure to Contaminants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2FDAA-7B89-D63D-9E00-6DB426131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4109815" cy="3742762"/>
          </a:xfrm>
        </p:spPr>
        <p:txBody>
          <a:bodyPr>
            <a:normAutofit/>
          </a:bodyPr>
          <a:lstStyle/>
          <a:p>
            <a:r>
              <a:rPr lang="en-US" sz="2400" dirty="0"/>
              <a:t>Do you have a </a:t>
            </a:r>
            <a:r>
              <a:rPr lang="en-US" sz="2400" dirty="0" err="1"/>
              <a:t>decon</a:t>
            </a:r>
            <a:r>
              <a:rPr lang="en-US" sz="2400" dirty="0"/>
              <a:t> SOG?</a:t>
            </a:r>
          </a:p>
          <a:p>
            <a:pPr lvl="1"/>
            <a:r>
              <a:rPr lang="en-US" dirty="0"/>
              <a:t>Brush off</a:t>
            </a:r>
          </a:p>
          <a:p>
            <a:pPr lvl="1"/>
            <a:r>
              <a:rPr lang="en-US" dirty="0"/>
              <a:t>Water off</a:t>
            </a:r>
          </a:p>
          <a:p>
            <a:pPr lvl="1"/>
            <a:r>
              <a:rPr lang="en-US" dirty="0"/>
              <a:t>Soap &amp; water</a:t>
            </a:r>
          </a:p>
          <a:p>
            <a:r>
              <a:rPr lang="en-US" sz="2400" dirty="0"/>
              <a:t>Exposure control</a:t>
            </a:r>
          </a:p>
          <a:p>
            <a:pPr lvl="1"/>
            <a:r>
              <a:rPr lang="en-US" dirty="0"/>
              <a:t>Overhaul with PPE &amp; SCBA!</a:t>
            </a:r>
          </a:p>
        </p:txBody>
      </p:sp>
    </p:spTree>
    <p:extLst>
      <p:ext uri="{BB962C8B-B14F-4D97-AF65-F5344CB8AC3E}">
        <p14:creationId xmlns:p14="http://schemas.microsoft.com/office/powerpoint/2010/main" val="13299799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11CEE8-9F25-72E2-7787-05183DCE7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 fontScale="90000"/>
          </a:bodyPr>
          <a:lstStyle/>
          <a:p>
            <a:r>
              <a:rPr lang="en-US" sz="5400" dirty="0"/>
              <a:t>Reinforce Knowledge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950BC-DFDF-EBCF-A88D-997D5F6EC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Use Hazmat zones we’re all familiar with</a:t>
            </a:r>
          </a:p>
          <a:p>
            <a:pPr marL="685800" marR="0" lvl="1" indent="-228600" defTabSz="914400" rtl="0" eaLnBrk="1" fontAlgn="auto" latinLnBrk="0" hangingPunct="1"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Hot, warm, cold</a:t>
            </a:r>
          </a:p>
          <a:p>
            <a:pPr marL="685800" marR="0" lvl="1" indent="-228600" defTabSz="914400" rtl="0" eaLnBrk="1" fontAlgn="auto" latinLnBrk="0" hangingPunct="1"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Use your meters</a:t>
            </a:r>
          </a:p>
          <a:p>
            <a:endParaRPr lang="en-US" sz="2200" dirty="0"/>
          </a:p>
        </p:txBody>
      </p:sp>
      <p:pic>
        <p:nvPicPr>
          <p:cNvPr id="4" name="Picture 3" descr="A map of a road with different directions&#10;&#10;Description automatically generated with medium confidence">
            <a:extLst>
              <a:ext uri="{FF2B5EF4-FFF2-40B4-BE49-F238E27FC236}">
                <a16:creationId xmlns:a16="http://schemas.microsoft.com/office/drawing/2014/main" id="{C421734A-416A-9DD8-5747-4D08F9422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048" y="1306826"/>
            <a:ext cx="5458968" cy="424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5870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1" name="Rectangle 1127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C5A9D8-B97F-9D4C-8A01-7FE5C7595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dirty="0"/>
              <a:t>Back at the Station</a:t>
            </a:r>
          </a:p>
        </p:txBody>
      </p:sp>
      <p:sp>
        <p:nvSpPr>
          <p:cNvPr id="1127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F4B2F-4E9A-B4D7-1D2A-D10C21FF2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/>
              <a:t>PPE bagged on scene</a:t>
            </a:r>
          </a:p>
          <a:p>
            <a:r>
              <a:rPr lang="en-US" sz="2200" dirty="0"/>
              <a:t>Multiple sets for each FF</a:t>
            </a:r>
          </a:p>
          <a:p>
            <a:r>
              <a:rPr lang="en-US" sz="2200" dirty="0"/>
              <a:t>Showers</a:t>
            </a:r>
          </a:p>
          <a:p>
            <a:r>
              <a:rPr lang="en-US" sz="2200" dirty="0"/>
              <a:t>Rehab firefighters</a:t>
            </a:r>
          </a:p>
          <a:p>
            <a:r>
              <a:rPr lang="en-US" sz="2200" dirty="0"/>
              <a:t>Tools and Apparatus wash</a:t>
            </a:r>
          </a:p>
          <a:p>
            <a:r>
              <a:rPr lang="en-US" sz="2200" dirty="0"/>
              <a:t>Again, think about exposure control</a:t>
            </a:r>
          </a:p>
        </p:txBody>
      </p:sp>
      <p:pic>
        <p:nvPicPr>
          <p:cNvPr id="11266" name="Picture 2" descr="Turnout Gear Decon Spaces in Fire Stations - Fire Apparatus: Fire trucks,  fire engines, emergency vehicles, and firefighting equipment">
            <a:extLst>
              <a:ext uri="{FF2B5EF4-FFF2-40B4-BE49-F238E27FC236}">
                <a16:creationId xmlns:a16="http://schemas.microsoft.com/office/drawing/2014/main" id="{F01FCC7C-89F9-1550-1BA5-26A1313711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7" r="18730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7459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1" name="Freeform: Shape 3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5AFE44-55F4-717C-A981-1E9D06268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Training and Education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E648B1-C21D-8129-475D-0BF7E0F7B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66912" y="5645150"/>
            <a:ext cx="8258176" cy="6318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en-US" sz="2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4130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5" name="Rectangle 12294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8228EB-4F3C-F344-21BC-7757D49E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anchor="b">
            <a:normAutofit/>
          </a:bodyPr>
          <a:lstStyle/>
          <a:p>
            <a:r>
              <a:rPr lang="en-US" sz="5600" dirty="0"/>
              <a:t>It starts at the top</a:t>
            </a:r>
          </a:p>
        </p:txBody>
      </p:sp>
      <p:sp>
        <p:nvSpPr>
          <p:cNvPr id="12297" name="Oval 12296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Jeremy Kopp named next chief of Wausau Fire Department">
            <a:extLst>
              <a:ext uri="{FF2B5EF4-FFF2-40B4-BE49-F238E27FC236}">
                <a16:creationId xmlns:a16="http://schemas.microsoft.com/office/drawing/2014/main" id="{540CF136-124D-268A-C2DC-FC74217F37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-3"/>
          <a:stretch/>
        </p:blipFill>
        <p:spPr bwMode="auto"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9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301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CCA77-DA1B-FCEE-0A10-7C62EDFDF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2990818"/>
            <a:ext cx="4195673" cy="2913872"/>
          </a:xfrm>
        </p:spPr>
        <p:txBody>
          <a:bodyPr anchor="t">
            <a:normAutofit/>
          </a:bodyPr>
          <a:lstStyle/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NFPA 1700 training is free!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Command staff knowledge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Current members wisdom</a:t>
            </a:r>
          </a:p>
          <a:p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Probational staff awareness</a:t>
            </a:r>
          </a:p>
        </p:txBody>
      </p:sp>
      <p:sp>
        <p:nvSpPr>
          <p:cNvPr id="12303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2305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9406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19" name="Rectangle 1331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CCDCC3-329F-3A56-38A2-0DE8896BF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How to implement?</a:t>
            </a:r>
          </a:p>
        </p:txBody>
      </p:sp>
      <p:sp>
        <p:nvSpPr>
          <p:cNvPr id="1332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32359-C798-7382-EBD5-07CFBB685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400" dirty="0"/>
              <a:t>Review SOGs and Protocols</a:t>
            </a:r>
          </a:p>
          <a:p>
            <a:r>
              <a:rPr lang="en-US" sz="2400" dirty="0"/>
              <a:t>Involve inspections and public education</a:t>
            </a:r>
          </a:p>
          <a:p>
            <a:r>
              <a:rPr lang="en-US" sz="2400" dirty="0"/>
              <a:t>Little things make a difference</a:t>
            </a:r>
          </a:p>
          <a:p>
            <a:r>
              <a:rPr lang="en-US" sz="2400" dirty="0"/>
              <a:t>Start small and work up</a:t>
            </a:r>
          </a:p>
          <a:p>
            <a:r>
              <a:rPr lang="en-US" sz="2400" dirty="0"/>
              <a:t>Bad habits die hard</a:t>
            </a:r>
          </a:p>
        </p:txBody>
      </p:sp>
      <p:pic>
        <p:nvPicPr>
          <p:cNvPr id="13314" name="Picture 2" descr="Building Codes Division : Building Codes Division : State of Oregon">
            <a:extLst>
              <a:ext uri="{FF2B5EF4-FFF2-40B4-BE49-F238E27FC236}">
                <a16:creationId xmlns:a16="http://schemas.microsoft.com/office/drawing/2014/main" id="{204939FE-3DBD-ADCF-3286-0DF7EE84AE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6" r="19745" b="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6474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DE7464-B654-A50C-5247-93711A85A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US" sz="5400" dirty="0"/>
              <a:t>When was the last time?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120F9-BC5A-92E3-B7E5-750465FA9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en-US" sz="2400" dirty="0"/>
              <a:t>You looked at NFPA 1001, 1002, 1021, or 1710?</a:t>
            </a:r>
          </a:p>
          <a:p>
            <a:r>
              <a:rPr lang="en-US" sz="2400" dirty="0"/>
              <a:t>Reviewed and refreshed Firefighter 1 &amp; 2 skills?</a:t>
            </a:r>
          </a:p>
          <a:p>
            <a:pPr lvl="1"/>
            <a:r>
              <a:rPr lang="en-US" dirty="0"/>
              <a:t>Remember DSPS only requires a 60-hour initial course</a:t>
            </a:r>
          </a:p>
          <a:p>
            <a:r>
              <a:rPr lang="en-US" sz="2400" dirty="0"/>
              <a:t>Do you have mandated training hour requirements?</a:t>
            </a:r>
          </a:p>
          <a:p>
            <a:pPr lvl="1"/>
            <a:r>
              <a:rPr lang="en-US" sz="2000" dirty="0"/>
              <a:t>Is the training scheduled and organized?</a:t>
            </a:r>
          </a:p>
          <a:p>
            <a:r>
              <a:rPr lang="en-US" sz="2400" dirty="0"/>
              <a:t>ISO recommends:</a:t>
            </a:r>
          </a:p>
          <a:p>
            <a:pPr lvl="1"/>
            <a:r>
              <a:rPr lang="en-US" dirty="0"/>
              <a:t>192 hours of training per year.</a:t>
            </a:r>
          </a:p>
          <a:p>
            <a:pPr lvl="1"/>
            <a:r>
              <a:rPr lang="en-US" dirty="0"/>
              <a:t>Four 3-hour multi-company drills.</a:t>
            </a:r>
          </a:p>
          <a:p>
            <a:pPr lvl="1"/>
            <a:r>
              <a:rPr lang="en-US" dirty="0"/>
              <a:t>40 hours of fitness per member.</a:t>
            </a:r>
          </a:p>
        </p:txBody>
      </p:sp>
    </p:spTree>
    <p:extLst>
      <p:ext uri="{BB962C8B-B14F-4D97-AF65-F5344CB8AC3E}">
        <p14:creationId xmlns:p14="http://schemas.microsoft.com/office/powerpoint/2010/main" val="27453107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2A60E2-5CBA-027D-8CE1-26F2A2670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988" y="1442172"/>
            <a:ext cx="8582025" cy="21773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Where do we go from here?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8256C0-64D2-091C-10BD-96E750973A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6988" y="3962400"/>
            <a:ext cx="7058025" cy="5810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en-US" sz="28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12944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72111-795D-3E0D-5E0E-CB1621B73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429" y="102311"/>
            <a:ext cx="3715327" cy="2167538"/>
          </a:xfrm>
        </p:spPr>
        <p:txBody>
          <a:bodyPr>
            <a:normAutofit fontScale="90000"/>
          </a:bodyPr>
          <a:lstStyle/>
          <a:p>
            <a:r>
              <a:rPr lang="en-US" sz="5200" i="1" dirty="0">
                <a:latin typeface="Century Gothic" panose="020B0502020202020204" pitchFamily="34" charset="0"/>
              </a:rPr>
              <a:t>THANKS FOR COMING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E7B671D3-AF82-F856-50EE-55539351D4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0779481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11" descr="A book with white text&#10;&#10;Description automatically generated">
            <a:extLst>
              <a:ext uri="{FF2B5EF4-FFF2-40B4-BE49-F238E27FC236}">
                <a16:creationId xmlns:a16="http://schemas.microsoft.com/office/drawing/2014/main" id="{8ABD6398-415D-9FA3-1AC0-9FB35C9D27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32" y="3800104"/>
            <a:ext cx="2877127" cy="28771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FFCE51-53E7-B086-3ECC-57CDD221A5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6349" y="2099575"/>
            <a:ext cx="2477942" cy="248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629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6436</TotalTime>
  <Words>1005</Words>
  <Application>Microsoft Office PowerPoint</Application>
  <PresentationFormat>Widescreen</PresentationFormat>
  <Paragraphs>174</Paragraphs>
  <Slides>34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Aptos</vt:lpstr>
      <vt:lpstr>Aptos Display</vt:lpstr>
      <vt:lpstr>Arial</vt:lpstr>
      <vt:lpstr>Calibri</vt:lpstr>
      <vt:lpstr>Century Gothic</vt:lpstr>
      <vt:lpstr>Open Sans</vt:lpstr>
      <vt:lpstr>Office Theme</vt:lpstr>
      <vt:lpstr>Unlocking the power of NFPA 1700</vt:lpstr>
      <vt:lpstr>Who am I?</vt:lpstr>
      <vt:lpstr>Why bother knowing NFPA 1700?</vt:lpstr>
      <vt:lpstr>What are we going to talk about?</vt:lpstr>
      <vt:lpstr>What is NFPA 1700?</vt:lpstr>
      <vt:lpstr>Who was involved?</vt:lpstr>
      <vt:lpstr>Science</vt:lpstr>
      <vt:lpstr>A lot has changed in 50 years</vt:lpstr>
      <vt:lpstr>Changes in construction </vt:lpstr>
      <vt:lpstr>PowerPoint Presentation</vt:lpstr>
      <vt:lpstr>Have you adapted your training plan to address these changes? </vt:lpstr>
      <vt:lpstr>Making choices</vt:lpstr>
      <vt:lpstr>Change is constant</vt:lpstr>
      <vt:lpstr>Supersize me</vt:lpstr>
      <vt:lpstr>Today's Fire Environment</vt:lpstr>
      <vt:lpstr>Larger Homes</vt:lpstr>
      <vt:lpstr>Fire Dynamics</vt:lpstr>
      <vt:lpstr>PowerPoint Presentation</vt:lpstr>
      <vt:lpstr>Firefighting strategies</vt:lpstr>
      <vt:lpstr>13 Initial Arrival Factors</vt:lpstr>
      <vt:lpstr>Command and Control</vt:lpstr>
      <vt:lpstr>Risk Management</vt:lpstr>
      <vt:lpstr>Communicate</vt:lpstr>
      <vt:lpstr>Ventilation studies</vt:lpstr>
      <vt:lpstr>Contamination Reduction</vt:lpstr>
      <vt:lpstr>Reducing Exposure to Contaminants </vt:lpstr>
      <vt:lpstr>Reinforce Knowledge</vt:lpstr>
      <vt:lpstr>Back at the Station</vt:lpstr>
      <vt:lpstr>Training and Education</vt:lpstr>
      <vt:lpstr>It starts at the top</vt:lpstr>
      <vt:lpstr>How to implement?</vt:lpstr>
      <vt:lpstr>When was the last time?</vt:lpstr>
      <vt:lpstr>Where do we go from here?</vt:lpstr>
      <vt:lpstr>THANKS FOR COMING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Unlocking the Power of NFPA 1700</dc:title>
  <dc:creator>Marc Hill</dc:creator>
  <cp:lastModifiedBy>Marc Hill</cp:lastModifiedBy>
  <cp:revision>21</cp:revision>
  <dcterms:created xsi:type="dcterms:W3CDTF">2024-02-08T21:39:13Z</dcterms:created>
  <dcterms:modified xsi:type="dcterms:W3CDTF">2024-02-16T14:59:09Z</dcterms:modified>
</cp:coreProperties>
</file>