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61" r:id="rId4"/>
    <p:sldId id="260" r:id="rId5"/>
    <p:sldId id="264" r:id="rId6"/>
    <p:sldId id="289" r:id="rId7"/>
    <p:sldId id="267" r:id="rId8"/>
    <p:sldId id="268" r:id="rId9"/>
    <p:sldId id="290" r:id="rId10"/>
    <p:sldId id="299" r:id="rId11"/>
    <p:sldId id="301" r:id="rId12"/>
    <p:sldId id="300" r:id="rId13"/>
    <p:sldId id="302" r:id="rId14"/>
    <p:sldId id="303" r:id="rId15"/>
    <p:sldId id="304" r:id="rId16"/>
    <p:sldId id="269" r:id="rId17"/>
    <p:sldId id="270" r:id="rId18"/>
    <p:sldId id="285" r:id="rId19"/>
    <p:sldId id="271" r:id="rId20"/>
    <p:sldId id="272" r:id="rId21"/>
    <p:sldId id="273" r:id="rId22"/>
    <p:sldId id="274" r:id="rId23"/>
    <p:sldId id="275" r:id="rId24"/>
    <p:sldId id="292" r:id="rId25"/>
    <p:sldId id="288" r:id="rId26"/>
    <p:sldId id="305" r:id="rId27"/>
    <p:sldId id="282" r:id="rId28"/>
    <p:sldId id="291" r:id="rId29"/>
    <p:sldId id="276" r:id="rId30"/>
    <p:sldId id="281" r:id="rId31"/>
    <p:sldId id="266" r:id="rId32"/>
    <p:sldId id="293" r:id="rId33"/>
    <p:sldId id="284" r:id="rId34"/>
    <p:sldId id="287" r:id="rId35"/>
    <p:sldId id="277" r:id="rId36"/>
    <p:sldId id="278" r:id="rId37"/>
    <p:sldId id="297" r:id="rId38"/>
    <p:sldId id="279" r:id="rId39"/>
    <p:sldId id="296" r:id="rId40"/>
    <p:sldId id="280" r:id="rId41"/>
    <p:sldId id="294" r:id="rId42"/>
    <p:sldId id="295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EDABD-9847-4A1C-BD9C-B2F6693E927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58A350B-BE78-4ED2-976A-2CF5ACD510DA}">
      <dgm:prSet/>
      <dgm:spPr/>
      <dgm:t>
        <a:bodyPr/>
        <a:lstStyle/>
        <a:p>
          <a:r>
            <a:rPr lang="en-US"/>
            <a:t>Start with the end.</a:t>
          </a:r>
        </a:p>
      </dgm:t>
    </dgm:pt>
    <dgm:pt modelId="{650811B2-3C6F-4883-8134-04A2D7C2CEA6}" type="parTrans" cxnId="{9D2C4B52-06C7-4FD6-9A7E-C62D790B62EC}">
      <dgm:prSet/>
      <dgm:spPr/>
      <dgm:t>
        <a:bodyPr/>
        <a:lstStyle/>
        <a:p>
          <a:endParaRPr lang="en-US"/>
        </a:p>
      </dgm:t>
    </dgm:pt>
    <dgm:pt modelId="{980ADD34-34F8-4026-A36C-A8331E7C4BC4}" type="sibTrans" cxnId="{9D2C4B52-06C7-4FD6-9A7E-C62D790B62EC}">
      <dgm:prSet/>
      <dgm:spPr/>
      <dgm:t>
        <a:bodyPr/>
        <a:lstStyle/>
        <a:p>
          <a:endParaRPr lang="en-US"/>
        </a:p>
      </dgm:t>
    </dgm:pt>
    <dgm:pt modelId="{911873FB-EFDC-4CC8-9B65-072F1ECEFC4B}">
      <dgm:prSet/>
      <dgm:spPr/>
      <dgm:t>
        <a:bodyPr/>
        <a:lstStyle/>
        <a:p>
          <a:r>
            <a:rPr lang="en-US"/>
            <a:t>Know AND understand your role.</a:t>
          </a:r>
        </a:p>
      </dgm:t>
    </dgm:pt>
    <dgm:pt modelId="{CC79B668-9BB6-4DC7-B55E-759347892C9A}" type="parTrans" cxnId="{D3CF8EFC-3BB3-4D92-95C7-B53679C76149}">
      <dgm:prSet/>
      <dgm:spPr/>
      <dgm:t>
        <a:bodyPr/>
        <a:lstStyle/>
        <a:p>
          <a:endParaRPr lang="en-US"/>
        </a:p>
      </dgm:t>
    </dgm:pt>
    <dgm:pt modelId="{D860A244-0EA6-4432-A719-5DFDE33CE2A7}" type="sibTrans" cxnId="{D3CF8EFC-3BB3-4D92-95C7-B53679C76149}">
      <dgm:prSet/>
      <dgm:spPr/>
      <dgm:t>
        <a:bodyPr/>
        <a:lstStyle/>
        <a:p>
          <a:endParaRPr lang="en-US"/>
        </a:p>
      </dgm:t>
    </dgm:pt>
    <dgm:pt modelId="{17BF1B86-BC6B-4FF2-9C3E-BBDFF9D6B856}">
      <dgm:prSet/>
      <dgm:spPr/>
      <dgm:t>
        <a:bodyPr/>
        <a:lstStyle/>
        <a:p>
          <a:r>
            <a:rPr lang="en-US"/>
            <a:t>Be honest and open.</a:t>
          </a:r>
        </a:p>
      </dgm:t>
    </dgm:pt>
    <dgm:pt modelId="{73F26723-299D-4DBA-8B11-31748A605E4B}" type="parTrans" cxnId="{8388A0DC-AB4A-4EBE-BD1F-60D731713F84}">
      <dgm:prSet/>
      <dgm:spPr/>
      <dgm:t>
        <a:bodyPr/>
        <a:lstStyle/>
        <a:p>
          <a:endParaRPr lang="en-US"/>
        </a:p>
      </dgm:t>
    </dgm:pt>
    <dgm:pt modelId="{D1A35358-D3EF-432F-923F-EABD1A9B107A}" type="sibTrans" cxnId="{8388A0DC-AB4A-4EBE-BD1F-60D731713F84}">
      <dgm:prSet/>
      <dgm:spPr/>
      <dgm:t>
        <a:bodyPr/>
        <a:lstStyle/>
        <a:p>
          <a:endParaRPr lang="en-US"/>
        </a:p>
      </dgm:t>
    </dgm:pt>
    <dgm:pt modelId="{5930DE11-B618-492F-A79C-011934B816D8}">
      <dgm:prSet/>
      <dgm:spPr/>
      <dgm:t>
        <a:bodyPr/>
        <a:lstStyle/>
        <a:p>
          <a:r>
            <a:rPr lang="en-US"/>
            <a:t>Realize what you are evaluating AND why.</a:t>
          </a:r>
        </a:p>
      </dgm:t>
    </dgm:pt>
    <dgm:pt modelId="{689AC188-BD2D-4F32-B466-3489650C0968}" type="parTrans" cxnId="{F4FEB13D-BB7F-43F3-A58F-788E8BE0A216}">
      <dgm:prSet/>
      <dgm:spPr/>
      <dgm:t>
        <a:bodyPr/>
        <a:lstStyle/>
        <a:p>
          <a:endParaRPr lang="en-US"/>
        </a:p>
      </dgm:t>
    </dgm:pt>
    <dgm:pt modelId="{5A6565DB-4605-4243-8874-918DEBDE8CEA}" type="sibTrans" cxnId="{F4FEB13D-BB7F-43F3-A58F-788E8BE0A216}">
      <dgm:prSet/>
      <dgm:spPr/>
      <dgm:t>
        <a:bodyPr/>
        <a:lstStyle/>
        <a:p>
          <a:endParaRPr lang="en-US"/>
        </a:p>
      </dgm:t>
    </dgm:pt>
    <dgm:pt modelId="{96AF2E67-1E2A-4CEF-B522-D95C0E22D854}">
      <dgm:prSet/>
      <dgm:spPr/>
      <dgm:t>
        <a:bodyPr/>
        <a:lstStyle/>
        <a:p>
          <a:r>
            <a:rPr lang="en-US"/>
            <a:t>Recognize your audience.</a:t>
          </a:r>
        </a:p>
      </dgm:t>
    </dgm:pt>
    <dgm:pt modelId="{7AEDE26D-AA4D-43FF-A33A-FE9F036B913F}" type="parTrans" cxnId="{863C4EF3-8077-4A0D-AE5F-1CD67E4B5754}">
      <dgm:prSet/>
      <dgm:spPr/>
      <dgm:t>
        <a:bodyPr/>
        <a:lstStyle/>
        <a:p>
          <a:endParaRPr lang="en-US"/>
        </a:p>
      </dgm:t>
    </dgm:pt>
    <dgm:pt modelId="{C74C4A4D-145C-4432-BE3C-B45E65CC9FAC}" type="sibTrans" cxnId="{863C4EF3-8077-4A0D-AE5F-1CD67E4B5754}">
      <dgm:prSet/>
      <dgm:spPr/>
      <dgm:t>
        <a:bodyPr/>
        <a:lstStyle/>
        <a:p>
          <a:endParaRPr lang="en-US"/>
        </a:p>
      </dgm:t>
    </dgm:pt>
    <dgm:pt modelId="{AEF81CD5-E27D-4521-8F98-08E7F687C148}">
      <dgm:prSet/>
      <dgm:spPr/>
      <dgm:t>
        <a:bodyPr/>
        <a:lstStyle/>
        <a:p>
          <a:r>
            <a:rPr lang="en-US"/>
            <a:t>Patience</a:t>
          </a:r>
        </a:p>
      </dgm:t>
    </dgm:pt>
    <dgm:pt modelId="{F70F9ECC-C8AF-457C-B060-5D28382C4572}" type="parTrans" cxnId="{3A455C87-2EED-4C5C-9261-08BC34508CB5}">
      <dgm:prSet/>
      <dgm:spPr/>
      <dgm:t>
        <a:bodyPr/>
        <a:lstStyle/>
        <a:p>
          <a:endParaRPr lang="en-US"/>
        </a:p>
      </dgm:t>
    </dgm:pt>
    <dgm:pt modelId="{7BE18D04-70FB-4D8F-96F0-ED20758669B5}" type="sibTrans" cxnId="{3A455C87-2EED-4C5C-9261-08BC34508CB5}">
      <dgm:prSet/>
      <dgm:spPr/>
      <dgm:t>
        <a:bodyPr/>
        <a:lstStyle/>
        <a:p>
          <a:endParaRPr lang="en-US"/>
        </a:p>
      </dgm:t>
    </dgm:pt>
    <dgm:pt modelId="{BC9076FB-EB14-4AEC-AEAE-B65642D7F5E6}" type="pres">
      <dgm:prSet presAssocID="{765EDABD-9847-4A1C-BD9C-B2F6693E927E}" presName="diagram" presStyleCnt="0">
        <dgm:presLayoutVars>
          <dgm:dir/>
          <dgm:resizeHandles val="exact"/>
        </dgm:presLayoutVars>
      </dgm:prSet>
      <dgm:spPr/>
    </dgm:pt>
    <dgm:pt modelId="{7B64A7F7-2566-4B9B-AF2A-6D50D675A591}" type="pres">
      <dgm:prSet presAssocID="{D58A350B-BE78-4ED2-976A-2CF5ACD510DA}" presName="node" presStyleLbl="node1" presStyleIdx="0" presStyleCnt="6">
        <dgm:presLayoutVars>
          <dgm:bulletEnabled val="1"/>
        </dgm:presLayoutVars>
      </dgm:prSet>
      <dgm:spPr/>
    </dgm:pt>
    <dgm:pt modelId="{C544111E-E5A3-4D77-BAFF-A1D2C55CEF4F}" type="pres">
      <dgm:prSet presAssocID="{980ADD34-34F8-4026-A36C-A8331E7C4BC4}" presName="sibTrans" presStyleCnt="0"/>
      <dgm:spPr/>
    </dgm:pt>
    <dgm:pt modelId="{23D94B49-9FC8-439B-A3B5-27FE27E3DAA2}" type="pres">
      <dgm:prSet presAssocID="{911873FB-EFDC-4CC8-9B65-072F1ECEFC4B}" presName="node" presStyleLbl="node1" presStyleIdx="1" presStyleCnt="6">
        <dgm:presLayoutVars>
          <dgm:bulletEnabled val="1"/>
        </dgm:presLayoutVars>
      </dgm:prSet>
      <dgm:spPr/>
    </dgm:pt>
    <dgm:pt modelId="{AE09ED28-F801-4D3A-979F-30E8C1651685}" type="pres">
      <dgm:prSet presAssocID="{D860A244-0EA6-4432-A719-5DFDE33CE2A7}" presName="sibTrans" presStyleCnt="0"/>
      <dgm:spPr/>
    </dgm:pt>
    <dgm:pt modelId="{97F96022-117B-4A3E-9186-4FE73D90553E}" type="pres">
      <dgm:prSet presAssocID="{17BF1B86-BC6B-4FF2-9C3E-BBDFF9D6B856}" presName="node" presStyleLbl="node1" presStyleIdx="2" presStyleCnt="6">
        <dgm:presLayoutVars>
          <dgm:bulletEnabled val="1"/>
        </dgm:presLayoutVars>
      </dgm:prSet>
      <dgm:spPr/>
    </dgm:pt>
    <dgm:pt modelId="{6B94A96C-685A-4FE5-9D9D-356B12466B73}" type="pres">
      <dgm:prSet presAssocID="{D1A35358-D3EF-432F-923F-EABD1A9B107A}" presName="sibTrans" presStyleCnt="0"/>
      <dgm:spPr/>
    </dgm:pt>
    <dgm:pt modelId="{C13F8E20-3B80-4F29-827D-E6EB178897D3}" type="pres">
      <dgm:prSet presAssocID="{5930DE11-B618-492F-A79C-011934B816D8}" presName="node" presStyleLbl="node1" presStyleIdx="3" presStyleCnt="6">
        <dgm:presLayoutVars>
          <dgm:bulletEnabled val="1"/>
        </dgm:presLayoutVars>
      </dgm:prSet>
      <dgm:spPr/>
    </dgm:pt>
    <dgm:pt modelId="{CC3DF791-5FB8-40F9-AC17-0884CAEADC93}" type="pres">
      <dgm:prSet presAssocID="{5A6565DB-4605-4243-8874-918DEBDE8CEA}" presName="sibTrans" presStyleCnt="0"/>
      <dgm:spPr/>
    </dgm:pt>
    <dgm:pt modelId="{E82A808F-EE90-4F9B-9454-DB0FF4DF1AE0}" type="pres">
      <dgm:prSet presAssocID="{96AF2E67-1E2A-4CEF-B522-D95C0E22D854}" presName="node" presStyleLbl="node1" presStyleIdx="4" presStyleCnt="6">
        <dgm:presLayoutVars>
          <dgm:bulletEnabled val="1"/>
        </dgm:presLayoutVars>
      </dgm:prSet>
      <dgm:spPr/>
    </dgm:pt>
    <dgm:pt modelId="{EC072F90-95FF-463B-AE50-58C3C052C383}" type="pres">
      <dgm:prSet presAssocID="{C74C4A4D-145C-4432-BE3C-B45E65CC9FAC}" presName="sibTrans" presStyleCnt="0"/>
      <dgm:spPr/>
    </dgm:pt>
    <dgm:pt modelId="{7CF0EF6E-FB2E-489E-B7F2-14E323C862FF}" type="pres">
      <dgm:prSet presAssocID="{AEF81CD5-E27D-4521-8F98-08E7F687C148}" presName="node" presStyleLbl="node1" presStyleIdx="5" presStyleCnt="6">
        <dgm:presLayoutVars>
          <dgm:bulletEnabled val="1"/>
        </dgm:presLayoutVars>
      </dgm:prSet>
      <dgm:spPr/>
    </dgm:pt>
  </dgm:ptLst>
  <dgm:cxnLst>
    <dgm:cxn modelId="{087CE629-7AB7-4008-A847-B0C26AD75B35}" type="presOf" srcId="{765EDABD-9847-4A1C-BD9C-B2F6693E927E}" destId="{BC9076FB-EB14-4AEC-AEAE-B65642D7F5E6}" srcOrd="0" destOrd="0" presId="urn:microsoft.com/office/officeart/2005/8/layout/default"/>
    <dgm:cxn modelId="{F4FEB13D-BB7F-43F3-A58F-788E8BE0A216}" srcId="{765EDABD-9847-4A1C-BD9C-B2F6693E927E}" destId="{5930DE11-B618-492F-A79C-011934B816D8}" srcOrd="3" destOrd="0" parTransId="{689AC188-BD2D-4F32-B466-3489650C0968}" sibTransId="{5A6565DB-4605-4243-8874-918DEBDE8CEA}"/>
    <dgm:cxn modelId="{9491FB6B-4F04-452E-A602-3848D86B06FB}" type="presOf" srcId="{AEF81CD5-E27D-4521-8F98-08E7F687C148}" destId="{7CF0EF6E-FB2E-489E-B7F2-14E323C862FF}" srcOrd="0" destOrd="0" presId="urn:microsoft.com/office/officeart/2005/8/layout/default"/>
    <dgm:cxn modelId="{9D2C4B52-06C7-4FD6-9A7E-C62D790B62EC}" srcId="{765EDABD-9847-4A1C-BD9C-B2F6693E927E}" destId="{D58A350B-BE78-4ED2-976A-2CF5ACD510DA}" srcOrd="0" destOrd="0" parTransId="{650811B2-3C6F-4883-8134-04A2D7C2CEA6}" sibTransId="{980ADD34-34F8-4026-A36C-A8331E7C4BC4}"/>
    <dgm:cxn modelId="{3A455C87-2EED-4C5C-9261-08BC34508CB5}" srcId="{765EDABD-9847-4A1C-BD9C-B2F6693E927E}" destId="{AEF81CD5-E27D-4521-8F98-08E7F687C148}" srcOrd="5" destOrd="0" parTransId="{F70F9ECC-C8AF-457C-B060-5D28382C4572}" sibTransId="{7BE18D04-70FB-4D8F-96F0-ED20758669B5}"/>
    <dgm:cxn modelId="{611D5690-D035-44FF-B6BD-074353C73731}" type="presOf" srcId="{D58A350B-BE78-4ED2-976A-2CF5ACD510DA}" destId="{7B64A7F7-2566-4B9B-AF2A-6D50D675A591}" srcOrd="0" destOrd="0" presId="urn:microsoft.com/office/officeart/2005/8/layout/default"/>
    <dgm:cxn modelId="{3E6FC19B-F36A-4F8D-8A35-F9BE7AC165B3}" type="presOf" srcId="{17BF1B86-BC6B-4FF2-9C3E-BBDFF9D6B856}" destId="{97F96022-117B-4A3E-9186-4FE73D90553E}" srcOrd="0" destOrd="0" presId="urn:microsoft.com/office/officeart/2005/8/layout/default"/>
    <dgm:cxn modelId="{BBD77FC9-AFC8-4E7D-8F9B-74EA80E729B4}" type="presOf" srcId="{96AF2E67-1E2A-4CEF-B522-D95C0E22D854}" destId="{E82A808F-EE90-4F9B-9454-DB0FF4DF1AE0}" srcOrd="0" destOrd="0" presId="urn:microsoft.com/office/officeart/2005/8/layout/default"/>
    <dgm:cxn modelId="{AB0DAECD-F93C-47BB-B0D9-1A9E6C305D05}" type="presOf" srcId="{911873FB-EFDC-4CC8-9B65-072F1ECEFC4B}" destId="{23D94B49-9FC8-439B-A3B5-27FE27E3DAA2}" srcOrd="0" destOrd="0" presId="urn:microsoft.com/office/officeart/2005/8/layout/default"/>
    <dgm:cxn modelId="{8388A0DC-AB4A-4EBE-BD1F-60D731713F84}" srcId="{765EDABD-9847-4A1C-BD9C-B2F6693E927E}" destId="{17BF1B86-BC6B-4FF2-9C3E-BBDFF9D6B856}" srcOrd="2" destOrd="0" parTransId="{73F26723-299D-4DBA-8B11-31748A605E4B}" sibTransId="{D1A35358-D3EF-432F-923F-EABD1A9B107A}"/>
    <dgm:cxn modelId="{B6F75EED-3362-4BAF-A15F-2B465882D88C}" type="presOf" srcId="{5930DE11-B618-492F-A79C-011934B816D8}" destId="{C13F8E20-3B80-4F29-827D-E6EB178897D3}" srcOrd="0" destOrd="0" presId="urn:microsoft.com/office/officeart/2005/8/layout/default"/>
    <dgm:cxn modelId="{863C4EF3-8077-4A0D-AE5F-1CD67E4B5754}" srcId="{765EDABD-9847-4A1C-BD9C-B2F6693E927E}" destId="{96AF2E67-1E2A-4CEF-B522-D95C0E22D854}" srcOrd="4" destOrd="0" parTransId="{7AEDE26D-AA4D-43FF-A33A-FE9F036B913F}" sibTransId="{C74C4A4D-145C-4432-BE3C-B45E65CC9FAC}"/>
    <dgm:cxn modelId="{D3CF8EFC-3BB3-4D92-95C7-B53679C76149}" srcId="{765EDABD-9847-4A1C-BD9C-B2F6693E927E}" destId="{911873FB-EFDC-4CC8-9B65-072F1ECEFC4B}" srcOrd="1" destOrd="0" parTransId="{CC79B668-9BB6-4DC7-B55E-759347892C9A}" sibTransId="{D860A244-0EA6-4432-A719-5DFDE33CE2A7}"/>
    <dgm:cxn modelId="{88CB3266-6454-466C-AEA2-137A33920AEF}" type="presParOf" srcId="{BC9076FB-EB14-4AEC-AEAE-B65642D7F5E6}" destId="{7B64A7F7-2566-4B9B-AF2A-6D50D675A591}" srcOrd="0" destOrd="0" presId="urn:microsoft.com/office/officeart/2005/8/layout/default"/>
    <dgm:cxn modelId="{A1E172CC-454C-47C9-9518-DF2E9BBE0656}" type="presParOf" srcId="{BC9076FB-EB14-4AEC-AEAE-B65642D7F5E6}" destId="{C544111E-E5A3-4D77-BAFF-A1D2C55CEF4F}" srcOrd="1" destOrd="0" presId="urn:microsoft.com/office/officeart/2005/8/layout/default"/>
    <dgm:cxn modelId="{1F114D4A-E2B5-47C8-A0B1-E4461672D9B8}" type="presParOf" srcId="{BC9076FB-EB14-4AEC-AEAE-B65642D7F5E6}" destId="{23D94B49-9FC8-439B-A3B5-27FE27E3DAA2}" srcOrd="2" destOrd="0" presId="urn:microsoft.com/office/officeart/2005/8/layout/default"/>
    <dgm:cxn modelId="{B2632E35-554A-4653-9C79-407FDE7609A5}" type="presParOf" srcId="{BC9076FB-EB14-4AEC-AEAE-B65642D7F5E6}" destId="{AE09ED28-F801-4D3A-979F-30E8C1651685}" srcOrd="3" destOrd="0" presId="urn:microsoft.com/office/officeart/2005/8/layout/default"/>
    <dgm:cxn modelId="{B2A9D253-75C6-42DA-AAA6-F725C0116DDD}" type="presParOf" srcId="{BC9076FB-EB14-4AEC-AEAE-B65642D7F5E6}" destId="{97F96022-117B-4A3E-9186-4FE73D90553E}" srcOrd="4" destOrd="0" presId="urn:microsoft.com/office/officeart/2005/8/layout/default"/>
    <dgm:cxn modelId="{9B296C2F-4958-4AA5-87D8-4E1FFF21F279}" type="presParOf" srcId="{BC9076FB-EB14-4AEC-AEAE-B65642D7F5E6}" destId="{6B94A96C-685A-4FE5-9D9D-356B12466B73}" srcOrd="5" destOrd="0" presId="urn:microsoft.com/office/officeart/2005/8/layout/default"/>
    <dgm:cxn modelId="{74123926-D444-43E5-8B1B-EE057034BF9B}" type="presParOf" srcId="{BC9076FB-EB14-4AEC-AEAE-B65642D7F5E6}" destId="{C13F8E20-3B80-4F29-827D-E6EB178897D3}" srcOrd="6" destOrd="0" presId="urn:microsoft.com/office/officeart/2005/8/layout/default"/>
    <dgm:cxn modelId="{A3BCFEB7-1B17-4C2E-86B1-71ECFD9DDA2E}" type="presParOf" srcId="{BC9076FB-EB14-4AEC-AEAE-B65642D7F5E6}" destId="{CC3DF791-5FB8-40F9-AC17-0884CAEADC93}" srcOrd="7" destOrd="0" presId="urn:microsoft.com/office/officeart/2005/8/layout/default"/>
    <dgm:cxn modelId="{D4DF8771-D95C-4EF4-8184-F2562F543425}" type="presParOf" srcId="{BC9076FB-EB14-4AEC-AEAE-B65642D7F5E6}" destId="{E82A808F-EE90-4F9B-9454-DB0FF4DF1AE0}" srcOrd="8" destOrd="0" presId="urn:microsoft.com/office/officeart/2005/8/layout/default"/>
    <dgm:cxn modelId="{87AFDF5F-F295-4526-9B49-EE1E8755D79E}" type="presParOf" srcId="{BC9076FB-EB14-4AEC-AEAE-B65642D7F5E6}" destId="{EC072F90-95FF-463B-AE50-58C3C052C383}" srcOrd="9" destOrd="0" presId="urn:microsoft.com/office/officeart/2005/8/layout/default"/>
    <dgm:cxn modelId="{579F77AB-D0FB-4B24-9ED3-8D55B2F4D982}" type="presParOf" srcId="{BC9076FB-EB14-4AEC-AEAE-B65642D7F5E6}" destId="{7CF0EF6E-FB2E-489E-B7F2-14E323C862F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285493-CA2B-4F4D-842E-A847E23A7570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CE0EEF0-E9DF-45C4-98A6-C616FD69C972}">
      <dgm:prSet/>
      <dgm:spPr/>
      <dgm:t>
        <a:bodyPr/>
        <a:lstStyle/>
        <a:p>
          <a:r>
            <a:rPr lang="en-US" dirty="0"/>
            <a:t>There is no substitute.</a:t>
          </a:r>
        </a:p>
      </dgm:t>
    </dgm:pt>
    <dgm:pt modelId="{F901164B-CBC0-49D4-BB86-C45549CBAD9F}" type="parTrans" cxnId="{206A122B-9362-440A-9467-4A9519292FDA}">
      <dgm:prSet/>
      <dgm:spPr/>
      <dgm:t>
        <a:bodyPr/>
        <a:lstStyle/>
        <a:p>
          <a:endParaRPr lang="en-US"/>
        </a:p>
      </dgm:t>
    </dgm:pt>
    <dgm:pt modelId="{360848FD-C0A6-49D9-93EB-007441403C4F}" type="sibTrans" cxnId="{206A122B-9362-440A-9467-4A9519292FDA}">
      <dgm:prSet/>
      <dgm:spPr/>
      <dgm:t>
        <a:bodyPr/>
        <a:lstStyle/>
        <a:p>
          <a:endParaRPr lang="en-US"/>
        </a:p>
      </dgm:t>
    </dgm:pt>
    <dgm:pt modelId="{1E8F4D82-734E-4C31-8677-F463D776777B}">
      <dgm:prSet/>
      <dgm:spPr/>
      <dgm:t>
        <a:bodyPr/>
        <a:lstStyle/>
        <a:p>
          <a:r>
            <a:rPr lang="en-US" dirty="0"/>
            <a:t>Truth and honesty are </a:t>
          </a:r>
          <a:r>
            <a:rPr lang="en-US" i="1" u="sng" dirty="0"/>
            <a:t>ALWAYS</a:t>
          </a:r>
          <a:r>
            <a:rPr lang="en-US" dirty="0"/>
            <a:t> the best policies</a:t>
          </a:r>
        </a:p>
      </dgm:t>
    </dgm:pt>
    <dgm:pt modelId="{F2E3AEEF-737B-4AA3-98E7-1C5D80E6D69C}" type="parTrans" cxnId="{8BFF4251-0175-404B-92E3-D0DCDC7F6566}">
      <dgm:prSet/>
      <dgm:spPr/>
      <dgm:t>
        <a:bodyPr/>
        <a:lstStyle/>
        <a:p>
          <a:endParaRPr lang="en-US"/>
        </a:p>
      </dgm:t>
    </dgm:pt>
    <dgm:pt modelId="{0C4778F6-985B-4A3E-B4F0-4A7B8A8C8C8D}" type="sibTrans" cxnId="{8BFF4251-0175-404B-92E3-D0DCDC7F6566}">
      <dgm:prSet/>
      <dgm:spPr/>
      <dgm:t>
        <a:bodyPr/>
        <a:lstStyle/>
        <a:p>
          <a:endParaRPr lang="en-US"/>
        </a:p>
      </dgm:t>
    </dgm:pt>
    <dgm:pt modelId="{AC50EA3A-D10C-4683-AC68-419D0CCBAC39}">
      <dgm:prSet/>
      <dgm:spPr/>
      <dgm:t>
        <a:bodyPr/>
        <a:lstStyle/>
        <a:p>
          <a:r>
            <a:rPr lang="en-US"/>
            <a:t>Empathize with your trainee</a:t>
          </a:r>
        </a:p>
      </dgm:t>
    </dgm:pt>
    <dgm:pt modelId="{C7626B66-4411-4E11-ACD9-B595D1F799F1}" type="parTrans" cxnId="{E22CCE9F-1278-4867-B347-07CEB57D0407}">
      <dgm:prSet/>
      <dgm:spPr/>
      <dgm:t>
        <a:bodyPr/>
        <a:lstStyle/>
        <a:p>
          <a:endParaRPr lang="en-US"/>
        </a:p>
      </dgm:t>
    </dgm:pt>
    <dgm:pt modelId="{28D7ECDE-DFCB-4492-B588-16D435BFA8C0}" type="sibTrans" cxnId="{E22CCE9F-1278-4867-B347-07CEB57D0407}">
      <dgm:prSet/>
      <dgm:spPr/>
      <dgm:t>
        <a:bodyPr/>
        <a:lstStyle/>
        <a:p>
          <a:endParaRPr lang="en-US"/>
        </a:p>
      </dgm:t>
    </dgm:pt>
    <dgm:pt modelId="{DEC41253-DC0F-4303-A9D0-C5158B5B2389}">
      <dgm:prSet/>
      <dgm:spPr/>
      <dgm:t>
        <a:bodyPr/>
        <a:lstStyle/>
        <a:p>
          <a:r>
            <a:rPr lang="en-US"/>
            <a:t>Meet regularly with your supervisors</a:t>
          </a:r>
        </a:p>
      </dgm:t>
    </dgm:pt>
    <dgm:pt modelId="{F17AF1FE-AB04-42F7-ADCC-0057D23147D3}" type="parTrans" cxnId="{C7C9998B-9B52-4D04-9032-8A3ED16FBF42}">
      <dgm:prSet/>
      <dgm:spPr/>
      <dgm:t>
        <a:bodyPr/>
        <a:lstStyle/>
        <a:p>
          <a:endParaRPr lang="en-US"/>
        </a:p>
      </dgm:t>
    </dgm:pt>
    <dgm:pt modelId="{6B32F9A0-CABF-4F13-8CCB-C16BDADA2D9D}" type="sibTrans" cxnId="{C7C9998B-9B52-4D04-9032-8A3ED16FBF42}">
      <dgm:prSet/>
      <dgm:spPr/>
      <dgm:t>
        <a:bodyPr/>
        <a:lstStyle/>
        <a:p>
          <a:endParaRPr lang="en-US"/>
        </a:p>
      </dgm:t>
    </dgm:pt>
    <dgm:pt modelId="{25EB62AC-19AD-41AC-89E0-F49E4CCE8C90}" type="pres">
      <dgm:prSet presAssocID="{65285493-CA2B-4F4D-842E-A847E23A7570}" presName="vert0" presStyleCnt="0">
        <dgm:presLayoutVars>
          <dgm:dir/>
          <dgm:animOne val="branch"/>
          <dgm:animLvl val="lvl"/>
        </dgm:presLayoutVars>
      </dgm:prSet>
      <dgm:spPr/>
    </dgm:pt>
    <dgm:pt modelId="{B71A47C7-D080-4676-8054-5DC133AAA3EF}" type="pres">
      <dgm:prSet presAssocID="{FCE0EEF0-E9DF-45C4-98A6-C616FD69C972}" presName="thickLine" presStyleLbl="alignNode1" presStyleIdx="0" presStyleCnt="4"/>
      <dgm:spPr/>
    </dgm:pt>
    <dgm:pt modelId="{A02DAB86-386B-4781-A723-71E37DE8376F}" type="pres">
      <dgm:prSet presAssocID="{FCE0EEF0-E9DF-45C4-98A6-C616FD69C972}" presName="horz1" presStyleCnt="0"/>
      <dgm:spPr/>
    </dgm:pt>
    <dgm:pt modelId="{E3F70FD1-F32D-4726-99C5-8A146D4631B2}" type="pres">
      <dgm:prSet presAssocID="{FCE0EEF0-E9DF-45C4-98A6-C616FD69C972}" presName="tx1" presStyleLbl="revTx" presStyleIdx="0" presStyleCnt="4"/>
      <dgm:spPr/>
    </dgm:pt>
    <dgm:pt modelId="{A73D3023-907A-461B-8F75-6314325D0E23}" type="pres">
      <dgm:prSet presAssocID="{FCE0EEF0-E9DF-45C4-98A6-C616FD69C972}" presName="vert1" presStyleCnt="0"/>
      <dgm:spPr/>
    </dgm:pt>
    <dgm:pt modelId="{7DB675C9-07B4-40B2-AFB9-8A576D6DAC9F}" type="pres">
      <dgm:prSet presAssocID="{1E8F4D82-734E-4C31-8677-F463D776777B}" presName="thickLine" presStyleLbl="alignNode1" presStyleIdx="1" presStyleCnt="4"/>
      <dgm:spPr/>
    </dgm:pt>
    <dgm:pt modelId="{8F15B96D-1F0E-44AB-AF20-D3525A41CA32}" type="pres">
      <dgm:prSet presAssocID="{1E8F4D82-734E-4C31-8677-F463D776777B}" presName="horz1" presStyleCnt="0"/>
      <dgm:spPr/>
    </dgm:pt>
    <dgm:pt modelId="{BC457651-EDFE-4765-97BF-CFD01D615DA7}" type="pres">
      <dgm:prSet presAssocID="{1E8F4D82-734E-4C31-8677-F463D776777B}" presName="tx1" presStyleLbl="revTx" presStyleIdx="1" presStyleCnt="4"/>
      <dgm:spPr/>
    </dgm:pt>
    <dgm:pt modelId="{3DB9CC6C-C5DE-415B-917B-0C9F28D9607C}" type="pres">
      <dgm:prSet presAssocID="{1E8F4D82-734E-4C31-8677-F463D776777B}" presName="vert1" presStyleCnt="0"/>
      <dgm:spPr/>
    </dgm:pt>
    <dgm:pt modelId="{87D67954-2B7A-4AAB-9906-3634AE99D44E}" type="pres">
      <dgm:prSet presAssocID="{AC50EA3A-D10C-4683-AC68-419D0CCBAC39}" presName="thickLine" presStyleLbl="alignNode1" presStyleIdx="2" presStyleCnt="4"/>
      <dgm:spPr/>
    </dgm:pt>
    <dgm:pt modelId="{DEACF22A-9569-4E8A-9024-668DE60C91E4}" type="pres">
      <dgm:prSet presAssocID="{AC50EA3A-D10C-4683-AC68-419D0CCBAC39}" presName="horz1" presStyleCnt="0"/>
      <dgm:spPr/>
    </dgm:pt>
    <dgm:pt modelId="{E7839F2E-57D5-4F76-93BA-DA4D4F5DDB7D}" type="pres">
      <dgm:prSet presAssocID="{AC50EA3A-D10C-4683-AC68-419D0CCBAC39}" presName="tx1" presStyleLbl="revTx" presStyleIdx="2" presStyleCnt="4"/>
      <dgm:spPr/>
    </dgm:pt>
    <dgm:pt modelId="{FBCA3C87-0C19-44EB-B3FA-DE8293D65800}" type="pres">
      <dgm:prSet presAssocID="{AC50EA3A-D10C-4683-AC68-419D0CCBAC39}" presName="vert1" presStyleCnt="0"/>
      <dgm:spPr/>
    </dgm:pt>
    <dgm:pt modelId="{CFF616A5-16D1-4CF6-ACC9-CDFFDB4DC8BE}" type="pres">
      <dgm:prSet presAssocID="{DEC41253-DC0F-4303-A9D0-C5158B5B2389}" presName="thickLine" presStyleLbl="alignNode1" presStyleIdx="3" presStyleCnt="4"/>
      <dgm:spPr/>
    </dgm:pt>
    <dgm:pt modelId="{A82F8DA6-8F00-4F9D-B4D4-E77763743377}" type="pres">
      <dgm:prSet presAssocID="{DEC41253-DC0F-4303-A9D0-C5158B5B2389}" presName="horz1" presStyleCnt="0"/>
      <dgm:spPr/>
    </dgm:pt>
    <dgm:pt modelId="{1EB8EB12-2E30-4F9E-A7FA-4487B9083F34}" type="pres">
      <dgm:prSet presAssocID="{DEC41253-DC0F-4303-A9D0-C5158B5B2389}" presName="tx1" presStyleLbl="revTx" presStyleIdx="3" presStyleCnt="4"/>
      <dgm:spPr/>
    </dgm:pt>
    <dgm:pt modelId="{6CB36173-B602-44E0-A778-5EF9008FF84A}" type="pres">
      <dgm:prSet presAssocID="{DEC41253-DC0F-4303-A9D0-C5158B5B2389}" presName="vert1" presStyleCnt="0"/>
      <dgm:spPr/>
    </dgm:pt>
  </dgm:ptLst>
  <dgm:cxnLst>
    <dgm:cxn modelId="{C5127817-0793-4D02-A30E-D507609650D8}" type="presOf" srcId="{1E8F4D82-734E-4C31-8677-F463D776777B}" destId="{BC457651-EDFE-4765-97BF-CFD01D615DA7}" srcOrd="0" destOrd="0" presId="urn:microsoft.com/office/officeart/2008/layout/LinedList"/>
    <dgm:cxn modelId="{206A122B-9362-440A-9467-4A9519292FDA}" srcId="{65285493-CA2B-4F4D-842E-A847E23A7570}" destId="{FCE0EEF0-E9DF-45C4-98A6-C616FD69C972}" srcOrd="0" destOrd="0" parTransId="{F901164B-CBC0-49D4-BB86-C45549CBAD9F}" sibTransId="{360848FD-C0A6-49D9-93EB-007441403C4F}"/>
    <dgm:cxn modelId="{8BFF4251-0175-404B-92E3-D0DCDC7F6566}" srcId="{65285493-CA2B-4F4D-842E-A847E23A7570}" destId="{1E8F4D82-734E-4C31-8677-F463D776777B}" srcOrd="1" destOrd="0" parTransId="{F2E3AEEF-737B-4AA3-98E7-1C5D80E6D69C}" sibTransId="{0C4778F6-985B-4A3E-B4F0-4A7B8A8C8C8D}"/>
    <dgm:cxn modelId="{421F7B81-49FC-45F4-B4FB-F6A05AE9EBF5}" type="presOf" srcId="{FCE0EEF0-E9DF-45C4-98A6-C616FD69C972}" destId="{E3F70FD1-F32D-4726-99C5-8A146D4631B2}" srcOrd="0" destOrd="0" presId="urn:microsoft.com/office/officeart/2008/layout/LinedList"/>
    <dgm:cxn modelId="{C7C9998B-9B52-4D04-9032-8A3ED16FBF42}" srcId="{65285493-CA2B-4F4D-842E-A847E23A7570}" destId="{DEC41253-DC0F-4303-A9D0-C5158B5B2389}" srcOrd="3" destOrd="0" parTransId="{F17AF1FE-AB04-42F7-ADCC-0057D23147D3}" sibTransId="{6B32F9A0-CABF-4F13-8CCB-C16BDADA2D9D}"/>
    <dgm:cxn modelId="{E22CCE9F-1278-4867-B347-07CEB57D0407}" srcId="{65285493-CA2B-4F4D-842E-A847E23A7570}" destId="{AC50EA3A-D10C-4683-AC68-419D0CCBAC39}" srcOrd="2" destOrd="0" parTransId="{C7626B66-4411-4E11-ACD9-B595D1F799F1}" sibTransId="{28D7ECDE-DFCB-4492-B588-16D435BFA8C0}"/>
    <dgm:cxn modelId="{E3DD9EA8-7D5E-4B0B-B97C-854884E09E54}" type="presOf" srcId="{AC50EA3A-D10C-4683-AC68-419D0CCBAC39}" destId="{E7839F2E-57D5-4F76-93BA-DA4D4F5DDB7D}" srcOrd="0" destOrd="0" presId="urn:microsoft.com/office/officeart/2008/layout/LinedList"/>
    <dgm:cxn modelId="{EB22F9CB-7CBB-4E75-8D62-F9D8CB368F14}" type="presOf" srcId="{DEC41253-DC0F-4303-A9D0-C5158B5B2389}" destId="{1EB8EB12-2E30-4F9E-A7FA-4487B9083F34}" srcOrd="0" destOrd="0" presId="urn:microsoft.com/office/officeart/2008/layout/LinedList"/>
    <dgm:cxn modelId="{520AB1DA-0044-4FBB-A686-96870759ABE6}" type="presOf" srcId="{65285493-CA2B-4F4D-842E-A847E23A7570}" destId="{25EB62AC-19AD-41AC-89E0-F49E4CCE8C90}" srcOrd="0" destOrd="0" presId="urn:microsoft.com/office/officeart/2008/layout/LinedList"/>
    <dgm:cxn modelId="{16655C09-C1F8-494C-A31A-20E51015AF9B}" type="presParOf" srcId="{25EB62AC-19AD-41AC-89E0-F49E4CCE8C90}" destId="{B71A47C7-D080-4676-8054-5DC133AAA3EF}" srcOrd="0" destOrd="0" presId="urn:microsoft.com/office/officeart/2008/layout/LinedList"/>
    <dgm:cxn modelId="{B3F5E48B-F71C-49BA-8EF9-27B0BC49462E}" type="presParOf" srcId="{25EB62AC-19AD-41AC-89E0-F49E4CCE8C90}" destId="{A02DAB86-386B-4781-A723-71E37DE8376F}" srcOrd="1" destOrd="0" presId="urn:microsoft.com/office/officeart/2008/layout/LinedList"/>
    <dgm:cxn modelId="{80B7232F-6F04-48C6-AAB9-268EA819B8FC}" type="presParOf" srcId="{A02DAB86-386B-4781-A723-71E37DE8376F}" destId="{E3F70FD1-F32D-4726-99C5-8A146D4631B2}" srcOrd="0" destOrd="0" presId="urn:microsoft.com/office/officeart/2008/layout/LinedList"/>
    <dgm:cxn modelId="{9BA5A7BC-9EEC-45A8-83F1-A2AA020904F7}" type="presParOf" srcId="{A02DAB86-386B-4781-A723-71E37DE8376F}" destId="{A73D3023-907A-461B-8F75-6314325D0E23}" srcOrd="1" destOrd="0" presId="urn:microsoft.com/office/officeart/2008/layout/LinedList"/>
    <dgm:cxn modelId="{FE0929B5-7966-442D-8A3B-DA19F155B0C1}" type="presParOf" srcId="{25EB62AC-19AD-41AC-89E0-F49E4CCE8C90}" destId="{7DB675C9-07B4-40B2-AFB9-8A576D6DAC9F}" srcOrd="2" destOrd="0" presId="urn:microsoft.com/office/officeart/2008/layout/LinedList"/>
    <dgm:cxn modelId="{8B0AFDC4-F424-4498-9C36-D9E083A9C120}" type="presParOf" srcId="{25EB62AC-19AD-41AC-89E0-F49E4CCE8C90}" destId="{8F15B96D-1F0E-44AB-AF20-D3525A41CA32}" srcOrd="3" destOrd="0" presId="urn:microsoft.com/office/officeart/2008/layout/LinedList"/>
    <dgm:cxn modelId="{8B35DF18-AC00-4B9B-B280-BD2CB0C39C96}" type="presParOf" srcId="{8F15B96D-1F0E-44AB-AF20-D3525A41CA32}" destId="{BC457651-EDFE-4765-97BF-CFD01D615DA7}" srcOrd="0" destOrd="0" presId="urn:microsoft.com/office/officeart/2008/layout/LinedList"/>
    <dgm:cxn modelId="{4FBDC644-D3AC-4EE7-8F1E-B1DAEC38E843}" type="presParOf" srcId="{8F15B96D-1F0E-44AB-AF20-D3525A41CA32}" destId="{3DB9CC6C-C5DE-415B-917B-0C9F28D9607C}" srcOrd="1" destOrd="0" presId="urn:microsoft.com/office/officeart/2008/layout/LinedList"/>
    <dgm:cxn modelId="{1E4FCBA3-A1C2-4AE0-8D2D-801A5D874435}" type="presParOf" srcId="{25EB62AC-19AD-41AC-89E0-F49E4CCE8C90}" destId="{87D67954-2B7A-4AAB-9906-3634AE99D44E}" srcOrd="4" destOrd="0" presId="urn:microsoft.com/office/officeart/2008/layout/LinedList"/>
    <dgm:cxn modelId="{4D9D35F6-2C87-4727-A925-542E016675FE}" type="presParOf" srcId="{25EB62AC-19AD-41AC-89E0-F49E4CCE8C90}" destId="{DEACF22A-9569-4E8A-9024-668DE60C91E4}" srcOrd="5" destOrd="0" presId="urn:microsoft.com/office/officeart/2008/layout/LinedList"/>
    <dgm:cxn modelId="{EC476340-3D1B-45C2-89D0-DA20F1560C11}" type="presParOf" srcId="{DEACF22A-9569-4E8A-9024-668DE60C91E4}" destId="{E7839F2E-57D5-4F76-93BA-DA4D4F5DDB7D}" srcOrd="0" destOrd="0" presId="urn:microsoft.com/office/officeart/2008/layout/LinedList"/>
    <dgm:cxn modelId="{0BEEC517-8115-490D-9540-EA533FC22F5B}" type="presParOf" srcId="{DEACF22A-9569-4E8A-9024-668DE60C91E4}" destId="{FBCA3C87-0C19-44EB-B3FA-DE8293D65800}" srcOrd="1" destOrd="0" presId="urn:microsoft.com/office/officeart/2008/layout/LinedList"/>
    <dgm:cxn modelId="{ABE65720-8CCF-486A-A3ED-AFE21660373C}" type="presParOf" srcId="{25EB62AC-19AD-41AC-89E0-F49E4CCE8C90}" destId="{CFF616A5-16D1-4CF6-ACC9-CDFFDB4DC8BE}" srcOrd="6" destOrd="0" presId="urn:microsoft.com/office/officeart/2008/layout/LinedList"/>
    <dgm:cxn modelId="{7DB83B7D-1761-4D8E-8555-B1C9374F4A11}" type="presParOf" srcId="{25EB62AC-19AD-41AC-89E0-F49E4CCE8C90}" destId="{A82F8DA6-8F00-4F9D-B4D4-E77763743377}" srcOrd="7" destOrd="0" presId="urn:microsoft.com/office/officeart/2008/layout/LinedList"/>
    <dgm:cxn modelId="{BCE135B8-BE2A-42FA-82C1-D6E526240BA0}" type="presParOf" srcId="{A82F8DA6-8F00-4F9D-B4D4-E77763743377}" destId="{1EB8EB12-2E30-4F9E-A7FA-4487B9083F34}" srcOrd="0" destOrd="0" presId="urn:microsoft.com/office/officeart/2008/layout/LinedList"/>
    <dgm:cxn modelId="{D83FD661-EE75-4F53-BE0F-179124503EE3}" type="presParOf" srcId="{A82F8DA6-8F00-4F9D-B4D4-E77763743377}" destId="{6CB36173-B602-44E0-A778-5EF9008FF8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1A7EE3-A129-4B16-810C-5C67B5266EB4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45BACF4-F683-4576-9F2A-AFBEE849C53F}">
      <dgm:prSet/>
      <dgm:spPr/>
      <dgm:t>
        <a:bodyPr/>
        <a:lstStyle/>
        <a:p>
          <a:r>
            <a:rPr lang="en-US"/>
            <a:t>Start</a:t>
          </a:r>
        </a:p>
      </dgm:t>
    </dgm:pt>
    <dgm:pt modelId="{ECA04E2B-6C5A-449A-A3F3-1CB7A38EBA28}" type="parTrans" cxnId="{E5815A00-147B-440D-BADA-E45E68174516}">
      <dgm:prSet/>
      <dgm:spPr/>
      <dgm:t>
        <a:bodyPr/>
        <a:lstStyle/>
        <a:p>
          <a:endParaRPr lang="en-US"/>
        </a:p>
      </dgm:t>
    </dgm:pt>
    <dgm:pt modelId="{2D781160-6261-4438-A746-3F748B4F9757}" type="sibTrans" cxnId="{E5815A00-147B-440D-BADA-E45E68174516}">
      <dgm:prSet/>
      <dgm:spPr/>
      <dgm:t>
        <a:bodyPr/>
        <a:lstStyle/>
        <a:p>
          <a:endParaRPr lang="en-US"/>
        </a:p>
      </dgm:t>
    </dgm:pt>
    <dgm:pt modelId="{1A0E2C55-05D1-4422-9C26-10FDB26F0FFF}">
      <dgm:prSet/>
      <dgm:spPr/>
      <dgm:t>
        <a:bodyPr/>
        <a:lstStyle/>
        <a:p>
          <a:r>
            <a:rPr lang="en-US"/>
            <a:t>Start with a question and end with a question</a:t>
          </a:r>
        </a:p>
      </dgm:t>
    </dgm:pt>
    <dgm:pt modelId="{32B5B426-E89A-4D98-B55A-F1CCCAE44EFE}" type="parTrans" cxnId="{40296423-CACF-4B90-9344-447695666587}">
      <dgm:prSet/>
      <dgm:spPr/>
      <dgm:t>
        <a:bodyPr/>
        <a:lstStyle/>
        <a:p>
          <a:endParaRPr lang="en-US"/>
        </a:p>
      </dgm:t>
    </dgm:pt>
    <dgm:pt modelId="{F096253E-F11D-4A8E-9D37-83238781ED48}" type="sibTrans" cxnId="{40296423-CACF-4B90-9344-447695666587}">
      <dgm:prSet/>
      <dgm:spPr/>
      <dgm:t>
        <a:bodyPr/>
        <a:lstStyle/>
        <a:p>
          <a:endParaRPr lang="en-US"/>
        </a:p>
      </dgm:t>
    </dgm:pt>
    <dgm:pt modelId="{5C8C17EC-EED4-4D87-8456-FCBE963488AF}">
      <dgm:prSet/>
      <dgm:spPr/>
      <dgm:t>
        <a:bodyPr/>
        <a:lstStyle/>
        <a:p>
          <a:r>
            <a:rPr lang="en-US"/>
            <a:t>Allow</a:t>
          </a:r>
        </a:p>
      </dgm:t>
    </dgm:pt>
    <dgm:pt modelId="{85155A10-0FF3-4351-984E-2A3DA1CC73D6}" type="parTrans" cxnId="{F3AFFBF7-D661-4658-982F-03A5D95FF29D}">
      <dgm:prSet/>
      <dgm:spPr/>
      <dgm:t>
        <a:bodyPr/>
        <a:lstStyle/>
        <a:p>
          <a:endParaRPr lang="en-US"/>
        </a:p>
      </dgm:t>
    </dgm:pt>
    <dgm:pt modelId="{7DFEE2E2-ACA9-4209-ACAD-823B1FE0925D}" type="sibTrans" cxnId="{F3AFFBF7-D661-4658-982F-03A5D95FF29D}">
      <dgm:prSet/>
      <dgm:spPr/>
      <dgm:t>
        <a:bodyPr/>
        <a:lstStyle/>
        <a:p>
          <a:endParaRPr lang="en-US"/>
        </a:p>
      </dgm:t>
    </dgm:pt>
    <dgm:pt modelId="{BBA9400C-55BE-40C1-860E-E1056F2FB0F4}">
      <dgm:prSet/>
      <dgm:spPr/>
      <dgm:t>
        <a:bodyPr/>
        <a:lstStyle/>
        <a:p>
          <a:r>
            <a:rPr lang="en-US"/>
            <a:t>Allow time to explain themselves</a:t>
          </a:r>
        </a:p>
      </dgm:t>
    </dgm:pt>
    <dgm:pt modelId="{95C11692-F84D-4D22-8245-DD3C04AE645D}" type="parTrans" cxnId="{3F9ACACE-8629-472B-B185-3D2917D883DE}">
      <dgm:prSet/>
      <dgm:spPr/>
      <dgm:t>
        <a:bodyPr/>
        <a:lstStyle/>
        <a:p>
          <a:endParaRPr lang="en-US"/>
        </a:p>
      </dgm:t>
    </dgm:pt>
    <dgm:pt modelId="{9BF667C3-C52F-40F2-9D4C-49A096C9274A}" type="sibTrans" cxnId="{3F9ACACE-8629-472B-B185-3D2917D883DE}">
      <dgm:prSet/>
      <dgm:spPr/>
      <dgm:t>
        <a:bodyPr/>
        <a:lstStyle/>
        <a:p>
          <a:endParaRPr lang="en-US"/>
        </a:p>
      </dgm:t>
    </dgm:pt>
    <dgm:pt modelId="{46B53CD7-65B8-4203-A9A4-9828800C76E7}">
      <dgm:prSet/>
      <dgm:spPr/>
      <dgm:t>
        <a:bodyPr/>
        <a:lstStyle/>
        <a:p>
          <a:r>
            <a:rPr lang="en-US"/>
            <a:t>Be</a:t>
          </a:r>
        </a:p>
      </dgm:t>
    </dgm:pt>
    <dgm:pt modelId="{0F222CC7-8E00-4C25-93EC-73357AECD8F8}" type="parTrans" cxnId="{9C917669-7C55-40D7-B49C-173E7C558C20}">
      <dgm:prSet/>
      <dgm:spPr/>
      <dgm:t>
        <a:bodyPr/>
        <a:lstStyle/>
        <a:p>
          <a:endParaRPr lang="en-US"/>
        </a:p>
      </dgm:t>
    </dgm:pt>
    <dgm:pt modelId="{5B1E0D30-6241-43C8-A60F-FB71C5BE3E17}" type="sibTrans" cxnId="{9C917669-7C55-40D7-B49C-173E7C558C20}">
      <dgm:prSet/>
      <dgm:spPr/>
      <dgm:t>
        <a:bodyPr/>
        <a:lstStyle/>
        <a:p>
          <a:endParaRPr lang="en-US"/>
        </a:p>
      </dgm:t>
    </dgm:pt>
    <dgm:pt modelId="{0A6755F2-6CC0-49E9-BE8F-FA5D78EE2D2C}">
      <dgm:prSet/>
      <dgm:spPr/>
      <dgm:t>
        <a:bodyPr/>
        <a:lstStyle/>
        <a:p>
          <a:r>
            <a:rPr lang="en-US"/>
            <a:t>Be specific and targeted. Relate the issue to a goal.</a:t>
          </a:r>
        </a:p>
      </dgm:t>
    </dgm:pt>
    <dgm:pt modelId="{AD1EF699-61E4-40F6-8806-6CED247F66ED}" type="parTrans" cxnId="{B131FF9A-8BC9-4AE9-A015-823064798A4C}">
      <dgm:prSet/>
      <dgm:spPr/>
      <dgm:t>
        <a:bodyPr/>
        <a:lstStyle/>
        <a:p>
          <a:endParaRPr lang="en-US"/>
        </a:p>
      </dgm:t>
    </dgm:pt>
    <dgm:pt modelId="{47F5FB43-5A76-4BCB-A0C7-CD2A0059C4D0}" type="sibTrans" cxnId="{B131FF9A-8BC9-4AE9-A015-823064798A4C}">
      <dgm:prSet/>
      <dgm:spPr/>
      <dgm:t>
        <a:bodyPr/>
        <a:lstStyle/>
        <a:p>
          <a:endParaRPr lang="en-US"/>
        </a:p>
      </dgm:t>
    </dgm:pt>
    <dgm:pt modelId="{52D93041-8996-4E2F-80CA-AAB1D64460FF}">
      <dgm:prSet/>
      <dgm:spPr/>
      <dgm:t>
        <a:bodyPr/>
        <a:lstStyle/>
        <a:p>
          <a:r>
            <a:rPr lang="en-US"/>
            <a:t>Don’t wait</a:t>
          </a:r>
        </a:p>
      </dgm:t>
    </dgm:pt>
    <dgm:pt modelId="{DF6ADCAA-C66F-4E2B-9E74-F6A17948D8E0}" type="parTrans" cxnId="{23F95875-989A-46BD-A1A2-7011CB897898}">
      <dgm:prSet/>
      <dgm:spPr/>
      <dgm:t>
        <a:bodyPr/>
        <a:lstStyle/>
        <a:p>
          <a:endParaRPr lang="en-US"/>
        </a:p>
      </dgm:t>
    </dgm:pt>
    <dgm:pt modelId="{034345CD-4D0A-4409-BACC-64BE9827460A}" type="sibTrans" cxnId="{23F95875-989A-46BD-A1A2-7011CB897898}">
      <dgm:prSet/>
      <dgm:spPr/>
      <dgm:t>
        <a:bodyPr/>
        <a:lstStyle/>
        <a:p>
          <a:endParaRPr lang="en-US"/>
        </a:p>
      </dgm:t>
    </dgm:pt>
    <dgm:pt modelId="{BD537D65-0E9F-4F65-8AD9-04F77A57E284}">
      <dgm:prSet/>
      <dgm:spPr/>
      <dgm:t>
        <a:bodyPr/>
        <a:lstStyle/>
        <a:p>
          <a:r>
            <a:rPr lang="en-US"/>
            <a:t>Timely, don’t wait!</a:t>
          </a:r>
        </a:p>
      </dgm:t>
    </dgm:pt>
    <dgm:pt modelId="{B47E90CD-819A-4BED-AF6B-B2A0DF051C9B}" type="parTrans" cxnId="{022F064C-091F-40C6-BE89-D7CC322BAE36}">
      <dgm:prSet/>
      <dgm:spPr/>
      <dgm:t>
        <a:bodyPr/>
        <a:lstStyle/>
        <a:p>
          <a:endParaRPr lang="en-US"/>
        </a:p>
      </dgm:t>
    </dgm:pt>
    <dgm:pt modelId="{2D1BE5BF-A407-4935-A00F-29DAD6790223}" type="sibTrans" cxnId="{022F064C-091F-40C6-BE89-D7CC322BAE36}">
      <dgm:prSet/>
      <dgm:spPr/>
      <dgm:t>
        <a:bodyPr/>
        <a:lstStyle/>
        <a:p>
          <a:endParaRPr lang="en-US"/>
        </a:p>
      </dgm:t>
    </dgm:pt>
    <dgm:pt modelId="{6F0D5C2A-0A7E-4E26-9557-992FC0B8579C}">
      <dgm:prSet/>
      <dgm:spPr/>
      <dgm:t>
        <a:bodyPr/>
        <a:lstStyle/>
        <a:p>
          <a:r>
            <a:rPr lang="en-US"/>
            <a:t>Create</a:t>
          </a:r>
        </a:p>
      </dgm:t>
    </dgm:pt>
    <dgm:pt modelId="{288824C3-451C-4DFB-B4F9-1B4F81F3D4C3}" type="parTrans" cxnId="{A8B46396-7DF3-44F6-AF71-5853311C4FE4}">
      <dgm:prSet/>
      <dgm:spPr/>
      <dgm:t>
        <a:bodyPr/>
        <a:lstStyle/>
        <a:p>
          <a:endParaRPr lang="en-US"/>
        </a:p>
      </dgm:t>
    </dgm:pt>
    <dgm:pt modelId="{E413884C-7F53-4001-A283-2F29C0E54FD3}" type="sibTrans" cxnId="{A8B46396-7DF3-44F6-AF71-5853311C4FE4}">
      <dgm:prSet/>
      <dgm:spPr/>
      <dgm:t>
        <a:bodyPr/>
        <a:lstStyle/>
        <a:p>
          <a:endParaRPr lang="en-US"/>
        </a:p>
      </dgm:t>
    </dgm:pt>
    <dgm:pt modelId="{4B94F5E5-D4CE-4734-8A83-A7C34D92B250}">
      <dgm:prSet/>
      <dgm:spPr/>
      <dgm:t>
        <a:bodyPr/>
        <a:lstStyle/>
        <a:p>
          <a:r>
            <a:rPr lang="en-US"/>
            <a:t>Create a plan together for achievement.</a:t>
          </a:r>
        </a:p>
      </dgm:t>
    </dgm:pt>
    <dgm:pt modelId="{C0750433-3A62-453A-B88F-CC9A03AF41FF}" type="parTrans" cxnId="{497EE4F4-225C-4D48-AF75-9D32CA51BFF5}">
      <dgm:prSet/>
      <dgm:spPr/>
      <dgm:t>
        <a:bodyPr/>
        <a:lstStyle/>
        <a:p>
          <a:endParaRPr lang="en-US"/>
        </a:p>
      </dgm:t>
    </dgm:pt>
    <dgm:pt modelId="{93705868-090D-42F6-AD21-71683D32131A}" type="sibTrans" cxnId="{497EE4F4-225C-4D48-AF75-9D32CA51BFF5}">
      <dgm:prSet/>
      <dgm:spPr/>
      <dgm:t>
        <a:bodyPr/>
        <a:lstStyle/>
        <a:p>
          <a:endParaRPr lang="en-US"/>
        </a:p>
      </dgm:t>
    </dgm:pt>
    <dgm:pt modelId="{201B1047-B8F2-4C46-9B2C-A02D2A6DDC76}" type="pres">
      <dgm:prSet presAssocID="{4E1A7EE3-A129-4B16-810C-5C67B5266EB4}" presName="Name0" presStyleCnt="0">
        <dgm:presLayoutVars>
          <dgm:dir/>
          <dgm:animLvl val="lvl"/>
          <dgm:resizeHandles val="exact"/>
        </dgm:presLayoutVars>
      </dgm:prSet>
      <dgm:spPr/>
    </dgm:pt>
    <dgm:pt modelId="{22B3F47F-C848-4258-A016-2BBD676728C3}" type="pres">
      <dgm:prSet presAssocID="{6F0D5C2A-0A7E-4E26-9557-992FC0B8579C}" presName="boxAndChildren" presStyleCnt="0"/>
      <dgm:spPr/>
    </dgm:pt>
    <dgm:pt modelId="{BC16F789-6019-463A-9D13-06F5510E3793}" type="pres">
      <dgm:prSet presAssocID="{6F0D5C2A-0A7E-4E26-9557-992FC0B8579C}" presName="parentTextBox" presStyleLbl="alignNode1" presStyleIdx="0" presStyleCnt="5"/>
      <dgm:spPr/>
    </dgm:pt>
    <dgm:pt modelId="{BF2865E6-4484-4C78-B34F-BF83ECD6E721}" type="pres">
      <dgm:prSet presAssocID="{6F0D5C2A-0A7E-4E26-9557-992FC0B8579C}" presName="descendantBox" presStyleLbl="bgAccFollowNode1" presStyleIdx="0" presStyleCnt="5"/>
      <dgm:spPr/>
    </dgm:pt>
    <dgm:pt modelId="{A5F6264D-7759-48EB-925A-0C9BF20CAE5C}" type="pres">
      <dgm:prSet presAssocID="{034345CD-4D0A-4409-BACC-64BE9827460A}" presName="sp" presStyleCnt="0"/>
      <dgm:spPr/>
    </dgm:pt>
    <dgm:pt modelId="{8F318A3E-3E95-4C68-BE3E-700CC01B602B}" type="pres">
      <dgm:prSet presAssocID="{52D93041-8996-4E2F-80CA-AAB1D64460FF}" presName="arrowAndChildren" presStyleCnt="0"/>
      <dgm:spPr/>
    </dgm:pt>
    <dgm:pt modelId="{819C4507-5E94-4E74-A2EE-9DCAA3EDA8AB}" type="pres">
      <dgm:prSet presAssocID="{52D93041-8996-4E2F-80CA-AAB1D64460FF}" presName="parentTextArrow" presStyleLbl="node1" presStyleIdx="0" presStyleCnt="0"/>
      <dgm:spPr/>
    </dgm:pt>
    <dgm:pt modelId="{5BC78FB3-B58A-4425-979B-32B342903805}" type="pres">
      <dgm:prSet presAssocID="{52D93041-8996-4E2F-80CA-AAB1D64460FF}" presName="arrow" presStyleLbl="alignNode1" presStyleIdx="1" presStyleCnt="5"/>
      <dgm:spPr/>
    </dgm:pt>
    <dgm:pt modelId="{2237B3B2-5CB7-4D12-B3E5-A05FF53E4E73}" type="pres">
      <dgm:prSet presAssocID="{52D93041-8996-4E2F-80CA-AAB1D64460FF}" presName="descendantArrow" presStyleLbl="bgAccFollowNode1" presStyleIdx="1" presStyleCnt="5"/>
      <dgm:spPr/>
    </dgm:pt>
    <dgm:pt modelId="{82D645EC-C22B-4206-8BA7-5D36B7874F31}" type="pres">
      <dgm:prSet presAssocID="{5B1E0D30-6241-43C8-A60F-FB71C5BE3E17}" presName="sp" presStyleCnt="0"/>
      <dgm:spPr/>
    </dgm:pt>
    <dgm:pt modelId="{E8147289-91D0-46D0-BC84-EE0BE02339E5}" type="pres">
      <dgm:prSet presAssocID="{46B53CD7-65B8-4203-A9A4-9828800C76E7}" presName="arrowAndChildren" presStyleCnt="0"/>
      <dgm:spPr/>
    </dgm:pt>
    <dgm:pt modelId="{C5CA4F56-4650-4A60-BD5F-CC4C1C3337EC}" type="pres">
      <dgm:prSet presAssocID="{46B53CD7-65B8-4203-A9A4-9828800C76E7}" presName="parentTextArrow" presStyleLbl="node1" presStyleIdx="0" presStyleCnt="0"/>
      <dgm:spPr/>
    </dgm:pt>
    <dgm:pt modelId="{5C9AED9F-2788-48B9-BBF5-0886AC4E6862}" type="pres">
      <dgm:prSet presAssocID="{46B53CD7-65B8-4203-A9A4-9828800C76E7}" presName="arrow" presStyleLbl="alignNode1" presStyleIdx="2" presStyleCnt="5"/>
      <dgm:spPr/>
    </dgm:pt>
    <dgm:pt modelId="{C4FC596D-268A-439B-AB78-AE1D9A481A13}" type="pres">
      <dgm:prSet presAssocID="{46B53CD7-65B8-4203-A9A4-9828800C76E7}" presName="descendantArrow" presStyleLbl="bgAccFollowNode1" presStyleIdx="2" presStyleCnt="5"/>
      <dgm:spPr/>
    </dgm:pt>
    <dgm:pt modelId="{7D9A4B93-48C7-4C71-B16A-C1E97E3B0D88}" type="pres">
      <dgm:prSet presAssocID="{7DFEE2E2-ACA9-4209-ACAD-823B1FE0925D}" presName="sp" presStyleCnt="0"/>
      <dgm:spPr/>
    </dgm:pt>
    <dgm:pt modelId="{2D49B686-4645-4254-9546-D9C1197273D9}" type="pres">
      <dgm:prSet presAssocID="{5C8C17EC-EED4-4D87-8456-FCBE963488AF}" presName="arrowAndChildren" presStyleCnt="0"/>
      <dgm:spPr/>
    </dgm:pt>
    <dgm:pt modelId="{E6A6F34B-3B38-46AE-B4AF-F86971D91863}" type="pres">
      <dgm:prSet presAssocID="{5C8C17EC-EED4-4D87-8456-FCBE963488AF}" presName="parentTextArrow" presStyleLbl="node1" presStyleIdx="0" presStyleCnt="0"/>
      <dgm:spPr/>
    </dgm:pt>
    <dgm:pt modelId="{CA6D24C2-C144-4A3D-A8E2-84DF4C0A9330}" type="pres">
      <dgm:prSet presAssocID="{5C8C17EC-EED4-4D87-8456-FCBE963488AF}" presName="arrow" presStyleLbl="alignNode1" presStyleIdx="3" presStyleCnt="5"/>
      <dgm:spPr/>
    </dgm:pt>
    <dgm:pt modelId="{78BE1D85-E2A2-4569-A4AB-85C7A44278E9}" type="pres">
      <dgm:prSet presAssocID="{5C8C17EC-EED4-4D87-8456-FCBE963488AF}" presName="descendantArrow" presStyleLbl="bgAccFollowNode1" presStyleIdx="3" presStyleCnt="5"/>
      <dgm:spPr/>
    </dgm:pt>
    <dgm:pt modelId="{790090B9-18C2-4CF4-A5FE-8C6C666318A9}" type="pres">
      <dgm:prSet presAssocID="{2D781160-6261-4438-A746-3F748B4F9757}" presName="sp" presStyleCnt="0"/>
      <dgm:spPr/>
    </dgm:pt>
    <dgm:pt modelId="{1E01315F-2222-42CB-8C06-BAB5120C3332}" type="pres">
      <dgm:prSet presAssocID="{745BACF4-F683-4576-9F2A-AFBEE849C53F}" presName="arrowAndChildren" presStyleCnt="0"/>
      <dgm:spPr/>
    </dgm:pt>
    <dgm:pt modelId="{9869C8F6-888A-4973-AD2D-7A964DAD7153}" type="pres">
      <dgm:prSet presAssocID="{745BACF4-F683-4576-9F2A-AFBEE849C53F}" presName="parentTextArrow" presStyleLbl="node1" presStyleIdx="0" presStyleCnt="0"/>
      <dgm:spPr/>
    </dgm:pt>
    <dgm:pt modelId="{7839CA09-B709-4B55-8652-23565891E2B4}" type="pres">
      <dgm:prSet presAssocID="{745BACF4-F683-4576-9F2A-AFBEE849C53F}" presName="arrow" presStyleLbl="alignNode1" presStyleIdx="4" presStyleCnt="5"/>
      <dgm:spPr/>
    </dgm:pt>
    <dgm:pt modelId="{0B055736-06EE-4AB8-857B-DB2B0290438A}" type="pres">
      <dgm:prSet presAssocID="{745BACF4-F683-4576-9F2A-AFBEE849C53F}" presName="descendantArrow" presStyleLbl="bgAccFollowNode1" presStyleIdx="4" presStyleCnt="5"/>
      <dgm:spPr/>
    </dgm:pt>
  </dgm:ptLst>
  <dgm:cxnLst>
    <dgm:cxn modelId="{E5815A00-147B-440D-BADA-E45E68174516}" srcId="{4E1A7EE3-A129-4B16-810C-5C67B5266EB4}" destId="{745BACF4-F683-4576-9F2A-AFBEE849C53F}" srcOrd="0" destOrd="0" parTransId="{ECA04E2B-6C5A-449A-A3F3-1CB7A38EBA28}" sibTransId="{2D781160-6261-4438-A746-3F748B4F9757}"/>
    <dgm:cxn modelId="{6538250E-D98B-4AB0-ABEC-81121CD798EA}" type="presOf" srcId="{46B53CD7-65B8-4203-A9A4-9828800C76E7}" destId="{5C9AED9F-2788-48B9-BBF5-0886AC4E6862}" srcOrd="1" destOrd="0" presId="urn:microsoft.com/office/officeart/2016/7/layout/VerticalDownArrowProcess"/>
    <dgm:cxn modelId="{3EC2390F-E788-4CCB-84D1-8DBC215CEFA7}" type="presOf" srcId="{6F0D5C2A-0A7E-4E26-9557-992FC0B8579C}" destId="{BC16F789-6019-463A-9D13-06F5510E3793}" srcOrd="0" destOrd="0" presId="urn:microsoft.com/office/officeart/2016/7/layout/VerticalDownArrowProcess"/>
    <dgm:cxn modelId="{5CFC5D16-9C61-4BFC-B28E-326EADF224BF}" type="presOf" srcId="{BBA9400C-55BE-40C1-860E-E1056F2FB0F4}" destId="{78BE1D85-E2A2-4569-A4AB-85C7A44278E9}" srcOrd="0" destOrd="0" presId="urn:microsoft.com/office/officeart/2016/7/layout/VerticalDownArrowProcess"/>
    <dgm:cxn modelId="{40296423-CACF-4B90-9344-447695666587}" srcId="{745BACF4-F683-4576-9F2A-AFBEE849C53F}" destId="{1A0E2C55-05D1-4422-9C26-10FDB26F0FFF}" srcOrd="0" destOrd="0" parTransId="{32B5B426-E89A-4D98-B55A-F1CCCAE44EFE}" sibTransId="{F096253E-F11D-4A8E-9D37-83238781ED48}"/>
    <dgm:cxn modelId="{31F67524-F0A9-4016-B2EB-B83A7D2EE52C}" type="presOf" srcId="{4E1A7EE3-A129-4B16-810C-5C67B5266EB4}" destId="{201B1047-B8F2-4C46-9B2C-A02D2A6DDC76}" srcOrd="0" destOrd="0" presId="urn:microsoft.com/office/officeart/2016/7/layout/VerticalDownArrowProcess"/>
    <dgm:cxn modelId="{D3AB9227-7302-4485-B28D-5A2B2771B00F}" type="presOf" srcId="{0A6755F2-6CC0-49E9-BE8F-FA5D78EE2D2C}" destId="{C4FC596D-268A-439B-AB78-AE1D9A481A13}" srcOrd="0" destOrd="0" presId="urn:microsoft.com/office/officeart/2016/7/layout/VerticalDownArrowProcess"/>
    <dgm:cxn modelId="{014FCE2B-0180-481B-A09A-FC803572B7AF}" type="presOf" srcId="{52D93041-8996-4E2F-80CA-AAB1D64460FF}" destId="{819C4507-5E94-4E74-A2EE-9DCAA3EDA8AB}" srcOrd="0" destOrd="0" presId="urn:microsoft.com/office/officeart/2016/7/layout/VerticalDownArrowProcess"/>
    <dgm:cxn modelId="{E772833E-AC27-43BB-83A1-2DD610A78BC8}" type="presOf" srcId="{4B94F5E5-D4CE-4734-8A83-A7C34D92B250}" destId="{BF2865E6-4484-4C78-B34F-BF83ECD6E721}" srcOrd="0" destOrd="0" presId="urn:microsoft.com/office/officeart/2016/7/layout/VerticalDownArrowProcess"/>
    <dgm:cxn modelId="{CF57E565-67D6-4E09-B241-CB5C8A2CEDA4}" type="presOf" srcId="{5C8C17EC-EED4-4D87-8456-FCBE963488AF}" destId="{E6A6F34B-3B38-46AE-B4AF-F86971D91863}" srcOrd="0" destOrd="0" presId="urn:microsoft.com/office/officeart/2016/7/layout/VerticalDownArrowProcess"/>
    <dgm:cxn modelId="{9C917669-7C55-40D7-B49C-173E7C558C20}" srcId="{4E1A7EE3-A129-4B16-810C-5C67B5266EB4}" destId="{46B53CD7-65B8-4203-A9A4-9828800C76E7}" srcOrd="2" destOrd="0" parTransId="{0F222CC7-8E00-4C25-93EC-73357AECD8F8}" sibTransId="{5B1E0D30-6241-43C8-A60F-FB71C5BE3E17}"/>
    <dgm:cxn modelId="{56DEFF4B-C186-454F-8510-A885C323FEE6}" type="presOf" srcId="{745BACF4-F683-4576-9F2A-AFBEE849C53F}" destId="{7839CA09-B709-4B55-8652-23565891E2B4}" srcOrd="1" destOrd="0" presId="urn:microsoft.com/office/officeart/2016/7/layout/VerticalDownArrowProcess"/>
    <dgm:cxn modelId="{022F064C-091F-40C6-BE89-D7CC322BAE36}" srcId="{52D93041-8996-4E2F-80CA-AAB1D64460FF}" destId="{BD537D65-0E9F-4F65-8AD9-04F77A57E284}" srcOrd="0" destOrd="0" parTransId="{B47E90CD-819A-4BED-AF6B-B2A0DF051C9B}" sibTransId="{2D1BE5BF-A407-4935-A00F-29DAD6790223}"/>
    <dgm:cxn modelId="{23F95875-989A-46BD-A1A2-7011CB897898}" srcId="{4E1A7EE3-A129-4B16-810C-5C67B5266EB4}" destId="{52D93041-8996-4E2F-80CA-AAB1D64460FF}" srcOrd="3" destOrd="0" parTransId="{DF6ADCAA-C66F-4E2B-9E74-F6A17948D8E0}" sibTransId="{034345CD-4D0A-4409-BACC-64BE9827460A}"/>
    <dgm:cxn modelId="{984BE382-3632-4835-9708-50C5DE28CBB1}" type="presOf" srcId="{52D93041-8996-4E2F-80CA-AAB1D64460FF}" destId="{5BC78FB3-B58A-4425-979B-32B342903805}" srcOrd="1" destOrd="0" presId="urn:microsoft.com/office/officeart/2016/7/layout/VerticalDownArrowProcess"/>
    <dgm:cxn modelId="{13C02184-1DE6-4691-A5CE-1645D0AFF367}" type="presOf" srcId="{1A0E2C55-05D1-4422-9C26-10FDB26F0FFF}" destId="{0B055736-06EE-4AB8-857B-DB2B0290438A}" srcOrd="0" destOrd="0" presId="urn:microsoft.com/office/officeart/2016/7/layout/VerticalDownArrowProcess"/>
    <dgm:cxn modelId="{A8B46396-7DF3-44F6-AF71-5853311C4FE4}" srcId="{4E1A7EE3-A129-4B16-810C-5C67B5266EB4}" destId="{6F0D5C2A-0A7E-4E26-9557-992FC0B8579C}" srcOrd="4" destOrd="0" parTransId="{288824C3-451C-4DFB-B4F9-1B4F81F3D4C3}" sibTransId="{E413884C-7F53-4001-A283-2F29C0E54FD3}"/>
    <dgm:cxn modelId="{B131FF9A-8BC9-4AE9-A015-823064798A4C}" srcId="{46B53CD7-65B8-4203-A9A4-9828800C76E7}" destId="{0A6755F2-6CC0-49E9-BE8F-FA5D78EE2D2C}" srcOrd="0" destOrd="0" parTransId="{AD1EF699-61E4-40F6-8806-6CED247F66ED}" sibTransId="{47F5FB43-5A76-4BCB-A0C7-CD2A0059C4D0}"/>
    <dgm:cxn modelId="{4BFE36BD-DB64-4332-8535-626BF8966A24}" type="presOf" srcId="{BD537D65-0E9F-4F65-8AD9-04F77A57E284}" destId="{2237B3B2-5CB7-4D12-B3E5-A05FF53E4E73}" srcOrd="0" destOrd="0" presId="urn:microsoft.com/office/officeart/2016/7/layout/VerticalDownArrowProcess"/>
    <dgm:cxn modelId="{C864DDC1-E94C-4462-A024-35B29592689F}" type="presOf" srcId="{5C8C17EC-EED4-4D87-8456-FCBE963488AF}" destId="{CA6D24C2-C144-4A3D-A8E2-84DF4C0A9330}" srcOrd="1" destOrd="0" presId="urn:microsoft.com/office/officeart/2016/7/layout/VerticalDownArrowProcess"/>
    <dgm:cxn modelId="{96F436C7-D2AA-407A-87CE-2B67B6A082E0}" type="presOf" srcId="{745BACF4-F683-4576-9F2A-AFBEE849C53F}" destId="{9869C8F6-888A-4973-AD2D-7A964DAD7153}" srcOrd="0" destOrd="0" presId="urn:microsoft.com/office/officeart/2016/7/layout/VerticalDownArrowProcess"/>
    <dgm:cxn modelId="{0F19C5C7-FDBA-4458-9ED1-D6A764212D08}" type="presOf" srcId="{46B53CD7-65B8-4203-A9A4-9828800C76E7}" destId="{C5CA4F56-4650-4A60-BD5F-CC4C1C3337EC}" srcOrd="0" destOrd="0" presId="urn:microsoft.com/office/officeart/2016/7/layout/VerticalDownArrowProcess"/>
    <dgm:cxn modelId="{3F9ACACE-8629-472B-B185-3D2917D883DE}" srcId="{5C8C17EC-EED4-4D87-8456-FCBE963488AF}" destId="{BBA9400C-55BE-40C1-860E-E1056F2FB0F4}" srcOrd="0" destOrd="0" parTransId="{95C11692-F84D-4D22-8245-DD3C04AE645D}" sibTransId="{9BF667C3-C52F-40F2-9D4C-49A096C9274A}"/>
    <dgm:cxn modelId="{497EE4F4-225C-4D48-AF75-9D32CA51BFF5}" srcId="{6F0D5C2A-0A7E-4E26-9557-992FC0B8579C}" destId="{4B94F5E5-D4CE-4734-8A83-A7C34D92B250}" srcOrd="0" destOrd="0" parTransId="{C0750433-3A62-453A-B88F-CC9A03AF41FF}" sibTransId="{93705868-090D-42F6-AD21-71683D32131A}"/>
    <dgm:cxn modelId="{F3AFFBF7-D661-4658-982F-03A5D95FF29D}" srcId="{4E1A7EE3-A129-4B16-810C-5C67B5266EB4}" destId="{5C8C17EC-EED4-4D87-8456-FCBE963488AF}" srcOrd="1" destOrd="0" parTransId="{85155A10-0FF3-4351-984E-2A3DA1CC73D6}" sibTransId="{7DFEE2E2-ACA9-4209-ACAD-823B1FE0925D}"/>
    <dgm:cxn modelId="{D6C25E57-D435-49B7-85BD-FA60290ED4D1}" type="presParOf" srcId="{201B1047-B8F2-4C46-9B2C-A02D2A6DDC76}" destId="{22B3F47F-C848-4258-A016-2BBD676728C3}" srcOrd="0" destOrd="0" presId="urn:microsoft.com/office/officeart/2016/7/layout/VerticalDownArrowProcess"/>
    <dgm:cxn modelId="{38C8FB40-B945-4237-B0A4-37A78E469EAD}" type="presParOf" srcId="{22B3F47F-C848-4258-A016-2BBD676728C3}" destId="{BC16F789-6019-463A-9D13-06F5510E3793}" srcOrd="0" destOrd="0" presId="urn:microsoft.com/office/officeart/2016/7/layout/VerticalDownArrowProcess"/>
    <dgm:cxn modelId="{47487AB2-621E-4542-BD0C-ABC6D907C0EF}" type="presParOf" srcId="{22B3F47F-C848-4258-A016-2BBD676728C3}" destId="{BF2865E6-4484-4C78-B34F-BF83ECD6E721}" srcOrd="1" destOrd="0" presId="urn:microsoft.com/office/officeart/2016/7/layout/VerticalDownArrowProcess"/>
    <dgm:cxn modelId="{F88FD3FC-9536-4DD6-9427-71079DC43A7F}" type="presParOf" srcId="{201B1047-B8F2-4C46-9B2C-A02D2A6DDC76}" destId="{A5F6264D-7759-48EB-925A-0C9BF20CAE5C}" srcOrd="1" destOrd="0" presId="urn:microsoft.com/office/officeart/2016/7/layout/VerticalDownArrowProcess"/>
    <dgm:cxn modelId="{E96FEF0E-502E-4DCA-A069-A87140C97C10}" type="presParOf" srcId="{201B1047-B8F2-4C46-9B2C-A02D2A6DDC76}" destId="{8F318A3E-3E95-4C68-BE3E-700CC01B602B}" srcOrd="2" destOrd="0" presId="urn:microsoft.com/office/officeart/2016/7/layout/VerticalDownArrowProcess"/>
    <dgm:cxn modelId="{8104EC27-72AC-4990-A1E4-9991AF9696DA}" type="presParOf" srcId="{8F318A3E-3E95-4C68-BE3E-700CC01B602B}" destId="{819C4507-5E94-4E74-A2EE-9DCAA3EDA8AB}" srcOrd="0" destOrd="0" presId="urn:microsoft.com/office/officeart/2016/7/layout/VerticalDownArrowProcess"/>
    <dgm:cxn modelId="{6EF5AABD-4D10-4BE4-B3CF-9C17E37109E9}" type="presParOf" srcId="{8F318A3E-3E95-4C68-BE3E-700CC01B602B}" destId="{5BC78FB3-B58A-4425-979B-32B342903805}" srcOrd="1" destOrd="0" presId="urn:microsoft.com/office/officeart/2016/7/layout/VerticalDownArrowProcess"/>
    <dgm:cxn modelId="{89C9672E-1782-4D9B-A958-320CBCC775FB}" type="presParOf" srcId="{8F318A3E-3E95-4C68-BE3E-700CC01B602B}" destId="{2237B3B2-5CB7-4D12-B3E5-A05FF53E4E73}" srcOrd="2" destOrd="0" presId="urn:microsoft.com/office/officeart/2016/7/layout/VerticalDownArrowProcess"/>
    <dgm:cxn modelId="{64397034-F984-4DC5-B2BA-892410F3E6D1}" type="presParOf" srcId="{201B1047-B8F2-4C46-9B2C-A02D2A6DDC76}" destId="{82D645EC-C22B-4206-8BA7-5D36B7874F31}" srcOrd="3" destOrd="0" presId="urn:microsoft.com/office/officeart/2016/7/layout/VerticalDownArrowProcess"/>
    <dgm:cxn modelId="{6CBE4F3A-F03C-43E4-9230-5558F7EB60D9}" type="presParOf" srcId="{201B1047-B8F2-4C46-9B2C-A02D2A6DDC76}" destId="{E8147289-91D0-46D0-BC84-EE0BE02339E5}" srcOrd="4" destOrd="0" presId="urn:microsoft.com/office/officeart/2016/7/layout/VerticalDownArrowProcess"/>
    <dgm:cxn modelId="{F908D58A-8DC5-42C4-8A89-8C09FF786861}" type="presParOf" srcId="{E8147289-91D0-46D0-BC84-EE0BE02339E5}" destId="{C5CA4F56-4650-4A60-BD5F-CC4C1C3337EC}" srcOrd="0" destOrd="0" presId="urn:microsoft.com/office/officeart/2016/7/layout/VerticalDownArrowProcess"/>
    <dgm:cxn modelId="{E0307670-6320-43AE-8370-FDA835A641DA}" type="presParOf" srcId="{E8147289-91D0-46D0-BC84-EE0BE02339E5}" destId="{5C9AED9F-2788-48B9-BBF5-0886AC4E6862}" srcOrd="1" destOrd="0" presId="urn:microsoft.com/office/officeart/2016/7/layout/VerticalDownArrowProcess"/>
    <dgm:cxn modelId="{A6281C1A-3C61-4C79-8556-C4F982456CA0}" type="presParOf" srcId="{E8147289-91D0-46D0-BC84-EE0BE02339E5}" destId="{C4FC596D-268A-439B-AB78-AE1D9A481A13}" srcOrd="2" destOrd="0" presId="urn:microsoft.com/office/officeart/2016/7/layout/VerticalDownArrowProcess"/>
    <dgm:cxn modelId="{479340E6-223C-4134-88D8-5E72575A8F92}" type="presParOf" srcId="{201B1047-B8F2-4C46-9B2C-A02D2A6DDC76}" destId="{7D9A4B93-48C7-4C71-B16A-C1E97E3B0D88}" srcOrd="5" destOrd="0" presId="urn:microsoft.com/office/officeart/2016/7/layout/VerticalDownArrowProcess"/>
    <dgm:cxn modelId="{E8C0F351-75D9-4838-8DDA-1E0948B5F6CB}" type="presParOf" srcId="{201B1047-B8F2-4C46-9B2C-A02D2A6DDC76}" destId="{2D49B686-4645-4254-9546-D9C1197273D9}" srcOrd="6" destOrd="0" presId="urn:microsoft.com/office/officeart/2016/7/layout/VerticalDownArrowProcess"/>
    <dgm:cxn modelId="{26045865-1AFA-468A-BDC0-5778D93947CE}" type="presParOf" srcId="{2D49B686-4645-4254-9546-D9C1197273D9}" destId="{E6A6F34B-3B38-46AE-B4AF-F86971D91863}" srcOrd="0" destOrd="0" presId="urn:microsoft.com/office/officeart/2016/7/layout/VerticalDownArrowProcess"/>
    <dgm:cxn modelId="{F41C2637-66BD-4111-A6D7-048AB2D26BAE}" type="presParOf" srcId="{2D49B686-4645-4254-9546-D9C1197273D9}" destId="{CA6D24C2-C144-4A3D-A8E2-84DF4C0A9330}" srcOrd="1" destOrd="0" presId="urn:microsoft.com/office/officeart/2016/7/layout/VerticalDownArrowProcess"/>
    <dgm:cxn modelId="{231D8C81-2C95-4178-9D56-CACEBABFB788}" type="presParOf" srcId="{2D49B686-4645-4254-9546-D9C1197273D9}" destId="{78BE1D85-E2A2-4569-A4AB-85C7A44278E9}" srcOrd="2" destOrd="0" presId="urn:microsoft.com/office/officeart/2016/7/layout/VerticalDownArrowProcess"/>
    <dgm:cxn modelId="{E0C027BF-7EA8-4D0C-A567-E36C7B1EC079}" type="presParOf" srcId="{201B1047-B8F2-4C46-9B2C-A02D2A6DDC76}" destId="{790090B9-18C2-4CF4-A5FE-8C6C666318A9}" srcOrd="7" destOrd="0" presId="urn:microsoft.com/office/officeart/2016/7/layout/VerticalDownArrowProcess"/>
    <dgm:cxn modelId="{C8E97C59-50AD-4A3D-BC01-1E649C982357}" type="presParOf" srcId="{201B1047-B8F2-4C46-9B2C-A02D2A6DDC76}" destId="{1E01315F-2222-42CB-8C06-BAB5120C3332}" srcOrd="8" destOrd="0" presId="urn:microsoft.com/office/officeart/2016/7/layout/VerticalDownArrowProcess"/>
    <dgm:cxn modelId="{06D02030-6267-45CB-86B8-861E2AC73A6D}" type="presParOf" srcId="{1E01315F-2222-42CB-8C06-BAB5120C3332}" destId="{9869C8F6-888A-4973-AD2D-7A964DAD7153}" srcOrd="0" destOrd="0" presId="urn:microsoft.com/office/officeart/2016/7/layout/VerticalDownArrowProcess"/>
    <dgm:cxn modelId="{2EC56602-7101-4B51-AA42-5FB13D6E5D2D}" type="presParOf" srcId="{1E01315F-2222-42CB-8C06-BAB5120C3332}" destId="{7839CA09-B709-4B55-8652-23565891E2B4}" srcOrd="1" destOrd="0" presId="urn:microsoft.com/office/officeart/2016/7/layout/VerticalDownArrowProcess"/>
    <dgm:cxn modelId="{E9E46305-EE45-4BF7-8A7F-DAD0C40114A4}" type="presParOf" srcId="{1E01315F-2222-42CB-8C06-BAB5120C3332}" destId="{0B055736-06EE-4AB8-857B-DB2B0290438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4E59EF-6934-43EA-8BE6-3B17F36CCB4A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40ED2CD-D08C-4CB7-B7F1-F09817AE3602}">
      <dgm:prSet/>
      <dgm:spPr/>
      <dgm:t>
        <a:bodyPr/>
        <a:lstStyle/>
        <a:p>
          <a:r>
            <a:rPr lang="en-US"/>
            <a:t>Talk about</a:t>
          </a:r>
        </a:p>
      </dgm:t>
    </dgm:pt>
    <dgm:pt modelId="{453D30A3-2512-4386-A3C6-36467C9683F9}" type="parTrans" cxnId="{8CCF1C1A-0E1C-48F6-81FD-35ECDA50CE68}">
      <dgm:prSet/>
      <dgm:spPr/>
      <dgm:t>
        <a:bodyPr/>
        <a:lstStyle/>
        <a:p>
          <a:endParaRPr lang="en-US"/>
        </a:p>
      </dgm:t>
    </dgm:pt>
    <dgm:pt modelId="{3B997B10-1699-48E7-9DC0-B1EEDDA4B02A}" type="sibTrans" cxnId="{8CCF1C1A-0E1C-48F6-81FD-35ECDA50CE68}">
      <dgm:prSet/>
      <dgm:spPr/>
      <dgm:t>
        <a:bodyPr/>
        <a:lstStyle/>
        <a:p>
          <a:endParaRPr lang="en-US"/>
        </a:p>
      </dgm:t>
    </dgm:pt>
    <dgm:pt modelId="{A03367F9-32EF-42E7-A52F-311324C9336A}">
      <dgm:prSet/>
      <dgm:spPr/>
      <dgm:t>
        <a:bodyPr/>
        <a:lstStyle/>
        <a:p>
          <a:r>
            <a:rPr lang="en-US"/>
            <a:t>Talk about what will be expected of the trainee</a:t>
          </a:r>
        </a:p>
      </dgm:t>
    </dgm:pt>
    <dgm:pt modelId="{F97FCD1C-B40E-436E-AFC8-DC06AC827874}" type="parTrans" cxnId="{9A8143EB-57B8-4707-B844-A18DB07FBF1A}">
      <dgm:prSet/>
      <dgm:spPr/>
      <dgm:t>
        <a:bodyPr/>
        <a:lstStyle/>
        <a:p>
          <a:endParaRPr lang="en-US"/>
        </a:p>
      </dgm:t>
    </dgm:pt>
    <dgm:pt modelId="{54A3653C-920E-4826-B493-E1975D5424BF}" type="sibTrans" cxnId="{9A8143EB-57B8-4707-B844-A18DB07FBF1A}">
      <dgm:prSet/>
      <dgm:spPr/>
      <dgm:t>
        <a:bodyPr/>
        <a:lstStyle/>
        <a:p>
          <a:endParaRPr lang="en-US"/>
        </a:p>
      </dgm:t>
    </dgm:pt>
    <dgm:pt modelId="{1ED626BA-628F-43AD-B6F3-E5560DEED36C}">
      <dgm:prSet/>
      <dgm:spPr/>
      <dgm:t>
        <a:bodyPr/>
        <a:lstStyle/>
        <a:p>
          <a:r>
            <a:rPr lang="en-US"/>
            <a:t>Be</a:t>
          </a:r>
        </a:p>
      </dgm:t>
    </dgm:pt>
    <dgm:pt modelId="{91657809-18E2-4A7B-9AF5-A2AB1AD945C7}" type="parTrans" cxnId="{CCEC1087-793B-4F78-BEC0-BDBAA8E744D2}">
      <dgm:prSet/>
      <dgm:spPr/>
      <dgm:t>
        <a:bodyPr/>
        <a:lstStyle/>
        <a:p>
          <a:endParaRPr lang="en-US"/>
        </a:p>
      </dgm:t>
    </dgm:pt>
    <dgm:pt modelId="{CF8DEF4A-4853-408A-91DB-C7BD6C177519}" type="sibTrans" cxnId="{CCEC1087-793B-4F78-BEC0-BDBAA8E744D2}">
      <dgm:prSet/>
      <dgm:spPr/>
      <dgm:t>
        <a:bodyPr/>
        <a:lstStyle/>
        <a:p>
          <a:endParaRPr lang="en-US"/>
        </a:p>
      </dgm:t>
    </dgm:pt>
    <dgm:pt modelId="{78A6B9FF-586F-4131-A469-DABE7F37AE5F}">
      <dgm:prSet/>
      <dgm:spPr/>
      <dgm:t>
        <a:bodyPr/>
        <a:lstStyle/>
        <a:p>
          <a:r>
            <a:rPr lang="en-US"/>
            <a:t>Be honest with issues like stress, insomnia</a:t>
          </a:r>
        </a:p>
      </dgm:t>
    </dgm:pt>
    <dgm:pt modelId="{04AAD4C4-CCC5-4921-BF9B-2654C3626DA2}" type="parTrans" cxnId="{AF1BEDA5-1E20-4DC9-B22F-964960947F5C}">
      <dgm:prSet/>
      <dgm:spPr/>
      <dgm:t>
        <a:bodyPr/>
        <a:lstStyle/>
        <a:p>
          <a:endParaRPr lang="en-US"/>
        </a:p>
      </dgm:t>
    </dgm:pt>
    <dgm:pt modelId="{EFA14259-8596-4CBB-8BC5-B58FBEDD51D4}" type="sibTrans" cxnId="{AF1BEDA5-1E20-4DC9-B22F-964960947F5C}">
      <dgm:prSet/>
      <dgm:spPr/>
      <dgm:t>
        <a:bodyPr/>
        <a:lstStyle/>
        <a:p>
          <a:endParaRPr lang="en-US"/>
        </a:p>
      </dgm:t>
    </dgm:pt>
    <dgm:pt modelId="{C09B3F8E-D340-4415-ADF5-906CFC7E279E}">
      <dgm:prSet/>
      <dgm:spPr/>
      <dgm:t>
        <a:bodyPr/>
        <a:lstStyle/>
        <a:p>
          <a:r>
            <a:rPr lang="en-US"/>
            <a:t>Have</a:t>
          </a:r>
        </a:p>
      </dgm:t>
    </dgm:pt>
    <dgm:pt modelId="{DDB7DB00-88D2-48AB-938A-58053BF0DFA1}" type="parTrans" cxnId="{EE06024E-5B09-4954-A263-03275222D4BD}">
      <dgm:prSet/>
      <dgm:spPr/>
      <dgm:t>
        <a:bodyPr/>
        <a:lstStyle/>
        <a:p>
          <a:endParaRPr lang="en-US"/>
        </a:p>
      </dgm:t>
    </dgm:pt>
    <dgm:pt modelId="{1C9180BB-B1A8-4326-992C-AE1A26CF20BD}" type="sibTrans" cxnId="{EE06024E-5B09-4954-A263-03275222D4BD}">
      <dgm:prSet/>
      <dgm:spPr/>
      <dgm:t>
        <a:bodyPr/>
        <a:lstStyle/>
        <a:p>
          <a:endParaRPr lang="en-US"/>
        </a:p>
      </dgm:t>
    </dgm:pt>
    <dgm:pt modelId="{792AAD84-7262-4AAD-9102-FC395A46F695}">
      <dgm:prSet/>
      <dgm:spPr/>
      <dgm:t>
        <a:bodyPr/>
        <a:lstStyle/>
        <a:p>
          <a:r>
            <a:rPr lang="en-US"/>
            <a:t>Have the death talk</a:t>
          </a:r>
        </a:p>
      </dgm:t>
    </dgm:pt>
    <dgm:pt modelId="{B486D8FA-5C73-432A-9E9E-7577A7C92BB4}" type="parTrans" cxnId="{B6FA1A0E-E6F5-43D8-ADB6-3BFCE8C17D2F}">
      <dgm:prSet/>
      <dgm:spPr/>
      <dgm:t>
        <a:bodyPr/>
        <a:lstStyle/>
        <a:p>
          <a:endParaRPr lang="en-US"/>
        </a:p>
      </dgm:t>
    </dgm:pt>
    <dgm:pt modelId="{E77AB719-EBE1-4EA3-914B-9E775C49ABD2}" type="sibTrans" cxnId="{B6FA1A0E-E6F5-43D8-ADB6-3BFCE8C17D2F}">
      <dgm:prSet/>
      <dgm:spPr/>
      <dgm:t>
        <a:bodyPr/>
        <a:lstStyle/>
        <a:p>
          <a:endParaRPr lang="en-US"/>
        </a:p>
      </dgm:t>
    </dgm:pt>
    <dgm:pt modelId="{986ED773-7BE5-42F5-8D92-4F504581C723}" type="pres">
      <dgm:prSet presAssocID="{1D4E59EF-6934-43EA-8BE6-3B17F36CCB4A}" presName="Name0" presStyleCnt="0">
        <dgm:presLayoutVars>
          <dgm:dir/>
          <dgm:animLvl val="lvl"/>
          <dgm:resizeHandles val="exact"/>
        </dgm:presLayoutVars>
      </dgm:prSet>
      <dgm:spPr/>
    </dgm:pt>
    <dgm:pt modelId="{2093C3F0-28C1-453B-AB8D-7FF44325BE6E}" type="pres">
      <dgm:prSet presAssocID="{640ED2CD-D08C-4CB7-B7F1-F09817AE3602}" presName="linNode" presStyleCnt="0"/>
      <dgm:spPr/>
    </dgm:pt>
    <dgm:pt modelId="{330228A5-99C4-4790-9746-072DFCFA8F6B}" type="pres">
      <dgm:prSet presAssocID="{640ED2CD-D08C-4CB7-B7F1-F09817AE3602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55D30E68-374F-476E-9B87-5A7D4941CC07}" type="pres">
      <dgm:prSet presAssocID="{640ED2CD-D08C-4CB7-B7F1-F09817AE3602}" presName="descendantText" presStyleLbl="alignAccFollowNode1" presStyleIdx="0" presStyleCnt="3">
        <dgm:presLayoutVars>
          <dgm:bulletEnabled/>
        </dgm:presLayoutVars>
      </dgm:prSet>
      <dgm:spPr/>
    </dgm:pt>
    <dgm:pt modelId="{113D36D6-B0DC-487E-BA8D-3C796B9D7BAB}" type="pres">
      <dgm:prSet presAssocID="{3B997B10-1699-48E7-9DC0-B1EEDDA4B02A}" presName="sp" presStyleCnt="0"/>
      <dgm:spPr/>
    </dgm:pt>
    <dgm:pt modelId="{318E9810-F46F-47C7-AC70-BE81BF8A17BA}" type="pres">
      <dgm:prSet presAssocID="{1ED626BA-628F-43AD-B6F3-E5560DEED36C}" presName="linNode" presStyleCnt="0"/>
      <dgm:spPr/>
    </dgm:pt>
    <dgm:pt modelId="{66935FE9-ABF0-493C-A04C-CC9C9FA100B2}" type="pres">
      <dgm:prSet presAssocID="{1ED626BA-628F-43AD-B6F3-E5560DEED36C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A54E6D74-8ABF-45A5-A422-4C22FC0DD476}" type="pres">
      <dgm:prSet presAssocID="{1ED626BA-628F-43AD-B6F3-E5560DEED36C}" presName="descendantText" presStyleLbl="alignAccFollowNode1" presStyleIdx="1" presStyleCnt="3">
        <dgm:presLayoutVars>
          <dgm:bulletEnabled/>
        </dgm:presLayoutVars>
      </dgm:prSet>
      <dgm:spPr/>
    </dgm:pt>
    <dgm:pt modelId="{6B2384E9-8D6F-4642-A7DF-3F60B317CFF7}" type="pres">
      <dgm:prSet presAssocID="{CF8DEF4A-4853-408A-91DB-C7BD6C177519}" presName="sp" presStyleCnt="0"/>
      <dgm:spPr/>
    </dgm:pt>
    <dgm:pt modelId="{EA90C560-17FB-4B85-B5B2-40DCE9C85D60}" type="pres">
      <dgm:prSet presAssocID="{C09B3F8E-D340-4415-ADF5-906CFC7E279E}" presName="linNode" presStyleCnt="0"/>
      <dgm:spPr/>
    </dgm:pt>
    <dgm:pt modelId="{00B02A0E-46B7-469E-ABE1-22749FE12EAF}" type="pres">
      <dgm:prSet presAssocID="{C09B3F8E-D340-4415-ADF5-906CFC7E279E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105163C9-B128-4A27-A651-8825CD1E5F0E}" type="pres">
      <dgm:prSet presAssocID="{C09B3F8E-D340-4415-ADF5-906CFC7E279E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B6FA1A0E-E6F5-43D8-ADB6-3BFCE8C17D2F}" srcId="{C09B3F8E-D340-4415-ADF5-906CFC7E279E}" destId="{792AAD84-7262-4AAD-9102-FC395A46F695}" srcOrd="0" destOrd="0" parTransId="{B486D8FA-5C73-432A-9E9E-7577A7C92BB4}" sibTransId="{E77AB719-EBE1-4EA3-914B-9E775C49ABD2}"/>
    <dgm:cxn modelId="{8CCF1C1A-0E1C-48F6-81FD-35ECDA50CE68}" srcId="{1D4E59EF-6934-43EA-8BE6-3B17F36CCB4A}" destId="{640ED2CD-D08C-4CB7-B7F1-F09817AE3602}" srcOrd="0" destOrd="0" parTransId="{453D30A3-2512-4386-A3C6-36467C9683F9}" sibTransId="{3B997B10-1699-48E7-9DC0-B1EEDDA4B02A}"/>
    <dgm:cxn modelId="{20805F1F-A64F-4BA6-B3B6-91E577395694}" type="presOf" srcId="{1ED626BA-628F-43AD-B6F3-E5560DEED36C}" destId="{66935FE9-ABF0-493C-A04C-CC9C9FA100B2}" srcOrd="0" destOrd="0" presId="urn:microsoft.com/office/officeart/2016/7/layout/VerticalSolidActionList"/>
    <dgm:cxn modelId="{8E859A29-5A71-4D1F-9441-393300CD0182}" type="presOf" srcId="{1D4E59EF-6934-43EA-8BE6-3B17F36CCB4A}" destId="{986ED773-7BE5-42F5-8D92-4F504581C723}" srcOrd="0" destOrd="0" presId="urn:microsoft.com/office/officeart/2016/7/layout/VerticalSolidActionList"/>
    <dgm:cxn modelId="{D748264B-E4D1-4855-B88B-0B28875DC602}" type="presOf" srcId="{A03367F9-32EF-42E7-A52F-311324C9336A}" destId="{55D30E68-374F-476E-9B87-5A7D4941CC07}" srcOrd="0" destOrd="0" presId="urn:microsoft.com/office/officeart/2016/7/layout/VerticalSolidActionList"/>
    <dgm:cxn modelId="{EE06024E-5B09-4954-A263-03275222D4BD}" srcId="{1D4E59EF-6934-43EA-8BE6-3B17F36CCB4A}" destId="{C09B3F8E-D340-4415-ADF5-906CFC7E279E}" srcOrd="2" destOrd="0" parTransId="{DDB7DB00-88D2-48AB-938A-58053BF0DFA1}" sibTransId="{1C9180BB-B1A8-4326-992C-AE1A26CF20BD}"/>
    <dgm:cxn modelId="{CCEC1087-793B-4F78-BEC0-BDBAA8E744D2}" srcId="{1D4E59EF-6934-43EA-8BE6-3B17F36CCB4A}" destId="{1ED626BA-628F-43AD-B6F3-E5560DEED36C}" srcOrd="1" destOrd="0" parTransId="{91657809-18E2-4A7B-9AF5-A2AB1AD945C7}" sibTransId="{CF8DEF4A-4853-408A-91DB-C7BD6C177519}"/>
    <dgm:cxn modelId="{660FC289-1009-4CA8-B47C-D14E13F4C3C4}" type="presOf" srcId="{792AAD84-7262-4AAD-9102-FC395A46F695}" destId="{105163C9-B128-4A27-A651-8825CD1E5F0E}" srcOrd="0" destOrd="0" presId="urn:microsoft.com/office/officeart/2016/7/layout/VerticalSolidActionList"/>
    <dgm:cxn modelId="{846DBC8C-24AB-496A-8C40-6D62C8D432AB}" type="presOf" srcId="{640ED2CD-D08C-4CB7-B7F1-F09817AE3602}" destId="{330228A5-99C4-4790-9746-072DFCFA8F6B}" srcOrd="0" destOrd="0" presId="urn:microsoft.com/office/officeart/2016/7/layout/VerticalSolidActionList"/>
    <dgm:cxn modelId="{AF1BEDA5-1E20-4DC9-B22F-964960947F5C}" srcId="{1ED626BA-628F-43AD-B6F3-E5560DEED36C}" destId="{78A6B9FF-586F-4131-A469-DABE7F37AE5F}" srcOrd="0" destOrd="0" parTransId="{04AAD4C4-CCC5-4921-BF9B-2654C3626DA2}" sibTransId="{EFA14259-8596-4CBB-8BC5-B58FBEDD51D4}"/>
    <dgm:cxn modelId="{C336C6B2-8123-4C49-BFE3-EC0BAFB5D084}" type="presOf" srcId="{78A6B9FF-586F-4131-A469-DABE7F37AE5F}" destId="{A54E6D74-8ABF-45A5-A422-4C22FC0DD476}" srcOrd="0" destOrd="0" presId="urn:microsoft.com/office/officeart/2016/7/layout/VerticalSolidActionList"/>
    <dgm:cxn modelId="{EA23E9B3-8088-47DE-AC24-B50388E3D96A}" type="presOf" srcId="{C09B3F8E-D340-4415-ADF5-906CFC7E279E}" destId="{00B02A0E-46B7-469E-ABE1-22749FE12EAF}" srcOrd="0" destOrd="0" presId="urn:microsoft.com/office/officeart/2016/7/layout/VerticalSolidActionList"/>
    <dgm:cxn modelId="{9A8143EB-57B8-4707-B844-A18DB07FBF1A}" srcId="{640ED2CD-D08C-4CB7-B7F1-F09817AE3602}" destId="{A03367F9-32EF-42E7-A52F-311324C9336A}" srcOrd="0" destOrd="0" parTransId="{F97FCD1C-B40E-436E-AFC8-DC06AC827874}" sibTransId="{54A3653C-920E-4826-B493-E1975D5424BF}"/>
    <dgm:cxn modelId="{F2238BDA-817C-4063-AF32-59F3159060C0}" type="presParOf" srcId="{986ED773-7BE5-42F5-8D92-4F504581C723}" destId="{2093C3F0-28C1-453B-AB8D-7FF44325BE6E}" srcOrd="0" destOrd="0" presId="urn:microsoft.com/office/officeart/2016/7/layout/VerticalSolidActionList"/>
    <dgm:cxn modelId="{5C8D0A34-924A-4D8C-84BE-871AAADB23AB}" type="presParOf" srcId="{2093C3F0-28C1-453B-AB8D-7FF44325BE6E}" destId="{330228A5-99C4-4790-9746-072DFCFA8F6B}" srcOrd="0" destOrd="0" presId="urn:microsoft.com/office/officeart/2016/7/layout/VerticalSolidActionList"/>
    <dgm:cxn modelId="{DC2BC2FA-5D3C-4FD2-A61C-488DD9D4A711}" type="presParOf" srcId="{2093C3F0-28C1-453B-AB8D-7FF44325BE6E}" destId="{55D30E68-374F-476E-9B87-5A7D4941CC07}" srcOrd="1" destOrd="0" presId="urn:microsoft.com/office/officeart/2016/7/layout/VerticalSolidActionList"/>
    <dgm:cxn modelId="{CD486B68-AED8-44DF-B204-7CE6EE1BCF85}" type="presParOf" srcId="{986ED773-7BE5-42F5-8D92-4F504581C723}" destId="{113D36D6-B0DC-487E-BA8D-3C796B9D7BAB}" srcOrd="1" destOrd="0" presId="urn:microsoft.com/office/officeart/2016/7/layout/VerticalSolidActionList"/>
    <dgm:cxn modelId="{C907AF99-FAC5-4C43-8ED4-38ECBD8EADFB}" type="presParOf" srcId="{986ED773-7BE5-42F5-8D92-4F504581C723}" destId="{318E9810-F46F-47C7-AC70-BE81BF8A17BA}" srcOrd="2" destOrd="0" presId="urn:microsoft.com/office/officeart/2016/7/layout/VerticalSolidActionList"/>
    <dgm:cxn modelId="{86883657-2ABB-4B96-91FC-614A970AF00B}" type="presParOf" srcId="{318E9810-F46F-47C7-AC70-BE81BF8A17BA}" destId="{66935FE9-ABF0-493C-A04C-CC9C9FA100B2}" srcOrd="0" destOrd="0" presId="urn:microsoft.com/office/officeart/2016/7/layout/VerticalSolidActionList"/>
    <dgm:cxn modelId="{EB652A3C-6FB0-4211-8EF0-42A8637A18B3}" type="presParOf" srcId="{318E9810-F46F-47C7-AC70-BE81BF8A17BA}" destId="{A54E6D74-8ABF-45A5-A422-4C22FC0DD476}" srcOrd="1" destOrd="0" presId="urn:microsoft.com/office/officeart/2016/7/layout/VerticalSolidActionList"/>
    <dgm:cxn modelId="{FD08566F-9C29-4788-A289-1CCFD2F7194C}" type="presParOf" srcId="{986ED773-7BE5-42F5-8D92-4F504581C723}" destId="{6B2384E9-8D6F-4642-A7DF-3F60B317CFF7}" srcOrd="3" destOrd="0" presId="urn:microsoft.com/office/officeart/2016/7/layout/VerticalSolidActionList"/>
    <dgm:cxn modelId="{3DD76CCF-77D5-41E4-AC22-EB133A682C67}" type="presParOf" srcId="{986ED773-7BE5-42F5-8D92-4F504581C723}" destId="{EA90C560-17FB-4B85-B5B2-40DCE9C85D60}" srcOrd="4" destOrd="0" presId="urn:microsoft.com/office/officeart/2016/7/layout/VerticalSolidActionList"/>
    <dgm:cxn modelId="{7740BCAE-8F3D-4D0E-8816-238FD2973057}" type="presParOf" srcId="{EA90C560-17FB-4B85-B5B2-40DCE9C85D60}" destId="{00B02A0E-46B7-469E-ABE1-22749FE12EAF}" srcOrd="0" destOrd="0" presId="urn:microsoft.com/office/officeart/2016/7/layout/VerticalSolidActionList"/>
    <dgm:cxn modelId="{1828901F-54F8-4B81-9238-33187A5159A6}" type="presParOf" srcId="{EA90C560-17FB-4B85-B5B2-40DCE9C85D60}" destId="{105163C9-B128-4A27-A651-8825CD1E5F0E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4AE98F-11AA-4CAF-8881-45B78933184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4BB9FC4-F37C-4EEB-9D53-6759E07A4288}">
      <dgm:prSet/>
      <dgm:spPr/>
      <dgm:t>
        <a:bodyPr/>
        <a:lstStyle/>
        <a:p>
          <a:r>
            <a:rPr lang="en-US"/>
            <a:t>Sweat the small stuff</a:t>
          </a:r>
        </a:p>
      </dgm:t>
    </dgm:pt>
    <dgm:pt modelId="{84F30D10-273F-4949-B230-5F6D51930A7B}" type="parTrans" cxnId="{6B4C403F-F58C-4A15-8956-E8C30D106B39}">
      <dgm:prSet/>
      <dgm:spPr/>
      <dgm:t>
        <a:bodyPr/>
        <a:lstStyle/>
        <a:p>
          <a:endParaRPr lang="en-US"/>
        </a:p>
      </dgm:t>
    </dgm:pt>
    <dgm:pt modelId="{17115B25-27B4-4030-878D-5427680EB7B0}" type="sibTrans" cxnId="{6B4C403F-F58C-4A15-8956-E8C30D106B39}">
      <dgm:prSet/>
      <dgm:spPr/>
      <dgm:t>
        <a:bodyPr/>
        <a:lstStyle/>
        <a:p>
          <a:endParaRPr lang="en-US"/>
        </a:p>
      </dgm:t>
    </dgm:pt>
    <dgm:pt modelId="{6070F874-6C8A-40AB-9246-0904FC42A1BB}">
      <dgm:prSet/>
      <dgm:spPr/>
      <dgm:t>
        <a:bodyPr/>
        <a:lstStyle/>
        <a:p>
          <a:r>
            <a:rPr lang="en-US"/>
            <a:t>Quality vs. quantity</a:t>
          </a:r>
        </a:p>
      </dgm:t>
    </dgm:pt>
    <dgm:pt modelId="{2A9A4B0D-6AF7-4121-BA4E-DD0DEB395645}" type="parTrans" cxnId="{B9F1F890-DFFD-4AE4-A271-213AA38C59A8}">
      <dgm:prSet/>
      <dgm:spPr/>
      <dgm:t>
        <a:bodyPr/>
        <a:lstStyle/>
        <a:p>
          <a:endParaRPr lang="en-US"/>
        </a:p>
      </dgm:t>
    </dgm:pt>
    <dgm:pt modelId="{1AF77FD6-BA6E-4BA7-A519-8DEECD26682E}" type="sibTrans" cxnId="{B9F1F890-DFFD-4AE4-A271-213AA38C59A8}">
      <dgm:prSet/>
      <dgm:spPr/>
      <dgm:t>
        <a:bodyPr/>
        <a:lstStyle/>
        <a:p>
          <a:endParaRPr lang="en-US"/>
        </a:p>
      </dgm:t>
    </dgm:pt>
    <dgm:pt modelId="{EB350D5B-461E-495E-86BE-E67C7D5DE3C5}">
      <dgm:prSet/>
      <dgm:spPr/>
      <dgm:t>
        <a:bodyPr/>
        <a:lstStyle/>
        <a:p>
          <a:r>
            <a:rPr lang="en-US"/>
            <a:t>When to apply pressure</a:t>
          </a:r>
        </a:p>
      </dgm:t>
    </dgm:pt>
    <dgm:pt modelId="{0DC9FED3-0482-4540-9217-7BEF6B051363}" type="parTrans" cxnId="{0BC32BB0-D8DA-46E4-8EB1-8D27D57379E3}">
      <dgm:prSet/>
      <dgm:spPr/>
      <dgm:t>
        <a:bodyPr/>
        <a:lstStyle/>
        <a:p>
          <a:endParaRPr lang="en-US"/>
        </a:p>
      </dgm:t>
    </dgm:pt>
    <dgm:pt modelId="{767C2DE7-7BF8-4C43-AE25-44BD1BE95A79}" type="sibTrans" cxnId="{0BC32BB0-D8DA-46E4-8EB1-8D27D57379E3}">
      <dgm:prSet/>
      <dgm:spPr/>
      <dgm:t>
        <a:bodyPr/>
        <a:lstStyle/>
        <a:p>
          <a:endParaRPr lang="en-US"/>
        </a:p>
      </dgm:t>
    </dgm:pt>
    <dgm:pt modelId="{A102AEA1-F2F8-4505-BF92-698594AB0696}">
      <dgm:prSet/>
      <dgm:spPr/>
      <dgm:t>
        <a:bodyPr/>
        <a:lstStyle/>
        <a:p>
          <a:r>
            <a:rPr lang="en-US"/>
            <a:t>Sink or swim</a:t>
          </a:r>
        </a:p>
      </dgm:t>
    </dgm:pt>
    <dgm:pt modelId="{D13935E4-7E05-4817-A64A-6B9A387BDF7C}" type="parTrans" cxnId="{95DEF51B-4DF7-420F-88CF-90B0830B1B3A}">
      <dgm:prSet/>
      <dgm:spPr/>
      <dgm:t>
        <a:bodyPr/>
        <a:lstStyle/>
        <a:p>
          <a:endParaRPr lang="en-US"/>
        </a:p>
      </dgm:t>
    </dgm:pt>
    <dgm:pt modelId="{C6B65216-9A51-4288-B2D4-415950B5C01A}" type="sibTrans" cxnId="{95DEF51B-4DF7-420F-88CF-90B0830B1B3A}">
      <dgm:prSet/>
      <dgm:spPr/>
      <dgm:t>
        <a:bodyPr/>
        <a:lstStyle/>
        <a:p>
          <a:endParaRPr lang="en-US"/>
        </a:p>
      </dgm:t>
    </dgm:pt>
    <dgm:pt modelId="{86A9EAF2-7346-490C-ADE4-6837047C05B0}" type="pres">
      <dgm:prSet presAssocID="{A04AE98F-11AA-4CAF-8881-45B789331846}" presName="linear" presStyleCnt="0">
        <dgm:presLayoutVars>
          <dgm:animLvl val="lvl"/>
          <dgm:resizeHandles val="exact"/>
        </dgm:presLayoutVars>
      </dgm:prSet>
      <dgm:spPr/>
    </dgm:pt>
    <dgm:pt modelId="{C511545A-F3CD-44C9-83BE-0824751CA9B0}" type="pres">
      <dgm:prSet presAssocID="{84BB9FC4-F37C-4EEB-9D53-6759E07A428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BEA7AB-4200-41C2-983D-BB68CD951D2B}" type="pres">
      <dgm:prSet presAssocID="{17115B25-27B4-4030-878D-5427680EB7B0}" presName="spacer" presStyleCnt="0"/>
      <dgm:spPr/>
    </dgm:pt>
    <dgm:pt modelId="{D1A42AE6-C434-4284-9F90-AD7E997B27B2}" type="pres">
      <dgm:prSet presAssocID="{6070F874-6C8A-40AB-9246-0904FC42A1B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C3B02C8-BA01-4E3A-81EC-ED0A04DC647C}" type="pres">
      <dgm:prSet presAssocID="{1AF77FD6-BA6E-4BA7-A519-8DEECD26682E}" presName="spacer" presStyleCnt="0"/>
      <dgm:spPr/>
    </dgm:pt>
    <dgm:pt modelId="{3EECFBA4-C505-4126-8FB8-D892F1B3A044}" type="pres">
      <dgm:prSet presAssocID="{EB350D5B-461E-495E-86BE-E67C7D5DE3C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FDF623-6FA7-44F8-97CC-31E7E15F6699}" type="pres">
      <dgm:prSet presAssocID="{767C2DE7-7BF8-4C43-AE25-44BD1BE95A79}" presName="spacer" presStyleCnt="0"/>
      <dgm:spPr/>
    </dgm:pt>
    <dgm:pt modelId="{DFD05CB3-76B9-4E4C-A416-1DBD617CE333}" type="pres">
      <dgm:prSet presAssocID="{A102AEA1-F2F8-4505-BF92-698594AB069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5DEF51B-4DF7-420F-88CF-90B0830B1B3A}" srcId="{A04AE98F-11AA-4CAF-8881-45B789331846}" destId="{A102AEA1-F2F8-4505-BF92-698594AB0696}" srcOrd="3" destOrd="0" parTransId="{D13935E4-7E05-4817-A64A-6B9A387BDF7C}" sibTransId="{C6B65216-9A51-4288-B2D4-415950B5C01A}"/>
    <dgm:cxn modelId="{6B4C403F-F58C-4A15-8956-E8C30D106B39}" srcId="{A04AE98F-11AA-4CAF-8881-45B789331846}" destId="{84BB9FC4-F37C-4EEB-9D53-6759E07A4288}" srcOrd="0" destOrd="0" parTransId="{84F30D10-273F-4949-B230-5F6D51930A7B}" sibTransId="{17115B25-27B4-4030-878D-5427680EB7B0}"/>
    <dgm:cxn modelId="{D6049581-C2CD-45AE-978B-7966C9901B1D}" type="presOf" srcId="{A102AEA1-F2F8-4505-BF92-698594AB0696}" destId="{DFD05CB3-76B9-4E4C-A416-1DBD617CE333}" srcOrd="0" destOrd="0" presId="urn:microsoft.com/office/officeart/2005/8/layout/vList2"/>
    <dgm:cxn modelId="{B9F1F890-DFFD-4AE4-A271-213AA38C59A8}" srcId="{A04AE98F-11AA-4CAF-8881-45B789331846}" destId="{6070F874-6C8A-40AB-9246-0904FC42A1BB}" srcOrd="1" destOrd="0" parTransId="{2A9A4B0D-6AF7-4121-BA4E-DD0DEB395645}" sibTransId="{1AF77FD6-BA6E-4BA7-A519-8DEECD26682E}"/>
    <dgm:cxn modelId="{6CE8A4AA-8A23-47F6-B66A-B5EA93253C22}" type="presOf" srcId="{EB350D5B-461E-495E-86BE-E67C7D5DE3C5}" destId="{3EECFBA4-C505-4126-8FB8-D892F1B3A044}" srcOrd="0" destOrd="0" presId="urn:microsoft.com/office/officeart/2005/8/layout/vList2"/>
    <dgm:cxn modelId="{0BC32BB0-D8DA-46E4-8EB1-8D27D57379E3}" srcId="{A04AE98F-11AA-4CAF-8881-45B789331846}" destId="{EB350D5B-461E-495E-86BE-E67C7D5DE3C5}" srcOrd="2" destOrd="0" parTransId="{0DC9FED3-0482-4540-9217-7BEF6B051363}" sibTransId="{767C2DE7-7BF8-4C43-AE25-44BD1BE95A79}"/>
    <dgm:cxn modelId="{E5AE95C3-4194-44B9-AA17-7D1249BDB7FB}" type="presOf" srcId="{A04AE98F-11AA-4CAF-8881-45B789331846}" destId="{86A9EAF2-7346-490C-ADE4-6837047C05B0}" srcOrd="0" destOrd="0" presId="urn:microsoft.com/office/officeart/2005/8/layout/vList2"/>
    <dgm:cxn modelId="{3F99F1F6-5F54-4CA8-AB88-193696E76EAB}" type="presOf" srcId="{84BB9FC4-F37C-4EEB-9D53-6759E07A4288}" destId="{C511545A-F3CD-44C9-83BE-0824751CA9B0}" srcOrd="0" destOrd="0" presId="urn:microsoft.com/office/officeart/2005/8/layout/vList2"/>
    <dgm:cxn modelId="{BE95E6F8-4BAA-4501-98A6-130F8CE58DFD}" type="presOf" srcId="{6070F874-6C8A-40AB-9246-0904FC42A1BB}" destId="{D1A42AE6-C434-4284-9F90-AD7E997B27B2}" srcOrd="0" destOrd="0" presId="urn:microsoft.com/office/officeart/2005/8/layout/vList2"/>
    <dgm:cxn modelId="{F64F443B-BBA3-4296-83EA-66067FE3C55D}" type="presParOf" srcId="{86A9EAF2-7346-490C-ADE4-6837047C05B0}" destId="{C511545A-F3CD-44C9-83BE-0824751CA9B0}" srcOrd="0" destOrd="0" presId="urn:microsoft.com/office/officeart/2005/8/layout/vList2"/>
    <dgm:cxn modelId="{CCE1B89E-BCB8-480E-90AC-AE7B945696E5}" type="presParOf" srcId="{86A9EAF2-7346-490C-ADE4-6837047C05B0}" destId="{9CBEA7AB-4200-41C2-983D-BB68CD951D2B}" srcOrd="1" destOrd="0" presId="urn:microsoft.com/office/officeart/2005/8/layout/vList2"/>
    <dgm:cxn modelId="{6FDD4385-7FC3-467C-A3BE-7826EB59132C}" type="presParOf" srcId="{86A9EAF2-7346-490C-ADE4-6837047C05B0}" destId="{D1A42AE6-C434-4284-9F90-AD7E997B27B2}" srcOrd="2" destOrd="0" presId="urn:microsoft.com/office/officeart/2005/8/layout/vList2"/>
    <dgm:cxn modelId="{86C7039C-76A0-4242-A552-F7F4EC3E67BF}" type="presParOf" srcId="{86A9EAF2-7346-490C-ADE4-6837047C05B0}" destId="{EC3B02C8-BA01-4E3A-81EC-ED0A04DC647C}" srcOrd="3" destOrd="0" presId="urn:microsoft.com/office/officeart/2005/8/layout/vList2"/>
    <dgm:cxn modelId="{C4BEBD30-2C3C-41A4-907D-C3B40E636244}" type="presParOf" srcId="{86A9EAF2-7346-490C-ADE4-6837047C05B0}" destId="{3EECFBA4-C505-4126-8FB8-D892F1B3A044}" srcOrd="4" destOrd="0" presId="urn:microsoft.com/office/officeart/2005/8/layout/vList2"/>
    <dgm:cxn modelId="{EADBBF2B-9CB1-487A-96AF-9892FCA0479E}" type="presParOf" srcId="{86A9EAF2-7346-490C-ADE4-6837047C05B0}" destId="{08FDF623-6FA7-44F8-97CC-31E7E15F6699}" srcOrd="5" destOrd="0" presId="urn:microsoft.com/office/officeart/2005/8/layout/vList2"/>
    <dgm:cxn modelId="{D8744EAD-C901-4835-B2B7-1F6F881047A1}" type="presParOf" srcId="{86A9EAF2-7346-490C-ADE4-6837047C05B0}" destId="{DFD05CB3-76B9-4E4C-A416-1DBD617CE33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125809-A3A0-43E7-B489-F204D7B4E89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D8AD72-E6B0-49B0-9657-70792857080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What do you want them to be proficient in?</a:t>
          </a:r>
        </a:p>
      </dgm:t>
    </dgm:pt>
    <dgm:pt modelId="{D74E3067-5F73-4482-90AB-88B4D6CBF8D0}" type="parTrans" cxnId="{CA8C163E-44AD-4704-8348-9C25A471763B}">
      <dgm:prSet/>
      <dgm:spPr/>
      <dgm:t>
        <a:bodyPr/>
        <a:lstStyle/>
        <a:p>
          <a:endParaRPr lang="en-US"/>
        </a:p>
      </dgm:t>
    </dgm:pt>
    <dgm:pt modelId="{3CA721FB-B176-400B-94EF-7D3B5C44800D}" type="sibTrans" cxnId="{CA8C163E-44AD-4704-8348-9C25A471763B}">
      <dgm:prSet/>
      <dgm:spPr/>
      <dgm:t>
        <a:bodyPr/>
        <a:lstStyle/>
        <a:p>
          <a:endParaRPr lang="en-US"/>
        </a:p>
      </dgm:t>
    </dgm:pt>
    <dgm:pt modelId="{4F531C7C-B812-4FC6-8671-436EB681EAF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Do you use SMART goals?</a:t>
          </a:r>
        </a:p>
      </dgm:t>
    </dgm:pt>
    <dgm:pt modelId="{D1F9513C-4E66-45FC-9AF5-BB0E5EDD7B77}" type="parTrans" cxnId="{285C6795-7365-4631-8A8C-FEEC87335912}">
      <dgm:prSet/>
      <dgm:spPr/>
      <dgm:t>
        <a:bodyPr/>
        <a:lstStyle/>
        <a:p>
          <a:endParaRPr lang="en-US"/>
        </a:p>
      </dgm:t>
    </dgm:pt>
    <dgm:pt modelId="{E3EC6E40-61F8-4BD5-A625-F498DFF2714D}" type="sibTrans" cxnId="{285C6795-7365-4631-8A8C-FEEC87335912}">
      <dgm:prSet/>
      <dgm:spPr/>
      <dgm:t>
        <a:bodyPr/>
        <a:lstStyle/>
        <a:p>
          <a:endParaRPr lang="en-US"/>
        </a:p>
      </dgm:t>
    </dgm:pt>
    <dgm:pt modelId="{24EED1CB-2DAD-40CE-80C6-3A0EE2A6758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Having a defined endpoint makes it possible to achieve success.</a:t>
          </a:r>
        </a:p>
      </dgm:t>
    </dgm:pt>
    <dgm:pt modelId="{9E71623C-047D-4BA7-8A3F-571E503A5083}" type="parTrans" cxnId="{38532695-B786-447E-AEE5-AC998DFE89EA}">
      <dgm:prSet/>
      <dgm:spPr/>
      <dgm:t>
        <a:bodyPr/>
        <a:lstStyle/>
        <a:p>
          <a:endParaRPr lang="en-US"/>
        </a:p>
      </dgm:t>
    </dgm:pt>
    <dgm:pt modelId="{0A418F1D-3585-4BFC-8A57-82B2F4DF16A2}" type="sibTrans" cxnId="{38532695-B786-447E-AEE5-AC998DFE89EA}">
      <dgm:prSet/>
      <dgm:spPr/>
      <dgm:t>
        <a:bodyPr/>
        <a:lstStyle/>
        <a:p>
          <a:endParaRPr lang="en-US"/>
        </a:p>
      </dgm:t>
    </dgm:pt>
    <dgm:pt modelId="{E9B2F031-A1CA-4515-A4A0-73E27AB126C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Be motivated and have a clear vision.</a:t>
          </a:r>
        </a:p>
      </dgm:t>
    </dgm:pt>
    <dgm:pt modelId="{BCF3C326-7ADF-46E1-8090-6BEDB5624BCE}" type="parTrans" cxnId="{52EFF1C7-CD86-47A0-8004-D18A28C5AE97}">
      <dgm:prSet/>
      <dgm:spPr/>
      <dgm:t>
        <a:bodyPr/>
        <a:lstStyle/>
        <a:p>
          <a:endParaRPr lang="en-US"/>
        </a:p>
      </dgm:t>
    </dgm:pt>
    <dgm:pt modelId="{EE862D1F-BB64-4D43-B742-EEBBEE14E875}" type="sibTrans" cxnId="{52EFF1C7-CD86-47A0-8004-D18A28C5AE97}">
      <dgm:prSet/>
      <dgm:spPr/>
      <dgm:t>
        <a:bodyPr/>
        <a:lstStyle/>
        <a:p>
          <a:endParaRPr lang="en-US"/>
        </a:p>
      </dgm:t>
    </dgm:pt>
    <dgm:pt modelId="{E995695C-EBB5-46B9-99AB-7C5FE3CD0DA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Promote buy-in to YOUR system.</a:t>
          </a:r>
        </a:p>
      </dgm:t>
    </dgm:pt>
    <dgm:pt modelId="{3FFB09AA-4B1F-4EA2-84C4-903E1A8F77C0}" type="parTrans" cxnId="{D6493EF6-056A-4797-AF77-096A653A349D}">
      <dgm:prSet/>
      <dgm:spPr/>
      <dgm:t>
        <a:bodyPr/>
        <a:lstStyle/>
        <a:p>
          <a:endParaRPr lang="en-US"/>
        </a:p>
      </dgm:t>
    </dgm:pt>
    <dgm:pt modelId="{C8F48537-7146-4031-A0E1-DB16DCA29619}" type="sibTrans" cxnId="{D6493EF6-056A-4797-AF77-096A653A349D}">
      <dgm:prSet/>
      <dgm:spPr/>
      <dgm:t>
        <a:bodyPr/>
        <a:lstStyle/>
        <a:p>
          <a:endParaRPr lang="en-US"/>
        </a:p>
      </dgm:t>
    </dgm:pt>
    <dgm:pt modelId="{37F4BE9E-D24D-4499-861C-139644EBB856}" type="pres">
      <dgm:prSet presAssocID="{9F125809-A3A0-43E7-B489-F204D7B4E890}" presName="root" presStyleCnt="0">
        <dgm:presLayoutVars>
          <dgm:dir/>
          <dgm:resizeHandles val="exact"/>
        </dgm:presLayoutVars>
      </dgm:prSet>
      <dgm:spPr/>
    </dgm:pt>
    <dgm:pt modelId="{A4477A16-C54E-4E91-BFF5-4B7C9E90801D}" type="pres">
      <dgm:prSet presAssocID="{16D8AD72-E6B0-49B0-9657-707928570800}" presName="compNode" presStyleCnt="0"/>
      <dgm:spPr/>
    </dgm:pt>
    <dgm:pt modelId="{005092C4-2131-47B8-BB67-8875C3724FEB}" type="pres">
      <dgm:prSet presAssocID="{16D8AD72-E6B0-49B0-9657-707928570800}" presName="iconBgRect" presStyleLbl="bgShp" presStyleIdx="0" presStyleCnt="5"/>
      <dgm:spPr/>
    </dgm:pt>
    <dgm:pt modelId="{A143DA96-C878-4226-B099-707EADB30A0B}" type="pres">
      <dgm:prSet presAssocID="{16D8AD72-E6B0-49B0-9657-70792857080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A3E9E95-BEB8-4838-9A3E-A4CFF9F1B78B}" type="pres">
      <dgm:prSet presAssocID="{16D8AD72-E6B0-49B0-9657-707928570800}" presName="spaceRect" presStyleCnt="0"/>
      <dgm:spPr/>
    </dgm:pt>
    <dgm:pt modelId="{8B05471D-2153-4994-8D87-114FF0401041}" type="pres">
      <dgm:prSet presAssocID="{16D8AD72-E6B0-49B0-9657-707928570800}" presName="textRect" presStyleLbl="revTx" presStyleIdx="0" presStyleCnt="5">
        <dgm:presLayoutVars>
          <dgm:chMax val="1"/>
          <dgm:chPref val="1"/>
        </dgm:presLayoutVars>
      </dgm:prSet>
      <dgm:spPr/>
    </dgm:pt>
    <dgm:pt modelId="{5D33535B-D8F3-451D-9C8F-48A182FBCE4A}" type="pres">
      <dgm:prSet presAssocID="{3CA721FB-B176-400B-94EF-7D3B5C44800D}" presName="sibTrans" presStyleCnt="0"/>
      <dgm:spPr/>
    </dgm:pt>
    <dgm:pt modelId="{F3F84441-D6AD-43C6-A146-0F6DD6395677}" type="pres">
      <dgm:prSet presAssocID="{4F531C7C-B812-4FC6-8671-436EB681EAF1}" presName="compNode" presStyleCnt="0"/>
      <dgm:spPr/>
    </dgm:pt>
    <dgm:pt modelId="{5C56C5E6-0025-471A-BAE1-B865A374CCE0}" type="pres">
      <dgm:prSet presAssocID="{4F531C7C-B812-4FC6-8671-436EB681EAF1}" presName="iconBgRect" presStyleLbl="bgShp" presStyleIdx="1" presStyleCnt="5"/>
      <dgm:spPr/>
    </dgm:pt>
    <dgm:pt modelId="{72FE162A-7690-4126-B61B-05327FFD4C0A}" type="pres">
      <dgm:prSet presAssocID="{4F531C7C-B812-4FC6-8671-436EB681EAF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720A86F4-BE38-433B-B8DC-EB488C27A35E}" type="pres">
      <dgm:prSet presAssocID="{4F531C7C-B812-4FC6-8671-436EB681EAF1}" presName="spaceRect" presStyleCnt="0"/>
      <dgm:spPr/>
    </dgm:pt>
    <dgm:pt modelId="{46C08689-EC1F-4FC5-B521-56567664A934}" type="pres">
      <dgm:prSet presAssocID="{4F531C7C-B812-4FC6-8671-436EB681EAF1}" presName="textRect" presStyleLbl="revTx" presStyleIdx="1" presStyleCnt="5">
        <dgm:presLayoutVars>
          <dgm:chMax val="1"/>
          <dgm:chPref val="1"/>
        </dgm:presLayoutVars>
      </dgm:prSet>
      <dgm:spPr/>
    </dgm:pt>
    <dgm:pt modelId="{73AAB156-7C26-4248-A7B7-B3650B9B9F3F}" type="pres">
      <dgm:prSet presAssocID="{E3EC6E40-61F8-4BD5-A625-F498DFF2714D}" presName="sibTrans" presStyleCnt="0"/>
      <dgm:spPr/>
    </dgm:pt>
    <dgm:pt modelId="{CC4DEF48-C492-494E-B9D7-EB4C37D45EAD}" type="pres">
      <dgm:prSet presAssocID="{24EED1CB-2DAD-40CE-80C6-3A0EE2A6758B}" presName="compNode" presStyleCnt="0"/>
      <dgm:spPr/>
    </dgm:pt>
    <dgm:pt modelId="{1A0B9E85-8D2C-4FCC-89B0-B357F57E1011}" type="pres">
      <dgm:prSet presAssocID="{24EED1CB-2DAD-40CE-80C6-3A0EE2A6758B}" presName="iconBgRect" presStyleLbl="bgShp" presStyleIdx="2" presStyleCnt="5"/>
      <dgm:spPr/>
    </dgm:pt>
    <dgm:pt modelId="{4AD0E4D2-10BC-46B8-9A84-A0163142DAC1}" type="pres">
      <dgm:prSet presAssocID="{24EED1CB-2DAD-40CE-80C6-3A0EE2A6758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684017B9-12D2-4B2D-A664-BD3E9940056B}" type="pres">
      <dgm:prSet presAssocID="{24EED1CB-2DAD-40CE-80C6-3A0EE2A6758B}" presName="spaceRect" presStyleCnt="0"/>
      <dgm:spPr/>
    </dgm:pt>
    <dgm:pt modelId="{1685485A-850B-46A7-A970-7FFB34BA2F52}" type="pres">
      <dgm:prSet presAssocID="{24EED1CB-2DAD-40CE-80C6-3A0EE2A6758B}" presName="textRect" presStyleLbl="revTx" presStyleIdx="2" presStyleCnt="5">
        <dgm:presLayoutVars>
          <dgm:chMax val="1"/>
          <dgm:chPref val="1"/>
        </dgm:presLayoutVars>
      </dgm:prSet>
      <dgm:spPr/>
    </dgm:pt>
    <dgm:pt modelId="{61CFC9E9-0C4C-4485-8394-347B92C80D59}" type="pres">
      <dgm:prSet presAssocID="{0A418F1D-3585-4BFC-8A57-82B2F4DF16A2}" presName="sibTrans" presStyleCnt="0"/>
      <dgm:spPr/>
    </dgm:pt>
    <dgm:pt modelId="{A24DD70C-ECAC-4DAF-A754-DCD9BB506F0C}" type="pres">
      <dgm:prSet presAssocID="{E9B2F031-A1CA-4515-A4A0-73E27AB126CC}" presName="compNode" presStyleCnt="0"/>
      <dgm:spPr/>
    </dgm:pt>
    <dgm:pt modelId="{C0358F74-F2CE-42C2-AB19-3BB433AEA04C}" type="pres">
      <dgm:prSet presAssocID="{E9B2F031-A1CA-4515-A4A0-73E27AB126CC}" presName="iconBgRect" presStyleLbl="bgShp" presStyleIdx="3" presStyleCnt="5"/>
      <dgm:spPr/>
    </dgm:pt>
    <dgm:pt modelId="{C73337DC-7E3F-4F08-A0CC-F1FE1A4B8070}" type="pres">
      <dgm:prSet presAssocID="{E9B2F031-A1CA-4515-A4A0-73E27AB126C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FC1B9234-9691-493F-BFB1-CE78C1D6DEE2}" type="pres">
      <dgm:prSet presAssocID="{E9B2F031-A1CA-4515-A4A0-73E27AB126CC}" presName="spaceRect" presStyleCnt="0"/>
      <dgm:spPr/>
    </dgm:pt>
    <dgm:pt modelId="{6271154A-0E29-4130-903D-276E3A69F7F5}" type="pres">
      <dgm:prSet presAssocID="{E9B2F031-A1CA-4515-A4A0-73E27AB126CC}" presName="textRect" presStyleLbl="revTx" presStyleIdx="3" presStyleCnt="5">
        <dgm:presLayoutVars>
          <dgm:chMax val="1"/>
          <dgm:chPref val="1"/>
        </dgm:presLayoutVars>
      </dgm:prSet>
      <dgm:spPr/>
    </dgm:pt>
    <dgm:pt modelId="{BA0E1F61-F49B-46DE-96D9-6B07F86DB3E0}" type="pres">
      <dgm:prSet presAssocID="{EE862D1F-BB64-4D43-B742-EEBBEE14E875}" presName="sibTrans" presStyleCnt="0"/>
      <dgm:spPr/>
    </dgm:pt>
    <dgm:pt modelId="{E345A8CA-3337-414E-8875-DEBAED8CCF6D}" type="pres">
      <dgm:prSet presAssocID="{E995695C-EBB5-46B9-99AB-7C5FE3CD0DAC}" presName="compNode" presStyleCnt="0"/>
      <dgm:spPr/>
    </dgm:pt>
    <dgm:pt modelId="{97B6ADFB-3DB2-436D-BBC7-8CD2717BAA73}" type="pres">
      <dgm:prSet presAssocID="{E995695C-EBB5-46B9-99AB-7C5FE3CD0DAC}" presName="iconBgRect" presStyleLbl="bgShp" presStyleIdx="4" presStyleCnt="5"/>
      <dgm:spPr/>
    </dgm:pt>
    <dgm:pt modelId="{B5B2E5B8-A573-499F-A046-9D9C0FB98A03}" type="pres">
      <dgm:prSet presAssocID="{E995695C-EBB5-46B9-99AB-7C5FE3CD0DA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EAE563F5-8F3B-49F5-A9EB-2BE54CCA247F}" type="pres">
      <dgm:prSet presAssocID="{E995695C-EBB5-46B9-99AB-7C5FE3CD0DAC}" presName="spaceRect" presStyleCnt="0"/>
      <dgm:spPr/>
    </dgm:pt>
    <dgm:pt modelId="{6567A5AA-DA17-445A-9D78-D299F897F42B}" type="pres">
      <dgm:prSet presAssocID="{E995695C-EBB5-46B9-99AB-7C5FE3CD0DA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A8C163E-44AD-4704-8348-9C25A471763B}" srcId="{9F125809-A3A0-43E7-B489-F204D7B4E890}" destId="{16D8AD72-E6B0-49B0-9657-707928570800}" srcOrd="0" destOrd="0" parTransId="{D74E3067-5F73-4482-90AB-88B4D6CBF8D0}" sibTransId="{3CA721FB-B176-400B-94EF-7D3B5C44800D}"/>
    <dgm:cxn modelId="{C9079163-1674-443C-91A3-2FAE96468EC5}" type="presOf" srcId="{E9B2F031-A1CA-4515-A4A0-73E27AB126CC}" destId="{6271154A-0E29-4130-903D-276E3A69F7F5}" srcOrd="0" destOrd="0" presId="urn:microsoft.com/office/officeart/2018/5/layout/IconCircleLabelList"/>
    <dgm:cxn modelId="{38532695-B786-447E-AEE5-AC998DFE89EA}" srcId="{9F125809-A3A0-43E7-B489-F204D7B4E890}" destId="{24EED1CB-2DAD-40CE-80C6-3A0EE2A6758B}" srcOrd="2" destOrd="0" parTransId="{9E71623C-047D-4BA7-8A3F-571E503A5083}" sibTransId="{0A418F1D-3585-4BFC-8A57-82B2F4DF16A2}"/>
    <dgm:cxn modelId="{285C6795-7365-4631-8A8C-FEEC87335912}" srcId="{9F125809-A3A0-43E7-B489-F204D7B4E890}" destId="{4F531C7C-B812-4FC6-8671-436EB681EAF1}" srcOrd="1" destOrd="0" parTransId="{D1F9513C-4E66-45FC-9AF5-BB0E5EDD7B77}" sibTransId="{E3EC6E40-61F8-4BD5-A625-F498DFF2714D}"/>
    <dgm:cxn modelId="{F31E0CAE-F20A-4F37-8EED-86925E7E6FFF}" type="presOf" srcId="{24EED1CB-2DAD-40CE-80C6-3A0EE2A6758B}" destId="{1685485A-850B-46A7-A970-7FFB34BA2F52}" srcOrd="0" destOrd="0" presId="urn:microsoft.com/office/officeart/2018/5/layout/IconCircleLabelList"/>
    <dgm:cxn modelId="{76FD48C1-D1F7-4262-AC7C-B85907FEC6B8}" type="presOf" srcId="{E995695C-EBB5-46B9-99AB-7C5FE3CD0DAC}" destId="{6567A5AA-DA17-445A-9D78-D299F897F42B}" srcOrd="0" destOrd="0" presId="urn:microsoft.com/office/officeart/2018/5/layout/IconCircleLabelList"/>
    <dgm:cxn modelId="{52EFF1C7-CD86-47A0-8004-D18A28C5AE97}" srcId="{9F125809-A3A0-43E7-B489-F204D7B4E890}" destId="{E9B2F031-A1CA-4515-A4A0-73E27AB126CC}" srcOrd="3" destOrd="0" parTransId="{BCF3C326-7ADF-46E1-8090-6BEDB5624BCE}" sibTransId="{EE862D1F-BB64-4D43-B742-EEBBEE14E875}"/>
    <dgm:cxn modelId="{2CE27ACB-1643-4F4E-9030-BEAB0B6AD07F}" type="presOf" srcId="{9F125809-A3A0-43E7-B489-F204D7B4E890}" destId="{37F4BE9E-D24D-4499-861C-139644EBB856}" srcOrd="0" destOrd="0" presId="urn:microsoft.com/office/officeart/2018/5/layout/IconCircleLabelList"/>
    <dgm:cxn modelId="{3A9CE9D4-8943-46B2-B07D-DD0194866F77}" type="presOf" srcId="{16D8AD72-E6B0-49B0-9657-707928570800}" destId="{8B05471D-2153-4994-8D87-114FF0401041}" srcOrd="0" destOrd="0" presId="urn:microsoft.com/office/officeart/2018/5/layout/IconCircleLabelList"/>
    <dgm:cxn modelId="{C750C2D6-5B83-47BF-86E9-ADC3E323ED3F}" type="presOf" srcId="{4F531C7C-B812-4FC6-8671-436EB681EAF1}" destId="{46C08689-EC1F-4FC5-B521-56567664A934}" srcOrd="0" destOrd="0" presId="urn:microsoft.com/office/officeart/2018/5/layout/IconCircleLabelList"/>
    <dgm:cxn modelId="{D6493EF6-056A-4797-AF77-096A653A349D}" srcId="{9F125809-A3A0-43E7-B489-F204D7B4E890}" destId="{E995695C-EBB5-46B9-99AB-7C5FE3CD0DAC}" srcOrd="4" destOrd="0" parTransId="{3FFB09AA-4B1F-4EA2-84C4-903E1A8F77C0}" sibTransId="{C8F48537-7146-4031-A0E1-DB16DCA29619}"/>
    <dgm:cxn modelId="{971CED99-771E-4DC5-88F6-48C678FEC889}" type="presParOf" srcId="{37F4BE9E-D24D-4499-861C-139644EBB856}" destId="{A4477A16-C54E-4E91-BFF5-4B7C9E90801D}" srcOrd="0" destOrd="0" presId="urn:microsoft.com/office/officeart/2018/5/layout/IconCircleLabelList"/>
    <dgm:cxn modelId="{C65DB3DD-22A1-4B53-9B52-B4F0E19E3EA1}" type="presParOf" srcId="{A4477A16-C54E-4E91-BFF5-4B7C9E90801D}" destId="{005092C4-2131-47B8-BB67-8875C3724FEB}" srcOrd="0" destOrd="0" presId="urn:microsoft.com/office/officeart/2018/5/layout/IconCircleLabelList"/>
    <dgm:cxn modelId="{07F9668D-E097-4C82-A221-0BCED1544F91}" type="presParOf" srcId="{A4477A16-C54E-4E91-BFF5-4B7C9E90801D}" destId="{A143DA96-C878-4226-B099-707EADB30A0B}" srcOrd="1" destOrd="0" presId="urn:microsoft.com/office/officeart/2018/5/layout/IconCircleLabelList"/>
    <dgm:cxn modelId="{9CC0405E-39F4-4C21-8218-FFC96EF76D5A}" type="presParOf" srcId="{A4477A16-C54E-4E91-BFF5-4B7C9E90801D}" destId="{CA3E9E95-BEB8-4838-9A3E-A4CFF9F1B78B}" srcOrd="2" destOrd="0" presId="urn:microsoft.com/office/officeart/2018/5/layout/IconCircleLabelList"/>
    <dgm:cxn modelId="{FF1819A8-8FED-4A4E-AD55-41436CC75626}" type="presParOf" srcId="{A4477A16-C54E-4E91-BFF5-4B7C9E90801D}" destId="{8B05471D-2153-4994-8D87-114FF0401041}" srcOrd="3" destOrd="0" presId="urn:microsoft.com/office/officeart/2018/5/layout/IconCircleLabelList"/>
    <dgm:cxn modelId="{760BD603-DF4A-47CF-9C7B-14AF61CA044F}" type="presParOf" srcId="{37F4BE9E-D24D-4499-861C-139644EBB856}" destId="{5D33535B-D8F3-451D-9C8F-48A182FBCE4A}" srcOrd="1" destOrd="0" presId="urn:microsoft.com/office/officeart/2018/5/layout/IconCircleLabelList"/>
    <dgm:cxn modelId="{9D01BD0D-0FED-4856-B3F8-3492BAEB40BB}" type="presParOf" srcId="{37F4BE9E-D24D-4499-861C-139644EBB856}" destId="{F3F84441-D6AD-43C6-A146-0F6DD6395677}" srcOrd="2" destOrd="0" presId="urn:microsoft.com/office/officeart/2018/5/layout/IconCircleLabelList"/>
    <dgm:cxn modelId="{92099308-C208-49C9-AA17-E2CF930C8EB4}" type="presParOf" srcId="{F3F84441-D6AD-43C6-A146-0F6DD6395677}" destId="{5C56C5E6-0025-471A-BAE1-B865A374CCE0}" srcOrd="0" destOrd="0" presId="urn:microsoft.com/office/officeart/2018/5/layout/IconCircleLabelList"/>
    <dgm:cxn modelId="{D4807F52-6A7B-4490-B6CF-4FC54E3E2E7E}" type="presParOf" srcId="{F3F84441-D6AD-43C6-A146-0F6DD6395677}" destId="{72FE162A-7690-4126-B61B-05327FFD4C0A}" srcOrd="1" destOrd="0" presId="urn:microsoft.com/office/officeart/2018/5/layout/IconCircleLabelList"/>
    <dgm:cxn modelId="{1E5956E0-6CD2-4B56-B1D2-66C202FC68FA}" type="presParOf" srcId="{F3F84441-D6AD-43C6-A146-0F6DD6395677}" destId="{720A86F4-BE38-433B-B8DC-EB488C27A35E}" srcOrd="2" destOrd="0" presId="urn:microsoft.com/office/officeart/2018/5/layout/IconCircleLabelList"/>
    <dgm:cxn modelId="{B5F89F55-EBF7-44EC-B140-B0090C3FA4CB}" type="presParOf" srcId="{F3F84441-D6AD-43C6-A146-0F6DD6395677}" destId="{46C08689-EC1F-4FC5-B521-56567664A934}" srcOrd="3" destOrd="0" presId="urn:microsoft.com/office/officeart/2018/5/layout/IconCircleLabelList"/>
    <dgm:cxn modelId="{55DF9663-ECA9-4EFE-B4E9-EFD3D5941E62}" type="presParOf" srcId="{37F4BE9E-D24D-4499-861C-139644EBB856}" destId="{73AAB156-7C26-4248-A7B7-B3650B9B9F3F}" srcOrd="3" destOrd="0" presId="urn:microsoft.com/office/officeart/2018/5/layout/IconCircleLabelList"/>
    <dgm:cxn modelId="{84564889-A601-4C49-A7DD-3237E3FE9873}" type="presParOf" srcId="{37F4BE9E-D24D-4499-861C-139644EBB856}" destId="{CC4DEF48-C492-494E-B9D7-EB4C37D45EAD}" srcOrd="4" destOrd="0" presId="urn:microsoft.com/office/officeart/2018/5/layout/IconCircleLabelList"/>
    <dgm:cxn modelId="{9B33FB42-9B21-409E-B020-C0B3DB3A6E26}" type="presParOf" srcId="{CC4DEF48-C492-494E-B9D7-EB4C37D45EAD}" destId="{1A0B9E85-8D2C-4FCC-89B0-B357F57E1011}" srcOrd="0" destOrd="0" presId="urn:microsoft.com/office/officeart/2018/5/layout/IconCircleLabelList"/>
    <dgm:cxn modelId="{EC705606-8471-44D3-819B-6550E8EF9B71}" type="presParOf" srcId="{CC4DEF48-C492-494E-B9D7-EB4C37D45EAD}" destId="{4AD0E4D2-10BC-46B8-9A84-A0163142DAC1}" srcOrd="1" destOrd="0" presId="urn:microsoft.com/office/officeart/2018/5/layout/IconCircleLabelList"/>
    <dgm:cxn modelId="{B69E6625-39B4-4C55-BC2E-703AF0A7609A}" type="presParOf" srcId="{CC4DEF48-C492-494E-B9D7-EB4C37D45EAD}" destId="{684017B9-12D2-4B2D-A664-BD3E9940056B}" srcOrd="2" destOrd="0" presId="urn:microsoft.com/office/officeart/2018/5/layout/IconCircleLabelList"/>
    <dgm:cxn modelId="{2B45354C-F15E-4D0E-9A74-AA9B7598A0BF}" type="presParOf" srcId="{CC4DEF48-C492-494E-B9D7-EB4C37D45EAD}" destId="{1685485A-850B-46A7-A970-7FFB34BA2F52}" srcOrd="3" destOrd="0" presId="urn:microsoft.com/office/officeart/2018/5/layout/IconCircleLabelList"/>
    <dgm:cxn modelId="{BA43C941-F59A-41A3-A938-AF45F3479A78}" type="presParOf" srcId="{37F4BE9E-D24D-4499-861C-139644EBB856}" destId="{61CFC9E9-0C4C-4485-8394-347B92C80D59}" srcOrd="5" destOrd="0" presId="urn:microsoft.com/office/officeart/2018/5/layout/IconCircleLabelList"/>
    <dgm:cxn modelId="{279D0888-1869-49A2-8EE2-2A166F6B8D2F}" type="presParOf" srcId="{37F4BE9E-D24D-4499-861C-139644EBB856}" destId="{A24DD70C-ECAC-4DAF-A754-DCD9BB506F0C}" srcOrd="6" destOrd="0" presId="urn:microsoft.com/office/officeart/2018/5/layout/IconCircleLabelList"/>
    <dgm:cxn modelId="{255E90B9-8A9C-48BA-9C5C-E4A2D9909AB2}" type="presParOf" srcId="{A24DD70C-ECAC-4DAF-A754-DCD9BB506F0C}" destId="{C0358F74-F2CE-42C2-AB19-3BB433AEA04C}" srcOrd="0" destOrd="0" presId="urn:microsoft.com/office/officeart/2018/5/layout/IconCircleLabelList"/>
    <dgm:cxn modelId="{1F513330-B4EB-4B0B-97C1-F2B46D6E6B8A}" type="presParOf" srcId="{A24DD70C-ECAC-4DAF-A754-DCD9BB506F0C}" destId="{C73337DC-7E3F-4F08-A0CC-F1FE1A4B8070}" srcOrd="1" destOrd="0" presId="urn:microsoft.com/office/officeart/2018/5/layout/IconCircleLabelList"/>
    <dgm:cxn modelId="{7545617F-ABCB-410D-9F18-98584F6F0BA2}" type="presParOf" srcId="{A24DD70C-ECAC-4DAF-A754-DCD9BB506F0C}" destId="{FC1B9234-9691-493F-BFB1-CE78C1D6DEE2}" srcOrd="2" destOrd="0" presId="urn:microsoft.com/office/officeart/2018/5/layout/IconCircleLabelList"/>
    <dgm:cxn modelId="{81A47380-C39E-4A00-A832-1B35CD8CBDDE}" type="presParOf" srcId="{A24DD70C-ECAC-4DAF-A754-DCD9BB506F0C}" destId="{6271154A-0E29-4130-903D-276E3A69F7F5}" srcOrd="3" destOrd="0" presId="urn:microsoft.com/office/officeart/2018/5/layout/IconCircleLabelList"/>
    <dgm:cxn modelId="{B64F711C-604A-4A83-987C-0726D723B72C}" type="presParOf" srcId="{37F4BE9E-D24D-4499-861C-139644EBB856}" destId="{BA0E1F61-F49B-46DE-96D9-6B07F86DB3E0}" srcOrd="7" destOrd="0" presId="urn:microsoft.com/office/officeart/2018/5/layout/IconCircleLabelList"/>
    <dgm:cxn modelId="{2C1212BC-3C31-4C57-AB49-1221772C3543}" type="presParOf" srcId="{37F4BE9E-D24D-4499-861C-139644EBB856}" destId="{E345A8CA-3337-414E-8875-DEBAED8CCF6D}" srcOrd="8" destOrd="0" presId="urn:microsoft.com/office/officeart/2018/5/layout/IconCircleLabelList"/>
    <dgm:cxn modelId="{E2178676-F502-444C-9A07-212B4243C46E}" type="presParOf" srcId="{E345A8CA-3337-414E-8875-DEBAED8CCF6D}" destId="{97B6ADFB-3DB2-436D-BBC7-8CD2717BAA73}" srcOrd="0" destOrd="0" presId="urn:microsoft.com/office/officeart/2018/5/layout/IconCircleLabelList"/>
    <dgm:cxn modelId="{2F4C2F80-D7BD-4FCD-9F49-DC9B2D6F24E2}" type="presParOf" srcId="{E345A8CA-3337-414E-8875-DEBAED8CCF6D}" destId="{B5B2E5B8-A573-499F-A046-9D9C0FB98A03}" srcOrd="1" destOrd="0" presId="urn:microsoft.com/office/officeart/2018/5/layout/IconCircleLabelList"/>
    <dgm:cxn modelId="{40D03E18-9CAF-47D1-BDCD-9CC422F0EE51}" type="presParOf" srcId="{E345A8CA-3337-414E-8875-DEBAED8CCF6D}" destId="{EAE563F5-8F3B-49F5-A9EB-2BE54CCA247F}" srcOrd="2" destOrd="0" presId="urn:microsoft.com/office/officeart/2018/5/layout/IconCircleLabelList"/>
    <dgm:cxn modelId="{0599134E-B7E2-4524-9CC4-7F8757BDE671}" type="presParOf" srcId="{E345A8CA-3337-414E-8875-DEBAED8CCF6D}" destId="{6567A5AA-DA17-445A-9D78-D299F897F42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A960BFC-B982-45D1-BEEF-BEC321E3E17A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1E4BDA-D62B-434B-A3AF-DF1BDC567353}">
      <dgm:prSet/>
      <dgm:spPr/>
      <dgm:t>
        <a:bodyPr/>
        <a:lstStyle/>
        <a:p>
          <a:r>
            <a:rPr lang="en-US"/>
            <a:t>One size doesn’t fit all</a:t>
          </a:r>
        </a:p>
      </dgm:t>
    </dgm:pt>
    <dgm:pt modelId="{F2D72100-D7FC-4A72-9F0D-C49387A51278}" type="parTrans" cxnId="{0B636FE7-50AF-4EC4-B3AF-64FFFEDE49CD}">
      <dgm:prSet/>
      <dgm:spPr/>
      <dgm:t>
        <a:bodyPr/>
        <a:lstStyle/>
        <a:p>
          <a:endParaRPr lang="en-US"/>
        </a:p>
      </dgm:t>
    </dgm:pt>
    <dgm:pt modelId="{6C67D5D6-15E6-4289-A90E-724EAB19B6C4}" type="sibTrans" cxnId="{0B636FE7-50AF-4EC4-B3AF-64FFFEDE49CD}">
      <dgm:prSet/>
      <dgm:spPr/>
      <dgm:t>
        <a:bodyPr/>
        <a:lstStyle/>
        <a:p>
          <a:endParaRPr lang="en-US"/>
        </a:p>
      </dgm:t>
    </dgm:pt>
    <dgm:pt modelId="{2A0F400A-7A01-4229-872E-795B080AB446}">
      <dgm:prSet/>
      <dgm:spPr/>
      <dgm:t>
        <a:bodyPr/>
        <a:lstStyle/>
        <a:p>
          <a:r>
            <a:rPr lang="en-US"/>
            <a:t>Test your trainee</a:t>
          </a:r>
        </a:p>
      </dgm:t>
    </dgm:pt>
    <dgm:pt modelId="{022F10D8-9548-49CD-A23A-66CE381B8215}" type="parTrans" cxnId="{BEC63456-3CDE-4230-84A2-DEA7958B10C4}">
      <dgm:prSet/>
      <dgm:spPr/>
      <dgm:t>
        <a:bodyPr/>
        <a:lstStyle/>
        <a:p>
          <a:endParaRPr lang="en-US"/>
        </a:p>
      </dgm:t>
    </dgm:pt>
    <dgm:pt modelId="{972C63B9-D236-4BE6-90FD-D8B6314155FB}" type="sibTrans" cxnId="{BEC63456-3CDE-4230-84A2-DEA7958B10C4}">
      <dgm:prSet/>
      <dgm:spPr/>
      <dgm:t>
        <a:bodyPr/>
        <a:lstStyle/>
        <a:p>
          <a:endParaRPr lang="en-US"/>
        </a:p>
      </dgm:t>
    </dgm:pt>
    <dgm:pt modelId="{5D5F08E1-5D30-440F-8015-09534A312743}">
      <dgm:prSet/>
      <dgm:spPr/>
      <dgm:t>
        <a:bodyPr/>
        <a:lstStyle/>
        <a:p>
          <a:r>
            <a:rPr lang="en-US"/>
            <a:t>Adaptive learning system (open learning system)</a:t>
          </a:r>
        </a:p>
      </dgm:t>
    </dgm:pt>
    <dgm:pt modelId="{D2D695BC-443D-4160-A922-FAAEB499CD29}" type="parTrans" cxnId="{E3762642-ED1E-4C1B-93CE-5B6F05BE1137}">
      <dgm:prSet/>
      <dgm:spPr/>
      <dgm:t>
        <a:bodyPr/>
        <a:lstStyle/>
        <a:p>
          <a:endParaRPr lang="en-US"/>
        </a:p>
      </dgm:t>
    </dgm:pt>
    <dgm:pt modelId="{B00B0080-7253-410E-9C76-C72DB798D661}" type="sibTrans" cxnId="{E3762642-ED1E-4C1B-93CE-5B6F05BE1137}">
      <dgm:prSet/>
      <dgm:spPr/>
      <dgm:t>
        <a:bodyPr/>
        <a:lstStyle/>
        <a:p>
          <a:endParaRPr lang="en-US"/>
        </a:p>
      </dgm:t>
    </dgm:pt>
    <dgm:pt modelId="{59653DE0-2D66-4546-A7DE-D5AA70B9D2B5}" type="pres">
      <dgm:prSet presAssocID="{5A960BFC-B982-45D1-BEEF-BEC321E3E1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C12C0B2-9AAB-44EE-AA7E-FE8603DFFC22}" type="pres">
      <dgm:prSet presAssocID="{3A1E4BDA-D62B-434B-A3AF-DF1BDC567353}" presName="hierRoot1" presStyleCnt="0"/>
      <dgm:spPr/>
    </dgm:pt>
    <dgm:pt modelId="{911C4FD5-A3FF-46AE-BE4D-166C74732FB2}" type="pres">
      <dgm:prSet presAssocID="{3A1E4BDA-D62B-434B-A3AF-DF1BDC567353}" presName="composite" presStyleCnt="0"/>
      <dgm:spPr/>
    </dgm:pt>
    <dgm:pt modelId="{391FCEE8-8B61-4283-8814-6218BAB859D0}" type="pres">
      <dgm:prSet presAssocID="{3A1E4BDA-D62B-434B-A3AF-DF1BDC567353}" presName="background" presStyleLbl="node0" presStyleIdx="0" presStyleCnt="3"/>
      <dgm:spPr/>
    </dgm:pt>
    <dgm:pt modelId="{64A649C4-CA18-4CD3-8A37-B74612EE5537}" type="pres">
      <dgm:prSet presAssocID="{3A1E4BDA-D62B-434B-A3AF-DF1BDC567353}" presName="text" presStyleLbl="fgAcc0" presStyleIdx="0" presStyleCnt="3">
        <dgm:presLayoutVars>
          <dgm:chPref val="3"/>
        </dgm:presLayoutVars>
      </dgm:prSet>
      <dgm:spPr/>
    </dgm:pt>
    <dgm:pt modelId="{85F039E4-0BFC-469D-A8B9-D0EFE139256F}" type="pres">
      <dgm:prSet presAssocID="{3A1E4BDA-D62B-434B-A3AF-DF1BDC567353}" presName="hierChild2" presStyleCnt="0"/>
      <dgm:spPr/>
    </dgm:pt>
    <dgm:pt modelId="{F16D4288-9404-47A0-819D-1821EFCD1715}" type="pres">
      <dgm:prSet presAssocID="{2A0F400A-7A01-4229-872E-795B080AB446}" presName="hierRoot1" presStyleCnt="0"/>
      <dgm:spPr/>
    </dgm:pt>
    <dgm:pt modelId="{0FA7D125-CAD6-47C7-8431-9B7AC679384B}" type="pres">
      <dgm:prSet presAssocID="{2A0F400A-7A01-4229-872E-795B080AB446}" presName="composite" presStyleCnt="0"/>
      <dgm:spPr/>
    </dgm:pt>
    <dgm:pt modelId="{24852944-0B9A-494A-B756-753958FE6EBA}" type="pres">
      <dgm:prSet presAssocID="{2A0F400A-7A01-4229-872E-795B080AB446}" presName="background" presStyleLbl="node0" presStyleIdx="1" presStyleCnt="3"/>
      <dgm:spPr/>
    </dgm:pt>
    <dgm:pt modelId="{DA105A7E-70E8-4B2B-99DE-07A326136FD6}" type="pres">
      <dgm:prSet presAssocID="{2A0F400A-7A01-4229-872E-795B080AB446}" presName="text" presStyleLbl="fgAcc0" presStyleIdx="1" presStyleCnt="3">
        <dgm:presLayoutVars>
          <dgm:chPref val="3"/>
        </dgm:presLayoutVars>
      </dgm:prSet>
      <dgm:spPr/>
    </dgm:pt>
    <dgm:pt modelId="{F0744135-594F-4709-A43B-AB80368C7C64}" type="pres">
      <dgm:prSet presAssocID="{2A0F400A-7A01-4229-872E-795B080AB446}" presName="hierChild2" presStyleCnt="0"/>
      <dgm:spPr/>
    </dgm:pt>
    <dgm:pt modelId="{78754768-DE76-46CB-A297-3219A83EF789}" type="pres">
      <dgm:prSet presAssocID="{5D5F08E1-5D30-440F-8015-09534A312743}" presName="hierRoot1" presStyleCnt="0"/>
      <dgm:spPr/>
    </dgm:pt>
    <dgm:pt modelId="{279E75F6-F7C7-4D95-8859-7AECFFDE4C76}" type="pres">
      <dgm:prSet presAssocID="{5D5F08E1-5D30-440F-8015-09534A312743}" presName="composite" presStyleCnt="0"/>
      <dgm:spPr/>
    </dgm:pt>
    <dgm:pt modelId="{5A050201-D26B-4C7D-8B57-EBA6DB6B0618}" type="pres">
      <dgm:prSet presAssocID="{5D5F08E1-5D30-440F-8015-09534A312743}" presName="background" presStyleLbl="node0" presStyleIdx="2" presStyleCnt="3"/>
      <dgm:spPr/>
    </dgm:pt>
    <dgm:pt modelId="{34F5C5A6-A9DF-4167-850E-527B73447691}" type="pres">
      <dgm:prSet presAssocID="{5D5F08E1-5D30-440F-8015-09534A312743}" presName="text" presStyleLbl="fgAcc0" presStyleIdx="2" presStyleCnt="3">
        <dgm:presLayoutVars>
          <dgm:chPref val="3"/>
        </dgm:presLayoutVars>
      </dgm:prSet>
      <dgm:spPr/>
    </dgm:pt>
    <dgm:pt modelId="{08357529-B5A5-4A5D-8C27-19B3DDCE0DCD}" type="pres">
      <dgm:prSet presAssocID="{5D5F08E1-5D30-440F-8015-09534A312743}" presName="hierChild2" presStyleCnt="0"/>
      <dgm:spPr/>
    </dgm:pt>
  </dgm:ptLst>
  <dgm:cxnLst>
    <dgm:cxn modelId="{403C4A16-2FDD-4C83-AEE2-DF94DA2E907A}" type="presOf" srcId="{3A1E4BDA-D62B-434B-A3AF-DF1BDC567353}" destId="{64A649C4-CA18-4CD3-8A37-B74612EE5537}" srcOrd="0" destOrd="0" presId="urn:microsoft.com/office/officeart/2005/8/layout/hierarchy1"/>
    <dgm:cxn modelId="{E3762642-ED1E-4C1B-93CE-5B6F05BE1137}" srcId="{5A960BFC-B982-45D1-BEEF-BEC321E3E17A}" destId="{5D5F08E1-5D30-440F-8015-09534A312743}" srcOrd="2" destOrd="0" parTransId="{D2D695BC-443D-4160-A922-FAAEB499CD29}" sibTransId="{B00B0080-7253-410E-9C76-C72DB798D661}"/>
    <dgm:cxn modelId="{BEC63456-3CDE-4230-84A2-DEA7958B10C4}" srcId="{5A960BFC-B982-45D1-BEEF-BEC321E3E17A}" destId="{2A0F400A-7A01-4229-872E-795B080AB446}" srcOrd="1" destOrd="0" parTransId="{022F10D8-9548-49CD-A23A-66CE381B8215}" sibTransId="{972C63B9-D236-4BE6-90FD-D8B6314155FB}"/>
    <dgm:cxn modelId="{F3B3BBB4-F7C0-4CC2-92F7-AF36DE57BDEB}" type="presOf" srcId="{5D5F08E1-5D30-440F-8015-09534A312743}" destId="{34F5C5A6-A9DF-4167-850E-527B73447691}" srcOrd="0" destOrd="0" presId="urn:microsoft.com/office/officeart/2005/8/layout/hierarchy1"/>
    <dgm:cxn modelId="{0B636FE7-50AF-4EC4-B3AF-64FFFEDE49CD}" srcId="{5A960BFC-B982-45D1-BEEF-BEC321E3E17A}" destId="{3A1E4BDA-D62B-434B-A3AF-DF1BDC567353}" srcOrd="0" destOrd="0" parTransId="{F2D72100-D7FC-4A72-9F0D-C49387A51278}" sibTransId="{6C67D5D6-15E6-4289-A90E-724EAB19B6C4}"/>
    <dgm:cxn modelId="{55B751F0-1516-4A23-B9EA-846BBC45567D}" type="presOf" srcId="{2A0F400A-7A01-4229-872E-795B080AB446}" destId="{DA105A7E-70E8-4B2B-99DE-07A326136FD6}" srcOrd="0" destOrd="0" presId="urn:microsoft.com/office/officeart/2005/8/layout/hierarchy1"/>
    <dgm:cxn modelId="{53B8B7F3-B0F1-40B4-9841-412DCCF4D38E}" type="presOf" srcId="{5A960BFC-B982-45D1-BEEF-BEC321E3E17A}" destId="{59653DE0-2D66-4546-A7DE-D5AA70B9D2B5}" srcOrd="0" destOrd="0" presId="urn:microsoft.com/office/officeart/2005/8/layout/hierarchy1"/>
    <dgm:cxn modelId="{D6E4FFC2-F152-47C7-A838-490A22863971}" type="presParOf" srcId="{59653DE0-2D66-4546-A7DE-D5AA70B9D2B5}" destId="{9C12C0B2-9AAB-44EE-AA7E-FE8603DFFC22}" srcOrd="0" destOrd="0" presId="urn:microsoft.com/office/officeart/2005/8/layout/hierarchy1"/>
    <dgm:cxn modelId="{BCCFF69D-62A2-4C3E-91EC-A8ADEC78FE92}" type="presParOf" srcId="{9C12C0B2-9AAB-44EE-AA7E-FE8603DFFC22}" destId="{911C4FD5-A3FF-46AE-BE4D-166C74732FB2}" srcOrd="0" destOrd="0" presId="urn:microsoft.com/office/officeart/2005/8/layout/hierarchy1"/>
    <dgm:cxn modelId="{713F79F7-F6EB-40C3-B436-68CCF03EB68C}" type="presParOf" srcId="{911C4FD5-A3FF-46AE-BE4D-166C74732FB2}" destId="{391FCEE8-8B61-4283-8814-6218BAB859D0}" srcOrd="0" destOrd="0" presId="urn:microsoft.com/office/officeart/2005/8/layout/hierarchy1"/>
    <dgm:cxn modelId="{B9E44196-AAC5-4F6C-849A-7427D9B536AD}" type="presParOf" srcId="{911C4FD5-A3FF-46AE-BE4D-166C74732FB2}" destId="{64A649C4-CA18-4CD3-8A37-B74612EE5537}" srcOrd="1" destOrd="0" presId="urn:microsoft.com/office/officeart/2005/8/layout/hierarchy1"/>
    <dgm:cxn modelId="{E7BE07F6-EF01-4642-A5E3-76D36280A3A6}" type="presParOf" srcId="{9C12C0B2-9AAB-44EE-AA7E-FE8603DFFC22}" destId="{85F039E4-0BFC-469D-A8B9-D0EFE139256F}" srcOrd="1" destOrd="0" presId="urn:microsoft.com/office/officeart/2005/8/layout/hierarchy1"/>
    <dgm:cxn modelId="{7E8F1331-CA59-48AE-B12B-4C6601324CA7}" type="presParOf" srcId="{59653DE0-2D66-4546-A7DE-D5AA70B9D2B5}" destId="{F16D4288-9404-47A0-819D-1821EFCD1715}" srcOrd="1" destOrd="0" presId="urn:microsoft.com/office/officeart/2005/8/layout/hierarchy1"/>
    <dgm:cxn modelId="{98D955B2-F169-4D12-A693-AB52EAFBBA50}" type="presParOf" srcId="{F16D4288-9404-47A0-819D-1821EFCD1715}" destId="{0FA7D125-CAD6-47C7-8431-9B7AC679384B}" srcOrd="0" destOrd="0" presId="urn:microsoft.com/office/officeart/2005/8/layout/hierarchy1"/>
    <dgm:cxn modelId="{EC85941E-C398-462F-859C-3944B84A206C}" type="presParOf" srcId="{0FA7D125-CAD6-47C7-8431-9B7AC679384B}" destId="{24852944-0B9A-494A-B756-753958FE6EBA}" srcOrd="0" destOrd="0" presId="urn:microsoft.com/office/officeart/2005/8/layout/hierarchy1"/>
    <dgm:cxn modelId="{F845104A-BB39-43CC-B6D9-ED9B4CA33476}" type="presParOf" srcId="{0FA7D125-CAD6-47C7-8431-9B7AC679384B}" destId="{DA105A7E-70E8-4B2B-99DE-07A326136FD6}" srcOrd="1" destOrd="0" presId="urn:microsoft.com/office/officeart/2005/8/layout/hierarchy1"/>
    <dgm:cxn modelId="{35BB6E16-F8A4-4CBD-9DAB-05778E5FDC98}" type="presParOf" srcId="{F16D4288-9404-47A0-819D-1821EFCD1715}" destId="{F0744135-594F-4709-A43B-AB80368C7C64}" srcOrd="1" destOrd="0" presId="urn:microsoft.com/office/officeart/2005/8/layout/hierarchy1"/>
    <dgm:cxn modelId="{414F4F66-C7B0-4A0D-AC88-8404FA87AA60}" type="presParOf" srcId="{59653DE0-2D66-4546-A7DE-D5AA70B9D2B5}" destId="{78754768-DE76-46CB-A297-3219A83EF789}" srcOrd="2" destOrd="0" presId="urn:microsoft.com/office/officeart/2005/8/layout/hierarchy1"/>
    <dgm:cxn modelId="{C8EF9CE5-03E0-498F-A8FB-3DECC1D6364C}" type="presParOf" srcId="{78754768-DE76-46CB-A297-3219A83EF789}" destId="{279E75F6-F7C7-4D95-8859-7AECFFDE4C76}" srcOrd="0" destOrd="0" presId="urn:microsoft.com/office/officeart/2005/8/layout/hierarchy1"/>
    <dgm:cxn modelId="{F16F27D0-1E77-43F8-AE5B-9F1A5E7AEEC6}" type="presParOf" srcId="{279E75F6-F7C7-4D95-8859-7AECFFDE4C76}" destId="{5A050201-D26B-4C7D-8B57-EBA6DB6B0618}" srcOrd="0" destOrd="0" presId="urn:microsoft.com/office/officeart/2005/8/layout/hierarchy1"/>
    <dgm:cxn modelId="{B81E0073-F82B-4868-9458-D9F159E78E84}" type="presParOf" srcId="{279E75F6-F7C7-4D95-8859-7AECFFDE4C76}" destId="{34F5C5A6-A9DF-4167-850E-527B73447691}" srcOrd="1" destOrd="0" presId="urn:microsoft.com/office/officeart/2005/8/layout/hierarchy1"/>
    <dgm:cxn modelId="{4C5863DC-2DB7-413E-BA69-5BF06F28C67E}" type="presParOf" srcId="{78754768-DE76-46CB-A297-3219A83EF789}" destId="{08357529-B5A5-4A5D-8C27-19B3DDCE0D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56473CB-D2BF-4F44-A5B0-66D7BA363BE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FEED474-E633-4D4B-84C4-351F2005C3DC}">
      <dgm:prSet/>
      <dgm:spPr/>
      <dgm:t>
        <a:bodyPr/>
        <a:lstStyle/>
        <a:p>
          <a:r>
            <a:rPr lang="en-US"/>
            <a:t>Don’t just do something, stand there.</a:t>
          </a:r>
        </a:p>
      </dgm:t>
    </dgm:pt>
    <dgm:pt modelId="{3A6EA3D4-6F4E-4BDF-AAEE-34D2F68465F9}" type="parTrans" cxnId="{673F839B-251A-43F5-9C6E-FFD50699EB69}">
      <dgm:prSet/>
      <dgm:spPr/>
      <dgm:t>
        <a:bodyPr/>
        <a:lstStyle/>
        <a:p>
          <a:endParaRPr lang="en-US"/>
        </a:p>
      </dgm:t>
    </dgm:pt>
    <dgm:pt modelId="{A7B78135-3F63-4C5B-91EA-9AD94BBD07FD}" type="sibTrans" cxnId="{673F839B-251A-43F5-9C6E-FFD50699EB69}">
      <dgm:prSet/>
      <dgm:spPr/>
      <dgm:t>
        <a:bodyPr/>
        <a:lstStyle/>
        <a:p>
          <a:endParaRPr lang="en-US"/>
        </a:p>
      </dgm:t>
    </dgm:pt>
    <dgm:pt modelId="{3329DA24-7914-4DAB-BF02-060607E2FD53}">
      <dgm:prSet/>
      <dgm:spPr/>
      <dgm:t>
        <a:bodyPr/>
        <a:lstStyle/>
        <a:p>
          <a:r>
            <a:rPr lang="en-US"/>
            <a:t>Give the trainee freedom to fail</a:t>
          </a:r>
        </a:p>
      </dgm:t>
    </dgm:pt>
    <dgm:pt modelId="{5A4EDD61-7D3C-4246-84E7-EBCC4DF14682}" type="parTrans" cxnId="{6F9C4307-6D2B-4E02-B81F-31C6284A2D48}">
      <dgm:prSet/>
      <dgm:spPr/>
      <dgm:t>
        <a:bodyPr/>
        <a:lstStyle/>
        <a:p>
          <a:endParaRPr lang="en-US"/>
        </a:p>
      </dgm:t>
    </dgm:pt>
    <dgm:pt modelId="{D2630B84-A41F-4AF8-B681-DCC1F5925B50}" type="sibTrans" cxnId="{6F9C4307-6D2B-4E02-B81F-31C6284A2D48}">
      <dgm:prSet/>
      <dgm:spPr/>
      <dgm:t>
        <a:bodyPr/>
        <a:lstStyle/>
        <a:p>
          <a:endParaRPr lang="en-US"/>
        </a:p>
      </dgm:t>
    </dgm:pt>
    <dgm:pt modelId="{65E8B043-2D59-4D1C-BC19-F21029585AAB}">
      <dgm:prSet/>
      <dgm:spPr/>
      <dgm:t>
        <a:bodyPr/>
        <a:lstStyle/>
        <a:p>
          <a:r>
            <a:rPr lang="en-US"/>
            <a:t>Relax and have fun</a:t>
          </a:r>
        </a:p>
      </dgm:t>
    </dgm:pt>
    <dgm:pt modelId="{FE40C7CC-B4E1-4179-9612-6DCFE709B1D9}" type="parTrans" cxnId="{608C37D9-218F-4A23-B0BD-69FABC416C20}">
      <dgm:prSet/>
      <dgm:spPr/>
      <dgm:t>
        <a:bodyPr/>
        <a:lstStyle/>
        <a:p>
          <a:endParaRPr lang="en-US"/>
        </a:p>
      </dgm:t>
    </dgm:pt>
    <dgm:pt modelId="{09A04AE6-75B8-4627-BAFC-4175EC367D60}" type="sibTrans" cxnId="{608C37D9-218F-4A23-B0BD-69FABC416C20}">
      <dgm:prSet/>
      <dgm:spPr/>
      <dgm:t>
        <a:bodyPr/>
        <a:lstStyle/>
        <a:p>
          <a:endParaRPr lang="en-US"/>
        </a:p>
      </dgm:t>
    </dgm:pt>
    <dgm:pt modelId="{AF300811-12BA-42E9-A31C-2FF6E1A4BF8B}">
      <dgm:prSet/>
      <dgm:spPr/>
      <dgm:t>
        <a:bodyPr/>
        <a:lstStyle/>
        <a:p>
          <a:r>
            <a:rPr lang="en-US"/>
            <a:t>Realize it is a process and will take time</a:t>
          </a:r>
        </a:p>
      </dgm:t>
    </dgm:pt>
    <dgm:pt modelId="{F90007AB-89A4-4823-B4B8-089D7C383EC2}" type="parTrans" cxnId="{30E18717-71F9-4D56-B32A-FD44F717D4CB}">
      <dgm:prSet/>
      <dgm:spPr/>
      <dgm:t>
        <a:bodyPr/>
        <a:lstStyle/>
        <a:p>
          <a:endParaRPr lang="en-US"/>
        </a:p>
      </dgm:t>
    </dgm:pt>
    <dgm:pt modelId="{FDDACDA9-524C-46A4-A6CE-4C3D787C1F05}" type="sibTrans" cxnId="{30E18717-71F9-4D56-B32A-FD44F717D4CB}">
      <dgm:prSet/>
      <dgm:spPr/>
      <dgm:t>
        <a:bodyPr/>
        <a:lstStyle/>
        <a:p>
          <a:endParaRPr lang="en-US"/>
        </a:p>
      </dgm:t>
    </dgm:pt>
    <dgm:pt modelId="{7A60E392-83C0-4704-A91E-885BDE7CD6CD}" type="pres">
      <dgm:prSet presAssocID="{756473CB-D2BF-4F44-A5B0-66D7BA363BE3}" presName="Name0" presStyleCnt="0">
        <dgm:presLayoutVars>
          <dgm:dir/>
          <dgm:resizeHandles val="exact"/>
        </dgm:presLayoutVars>
      </dgm:prSet>
      <dgm:spPr/>
    </dgm:pt>
    <dgm:pt modelId="{99470783-6CBC-4758-996A-FDEBED5B8B3B}" type="pres">
      <dgm:prSet presAssocID="{4FEED474-E633-4D4B-84C4-351F2005C3DC}" presName="node" presStyleLbl="node1" presStyleIdx="0" presStyleCnt="4">
        <dgm:presLayoutVars>
          <dgm:bulletEnabled val="1"/>
        </dgm:presLayoutVars>
      </dgm:prSet>
      <dgm:spPr/>
    </dgm:pt>
    <dgm:pt modelId="{4E3AF313-24C0-42EB-AEA5-1B279AA12BCC}" type="pres">
      <dgm:prSet presAssocID="{A7B78135-3F63-4C5B-91EA-9AD94BBD07FD}" presName="sibTrans" presStyleLbl="sibTrans1D1" presStyleIdx="0" presStyleCnt="3"/>
      <dgm:spPr/>
    </dgm:pt>
    <dgm:pt modelId="{0612689C-DB98-49B7-BBC9-10151E47ECF3}" type="pres">
      <dgm:prSet presAssocID="{A7B78135-3F63-4C5B-91EA-9AD94BBD07FD}" presName="connectorText" presStyleLbl="sibTrans1D1" presStyleIdx="0" presStyleCnt="3"/>
      <dgm:spPr/>
    </dgm:pt>
    <dgm:pt modelId="{A271C6DF-C16C-4241-91F1-753287700499}" type="pres">
      <dgm:prSet presAssocID="{3329DA24-7914-4DAB-BF02-060607E2FD53}" presName="node" presStyleLbl="node1" presStyleIdx="1" presStyleCnt="4">
        <dgm:presLayoutVars>
          <dgm:bulletEnabled val="1"/>
        </dgm:presLayoutVars>
      </dgm:prSet>
      <dgm:spPr/>
    </dgm:pt>
    <dgm:pt modelId="{AAC770D5-0200-4750-8CDC-A04AEDE98F48}" type="pres">
      <dgm:prSet presAssocID="{D2630B84-A41F-4AF8-B681-DCC1F5925B50}" presName="sibTrans" presStyleLbl="sibTrans1D1" presStyleIdx="1" presStyleCnt="3"/>
      <dgm:spPr/>
    </dgm:pt>
    <dgm:pt modelId="{190E8063-6105-49D6-AC35-880574374613}" type="pres">
      <dgm:prSet presAssocID="{D2630B84-A41F-4AF8-B681-DCC1F5925B50}" presName="connectorText" presStyleLbl="sibTrans1D1" presStyleIdx="1" presStyleCnt="3"/>
      <dgm:spPr/>
    </dgm:pt>
    <dgm:pt modelId="{DA93A837-5000-48E5-BC9A-A97B5F8C40A5}" type="pres">
      <dgm:prSet presAssocID="{65E8B043-2D59-4D1C-BC19-F21029585AAB}" presName="node" presStyleLbl="node1" presStyleIdx="2" presStyleCnt="4">
        <dgm:presLayoutVars>
          <dgm:bulletEnabled val="1"/>
        </dgm:presLayoutVars>
      </dgm:prSet>
      <dgm:spPr/>
    </dgm:pt>
    <dgm:pt modelId="{EF94A012-A2F2-452A-8D1D-379C98B1AA36}" type="pres">
      <dgm:prSet presAssocID="{09A04AE6-75B8-4627-BAFC-4175EC367D60}" presName="sibTrans" presStyleLbl="sibTrans1D1" presStyleIdx="2" presStyleCnt="3"/>
      <dgm:spPr/>
    </dgm:pt>
    <dgm:pt modelId="{9A92D743-434B-41A5-A3FB-A5EDF18C538A}" type="pres">
      <dgm:prSet presAssocID="{09A04AE6-75B8-4627-BAFC-4175EC367D60}" presName="connectorText" presStyleLbl="sibTrans1D1" presStyleIdx="2" presStyleCnt="3"/>
      <dgm:spPr/>
    </dgm:pt>
    <dgm:pt modelId="{2E7DF8B1-5875-422B-BD9F-D82EC9D7B3C8}" type="pres">
      <dgm:prSet presAssocID="{AF300811-12BA-42E9-A31C-2FF6E1A4BF8B}" presName="node" presStyleLbl="node1" presStyleIdx="3" presStyleCnt="4">
        <dgm:presLayoutVars>
          <dgm:bulletEnabled val="1"/>
        </dgm:presLayoutVars>
      </dgm:prSet>
      <dgm:spPr/>
    </dgm:pt>
  </dgm:ptLst>
  <dgm:cxnLst>
    <dgm:cxn modelId="{6F9C4307-6D2B-4E02-B81F-31C6284A2D48}" srcId="{756473CB-D2BF-4F44-A5B0-66D7BA363BE3}" destId="{3329DA24-7914-4DAB-BF02-060607E2FD53}" srcOrd="1" destOrd="0" parTransId="{5A4EDD61-7D3C-4246-84E7-EBCC4DF14682}" sibTransId="{D2630B84-A41F-4AF8-B681-DCC1F5925B50}"/>
    <dgm:cxn modelId="{C80A7709-6232-4151-A3D1-6EEF2DE230B6}" type="presOf" srcId="{4FEED474-E633-4D4B-84C4-351F2005C3DC}" destId="{99470783-6CBC-4758-996A-FDEBED5B8B3B}" srcOrd="0" destOrd="0" presId="urn:microsoft.com/office/officeart/2016/7/layout/RepeatingBendingProcessNew"/>
    <dgm:cxn modelId="{1E8FAC14-63A4-45B2-86F6-90FFDB5653EB}" type="presOf" srcId="{D2630B84-A41F-4AF8-B681-DCC1F5925B50}" destId="{AAC770D5-0200-4750-8CDC-A04AEDE98F48}" srcOrd="0" destOrd="0" presId="urn:microsoft.com/office/officeart/2016/7/layout/RepeatingBendingProcessNew"/>
    <dgm:cxn modelId="{30E18717-71F9-4D56-B32A-FD44F717D4CB}" srcId="{756473CB-D2BF-4F44-A5B0-66D7BA363BE3}" destId="{AF300811-12BA-42E9-A31C-2FF6E1A4BF8B}" srcOrd="3" destOrd="0" parTransId="{F90007AB-89A4-4823-B4B8-089D7C383EC2}" sibTransId="{FDDACDA9-524C-46A4-A6CE-4C3D787C1F05}"/>
    <dgm:cxn modelId="{9B7D2933-6ACF-4F62-A839-59D56E5F706D}" type="presOf" srcId="{A7B78135-3F63-4C5B-91EA-9AD94BBD07FD}" destId="{4E3AF313-24C0-42EB-AEA5-1B279AA12BCC}" srcOrd="0" destOrd="0" presId="urn:microsoft.com/office/officeart/2016/7/layout/RepeatingBendingProcessNew"/>
    <dgm:cxn modelId="{673F839B-251A-43F5-9C6E-FFD50699EB69}" srcId="{756473CB-D2BF-4F44-A5B0-66D7BA363BE3}" destId="{4FEED474-E633-4D4B-84C4-351F2005C3DC}" srcOrd="0" destOrd="0" parTransId="{3A6EA3D4-6F4E-4BDF-AAEE-34D2F68465F9}" sibTransId="{A7B78135-3F63-4C5B-91EA-9AD94BBD07FD}"/>
    <dgm:cxn modelId="{E15BDB9B-2C72-4B52-94FF-2375F42616CF}" type="presOf" srcId="{65E8B043-2D59-4D1C-BC19-F21029585AAB}" destId="{DA93A837-5000-48E5-BC9A-A97B5F8C40A5}" srcOrd="0" destOrd="0" presId="urn:microsoft.com/office/officeart/2016/7/layout/RepeatingBendingProcessNew"/>
    <dgm:cxn modelId="{BA1C9AAB-4D5F-4FF7-BC51-C9B8A3BB2024}" type="presOf" srcId="{3329DA24-7914-4DAB-BF02-060607E2FD53}" destId="{A271C6DF-C16C-4241-91F1-753287700499}" srcOrd="0" destOrd="0" presId="urn:microsoft.com/office/officeart/2016/7/layout/RepeatingBendingProcessNew"/>
    <dgm:cxn modelId="{605A9FBF-4CF3-44FC-8A8C-3EF10C05131A}" type="presOf" srcId="{AF300811-12BA-42E9-A31C-2FF6E1A4BF8B}" destId="{2E7DF8B1-5875-422B-BD9F-D82EC9D7B3C8}" srcOrd="0" destOrd="0" presId="urn:microsoft.com/office/officeart/2016/7/layout/RepeatingBendingProcessNew"/>
    <dgm:cxn modelId="{B264F4C1-A971-440E-941F-349A7827F1DC}" type="presOf" srcId="{756473CB-D2BF-4F44-A5B0-66D7BA363BE3}" destId="{7A60E392-83C0-4704-A91E-885BDE7CD6CD}" srcOrd="0" destOrd="0" presId="urn:microsoft.com/office/officeart/2016/7/layout/RepeatingBendingProcessNew"/>
    <dgm:cxn modelId="{0990EECB-95FF-40DE-A632-99F03C55D3AF}" type="presOf" srcId="{09A04AE6-75B8-4627-BAFC-4175EC367D60}" destId="{9A92D743-434B-41A5-A3FB-A5EDF18C538A}" srcOrd="1" destOrd="0" presId="urn:microsoft.com/office/officeart/2016/7/layout/RepeatingBendingProcessNew"/>
    <dgm:cxn modelId="{6CCEE9CF-9F20-4D94-A8AB-BFD65040CB3C}" type="presOf" srcId="{09A04AE6-75B8-4627-BAFC-4175EC367D60}" destId="{EF94A012-A2F2-452A-8D1D-379C98B1AA36}" srcOrd="0" destOrd="0" presId="urn:microsoft.com/office/officeart/2016/7/layout/RepeatingBendingProcessNew"/>
    <dgm:cxn modelId="{608C37D9-218F-4A23-B0BD-69FABC416C20}" srcId="{756473CB-D2BF-4F44-A5B0-66D7BA363BE3}" destId="{65E8B043-2D59-4D1C-BC19-F21029585AAB}" srcOrd="2" destOrd="0" parTransId="{FE40C7CC-B4E1-4179-9612-6DCFE709B1D9}" sibTransId="{09A04AE6-75B8-4627-BAFC-4175EC367D60}"/>
    <dgm:cxn modelId="{C30335EB-9D0C-4A4A-92A1-CDFABA080CCE}" type="presOf" srcId="{A7B78135-3F63-4C5B-91EA-9AD94BBD07FD}" destId="{0612689C-DB98-49B7-BBC9-10151E47ECF3}" srcOrd="1" destOrd="0" presId="urn:microsoft.com/office/officeart/2016/7/layout/RepeatingBendingProcessNew"/>
    <dgm:cxn modelId="{475193FF-2802-4564-B74C-87673B4E5193}" type="presOf" srcId="{D2630B84-A41F-4AF8-B681-DCC1F5925B50}" destId="{190E8063-6105-49D6-AC35-880574374613}" srcOrd="1" destOrd="0" presId="urn:microsoft.com/office/officeart/2016/7/layout/RepeatingBendingProcessNew"/>
    <dgm:cxn modelId="{02FD94AD-1FA0-46D7-81E6-AB14FC80A6B2}" type="presParOf" srcId="{7A60E392-83C0-4704-A91E-885BDE7CD6CD}" destId="{99470783-6CBC-4758-996A-FDEBED5B8B3B}" srcOrd="0" destOrd="0" presId="urn:microsoft.com/office/officeart/2016/7/layout/RepeatingBendingProcessNew"/>
    <dgm:cxn modelId="{6021376E-D341-4EEB-917A-D4C87AF03980}" type="presParOf" srcId="{7A60E392-83C0-4704-A91E-885BDE7CD6CD}" destId="{4E3AF313-24C0-42EB-AEA5-1B279AA12BCC}" srcOrd="1" destOrd="0" presId="urn:microsoft.com/office/officeart/2016/7/layout/RepeatingBendingProcessNew"/>
    <dgm:cxn modelId="{49CF8207-F1BC-45E4-A573-0E199BE989C0}" type="presParOf" srcId="{4E3AF313-24C0-42EB-AEA5-1B279AA12BCC}" destId="{0612689C-DB98-49B7-BBC9-10151E47ECF3}" srcOrd="0" destOrd="0" presId="urn:microsoft.com/office/officeart/2016/7/layout/RepeatingBendingProcessNew"/>
    <dgm:cxn modelId="{04014E61-492C-4F99-A069-1C9D9B346A7A}" type="presParOf" srcId="{7A60E392-83C0-4704-A91E-885BDE7CD6CD}" destId="{A271C6DF-C16C-4241-91F1-753287700499}" srcOrd="2" destOrd="0" presId="urn:microsoft.com/office/officeart/2016/7/layout/RepeatingBendingProcessNew"/>
    <dgm:cxn modelId="{A2E20424-84B2-48CC-978D-448C789C88CE}" type="presParOf" srcId="{7A60E392-83C0-4704-A91E-885BDE7CD6CD}" destId="{AAC770D5-0200-4750-8CDC-A04AEDE98F48}" srcOrd="3" destOrd="0" presId="urn:microsoft.com/office/officeart/2016/7/layout/RepeatingBendingProcessNew"/>
    <dgm:cxn modelId="{C5260A91-A6BE-42C9-A776-452CE10C2FBF}" type="presParOf" srcId="{AAC770D5-0200-4750-8CDC-A04AEDE98F48}" destId="{190E8063-6105-49D6-AC35-880574374613}" srcOrd="0" destOrd="0" presId="urn:microsoft.com/office/officeart/2016/7/layout/RepeatingBendingProcessNew"/>
    <dgm:cxn modelId="{67036C44-E4C3-4C2F-A83B-A5C366BBFBBD}" type="presParOf" srcId="{7A60E392-83C0-4704-A91E-885BDE7CD6CD}" destId="{DA93A837-5000-48E5-BC9A-A97B5F8C40A5}" srcOrd="4" destOrd="0" presId="urn:microsoft.com/office/officeart/2016/7/layout/RepeatingBendingProcessNew"/>
    <dgm:cxn modelId="{5939BB21-31BD-44AE-99B4-C2C2D68E6503}" type="presParOf" srcId="{7A60E392-83C0-4704-A91E-885BDE7CD6CD}" destId="{EF94A012-A2F2-452A-8D1D-379C98B1AA36}" srcOrd="5" destOrd="0" presId="urn:microsoft.com/office/officeart/2016/7/layout/RepeatingBendingProcessNew"/>
    <dgm:cxn modelId="{C3AA0F2B-A35E-46ED-9EB9-F967B3C67BE0}" type="presParOf" srcId="{EF94A012-A2F2-452A-8D1D-379C98B1AA36}" destId="{9A92D743-434B-41A5-A3FB-A5EDF18C538A}" srcOrd="0" destOrd="0" presId="urn:microsoft.com/office/officeart/2016/7/layout/RepeatingBendingProcessNew"/>
    <dgm:cxn modelId="{9FE18C3C-63D1-4F59-BC06-50F263652012}" type="presParOf" srcId="{7A60E392-83C0-4704-A91E-885BDE7CD6CD}" destId="{2E7DF8B1-5875-422B-BD9F-D82EC9D7B3C8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783EEF0-195F-4634-BBB5-D1802B2900B7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DA4CCEE-DD7F-465D-9386-F59A89F8FB75}">
      <dgm:prSet/>
      <dgm:spPr/>
      <dgm:t>
        <a:bodyPr/>
        <a:lstStyle/>
        <a:p>
          <a:r>
            <a:rPr lang="en-US" dirty="0"/>
            <a:t>ANY QUESTIONS?</a:t>
          </a:r>
        </a:p>
        <a:p>
          <a:r>
            <a:rPr lang="en-US" dirty="0"/>
            <a:t>marc@twodarkthirty.com</a:t>
          </a:r>
        </a:p>
      </dgm:t>
    </dgm:pt>
    <dgm:pt modelId="{F5970844-E61B-4745-9289-31D4625D66FE}" type="parTrans" cxnId="{2956AB2A-D9AF-47CC-94DF-74AA3A4EFA4F}">
      <dgm:prSet/>
      <dgm:spPr/>
      <dgm:t>
        <a:bodyPr/>
        <a:lstStyle/>
        <a:p>
          <a:endParaRPr lang="en-US"/>
        </a:p>
      </dgm:t>
    </dgm:pt>
    <dgm:pt modelId="{1876AB29-B73E-4007-9A9A-764BACABFA93}" type="sibTrans" cxnId="{2956AB2A-D9AF-47CC-94DF-74AA3A4EFA4F}">
      <dgm:prSet/>
      <dgm:spPr/>
      <dgm:t>
        <a:bodyPr/>
        <a:lstStyle/>
        <a:p>
          <a:endParaRPr lang="en-US"/>
        </a:p>
      </dgm:t>
    </dgm:pt>
    <dgm:pt modelId="{486604F5-EECB-4055-8CAD-03FB96F0401D}">
      <dgm:prSet/>
      <dgm:spPr/>
      <dgm:t>
        <a:bodyPr/>
        <a:lstStyle/>
        <a:p>
          <a:r>
            <a:rPr lang="en-US"/>
            <a:t>Remember to always inspire, teach, and learn!</a:t>
          </a:r>
        </a:p>
      </dgm:t>
    </dgm:pt>
    <dgm:pt modelId="{17DA5A41-876B-45A0-B890-3CB6FAF348E2}" type="parTrans" cxnId="{A65EE621-4AB7-4A13-994C-ED74F4B369B5}">
      <dgm:prSet/>
      <dgm:spPr/>
      <dgm:t>
        <a:bodyPr/>
        <a:lstStyle/>
        <a:p>
          <a:endParaRPr lang="en-US"/>
        </a:p>
      </dgm:t>
    </dgm:pt>
    <dgm:pt modelId="{4BAA939A-4B75-4220-A16B-B80CC936C49F}" type="sibTrans" cxnId="{A65EE621-4AB7-4A13-994C-ED74F4B369B5}">
      <dgm:prSet/>
      <dgm:spPr/>
      <dgm:t>
        <a:bodyPr/>
        <a:lstStyle/>
        <a:p>
          <a:endParaRPr lang="en-US"/>
        </a:p>
      </dgm:t>
    </dgm:pt>
    <dgm:pt modelId="{933FD108-DA8F-49A9-A100-94C2DE0BBB79}">
      <dgm:prSet/>
      <dgm:spPr/>
      <dgm:t>
        <a:bodyPr/>
        <a:lstStyle/>
        <a:p>
          <a:r>
            <a:rPr lang="en-US" dirty="0"/>
            <a:t>Please check out my website for information and downloads</a:t>
          </a:r>
        </a:p>
      </dgm:t>
    </dgm:pt>
    <dgm:pt modelId="{9D777FBD-FB27-44A5-8E1D-A583C691B944}" type="parTrans" cxnId="{79D1D7C0-94FA-4C09-B049-37DD975F3B81}">
      <dgm:prSet/>
      <dgm:spPr/>
      <dgm:t>
        <a:bodyPr/>
        <a:lstStyle/>
        <a:p>
          <a:endParaRPr lang="en-US"/>
        </a:p>
      </dgm:t>
    </dgm:pt>
    <dgm:pt modelId="{7C67D59F-E8DF-499B-B2BB-C34CCC70C32E}" type="sibTrans" cxnId="{79D1D7C0-94FA-4C09-B049-37DD975F3B81}">
      <dgm:prSet/>
      <dgm:spPr/>
      <dgm:t>
        <a:bodyPr/>
        <a:lstStyle/>
        <a:p>
          <a:endParaRPr lang="en-US"/>
        </a:p>
      </dgm:t>
    </dgm:pt>
    <dgm:pt modelId="{50A8485B-BA5D-447E-9AE6-969A5DEE4B85}">
      <dgm:prSet/>
      <dgm:spPr/>
      <dgm:t>
        <a:bodyPr/>
        <a:lstStyle/>
        <a:p>
          <a:r>
            <a:rPr lang="en-US"/>
            <a:t>www.twodarkthirty.com</a:t>
          </a:r>
        </a:p>
      </dgm:t>
    </dgm:pt>
    <dgm:pt modelId="{EF240D4C-8287-43DA-8ED6-BBC21B30E307}" type="parTrans" cxnId="{2417F8E5-4A88-437C-94EA-051730C32799}">
      <dgm:prSet/>
      <dgm:spPr/>
      <dgm:t>
        <a:bodyPr/>
        <a:lstStyle/>
        <a:p>
          <a:endParaRPr lang="en-US"/>
        </a:p>
      </dgm:t>
    </dgm:pt>
    <dgm:pt modelId="{376F87D4-9BE6-4C47-B4B9-481C67DC6B1F}" type="sibTrans" cxnId="{2417F8E5-4A88-437C-94EA-051730C32799}">
      <dgm:prSet/>
      <dgm:spPr/>
      <dgm:t>
        <a:bodyPr/>
        <a:lstStyle/>
        <a:p>
          <a:endParaRPr lang="en-US"/>
        </a:p>
      </dgm:t>
    </dgm:pt>
    <dgm:pt modelId="{040E7D0C-9ED7-4122-8D0D-27ABF2CC3B7F}" type="pres">
      <dgm:prSet presAssocID="{E783EEF0-195F-4634-BBB5-D1802B2900B7}" presName="vert0" presStyleCnt="0">
        <dgm:presLayoutVars>
          <dgm:dir/>
          <dgm:animOne val="branch"/>
          <dgm:animLvl val="lvl"/>
        </dgm:presLayoutVars>
      </dgm:prSet>
      <dgm:spPr/>
    </dgm:pt>
    <dgm:pt modelId="{821E9411-9FB5-42BF-ABBC-EC2D95B3952E}" type="pres">
      <dgm:prSet presAssocID="{7DA4CCEE-DD7F-465D-9386-F59A89F8FB75}" presName="thickLine" presStyleLbl="alignNode1" presStyleIdx="0" presStyleCnt="4"/>
      <dgm:spPr/>
    </dgm:pt>
    <dgm:pt modelId="{71EBA518-1FC7-44B1-B166-D055B11DE99D}" type="pres">
      <dgm:prSet presAssocID="{7DA4CCEE-DD7F-465D-9386-F59A89F8FB75}" presName="horz1" presStyleCnt="0"/>
      <dgm:spPr/>
    </dgm:pt>
    <dgm:pt modelId="{66848574-58B2-43DD-BA07-3B9D5650D67E}" type="pres">
      <dgm:prSet presAssocID="{7DA4CCEE-DD7F-465D-9386-F59A89F8FB75}" presName="tx1" presStyleLbl="revTx" presStyleIdx="0" presStyleCnt="4"/>
      <dgm:spPr/>
    </dgm:pt>
    <dgm:pt modelId="{0B800226-7A25-4852-B378-504FC6CAD4CA}" type="pres">
      <dgm:prSet presAssocID="{7DA4CCEE-DD7F-465D-9386-F59A89F8FB75}" presName="vert1" presStyleCnt="0"/>
      <dgm:spPr/>
    </dgm:pt>
    <dgm:pt modelId="{FFFF151F-6411-465E-A196-4718B56C442C}" type="pres">
      <dgm:prSet presAssocID="{486604F5-EECB-4055-8CAD-03FB96F0401D}" presName="thickLine" presStyleLbl="alignNode1" presStyleIdx="1" presStyleCnt="4"/>
      <dgm:spPr/>
    </dgm:pt>
    <dgm:pt modelId="{C46E380C-1A90-44F7-8503-644621AD712D}" type="pres">
      <dgm:prSet presAssocID="{486604F5-EECB-4055-8CAD-03FB96F0401D}" presName="horz1" presStyleCnt="0"/>
      <dgm:spPr/>
    </dgm:pt>
    <dgm:pt modelId="{31BEDCC3-3945-480B-84E6-EAB90C8F3179}" type="pres">
      <dgm:prSet presAssocID="{486604F5-EECB-4055-8CAD-03FB96F0401D}" presName="tx1" presStyleLbl="revTx" presStyleIdx="1" presStyleCnt="4"/>
      <dgm:spPr/>
    </dgm:pt>
    <dgm:pt modelId="{0E274420-941B-4552-90FF-2CEB0D665BCE}" type="pres">
      <dgm:prSet presAssocID="{486604F5-EECB-4055-8CAD-03FB96F0401D}" presName="vert1" presStyleCnt="0"/>
      <dgm:spPr/>
    </dgm:pt>
    <dgm:pt modelId="{58A7CE66-1262-435B-893B-682F91B363CA}" type="pres">
      <dgm:prSet presAssocID="{933FD108-DA8F-49A9-A100-94C2DE0BBB79}" presName="thickLine" presStyleLbl="alignNode1" presStyleIdx="2" presStyleCnt="4"/>
      <dgm:spPr/>
    </dgm:pt>
    <dgm:pt modelId="{080C42A2-519F-43EA-AD8F-DB787B9E271D}" type="pres">
      <dgm:prSet presAssocID="{933FD108-DA8F-49A9-A100-94C2DE0BBB79}" presName="horz1" presStyleCnt="0"/>
      <dgm:spPr/>
    </dgm:pt>
    <dgm:pt modelId="{0405EB04-E67B-4FE0-9957-D6EC3675285A}" type="pres">
      <dgm:prSet presAssocID="{933FD108-DA8F-49A9-A100-94C2DE0BBB79}" presName="tx1" presStyleLbl="revTx" presStyleIdx="2" presStyleCnt="4"/>
      <dgm:spPr/>
    </dgm:pt>
    <dgm:pt modelId="{B9BDAE24-7F23-4945-8D8B-313297699337}" type="pres">
      <dgm:prSet presAssocID="{933FD108-DA8F-49A9-A100-94C2DE0BBB79}" presName="vert1" presStyleCnt="0"/>
      <dgm:spPr/>
    </dgm:pt>
    <dgm:pt modelId="{D7FE01B0-205F-4417-BB8B-A0FFD18854C3}" type="pres">
      <dgm:prSet presAssocID="{50A8485B-BA5D-447E-9AE6-969A5DEE4B85}" presName="thickLine" presStyleLbl="alignNode1" presStyleIdx="3" presStyleCnt="4"/>
      <dgm:spPr/>
    </dgm:pt>
    <dgm:pt modelId="{58710308-F820-4241-BEF4-22E27D9B76AE}" type="pres">
      <dgm:prSet presAssocID="{50A8485B-BA5D-447E-9AE6-969A5DEE4B85}" presName="horz1" presStyleCnt="0"/>
      <dgm:spPr/>
    </dgm:pt>
    <dgm:pt modelId="{7FF5E614-A24E-4940-94ED-278F9DDA11BC}" type="pres">
      <dgm:prSet presAssocID="{50A8485B-BA5D-447E-9AE6-969A5DEE4B85}" presName="tx1" presStyleLbl="revTx" presStyleIdx="3" presStyleCnt="4"/>
      <dgm:spPr/>
    </dgm:pt>
    <dgm:pt modelId="{A5B91F7A-23FD-49B5-AF39-B22D69EF30A0}" type="pres">
      <dgm:prSet presAssocID="{50A8485B-BA5D-447E-9AE6-969A5DEE4B85}" presName="vert1" presStyleCnt="0"/>
      <dgm:spPr/>
    </dgm:pt>
  </dgm:ptLst>
  <dgm:cxnLst>
    <dgm:cxn modelId="{A65EE621-4AB7-4A13-994C-ED74F4B369B5}" srcId="{E783EEF0-195F-4634-BBB5-D1802B2900B7}" destId="{486604F5-EECB-4055-8CAD-03FB96F0401D}" srcOrd="1" destOrd="0" parTransId="{17DA5A41-876B-45A0-B890-3CB6FAF348E2}" sibTransId="{4BAA939A-4B75-4220-A16B-B80CC936C49F}"/>
    <dgm:cxn modelId="{2956AB2A-D9AF-47CC-94DF-74AA3A4EFA4F}" srcId="{E783EEF0-195F-4634-BBB5-D1802B2900B7}" destId="{7DA4CCEE-DD7F-465D-9386-F59A89F8FB75}" srcOrd="0" destOrd="0" parTransId="{F5970844-E61B-4745-9289-31D4625D66FE}" sibTransId="{1876AB29-B73E-4007-9A9A-764BACABFA93}"/>
    <dgm:cxn modelId="{97B1552E-82CD-4882-A853-35918B726CF6}" type="presOf" srcId="{E783EEF0-195F-4634-BBB5-D1802B2900B7}" destId="{040E7D0C-9ED7-4122-8D0D-27ABF2CC3B7F}" srcOrd="0" destOrd="0" presId="urn:microsoft.com/office/officeart/2008/layout/LinedList"/>
    <dgm:cxn modelId="{D9651D5B-36CF-4FE2-88B2-5F63E3EB09D1}" type="presOf" srcId="{933FD108-DA8F-49A9-A100-94C2DE0BBB79}" destId="{0405EB04-E67B-4FE0-9957-D6EC3675285A}" srcOrd="0" destOrd="0" presId="urn:microsoft.com/office/officeart/2008/layout/LinedList"/>
    <dgm:cxn modelId="{573BCF91-5EC8-4E17-B67C-576D450A90A3}" type="presOf" srcId="{486604F5-EECB-4055-8CAD-03FB96F0401D}" destId="{31BEDCC3-3945-480B-84E6-EAB90C8F3179}" srcOrd="0" destOrd="0" presId="urn:microsoft.com/office/officeart/2008/layout/LinedList"/>
    <dgm:cxn modelId="{E3B64CA8-433B-4F40-AE32-4D5197CCA9E2}" type="presOf" srcId="{7DA4CCEE-DD7F-465D-9386-F59A89F8FB75}" destId="{66848574-58B2-43DD-BA07-3B9D5650D67E}" srcOrd="0" destOrd="0" presId="urn:microsoft.com/office/officeart/2008/layout/LinedList"/>
    <dgm:cxn modelId="{79D1D7C0-94FA-4C09-B049-37DD975F3B81}" srcId="{E783EEF0-195F-4634-BBB5-D1802B2900B7}" destId="{933FD108-DA8F-49A9-A100-94C2DE0BBB79}" srcOrd="2" destOrd="0" parTransId="{9D777FBD-FB27-44A5-8E1D-A583C691B944}" sibTransId="{7C67D59F-E8DF-499B-B2BB-C34CCC70C32E}"/>
    <dgm:cxn modelId="{0A96EEDC-B58B-4B09-9E59-8A13838B2BF6}" type="presOf" srcId="{50A8485B-BA5D-447E-9AE6-969A5DEE4B85}" destId="{7FF5E614-A24E-4940-94ED-278F9DDA11BC}" srcOrd="0" destOrd="0" presId="urn:microsoft.com/office/officeart/2008/layout/LinedList"/>
    <dgm:cxn modelId="{2417F8E5-4A88-437C-94EA-051730C32799}" srcId="{E783EEF0-195F-4634-BBB5-D1802B2900B7}" destId="{50A8485B-BA5D-447E-9AE6-969A5DEE4B85}" srcOrd="3" destOrd="0" parTransId="{EF240D4C-8287-43DA-8ED6-BBC21B30E307}" sibTransId="{376F87D4-9BE6-4C47-B4B9-481C67DC6B1F}"/>
    <dgm:cxn modelId="{9443B99B-3750-476E-9A8D-998DF44FDD04}" type="presParOf" srcId="{040E7D0C-9ED7-4122-8D0D-27ABF2CC3B7F}" destId="{821E9411-9FB5-42BF-ABBC-EC2D95B3952E}" srcOrd="0" destOrd="0" presId="urn:microsoft.com/office/officeart/2008/layout/LinedList"/>
    <dgm:cxn modelId="{D66ABD44-F5CC-4C09-A6C6-E2C849C9C5EA}" type="presParOf" srcId="{040E7D0C-9ED7-4122-8D0D-27ABF2CC3B7F}" destId="{71EBA518-1FC7-44B1-B166-D055B11DE99D}" srcOrd="1" destOrd="0" presId="urn:microsoft.com/office/officeart/2008/layout/LinedList"/>
    <dgm:cxn modelId="{0E28B7AE-F36B-4EC3-BD77-F7630EB9B1E6}" type="presParOf" srcId="{71EBA518-1FC7-44B1-B166-D055B11DE99D}" destId="{66848574-58B2-43DD-BA07-3B9D5650D67E}" srcOrd="0" destOrd="0" presId="urn:microsoft.com/office/officeart/2008/layout/LinedList"/>
    <dgm:cxn modelId="{EE2CD16C-5150-4F4D-B79B-EB28117D3BFE}" type="presParOf" srcId="{71EBA518-1FC7-44B1-B166-D055B11DE99D}" destId="{0B800226-7A25-4852-B378-504FC6CAD4CA}" srcOrd="1" destOrd="0" presId="urn:microsoft.com/office/officeart/2008/layout/LinedList"/>
    <dgm:cxn modelId="{AF7A2EBC-714D-47F5-8676-124BC4F078D9}" type="presParOf" srcId="{040E7D0C-9ED7-4122-8D0D-27ABF2CC3B7F}" destId="{FFFF151F-6411-465E-A196-4718B56C442C}" srcOrd="2" destOrd="0" presId="urn:microsoft.com/office/officeart/2008/layout/LinedList"/>
    <dgm:cxn modelId="{734F16EF-DF88-4EB7-BC61-55F914138148}" type="presParOf" srcId="{040E7D0C-9ED7-4122-8D0D-27ABF2CC3B7F}" destId="{C46E380C-1A90-44F7-8503-644621AD712D}" srcOrd="3" destOrd="0" presId="urn:microsoft.com/office/officeart/2008/layout/LinedList"/>
    <dgm:cxn modelId="{D3FEF3FB-C6A2-4E2D-AFE1-8DB825D01C2B}" type="presParOf" srcId="{C46E380C-1A90-44F7-8503-644621AD712D}" destId="{31BEDCC3-3945-480B-84E6-EAB90C8F3179}" srcOrd="0" destOrd="0" presId="urn:microsoft.com/office/officeart/2008/layout/LinedList"/>
    <dgm:cxn modelId="{1E42990F-D118-43FC-B086-2AF8C8E12741}" type="presParOf" srcId="{C46E380C-1A90-44F7-8503-644621AD712D}" destId="{0E274420-941B-4552-90FF-2CEB0D665BCE}" srcOrd="1" destOrd="0" presId="urn:microsoft.com/office/officeart/2008/layout/LinedList"/>
    <dgm:cxn modelId="{7724A054-8ECC-4173-BE58-3185C352FD96}" type="presParOf" srcId="{040E7D0C-9ED7-4122-8D0D-27ABF2CC3B7F}" destId="{58A7CE66-1262-435B-893B-682F91B363CA}" srcOrd="4" destOrd="0" presId="urn:microsoft.com/office/officeart/2008/layout/LinedList"/>
    <dgm:cxn modelId="{0CE9F566-AC8F-476C-9B7A-8F932A3607B1}" type="presParOf" srcId="{040E7D0C-9ED7-4122-8D0D-27ABF2CC3B7F}" destId="{080C42A2-519F-43EA-AD8F-DB787B9E271D}" srcOrd="5" destOrd="0" presId="urn:microsoft.com/office/officeart/2008/layout/LinedList"/>
    <dgm:cxn modelId="{24BF5906-AF34-49A3-8161-D76CDDE05862}" type="presParOf" srcId="{080C42A2-519F-43EA-AD8F-DB787B9E271D}" destId="{0405EB04-E67B-4FE0-9957-D6EC3675285A}" srcOrd="0" destOrd="0" presId="urn:microsoft.com/office/officeart/2008/layout/LinedList"/>
    <dgm:cxn modelId="{6956283B-BC3E-4CF7-BF0F-69B2F8D0A18E}" type="presParOf" srcId="{080C42A2-519F-43EA-AD8F-DB787B9E271D}" destId="{B9BDAE24-7F23-4945-8D8B-313297699337}" srcOrd="1" destOrd="0" presId="urn:microsoft.com/office/officeart/2008/layout/LinedList"/>
    <dgm:cxn modelId="{3FD6C5D9-D11D-44BC-9F02-BE790484E4F9}" type="presParOf" srcId="{040E7D0C-9ED7-4122-8D0D-27ABF2CC3B7F}" destId="{D7FE01B0-205F-4417-BB8B-A0FFD18854C3}" srcOrd="6" destOrd="0" presId="urn:microsoft.com/office/officeart/2008/layout/LinedList"/>
    <dgm:cxn modelId="{4EBF7B90-F655-4DF9-9C64-C9CFC054D5B9}" type="presParOf" srcId="{040E7D0C-9ED7-4122-8D0D-27ABF2CC3B7F}" destId="{58710308-F820-4241-BEF4-22E27D9B76AE}" srcOrd="7" destOrd="0" presId="urn:microsoft.com/office/officeart/2008/layout/LinedList"/>
    <dgm:cxn modelId="{930C7733-FA9D-48DC-B642-E56D02CC81AB}" type="presParOf" srcId="{58710308-F820-4241-BEF4-22E27D9B76AE}" destId="{7FF5E614-A24E-4940-94ED-278F9DDA11BC}" srcOrd="0" destOrd="0" presId="urn:microsoft.com/office/officeart/2008/layout/LinedList"/>
    <dgm:cxn modelId="{598BA746-4AD1-4294-9287-9C2CD25EA6AF}" type="presParOf" srcId="{58710308-F820-4241-BEF4-22E27D9B76AE}" destId="{A5B91F7A-23FD-49B5-AF39-B22D69EF30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59EEA-D9A1-4615-936F-3B1296C69688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C7FF3E-D590-4FBC-BDB9-53AD7031B058}">
      <dgm:prSet/>
      <dgm:spPr/>
      <dgm:t>
        <a:bodyPr/>
        <a:lstStyle/>
        <a:p>
          <a:r>
            <a:rPr lang="en-US"/>
            <a:t>Start small put first things first.</a:t>
          </a:r>
        </a:p>
      </dgm:t>
    </dgm:pt>
    <dgm:pt modelId="{7A891423-FCCC-425F-9E70-97B7BBB45D9C}" type="parTrans" cxnId="{ED40DF13-5547-4238-A47E-54633B9B72F1}">
      <dgm:prSet/>
      <dgm:spPr/>
      <dgm:t>
        <a:bodyPr/>
        <a:lstStyle/>
        <a:p>
          <a:endParaRPr lang="en-US"/>
        </a:p>
      </dgm:t>
    </dgm:pt>
    <dgm:pt modelId="{66EB9697-28B2-4282-82B0-8F2DCFC9B8EC}" type="sibTrans" cxnId="{ED40DF13-5547-4238-A47E-54633B9B72F1}">
      <dgm:prSet/>
      <dgm:spPr/>
      <dgm:t>
        <a:bodyPr/>
        <a:lstStyle/>
        <a:p>
          <a:endParaRPr lang="en-US"/>
        </a:p>
      </dgm:t>
    </dgm:pt>
    <dgm:pt modelId="{9BC105F8-BDFA-4A0A-98E3-D67CA2A45AAB}">
      <dgm:prSet/>
      <dgm:spPr/>
      <dgm:t>
        <a:bodyPr/>
        <a:lstStyle/>
        <a:p>
          <a:r>
            <a:rPr lang="en-US"/>
            <a:t>Are there steppingstones?</a:t>
          </a:r>
        </a:p>
      </dgm:t>
    </dgm:pt>
    <dgm:pt modelId="{13EC7ED3-C749-475C-BA72-A8419D56BE80}" type="parTrans" cxnId="{09505891-79BE-4EE6-904C-48324AE95484}">
      <dgm:prSet/>
      <dgm:spPr/>
      <dgm:t>
        <a:bodyPr/>
        <a:lstStyle/>
        <a:p>
          <a:endParaRPr lang="en-US"/>
        </a:p>
      </dgm:t>
    </dgm:pt>
    <dgm:pt modelId="{AAA0CA1C-B4DF-4729-A7C3-93A56DB4900B}" type="sibTrans" cxnId="{09505891-79BE-4EE6-904C-48324AE95484}">
      <dgm:prSet/>
      <dgm:spPr/>
      <dgm:t>
        <a:bodyPr/>
        <a:lstStyle/>
        <a:p>
          <a:endParaRPr lang="en-US"/>
        </a:p>
      </dgm:t>
    </dgm:pt>
    <dgm:pt modelId="{6A2234BF-FC93-495C-8FC1-18AB65ACF655}">
      <dgm:prSet/>
      <dgm:spPr/>
      <dgm:t>
        <a:bodyPr/>
        <a:lstStyle/>
        <a:p>
          <a:r>
            <a:rPr lang="en-US"/>
            <a:t>Pathway maps</a:t>
          </a:r>
        </a:p>
      </dgm:t>
    </dgm:pt>
    <dgm:pt modelId="{7C4018F4-8113-421C-83F6-23F128FB26EB}" type="parTrans" cxnId="{873C9D00-BE96-41F6-BE0B-543A8A8F2BF5}">
      <dgm:prSet/>
      <dgm:spPr/>
      <dgm:t>
        <a:bodyPr/>
        <a:lstStyle/>
        <a:p>
          <a:endParaRPr lang="en-US"/>
        </a:p>
      </dgm:t>
    </dgm:pt>
    <dgm:pt modelId="{FBC9B2D8-1BFA-4EB5-B3A5-D52D2F8BC2EA}" type="sibTrans" cxnId="{873C9D00-BE96-41F6-BE0B-543A8A8F2BF5}">
      <dgm:prSet/>
      <dgm:spPr/>
      <dgm:t>
        <a:bodyPr/>
        <a:lstStyle/>
        <a:p>
          <a:endParaRPr lang="en-US"/>
        </a:p>
      </dgm:t>
    </dgm:pt>
    <dgm:pt modelId="{364A8353-4EEA-4310-9654-F91056C6B0D8}">
      <dgm:prSet/>
      <dgm:spPr/>
      <dgm:t>
        <a:bodyPr/>
        <a:lstStyle/>
        <a:p>
          <a:r>
            <a:rPr lang="en-US"/>
            <a:t>Have defined targets and evaluation points</a:t>
          </a:r>
        </a:p>
      </dgm:t>
    </dgm:pt>
    <dgm:pt modelId="{AD920B1B-C348-4C41-BDAF-C843B64D0BF4}" type="parTrans" cxnId="{833EDC71-30EF-4762-9C40-72F77EEA5E0C}">
      <dgm:prSet/>
      <dgm:spPr/>
      <dgm:t>
        <a:bodyPr/>
        <a:lstStyle/>
        <a:p>
          <a:endParaRPr lang="en-US"/>
        </a:p>
      </dgm:t>
    </dgm:pt>
    <dgm:pt modelId="{6200BB7A-EEA1-4AD9-B5C4-D133116F87C6}" type="sibTrans" cxnId="{833EDC71-30EF-4762-9C40-72F77EEA5E0C}">
      <dgm:prSet/>
      <dgm:spPr/>
      <dgm:t>
        <a:bodyPr/>
        <a:lstStyle/>
        <a:p>
          <a:endParaRPr lang="en-US"/>
        </a:p>
      </dgm:t>
    </dgm:pt>
    <dgm:pt modelId="{0C1865E8-D4DE-4733-A73C-1FCC30D083DD}">
      <dgm:prSet/>
      <dgm:spPr/>
      <dgm:t>
        <a:bodyPr/>
        <a:lstStyle/>
        <a:p>
          <a:r>
            <a:rPr lang="en-US"/>
            <a:t>End with a sharpened saw</a:t>
          </a:r>
        </a:p>
      </dgm:t>
    </dgm:pt>
    <dgm:pt modelId="{8958C169-50CF-48E3-AEE9-0E21179AB809}" type="parTrans" cxnId="{99898B28-443F-4FBC-88FD-1E17F98D7C5D}">
      <dgm:prSet/>
      <dgm:spPr/>
      <dgm:t>
        <a:bodyPr/>
        <a:lstStyle/>
        <a:p>
          <a:endParaRPr lang="en-US"/>
        </a:p>
      </dgm:t>
    </dgm:pt>
    <dgm:pt modelId="{9E6491B3-4A26-40BD-AE8F-EB0BB7CE0100}" type="sibTrans" cxnId="{99898B28-443F-4FBC-88FD-1E17F98D7C5D}">
      <dgm:prSet/>
      <dgm:spPr/>
      <dgm:t>
        <a:bodyPr/>
        <a:lstStyle/>
        <a:p>
          <a:endParaRPr lang="en-US"/>
        </a:p>
      </dgm:t>
    </dgm:pt>
    <dgm:pt modelId="{F5406BD9-F897-4725-BAFB-3A47E177EF7C}">
      <dgm:prSet/>
      <dgm:spPr/>
      <dgm:t>
        <a:bodyPr/>
        <a:lstStyle/>
        <a:p>
          <a:r>
            <a:rPr lang="en-US" dirty="0"/>
            <a:t>Fit for duty</a:t>
          </a:r>
        </a:p>
      </dgm:t>
    </dgm:pt>
    <dgm:pt modelId="{BD06D0D1-4AC1-43A0-934D-08A81972231F}" type="parTrans" cxnId="{2269BD57-E5F8-4984-87A0-B661358EB74E}">
      <dgm:prSet/>
      <dgm:spPr/>
      <dgm:t>
        <a:bodyPr/>
        <a:lstStyle/>
        <a:p>
          <a:endParaRPr lang="en-US"/>
        </a:p>
      </dgm:t>
    </dgm:pt>
    <dgm:pt modelId="{A0238F2D-879D-4C92-9BF6-9DBA54023538}" type="sibTrans" cxnId="{2269BD57-E5F8-4984-87A0-B661358EB74E}">
      <dgm:prSet/>
      <dgm:spPr/>
      <dgm:t>
        <a:bodyPr/>
        <a:lstStyle/>
        <a:p>
          <a:endParaRPr lang="en-US"/>
        </a:p>
      </dgm:t>
    </dgm:pt>
    <dgm:pt modelId="{23D65C05-D825-43C7-88EF-8EE458F368AA}" type="pres">
      <dgm:prSet presAssocID="{CD159EEA-D9A1-4615-936F-3B1296C69688}" presName="Name0" presStyleCnt="0">
        <dgm:presLayoutVars>
          <dgm:dir/>
          <dgm:animLvl val="lvl"/>
          <dgm:resizeHandles val="exact"/>
        </dgm:presLayoutVars>
      </dgm:prSet>
      <dgm:spPr/>
    </dgm:pt>
    <dgm:pt modelId="{F0492C03-0C41-42B6-8E02-8BD065B5D54A}" type="pres">
      <dgm:prSet presAssocID="{FCC7FF3E-D590-4FBC-BDB9-53AD7031B058}" presName="composite" presStyleCnt="0"/>
      <dgm:spPr/>
    </dgm:pt>
    <dgm:pt modelId="{3A142F90-DBB6-4748-9FAA-9D8E5C277647}" type="pres">
      <dgm:prSet presAssocID="{FCC7FF3E-D590-4FBC-BDB9-53AD7031B05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A4024194-23AF-416A-9A7F-80E9AAD816DC}" type="pres">
      <dgm:prSet presAssocID="{FCC7FF3E-D590-4FBC-BDB9-53AD7031B058}" presName="desTx" presStyleLbl="alignAccFollowNode1" presStyleIdx="0" presStyleCnt="4">
        <dgm:presLayoutVars>
          <dgm:bulletEnabled val="1"/>
        </dgm:presLayoutVars>
      </dgm:prSet>
      <dgm:spPr/>
    </dgm:pt>
    <dgm:pt modelId="{18B5D39A-912C-4ECE-BC48-449E3615F1FD}" type="pres">
      <dgm:prSet presAssocID="{66EB9697-28B2-4282-82B0-8F2DCFC9B8EC}" presName="space" presStyleCnt="0"/>
      <dgm:spPr/>
    </dgm:pt>
    <dgm:pt modelId="{2041B068-2C26-4CFA-B2B9-63163EEA40B3}" type="pres">
      <dgm:prSet presAssocID="{9BC105F8-BDFA-4A0A-98E3-D67CA2A45AAB}" presName="composite" presStyleCnt="0"/>
      <dgm:spPr/>
    </dgm:pt>
    <dgm:pt modelId="{308B9DEF-BABF-4344-B70C-3952C758FA53}" type="pres">
      <dgm:prSet presAssocID="{9BC105F8-BDFA-4A0A-98E3-D67CA2A45AA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5B32933-D081-4FB3-A517-1920C06BE270}" type="pres">
      <dgm:prSet presAssocID="{9BC105F8-BDFA-4A0A-98E3-D67CA2A45AAB}" presName="desTx" presStyleLbl="alignAccFollowNode1" presStyleIdx="1" presStyleCnt="4">
        <dgm:presLayoutVars>
          <dgm:bulletEnabled val="1"/>
        </dgm:presLayoutVars>
      </dgm:prSet>
      <dgm:spPr/>
    </dgm:pt>
    <dgm:pt modelId="{FB0FC068-5472-49B3-9597-19770C6C8331}" type="pres">
      <dgm:prSet presAssocID="{AAA0CA1C-B4DF-4729-A7C3-93A56DB4900B}" presName="space" presStyleCnt="0"/>
      <dgm:spPr/>
    </dgm:pt>
    <dgm:pt modelId="{5CE4C251-DC45-4B1E-8865-245B8AFFD887}" type="pres">
      <dgm:prSet presAssocID="{364A8353-4EEA-4310-9654-F91056C6B0D8}" presName="composite" presStyleCnt="0"/>
      <dgm:spPr/>
    </dgm:pt>
    <dgm:pt modelId="{7D68E5B0-081D-4651-B9D3-23E13BF831AA}" type="pres">
      <dgm:prSet presAssocID="{364A8353-4EEA-4310-9654-F91056C6B0D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2762A03-00E6-4B05-AE52-62DEE5076D6E}" type="pres">
      <dgm:prSet presAssocID="{364A8353-4EEA-4310-9654-F91056C6B0D8}" presName="desTx" presStyleLbl="alignAccFollowNode1" presStyleIdx="2" presStyleCnt="4">
        <dgm:presLayoutVars>
          <dgm:bulletEnabled val="1"/>
        </dgm:presLayoutVars>
      </dgm:prSet>
      <dgm:spPr/>
    </dgm:pt>
    <dgm:pt modelId="{56A3DC8E-B88F-48B6-B9F2-D72B8FC4B23D}" type="pres">
      <dgm:prSet presAssocID="{6200BB7A-EEA1-4AD9-B5C4-D133116F87C6}" presName="space" presStyleCnt="0"/>
      <dgm:spPr/>
    </dgm:pt>
    <dgm:pt modelId="{C52A4AED-598A-457D-ABC2-DCA4F9105A3B}" type="pres">
      <dgm:prSet presAssocID="{0C1865E8-D4DE-4733-A73C-1FCC30D083DD}" presName="composite" presStyleCnt="0"/>
      <dgm:spPr/>
    </dgm:pt>
    <dgm:pt modelId="{F0B389DA-752D-406F-98DF-B8828062E219}" type="pres">
      <dgm:prSet presAssocID="{0C1865E8-D4DE-4733-A73C-1FCC30D083D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DF9C6A1-F97E-4D7B-8254-1FAA84B09449}" type="pres">
      <dgm:prSet presAssocID="{0C1865E8-D4DE-4733-A73C-1FCC30D083D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873C9D00-BE96-41F6-BE0B-543A8A8F2BF5}" srcId="{9BC105F8-BDFA-4A0A-98E3-D67CA2A45AAB}" destId="{6A2234BF-FC93-495C-8FC1-18AB65ACF655}" srcOrd="0" destOrd="0" parTransId="{7C4018F4-8113-421C-83F6-23F128FB26EB}" sibTransId="{FBC9B2D8-1BFA-4EB5-B3A5-D52D2F8BC2EA}"/>
    <dgm:cxn modelId="{ED40DF13-5547-4238-A47E-54633B9B72F1}" srcId="{CD159EEA-D9A1-4615-936F-3B1296C69688}" destId="{FCC7FF3E-D590-4FBC-BDB9-53AD7031B058}" srcOrd="0" destOrd="0" parTransId="{7A891423-FCCC-425F-9E70-97B7BBB45D9C}" sibTransId="{66EB9697-28B2-4282-82B0-8F2DCFC9B8EC}"/>
    <dgm:cxn modelId="{99898B28-443F-4FBC-88FD-1E17F98D7C5D}" srcId="{CD159EEA-D9A1-4615-936F-3B1296C69688}" destId="{0C1865E8-D4DE-4733-A73C-1FCC30D083DD}" srcOrd="3" destOrd="0" parTransId="{8958C169-50CF-48E3-AEE9-0E21179AB809}" sibTransId="{9E6491B3-4A26-40BD-AE8F-EB0BB7CE0100}"/>
    <dgm:cxn modelId="{833EDC71-30EF-4762-9C40-72F77EEA5E0C}" srcId="{CD159EEA-D9A1-4615-936F-3B1296C69688}" destId="{364A8353-4EEA-4310-9654-F91056C6B0D8}" srcOrd="2" destOrd="0" parTransId="{AD920B1B-C348-4C41-BDAF-C843B64D0BF4}" sibTransId="{6200BB7A-EEA1-4AD9-B5C4-D133116F87C6}"/>
    <dgm:cxn modelId="{9241B174-A36A-4651-9A02-91BB7EAB4ADE}" type="presOf" srcId="{9BC105F8-BDFA-4A0A-98E3-D67CA2A45AAB}" destId="{308B9DEF-BABF-4344-B70C-3952C758FA53}" srcOrd="0" destOrd="0" presId="urn:microsoft.com/office/officeart/2005/8/layout/hList1"/>
    <dgm:cxn modelId="{10E2A575-0009-407C-B25A-E5E402E41530}" type="presOf" srcId="{364A8353-4EEA-4310-9654-F91056C6B0D8}" destId="{7D68E5B0-081D-4651-B9D3-23E13BF831AA}" srcOrd="0" destOrd="0" presId="urn:microsoft.com/office/officeart/2005/8/layout/hList1"/>
    <dgm:cxn modelId="{2269BD57-E5F8-4984-87A0-B661358EB74E}" srcId="{0C1865E8-D4DE-4733-A73C-1FCC30D083DD}" destId="{F5406BD9-F897-4725-BAFB-3A47E177EF7C}" srcOrd="0" destOrd="0" parTransId="{BD06D0D1-4AC1-43A0-934D-08A81972231F}" sibTransId="{A0238F2D-879D-4C92-9BF6-9DBA54023538}"/>
    <dgm:cxn modelId="{36137A84-082E-49B1-A6EA-3743CB83123D}" type="presOf" srcId="{6A2234BF-FC93-495C-8FC1-18AB65ACF655}" destId="{55B32933-D081-4FB3-A517-1920C06BE270}" srcOrd="0" destOrd="0" presId="urn:microsoft.com/office/officeart/2005/8/layout/hList1"/>
    <dgm:cxn modelId="{09505891-79BE-4EE6-904C-48324AE95484}" srcId="{CD159EEA-D9A1-4615-936F-3B1296C69688}" destId="{9BC105F8-BDFA-4A0A-98E3-D67CA2A45AAB}" srcOrd="1" destOrd="0" parTransId="{13EC7ED3-C749-475C-BA72-A8419D56BE80}" sibTransId="{AAA0CA1C-B4DF-4729-A7C3-93A56DB4900B}"/>
    <dgm:cxn modelId="{685D55B6-93CE-4FBF-9882-180FA0815714}" type="presOf" srcId="{0C1865E8-D4DE-4733-A73C-1FCC30D083DD}" destId="{F0B389DA-752D-406F-98DF-B8828062E219}" srcOrd="0" destOrd="0" presId="urn:microsoft.com/office/officeart/2005/8/layout/hList1"/>
    <dgm:cxn modelId="{E3D979DF-5508-40D9-A575-8BC98A85CF3F}" type="presOf" srcId="{CD159EEA-D9A1-4615-936F-3B1296C69688}" destId="{23D65C05-D825-43C7-88EF-8EE458F368AA}" srcOrd="0" destOrd="0" presId="urn:microsoft.com/office/officeart/2005/8/layout/hList1"/>
    <dgm:cxn modelId="{3FA129EA-8008-4FD9-A6B1-79AEC8AB40C7}" type="presOf" srcId="{F5406BD9-F897-4725-BAFB-3A47E177EF7C}" destId="{0DF9C6A1-F97E-4D7B-8254-1FAA84B09449}" srcOrd="0" destOrd="0" presId="urn:microsoft.com/office/officeart/2005/8/layout/hList1"/>
    <dgm:cxn modelId="{ED47CAEC-5B3E-4FB9-91C8-BBEDDB37E862}" type="presOf" srcId="{FCC7FF3E-D590-4FBC-BDB9-53AD7031B058}" destId="{3A142F90-DBB6-4748-9FAA-9D8E5C277647}" srcOrd="0" destOrd="0" presId="urn:microsoft.com/office/officeart/2005/8/layout/hList1"/>
    <dgm:cxn modelId="{198C171A-D8E6-4E15-982C-F6C28B6DAC6F}" type="presParOf" srcId="{23D65C05-D825-43C7-88EF-8EE458F368AA}" destId="{F0492C03-0C41-42B6-8E02-8BD065B5D54A}" srcOrd="0" destOrd="0" presId="urn:microsoft.com/office/officeart/2005/8/layout/hList1"/>
    <dgm:cxn modelId="{4E65301E-02A4-4BE2-B529-A1A90059A7E3}" type="presParOf" srcId="{F0492C03-0C41-42B6-8E02-8BD065B5D54A}" destId="{3A142F90-DBB6-4748-9FAA-9D8E5C277647}" srcOrd="0" destOrd="0" presId="urn:microsoft.com/office/officeart/2005/8/layout/hList1"/>
    <dgm:cxn modelId="{85DA4FA2-1B4A-4DEB-AC8A-EC135A3AD3E4}" type="presParOf" srcId="{F0492C03-0C41-42B6-8E02-8BD065B5D54A}" destId="{A4024194-23AF-416A-9A7F-80E9AAD816DC}" srcOrd="1" destOrd="0" presId="urn:microsoft.com/office/officeart/2005/8/layout/hList1"/>
    <dgm:cxn modelId="{B365136E-0753-47B4-8E4E-AAA66C129A4F}" type="presParOf" srcId="{23D65C05-D825-43C7-88EF-8EE458F368AA}" destId="{18B5D39A-912C-4ECE-BC48-449E3615F1FD}" srcOrd="1" destOrd="0" presId="urn:microsoft.com/office/officeart/2005/8/layout/hList1"/>
    <dgm:cxn modelId="{2EBB113A-C00E-406C-8B2E-7506D15241A7}" type="presParOf" srcId="{23D65C05-D825-43C7-88EF-8EE458F368AA}" destId="{2041B068-2C26-4CFA-B2B9-63163EEA40B3}" srcOrd="2" destOrd="0" presId="urn:microsoft.com/office/officeart/2005/8/layout/hList1"/>
    <dgm:cxn modelId="{9E4454DC-9CDE-4CCF-8EC1-98D96398781E}" type="presParOf" srcId="{2041B068-2C26-4CFA-B2B9-63163EEA40B3}" destId="{308B9DEF-BABF-4344-B70C-3952C758FA53}" srcOrd="0" destOrd="0" presId="urn:microsoft.com/office/officeart/2005/8/layout/hList1"/>
    <dgm:cxn modelId="{CDC94A2B-069F-4910-9927-7DB02F9247A9}" type="presParOf" srcId="{2041B068-2C26-4CFA-B2B9-63163EEA40B3}" destId="{55B32933-D081-4FB3-A517-1920C06BE270}" srcOrd="1" destOrd="0" presId="urn:microsoft.com/office/officeart/2005/8/layout/hList1"/>
    <dgm:cxn modelId="{397EEA60-ED7C-4773-B06B-89D74CD70544}" type="presParOf" srcId="{23D65C05-D825-43C7-88EF-8EE458F368AA}" destId="{FB0FC068-5472-49B3-9597-19770C6C8331}" srcOrd="3" destOrd="0" presId="urn:microsoft.com/office/officeart/2005/8/layout/hList1"/>
    <dgm:cxn modelId="{C4AFFC5C-7389-40AB-9837-C1D00B7F3E18}" type="presParOf" srcId="{23D65C05-D825-43C7-88EF-8EE458F368AA}" destId="{5CE4C251-DC45-4B1E-8865-245B8AFFD887}" srcOrd="4" destOrd="0" presId="urn:microsoft.com/office/officeart/2005/8/layout/hList1"/>
    <dgm:cxn modelId="{32B2AD58-C222-4E89-9039-B6F7A895087C}" type="presParOf" srcId="{5CE4C251-DC45-4B1E-8865-245B8AFFD887}" destId="{7D68E5B0-081D-4651-B9D3-23E13BF831AA}" srcOrd="0" destOrd="0" presId="urn:microsoft.com/office/officeart/2005/8/layout/hList1"/>
    <dgm:cxn modelId="{873FDE8D-81E2-4BB5-B032-976230CA2F00}" type="presParOf" srcId="{5CE4C251-DC45-4B1E-8865-245B8AFFD887}" destId="{F2762A03-00E6-4B05-AE52-62DEE5076D6E}" srcOrd="1" destOrd="0" presId="urn:microsoft.com/office/officeart/2005/8/layout/hList1"/>
    <dgm:cxn modelId="{92DC78E2-E04E-48FA-B0BD-C398BABC48C3}" type="presParOf" srcId="{23D65C05-D825-43C7-88EF-8EE458F368AA}" destId="{56A3DC8E-B88F-48B6-B9F2-D72B8FC4B23D}" srcOrd="5" destOrd="0" presId="urn:microsoft.com/office/officeart/2005/8/layout/hList1"/>
    <dgm:cxn modelId="{2D3CEC56-ED71-4412-B668-7B4E392FC0A8}" type="presParOf" srcId="{23D65C05-D825-43C7-88EF-8EE458F368AA}" destId="{C52A4AED-598A-457D-ABC2-DCA4F9105A3B}" srcOrd="6" destOrd="0" presId="urn:microsoft.com/office/officeart/2005/8/layout/hList1"/>
    <dgm:cxn modelId="{CA78CF58-5FF0-4EFA-96AD-61EAD915773E}" type="presParOf" srcId="{C52A4AED-598A-457D-ABC2-DCA4F9105A3B}" destId="{F0B389DA-752D-406F-98DF-B8828062E219}" srcOrd="0" destOrd="0" presId="urn:microsoft.com/office/officeart/2005/8/layout/hList1"/>
    <dgm:cxn modelId="{0573B25D-01F5-48DE-A01A-8AB84647E2E5}" type="presParOf" srcId="{C52A4AED-598A-457D-ABC2-DCA4F9105A3B}" destId="{0DF9C6A1-F97E-4D7B-8254-1FAA84B0944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D0B058-8F80-4F12-BBE1-2C153D227DCB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65A8832-2382-4F21-ADCD-CA3780025845}">
      <dgm:prSet/>
      <dgm:spPr/>
      <dgm:t>
        <a:bodyPr/>
        <a:lstStyle/>
        <a:p>
          <a:r>
            <a:rPr lang="en-US"/>
            <a:t>Routines give understanding and they create an understood environment for learning.</a:t>
          </a:r>
        </a:p>
      </dgm:t>
    </dgm:pt>
    <dgm:pt modelId="{60099D63-B186-49C2-8862-AE1148CBCC49}" type="parTrans" cxnId="{737DE8B4-3546-42F4-A6B2-918DF9F45E03}">
      <dgm:prSet/>
      <dgm:spPr/>
      <dgm:t>
        <a:bodyPr/>
        <a:lstStyle/>
        <a:p>
          <a:endParaRPr lang="en-US"/>
        </a:p>
      </dgm:t>
    </dgm:pt>
    <dgm:pt modelId="{D1FDCB38-DD66-4436-97C8-68555DB28197}" type="sibTrans" cxnId="{737DE8B4-3546-42F4-A6B2-918DF9F45E0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99A0FC4-96B6-44F4-8CE1-659ECA918A8E}">
      <dgm:prSet/>
      <dgm:spPr/>
      <dgm:t>
        <a:bodyPr/>
        <a:lstStyle/>
        <a:p>
          <a:r>
            <a:rPr lang="en-US"/>
            <a:t>Schedules will help create a set time for repetitions, reviewing, and remediation.</a:t>
          </a:r>
        </a:p>
      </dgm:t>
    </dgm:pt>
    <dgm:pt modelId="{46DF6AC0-D0E4-48BE-A411-2E2CBA3DA2F1}" type="parTrans" cxnId="{BEB0B6C8-B653-4035-98FA-04650CB53EBD}">
      <dgm:prSet/>
      <dgm:spPr/>
      <dgm:t>
        <a:bodyPr/>
        <a:lstStyle/>
        <a:p>
          <a:endParaRPr lang="en-US"/>
        </a:p>
      </dgm:t>
    </dgm:pt>
    <dgm:pt modelId="{0FEF5DA9-BFF5-41C1-A90A-39A7A242457F}" type="sibTrans" cxnId="{BEB0B6C8-B653-4035-98FA-04650CB53EB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5FD88E15-CFE6-4884-B6DC-109B84965E2E}" type="pres">
      <dgm:prSet presAssocID="{5AD0B058-8F80-4F12-BBE1-2C153D227DCB}" presName="Name0" presStyleCnt="0">
        <dgm:presLayoutVars>
          <dgm:animLvl val="lvl"/>
          <dgm:resizeHandles val="exact"/>
        </dgm:presLayoutVars>
      </dgm:prSet>
      <dgm:spPr/>
    </dgm:pt>
    <dgm:pt modelId="{F3E0E2EA-6693-4C1E-A244-99E3AAA9E484}" type="pres">
      <dgm:prSet presAssocID="{D65A8832-2382-4F21-ADCD-CA3780025845}" presName="compositeNode" presStyleCnt="0">
        <dgm:presLayoutVars>
          <dgm:bulletEnabled val="1"/>
        </dgm:presLayoutVars>
      </dgm:prSet>
      <dgm:spPr/>
    </dgm:pt>
    <dgm:pt modelId="{739A14A6-7167-4B9C-82CA-A7D38DC8C77E}" type="pres">
      <dgm:prSet presAssocID="{D65A8832-2382-4F21-ADCD-CA3780025845}" presName="bgRect" presStyleLbl="bgAccFollowNode1" presStyleIdx="0" presStyleCnt="2"/>
      <dgm:spPr/>
    </dgm:pt>
    <dgm:pt modelId="{2C3161DA-DEAB-4846-AF4D-2E90C07F3509}" type="pres">
      <dgm:prSet presAssocID="{D1FDCB38-DD66-4436-97C8-68555DB28197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71D9AA40-893E-4580-B2AA-5FDB04067FD9}" type="pres">
      <dgm:prSet presAssocID="{D65A8832-2382-4F21-ADCD-CA3780025845}" presName="bottomLine" presStyleLbl="alignNode1" presStyleIdx="1" presStyleCnt="4">
        <dgm:presLayoutVars/>
      </dgm:prSet>
      <dgm:spPr/>
    </dgm:pt>
    <dgm:pt modelId="{582058F9-10FC-461E-BD1D-B29596B2CFEE}" type="pres">
      <dgm:prSet presAssocID="{D65A8832-2382-4F21-ADCD-CA3780025845}" presName="nodeText" presStyleLbl="bgAccFollowNode1" presStyleIdx="0" presStyleCnt="2">
        <dgm:presLayoutVars>
          <dgm:bulletEnabled val="1"/>
        </dgm:presLayoutVars>
      </dgm:prSet>
      <dgm:spPr/>
    </dgm:pt>
    <dgm:pt modelId="{3ED730A9-4CE1-42CF-867A-4C98532AF05A}" type="pres">
      <dgm:prSet presAssocID="{D1FDCB38-DD66-4436-97C8-68555DB28197}" presName="sibTrans" presStyleCnt="0"/>
      <dgm:spPr/>
    </dgm:pt>
    <dgm:pt modelId="{EE85E8A5-CD65-4B07-A873-424609D2A6AF}" type="pres">
      <dgm:prSet presAssocID="{999A0FC4-96B6-44F4-8CE1-659ECA918A8E}" presName="compositeNode" presStyleCnt="0">
        <dgm:presLayoutVars>
          <dgm:bulletEnabled val="1"/>
        </dgm:presLayoutVars>
      </dgm:prSet>
      <dgm:spPr/>
    </dgm:pt>
    <dgm:pt modelId="{1DC55C96-2651-40BA-8897-7FEEDC85C07C}" type="pres">
      <dgm:prSet presAssocID="{999A0FC4-96B6-44F4-8CE1-659ECA918A8E}" presName="bgRect" presStyleLbl="bgAccFollowNode1" presStyleIdx="1" presStyleCnt="2"/>
      <dgm:spPr/>
    </dgm:pt>
    <dgm:pt modelId="{D7A18984-F76E-4781-9759-77A2AF1DD39D}" type="pres">
      <dgm:prSet presAssocID="{0FEF5DA9-BFF5-41C1-A90A-39A7A242457F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CB6D0B17-C2C0-445F-873A-EE6C4CCC8DD9}" type="pres">
      <dgm:prSet presAssocID="{999A0FC4-96B6-44F4-8CE1-659ECA918A8E}" presName="bottomLine" presStyleLbl="alignNode1" presStyleIdx="3" presStyleCnt="4">
        <dgm:presLayoutVars/>
      </dgm:prSet>
      <dgm:spPr/>
    </dgm:pt>
    <dgm:pt modelId="{735C28F7-8827-4040-9EC3-FAD7678BA8A5}" type="pres">
      <dgm:prSet presAssocID="{999A0FC4-96B6-44F4-8CE1-659ECA918A8E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0FB7891A-4EC9-410F-B861-C629AE9D21E3}" type="presOf" srcId="{D65A8832-2382-4F21-ADCD-CA3780025845}" destId="{582058F9-10FC-461E-BD1D-B29596B2CFEE}" srcOrd="1" destOrd="0" presId="urn:microsoft.com/office/officeart/2016/7/layout/BasicLinearProcessNumbered"/>
    <dgm:cxn modelId="{FF9EE542-CF49-40B4-A99B-37ED1A76569C}" type="presOf" srcId="{999A0FC4-96B6-44F4-8CE1-659ECA918A8E}" destId="{735C28F7-8827-4040-9EC3-FAD7678BA8A5}" srcOrd="1" destOrd="0" presId="urn:microsoft.com/office/officeart/2016/7/layout/BasicLinearProcessNumbered"/>
    <dgm:cxn modelId="{39B6F565-1989-4535-A250-6D19F576A4F9}" type="presOf" srcId="{D65A8832-2382-4F21-ADCD-CA3780025845}" destId="{739A14A6-7167-4B9C-82CA-A7D38DC8C77E}" srcOrd="0" destOrd="0" presId="urn:microsoft.com/office/officeart/2016/7/layout/BasicLinearProcessNumbered"/>
    <dgm:cxn modelId="{C03AC28C-004D-4C3C-9356-B2F91C24EE64}" type="presOf" srcId="{999A0FC4-96B6-44F4-8CE1-659ECA918A8E}" destId="{1DC55C96-2651-40BA-8897-7FEEDC85C07C}" srcOrd="0" destOrd="0" presId="urn:microsoft.com/office/officeart/2016/7/layout/BasicLinearProcessNumbered"/>
    <dgm:cxn modelId="{C7540B95-FDF7-42EB-BFB2-756C6E64DBAA}" type="presOf" srcId="{0FEF5DA9-BFF5-41C1-A90A-39A7A242457F}" destId="{D7A18984-F76E-4781-9759-77A2AF1DD39D}" srcOrd="0" destOrd="0" presId="urn:microsoft.com/office/officeart/2016/7/layout/BasicLinearProcessNumbered"/>
    <dgm:cxn modelId="{737DE8B4-3546-42F4-A6B2-918DF9F45E03}" srcId="{5AD0B058-8F80-4F12-BBE1-2C153D227DCB}" destId="{D65A8832-2382-4F21-ADCD-CA3780025845}" srcOrd="0" destOrd="0" parTransId="{60099D63-B186-49C2-8862-AE1148CBCC49}" sibTransId="{D1FDCB38-DD66-4436-97C8-68555DB28197}"/>
    <dgm:cxn modelId="{F84540C8-6540-4B55-A962-6ADD3DBA23C1}" type="presOf" srcId="{5AD0B058-8F80-4F12-BBE1-2C153D227DCB}" destId="{5FD88E15-CFE6-4884-B6DC-109B84965E2E}" srcOrd="0" destOrd="0" presId="urn:microsoft.com/office/officeart/2016/7/layout/BasicLinearProcessNumbered"/>
    <dgm:cxn modelId="{BEB0B6C8-B653-4035-98FA-04650CB53EBD}" srcId="{5AD0B058-8F80-4F12-BBE1-2C153D227DCB}" destId="{999A0FC4-96B6-44F4-8CE1-659ECA918A8E}" srcOrd="1" destOrd="0" parTransId="{46DF6AC0-D0E4-48BE-A411-2E2CBA3DA2F1}" sibTransId="{0FEF5DA9-BFF5-41C1-A90A-39A7A242457F}"/>
    <dgm:cxn modelId="{395A6BCD-0F54-4835-923B-1F4839B0520C}" type="presOf" srcId="{D1FDCB38-DD66-4436-97C8-68555DB28197}" destId="{2C3161DA-DEAB-4846-AF4D-2E90C07F3509}" srcOrd="0" destOrd="0" presId="urn:microsoft.com/office/officeart/2016/7/layout/BasicLinearProcessNumbered"/>
    <dgm:cxn modelId="{E761BEC7-BD01-4462-B3E8-47993001BF6B}" type="presParOf" srcId="{5FD88E15-CFE6-4884-B6DC-109B84965E2E}" destId="{F3E0E2EA-6693-4C1E-A244-99E3AAA9E484}" srcOrd="0" destOrd="0" presId="urn:microsoft.com/office/officeart/2016/7/layout/BasicLinearProcessNumbered"/>
    <dgm:cxn modelId="{EB595380-98BF-456F-9417-A172943250D4}" type="presParOf" srcId="{F3E0E2EA-6693-4C1E-A244-99E3AAA9E484}" destId="{739A14A6-7167-4B9C-82CA-A7D38DC8C77E}" srcOrd="0" destOrd="0" presId="urn:microsoft.com/office/officeart/2016/7/layout/BasicLinearProcessNumbered"/>
    <dgm:cxn modelId="{CB5A3A5E-C75A-419F-8EC0-63CE77E48DBA}" type="presParOf" srcId="{F3E0E2EA-6693-4C1E-A244-99E3AAA9E484}" destId="{2C3161DA-DEAB-4846-AF4D-2E90C07F3509}" srcOrd="1" destOrd="0" presId="urn:microsoft.com/office/officeart/2016/7/layout/BasicLinearProcessNumbered"/>
    <dgm:cxn modelId="{C946939D-4490-4526-9A80-82CF1E4894D5}" type="presParOf" srcId="{F3E0E2EA-6693-4C1E-A244-99E3AAA9E484}" destId="{71D9AA40-893E-4580-B2AA-5FDB04067FD9}" srcOrd="2" destOrd="0" presId="urn:microsoft.com/office/officeart/2016/7/layout/BasicLinearProcessNumbered"/>
    <dgm:cxn modelId="{30D4C73F-490E-4BF1-93CD-3282414F4568}" type="presParOf" srcId="{F3E0E2EA-6693-4C1E-A244-99E3AAA9E484}" destId="{582058F9-10FC-461E-BD1D-B29596B2CFEE}" srcOrd="3" destOrd="0" presId="urn:microsoft.com/office/officeart/2016/7/layout/BasicLinearProcessNumbered"/>
    <dgm:cxn modelId="{1BA78275-1E5B-4C55-89A2-AA4181C5B373}" type="presParOf" srcId="{5FD88E15-CFE6-4884-B6DC-109B84965E2E}" destId="{3ED730A9-4CE1-42CF-867A-4C98532AF05A}" srcOrd="1" destOrd="0" presId="urn:microsoft.com/office/officeart/2016/7/layout/BasicLinearProcessNumbered"/>
    <dgm:cxn modelId="{7D9A5C11-8962-469C-A207-FC88321E2BEF}" type="presParOf" srcId="{5FD88E15-CFE6-4884-B6DC-109B84965E2E}" destId="{EE85E8A5-CD65-4B07-A873-424609D2A6AF}" srcOrd="2" destOrd="0" presId="urn:microsoft.com/office/officeart/2016/7/layout/BasicLinearProcessNumbered"/>
    <dgm:cxn modelId="{80671C6B-538D-4282-9D3D-6F918BD8F747}" type="presParOf" srcId="{EE85E8A5-CD65-4B07-A873-424609D2A6AF}" destId="{1DC55C96-2651-40BA-8897-7FEEDC85C07C}" srcOrd="0" destOrd="0" presId="urn:microsoft.com/office/officeart/2016/7/layout/BasicLinearProcessNumbered"/>
    <dgm:cxn modelId="{AD19CB3B-09D8-4D70-BA9A-FC54A8FCF0D1}" type="presParOf" srcId="{EE85E8A5-CD65-4B07-A873-424609D2A6AF}" destId="{D7A18984-F76E-4781-9759-77A2AF1DD39D}" srcOrd="1" destOrd="0" presId="urn:microsoft.com/office/officeart/2016/7/layout/BasicLinearProcessNumbered"/>
    <dgm:cxn modelId="{B4EA21F5-6DF1-429F-A70D-9FB25956257A}" type="presParOf" srcId="{EE85E8A5-CD65-4B07-A873-424609D2A6AF}" destId="{CB6D0B17-C2C0-445F-873A-EE6C4CCC8DD9}" srcOrd="2" destOrd="0" presId="urn:microsoft.com/office/officeart/2016/7/layout/BasicLinearProcessNumbered"/>
    <dgm:cxn modelId="{43AB2945-468C-476C-99CE-9B6E7E5803A3}" type="presParOf" srcId="{EE85E8A5-CD65-4B07-A873-424609D2A6AF}" destId="{735C28F7-8827-4040-9EC3-FAD7678BA8A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98579A-2757-4704-812A-60EDF995992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24FAA32-8790-4D23-95A2-0C90A93CFD18}">
      <dgm:prSet/>
      <dgm:spPr/>
      <dgm:t>
        <a:bodyPr/>
        <a:lstStyle/>
        <a:p>
          <a:r>
            <a:rPr lang="en-US"/>
            <a:t>All forms used for the program should be clear and understood by all parties.</a:t>
          </a:r>
        </a:p>
      </dgm:t>
    </dgm:pt>
    <dgm:pt modelId="{70839D7A-542B-4904-A5AC-D5CAE4407656}" type="parTrans" cxnId="{ED57FBEB-3453-47C1-AEDB-B73CC77A282E}">
      <dgm:prSet/>
      <dgm:spPr/>
      <dgm:t>
        <a:bodyPr/>
        <a:lstStyle/>
        <a:p>
          <a:endParaRPr lang="en-US"/>
        </a:p>
      </dgm:t>
    </dgm:pt>
    <dgm:pt modelId="{32A88E8A-6B5F-4526-8D93-E6494ECA2B79}" type="sibTrans" cxnId="{ED57FBEB-3453-47C1-AEDB-B73CC77A282E}">
      <dgm:prSet/>
      <dgm:spPr/>
      <dgm:t>
        <a:bodyPr/>
        <a:lstStyle/>
        <a:p>
          <a:endParaRPr lang="en-US"/>
        </a:p>
      </dgm:t>
    </dgm:pt>
    <dgm:pt modelId="{161BB1B4-3400-485A-B18F-4FB60DF0D21E}">
      <dgm:prSet/>
      <dgm:spPr/>
      <dgm:t>
        <a:bodyPr/>
        <a:lstStyle/>
        <a:p>
          <a:r>
            <a:rPr lang="en-US"/>
            <a:t>Forms and documentation should be used for tracking</a:t>
          </a:r>
        </a:p>
      </dgm:t>
    </dgm:pt>
    <dgm:pt modelId="{D205A6F5-C96A-4BD7-894B-9ECA54C16978}" type="parTrans" cxnId="{9E654EF9-435A-4450-8D04-46CC36E48B2C}">
      <dgm:prSet/>
      <dgm:spPr/>
      <dgm:t>
        <a:bodyPr/>
        <a:lstStyle/>
        <a:p>
          <a:endParaRPr lang="en-US"/>
        </a:p>
      </dgm:t>
    </dgm:pt>
    <dgm:pt modelId="{2FAF60BB-5E5D-4E9F-A077-5575233232E5}" type="sibTrans" cxnId="{9E654EF9-435A-4450-8D04-46CC36E48B2C}">
      <dgm:prSet/>
      <dgm:spPr/>
      <dgm:t>
        <a:bodyPr/>
        <a:lstStyle/>
        <a:p>
          <a:endParaRPr lang="en-US"/>
        </a:p>
      </dgm:t>
    </dgm:pt>
    <dgm:pt modelId="{638E6E0D-BE9B-4F56-9825-CC520FE4F138}">
      <dgm:prSet/>
      <dgm:spPr/>
      <dgm:t>
        <a:bodyPr/>
        <a:lstStyle/>
        <a:p>
          <a:r>
            <a:rPr lang="en-US"/>
            <a:t>Supervisor and ALL parties involved should be aware information collection</a:t>
          </a:r>
        </a:p>
      </dgm:t>
    </dgm:pt>
    <dgm:pt modelId="{28E69B28-1D32-4DDA-86CE-0DAA8F009F01}" type="parTrans" cxnId="{DF86F809-316D-47AB-A25B-869C1D613793}">
      <dgm:prSet/>
      <dgm:spPr/>
      <dgm:t>
        <a:bodyPr/>
        <a:lstStyle/>
        <a:p>
          <a:endParaRPr lang="en-US"/>
        </a:p>
      </dgm:t>
    </dgm:pt>
    <dgm:pt modelId="{C020759B-7F48-4AD3-8A67-239953466973}" type="sibTrans" cxnId="{DF86F809-316D-47AB-A25B-869C1D613793}">
      <dgm:prSet/>
      <dgm:spPr/>
      <dgm:t>
        <a:bodyPr/>
        <a:lstStyle/>
        <a:p>
          <a:endParaRPr lang="en-US"/>
        </a:p>
      </dgm:t>
    </dgm:pt>
    <dgm:pt modelId="{A0F9EC41-6DD7-4DD7-A4A5-3C9C3550615B}">
      <dgm:prSet/>
      <dgm:spPr/>
      <dgm:t>
        <a:bodyPr/>
        <a:lstStyle/>
        <a:p>
          <a:r>
            <a:rPr lang="en-US"/>
            <a:t>Understand the legal importance</a:t>
          </a:r>
        </a:p>
      </dgm:t>
    </dgm:pt>
    <dgm:pt modelId="{4A3F7D86-21D8-4CB9-946E-A3CD57391432}" type="parTrans" cxnId="{6ACD971D-8E48-4005-907C-21B38EEDA774}">
      <dgm:prSet/>
      <dgm:spPr/>
      <dgm:t>
        <a:bodyPr/>
        <a:lstStyle/>
        <a:p>
          <a:endParaRPr lang="en-US"/>
        </a:p>
      </dgm:t>
    </dgm:pt>
    <dgm:pt modelId="{8BEF887B-958D-4A10-B8C9-2B4868E76B63}" type="sibTrans" cxnId="{6ACD971D-8E48-4005-907C-21B38EEDA774}">
      <dgm:prSet/>
      <dgm:spPr/>
      <dgm:t>
        <a:bodyPr/>
        <a:lstStyle/>
        <a:p>
          <a:endParaRPr lang="en-US"/>
        </a:p>
      </dgm:t>
    </dgm:pt>
    <dgm:pt modelId="{2ED097C8-6B38-4D02-ACE3-7CF7498A60EC}" type="pres">
      <dgm:prSet presAssocID="{6998579A-2757-4704-812A-60EDF9959924}" presName="root" presStyleCnt="0">
        <dgm:presLayoutVars>
          <dgm:dir/>
          <dgm:resizeHandles val="exact"/>
        </dgm:presLayoutVars>
      </dgm:prSet>
      <dgm:spPr/>
    </dgm:pt>
    <dgm:pt modelId="{F977EF89-048A-473F-88B1-EF7F273A5645}" type="pres">
      <dgm:prSet presAssocID="{724FAA32-8790-4D23-95A2-0C90A93CFD18}" presName="compNode" presStyleCnt="0"/>
      <dgm:spPr/>
    </dgm:pt>
    <dgm:pt modelId="{CA51AC29-566B-4E72-B88B-431C58B924DA}" type="pres">
      <dgm:prSet presAssocID="{724FAA32-8790-4D23-95A2-0C90A93CFD18}" presName="bgRect" presStyleLbl="bgShp" presStyleIdx="0" presStyleCnt="4"/>
      <dgm:spPr/>
    </dgm:pt>
    <dgm:pt modelId="{4BF859EC-6ED9-407D-A887-F16A2A0E59B5}" type="pres">
      <dgm:prSet presAssocID="{724FAA32-8790-4D23-95A2-0C90A93CFD1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EEDB142-EACE-4886-AACE-EF83D68A06A3}" type="pres">
      <dgm:prSet presAssocID="{724FAA32-8790-4D23-95A2-0C90A93CFD18}" presName="spaceRect" presStyleCnt="0"/>
      <dgm:spPr/>
    </dgm:pt>
    <dgm:pt modelId="{53D9ACCF-15F4-4878-A9D4-D7AA74F83172}" type="pres">
      <dgm:prSet presAssocID="{724FAA32-8790-4D23-95A2-0C90A93CFD18}" presName="parTx" presStyleLbl="revTx" presStyleIdx="0" presStyleCnt="4">
        <dgm:presLayoutVars>
          <dgm:chMax val="0"/>
          <dgm:chPref val="0"/>
        </dgm:presLayoutVars>
      </dgm:prSet>
      <dgm:spPr/>
    </dgm:pt>
    <dgm:pt modelId="{03C20C37-D582-4C30-BB77-36E3D3DB968A}" type="pres">
      <dgm:prSet presAssocID="{32A88E8A-6B5F-4526-8D93-E6494ECA2B79}" presName="sibTrans" presStyleCnt="0"/>
      <dgm:spPr/>
    </dgm:pt>
    <dgm:pt modelId="{B1AA0CCE-EA4F-485D-9F23-202AE8ADBA2D}" type="pres">
      <dgm:prSet presAssocID="{161BB1B4-3400-485A-B18F-4FB60DF0D21E}" presName="compNode" presStyleCnt="0"/>
      <dgm:spPr/>
    </dgm:pt>
    <dgm:pt modelId="{985CD6B8-443C-43D2-A63C-8C628B71E904}" type="pres">
      <dgm:prSet presAssocID="{161BB1B4-3400-485A-B18F-4FB60DF0D21E}" presName="bgRect" presStyleLbl="bgShp" presStyleIdx="1" presStyleCnt="4"/>
      <dgm:spPr/>
    </dgm:pt>
    <dgm:pt modelId="{90FEB47A-58B3-42DD-8965-2E4DD6034C89}" type="pres">
      <dgm:prSet presAssocID="{161BB1B4-3400-485A-B18F-4FB60DF0D21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28465FB-D839-4467-9734-92D608892BDD}" type="pres">
      <dgm:prSet presAssocID="{161BB1B4-3400-485A-B18F-4FB60DF0D21E}" presName="spaceRect" presStyleCnt="0"/>
      <dgm:spPr/>
    </dgm:pt>
    <dgm:pt modelId="{FD42A996-AADA-40B7-82CB-E4C253EB3BF6}" type="pres">
      <dgm:prSet presAssocID="{161BB1B4-3400-485A-B18F-4FB60DF0D21E}" presName="parTx" presStyleLbl="revTx" presStyleIdx="1" presStyleCnt="4">
        <dgm:presLayoutVars>
          <dgm:chMax val="0"/>
          <dgm:chPref val="0"/>
        </dgm:presLayoutVars>
      </dgm:prSet>
      <dgm:spPr/>
    </dgm:pt>
    <dgm:pt modelId="{85D454B1-7A15-411E-B6C8-8287B20E5914}" type="pres">
      <dgm:prSet presAssocID="{2FAF60BB-5E5D-4E9F-A077-5575233232E5}" presName="sibTrans" presStyleCnt="0"/>
      <dgm:spPr/>
    </dgm:pt>
    <dgm:pt modelId="{A4D56CC0-E4D3-4AB4-BBF6-F0D944894C92}" type="pres">
      <dgm:prSet presAssocID="{638E6E0D-BE9B-4F56-9825-CC520FE4F138}" presName="compNode" presStyleCnt="0"/>
      <dgm:spPr/>
    </dgm:pt>
    <dgm:pt modelId="{A8D5B118-60DE-4E3E-AB06-FE2734091884}" type="pres">
      <dgm:prSet presAssocID="{638E6E0D-BE9B-4F56-9825-CC520FE4F138}" presName="bgRect" presStyleLbl="bgShp" presStyleIdx="2" presStyleCnt="4"/>
      <dgm:spPr/>
    </dgm:pt>
    <dgm:pt modelId="{73CE524E-6CBC-474C-8EDC-B9FAF0645451}" type="pres">
      <dgm:prSet presAssocID="{638E6E0D-BE9B-4F56-9825-CC520FE4F13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87DCD46-D6DC-474E-BBA3-53372AEA7664}" type="pres">
      <dgm:prSet presAssocID="{638E6E0D-BE9B-4F56-9825-CC520FE4F138}" presName="spaceRect" presStyleCnt="0"/>
      <dgm:spPr/>
    </dgm:pt>
    <dgm:pt modelId="{F32FB3CF-B32E-4F1B-B633-6D1D4286DE20}" type="pres">
      <dgm:prSet presAssocID="{638E6E0D-BE9B-4F56-9825-CC520FE4F138}" presName="parTx" presStyleLbl="revTx" presStyleIdx="2" presStyleCnt="4">
        <dgm:presLayoutVars>
          <dgm:chMax val="0"/>
          <dgm:chPref val="0"/>
        </dgm:presLayoutVars>
      </dgm:prSet>
      <dgm:spPr/>
    </dgm:pt>
    <dgm:pt modelId="{5CDB2CF6-9FDA-4267-8936-9AD043833429}" type="pres">
      <dgm:prSet presAssocID="{C020759B-7F48-4AD3-8A67-239953466973}" presName="sibTrans" presStyleCnt="0"/>
      <dgm:spPr/>
    </dgm:pt>
    <dgm:pt modelId="{994BE12C-18B6-48FC-AF45-FE45DFC0F8FC}" type="pres">
      <dgm:prSet presAssocID="{A0F9EC41-6DD7-4DD7-A4A5-3C9C3550615B}" presName="compNode" presStyleCnt="0"/>
      <dgm:spPr/>
    </dgm:pt>
    <dgm:pt modelId="{E0F376D3-AC64-48BE-8E15-8D15DCBD60E5}" type="pres">
      <dgm:prSet presAssocID="{A0F9EC41-6DD7-4DD7-A4A5-3C9C3550615B}" presName="bgRect" presStyleLbl="bgShp" presStyleIdx="3" presStyleCnt="4"/>
      <dgm:spPr/>
    </dgm:pt>
    <dgm:pt modelId="{460C7BF9-2826-48B0-9FF4-529FB47DB45F}" type="pres">
      <dgm:prSet presAssocID="{A0F9EC41-6DD7-4DD7-A4A5-3C9C3550615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DF0A9B6-C44C-45A4-A09B-A665A49684B4}" type="pres">
      <dgm:prSet presAssocID="{A0F9EC41-6DD7-4DD7-A4A5-3C9C3550615B}" presName="spaceRect" presStyleCnt="0"/>
      <dgm:spPr/>
    </dgm:pt>
    <dgm:pt modelId="{138EEDA5-9A2B-4A34-9FE0-5245E2E60896}" type="pres">
      <dgm:prSet presAssocID="{A0F9EC41-6DD7-4DD7-A4A5-3C9C3550615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F86F809-316D-47AB-A25B-869C1D613793}" srcId="{6998579A-2757-4704-812A-60EDF9959924}" destId="{638E6E0D-BE9B-4F56-9825-CC520FE4F138}" srcOrd="2" destOrd="0" parTransId="{28E69B28-1D32-4DDA-86CE-0DAA8F009F01}" sibTransId="{C020759B-7F48-4AD3-8A67-239953466973}"/>
    <dgm:cxn modelId="{6ACD971D-8E48-4005-907C-21B38EEDA774}" srcId="{6998579A-2757-4704-812A-60EDF9959924}" destId="{A0F9EC41-6DD7-4DD7-A4A5-3C9C3550615B}" srcOrd="3" destOrd="0" parTransId="{4A3F7D86-21D8-4CB9-946E-A3CD57391432}" sibTransId="{8BEF887B-958D-4A10-B8C9-2B4868E76B63}"/>
    <dgm:cxn modelId="{63B2FB68-E43C-4C79-9238-95EC58C036A1}" type="presOf" srcId="{A0F9EC41-6DD7-4DD7-A4A5-3C9C3550615B}" destId="{138EEDA5-9A2B-4A34-9FE0-5245E2E60896}" srcOrd="0" destOrd="0" presId="urn:microsoft.com/office/officeart/2018/2/layout/IconVerticalSolidList"/>
    <dgm:cxn modelId="{A0D1A859-2215-45D0-A495-4142DFD59BED}" type="presOf" srcId="{638E6E0D-BE9B-4F56-9825-CC520FE4F138}" destId="{F32FB3CF-B32E-4F1B-B633-6D1D4286DE20}" srcOrd="0" destOrd="0" presId="urn:microsoft.com/office/officeart/2018/2/layout/IconVerticalSolidList"/>
    <dgm:cxn modelId="{2F593A8E-FF07-46BE-BD88-BF7F1255DE2C}" type="presOf" srcId="{6998579A-2757-4704-812A-60EDF9959924}" destId="{2ED097C8-6B38-4D02-ACE3-7CF7498A60EC}" srcOrd="0" destOrd="0" presId="urn:microsoft.com/office/officeart/2018/2/layout/IconVerticalSolidList"/>
    <dgm:cxn modelId="{31FF76B0-FE06-4819-8AFD-3188E7C0FD01}" type="presOf" srcId="{161BB1B4-3400-485A-B18F-4FB60DF0D21E}" destId="{FD42A996-AADA-40B7-82CB-E4C253EB3BF6}" srcOrd="0" destOrd="0" presId="urn:microsoft.com/office/officeart/2018/2/layout/IconVerticalSolidList"/>
    <dgm:cxn modelId="{E1808FB5-47A8-40DB-8BB1-368788BA168A}" type="presOf" srcId="{724FAA32-8790-4D23-95A2-0C90A93CFD18}" destId="{53D9ACCF-15F4-4878-A9D4-D7AA74F83172}" srcOrd="0" destOrd="0" presId="urn:microsoft.com/office/officeart/2018/2/layout/IconVerticalSolidList"/>
    <dgm:cxn modelId="{ED57FBEB-3453-47C1-AEDB-B73CC77A282E}" srcId="{6998579A-2757-4704-812A-60EDF9959924}" destId="{724FAA32-8790-4D23-95A2-0C90A93CFD18}" srcOrd="0" destOrd="0" parTransId="{70839D7A-542B-4904-A5AC-D5CAE4407656}" sibTransId="{32A88E8A-6B5F-4526-8D93-E6494ECA2B79}"/>
    <dgm:cxn modelId="{9E654EF9-435A-4450-8D04-46CC36E48B2C}" srcId="{6998579A-2757-4704-812A-60EDF9959924}" destId="{161BB1B4-3400-485A-B18F-4FB60DF0D21E}" srcOrd="1" destOrd="0" parTransId="{D205A6F5-C96A-4BD7-894B-9ECA54C16978}" sibTransId="{2FAF60BB-5E5D-4E9F-A077-5575233232E5}"/>
    <dgm:cxn modelId="{D319D60C-2B4B-431E-B4E3-A1390C798BDF}" type="presParOf" srcId="{2ED097C8-6B38-4D02-ACE3-7CF7498A60EC}" destId="{F977EF89-048A-473F-88B1-EF7F273A5645}" srcOrd="0" destOrd="0" presId="urn:microsoft.com/office/officeart/2018/2/layout/IconVerticalSolidList"/>
    <dgm:cxn modelId="{33F77C2E-55D0-4DE9-BB44-F58645BBB42E}" type="presParOf" srcId="{F977EF89-048A-473F-88B1-EF7F273A5645}" destId="{CA51AC29-566B-4E72-B88B-431C58B924DA}" srcOrd="0" destOrd="0" presId="urn:microsoft.com/office/officeart/2018/2/layout/IconVerticalSolidList"/>
    <dgm:cxn modelId="{3E08CFEB-445D-451A-A824-2EEF2220F420}" type="presParOf" srcId="{F977EF89-048A-473F-88B1-EF7F273A5645}" destId="{4BF859EC-6ED9-407D-A887-F16A2A0E59B5}" srcOrd="1" destOrd="0" presId="urn:microsoft.com/office/officeart/2018/2/layout/IconVerticalSolidList"/>
    <dgm:cxn modelId="{406A578B-E2CB-4FBF-943F-22B272240B74}" type="presParOf" srcId="{F977EF89-048A-473F-88B1-EF7F273A5645}" destId="{6EEDB142-EACE-4886-AACE-EF83D68A06A3}" srcOrd="2" destOrd="0" presId="urn:microsoft.com/office/officeart/2018/2/layout/IconVerticalSolidList"/>
    <dgm:cxn modelId="{F3121D89-C923-40A8-938E-3B2E6219AFE1}" type="presParOf" srcId="{F977EF89-048A-473F-88B1-EF7F273A5645}" destId="{53D9ACCF-15F4-4878-A9D4-D7AA74F83172}" srcOrd="3" destOrd="0" presId="urn:microsoft.com/office/officeart/2018/2/layout/IconVerticalSolidList"/>
    <dgm:cxn modelId="{E857D54E-E272-438E-B140-CB41FF6FF94F}" type="presParOf" srcId="{2ED097C8-6B38-4D02-ACE3-7CF7498A60EC}" destId="{03C20C37-D582-4C30-BB77-36E3D3DB968A}" srcOrd="1" destOrd="0" presId="urn:microsoft.com/office/officeart/2018/2/layout/IconVerticalSolidList"/>
    <dgm:cxn modelId="{49374B7A-9B58-4C7F-B403-F28531BABEBA}" type="presParOf" srcId="{2ED097C8-6B38-4D02-ACE3-7CF7498A60EC}" destId="{B1AA0CCE-EA4F-485D-9F23-202AE8ADBA2D}" srcOrd="2" destOrd="0" presId="urn:microsoft.com/office/officeart/2018/2/layout/IconVerticalSolidList"/>
    <dgm:cxn modelId="{156B3312-9076-44E7-AC56-D1ACCE504E5E}" type="presParOf" srcId="{B1AA0CCE-EA4F-485D-9F23-202AE8ADBA2D}" destId="{985CD6B8-443C-43D2-A63C-8C628B71E904}" srcOrd="0" destOrd="0" presId="urn:microsoft.com/office/officeart/2018/2/layout/IconVerticalSolidList"/>
    <dgm:cxn modelId="{A8F78C8B-B802-4AA7-ADAF-12BB0A49D59E}" type="presParOf" srcId="{B1AA0CCE-EA4F-485D-9F23-202AE8ADBA2D}" destId="{90FEB47A-58B3-42DD-8965-2E4DD6034C89}" srcOrd="1" destOrd="0" presId="urn:microsoft.com/office/officeart/2018/2/layout/IconVerticalSolidList"/>
    <dgm:cxn modelId="{675D953B-7551-4EE0-9C6E-95CFBF94D55C}" type="presParOf" srcId="{B1AA0CCE-EA4F-485D-9F23-202AE8ADBA2D}" destId="{F28465FB-D839-4467-9734-92D608892BDD}" srcOrd="2" destOrd="0" presId="urn:microsoft.com/office/officeart/2018/2/layout/IconVerticalSolidList"/>
    <dgm:cxn modelId="{65E28065-36E0-4D96-9E3A-6D8FC125CF76}" type="presParOf" srcId="{B1AA0CCE-EA4F-485D-9F23-202AE8ADBA2D}" destId="{FD42A996-AADA-40B7-82CB-E4C253EB3BF6}" srcOrd="3" destOrd="0" presId="urn:microsoft.com/office/officeart/2018/2/layout/IconVerticalSolidList"/>
    <dgm:cxn modelId="{559EAB9D-2DA5-4A40-894C-A85B93689C96}" type="presParOf" srcId="{2ED097C8-6B38-4D02-ACE3-7CF7498A60EC}" destId="{85D454B1-7A15-411E-B6C8-8287B20E5914}" srcOrd="3" destOrd="0" presId="urn:microsoft.com/office/officeart/2018/2/layout/IconVerticalSolidList"/>
    <dgm:cxn modelId="{E3130E27-36BB-4A84-8E6E-05B8015E3698}" type="presParOf" srcId="{2ED097C8-6B38-4D02-ACE3-7CF7498A60EC}" destId="{A4D56CC0-E4D3-4AB4-BBF6-F0D944894C92}" srcOrd="4" destOrd="0" presId="urn:microsoft.com/office/officeart/2018/2/layout/IconVerticalSolidList"/>
    <dgm:cxn modelId="{A450399D-BF58-4BB2-9179-D24CF15A5707}" type="presParOf" srcId="{A4D56CC0-E4D3-4AB4-BBF6-F0D944894C92}" destId="{A8D5B118-60DE-4E3E-AB06-FE2734091884}" srcOrd="0" destOrd="0" presId="urn:microsoft.com/office/officeart/2018/2/layout/IconVerticalSolidList"/>
    <dgm:cxn modelId="{D97892F7-8E99-4AF1-B645-B4031D41197E}" type="presParOf" srcId="{A4D56CC0-E4D3-4AB4-BBF6-F0D944894C92}" destId="{73CE524E-6CBC-474C-8EDC-B9FAF0645451}" srcOrd="1" destOrd="0" presId="urn:microsoft.com/office/officeart/2018/2/layout/IconVerticalSolidList"/>
    <dgm:cxn modelId="{D576A01A-EACF-41B5-A0BA-1222FD519C16}" type="presParOf" srcId="{A4D56CC0-E4D3-4AB4-BBF6-F0D944894C92}" destId="{B87DCD46-D6DC-474E-BBA3-53372AEA7664}" srcOrd="2" destOrd="0" presId="urn:microsoft.com/office/officeart/2018/2/layout/IconVerticalSolidList"/>
    <dgm:cxn modelId="{566DD275-6A40-48CD-9A52-952ED50CBE8B}" type="presParOf" srcId="{A4D56CC0-E4D3-4AB4-BBF6-F0D944894C92}" destId="{F32FB3CF-B32E-4F1B-B633-6D1D4286DE20}" srcOrd="3" destOrd="0" presId="urn:microsoft.com/office/officeart/2018/2/layout/IconVerticalSolidList"/>
    <dgm:cxn modelId="{FFAC15EC-28A0-4A7B-BEF0-FC6A58F65AA9}" type="presParOf" srcId="{2ED097C8-6B38-4D02-ACE3-7CF7498A60EC}" destId="{5CDB2CF6-9FDA-4267-8936-9AD043833429}" srcOrd="5" destOrd="0" presId="urn:microsoft.com/office/officeart/2018/2/layout/IconVerticalSolidList"/>
    <dgm:cxn modelId="{4BC6D4E1-8A4E-41B6-AC60-3B0D7D80454D}" type="presParOf" srcId="{2ED097C8-6B38-4D02-ACE3-7CF7498A60EC}" destId="{994BE12C-18B6-48FC-AF45-FE45DFC0F8FC}" srcOrd="6" destOrd="0" presId="urn:microsoft.com/office/officeart/2018/2/layout/IconVerticalSolidList"/>
    <dgm:cxn modelId="{97CCB962-9952-4E0B-8C86-A83C54B65D3D}" type="presParOf" srcId="{994BE12C-18B6-48FC-AF45-FE45DFC0F8FC}" destId="{E0F376D3-AC64-48BE-8E15-8D15DCBD60E5}" srcOrd="0" destOrd="0" presId="urn:microsoft.com/office/officeart/2018/2/layout/IconVerticalSolidList"/>
    <dgm:cxn modelId="{9DBFA7C0-47D3-4571-88E9-21CC07BF5951}" type="presParOf" srcId="{994BE12C-18B6-48FC-AF45-FE45DFC0F8FC}" destId="{460C7BF9-2826-48B0-9FF4-529FB47DB45F}" srcOrd="1" destOrd="0" presId="urn:microsoft.com/office/officeart/2018/2/layout/IconVerticalSolidList"/>
    <dgm:cxn modelId="{E395D08A-4269-4BB8-AD4E-DBF040E185BF}" type="presParOf" srcId="{994BE12C-18B6-48FC-AF45-FE45DFC0F8FC}" destId="{6DF0A9B6-C44C-45A4-A09B-A665A49684B4}" srcOrd="2" destOrd="0" presId="urn:microsoft.com/office/officeart/2018/2/layout/IconVerticalSolidList"/>
    <dgm:cxn modelId="{2ABCE08A-419F-493C-ACA1-B4F498453F38}" type="presParOf" srcId="{994BE12C-18B6-48FC-AF45-FE45DFC0F8FC}" destId="{138EEDA5-9A2B-4A34-9FE0-5245E2E6089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A312D3-C6FA-4921-9690-27590F5AE8D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EDA0D2-1AB7-4D07-B7CE-BF759FF4F875}">
      <dgm:prSet/>
      <dgm:spPr/>
      <dgm:t>
        <a:bodyPr/>
        <a:lstStyle/>
        <a:p>
          <a:r>
            <a:rPr lang="en-US" dirty="0"/>
            <a:t>This is a life-or-death business</a:t>
          </a:r>
        </a:p>
      </dgm:t>
    </dgm:pt>
    <dgm:pt modelId="{2978AF47-BE6D-4FE4-A20D-EEBD6AD1E3FC}" type="parTrans" cxnId="{B33EFFDD-969F-4EE2-B818-69EAB312B2DD}">
      <dgm:prSet/>
      <dgm:spPr/>
      <dgm:t>
        <a:bodyPr/>
        <a:lstStyle/>
        <a:p>
          <a:endParaRPr lang="en-US"/>
        </a:p>
      </dgm:t>
    </dgm:pt>
    <dgm:pt modelId="{9948D346-22DC-42B1-9BB5-35B142ACE4AE}" type="sibTrans" cxnId="{B33EFFDD-969F-4EE2-B818-69EAB312B2DD}">
      <dgm:prSet/>
      <dgm:spPr/>
      <dgm:t>
        <a:bodyPr/>
        <a:lstStyle/>
        <a:p>
          <a:endParaRPr lang="en-US"/>
        </a:p>
      </dgm:t>
    </dgm:pt>
    <dgm:pt modelId="{41BF0732-465B-45C6-97C9-30D6B44C1EDB}">
      <dgm:prSet/>
      <dgm:spPr/>
      <dgm:t>
        <a:bodyPr/>
        <a:lstStyle/>
        <a:p>
          <a:r>
            <a:rPr lang="en-US" dirty="0"/>
            <a:t>If something happens on-scene EVERYONE will come looking</a:t>
          </a:r>
        </a:p>
      </dgm:t>
    </dgm:pt>
    <dgm:pt modelId="{1717425F-672B-4540-9110-97709CE98FAF}" type="parTrans" cxnId="{86517506-52EF-4EF4-BE3F-26F52FDEC54C}">
      <dgm:prSet/>
      <dgm:spPr/>
      <dgm:t>
        <a:bodyPr/>
        <a:lstStyle/>
        <a:p>
          <a:endParaRPr lang="en-US"/>
        </a:p>
      </dgm:t>
    </dgm:pt>
    <dgm:pt modelId="{5DC9E24B-8920-4E60-B890-67AFF5C40177}" type="sibTrans" cxnId="{86517506-52EF-4EF4-BE3F-26F52FDEC54C}">
      <dgm:prSet/>
      <dgm:spPr/>
      <dgm:t>
        <a:bodyPr/>
        <a:lstStyle/>
        <a:p>
          <a:endParaRPr lang="en-US"/>
        </a:p>
      </dgm:t>
    </dgm:pt>
    <dgm:pt modelId="{8BFD210E-80C4-4ACA-9E9C-D5971256A4CF}">
      <dgm:prSet/>
      <dgm:spPr/>
      <dgm:t>
        <a:bodyPr/>
        <a:lstStyle/>
        <a:p>
          <a:r>
            <a:rPr lang="en-US" dirty="0"/>
            <a:t>Make sure you have all your ducks in a row and document, document, document!</a:t>
          </a:r>
        </a:p>
      </dgm:t>
    </dgm:pt>
    <dgm:pt modelId="{044DD628-192A-4074-ABAD-7A74F8583CD8}" type="parTrans" cxnId="{39D49BEA-C2DF-47F0-89CF-04FF6BAD5498}">
      <dgm:prSet/>
      <dgm:spPr/>
      <dgm:t>
        <a:bodyPr/>
        <a:lstStyle/>
        <a:p>
          <a:endParaRPr lang="en-US"/>
        </a:p>
      </dgm:t>
    </dgm:pt>
    <dgm:pt modelId="{C1A11DF0-23D7-4AA5-ADFB-DD1A16AE8B2D}" type="sibTrans" cxnId="{39D49BEA-C2DF-47F0-89CF-04FF6BAD5498}">
      <dgm:prSet/>
      <dgm:spPr/>
      <dgm:t>
        <a:bodyPr/>
        <a:lstStyle/>
        <a:p>
          <a:endParaRPr lang="en-US"/>
        </a:p>
      </dgm:t>
    </dgm:pt>
    <dgm:pt modelId="{2386D97C-105B-4C1F-B92C-5FCD1E1B7866}">
      <dgm:prSet/>
      <dgm:spPr/>
      <dgm:t>
        <a:bodyPr/>
        <a:lstStyle/>
        <a:p>
          <a:r>
            <a:rPr lang="en-US" dirty="0"/>
            <a:t>EEOC concerns &amp; </a:t>
          </a:r>
          <a:r>
            <a:rPr lang="en-US" dirty="0" err="1"/>
            <a:t>accomidations</a:t>
          </a:r>
          <a:endParaRPr lang="en-US" dirty="0"/>
        </a:p>
      </dgm:t>
    </dgm:pt>
    <dgm:pt modelId="{ABC28827-0107-4377-B579-B45DE9B82D6B}" type="parTrans" cxnId="{6CA92CA7-13A7-4B7B-90E2-F07BAB5FA372}">
      <dgm:prSet/>
      <dgm:spPr/>
      <dgm:t>
        <a:bodyPr/>
        <a:lstStyle/>
        <a:p>
          <a:endParaRPr lang="en-US"/>
        </a:p>
      </dgm:t>
    </dgm:pt>
    <dgm:pt modelId="{2A34F9E2-2571-41EA-9166-A66EF29F56CE}" type="sibTrans" cxnId="{6CA92CA7-13A7-4B7B-90E2-F07BAB5FA372}">
      <dgm:prSet/>
      <dgm:spPr/>
      <dgm:t>
        <a:bodyPr/>
        <a:lstStyle/>
        <a:p>
          <a:endParaRPr lang="en-US"/>
        </a:p>
      </dgm:t>
    </dgm:pt>
    <dgm:pt modelId="{277F1250-7A0A-49A4-882B-DEADE64B80B1}" type="pres">
      <dgm:prSet presAssocID="{28A312D3-C6FA-4921-9690-27590F5AE8DE}" presName="linear" presStyleCnt="0">
        <dgm:presLayoutVars>
          <dgm:animLvl val="lvl"/>
          <dgm:resizeHandles val="exact"/>
        </dgm:presLayoutVars>
      </dgm:prSet>
      <dgm:spPr/>
    </dgm:pt>
    <dgm:pt modelId="{A45F44A1-15A3-4ACE-8938-1CBD55F09017}" type="pres">
      <dgm:prSet presAssocID="{CAEDA0D2-1AB7-4D07-B7CE-BF759FF4F87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9E2C752-002E-4B8C-BE79-2872D8B69A18}" type="pres">
      <dgm:prSet presAssocID="{9948D346-22DC-42B1-9BB5-35B142ACE4AE}" presName="spacer" presStyleCnt="0"/>
      <dgm:spPr/>
    </dgm:pt>
    <dgm:pt modelId="{47B7017C-BFAC-4320-8F25-814FFA473A1B}" type="pres">
      <dgm:prSet presAssocID="{2386D97C-105B-4C1F-B92C-5FCD1E1B786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E8E63AE-298B-4EE1-A6D5-D052D325930B}" type="pres">
      <dgm:prSet presAssocID="{2A34F9E2-2571-41EA-9166-A66EF29F56CE}" presName="spacer" presStyleCnt="0"/>
      <dgm:spPr/>
    </dgm:pt>
    <dgm:pt modelId="{918DAD73-FD60-456D-9A9E-9991F80DA854}" type="pres">
      <dgm:prSet presAssocID="{41BF0732-465B-45C6-97C9-30D6B44C1ED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82B1AE6-F481-4345-9A22-F6070FEF2A8D}" type="pres">
      <dgm:prSet presAssocID="{5DC9E24B-8920-4E60-B890-67AFF5C40177}" presName="spacer" presStyleCnt="0"/>
      <dgm:spPr/>
    </dgm:pt>
    <dgm:pt modelId="{DEB89228-F67E-43FD-9F0C-7D8C5C7A309D}" type="pres">
      <dgm:prSet presAssocID="{8BFD210E-80C4-4ACA-9E9C-D5971256A4C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982C001-F743-4DCE-8FB1-7F97C87D7660}" type="presOf" srcId="{CAEDA0D2-1AB7-4D07-B7CE-BF759FF4F875}" destId="{A45F44A1-15A3-4ACE-8938-1CBD55F09017}" srcOrd="0" destOrd="0" presId="urn:microsoft.com/office/officeart/2005/8/layout/vList2"/>
    <dgm:cxn modelId="{86517506-52EF-4EF4-BE3F-26F52FDEC54C}" srcId="{28A312D3-C6FA-4921-9690-27590F5AE8DE}" destId="{41BF0732-465B-45C6-97C9-30D6B44C1EDB}" srcOrd="2" destOrd="0" parTransId="{1717425F-672B-4540-9110-97709CE98FAF}" sibTransId="{5DC9E24B-8920-4E60-B890-67AFF5C40177}"/>
    <dgm:cxn modelId="{CC600B0C-8E74-4B34-8BC9-11578E32C935}" type="presOf" srcId="{28A312D3-C6FA-4921-9690-27590F5AE8DE}" destId="{277F1250-7A0A-49A4-882B-DEADE64B80B1}" srcOrd="0" destOrd="0" presId="urn:microsoft.com/office/officeart/2005/8/layout/vList2"/>
    <dgm:cxn modelId="{D9220A90-0A6E-41F9-ABCA-EFA8BB6D93AD}" type="presOf" srcId="{41BF0732-465B-45C6-97C9-30D6B44C1EDB}" destId="{918DAD73-FD60-456D-9A9E-9991F80DA854}" srcOrd="0" destOrd="0" presId="urn:microsoft.com/office/officeart/2005/8/layout/vList2"/>
    <dgm:cxn modelId="{B5497199-E22A-4E5F-8CE8-84ABAD907E60}" type="presOf" srcId="{8BFD210E-80C4-4ACA-9E9C-D5971256A4CF}" destId="{DEB89228-F67E-43FD-9F0C-7D8C5C7A309D}" srcOrd="0" destOrd="0" presId="urn:microsoft.com/office/officeart/2005/8/layout/vList2"/>
    <dgm:cxn modelId="{6CA92CA7-13A7-4B7B-90E2-F07BAB5FA372}" srcId="{28A312D3-C6FA-4921-9690-27590F5AE8DE}" destId="{2386D97C-105B-4C1F-B92C-5FCD1E1B7866}" srcOrd="1" destOrd="0" parTransId="{ABC28827-0107-4377-B579-B45DE9B82D6B}" sibTransId="{2A34F9E2-2571-41EA-9166-A66EF29F56CE}"/>
    <dgm:cxn modelId="{8B17C9D6-FCF0-4124-A715-9D64D73813BB}" type="presOf" srcId="{2386D97C-105B-4C1F-B92C-5FCD1E1B7866}" destId="{47B7017C-BFAC-4320-8F25-814FFA473A1B}" srcOrd="0" destOrd="0" presId="urn:microsoft.com/office/officeart/2005/8/layout/vList2"/>
    <dgm:cxn modelId="{B33EFFDD-969F-4EE2-B818-69EAB312B2DD}" srcId="{28A312D3-C6FA-4921-9690-27590F5AE8DE}" destId="{CAEDA0D2-1AB7-4D07-B7CE-BF759FF4F875}" srcOrd="0" destOrd="0" parTransId="{2978AF47-BE6D-4FE4-A20D-EEBD6AD1E3FC}" sibTransId="{9948D346-22DC-42B1-9BB5-35B142ACE4AE}"/>
    <dgm:cxn modelId="{39D49BEA-C2DF-47F0-89CF-04FF6BAD5498}" srcId="{28A312D3-C6FA-4921-9690-27590F5AE8DE}" destId="{8BFD210E-80C4-4ACA-9E9C-D5971256A4CF}" srcOrd="3" destOrd="0" parTransId="{044DD628-192A-4074-ABAD-7A74F8583CD8}" sibTransId="{C1A11DF0-23D7-4AA5-ADFB-DD1A16AE8B2D}"/>
    <dgm:cxn modelId="{6C58AD0C-768E-4D20-8812-3A25C88A4326}" type="presParOf" srcId="{277F1250-7A0A-49A4-882B-DEADE64B80B1}" destId="{A45F44A1-15A3-4ACE-8938-1CBD55F09017}" srcOrd="0" destOrd="0" presId="urn:microsoft.com/office/officeart/2005/8/layout/vList2"/>
    <dgm:cxn modelId="{1F4DCC63-7035-4558-869A-B4A3FAAFA153}" type="presParOf" srcId="{277F1250-7A0A-49A4-882B-DEADE64B80B1}" destId="{39E2C752-002E-4B8C-BE79-2872D8B69A18}" srcOrd="1" destOrd="0" presId="urn:microsoft.com/office/officeart/2005/8/layout/vList2"/>
    <dgm:cxn modelId="{FF7917E7-E442-4DB8-A4AD-FF0EAC7B0C64}" type="presParOf" srcId="{277F1250-7A0A-49A4-882B-DEADE64B80B1}" destId="{47B7017C-BFAC-4320-8F25-814FFA473A1B}" srcOrd="2" destOrd="0" presId="urn:microsoft.com/office/officeart/2005/8/layout/vList2"/>
    <dgm:cxn modelId="{E21CA42F-38B4-4951-B06D-B4AD59CFF499}" type="presParOf" srcId="{277F1250-7A0A-49A4-882B-DEADE64B80B1}" destId="{AE8E63AE-298B-4EE1-A6D5-D052D325930B}" srcOrd="3" destOrd="0" presId="urn:microsoft.com/office/officeart/2005/8/layout/vList2"/>
    <dgm:cxn modelId="{C0DCC161-B221-4E98-A598-BE7987380BA5}" type="presParOf" srcId="{277F1250-7A0A-49A4-882B-DEADE64B80B1}" destId="{918DAD73-FD60-456D-9A9E-9991F80DA854}" srcOrd="4" destOrd="0" presId="urn:microsoft.com/office/officeart/2005/8/layout/vList2"/>
    <dgm:cxn modelId="{F25BF6BF-4180-4D97-9923-23E2AD73F92D}" type="presParOf" srcId="{277F1250-7A0A-49A4-882B-DEADE64B80B1}" destId="{182B1AE6-F481-4345-9A22-F6070FEF2A8D}" srcOrd="5" destOrd="0" presId="urn:microsoft.com/office/officeart/2005/8/layout/vList2"/>
    <dgm:cxn modelId="{E4C48652-1B9D-4435-9990-BEF16E30BB4D}" type="presParOf" srcId="{277F1250-7A0A-49A4-882B-DEADE64B80B1}" destId="{DEB89228-F67E-43FD-9F0C-7D8C5C7A309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8E623C-5629-428C-B894-CFE0E78A6E45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F9758A-FC8C-4493-A83D-EE2CCCF84AFF}">
      <dgm:prSet/>
      <dgm:spPr/>
      <dgm:t>
        <a:bodyPr/>
        <a:lstStyle/>
        <a:p>
          <a:r>
            <a:rPr lang="en-US"/>
            <a:t>Your role is the teacher and coach. You evaluate and educate.</a:t>
          </a:r>
        </a:p>
      </dgm:t>
    </dgm:pt>
    <dgm:pt modelId="{9DC585D7-7123-40C0-A137-C3AE5E27A94D}" type="parTrans" cxnId="{296E68D8-ECFF-489F-B738-49FC47205322}">
      <dgm:prSet/>
      <dgm:spPr/>
      <dgm:t>
        <a:bodyPr/>
        <a:lstStyle/>
        <a:p>
          <a:endParaRPr lang="en-US"/>
        </a:p>
      </dgm:t>
    </dgm:pt>
    <dgm:pt modelId="{A9A06CEE-9D01-4EBB-A005-CAE56E32B682}" type="sibTrans" cxnId="{296E68D8-ECFF-489F-B738-49FC47205322}">
      <dgm:prSet/>
      <dgm:spPr/>
      <dgm:t>
        <a:bodyPr/>
        <a:lstStyle/>
        <a:p>
          <a:endParaRPr lang="en-US"/>
        </a:p>
      </dgm:t>
    </dgm:pt>
    <dgm:pt modelId="{48670C90-5701-41E1-8999-5B0CE2795B63}">
      <dgm:prSet/>
      <dgm:spPr/>
      <dgm:t>
        <a:bodyPr/>
        <a:lstStyle/>
        <a:p>
          <a:r>
            <a:rPr lang="en-US"/>
            <a:t>Use different methods of instruction</a:t>
          </a:r>
        </a:p>
      </dgm:t>
    </dgm:pt>
    <dgm:pt modelId="{700A95F7-1252-4CC9-982C-C5B935A5E321}" type="parTrans" cxnId="{B662CC3C-685E-43DF-A347-2C541A45831F}">
      <dgm:prSet/>
      <dgm:spPr/>
      <dgm:t>
        <a:bodyPr/>
        <a:lstStyle/>
        <a:p>
          <a:endParaRPr lang="en-US"/>
        </a:p>
      </dgm:t>
    </dgm:pt>
    <dgm:pt modelId="{742AD9A0-70C3-4C02-BDE9-039EAE0EDF22}" type="sibTrans" cxnId="{B662CC3C-685E-43DF-A347-2C541A45831F}">
      <dgm:prSet/>
      <dgm:spPr/>
      <dgm:t>
        <a:bodyPr/>
        <a:lstStyle/>
        <a:p>
          <a:endParaRPr lang="en-US"/>
        </a:p>
      </dgm:t>
    </dgm:pt>
    <dgm:pt modelId="{905700C0-1532-4FC4-AED4-0944D753A29B}">
      <dgm:prSet/>
      <dgm:spPr/>
      <dgm:t>
        <a:bodyPr/>
        <a:lstStyle/>
        <a:p>
          <a:r>
            <a:rPr lang="en-US"/>
            <a:t>Tell a story!</a:t>
          </a:r>
        </a:p>
      </dgm:t>
    </dgm:pt>
    <dgm:pt modelId="{B492B469-0EA6-44A1-82CB-AB626BDAE570}" type="parTrans" cxnId="{8F00A1CA-58A9-4E20-9BA6-8CCF5A08CB4C}">
      <dgm:prSet/>
      <dgm:spPr/>
      <dgm:t>
        <a:bodyPr/>
        <a:lstStyle/>
        <a:p>
          <a:endParaRPr lang="en-US"/>
        </a:p>
      </dgm:t>
    </dgm:pt>
    <dgm:pt modelId="{B3FA5F5A-3043-44D9-9DAC-61068287F7D4}" type="sibTrans" cxnId="{8F00A1CA-58A9-4E20-9BA6-8CCF5A08CB4C}">
      <dgm:prSet/>
      <dgm:spPr/>
      <dgm:t>
        <a:bodyPr/>
        <a:lstStyle/>
        <a:p>
          <a:endParaRPr lang="en-US"/>
        </a:p>
      </dgm:t>
    </dgm:pt>
    <dgm:pt modelId="{B0EEBC32-4D91-485E-8632-EEC2A1D4E50F}">
      <dgm:prSet/>
      <dgm:spPr/>
      <dgm:t>
        <a:bodyPr/>
        <a:lstStyle/>
        <a:p>
          <a:r>
            <a:rPr lang="en-US"/>
            <a:t>Empower them to act and lead.</a:t>
          </a:r>
        </a:p>
      </dgm:t>
    </dgm:pt>
    <dgm:pt modelId="{AE7D57CE-171C-44CD-9AC5-7E4E3AAF6937}" type="parTrans" cxnId="{0E3011DF-649C-4C97-A304-DE95AC98F9B4}">
      <dgm:prSet/>
      <dgm:spPr/>
      <dgm:t>
        <a:bodyPr/>
        <a:lstStyle/>
        <a:p>
          <a:endParaRPr lang="en-US"/>
        </a:p>
      </dgm:t>
    </dgm:pt>
    <dgm:pt modelId="{4B616ED9-FEEF-4493-8472-5E39AEF3C7C3}" type="sibTrans" cxnId="{0E3011DF-649C-4C97-A304-DE95AC98F9B4}">
      <dgm:prSet/>
      <dgm:spPr/>
      <dgm:t>
        <a:bodyPr/>
        <a:lstStyle/>
        <a:p>
          <a:endParaRPr lang="en-US"/>
        </a:p>
      </dgm:t>
    </dgm:pt>
    <dgm:pt modelId="{CB452D08-85E8-43E4-8605-3E390C7D27F5}">
      <dgm:prSet/>
      <dgm:spPr/>
      <dgm:t>
        <a:bodyPr/>
        <a:lstStyle/>
        <a:p>
          <a:r>
            <a:rPr lang="en-US"/>
            <a:t>Have them teach you!</a:t>
          </a:r>
        </a:p>
      </dgm:t>
    </dgm:pt>
    <dgm:pt modelId="{B2142CF3-16AA-49FB-AEB7-F4CE8F9A476E}" type="parTrans" cxnId="{49293D20-4CAC-4D76-9466-B658217A6609}">
      <dgm:prSet/>
      <dgm:spPr/>
      <dgm:t>
        <a:bodyPr/>
        <a:lstStyle/>
        <a:p>
          <a:endParaRPr lang="en-US"/>
        </a:p>
      </dgm:t>
    </dgm:pt>
    <dgm:pt modelId="{58D380C5-1040-4958-B9A5-707105AAC247}" type="sibTrans" cxnId="{49293D20-4CAC-4D76-9466-B658217A6609}">
      <dgm:prSet/>
      <dgm:spPr/>
      <dgm:t>
        <a:bodyPr/>
        <a:lstStyle/>
        <a:p>
          <a:endParaRPr lang="en-US"/>
        </a:p>
      </dgm:t>
    </dgm:pt>
    <dgm:pt modelId="{16E95927-9554-40AA-9B46-B3E608C44162}">
      <dgm:prSet/>
      <dgm:spPr/>
      <dgm:t>
        <a:bodyPr/>
        <a:lstStyle/>
        <a:p>
          <a:r>
            <a:rPr lang="en-US"/>
            <a:t>Celebrate success and have consequences for poor actions</a:t>
          </a:r>
        </a:p>
      </dgm:t>
    </dgm:pt>
    <dgm:pt modelId="{58184819-80FF-412B-A918-233817F47B67}" type="parTrans" cxnId="{31D5BCD5-AB2C-4625-AE82-31A8C180D8C9}">
      <dgm:prSet/>
      <dgm:spPr/>
      <dgm:t>
        <a:bodyPr/>
        <a:lstStyle/>
        <a:p>
          <a:endParaRPr lang="en-US"/>
        </a:p>
      </dgm:t>
    </dgm:pt>
    <dgm:pt modelId="{2FCF8F1B-3D8C-463D-A3B8-0BF0DA223498}" type="sibTrans" cxnId="{31D5BCD5-AB2C-4625-AE82-31A8C180D8C9}">
      <dgm:prSet/>
      <dgm:spPr/>
      <dgm:t>
        <a:bodyPr/>
        <a:lstStyle/>
        <a:p>
          <a:endParaRPr lang="en-US"/>
        </a:p>
      </dgm:t>
    </dgm:pt>
    <dgm:pt modelId="{E0C72FA7-4633-485B-8F0C-B3E6060C496C}" type="pres">
      <dgm:prSet presAssocID="{EC8E623C-5629-428C-B894-CFE0E78A6E45}" presName="Name0" presStyleCnt="0">
        <dgm:presLayoutVars>
          <dgm:dir/>
          <dgm:animLvl val="lvl"/>
          <dgm:resizeHandles val="exact"/>
        </dgm:presLayoutVars>
      </dgm:prSet>
      <dgm:spPr/>
    </dgm:pt>
    <dgm:pt modelId="{A65DA035-BE37-458F-B90D-F723C9F5C08F}" type="pres">
      <dgm:prSet presAssocID="{8FF9758A-FC8C-4493-A83D-EE2CCCF84AFF}" presName="linNode" presStyleCnt="0"/>
      <dgm:spPr/>
    </dgm:pt>
    <dgm:pt modelId="{AE72E063-A061-4640-801B-DA4F8B5ED6E2}" type="pres">
      <dgm:prSet presAssocID="{8FF9758A-FC8C-4493-A83D-EE2CCCF84AFF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90F0DF60-A6B0-4B3B-A70D-E22BFDAFB42B}" type="pres">
      <dgm:prSet presAssocID="{A9A06CEE-9D01-4EBB-A005-CAE56E32B682}" presName="sp" presStyleCnt="0"/>
      <dgm:spPr/>
    </dgm:pt>
    <dgm:pt modelId="{420404C8-5B16-4845-AB07-BEB4DDBCE8F6}" type="pres">
      <dgm:prSet presAssocID="{48670C90-5701-41E1-8999-5B0CE2795B63}" presName="linNode" presStyleCnt="0"/>
      <dgm:spPr/>
    </dgm:pt>
    <dgm:pt modelId="{9DF435D2-928C-4250-A000-5EF19BD0BE7E}" type="pres">
      <dgm:prSet presAssocID="{48670C90-5701-41E1-8999-5B0CE2795B63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27526797-18D8-4C3C-AA1D-92D932478A0F}" type="pres">
      <dgm:prSet presAssocID="{742AD9A0-70C3-4C02-BDE9-039EAE0EDF22}" presName="sp" presStyleCnt="0"/>
      <dgm:spPr/>
    </dgm:pt>
    <dgm:pt modelId="{AD03B428-EE69-499A-9DA7-5CCE75E51108}" type="pres">
      <dgm:prSet presAssocID="{905700C0-1532-4FC4-AED4-0944D753A29B}" presName="linNode" presStyleCnt="0"/>
      <dgm:spPr/>
    </dgm:pt>
    <dgm:pt modelId="{4C0EF0A8-5901-4EE4-B0C8-D34F449C7E43}" type="pres">
      <dgm:prSet presAssocID="{905700C0-1532-4FC4-AED4-0944D753A29B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A6417F63-1CC3-4F0F-8AAC-C68144857276}" type="pres">
      <dgm:prSet presAssocID="{B3FA5F5A-3043-44D9-9DAC-61068287F7D4}" presName="sp" presStyleCnt="0"/>
      <dgm:spPr/>
    </dgm:pt>
    <dgm:pt modelId="{FC86BC8B-7EFA-4239-A0CB-6AFA6BF1F1BE}" type="pres">
      <dgm:prSet presAssocID="{B0EEBC32-4D91-485E-8632-EEC2A1D4E50F}" presName="linNode" presStyleCnt="0"/>
      <dgm:spPr/>
    </dgm:pt>
    <dgm:pt modelId="{968E1BD6-E57F-41A3-B9B6-475269F8CD36}" type="pres">
      <dgm:prSet presAssocID="{B0EEBC32-4D91-485E-8632-EEC2A1D4E50F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73443D71-711A-4BE6-B7CC-0F26AC247B65}" type="pres">
      <dgm:prSet presAssocID="{4B616ED9-FEEF-4493-8472-5E39AEF3C7C3}" presName="sp" presStyleCnt="0"/>
      <dgm:spPr/>
    </dgm:pt>
    <dgm:pt modelId="{5479D8A6-1E57-4164-8592-C2A392A30290}" type="pres">
      <dgm:prSet presAssocID="{CB452D08-85E8-43E4-8605-3E390C7D27F5}" presName="linNode" presStyleCnt="0"/>
      <dgm:spPr/>
    </dgm:pt>
    <dgm:pt modelId="{69350386-7AE0-4261-B803-FB54A7993090}" type="pres">
      <dgm:prSet presAssocID="{CB452D08-85E8-43E4-8605-3E390C7D27F5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81C67461-AD4F-4661-8064-2E7A3CED6373}" type="pres">
      <dgm:prSet presAssocID="{58D380C5-1040-4958-B9A5-707105AAC247}" presName="sp" presStyleCnt="0"/>
      <dgm:spPr/>
    </dgm:pt>
    <dgm:pt modelId="{F0D9C013-DAB6-42FB-82BF-5394592D4D81}" type="pres">
      <dgm:prSet presAssocID="{16E95927-9554-40AA-9B46-B3E608C44162}" presName="linNode" presStyleCnt="0"/>
      <dgm:spPr/>
    </dgm:pt>
    <dgm:pt modelId="{AF63CF28-242C-49F2-B8AD-143F33375168}" type="pres">
      <dgm:prSet presAssocID="{16E95927-9554-40AA-9B46-B3E608C44162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102BCA00-6040-48CF-B067-CA9CC4D1909C}" type="presOf" srcId="{16E95927-9554-40AA-9B46-B3E608C44162}" destId="{AF63CF28-242C-49F2-B8AD-143F33375168}" srcOrd="0" destOrd="0" presId="urn:microsoft.com/office/officeart/2005/8/layout/vList5"/>
    <dgm:cxn modelId="{52AEFE1E-A366-44ED-AEC8-E706F245648A}" type="presOf" srcId="{48670C90-5701-41E1-8999-5B0CE2795B63}" destId="{9DF435D2-928C-4250-A000-5EF19BD0BE7E}" srcOrd="0" destOrd="0" presId="urn:microsoft.com/office/officeart/2005/8/layout/vList5"/>
    <dgm:cxn modelId="{49293D20-4CAC-4D76-9466-B658217A6609}" srcId="{EC8E623C-5629-428C-B894-CFE0E78A6E45}" destId="{CB452D08-85E8-43E4-8605-3E390C7D27F5}" srcOrd="4" destOrd="0" parTransId="{B2142CF3-16AA-49FB-AEB7-F4CE8F9A476E}" sibTransId="{58D380C5-1040-4958-B9A5-707105AAC247}"/>
    <dgm:cxn modelId="{B662CC3C-685E-43DF-A347-2C541A45831F}" srcId="{EC8E623C-5629-428C-B894-CFE0E78A6E45}" destId="{48670C90-5701-41E1-8999-5B0CE2795B63}" srcOrd="1" destOrd="0" parTransId="{700A95F7-1252-4CC9-982C-C5B935A5E321}" sibTransId="{742AD9A0-70C3-4C02-BDE9-039EAE0EDF22}"/>
    <dgm:cxn modelId="{675A5E5D-DE83-450A-A1E9-C588892C9703}" type="presOf" srcId="{8FF9758A-FC8C-4493-A83D-EE2CCCF84AFF}" destId="{AE72E063-A061-4640-801B-DA4F8B5ED6E2}" srcOrd="0" destOrd="0" presId="urn:microsoft.com/office/officeart/2005/8/layout/vList5"/>
    <dgm:cxn modelId="{EDFB6A78-04BB-4377-8B02-01FD438612C8}" type="presOf" srcId="{905700C0-1532-4FC4-AED4-0944D753A29B}" destId="{4C0EF0A8-5901-4EE4-B0C8-D34F449C7E43}" srcOrd="0" destOrd="0" presId="urn:microsoft.com/office/officeart/2005/8/layout/vList5"/>
    <dgm:cxn modelId="{B0B54BB5-E342-4665-9D39-C57ED97E5151}" type="presOf" srcId="{EC8E623C-5629-428C-B894-CFE0E78A6E45}" destId="{E0C72FA7-4633-485B-8F0C-B3E6060C496C}" srcOrd="0" destOrd="0" presId="urn:microsoft.com/office/officeart/2005/8/layout/vList5"/>
    <dgm:cxn modelId="{A7A8C5BE-796F-4FDE-AD4D-DB45895C5D70}" type="presOf" srcId="{B0EEBC32-4D91-485E-8632-EEC2A1D4E50F}" destId="{968E1BD6-E57F-41A3-B9B6-475269F8CD36}" srcOrd="0" destOrd="0" presId="urn:microsoft.com/office/officeart/2005/8/layout/vList5"/>
    <dgm:cxn modelId="{8F00A1CA-58A9-4E20-9BA6-8CCF5A08CB4C}" srcId="{EC8E623C-5629-428C-B894-CFE0E78A6E45}" destId="{905700C0-1532-4FC4-AED4-0944D753A29B}" srcOrd="2" destOrd="0" parTransId="{B492B469-0EA6-44A1-82CB-AB626BDAE570}" sibTransId="{B3FA5F5A-3043-44D9-9DAC-61068287F7D4}"/>
    <dgm:cxn modelId="{31D5BCD5-AB2C-4625-AE82-31A8C180D8C9}" srcId="{EC8E623C-5629-428C-B894-CFE0E78A6E45}" destId="{16E95927-9554-40AA-9B46-B3E608C44162}" srcOrd="5" destOrd="0" parTransId="{58184819-80FF-412B-A918-233817F47B67}" sibTransId="{2FCF8F1B-3D8C-463D-A3B8-0BF0DA223498}"/>
    <dgm:cxn modelId="{296E68D8-ECFF-489F-B738-49FC47205322}" srcId="{EC8E623C-5629-428C-B894-CFE0E78A6E45}" destId="{8FF9758A-FC8C-4493-A83D-EE2CCCF84AFF}" srcOrd="0" destOrd="0" parTransId="{9DC585D7-7123-40C0-A137-C3AE5E27A94D}" sibTransId="{A9A06CEE-9D01-4EBB-A005-CAE56E32B682}"/>
    <dgm:cxn modelId="{0E3011DF-649C-4C97-A304-DE95AC98F9B4}" srcId="{EC8E623C-5629-428C-B894-CFE0E78A6E45}" destId="{B0EEBC32-4D91-485E-8632-EEC2A1D4E50F}" srcOrd="3" destOrd="0" parTransId="{AE7D57CE-171C-44CD-9AC5-7E4E3AAF6937}" sibTransId="{4B616ED9-FEEF-4493-8472-5E39AEF3C7C3}"/>
    <dgm:cxn modelId="{2E5561FF-548C-445B-AF96-A85753B63944}" type="presOf" srcId="{CB452D08-85E8-43E4-8605-3E390C7D27F5}" destId="{69350386-7AE0-4261-B803-FB54A7993090}" srcOrd="0" destOrd="0" presId="urn:microsoft.com/office/officeart/2005/8/layout/vList5"/>
    <dgm:cxn modelId="{8DC591BD-C49A-4522-A4B3-C9851E625621}" type="presParOf" srcId="{E0C72FA7-4633-485B-8F0C-B3E6060C496C}" destId="{A65DA035-BE37-458F-B90D-F723C9F5C08F}" srcOrd="0" destOrd="0" presId="urn:microsoft.com/office/officeart/2005/8/layout/vList5"/>
    <dgm:cxn modelId="{4521597D-FD60-47E9-9E66-AFC936B03016}" type="presParOf" srcId="{A65DA035-BE37-458F-B90D-F723C9F5C08F}" destId="{AE72E063-A061-4640-801B-DA4F8B5ED6E2}" srcOrd="0" destOrd="0" presId="urn:microsoft.com/office/officeart/2005/8/layout/vList5"/>
    <dgm:cxn modelId="{C8CEF5B6-A660-4DB6-83E8-604933B9C7A4}" type="presParOf" srcId="{E0C72FA7-4633-485B-8F0C-B3E6060C496C}" destId="{90F0DF60-A6B0-4B3B-A70D-E22BFDAFB42B}" srcOrd="1" destOrd="0" presId="urn:microsoft.com/office/officeart/2005/8/layout/vList5"/>
    <dgm:cxn modelId="{45EBC4AB-9DD8-44E5-BA1A-A4C05BC84871}" type="presParOf" srcId="{E0C72FA7-4633-485B-8F0C-B3E6060C496C}" destId="{420404C8-5B16-4845-AB07-BEB4DDBCE8F6}" srcOrd="2" destOrd="0" presId="urn:microsoft.com/office/officeart/2005/8/layout/vList5"/>
    <dgm:cxn modelId="{C0135BCC-066B-426E-948C-8CF4A25CFF1D}" type="presParOf" srcId="{420404C8-5B16-4845-AB07-BEB4DDBCE8F6}" destId="{9DF435D2-928C-4250-A000-5EF19BD0BE7E}" srcOrd="0" destOrd="0" presId="urn:microsoft.com/office/officeart/2005/8/layout/vList5"/>
    <dgm:cxn modelId="{13402E9E-2D72-480A-8D30-91E5B5B750DF}" type="presParOf" srcId="{E0C72FA7-4633-485B-8F0C-B3E6060C496C}" destId="{27526797-18D8-4C3C-AA1D-92D932478A0F}" srcOrd="3" destOrd="0" presId="urn:microsoft.com/office/officeart/2005/8/layout/vList5"/>
    <dgm:cxn modelId="{F0CF4530-0FD2-475E-96E4-6110E33F8224}" type="presParOf" srcId="{E0C72FA7-4633-485B-8F0C-B3E6060C496C}" destId="{AD03B428-EE69-499A-9DA7-5CCE75E51108}" srcOrd="4" destOrd="0" presId="urn:microsoft.com/office/officeart/2005/8/layout/vList5"/>
    <dgm:cxn modelId="{B377959D-AE28-4C83-83B5-753B72ED0A6D}" type="presParOf" srcId="{AD03B428-EE69-499A-9DA7-5CCE75E51108}" destId="{4C0EF0A8-5901-4EE4-B0C8-D34F449C7E43}" srcOrd="0" destOrd="0" presId="urn:microsoft.com/office/officeart/2005/8/layout/vList5"/>
    <dgm:cxn modelId="{72A8D1A3-2A54-4B32-9C71-2761C9A7ECAF}" type="presParOf" srcId="{E0C72FA7-4633-485B-8F0C-B3E6060C496C}" destId="{A6417F63-1CC3-4F0F-8AAC-C68144857276}" srcOrd="5" destOrd="0" presId="urn:microsoft.com/office/officeart/2005/8/layout/vList5"/>
    <dgm:cxn modelId="{F5BA28A7-77D9-4418-B97F-4384E6C7253A}" type="presParOf" srcId="{E0C72FA7-4633-485B-8F0C-B3E6060C496C}" destId="{FC86BC8B-7EFA-4239-A0CB-6AFA6BF1F1BE}" srcOrd="6" destOrd="0" presId="urn:microsoft.com/office/officeart/2005/8/layout/vList5"/>
    <dgm:cxn modelId="{6201D7D7-F588-4283-8D2F-DB6393CBD5A8}" type="presParOf" srcId="{FC86BC8B-7EFA-4239-A0CB-6AFA6BF1F1BE}" destId="{968E1BD6-E57F-41A3-B9B6-475269F8CD36}" srcOrd="0" destOrd="0" presId="urn:microsoft.com/office/officeart/2005/8/layout/vList5"/>
    <dgm:cxn modelId="{CE500487-68F3-4DCF-9569-E7CE657681ED}" type="presParOf" srcId="{E0C72FA7-4633-485B-8F0C-B3E6060C496C}" destId="{73443D71-711A-4BE6-B7CC-0F26AC247B65}" srcOrd="7" destOrd="0" presId="urn:microsoft.com/office/officeart/2005/8/layout/vList5"/>
    <dgm:cxn modelId="{260D27E3-4B31-4775-BCF0-6F6AD1CB861A}" type="presParOf" srcId="{E0C72FA7-4633-485B-8F0C-B3E6060C496C}" destId="{5479D8A6-1E57-4164-8592-C2A392A30290}" srcOrd="8" destOrd="0" presId="urn:microsoft.com/office/officeart/2005/8/layout/vList5"/>
    <dgm:cxn modelId="{C802FD60-4B74-4E7A-8C95-B987C35801ED}" type="presParOf" srcId="{5479D8A6-1E57-4164-8592-C2A392A30290}" destId="{69350386-7AE0-4261-B803-FB54A7993090}" srcOrd="0" destOrd="0" presId="urn:microsoft.com/office/officeart/2005/8/layout/vList5"/>
    <dgm:cxn modelId="{E640BE8B-43FE-4299-B754-4DC8ECB290BD}" type="presParOf" srcId="{E0C72FA7-4633-485B-8F0C-B3E6060C496C}" destId="{81C67461-AD4F-4661-8064-2E7A3CED6373}" srcOrd="9" destOrd="0" presId="urn:microsoft.com/office/officeart/2005/8/layout/vList5"/>
    <dgm:cxn modelId="{CADE9276-8A11-422E-A6AE-E58162A2E31A}" type="presParOf" srcId="{E0C72FA7-4633-485B-8F0C-B3E6060C496C}" destId="{F0D9C013-DAB6-42FB-82BF-5394592D4D81}" srcOrd="10" destOrd="0" presId="urn:microsoft.com/office/officeart/2005/8/layout/vList5"/>
    <dgm:cxn modelId="{1737F7EC-1657-4161-868A-64F226899447}" type="presParOf" srcId="{F0D9C013-DAB6-42FB-82BF-5394592D4D81}" destId="{AF63CF28-242C-49F2-B8AD-143F3337516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02364F-17ED-441C-9959-089A34A17E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730D1DD-DABE-45FF-80F8-C993CA47D47F}">
      <dgm:prSet/>
      <dgm:spPr/>
      <dgm:t>
        <a:bodyPr/>
        <a:lstStyle/>
        <a:p>
          <a:r>
            <a:rPr lang="en-US"/>
            <a:t>Think Win-Win</a:t>
          </a:r>
        </a:p>
      </dgm:t>
    </dgm:pt>
    <dgm:pt modelId="{AF201CD1-E37E-4100-99D1-EB5AEFCC9520}" type="parTrans" cxnId="{A0C4FE5C-42C9-4EB0-9E48-8D8012F68E9F}">
      <dgm:prSet/>
      <dgm:spPr/>
      <dgm:t>
        <a:bodyPr/>
        <a:lstStyle/>
        <a:p>
          <a:endParaRPr lang="en-US"/>
        </a:p>
      </dgm:t>
    </dgm:pt>
    <dgm:pt modelId="{18D01192-8FF6-45D2-A400-481BEA972277}" type="sibTrans" cxnId="{A0C4FE5C-42C9-4EB0-9E48-8D8012F68E9F}">
      <dgm:prSet/>
      <dgm:spPr/>
      <dgm:t>
        <a:bodyPr/>
        <a:lstStyle/>
        <a:p>
          <a:endParaRPr lang="en-US"/>
        </a:p>
      </dgm:t>
    </dgm:pt>
    <dgm:pt modelId="{0B3C8CE1-12B7-49C4-813F-2505F957F7B6}">
      <dgm:prSet/>
      <dgm:spPr/>
      <dgm:t>
        <a:bodyPr/>
        <a:lstStyle/>
        <a:p>
          <a:r>
            <a:rPr lang="en-US"/>
            <a:t>Celebrate the positives and the natural abilities in your trainee</a:t>
          </a:r>
        </a:p>
      </dgm:t>
    </dgm:pt>
    <dgm:pt modelId="{EC43A63E-2774-44CB-A54A-98C0892C8F38}" type="parTrans" cxnId="{BBFC3E5D-8447-4F00-9B22-4CD349450D62}">
      <dgm:prSet/>
      <dgm:spPr/>
      <dgm:t>
        <a:bodyPr/>
        <a:lstStyle/>
        <a:p>
          <a:endParaRPr lang="en-US"/>
        </a:p>
      </dgm:t>
    </dgm:pt>
    <dgm:pt modelId="{1252A804-8471-412A-8DA6-B13CCBA0E404}" type="sibTrans" cxnId="{BBFC3E5D-8447-4F00-9B22-4CD349450D62}">
      <dgm:prSet/>
      <dgm:spPr/>
      <dgm:t>
        <a:bodyPr/>
        <a:lstStyle/>
        <a:p>
          <a:endParaRPr lang="en-US"/>
        </a:p>
      </dgm:t>
    </dgm:pt>
    <dgm:pt modelId="{7C425E21-8152-4B23-A4FC-B0F1097AF7F7}">
      <dgm:prSet/>
      <dgm:spPr/>
      <dgm:t>
        <a:bodyPr/>
        <a:lstStyle/>
        <a:p>
          <a:r>
            <a:rPr lang="en-US"/>
            <a:t>Think about how you come off</a:t>
          </a:r>
        </a:p>
      </dgm:t>
    </dgm:pt>
    <dgm:pt modelId="{1B0D3AC3-42A6-48B9-95E1-1E4F81703A7A}" type="parTrans" cxnId="{943E30C8-031C-4CDF-A121-79A1C3DD9D0F}">
      <dgm:prSet/>
      <dgm:spPr/>
      <dgm:t>
        <a:bodyPr/>
        <a:lstStyle/>
        <a:p>
          <a:endParaRPr lang="en-US"/>
        </a:p>
      </dgm:t>
    </dgm:pt>
    <dgm:pt modelId="{DE8C0F24-84C2-4438-8206-3BC92C143D1C}" type="sibTrans" cxnId="{943E30C8-031C-4CDF-A121-79A1C3DD9D0F}">
      <dgm:prSet/>
      <dgm:spPr/>
      <dgm:t>
        <a:bodyPr/>
        <a:lstStyle/>
        <a:p>
          <a:endParaRPr lang="en-US"/>
        </a:p>
      </dgm:t>
    </dgm:pt>
    <dgm:pt modelId="{C816C38F-D644-4A7D-81EE-A8547CC6C869}">
      <dgm:prSet/>
      <dgm:spPr/>
      <dgm:t>
        <a:bodyPr/>
        <a:lstStyle/>
        <a:p>
          <a:r>
            <a:rPr lang="en-US"/>
            <a:t>Be someone who inspires not scolds</a:t>
          </a:r>
        </a:p>
      </dgm:t>
    </dgm:pt>
    <dgm:pt modelId="{91448170-654D-4D93-81FF-D17783ACDFCE}" type="parTrans" cxnId="{9BF9BC22-1F36-4A5D-AED2-5B977D1960AD}">
      <dgm:prSet/>
      <dgm:spPr/>
      <dgm:t>
        <a:bodyPr/>
        <a:lstStyle/>
        <a:p>
          <a:endParaRPr lang="en-US"/>
        </a:p>
      </dgm:t>
    </dgm:pt>
    <dgm:pt modelId="{C53A7EA8-B982-43D3-BB66-CA7AEC6B19E9}" type="sibTrans" cxnId="{9BF9BC22-1F36-4A5D-AED2-5B977D1960AD}">
      <dgm:prSet/>
      <dgm:spPr/>
      <dgm:t>
        <a:bodyPr/>
        <a:lstStyle/>
        <a:p>
          <a:endParaRPr lang="en-US"/>
        </a:p>
      </dgm:t>
    </dgm:pt>
    <dgm:pt modelId="{B052A4A1-5C64-4B0F-BB38-0C4AA31BC2AD}">
      <dgm:prSet/>
      <dgm:spPr/>
      <dgm:t>
        <a:bodyPr/>
        <a:lstStyle/>
        <a:p>
          <a:r>
            <a:rPr lang="en-US"/>
            <a:t>Remember you should WANT them to succeed, not cheer for their failure.</a:t>
          </a:r>
        </a:p>
      </dgm:t>
    </dgm:pt>
    <dgm:pt modelId="{5845AE9E-6370-4DC3-86CF-FA7F17C15D09}" type="parTrans" cxnId="{D4E02A82-FE34-472A-8437-36584BCF1E7E}">
      <dgm:prSet/>
      <dgm:spPr/>
      <dgm:t>
        <a:bodyPr/>
        <a:lstStyle/>
        <a:p>
          <a:endParaRPr lang="en-US"/>
        </a:p>
      </dgm:t>
    </dgm:pt>
    <dgm:pt modelId="{95E99C88-2DA8-4A5B-A01B-2807983F2689}" type="sibTrans" cxnId="{D4E02A82-FE34-472A-8437-36584BCF1E7E}">
      <dgm:prSet/>
      <dgm:spPr/>
      <dgm:t>
        <a:bodyPr/>
        <a:lstStyle/>
        <a:p>
          <a:endParaRPr lang="en-US"/>
        </a:p>
      </dgm:t>
    </dgm:pt>
    <dgm:pt modelId="{2420AA99-E900-4810-9127-734A7748D2B3}" type="pres">
      <dgm:prSet presAssocID="{9A02364F-17ED-441C-9959-089A34A17E4E}" presName="root" presStyleCnt="0">
        <dgm:presLayoutVars>
          <dgm:dir/>
          <dgm:resizeHandles val="exact"/>
        </dgm:presLayoutVars>
      </dgm:prSet>
      <dgm:spPr/>
    </dgm:pt>
    <dgm:pt modelId="{8143F86A-DD6A-42AD-8103-326D7BE46C9E}" type="pres">
      <dgm:prSet presAssocID="{D730D1DD-DABE-45FF-80F8-C993CA47D47F}" presName="compNode" presStyleCnt="0"/>
      <dgm:spPr/>
    </dgm:pt>
    <dgm:pt modelId="{A34C25B3-205F-46A0-8DEF-DB61D0C9F497}" type="pres">
      <dgm:prSet presAssocID="{D730D1DD-DABE-45FF-80F8-C993CA47D47F}" presName="bgRect" presStyleLbl="bgShp" presStyleIdx="0" presStyleCnt="5"/>
      <dgm:spPr/>
    </dgm:pt>
    <dgm:pt modelId="{C404C7FF-6C8A-4EFE-9E07-C85A43967507}" type="pres">
      <dgm:prSet presAssocID="{D730D1DD-DABE-45FF-80F8-C993CA47D47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DCD7C32E-D4E7-4627-90EF-C1E770CF8A49}" type="pres">
      <dgm:prSet presAssocID="{D730D1DD-DABE-45FF-80F8-C993CA47D47F}" presName="spaceRect" presStyleCnt="0"/>
      <dgm:spPr/>
    </dgm:pt>
    <dgm:pt modelId="{E1140B28-112C-4531-BFB0-98CA8BC1E074}" type="pres">
      <dgm:prSet presAssocID="{D730D1DD-DABE-45FF-80F8-C993CA47D47F}" presName="parTx" presStyleLbl="revTx" presStyleIdx="0" presStyleCnt="5">
        <dgm:presLayoutVars>
          <dgm:chMax val="0"/>
          <dgm:chPref val="0"/>
        </dgm:presLayoutVars>
      </dgm:prSet>
      <dgm:spPr/>
    </dgm:pt>
    <dgm:pt modelId="{B3099021-A73A-4189-BC37-0538557717BD}" type="pres">
      <dgm:prSet presAssocID="{18D01192-8FF6-45D2-A400-481BEA972277}" presName="sibTrans" presStyleCnt="0"/>
      <dgm:spPr/>
    </dgm:pt>
    <dgm:pt modelId="{37E49F2F-5DEB-4049-8807-589D6676FA37}" type="pres">
      <dgm:prSet presAssocID="{0B3C8CE1-12B7-49C4-813F-2505F957F7B6}" presName="compNode" presStyleCnt="0"/>
      <dgm:spPr/>
    </dgm:pt>
    <dgm:pt modelId="{0293260F-04C9-4C6E-A867-53D83106D339}" type="pres">
      <dgm:prSet presAssocID="{0B3C8CE1-12B7-49C4-813F-2505F957F7B6}" presName="bgRect" presStyleLbl="bgShp" presStyleIdx="1" presStyleCnt="5"/>
      <dgm:spPr/>
    </dgm:pt>
    <dgm:pt modelId="{99D1B472-248C-43DD-8ADC-CB589E775C98}" type="pres">
      <dgm:prSet presAssocID="{0B3C8CE1-12B7-49C4-813F-2505F957F7B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688352FF-E7F6-48DC-872A-D36E87B205B6}" type="pres">
      <dgm:prSet presAssocID="{0B3C8CE1-12B7-49C4-813F-2505F957F7B6}" presName="spaceRect" presStyleCnt="0"/>
      <dgm:spPr/>
    </dgm:pt>
    <dgm:pt modelId="{82A01F92-53EB-4D3E-B4A6-84C100CF9461}" type="pres">
      <dgm:prSet presAssocID="{0B3C8CE1-12B7-49C4-813F-2505F957F7B6}" presName="parTx" presStyleLbl="revTx" presStyleIdx="1" presStyleCnt="5">
        <dgm:presLayoutVars>
          <dgm:chMax val="0"/>
          <dgm:chPref val="0"/>
        </dgm:presLayoutVars>
      </dgm:prSet>
      <dgm:spPr/>
    </dgm:pt>
    <dgm:pt modelId="{B19095BF-0C38-410E-99CC-960E08564E33}" type="pres">
      <dgm:prSet presAssocID="{1252A804-8471-412A-8DA6-B13CCBA0E404}" presName="sibTrans" presStyleCnt="0"/>
      <dgm:spPr/>
    </dgm:pt>
    <dgm:pt modelId="{DFB541F0-9E89-4ED7-A0F1-35011107F6D9}" type="pres">
      <dgm:prSet presAssocID="{7C425E21-8152-4B23-A4FC-B0F1097AF7F7}" presName="compNode" presStyleCnt="0"/>
      <dgm:spPr/>
    </dgm:pt>
    <dgm:pt modelId="{274C0F56-726A-47F7-8A08-DDE29B883A1A}" type="pres">
      <dgm:prSet presAssocID="{7C425E21-8152-4B23-A4FC-B0F1097AF7F7}" presName="bgRect" presStyleLbl="bgShp" presStyleIdx="2" presStyleCnt="5"/>
      <dgm:spPr/>
    </dgm:pt>
    <dgm:pt modelId="{BE941906-8476-4630-86E1-3D16FCF7E6C5}" type="pres">
      <dgm:prSet presAssocID="{7C425E21-8152-4B23-A4FC-B0F1097AF7F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CCFC2025-D85F-4C19-9CFC-36F4CD85C176}" type="pres">
      <dgm:prSet presAssocID="{7C425E21-8152-4B23-A4FC-B0F1097AF7F7}" presName="spaceRect" presStyleCnt="0"/>
      <dgm:spPr/>
    </dgm:pt>
    <dgm:pt modelId="{A1AD6C1B-E0B4-46BB-8362-83B245E58818}" type="pres">
      <dgm:prSet presAssocID="{7C425E21-8152-4B23-A4FC-B0F1097AF7F7}" presName="parTx" presStyleLbl="revTx" presStyleIdx="2" presStyleCnt="5">
        <dgm:presLayoutVars>
          <dgm:chMax val="0"/>
          <dgm:chPref val="0"/>
        </dgm:presLayoutVars>
      </dgm:prSet>
      <dgm:spPr/>
    </dgm:pt>
    <dgm:pt modelId="{3015C15F-E079-4BD6-893B-EB07D2FAA378}" type="pres">
      <dgm:prSet presAssocID="{DE8C0F24-84C2-4438-8206-3BC92C143D1C}" presName="sibTrans" presStyleCnt="0"/>
      <dgm:spPr/>
    </dgm:pt>
    <dgm:pt modelId="{D36FD17A-1AD2-4AE6-BC44-2D63CD978FD7}" type="pres">
      <dgm:prSet presAssocID="{C816C38F-D644-4A7D-81EE-A8547CC6C869}" presName="compNode" presStyleCnt="0"/>
      <dgm:spPr/>
    </dgm:pt>
    <dgm:pt modelId="{04F5CFC9-C44B-4F6A-9893-AE19EBD7712F}" type="pres">
      <dgm:prSet presAssocID="{C816C38F-D644-4A7D-81EE-A8547CC6C869}" presName="bgRect" presStyleLbl="bgShp" presStyleIdx="3" presStyleCnt="5"/>
      <dgm:spPr/>
    </dgm:pt>
    <dgm:pt modelId="{4EFC6FAD-C6F8-4A39-B55D-B70C7701B990}" type="pres">
      <dgm:prSet presAssocID="{C816C38F-D644-4A7D-81EE-A8547CC6C86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9E8DB1E-A901-4CB7-9FBF-6AD1BAA25CC1}" type="pres">
      <dgm:prSet presAssocID="{C816C38F-D644-4A7D-81EE-A8547CC6C869}" presName="spaceRect" presStyleCnt="0"/>
      <dgm:spPr/>
    </dgm:pt>
    <dgm:pt modelId="{D0CF0A0A-24B8-49F4-A8F9-DACB170968A0}" type="pres">
      <dgm:prSet presAssocID="{C816C38F-D644-4A7D-81EE-A8547CC6C869}" presName="parTx" presStyleLbl="revTx" presStyleIdx="3" presStyleCnt="5">
        <dgm:presLayoutVars>
          <dgm:chMax val="0"/>
          <dgm:chPref val="0"/>
        </dgm:presLayoutVars>
      </dgm:prSet>
      <dgm:spPr/>
    </dgm:pt>
    <dgm:pt modelId="{6765A3C4-EC07-4990-9B7B-BF8261409B30}" type="pres">
      <dgm:prSet presAssocID="{C53A7EA8-B982-43D3-BB66-CA7AEC6B19E9}" presName="sibTrans" presStyleCnt="0"/>
      <dgm:spPr/>
    </dgm:pt>
    <dgm:pt modelId="{59C11FD8-99B3-4961-AE22-B4C1AC752312}" type="pres">
      <dgm:prSet presAssocID="{B052A4A1-5C64-4B0F-BB38-0C4AA31BC2AD}" presName="compNode" presStyleCnt="0"/>
      <dgm:spPr/>
    </dgm:pt>
    <dgm:pt modelId="{0DA9809A-8131-445F-89B1-07B17804F473}" type="pres">
      <dgm:prSet presAssocID="{B052A4A1-5C64-4B0F-BB38-0C4AA31BC2AD}" presName="bgRect" presStyleLbl="bgShp" presStyleIdx="4" presStyleCnt="5"/>
      <dgm:spPr/>
    </dgm:pt>
    <dgm:pt modelId="{287E123F-D2DA-41EC-8598-136BAF04434B}" type="pres">
      <dgm:prSet presAssocID="{B052A4A1-5C64-4B0F-BB38-0C4AA31BC2A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6D68A2D4-4E93-4C0A-900C-2BAAABD48BDC}" type="pres">
      <dgm:prSet presAssocID="{B052A4A1-5C64-4B0F-BB38-0C4AA31BC2AD}" presName="spaceRect" presStyleCnt="0"/>
      <dgm:spPr/>
    </dgm:pt>
    <dgm:pt modelId="{914A725F-56B3-46E3-865A-1644C9999BDE}" type="pres">
      <dgm:prSet presAssocID="{B052A4A1-5C64-4B0F-BB38-0C4AA31BC2A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BF9BC22-1F36-4A5D-AED2-5B977D1960AD}" srcId="{9A02364F-17ED-441C-9959-089A34A17E4E}" destId="{C816C38F-D644-4A7D-81EE-A8547CC6C869}" srcOrd="3" destOrd="0" parTransId="{91448170-654D-4D93-81FF-D17783ACDFCE}" sibTransId="{C53A7EA8-B982-43D3-BB66-CA7AEC6B19E9}"/>
    <dgm:cxn modelId="{A2A8482B-76B7-499A-9258-A91364300834}" type="presOf" srcId="{D730D1DD-DABE-45FF-80F8-C993CA47D47F}" destId="{E1140B28-112C-4531-BFB0-98CA8BC1E074}" srcOrd="0" destOrd="0" presId="urn:microsoft.com/office/officeart/2018/2/layout/IconVerticalSolidList"/>
    <dgm:cxn modelId="{86CCC439-E99E-42C6-9525-EEDE153B3F2B}" type="presOf" srcId="{0B3C8CE1-12B7-49C4-813F-2505F957F7B6}" destId="{82A01F92-53EB-4D3E-B4A6-84C100CF9461}" srcOrd="0" destOrd="0" presId="urn:microsoft.com/office/officeart/2018/2/layout/IconVerticalSolidList"/>
    <dgm:cxn modelId="{A0C4FE5C-42C9-4EB0-9E48-8D8012F68E9F}" srcId="{9A02364F-17ED-441C-9959-089A34A17E4E}" destId="{D730D1DD-DABE-45FF-80F8-C993CA47D47F}" srcOrd="0" destOrd="0" parTransId="{AF201CD1-E37E-4100-99D1-EB5AEFCC9520}" sibTransId="{18D01192-8FF6-45D2-A400-481BEA972277}"/>
    <dgm:cxn modelId="{BBFC3E5D-8447-4F00-9B22-4CD349450D62}" srcId="{9A02364F-17ED-441C-9959-089A34A17E4E}" destId="{0B3C8CE1-12B7-49C4-813F-2505F957F7B6}" srcOrd="1" destOrd="0" parTransId="{EC43A63E-2774-44CB-A54A-98C0892C8F38}" sibTransId="{1252A804-8471-412A-8DA6-B13CCBA0E404}"/>
    <dgm:cxn modelId="{9041505D-584A-4BDE-9811-089FBA7BEA51}" type="presOf" srcId="{9A02364F-17ED-441C-9959-089A34A17E4E}" destId="{2420AA99-E900-4810-9127-734A7748D2B3}" srcOrd="0" destOrd="0" presId="urn:microsoft.com/office/officeart/2018/2/layout/IconVerticalSolidList"/>
    <dgm:cxn modelId="{D4E02A82-FE34-472A-8437-36584BCF1E7E}" srcId="{9A02364F-17ED-441C-9959-089A34A17E4E}" destId="{B052A4A1-5C64-4B0F-BB38-0C4AA31BC2AD}" srcOrd="4" destOrd="0" parTransId="{5845AE9E-6370-4DC3-86CF-FA7F17C15D09}" sibTransId="{95E99C88-2DA8-4A5B-A01B-2807983F2689}"/>
    <dgm:cxn modelId="{80DAAE86-D8E9-42F3-A009-B3AD5D6250B6}" type="presOf" srcId="{B052A4A1-5C64-4B0F-BB38-0C4AA31BC2AD}" destId="{914A725F-56B3-46E3-865A-1644C9999BDE}" srcOrd="0" destOrd="0" presId="urn:microsoft.com/office/officeart/2018/2/layout/IconVerticalSolidList"/>
    <dgm:cxn modelId="{B1B0CFB7-E7C7-4028-990F-2413A89A21A2}" type="presOf" srcId="{7C425E21-8152-4B23-A4FC-B0F1097AF7F7}" destId="{A1AD6C1B-E0B4-46BB-8362-83B245E58818}" srcOrd="0" destOrd="0" presId="urn:microsoft.com/office/officeart/2018/2/layout/IconVerticalSolidList"/>
    <dgm:cxn modelId="{943E30C8-031C-4CDF-A121-79A1C3DD9D0F}" srcId="{9A02364F-17ED-441C-9959-089A34A17E4E}" destId="{7C425E21-8152-4B23-A4FC-B0F1097AF7F7}" srcOrd="2" destOrd="0" parTransId="{1B0D3AC3-42A6-48B9-95E1-1E4F81703A7A}" sibTransId="{DE8C0F24-84C2-4438-8206-3BC92C143D1C}"/>
    <dgm:cxn modelId="{E91714DB-9C5D-4471-B02C-BA9030259759}" type="presOf" srcId="{C816C38F-D644-4A7D-81EE-A8547CC6C869}" destId="{D0CF0A0A-24B8-49F4-A8F9-DACB170968A0}" srcOrd="0" destOrd="0" presId="urn:microsoft.com/office/officeart/2018/2/layout/IconVerticalSolidList"/>
    <dgm:cxn modelId="{66566E0C-9266-450B-A22C-4D4449202AF1}" type="presParOf" srcId="{2420AA99-E900-4810-9127-734A7748D2B3}" destId="{8143F86A-DD6A-42AD-8103-326D7BE46C9E}" srcOrd="0" destOrd="0" presId="urn:microsoft.com/office/officeart/2018/2/layout/IconVerticalSolidList"/>
    <dgm:cxn modelId="{F6444ED3-DBF3-49A1-9AD2-3A9DCC393103}" type="presParOf" srcId="{8143F86A-DD6A-42AD-8103-326D7BE46C9E}" destId="{A34C25B3-205F-46A0-8DEF-DB61D0C9F497}" srcOrd="0" destOrd="0" presId="urn:microsoft.com/office/officeart/2018/2/layout/IconVerticalSolidList"/>
    <dgm:cxn modelId="{EBDDFB0D-9D50-4832-83CC-39BD971B5B6C}" type="presParOf" srcId="{8143F86A-DD6A-42AD-8103-326D7BE46C9E}" destId="{C404C7FF-6C8A-4EFE-9E07-C85A43967507}" srcOrd="1" destOrd="0" presId="urn:microsoft.com/office/officeart/2018/2/layout/IconVerticalSolidList"/>
    <dgm:cxn modelId="{0C0F6E05-7E33-42C3-96E5-2F388E0231F1}" type="presParOf" srcId="{8143F86A-DD6A-42AD-8103-326D7BE46C9E}" destId="{DCD7C32E-D4E7-4627-90EF-C1E770CF8A49}" srcOrd="2" destOrd="0" presId="urn:microsoft.com/office/officeart/2018/2/layout/IconVerticalSolidList"/>
    <dgm:cxn modelId="{DA27EFA9-AB6E-431E-A297-F780FEE82028}" type="presParOf" srcId="{8143F86A-DD6A-42AD-8103-326D7BE46C9E}" destId="{E1140B28-112C-4531-BFB0-98CA8BC1E074}" srcOrd="3" destOrd="0" presId="urn:microsoft.com/office/officeart/2018/2/layout/IconVerticalSolidList"/>
    <dgm:cxn modelId="{EE343B64-16B8-4B28-AEEE-4D28F3AC3FE7}" type="presParOf" srcId="{2420AA99-E900-4810-9127-734A7748D2B3}" destId="{B3099021-A73A-4189-BC37-0538557717BD}" srcOrd="1" destOrd="0" presId="urn:microsoft.com/office/officeart/2018/2/layout/IconVerticalSolidList"/>
    <dgm:cxn modelId="{99D69E78-D684-4873-B6B7-3740657185CF}" type="presParOf" srcId="{2420AA99-E900-4810-9127-734A7748D2B3}" destId="{37E49F2F-5DEB-4049-8807-589D6676FA37}" srcOrd="2" destOrd="0" presId="urn:microsoft.com/office/officeart/2018/2/layout/IconVerticalSolidList"/>
    <dgm:cxn modelId="{82D3C3F0-2484-4692-920B-C89903578D20}" type="presParOf" srcId="{37E49F2F-5DEB-4049-8807-589D6676FA37}" destId="{0293260F-04C9-4C6E-A867-53D83106D339}" srcOrd="0" destOrd="0" presId="urn:microsoft.com/office/officeart/2018/2/layout/IconVerticalSolidList"/>
    <dgm:cxn modelId="{2DEF1C5D-BD8C-48D2-A6F1-44CF1C473573}" type="presParOf" srcId="{37E49F2F-5DEB-4049-8807-589D6676FA37}" destId="{99D1B472-248C-43DD-8ADC-CB589E775C98}" srcOrd="1" destOrd="0" presId="urn:microsoft.com/office/officeart/2018/2/layout/IconVerticalSolidList"/>
    <dgm:cxn modelId="{1F259DCB-C291-428F-8E4C-3A718B03D1E7}" type="presParOf" srcId="{37E49F2F-5DEB-4049-8807-589D6676FA37}" destId="{688352FF-E7F6-48DC-872A-D36E87B205B6}" srcOrd="2" destOrd="0" presId="urn:microsoft.com/office/officeart/2018/2/layout/IconVerticalSolidList"/>
    <dgm:cxn modelId="{F5E72B63-D5FC-4063-B7E7-29481E0C5475}" type="presParOf" srcId="{37E49F2F-5DEB-4049-8807-589D6676FA37}" destId="{82A01F92-53EB-4D3E-B4A6-84C100CF9461}" srcOrd="3" destOrd="0" presId="urn:microsoft.com/office/officeart/2018/2/layout/IconVerticalSolidList"/>
    <dgm:cxn modelId="{5D8D7F74-0615-438A-A7DC-E126CED1DAC0}" type="presParOf" srcId="{2420AA99-E900-4810-9127-734A7748D2B3}" destId="{B19095BF-0C38-410E-99CC-960E08564E33}" srcOrd="3" destOrd="0" presId="urn:microsoft.com/office/officeart/2018/2/layout/IconVerticalSolidList"/>
    <dgm:cxn modelId="{C16F6A64-8EA9-4356-A863-6413E3D45F69}" type="presParOf" srcId="{2420AA99-E900-4810-9127-734A7748D2B3}" destId="{DFB541F0-9E89-4ED7-A0F1-35011107F6D9}" srcOrd="4" destOrd="0" presId="urn:microsoft.com/office/officeart/2018/2/layout/IconVerticalSolidList"/>
    <dgm:cxn modelId="{35760F87-39FE-42A1-9E38-1556441E3329}" type="presParOf" srcId="{DFB541F0-9E89-4ED7-A0F1-35011107F6D9}" destId="{274C0F56-726A-47F7-8A08-DDE29B883A1A}" srcOrd="0" destOrd="0" presId="urn:microsoft.com/office/officeart/2018/2/layout/IconVerticalSolidList"/>
    <dgm:cxn modelId="{3D256B53-7FC1-4E44-8B8B-E7ED0031C0DD}" type="presParOf" srcId="{DFB541F0-9E89-4ED7-A0F1-35011107F6D9}" destId="{BE941906-8476-4630-86E1-3D16FCF7E6C5}" srcOrd="1" destOrd="0" presId="urn:microsoft.com/office/officeart/2018/2/layout/IconVerticalSolidList"/>
    <dgm:cxn modelId="{A02716DE-0655-40D1-9B15-1520CAF89548}" type="presParOf" srcId="{DFB541F0-9E89-4ED7-A0F1-35011107F6D9}" destId="{CCFC2025-D85F-4C19-9CFC-36F4CD85C176}" srcOrd="2" destOrd="0" presId="urn:microsoft.com/office/officeart/2018/2/layout/IconVerticalSolidList"/>
    <dgm:cxn modelId="{F5FD055E-5A63-4EB8-AD2C-41E9677A1778}" type="presParOf" srcId="{DFB541F0-9E89-4ED7-A0F1-35011107F6D9}" destId="{A1AD6C1B-E0B4-46BB-8362-83B245E58818}" srcOrd="3" destOrd="0" presId="urn:microsoft.com/office/officeart/2018/2/layout/IconVerticalSolidList"/>
    <dgm:cxn modelId="{1164752E-E9AA-4000-B8B5-2B1CE760D6C1}" type="presParOf" srcId="{2420AA99-E900-4810-9127-734A7748D2B3}" destId="{3015C15F-E079-4BD6-893B-EB07D2FAA378}" srcOrd="5" destOrd="0" presId="urn:microsoft.com/office/officeart/2018/2/layout/IconVerticalSolidList"/>
    <dgm:cxn modelId="{D87C6813-7F9B-4696-8EAD-1385C45C7A02}" type="presParOf" srcId="{2420AA99-E900-4810-9127-734A7748D2B3}" destId="{D36FD17A-1AD2-4AE6-BC44-2D63CD978FD7}" srcOrd="6" destOrd="0" presId="urn:microsoft.com/office/officeart/2018/2/layout/IconVerticalSolidList"/>
    <dgm:cxn modelId="{6B0D0F6E-0955-4E96-9117-EAB16DA49349}" type="presParOf" srcId="{D36FD17A-1AD2-4AE6-BC44-2D63CD978FD7}" destId="{04F5CFC9-C44B-4F6A-9893-AE19EBD7712F}" srcOrd="0" destOrd="0" presId="urn:microsoft.com/office/officeart/2018/2/layout/IconVerticalSolidList"/>
    <dgm:cxn modelId="{CFC52179-4A49-4B78-AEE2-5C16C5BB4868}" type="presParOf" srcId="{D36FD17A-1AD2-4AE6-BC44-2D63CD978FD7}" destId="{4EFC6FAD-C6F8-4A39-B55D-B70C7701B990}" srcOrd="1" destOrd="0" presId="urn:microsoft.com/office/officeart/2018/2/layout/IconVerticalSolidList"/>
    <dgm:cxn modelId="{2F352E0D-0803-44B8-9629-87992FC1D7D4}" type="presParOf" srcId="{D36FD17A-1AD2-4AE6-BC44-2D63CD978FD7}" destId="{09E8DB1E-A901-4CB7-9FBF-6AD1BAA25CC1}" srcOrd="2" destOrd="0" presId="urn:microsoft.com/office/officeart/2018/2/layout/IconVerticalSolidList"/>
    <dgm:cxn modelId="{71F83D28-3730-4845-ACA7-C67C6852034F}" type="presParOf" srcId="{D36FD17A-1AD2-4AE6-BC44-2D63CD978FD7}" destId="{D0CF0A0A-24B8-49F4-A8F9-DACB170968A0}" srcOrd="3" destOrd="0" presId="urn:microsoft.com/office/officeart/2018/2/layout/IconVerticalSolidList"/>
    <dgm:cxn modelId="{AA38ACF4-0B4D-4D78-8466-AB321E7C296E}" type="presParOf" srcId="{2420AA99-E900-4810-9127-734A7748D2B3}" destId="{6765A3C4-EC07-4990-9B7B-BF8261409B30}" srcOrd="7" destOrd="0" presId="urn:microsoft.com/office/officeart/2018/2/layout/IconVerticalSolidList"/>
    <dgm:cxn modelId="{DA215FBA-16A1-4318-9D6D-AE411E78D381}" type="presParOf" srcId="{2420AA99-E900-4810-9127-734A7748D2B3}" destId="{59C11FD8-99B3-4961-AE22-B4C1AC752312}" srcOrd="8" destOrd="0" presId="urn:microsoft.com/office/officeart/2018/2/layout/IconVerticalSolidList"/>
    <dgm:cxn modelId="{C7CE2CB3-194F-4922-B528-0FD7BD06B3EC}" type="presParOf" srcId="{59C11FD8-99B3-4961-AE22-B4C1AC752312}" destId="{0DA9809A-8131-445F-89B1-07B17804F473}" srcOrd="0" destOrd="0" presId="urn:microsoft.com/office/officeart/2018/2/layout/IconVerticalSolidList"/>
    <dgm:cxn modelId="{60C9E36D-53D3-4C4A-A4AA-D8C0D8314E0E}" type="presParOf" srcId="{59C11FD8-99B3-4961-AE22-B4C1AC752312}" destId="{287E123F-D2DA-41EC-8598-136BAF04434B}" srcOrd="1" destOrd="0" presId="urn:microsoft.com/office/officeart/2018/2/layout/IconVerticalSolidList"/>
    <dgm:cxn modelId="{486BF6D3-9493-4C23-BB64-326161ADB56F}" type="presParOf" srcId="{59C11FD8-99B3-4961-AE22-B4C1AC752312}" destId="{6D68A2D4-4E93-4C0A-900C-2BAAABD48BDC}" srcOrd="2" destOrd="0" presId="urn:microsoft.com/office/officeart/2018/2/layout/IconVerticalSolidList"/>
    <dgm:cxn modelId="{388A41B4-D8BB-4529-A20B-34DA5C6637CC}" type="presParOf" srcId="{59C11FD8-99B3-4961-AE22-B4C1AC752312}" destId="{914A725F-56B3-46E3-865A-1644C9999B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3D313E-8E94-42C0-8457-C10A65859BB1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3F96AE-FDC0-4E75-A13A-AA008A83186C}">
      <dgm:prSet/>
      <dgm:spPr/>
      <dgm:t>
        <a:bodyPr/>
        <a:lstStyle/>
        <a:p>
          <a:r>
            <a:rPr lang="en-US"/>
            <a:t>Remember</a:t>
          </a:r>
        </a:p>
      </dgm:t>
    </dgm:pt>
    <dgm:pt modelId="{70861BB2-7667-4C96-A67C-DA93D015C0B1}" type="parTrans" cxnId="{05812C04-281F-4C56-B0BE-18B2D889F25A}">
      <dgm:prSet/>
      <dgm:spPr/>
      <dgm:t>
        <a:bodyPr/>
        <a:lstStyle/>
        <a:p>
          <a:endParaRPr lang="en-US"/>
        </a:p>
      </dgm:t>
    </dgm:pt>
    <dgm:pt modelId="{78BC4BDB-5BAB-40FD-A7E4-7FE268F153D1}" type="sibTrans" cxnId="{05812C04-281F-4C56-B0BE-18B2D889F25A}">
      <dgm:prSet/>
      <dgm:spPr/>
      <dgm:t>
        <a:bodyPr/>
        <a:lstStyle/>
        <a:p>
          <a:endParaRPr lang="en-US"/>
        </a:p>
      </dgm:t>
    </dgm:pt>
    <dgm:pt modelId="{9FA7B0C0-27B6-4E7B-A91D-E8258229CDB8}">
      <dgm:prSet/>
      <dgm:spPr/>
      <dgm:t>
        <a:bodyPr/>
        <a:lstStyle/>
        <a:p>
          <a:r>
            <a:rPr lang="en-US"/>
            <a:t>Remember you are an evaluator and not a friend.</a:t>
          </a:r>
        </a:p>
      </dgm:t>
    </dgm:pt>
    <dgm:pt modelId="{7B8C986C-2F66-46F7-9EED-A6C544510C10}" type="parTrans" cxnId="{11FABD44-7D65-47CB-9082-184BBF75E754}">
      <dgm:prSet/>
      <dgm:spPr/>
      <dgm:t>
        <a:bodyPr/>
        <a:lstStyle/>
        <a:p>
          <a:endParaRPr lang="en-US"/>
        </a:p>
      </dgm:t>
    </dgm:pt>
    <dgm:pt modelId="{813A5C5B-B57C-4AEB-BAF1-2BA94537304C}" type="sibTrans" cxnId="{11FABD44-7D65-47CB-9082-184BBF75E754}">
      <dgm:prSet/>
      <dgm:spPr/>
      <dgm:t>
        <a:bodyPr/>
        <a:lstStyle/>
        <a:p>
          <a:endParaRPr lang="en-US"/>
        </a:p>
      </dgm:t>
    </dgm:pt>
    <dgm:pt modelId="{0CB25C0B-7263-4F4A-B7E1-E979DECF785F}">
      <dgm:prSet/>
      <dgm:spPr/>
      <dgm:t>
        <a:bodyPr/>
        <a:lstStyle/>
        <a:p>
          <a:r>
            <a:rPr lang="en-US"/>
            <a:t>Becoming</a:t>
          </a:r>
        </a:p>
      </dgm:t>
    </dgm:pt>
    <dgm:pt modelId="{F9FCE1B6-2CC5-46C7-BD67-79CA8CEE3220}" type="parTrans" cxnId="{E3F33363-848F-4836-B8C4-015206ACB3EE}">
      <dgm:prSet/>
      <dgm:spPr/>
      <dgm:t>
        <a:bodyPr/>
        <a:lstStyle/>
        <a:p>
          <a:endParaRPr lang="en-US"/>
        </a:p>
      </dgm:t>
    </dgm:pt>
    <dgm:pt modelId="{9BA34372-4641-48CC-BDB3-9D9B019F59F6}" type="sibTrans" cxnId="{E3F33363-848F-4836-B8C4-015206ACB3EE}">
      <dgm:prSet/>
      <dgm:spPr/>
      <dgm:t>
        <a:bodyPr/>
        <a:lstStyle/>
        <a:p>
          <a:endParaRPr lang="en-US"/>
        </a:p>
      </dgm:t>
    </dgm:pt>
    <dgm:pt modelId="{B27CD557-F64B-4376-9157-0E6F3F743184}">
      <dgm:prSet/>
      <dgm:spPr/>
      <dgm:t>
        <a:bodyPr/>
        <a:lstStyle/>
        <a:p>
          <a:r>
            <a:rPr lang="en-US"/>
            <a:t>Becoming too buddy-buddy can cause issues with evaluations, understanding, expectations, and integrity.</a:t>
          </a:r>
        </a:p>
      </dgm:t>
    </dgm:pt>
    <dgm:pt modelId="{9364137D-4A81-4FA1-B264-7277AD860FBD}" type="parTrans" cxnId="{A6591A0D-C7D6-4CBF-AD6B-8B6FFD9D1266}">
      <dgm:prSet/>
      <dgm:spPr/>
      <dgm:t>
        <a:bodyPr/>
        <a:lstStyle/>
        <a:p>
          <a:endParaRPr lang="en-US"/>
        </a:p>
      </dgm:t>
    </dgm:pt>
    <dgm:pt modelId="{529CC5E3-541B-46E9-8D8E-948A5EC4F083}" type="sibTrans" cxnId="{A6591A0D-C7D6-4CBF-AD6B-8B6FFD9D1266}">
      <dgm:prSet/>
      <dgm:spPr/>
      <dgm:t>
        <a:bodyPr/>
        <a:lstStyle/>
        <a:p>
          <a:endParaRPr lang="en-US"/>
        </a:p>
      </dgm:t>
    </dgm:pt>
    <dgm:pt modelId="{1A6F8BB4-4B7A-4187-8743-E4CB42620C0F}">
      <dgm:prSet/>
      <dgm:spPr/>
      <dgm:t>
        <a:bodyPr/>
        <a:lstStyle/>
        <a:p>
          <a:r>
            <a:rPr lang="en-US"/>
            <a:t>Help</a:t>
          </a:r>
        </a:p>
      </dgm:t>
    </dgm:pt>
    <dgm:pt modelId="{22DC5869-915B-4065-929D-8D2C2B34C49E}" type="parTrans" cxnId="{F6FBFB8D-9B7E-4EAE-912D-A06F3CA815C6}">
      <dgm:prSet/>
      <dgm:spPr/>
      <dgm:t>
        <a:bodyPr/>
        <a:lstStyle/>
        <a:p>
          <a:endParaRPr lang="en-US"/>
        </a:p>
      </dgm:t>
    </dgm:pt>
    <dgm:pt modelId="{FDCC5572-5378-42FF-B0B5-3F68A28392C0}" type="sibTrans" cxnId="{F6FBFB8D-9B7E-4EAE-912D-A06F3CA815C6}">
      <dgm:prSet/>
      <dgm:spPr/>
      <dgm:t>
        <a:bodyPr/>
        <a:lstStyle/>
        <a:p>
          <a:endParaRPr lang="en-US"/>
        </a:p>
      </dgm:t>
    </dgm:pt>
    <dgm:pt modelId="{9FA183C8-0B41-442C-A22F-52C625306E24}">
      <dgm:prSet/>
      <dgm:spPr/>
      <dgm:t>
        <a:bodyPr/>
        <a:lstStyle/>
        <a:p>
          <a:r>
            <a:rPr lang="en-US"/>
            <a:t>Help when you can but let the trainee fail if needed. </a:t>
          </a:r>
        </a:p>
      </dgm:t>
    </dgm:pt>
    <dgm:pt modelId="{EAD9D5A3-BFD4-4D5A-88F0-67F8FCBF1B53}" type="parTrans" cxnId="{82BB9049-51EF-42B3-8E23-EF2F6EFCA90B}">
      <dgm:prSet/>
      <dgm:spPr/>
      <dgm:t>
        <a:bodyPr/>
        <a:lstStyle/>
        <a:p>
          <a:endParaRPr lang="en-US"/>
        </a:p>
      </dgm:t>
    </dgm:pt>
    <dgm:pt modelId="{9AC0D020-997E-4118-A62A-078D9C0AB2D5}" type="sibTrans" cxnId="{82BB9049-51EF-42B3-8E23-EF2F6EFCA90B}">
      <dgm:prSet/>
      <dgm:spPr/>
      <dgm:t>
        <a:bodyPr/>
        <a:lstStyle/>
        <a:p>
          <a:endParaRPr lang="en-US"/>
        </a:p>
      </dgm:t>
    </dgm:pt>
    <dgm:pt modelId="{4A97C2CF-88A3-4937-AE94-075031DAAB89}" type="pres">
      <dgm:prSet presAssocID="{DC3D313E-8E94-42C0-8457-C10A65859BB1}" presName="Name0" presStyleCnt="0">
        <dgm:presLayoutVars>
          <dgm:dir/>
          <dgm:animLvl val="lvl"/>
          <dgm:resizeHandles val="exact"/>
        </dgm:presLayoutVars>
      </dgm:prSet>
      <dgm:spPr/>
    </dgm:pt>
    <dgm:pt modelId="{52D7B0F8-41D4-4EF1-BB80-15C88B827CBE}" type="pres">
      <dgm:prSet presAssocID="{4F3F96AE-FDC0-4E75-A13A-AA008A83186C}" presName="linNode" presStyleCnt="0"/>
      <dgm:spPr/>
    </dgm:pt>
    <dgm:pt modelId="{C9336764-7BB6-46C3-8AD8-C9FB35DEC3B8}" type="pres">
      <dgm:prSet presAssocID="{4F3F96AE-FDC0-4E75-A13A-AA008A83186C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0B6AD64D-BF66-4C44-AFE3-6E13FA73684F}" type="pres">
      <dgm:prSet presAssocID="{4F3F96AE-FDC0-4E75-A13A-AA008A83186C}" presName="descendantText" presStyleLbl="alignNode1" presStyleIdx="0" presStyleCnt="3">
        <dgm:presLayoutVars>
          <dgm:bulletEnabled/>
        </dgm:presLayoutVars>
      </dgm:prSet>
      <dgm:spPr/>
    </dgm:pt>
    <dgm:pt modelId="{3CE4EA81-E47A-4416-B387-09747992DC05}" type="pres">
      <dgm:prSet presAssocID="{78BC4BDB-5BAB-40FD-A7E4-7FE268F153D1}" presName="sp" presStyleCnt="0"/>
      <dgm:spPr/>
    </dgm:pt>
    <dgm:pt modelId="{F6A2DA55-8B13-47C8-A694-87D253A9F9EF}" type="pres">
      <dgm:prSet presAssocID="{0CB25C0B-7263-4F4A-B7E1-E979DECF785F}" presName="linNode" presStyleCnt="0"/>
      <dgm:spPr/>
    </dgm:pt>
    <dgm:pt modelId="{ADE67568-AC59-40C2-9F70-904EF7727A73}" type="pres">
      <dgm:prSet presAssocID="{0CB25C0B-7263-4F4A-B7E1-E979DECF785F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783A0D61-3CC8-417F-A287-F1DD9A08A964}" type="pres">
      <dgm:prSet presAssocID="{0CB25C0B-7263-4F4A-B7E1-E979DECF785F}" presName="descendantText" presStyleLbl="alignNode1" presStyleIdx="1" presStyleCnt="3">
        <dgm:presLayoutVars>
          <dgm:bulletEnabled/>
        </dgm:presLayoutVars>
      </dgm:prSet>
      <dgm:spPr/>
    </dgm:pt>
    <dgm:pt modelId="{445C356E-2299-495D-9B57-19A53F8CA82E}" type="pres">
      <dgm:prSet presAssocID="{9BA34372-4641-48CC-BDB3-9D9B019F59F6}" presName="sp" presStyleCnt="0"/>
      <dgm:spPr/>
    </dgm:pt>
    <dgm:pt modelId="{43D0DD47-94A2-4CBA-A10D-BDC8EC36DEF2}" type="pres">
      <dgm:prSet presAssocID="{1A6F8BB4-4B7A-4187-8743-E4CB42620C0F}" presName="linNode" presStyleCnt="0"/>
      <dgm:spPr/>
    </dgm:pt>
    <dgm:pt modelId="{DCEBC8B7-9AD8-492D-A6C4-F95FC58B5020}" type="pres">
      <dgm:prSet presAssocID="{1A6F8BB4-4B7A-4187-8743-E4CB42620C0F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9DF5CE11-1B6C-4542-9AEE-A91C6D34759C}" type="pres">
      <dgm:prSet presAssocID="{1A6F8BB4-4B7A-4187-8743-E4CB42620C0F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05812C04-281F-4C56-B0BE-18B2D889F25A}" srcId="{DC3D313E-8E94-42C0-8457-C10A65859BB1}" destId="{4F3F96AE-FDC0-4E75-A13A-AA008A83186C}" srcOrd="0" destOrd="0" parTransId="{70861BB2-7667-4C96-A67C-DA93D015C0B1}" sibTransId="{78BC4BDB-5BAB-40FD-A7E4-7FE268F153D1}"/>
    <dgm:cxn modelId="{A6591A0D-C7D6-4CBF-AD6B-8B6FFD9D1266}" srcId="{0CB25C0B-7263-4F4A-B7E1-E979DECF785F}" destId="{B27CD557-F64B-4376-9157-0E6F3F743184}" srcOrd="0" destOrd="0" parTransId="{9364137D-4A81-4FA1-B264-7277AD860FBD}" sibTransId="{529CC5E3-541B-46E9-8D8E-948A5EC4F083}"/>
    <dgm:cxn modelId="{FF9D2924-F2B1-40CF-91C4-202D2FF0E75B}" type="presOf" srcId="{9FA7B0C0-27B6-4E7B-A91D-E8258229CDB8}" destId="{0B6AD64D-BF66-4C44-AFE3-6E13FA73684F}" srcOrd="0" destOrd="0" presId="urn:microsoft.com/office/officeart/2016/7/layout/VerticalHollowActionList"/>
    <dgm:cxn modelId="{D260F032-9DEE-47BD-8146-01EC2ADC1E29}" type="presOf" srcId="{B27CD557-F64B-4376-9157-0E6F3F743184}" destId="{783A0D61-3CC8-417F-A287-F1DD9A08A964}" srcOrd="0" destOrd="0" presId="urn:microsoft.com/office/officeart/2016/7/layout/VerticalHollowActionList"/>
    <dgm:cxn modelId="{C807BB36-BC4F-4C40-B0B7-6A3A5CD24FDB}" type="presOf" srcId="{DC3D313E-8E94-42C0-8457-C10A65859BB1}" destId="{4A97C2CF-88A3-4937-AE94-075031DAAB89}" srcOrd="0" destOrd="0" presId="urn:microsoft.com/office/officeart/2016/7/layout/VerticalHollowActionList"/>
    <dgm:cxn modelId="{E3F33363-848F-4836-B8C4-015206ACB3EE}" srcId="{DC3D313E-8E94-42C0-8457-C10A65859BB1}" destId="{0CB25C0B-7263-4F4A-B7E1-E979DECF785F}" srcOrd="1" destOrd="0" parTransId="{F9FCE1B6-2CC5-46C7-BD67-79CA8CEE3220}" sibTransId="{9BA34372-4641-48CC-BDB3-9D9B019F59F6}"/>
    <dgm:cxn modelId="{11FABD44-7D65-47CB-9082-184BBF75E754}" srcId="{4F3F96AE-FDC0-4E75-A13A-AA008A83186C}" destId="{9FA7B0C0-27B6-4E7B-A91D-E8258229CDB8}" srcOrd="0" destOrd="0" parTransId="{7B8C986C-2F66-46F7-9EED-A6C544510C10}" sibTransId="{813A5C5B-B57C-4AEB-BAF1-2BA94537304C}"/>
    <dgm:cxn modelId="{82BB9049-51EF-42B3-8E23-EF2F6EFCA90B}" srcId="{1A6F8BB4-4B7A-4187-8743-E4CB42620C0F}" destId="{9FA183C8-0B41-442C-A22F-52C625306E24}" srcOrd="0" destOrd="0" parTransId="{EAD9D5A3-BFD4-4D5A-88F0-67F8FCBF1B53}" sibTransId="{9AC0D020-997E-4118-A62A-078D9C0AB2D5}"/>
    <dgm:cxn modelId="{81017D53-5DB1-408A-856E-3F35A7DE6F04}" type="presOf" srcId="{9FA183C8-0B41-442C-A22F-52C625306E24}" destId="{9DF5CE11-1B6C-4542-9AEE-A91C6D34759C}" srcOrd="0" destOrd="0" presId="urn:microsoft.com/office/officeart/2016/7/layout/VerticalHollowActionList"/>
    <dgm:cxn modelId="{F6FBFB8D-9B7E-4EAE-912D-A06F3CA815C6}" srcId="{DC3D313E-8E94-42C0-8457-C10A65859BB1}" destId="{1A6F8BB4-4B7A-4187-8743-E4CB42620C0F}" srcOrd="2" destOrd="0" parTransId="{22DC5869-915B-4065-929D-8D2C2B34C49E}" sibTransId="{FDCC5572-5378-42FF-B0B5-3F68A28392C0}"/>
    <dgm:cxn modelId="{F88DF0B3-3A34-4179-8CEE-8AAB36B2F71E}" type="presOf" srcId="{0CB25C0B-7263-4F4A-B7E1-E979DECF785F}" destId="{ADE67568-AC59-40C2-9F70-904EF7727A73}" srcOrd="0" destOrd="0" presId="urn:microsoft.com/office/officeart/2016/7/layout/VerticalHollowActionList"/>
    <dgm:cxn modelId="{5CD429C5-8AAC-42EC-B709-D6002C73563B}" type="presOf" srcId="{1A6F8BB4-4B7A-4187-8743-E4CB42620C0F}" destId="{DCEBC8B7-9AD8-492D-A6C4-F95FC58B5020}" srcOrd="0" destOrd="0" presId="urn:microsoft.com/office/officeart/2016/7/layout/VerticalHollowActionList"/>
    <dgm:cxn modelId="{B3DDF0DB-2B43-4F66-A52C-05415A1020A0}" type="presOf" srcId="{4F3F96AE-FDC0-4E75-A13A-AA008A83186C}" destId="{C9336764-7BB6-46C3-8AD8-C9FB35DEC3B8}" srcOrd="0" destOrd="0" presId="urn:microsoft.com/office/officeart/2016/7/layout/VerticalHollowActionList"/>
    <dgm:cxn modelId="{F17AF6C4-EA0A-42DB-BAEA-3BF2DFB547EC}" type="presParOf" srcId="{4A97C2CF-88A3-4937-AE94-075031DAAB89}" destId="{52D7B0F8-41D4-4EF1-BB80-15C88B827CBE}" srcOrd="0" destOrd="0" presId="urn:microsoft.com/office/officeart/2016/7/layout/VerticalHollowActionList"/>
    <dgm:cxn modelId="{07EB1D07-46AB-4562-9C5B-8516FFAAF355}" type="presParOf" srcId="{52D7B0F8-41D4-4EF1-BB80-15C88B827CBE}" destId="{C9336764-7BB6-46C3-8AD8-C9FB35DEC3B8}" srcOrd="0" destOrd="0" presId="urn:microsoft.com/office/officeart/2016/7/layout/VerticalHollowActionList"/>
    <dgm:cxn modelId="{37CD0C23-BBB5-4B9B-8DFF-72D81CAB40D6}" type="presParOf" srcId="{52D7B0F8-41D4-4EF1-BB80-15C88B827CBE}" destId="{0B6AD64D-BF66-4C44-AFE3-6E13FA73684F}" srcOrd="1" destOrd="0" presId="urn:microsoft.com/office/officeart/2016/7/layout/VerticalHollowActionList"/>
    <dgm:cxn modelId="{FA385ED8-3ABA-46AA-BA5D-E2E89D8985D1}" type="presParOf" srcId="{4A97C2CF-88A3-4937-AE94-075031DAAB89}" destId="{3CE4EA81-E47A-4416-B387-09747992DC05}" srcOrd="1" destOrd="0" presId="urn:microsoft.com/office/officeart/2016/7/layout/VerticalHollowActionList"/>
    <dgm:cxn modelId="{9C2B89EC-9A13-45C6-BB3D-2C58C616413B}" type="presParOf" srcId="{4A97C2CF-88A3-4937-AE94-075031DAAB89}" destId="{F6A2DA55-8B13-47C8-A694-87D253A9F9EF}" srcOrd="2" destOrd="0" presId="urn:microsoft.com/office/officeart/2016/7/layout/VerticalHollowActionList"/>
    <dgm:cxn modelId="{904CBD9D-F8E9-4D6A-9E8A-99CD391A32D4}" type="presParOf" srcId="{F6A2DA55-8B13-47C8-A694-87D253A9F9EF}" destId="{ADE67568-AC59-40C2-9F70-904EF7727A73}" srcOrd="0" destOrd="0" presId="urn:microsoft.com/office/officeart/2016/7/layout/VerticalHollowActionList"/>
    <dgm:cxn modelId="{8E0A0B04-F6FA-4074-A3B2-EB7871E3B990}" type="presParOf" srcId="{F6A2DA55-8B13-47C8-A694-87D253A9F9EF}" destId="{783A0D61-3CC8-417F-A287-F1DD9A08A964}" srcOrd="1" destOrd="0" presId="urn:microsoft.com/office/officeart/2016/7/layout/VerticalHollowActionList"/>
    <dgm:cxn modelId="{8736F801-5862-425D-93CC-E7CFE19CC23E}" type="presParOf" srcId="{4A97C2CF-88A3-4937-AE94-075031DAAB89}" destId="{445C356E-2299-495D-9B57-19A53F8CA82E}" srcOrd="3" destOrd="0" presId="urn:microsoft.com/office/officeart/2016/7/layout/VerticalHollowActionList"/>
    <dgm:cxn modelId="{DA48F62B-0A7E-4A64-B1FA-BFA560D54D9F}" type="presParOf" srcId="{4A97C2CF-88A3-4937-AE94-075031DAAB89}" destId="{43D0DD47-94A2-4CBA-A10D-BDC8EC36DEF2}" srcOrd="4" destOrd="0" presId="urn:microsoft.com/office/officeart/2016/7/layout/VerticalHollowActionList"/>
    <dgm:cxn modelId="{EAFD83B9-12F0-4694-B4E4-5198D79D5884}" type="presParOf" srcId="{43D0DD47-94A2-4CBA-A10D-BDC8EC36DEF2}" destId="{DCEBC8B7-9AD8-492D-A6C4-F95FC58B5020}" srcOrd="0" destOrd="0" presId="urn:microsoft.com/office/officeart/2016/7/layout/VerticalHollowActionList"/>
    <dgm:cxn modelId="{6221C616-8C7A-4686-AF68-5290F3D4A396}" type="presParOf" srcId="{43D0DD47-94A2-4CBA-A10D-BDC8EC36DEF2}" destId="{9DF5CE11-1B6C-4542-9AEE-A91C6D34759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2035E4-6DCF-4B87-89D3-C71A529EFD7B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71012AE-9799-48F1-8A12-7D770F5AAF4A}">
      <dgm:prSet/>
      <dgm:spPr/>
      <dgm:t>
        <a:bodyPr/>
        <a:lstStyle/>
        <a:p>
          <a:r>
            <a:rPr lang="en-US"/>
            <a:t>Excellent at written and oral</a:t>
          </a:r>
        </a:p>
      </dgm:t>
    </dgm:pt>
    <dgm:pt modelId="{AC1D9B2E-F5E9-4629-89AD-43A075D4FC69}" type="parTrans" cxnId="{4E888228-CE11-4CCD-BFEA-A41C570D3F92}">
      <dgm:prSet/>
      <dgm:spPr/>
      <dgm:t>
        <a:bodyPr/>
        <a:lstStyle/>
        <a:p>
          <a:endParaRPr lang="en-US"/>
        </a:p>
      </dgm:t>
    </dgm:pt>
    <dgm:pt modelId="{8CFA84BF-F92E-4620-A692-02CC4CD88BC1}" type="sibTrans" cxnId="{4E888228-CE11-4CCD-BFEA-A41C570D3F92}">
      <dgm:prSet/>
      <dgm:spPr/>
      <dgm:t>
        <a:bodyPr/>
        <a:lstStyle/>
        <a:p>
          <a:endParaRPr lang="en-US"/>
        </a:p>
      </dgm:t>
    </dgm:pt>
    <dgm:pt modelId="{2BFFBD5E-EB3C-4D3B-AF84-B33BA12559F5}">
      <dgm:prSet/>
      <dgm:spPr/>
      <dgm:t>
        <a:bodyPr/>
        <a:lstStyle/>
        <a:p>
          <a:r>
            <a:rPr lang="en-US"/>
            <a:t>Feedback, feedback, feedback</a:t>
          </a:r>
        </a:p>
      </dgm:t>
    </dgm:pt>
    <dgm:pt modelId="{49FA5F14-8273-4D69-9ED9-E2ACD4140D11}" type="parTrans" cxnId="{08A80D2B-D6D4-4AFA-892E-65E4D252E28E}">
      <dgm:prSet/>
      <dgm:spPr/>
      <dgm:t>
        <a:bodyPr/>
        <a:lstStyle/>
        <a:p>
          <a:endParaRPr lang="en-US"/>
        </a:p>
      </dgm:t>
    </dgm:pt>
    <dgm:pt modelId="{6A99D9FA-399A-4700-865E-5CD787FEF2AA}" type="sibTrans" cxnId="{08A80D2B-D6D4-4AFA-892E-65E4D252E28E}">
      <dgm:prSet/>
      <dgm:spPr/>
      <dgm:t>
        <a:bodyPr/>
        <a:lstStyle/>
        <a:p>
          <a:endParaRPr lang="en-US"/>
        </a:p>
      </dgm:t>
    </dgm:pt>
    <dgm:pt modelId="{E549D9AF-109B-4993-9283-2FBEA3EACFE2}">
      <dgm:prSet/>
      <dgm:spPr/>
      <dgm:t>
        <a:bodyPr/>
        <a:lstStyle/>
        <a:p>
          <a:r>
            <a:rPr lang="en-US"/>
            <a:t>Never have evaluation sessions alone</a:t>
          </a:r>
        </a:p>
      </dgm:t>
    </dgm:pt>
    <dgm:pt modelId="{F59086BA-1623-476C-ADD3-D5AD905559CE}" type="parTrans" cxnId="{D073BA5B-3035-48C0-9314-E234B0C19F8C}">
      <dgm:prSet/>
      <dgm:spPr/>
      <dgm:t>
        <a:bodyPr/>
        <a:lstStyle/>
        <a:p>
          <a:endParaRPr lang="en-US"/>
        </a:p>
      </dgm:t>
    </dgm:pt>
    <dgm:pt modelId="{24FDEF8F-13C5-4C7B-ACD2-2316050C5014}" type="sibTrans" cxnId="{D073BA5B-3035-48C0-9314-E234B0C19F8C}">
      <dgm:prSet/>
      <dgm:spPr/>
      <dgm:t>
        <a:bodyPr/>
        <a:lstStyle/>
        <a:p>
          <a:endParaRPr lang="en-US"/>
        </a:p>
      </dgm:t>
    </dgm:pt>
    <dgm:pt modelId="{74EBE391-4CAE-4E83-B367-8D4E7681A068}">
      <dgm:prSet/>
      <dgm:spPr/>
      <dgm:t>
        <a:bodyPr/>
        <a:lstStyle/>
        <a:p>
          <a:r>
            <a:rPr lang="en-US"/>
            <a:t>Have the feedback circle created</a:t>
          </a:r>
        </a:p>
      </dgm:t>
    </dgm:pt>
    <dgm:pt modelId="{718657CC-78DC-40D1-83C3-2E6A62A2FB26}" type="parTrans" cxnId="{C417EB3B-E795-4DC9-BD90-EDD431915810}">
      <dgm:prSet/>
      <dgm:spPr/>
      <dgm:t>
        <a:bodyPr/>
        <a:lstStyle/>
        <a:p>
          <a:endParaRPr lang="en-US"/>
        </a:p>
      </dgm:t>
    </dgm:pt>
    <dgm:pt modelId="{8EB24258-ADFE-4563-88B6-B70295FB0B59}" type="sibTrans" cxnId="{C417EB3B-E795-4DC9-BD90-EDD431915810}">
      <dgm:prSet/>
      <dgm:spPr/>
      <dgm:t>
        <a:bodyPr/>
        <a:lstStyle/>
        <a:p>
          <a:endParaRPr lang="en-US"/>
        </a:p>
      </dgm:t>
    </dgm:pt>
    <dgm:pt modelId="{EE93B823-5D27-4CE0-BBB7-2AB170DD3C28}">
      <dgm:prSet/>
      <dgm:spPr/>
      <dgm:t>
        <a:bodyPr/>
        <a:lstStyle/>
        <a:p>
          <a:r>
            <a:rPr lang="en-US"/>
            <a:t>Sandwich method</a:t>
          </a:r>
        </a:p>
      </dgm:t>
    </dgm:pt>
    <dgm:pt modelId="{64528F14-D93F-435D-9D22-651BEB204063}" type="parTrans" cxnId="{3EFC3BD8-F7E7-4D86-ADB6-D4F3E2154F00}">
      <dgm:prSet/>
      <dgm:spPr/>
      <dgm:t>
        <a:bodyPr/>
        <a:lstStyle/>
        <a:p>
          <a:endParaRPr lang="en-US"/>
        </a:p>
      </dgm:t>
    </dgm:pt>
    <dgm:pt modelId="{CD1B3D32-8263-4874-9B7A-FBFB77C21E27}" type="sibTrans" cxnId="{3EFC3BD8-F7E7-4D86-ADB6-D4F3E2154F00}">
      <dgm:prSet/>
      <dgm:spPr/>
      <dgm:t>
        <a:bodyPr/>
        <a:lstStyle/>
        <a:p>
          <a:endParaRPr lang="en-US"/>
        </a:p>
      </dgm:t>
    </dgm:pt>
    <dgm:pt modelId="{B47509E4-4B27-4CD7-8D47-E1DE67AE4615}" type="pres">
      <dgm:prSet presAssocID="{AE2035E4-6DCF-4B87-89D3-C71A529EFD7B}" presName="outerComposite" presStyleCnt="0">
        <dgm:presLayoutVars>
          <dgm:chMax val="5"/>
          <dgm:dir/>
          <dgm:resizeHandles val="exact"/>
        </dgm:presLayoutVars>
      </dgm:prSet>
      <dgm:spPr/>
    </dgm:pt>
    <dgm:pt modelId="{7B08EAA9-A106-439C-AB9B-120143288C31}" type="pres">
      <dgm:prSet presAssocID="{AE2035E4-6DCF-4B87-89D3-C71A529EFD7B}" presName="dummyMaxCanvas" presStyleCnt="0">
        <dgm:presLayoutVars/>
      </dgm:prSet>
      <dgm:spPr/>
    </dgm:pt>
    <dgm:pt modelId="{C652A9B9-8BE4-4109-8490-BFDB40066FBA}" type="pres">
      <dgm:prSet presAssocID="{AE2035E4-6DCF-4B87-89D3-C71A529EFD7B}" presName="FiveNodes_1" presStyleLbl="node1" presStyleIdx="0" presStyleCnt="5">
        <dgm:presLayoutVars>
          <dgm:bulletEnabled val="1"/>
        </dgm:presLayoutVars>
      </dgm:prSet>
      <dgm:spPr/>
    </dgm:pt>
    <dgm:pt modelId="{AAC6A83A-812A-42F2-AC89-80649438E45D}" type="pres">
      <dgm:prSet presAssocID="{AE2035E4-6DCF-4B87-89D3-C71A529EFD7B}" presName="FiveNodes_2" presStyleLbl="node1" presStyleIdx="1" presStyleCnt="5">
        <dgm:presLayoutVars>
          <dgm:bulletEnabled val="1"/>
        </dgm:presLayoutVars>
      </dgm:prSet>
      <dgm:spPr/>
    </dgm:pt>
    <dgm:pt modelId="{F0693541-D959-45C3-A14D-26ED8ACF2D9A}" type="pres">
      <dgm:prSet presAssocID="{AE2035E4-6DCF-4B87-89D3-C71A529EFD7B}" presName="FiveNodes_3" presStyleLbl="node1" presStyleIdx="2" presStyleCnt="5">
        <dgm:presLayoutVars>
          <dgm:bulletEnabled val="1"/>
        </dgm:presLayoutVars>
      </dgm:prSet>
      <dgm:spPr/>
    </dgm:pt>
    <dgm:pt modelId="{8E0F515C-B5FB-4DCB-8A8E-52E2971FB750}" type="pres">
      <dgm:prSet presAssocID="{AE2035E4-6DCF-4B87-89D3-C71A529EFD7B}" presName="FiveNodes_4" presStyleLbl="node1" presStyleIdx="3" presStyleCnt="5">
        <dgm:presLayoutVars>
          <dgm:bulletEnabled val="1"/>
        </dgm:presLayoutVars>
      </dgm:prSet>
      <dgm:spPr/>
    </dgm:pt>
    <dgm:pt modelId="{50902375-6F1F-4AE8-AAB9-D09FECAE7CAD}" type="pres">
      <dgm:prSet presAssocID="{AE2035E4-6DCF-4B87-89D3-C71A529EFD7B}" presName="FiveNodes_5" presStyleLbl="node1" presStyleIdx="4" presStyleCnt="5">
        <dgm:presLayoutVars>
          <dgm:bulletEnabled val="1"/>
        </dgm:presLayoutVars>
      </dgm:prSet>
      <dgm:spPr/>
    </dgm:pt>
    <dgm:pt modelId="{CB6AF29F-F1EB-422B-889F-BF1F1B5F18A8}" type="pres">
      <dgm:prSet presAssocID="{AE2035E4-6DCF-4B87-89D3-C71A529EFD7B}" presName="FiveConn_1-2" presStyleLbl="fgAccFollowNode1" presStyleIdx="0" presStyleCnt="4">
        <dgm:presLayoutVars>
          <dgm:bulletEnabled val="1"/>
        </dgm:presLayoutVars>
      </dgm:prSet>
      <dgm:spPr/>
    </dgm:pt>
    <dgm:pt modelId="{3C9FC7DA-2635-43FC-8B67-81F1A08CBDD9}" type="pres">
      <dgm:prSet presAssocID="{AE2035E4-6DCF-4B87-89D3-C71A529EFD7B}" presName="FiveConn_2-3" presStyleLbl="fgAccFollowNode1" presStyleIdx="1" presStyleCnt="4">
        <dgm:presLayoutVars>
          <dgm:bulletEnabled val="1"/>
        </dgm:presLayoutVars>
      </dgm:prSet>
      <dgm:spPr/>
    </dgm:pt>
    <dgm:pt modelId="{D1F964AC-6ADE-42B9-836D-DA51B289A85C}" type="pres">
      <dgm:prSet presAssocID="{AE2035E4-6DCF-4B87-89D3-C71A529EFD7B}" presName="FiveConn_3-4" presStyleLbl="fgAccFollowNode1" presStyleIdx="2" presStyleCnt="4">
        <dgm:presLayoutVars>
          <dgm:bulletEnabled val="1"/>
        </dgm:presLayoutVars>
      </dgm:prSet>
      <dgm:spPr/>
    </dgm:pt>
    <dgm:pt modelId="{26C61651-0F83-4ABB-8ACF-9636704A19F6}" type="pres">
      <dgm:prSet presAssocID="{AE2035E4-6DCF-4B87-89D3-C71A529EFD7B}" presName="FiveConn_4-5" presStyleLbl="fgAccFollowNode1" presStyleIdx="3" presStyleCnt="4">
        <dgm:presLayoutVars>
          <dgm:bulletEnabled val="1"/>
        </dgm:presLayoutVars>
      </dgm:prSet>
      <dgm:spPr/>
    </dgm:pt>
    <dgm:pt modelId="{A5478114-2583-42C5-9AC5-80C6E79AD1CB}" type="pres">
      <dgm:prSet presAssocID="{AE2035E4-6DCF-4B87-89D3-C71A529EFD7B}" presName="FiveNodes_1_text" presStyleLbl="node1" presStyleIdx="4" presStyleCnt="5">
        <dgm:presLayoutVars>
          <dgm:bulletEnabled val="1"/>
        </dgm:presLayoutVars>
      </dgm:prSet>
      <dgm:spPr/>
    </dgm:pt>
    <dgm:pt modelId="{85496CBC-1512-4AFD-9D75-F07D936C9EBA}" type="pres">
      <dgm:prSet presAssocID="{AE2035E4-6DCF-4B87-89D3-C71A529EFD7B}" presName="FiveNodes_2_text" presStyleLbl="node1" presStyleIdx="4" presStyleCnt="5">
        <dgm:presLayoutVars>
          <dgm:bulletEnabled val="1"/>
        </dgm:presLayoutVars>
      </dgm:prSet>
      <dgm:spPr/>
    </dgm:pt>
    <dgm:pt modelId="{DDF2F847-1B2A-4107-A937-77BB696A997E}" type="pres">
      <dgm:prSet presAssocID="{AE2035E4-6DCF-4B87-89D3-C71A529EFD7B}" presName="FiveNodes_3_text" presStyleLbl="node1" presStyleIdx="4" presStyleCnt="5">
        <dgm:presLayoutVars>
          <dgm:bulletEnabled val="1"/>
        </dgm:presLayoutVars>
      </dgm:prSet>
      <dgm:spPr/>
    </dgm:pt>
    <dgm:pt modelId="{DA04DC34-2B89-422C-81AA-0A4066037C41}" type="pres">
      <dgm:prSet presAssocID="{AE2035E4-6DCF-4B87-89D3-C71A529EFD7B}" presName="FiveNodes_4_text" presStyleLbl="node1" presStyleIdx="4" presStyleCnt="5">
        <dgm:presLayoutVars>
          <dgm:bulletEnabled val="1"/>
        </dgm:presLayoutVars>
      </dgm:prSet>
      <dgm:spPr/>
    </dgm:pt>
    <dgm:pt modelId="{CDF821D4-E5BE-42B7-8405-22E0F3362966}" type="pres">
      <dgm:prSet presAssocID="{AE2035E4-6DCF-4B87-89D3-C71A529EFD7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D8D5112-B5B8-4E75-B66A-5D9D8DB0A14E}" type="presOf" srcId="{74EBE391-4CAE-4E83-B367-8D4E7681A068}" destId="{8E0F515C-B5FB-4DCB-8A8E-52E2971FB750}" srcOrd="0" destOrd="0" presId="urn:microsoft.com/office/officeart/2005/8/layout/vProcess5"/>
    <dgm:cxn modelId="{2FDDD21B-2375-497F-B879-96913C52E87F}" type="presOf" srcId="{24FDEF8F-13C5-4C7B-ACD2-2316050C5014}" destId="{D1F964AC-6ADE-42B9-836D-DA51B289A85C}" srcOrd="0" destOrd="0" presId="urn:microsoft.com/office/officeart/2005/8/layout/vProcess5"/>
    <dgm:cxn modelId="{1D740823-DAFE-4DA6-8A94-EA24B8ED61F6}" type="presOf" srcId="{AE2035E4-6DCF-4B87-89D3-C71A529EFD7B}" destId="{B47509E4-4B27-4CD7-8D47-E1DE67AE4615}" srcOrd="0" destOrd="0" presId="urn:microsoft.com/office/officeart/2005/8/layout/vProcess5"/>
    <dgm:cxn modelId="{259DE127-EBD5-4340-9C97-779773C32B16}" type="presOf" srcId="{8EB24258-ADFE-4563-88B6-B70295FB0B59}" destId="{26C61651-0F83-4ABB-8ACF-9636704A19F6}" srcOrd="0" destOrd="0" presId="urn:microsoft.com/office/officeart/2005/8/layout/vProcess5"/>
    <dgm:cxn modelId="{4E888228-CE11-4CCD-BFEA-A41C570D3F92}" srcId="{AE2035E4-6DCF-4B87-89D3-C71A529EFD7B}" destId="{871012AE-9799-48F1-8A12-7D770F5AAF4A}" srcOrd="0" destOrd="0" parTransId="{AC1D9B2E-F5E9-4629-89AD-43A075D4FC69}" sibTransId="{8CFA84BF-F92E-4620-A692-02CC4CD88BC1}"/>
    <dgm:cxn modelId="{08A80D2B-D6D4-4AFA-892E-65E4D252E28E}" srcId="{AE2035E4-6DCF-4B87-89D3-C71A529EFD7B}" destId="{2BFFBD5E-EB3C-4D3B-AF84-B33BA12559F5}" srcOrd="1" destOrd="0" parTransId="{49FA5F14-8273-4D69-9ED9-E2ACD4140D11}" sibTransId="{6A99D9FA-399A-4700-865E-5CD787FEF2AA}"/>
    <dgm:cxn modelId="{8F70072E-2F0D-4F9F-BA7D-3FDE2C212AF7}" type="presOf" srcId="{EE93B823-5D27-4CE0-BBB7-2AB170DD3C28}" destId="{CDF821D4-E5BE-42B7-8405-22E0F3362966}" srcOrd="1" destOrd="0" presId="urn:microsoft.com/office/officeart/2005/8/layout/vProcess5"/>
    <dgm:cxn modelId="{55330930-8B52-464D-AE77-899C6698E286}" type="presOf" srcId="{74EBE391-4CAE-4E83-B367-8D4E7681A068}" destId="{DA04DC34-2B89-422C-81AA-0A4066037C41}" srcOrd="1" destOrd="0" presId="urn:microsoft.com/office/officeart/2005/8/layout/vProcess5"/>
    <dgm:cxn modelId="{C417EB3B-E795-4DC9-BD90-EDD431915810}" srcId="{AE2035E4-6DCF-4B87-89D3-C71A529EFD7B}" destId="{74EBE391-4CAE-4E83-B367-8D4E7681A068}" srcOrd="3" destOrd="0" parTransId="{718657CC-78DC-40D1-83C3-2E6A62A2FB26}" sibTransId="{8EB24258-ADFE-4563-88B6-B70295FB0B59}"/>
    <dgm:cxn modelId="{D073BA5B-3035-48C0-9314-E234B0C19F8C}" srcId="{AE2035E4-6DCF-4B87-89D3-C71A529EFD7B}" destId="{E549D9AF-109B-4993-9283-2FBEA3EACFE2}" srcOrd="2" destOrd="0" parTransId="{F59086BA-1623-476C-ADD3-D5AD905559CE}" sibTransId="{24FDEF8F-13C5-4C7B-ACD2-2316050C5014}"/>
    <dgm:cxn modelId="{9DB78565-6525-4DE3-B90B-AF243D6BC533}" type="presOf" srcId="{2BFFBD5E-EB3C-4D3B-AF84-B33BA12559F5}" destId="{85496CBC-1512-4AFD-9D75-F07D936C9EBA}" srcOrd="1" destOrd="0" presId="urn:microsoft.com/office/officeart/2005/8/layout/vProcess5"/>
    <dgm:cxn modelId="{5E2AAC4D-A4F4-4138-AC1D-F7625A8B55C8}" type="presOf" srcId="{E549D9AF-109B-4993-9283-2FBEA3EACFE2}" destId="{DDF2F847-1B2A-4107-A937-77BB696A997E}" srcOrd="1" destOrd="0" presId="urn:microsoft.com/office/officeart/2005/8/layout/vProcess5"/>
    <dgm:cxn modelId="{60E51B71-0C98-4E12-84EB-E1F7B798621A}" type="presOf" srcId="{EE93B823-5D27-4CE0-BBB7-2AB170DD3C28}" destId="{50902375-6F1F-4AE8-AAB9-D09FECAE7CAD}" srcOrd="0" destOrd="0" presId="urn:microsoft.com/office/officeart/2005/8/layout/vProcess5"/>
    <dgm:cxn modelId="{EC72C283-DC13-40A5-8941-EBF5E27C7AF0}" type="presOf" srcId="{871012AE-9799-48F1-8A12-7D770F5AAF4A}" destId="{C652A9B9-8BE4-4109-8490-BFDB40066FBA}" srcOrd="0" destOrd="0" presId="urn:microsoft.com/office/officeart/2005/8/layout/vProcess5"/>
    <dgm:cxn modelId="{10172488-6BD5-4258-A676-0FBD8999E16D}" type="presOf" srcId="{871012AE-9799-48F1-8A12-7D770F5AAF4A}" destId="{A5478114-2583-42C5-9AC5-80C6E79AD1CB}" srcOrd="1" destOrd="0" presId="urn:microsoft.com/office/officeart/2005/8/layout/vProcess5"/>
    <dgm:cxn modelId="{E11F2492-5963-49A6-87D1-B15648C88CE2}" type="presOf" srcId="{6A99D9FA-399A-4700-865E-5CD787FEF2AA}" destId="{3C9FC7DA-2635-43FC-8B67-81F1A08CBDD9}" srcOrd="0" destOrd="0" presId="urn:microsoft.com/office/officeart/2005/8/layout/vProcess5"/>
    <dgm:cxn modelId="{95DE9194-4E6A-4114-AC18-BF06B21CA21C}" type="presOf" srcId="{8CFA84BF-F92E-4620-A692-02CC4CD88BC1}" destId="{CB6AF29F-F1EB-422B-889F-BF1F1B5F18A8}" srcOrd="0" destOrd="0" presId="urn:microsoft.com/office/officeart/2005/8/layout/vProcess5"/>
    <dgm:cxn modelId="{58DCEFB6-1EA1-424A-9818-CA1180825CA3}" type="presOf" srcId="{2BFFBD5E-EB3C-4D3B-AF84-B33BA12559F5}" destId="{AAC6A83A-812A-42F2-AC89-80649438E45D}" srcOrd="0" destOrd="0" presId="urn:microsoft.com/office/officeart/2005/8/layout/vProcess5"/>
    <dgm:cxn modelId="{3EFC3BD8-F7E7-4D86-ADB6-D4F3E2154F00}" srcId="{AE2035E4-6DCF-4B87-89D3-C71A529EFD7B}" destId="{EE93B823-5D27-4CE0-BBB7-2AB170DD3C28}" srcOrd="4" destOrd="0" parTransId="{64528F14-D93F-435D-9D22-651BEB204063}" sibTransId="{CD1B3D32-8263-4874-9B7A-FBFB77C21E27}"/>
    <dgm:cxn modelId="{F9718CF3-9172-494F-A1E8-9B48CDAC9E0F}" type="presOf" srcId="{E549D9AF-109B-4993-9283-2FBEA3EACFE2}" destId="{F0693541-D959-45C3-A14D-26ED8ACF2D9A}" srcOrd="0" destOrd="0" presId="urn:microsoft.com/office/officeart/2005/8/layout/vProcess5"/>
    <dgm:cxn modelId="{53F7630A-6778-4B25-964B-4D63ED019647}" type="presParOf" srcId="{B47509E4-4B27-4CD7-8D47-E1DE67AE4615}" destId="{7B08EAA9-A106-439C-AB9B-120143288C31}" srcOrd="0" destOrd="0" presId="urn:microsoft.com/office/officeart/2005/8/layout/vProcess5"/>
    <dgm:cxn modelId="{C993B322-3520-44D6-AF8A-66DBCEDA42C6}" type="presParOf" srcId="{B47509E4-4B27-4CD7-8D47-E1DE67AE4615}" destId="{C652A9B9-8BE4-4109-8490-BFDB40066FBA}" srcOrd="1" destOrd="0" presId="urn:microsoft.com/office/officeart/2005/8/layout/vProcess5"/>
    <dgm:cxn modelId="{4240CDF4-B9B0-4402-B1BA-1D2AB2B05408}" type="presParOf" srcId="{B47509E4-4B27-4CD7-8D47-E1DE67AE4615}" destId="{AAC6A83A-812A-42F2-AC89-80649438E45D}" srcOrd="2" destOrd="0" presId="urn:microsoft.com/office/officeart/2005/8/layout/vProcess5"/>
    <dgm:cxn modelId="{DD5006CB-2766-420B-93AE-7E2F981C4A75}" type="presParOf" srcId="{B47509E4-4B27-4CD7-8D47-E1DE67AE4615}" destId="{F0693541-D959-45C3-A14D-26ED8ACF2D9A}" srcOrd="3" destOrd="0" presId="urn:microsoft.com/office/officeart/2005/8/layout/vProcess5"/>
    <dgm:cxn modelId="{4BABB621-D7F4-4A52-961F-C24668809EF6}" type="presParOf" srcId="{B47509E4-4B27-4CD7-8D47-E1DE67AE4615}" destId="{8E0F515C-B5FB-4DCB-8A8E-52E2971FB750}" srcOrd="4" destOrd="0" presId="urn:microsoft.com/office/officeart/2005/8/layout/vProcess5"/>
    <dgm:cxn modelId="{F7AACD38-539F-41E9-8E79-8EB1609D8C86}" type="presParOf" srcId="{B47509E4-4B27-4CD7-8D47-E1DE67AE4615}" destId="{50902375-6F1F-4AE8-AAB9-D09FECAE7CAD}" srcOrd="5" destOrd="0" presId="urn:microsoft.com/office/officeart/2005/8/layout/vProcess5"/>
    <dgm:cxn modelId="{7EEAE62D-BD56-4B4E-8DC0-D8EC81F49297}" type="presParOf" srcId="{B47509E4-4B27-4CD7-8D47-E1DE67AE4615}" destId="{CB6AF29F-F1EB-422B-889F-BF1F1B5F18A8}" srcOrd="6" destOrd="0" presId="urn:microsoft.com/office/officeart/2005/8/layout/vProcess5"/>
    <dgm:cxn modelId="{2928E4E3-9590-4D0D-8BC4-F0D8EE583266}" type="presParOf" srcId="{B47509E4-4B27-4CD7-8D47-E1DE67AE4615}" destId="{3C9FC7DA-2635-43FC-8B67-81F1A08CBDD9}" srcOrd="7" destOrd="0" presId="urn:microsoft.com/office/officeart/2005/8/layout/vProcess5"/>
    <dgm:cxn modelId="{F6A26B96-318A-4545-9648-276CDFCCD31E}" type="presParOf" srcId="{B47509E4-4B27-4CD7-8D47-E1DE67AE4615}" destId="{D1F964AC-6ADE-42B9-836D-DA51B289A85C}" srcOrd="8" destOrd="0" presId="urn:microsoft.com/office/officeart/2005/8/layout/vProcess5"/>
    <dgm:cxn modelId="{3D87AD89-0649-4257-A62D-E7603D6DDF3E}" type="presParOf" srcId="{B47509E4-4B27-4CD7-8D47-E1DE67AE4615}" destId="{26C61651-0F83-4ABB-8ACF-9636704A19F6}" srcOrd="9" destOrd="0" presId="urn:microsoft.com/office/officeart/2005/8/layout/vProcess5"/>
    <dgm:cxn modelId="{2FEF8298-241C-4A29-9DC2-591C76C508E7}" type="presParOf" srcId="{B47509E4-4B27-4CD7-8D47-E1DE67AE4615}" destId="{A5478114-2583-42C5-9AC5-80C6E79AD1CB}" srcOrd="10" destOrd="0" presId="urn:microsoft.com/office/officeart/2005/8/layout/vProcess5"/>
    <dgm:cxn modelId="{E1E744E3-41A5-43C8-B789-A1B1BF4C5C17}" type="presParOf" srcId="{B47509E4-4B27-4CD7-8D47-E1DE67AE4615}" destId="{85496CBC-1512-4AFD-9D75-F07D936C9EBA}" srcOrd="11" destOrd="0" presId="urn:microsoft.com/office/officeart/2005/8/layout/vProcess5"/>
    <dgm:cxn modelId="{C9774F80-7920-4C8A-91EC-3F547C56D2DF}" type="presParOf" srcId="{B47509E4-4B27-4CD7-8D47-E1DE67AE4615}" destId="{DDF2F847-1B2A-4107-A937-77BB696A997E}" srcOrd="12" destOrd="0" presId="urn:microsoft.com/office/officeart/2005/8/layout/vProcess5"/>
    <dgm:cxn modelId="{3FAF29BA-75F9-4FB1-875E-1CD68C740CF2}" type="presParOf" srcId="{B47509E4-4B27-4CD7-8D47-E1DE67AE4615}" destId="{DA04DC34-2B89-422C-81AA-0A4066037C41}" srcOrd="13" destOrd="0" presId="urn:microsoft.com/office/officeart/2005/8/layout/vProcess5"/>
    <dgm:cxn modelId="{82EC6317-3FAF-4048-AEBE-6EB6DB72AB46}" type="presParOf" srcId="{B47509E4-4B27-4CD7-8D47-E1DE67AE4615}" destId="{CDF821D4-E5BE-42B7-8405-22E0F336296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4A7F7-2566-4B9B-AF2A-6D50D675A591}">
      <dsp:nvSpPr>
        <dsp:cNvPr id="0" name=""/>
        <dsp:cNvSpPr/>
      </dsp:nvSpPr>
      <dsp:spPr>
        <a:xfrm>
          <a:off x="323751" y="2559"/>
          <a:ext cx="3118179" cy="1870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Start with the end.</a:t>
          </a:r>
        </a:p>
      </dsp:txBody>
      <dsp:txXfrm>
        <a:off x="323751" y="2559"/>
        <a:ext cx="3118179" cy="1870907"/>
      </dsp:txXfrm>
    </dsp:sp>
    <dsp:sp modelId="{23D94B49-9FC8-439B-A3B5-27FE27E3DAA2}">
      <dsp:nvSpPr>
        <dsp:cNvPr id="0" name=""/>
        <dsp:cNvSpPr/>
      </dsp:nvSpPr>
      <dsp:spPr>
        <a:xfrm>
          <a:off x="3753747" y="2559"/>
          <a:ext cx="3118179" cy="1870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Know AND understand your role.</a:t>
          </a:r>
        </a:p>
      </dsp:txBody>
      <dsp:txXfrm>
        <a:off x="3753747" y="2559"/>
        <a:ext cx="3118179" cy="1870907"/>
      </dsp:txXfrm>
    </dsp:sp>
    <dsp:sp modelId="{97F96022-117B-4A3E-9186-4FE73D90553E}">
      <dsp:nvSpPr>
        <dsp:cNvPr id="0" name=""/>
        <dsp:cNvSpPr/>
      </dsp:nvSpPr>
      <dsp:spPr>
        <a:xfrm>
          <a:off x="7183744" y="2559"/>
          <a:ext cx="3118179" cy="1870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Be honest and open.</a:t>
          </a:r>
        </a:p>
      </dsp:txBody>
      <dsp:txXfrm>
        <a:off x="7183744" y="2559"/>
        <a:ext cx="3118179" cy="1870907"/>
      </dsp:txXfrm>
    </dsp:sp>
    <dsp:sp modelId="{C13F8E20-3B80-4F29-827D-E6EB178897D3}">
      <dsp:nvSpPr>
        <dsp:cNvPr id="0" name=""/>
        <dsp:cNvSpPr/>
      </dsp:nvSpPr>
      <dsp:spPr>
        <a:xfrm>
          <a:off x="323751" y="2185284"/>
          <a:ext cx="3118179" cy="1870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Realize what you are evaluating AND why.</a:t>
          </a:r>
        </a:p>
      </dsp:txBody>
      <dsp:txXfrm>
        <a:off x="323751" y="2185284"/>
        <a:ext cx="3118179" cy="1870907"/>
      </dsp:txXfrm>
    </dsp:sp>
    <dsp:sp modelId="{E82A808F-EE90-4F9B-9454-DB0FF4DF1AE0}">
      <dsp:nvSpPr>
        <dsp:cNvPr id="0" name=""/>
        <dsp:cNvSpPr/>
      </dsp:nvSpPr>
      <dsp:spPr>
        <a:xfrm>
          <a:off x="3753747" y="2185284"/>
          <a:ext cx="3118179" cy="1870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Recognize your audience.</a:t>
          </a:r>
        </a:p>
      </dsp:txBody>
      <dsp:txXfrm>
        <a:off x="3753747" y="2185284"/>
        <a:ext cx="3118179" cy="1870907"/>
      </dsp:txXfrm>
    </dsp:sp>
    <dsp:sp modelId="{7CF0EF6E-FB2E-489E-B7F2-14E323C862FF}">
      <dsp:nvSpPr>
        <dsp:cNvPr id="0" name=""/>
        <dsp:cNvSpPr/>
      </dsp:nvSpPr>
      <dsp:spPr>
        <a:xfrm>
          <a:off x="7183744" y="2185284"/>
          <a:ext cx="3118179" cy="1870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Patience</a:t>
          </a:r>
        </a:p>
      </dsp:txBody>
      <dsp:txXfrm>
        <a:off x="7183744" y="2185284"/>
        <a:ext cx="3118179" cy="18709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A47C7-D080-4676-8054-5DC133AAA3EF}">
      <dsp:nvSpPr>
        <dsp:cNvPr id="0" name=""/>
        <dsp:cNvSpPr/>
      </dsp:nvSpPr>
      <dsp:spPr>
        <a:xfrm>
          <a:off x="0" y="0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F70FD1-F32D-4726-99C5-8A146D4631B2}">
      <dsp:nvSpPr>
        <dsp:cNvPr id="0" name=""/>
        <dsp:cNvSpPr/>
      </dsp:nvSpPr>
      <dsp:spPr>
        <a:xfrm>
          <a:off x="0" y="0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There is no substitute.</a:t>
          </a:r>
        </a:p>
      </dsp:txBody>
      <dsp:txXfrm>
        <a:off x="0" y="0"/>
        <a:ext cx="6266011" cy="1224886"/>
      </dsp:txXfrm>
    </dsp:sp>
    <dsp:sp modelId="{7DB675C9-07B4-40B2-AFB9-8A576D6DAC9F}">
      <dsp:nvSpPr>
        <dsp:cNvPr id="0" name=""/>
        <dsp:cNvSpPr/>
      </dsp:nvSpPr>
      <dsp:spPr>
        <a:xfrm>
          <a:off x="0" y="1224886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236686"/>
                <a:satOff val="-1956"/>
                <a:lumOff val="-4183"/>
                <a:alphaOff val="0"/>
                <a:tint val="96000"/>
                <a:lumMod val="104000"/>
              </a:schemeClr>
            </a:gs>
            <a:gs pos="100000">
              <a:schemeClr val="accent2">
                <a:hueOff val="-236686"/>
                <a:satOff val="-1956"/>
                <a:lumOff val="-4183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236686"/>
              <a:satOff val="-1956"/>
              <a:lumOff val="-418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457651-EDFE-4765-97BF-CFD01D615DA7}">
      <dsp:nvSpPr>
        <dsp:cNvPr id="0" name=""/>
        <dsp:cNvSpPr/>
      </dsp:nvSpPr>
      <dsp:spPr>
        <a:xfrm>
          <a:off x="0" y="1224886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Truth and honesty are </a:t>
          </a:r>
          <a:r>
            <a:rPr lang="en-US" sz="3400" i="1" u="sng" kern="1200" dirty="0"/>
            <a:t>ALWAYS</a:t>
          </a:r>
          <a:r>
            <a:rPr lang="en-US" sz="3400" kern="1200" dirty="0"/>
            <a:t> the best policies</a:t>
          </a:r>
        </a:p>
      </dsp:txBody>
      <dsp:txXfrm>
        <a:off x="0" y="1224886"/>
        <a:ext cx="6266011" cy="1224886"/>
      </dsp:txXfrm>
    </dsp:sp>
    <dsp:sp modelId="{87D67954-2B7A-4AAB-9906-3634AE99D44E}">
      <dsp:nvSpPr>
        <dsp:cNvPr id="0" name=""/>
        <dsp:cNvSpPr/>
      </dsp:nvSpPr>
      <dsp:spPr>
        <a:xfrm>
          <a:off x="0" y="2449773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473373"/>
                <a:satOff val="-3912"/>
                <a:lumOff val="-8366"/>
                <a:alphaOff val="0"/>
                <a:tint val="96000"/>
                <a:lumMod val="104000"/>
              </a:schemeClr>
            </a:gs>
            <a:gs pos="100000">
              <a:schemeClr val="accent2">
                <a:hueOff val="-473373"/>
                <a:satOff val="-3912"/>
                <a:lumOff val="-8366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473373"/>
              <a:satOff val="-3912"/>
              <a:lumOff val="-8366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839F2E-57D5-4F76-93BA-DA4D4F5DDB7D}">
      <dsp:nvSpPr>
        <dsp:cNvPr id="0" name=""/>
        <dsp:cNvSpPr/>
      </dsp:nvSpPr>
      <dsp:spPr>
        <a:xfrm>
          <a:off x="0" y="2449773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Empathize with your trainee</a:t>
          </a:r>
        </a:p>
      </dsp:txBody>
      <dsp:txXfrm>
        <a:off x="0" y="2449773"/>
        <a:ext cx="6266011" cy="1224886"/>
      </dsp:txXfrm>
    </dsp:sp>
    <dsp:sp modelId="{CFF616A5-16D1-4CF6-ACC9-CDFFDB4DC8BE}">
      <dsp:nvSpPr>
        <dsp:cNvPr id="0" name=""/>
        <dsp:cNvSpPr/>
      </dsp:nvSpPr>
      <dsp:spPr>
        <a:xfrm>
          <a:off x="0" y="3674660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710059"/>
                <a:satOff val="-5868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-710059"/>
                <a:satOff val="-5868"/>
                <a:lumOff val="-12549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710059"/>
              <a:satOff val="-5868"/>
              <a:lumOff val="-12549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B8EB12-2E30-4F9E-A7FA-4487B9083F34}">
      <dsp:nvSpPr>
        <dsp:cNvPr id="0" name=""/>
        <dsp:cNvSpPr/>
      </dsp:nvSpPr>
      <dsp:spPr>
        <a:xfrm>
          <a:off x="0" y="3674660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Meet regularly with your supervisors</a:t>
          </a:r>
        </a:p>
      </dsp:txBody>
      <dsp:txXfrm>
        <a:off x="0" y="3674660"/>
        <a:ext cx="6266011" cy="12248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6F789-6019-463A-9D13-06F5510E3793}">
      <dsp:nvSpPr>
        <dsp:cNvPr id="0" name=""/>
        <dsp:cNvSpPr/>
      </dsp:nvSpPr>
      <dsp:spPr>
        <a:xfrm>
          <a:off x="0" y="4207009"/>
          <a:ext cx="1566502" cy="6901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410" tIns="149352" rIns="111410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Create</a:t>
          </a:r>
        </a:p>
      </dsp:txBody>
      <dsp:txXfrm>
        <a:off x="0" y="4207009"/>
        <a:ext cx="1566502" cy="690194"/>
      </dsp:txXfrm>
    </dsp:sp>
    <dsp:sp modelId="{BF2865E6-4484-4C78-B34F-BF83ECD6E721}">
      <dsp:nvSpPr>
        <dsp:cNvPr id="0" name=""/>
        <dsp:cNvSpPr/>
      </dsp:nvSpPr>
      <dsp:spPr>
        <a:xfrm>
          <a:off x="1566502" y="4207009"/>
          <a:ext cx="4699508" cy="69019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28" tIns="177800" rIns="95328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Create a plan together for achievement.</a:t>
          </a:r>
        </a:p>
      </dsp:txBody>
      <dsp:txXfrm>
        <a:off x="1566502" y="4207009"/>
        <a:ext cx="4699508" cy="690194"/>
      </dsp:txXfrm>
    </dsp:sp>
    <dsp:sp modelId="{5BC78FB3-B58A-4425-979B-32B342903805}">
      <dsp:nvSpPr>
        <dsp:cNvPr id="0" name=""/>
        <dsp:cNvSpPr/>
      </dsp:nvSpPr>
      <dsp:spPr>
        <a:xfrm rot="10800000">
          <a:off x="0" y="3155842"/>
          <a:ext cx="1566502" cy="10615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400762"/>
                <a:satOff val="-4719"/>
                <a:lumOff val="3137"/>
                <a:alphaOff val="0"/>
                <a:tint val="96000"/>
                <a:lumMod val="104000"/>
              </a:schemeClr>
            </a:gs>
            <a:gs pos="100000">
              <a:schemeClr val="accent5">
                <a:hueOff val="400762"/>
                <a:satOff val="-4719"/>
                <a:lumOff val="3137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00762"/>
              <a:satOff val="-4719"/>
              <a:lumOff val="3137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410" tIns="149352" rIns="111410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Don’t wait</a:t>
          </a:r>
        </a:p>
      </dsp:txBody>
      <dsp:txXfrm rot="-10800000">
        <a:off x="0" y="3155842"/>
        <a:ext cx="1566502" cy="689987"/>
      </dsp:txXfrm>
    </dsp:sp>
    <dsp:sp modelId="{2237B3B2-5CB7-4D12-B3E5-A05FF53E4E73}">
      <dsp:nvSpPr>
        <dsp:cNvPr id="0" name=""/>
        <dsp:cNvSpPr/>
      </dsp:nvSpPr>
      <dsp:spPr>
        <a:xfrm>
          <a:off x="1566502" y="3155842"/>
          <a:ext cx="4699508" cy="689987"/>
        </a:xfrm>
        <a:prstGeom prst="rect">
          <a:avLst/>
        </a:prstGeom>
        <a:solidFill>
          <a:schemeClr val="accent5">
            <a:tint val="40000"/>
            <a:alpha val="90000"/>
            <a:hueOff val="440811"/>
            <a:satOff val="-1328"/>
            <a:lumOff val="509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440811"/>
              <a:satOff val="-1328"/>
              <a:lumOff val="5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28" tIns="177800" rIns="95328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Timely, don’t wait!</a:t>
          </a:r>
        </a:p>
      </dsp:txBody>
      <dsp:txXfrm>
        <a:off x="1566502" y="3155842"/>
        <a:ext cx="4699508" cy="689987"/>
      </dsp:txXfrm>
    </dsp:sp>
    <dsp:sp modelId="{5C9AED9F-2788-48B9-BBF5-0886AC4E6862}">
      <dsp:nvSpPr>
        <dsp:cNvPr id="0" name=""/>
        <dsp:cNvSpPr/>
      </dsp:nvSpPr>
      <dsp:spPr>
        <a:xfrm rot="10800000">
          <a:off x="0" y="2104676"/>
          <a:ext cx="1566502" cy="10615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801524"/>
                <a:satOff val="-9438"/>
                <a:lumOff val="6274"/>
                <a:alphaOff val="0"/>
                <a:tint val="96000"/>
                <a:lumMod val="104000"/>
              </a:schemeClr>
            </a:gs>
            <a:gs pos="100000">
              <a:schemeClr val="accent5">
                <a:hueOff val="801524"/>
                <a:satOff val="-9438"/>
                <a:lumOff val="6274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801524"/>
              <a:satOff val="-9438"/>
              <a:lumOff val="627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410" tIns="149352" rIns="111410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Be</a:t>
          </a:r>
        </a:p>
      </dsp:txBody>
      <dsp:txXfrm rot="-10800000">
        <a:off x="0" y="2104676"/>
        <a:ext cx="1566502" cy="689987"/>
      </dsp:txXfrm>
    </dsp:sp>
    <dsp:sp modelId="{C4FC596D-268A-439B-AB78-AE1D9A481A13}">
      <dsp:nvSpPr>
        <dsp:cNvPr id="0" name=""/>
        <dsp:cNvSpPr/>
      </dsp:nvSpPr>
      <dsp:spPr>
        <a:xfrm>
          <a:off x="1566502" y="2104676"/>
          <a:ext cx="4699508" cy="689987"/>
        </a:xfrm>
        <a:prstGeom prst="rect">
          <a:avLst/>
        </a:prstGeom>
        <a:solidFill>
          <a:schemeClr val="accent5">
            <a:tint val="40000"/>
            <a:alpha val="90000"/>
            <a:hueOff val="881621"/>
            <a:satOff val="-2657"/>
            <a:lumOff val="1017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881621"/>
              <a:satOff val="-2657"/>
              <a:lumOff val="10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28" tIns="177800" rIns="95328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specific and targeted. Relate the issue to a goal.</a:t>
          </a:r>
        </a:p>
      </dsp:txBody>
      <dsp:txXfrm>
        <a:off x="1566502" y="2104676"/>
        <a:ext cx="4699508" cy="689987"/>
      </dsp:txXfrm>
    </dsp:sp>
    <dsp:sp modelId="{CA6D24C2-C144-4A3D-A8E2-84DF4C0A9330}">
      <dsp:nvSpPr>
        <dsp:cNvPr id="0" name=""/>
        <dsp:cNvSpPr/>
      </dsp:nvSpPr>
      <dsp:spPr>
        <a:xfrm rot="10800000">
          <a:off x="0" y="1053509"/>
          <a:ext cx="1566502" cy="10615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1202285"/>
                <a:satOff val="-14157"/>
                <a:lumOff val="9412"/>
                <a:alphaOff val="0"/>
                <a:tint val="96000"/>
                <a:lumMod val="104000"/>
              </a:schemeClr>
            </a:gs>
            <a:gs pos="100000">
              <a:schemeClr val="accent5">
                <a:hueOff val="1202285"/>
                <a:satOff val="-14157"/>
                <a:lumOff val="9412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202285"/>
              <a:satOff val="-14157"/>
              <a:lumOff val="9412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410" tIns="149352" rIns="111410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Allow</a:t>
          </a:r>
        </a:p>
      </dsp:txBody>
      <dsp:txXfrm rot="-10800000">
        <a:off x="0" y="1053509"/>
        <a:ext cx="1566502" cy="689987"/>
      </dsp:txXfrm>
    </dsp:sp>
    <dsp:sp modelId="{78BE1D85-E2A2-4569-A4AB-85C7A44278E9}">
      <dsp:nvSpPr>
        <dsp:cNvPr id="0" name=""/>
        <dsp:cNvSpPr/>
      </dsp:nvSpPr>
      <dsp:spPr>
        <a:xfrm>
          <a:off x="1566502" y="1053509"/>
          <a:ext cx="4699508" cy="689987"/>
        </a:xfrm>
        <a:prstGeom prst="rect">
          <a:avLst/>
        </a:prstGeom>
        <a:solidFill>
          <a:schemeClr val="accent5">
            <a:tint val="40000"/>
            <a:alpha val="90000"/>
            <a:hueOff val="1322432"/>
            <a:satOff val="-3985"/>
            <a:lumOff val="1526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322432"/>
              <a:satOff val="-3985"/>
              <a:lumOff val="15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28" tIns="177800" rIns="95328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Allow time to explain themselves</a:t>
          </a:r>
        </a:p>
      </dsp:txBody>
      <dsp:txXfrm>
        <a:off x="1566502" y="1053509"/>
        <a:ext cx="4699508" cy="689987"/>
      </dsp:txXfrm>
    </dsp:sp>
    <dsp:sp modelId="{7839CA09-B709-4B55-8652-23565891E2B4}">
      <dsp:nvSpPr>
        <dsp:cNvPr id="0" name=""/>
        <dsp:cNvSpPr/>
      </dsp:nvSpPr>
      <dsp:spPr>
        <a:xfrm rot="10800000">
          <a:off x="0" y="2342"/>
          <a:ext cx="1566502" cy="10615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1603047"/>
                <a:satOff val="-18876"/>
                <a:lumOff val="12549"/>
                <a:alphaOff val="0"/>
                <a:tint val="96000"/>
                <a:lumMod val="104000"/>
              </a:schemeClr>
            </a:gs>
            <a:gs pos="100000">
              <a:schemeClr val="accent5">
                <a:hueOff val="1603047"/>
                <a:satOff val="-18876"/>
                <a:lumOff val="12549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603047"/>
              <a:satOff val="-18876"/>
              <a:lumOff val="12549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410" tIns="149352" rIns="111410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Start</a:t>
          </a:r>
        </a:p>
      </dsp:txBody>
      <dsp:txXfrm rot="-10800000">
        <a:off x="0" y="2342"/>
        <a:ext cx="1566502" cy="689987"/>
      </dsp:txXfrm>
    </dsp:sp>
    <dsp:sp modelId="{0B055736-06EE-4AB8-857B-DB2B0290438A}">
      <dsp:nvSpPr>
        <dsp:cNvPr id="0" name=""/>
        <dsp:cNvSpPr/>
      </dsp:nvSpPr>
      <dsp:spPr>
        <a:xfrm>
          <a:off x="1566502" y="2342"/>
          <a:ext cx="4699508" cy="689987"/>
        </a:xfrm>
        <a:prstGeom prst="rect">
          <a:avLst/>
        </a:prstGeom>
        <a:solidFill>
          <a:schemeClr val="accent5">
            <a:tint val="40000"/>
            <a:alpha val="90000"/>
            <a:hueOff val="1763242"/>
            <a:satOff val="-5313"/>
            <a:lumOff val="2034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763242"/>
              <a:satOff val="-5313"/>
              <a:lumOff val="20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28" tIns="177800" rIns="95328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Start with a question and end with a question</a:t>
          </a:r>
        </a:p>
      </dsp:txBody>
      <dsp:txXfrm>
        <a:off x="1566502" y="2342"/>
        <a:ext cx="4699508" cy="6899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30E68-374F-476E-9B87-5A7D4941CC07}">
      <dsp:nvSpPr>
        <dsp:cNvPr id="0" name=""/>
        <dsp:cNvSpPr/>
      </dsp:nvSpPr>
      <dsp:spPr>
        <a:xfrm>
          <a:off x="2070735" y="1218"/>
          <a:ext cx="8282940" cy="124869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712" tIns="317169" rIns="160712" bIns="31716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Talk about what will be expected of the trainee</a:t>
          </a:r>
        </a:p>
      </dsp:txBody>
      <dsp:txXfrm>
        <a:off x="2070735" y="1218"/>
        <a:ext cx="8282940" cy="1248696"/>
      </dsp:txXfrm>
    </dsp:sp>
    <dsp:sp modelId="{330228A5-99C4-4790-9746-072DFCFA8F6B}">
      <dsp:nvSpPr>
        <dsp:cNvPr id="0" name=""/>
        <dsp:cNvSpPr/>
      </dsp:nvSpPr>
      <dsp:spPr>
        <a:xfrm>
          <a:off x="0" y="1218"/>
          <a:ext cx="2070735" cy="12486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576" tIns="123343" rIns="109576" bIns="12334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Talk about</a:t>
          </a:r>
        </a:p>
      </dsp:txBody>
      <dsp:txXfrm>
        <a:off x="0" y="1218"/>
        <a:ext cx="2070735" cy="1248696"/>
      </dsp:txXfrm>
    </dsp:sp>
    <dsp:sp modelId="{A54E6D74-8ABF-45A5-A422-4C22FC0DD476}">
      <dsp:nvSpPr>
        <dsp:cNvPr id="0" name=""/>
        <dsp:cNvSpPr/>
      </dsp:nvSpPr>
      <dsp:spPr>
        <a:xfrm>
          <a:off x="2070735" y="1324836"/>
          <a:ext cx="8282940" cy="124869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712" tIns="317169" rIns="160712" bIns="31716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Be honest with issues like stress, insomnia</a:t>
          </a:r>
        </a:p>
      </dsp:txBody>
      <dsp:txXfrm>
        <a:off x="2070735" y="1324836"/>
        <a:ext cx="8282940" cy="1248696"/>
      </dsp:txXfrm>
    </dsp:sp>
    <dsp:sp modelId="{66935FE9-ABF0-493C-A04C-CC9C9FA100B2}">
      <dsp:nvSpPr>
        <dsp:cNvPr id="0" name=""/>
        <dsp:cNvSpPr/>
      </dsp:nvSpPr>
      <dsp:spPr>
        <a:xfrm>
          <a:off x="0" y="1324836"/>
          <a:ext cx="2070735" cy="12486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576" tIns="123343" rIns="109576" bIns="12334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Be</a:t>
          </a:r>
        </a:p>
      </dsp:txBody>
      <dsp:txXfrm>
        <a:off x="0" y="1324836"/>
        <a:ext cx="2070735" cy="1248696"/>
      </dsp:txXfrm>
    </dsp:sp>
    <dsp:sp modelId="{105163C9-B128-4A27-A651-8825CD1E5F0E}">
      <dsp:nvSpPr>
        <dsp:cNvPr id="0" name=""/>
        <dsp:cNvSpPr/>
      </dsp:nvSpPr>
      <dsp:spPr>
        <a:xfrm>
          <a:off x="2070735" y="2648454"/>
          <a:ext cx="8282940" cy="124869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712" tIns="317169" rIns="160712" bIns="31716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Have the death talk</a:t>
          </a:r>
        </a:p>
      </dsp:txBody>
      <dsp:txXfrm>
        <a:off x="2070735" y="2648454"/>
        <a:ext cx="8282940" cy="1248696"/>
      </dsp:txXfrm>
    </dsp:sp>
    <dsp:sp modelId="{00B02A0E-46B7-469E-ABE1-22749FE12EAF}">
      <dsp:nvSpPr>
        <dsp:cNvPr id="0" name=""/>
        <dsp:cNvSpPr/>
      </dsp:nvSpPr>
      <dsp:spPr>
        <a:xfrm>
          <a:off x="0" y="2648454"/>
          <a:ext cx="2070735" cy="12486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576" tIns="123343" rIns="109576" bIns="12334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Have</a:t>
          </a:r>
        </a:p>
      </dsp:txBody>
      <dsp:txXfrm>
        <a:off x="0" y="2648454"/>
        <a:ext cx="2070735" cy="12486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1545A-F3CD-44C9-83BE-0824751CA9B0}">
      <dsp:nvSpPr>
        <dsp:cNvPr id="0" name=""/>
        <dsp:cNvSpPr/>
      </dsp:nvSpPr>
      <dsp:spPr>
        <a:xfrm>
          <a:off x="0" y="358173"/>
          <a:ext cx="6266011" cy="959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Sweat the small stuff</a:t>
          </a:r>
        </a:p>
      </dsp:txBody>
      <dsp:txXfrm>
        <a:off x="46834" y="405007"/>
        <a:ext cx="6172343" cy="865732"/>
      </dsp:txXfrm>
    </dsp:sp>
    <dsp:sp modelId="{D1A42AE6-C434-4284-9F90-AD7E997B27B2}">
      <dsp:nvSpPr>
        <dsp:cNvPr id="0" name=""/>
        <dsp:cNvSpPr/>
      </dsp:nvSpPr>
      <dsp:spPr>
        <a:xfrm>
          <a:off x="0" y="1432773"/>
          <a:ext cx="6266011" cy="959400"/>
        </a:xfrm>
        <a:prstGeom prst="roundRect">
          <a:avLst/>
        </a:prstGeom>
        <a:gradFill rotWithShape="0">
          <a:gsLst>
            <a:gs pos="0">
              <a:schemeClr val="accent2">
                <a:hueOff val="-236686"/>
                <a:satOff val="-1956"/>
                <a:lumOff val="-4183"/>
                <a:alphaOff val="0"/>
                <a:tint val="96000"/>
                <a:lumMod val="104000"/>
              </a:schemeClr>
            </a:gs>
            <a:gs pos="100000">
              <a:schemeClr val="accent2">
                <a:hueOff val="-236686"/>
                <a:satOff val="-1956"/>
                <a:lumOff val="-418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Quality vs. quantity</a:t>
          </a:r>
        </a:p>
      </dsp:txBody>
      <dsp:txXfrm>
        <a:off x="46834" y="1479607"/>
        <a:ext cx="6172343" cy="865732"/>
      </dsp:txXfrm>
    </dsp:sp>
    <dsp:sp modelId="{3EECFBA4-C505-4126-8FB8-D892F1B3A044}">
      <dsp:nvSpPr>
        <dsp:cNvPr id="0" name=""/>
        <dsp:cNvSpPr/>
      </dsp:nvSpPr>
      <dsp:spPr>
        <a:xfrm>
          <a:off x="0" y="2507373"/>
          <a:ext cx="6266011" cy="959400"/>
        </a:xfrm>
        <a:prstGeom prst="roundRect">
          <a:avLst/>
        </a:prstGeom>
        <a:gradFill rotWithShape="0">
          <a:gsLst>
            <a:gs pos="0">
              <a:schemeClr val="accent2">
                <a:hueOff val="-473373"/>
                <a:satOff val="-3912"/>
                <a:lumOff val="-8366"/>
                <a:alphaOff val="0"/>
                <a:tint val="96000"/>
                <a:lumMod val="104000"/>
              </a:schemeClr>
            </a:gs>
            <a:gs pos="100000">
              <a:schemeClr val="accent2">
                <a:hueOff val="-473373"/>
                <a:satOff val="-3912"/>
                <a:lumOff val="-8366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When to apply pressure</a:t>
          </a:r>
        </a:p>
      </dsp:txBody>
      <dsp:txXfrm>
        <a:off x="46834" y="2554207"/>
        <a:ext cx="6172343" cy="865732"/>
      </dsp:txXfrm>
    </dsp:sp>
    <dsp:sp modelId="{DFD05CB3-76B9-4E4C-A416-1DBD617CE333}">
      <dsp:nvSpPr>
        <dsp:cNvPr id="0" name=""/>
        <dsp:cNvSpPr/>
      </dsp:nvSpPr>
      <dsp:spPr>
        <a:xfrm>
          <a:off x="0" y="3581973"/>
          <a:ext cx="6266011" cy="959400"/>
        </a:xfrm>
        <a:prstGeom prst="roundRect">
          <a:avLst/>
        </a:prstGeom>
        <a:gradFill rotWithShape="0">
          <a:gsLst>
            <a:gs pos="0">
              <a:schemeClr val="accent2">
                <a:hueOff val="-710059"/>
                <a:satOff val="-5868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-710059"/>
                <a:satOff val="-5868"/>
                <a:lumOff val="-1254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Sink or swim</a:t>
          </a:r>
        </a:p>
      </dsp:txBody>
      <dsp:txXfrm>
        <a:off x="46834" y="3628807"/>
        <a:ext cx="6172343" cy="8657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092C4-2131-47B8-BB67-8875C3724FEB}">
      <dsp:nvSpPr>
        <dsp:cNvPr id="0" name=""/>
        <dsp:cNvSpPr/>
      </dsp:nvSpPr>
      <dsp:spPr>
        <a:xfrm>
          <a:off x="397880" y="949375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3DA96-C878-4226-B099-707EADB30A0B}">
      <dsp:nvSpPr>
        <dsp:cNvPr id="0" name=""/>
        <dsp:cNvSpPr/>
      </dsp:nvSpPr>
      <dsp:spPr>
        <a:xfrm>
          <a:off x="631880" y="1183375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5471D-2153-4994-8D87-114FF0401041}">
      <dsp:nvSpPr>
        <dsp:cNvPr id="0" name=""/>
        <dsp:cNvSpPr/>
      </dsp:nvSpPr>
      <dsp:spPr>
        <a:xfrm>
          <a:off x="46880" y="23893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What do you want them to be proficient in?</a:t>
          </a:r>
        </a:p>
      </dsp:txBody>
      <dsp:txXfrm>
        <a:off x="46880" y="2389375"/>
        <a:ext cx="1800000" cy="720000"/>
      </dsp:txXfrm>
    </dsp:sp>
    <dsp:sp modelId="{5C56C5E6-0025-471A-BAE1-B865A374CCE0}">
      <dsp:nvSpPr>
        <dsp:cNvPr id="0" name=""/>
        <dsp:cNvSpPr/>
      </dsp:nvSpPr>
      <dsp:spPr>
        <a:xfrm>
          <a:off x="2512880" y="949375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E162A-7690-4126-B61B-05327FFD4C0A}">
      <dsp:nvSpPr>
        <dsp:cNvPr id="0" name=""/>
        <dsp:cNvSpPr/>
      </dsp:nvSpPr>
      <dsp:spPr>
        <a:xfrm>
          <a:off x="2746880" y="1183375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08689-EC1F-4FC5-B521-56567664A934}">
      <dsp:nvSpPr>
        <dsp:cNvPr id="0" name=""/>
        <dsp:cNvSpPr/>
      </dsp:nvSpPr>
      <dsp:spPr>
        <a:xfrm>
          <a:off x="2161880" y="23893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Do you use SMART goals?</a:t>
          </a:r>
        </a:p>
      </dsp:txBody>
      <dsp:txXfrm>
        <a:off x="2161880" y="2389375"/>
        <a:ext cx="1800000" cy="720000"/>
      </dsp:txXfrm>
    </dsp:sp>
    <dsp:sp modelId="{1A0B9E85-8D2C-4FCC-89B0-B357F57E1011}">
      <dsp:nvSpPr>
        <dsp:cNvPr id="0" name=""/>
        <dsp:cNvSpPr/>
      </dsp:nvSpPr>
      <dsp:spPr>
        <a:xfrm>
          <a:off x="4627880" y="949375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0E4D2-10BC-46B8-9A84-A0163142DAC1}">
      <dsp:nvSpPr>
        <dsp:cNvPr id="0" name=""/>
        <dsp:cNvSpPr/>
      </dsp:nvSpPr>
      <dsp:spPr>
        <a:xfrm>
          <a:off x="4861880" y="1183375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5485A-850B-46A7-A970-7FFB34BA2F52}">
      <dsp:nvSpPr>
        <dsp:cNvPr id="0" name=""/>
        <dsp:cNvSpPr/>
      </dsp:nvSpPr>
      <dsp:spPr>
        <a:xfrm>
          <a:off x="4276880" y="23893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Having a defined endpoint makes it possible to achieve success.</a:t>
          </a:r>
        </a:p>
      </dsp:txBody>
      <dsp:txXfrm>
        <a:off x="4276880" y="2389375"/>
        <a:ext cx="1800000" cy="720000"/>
      </dsp:txXfrm>
    </dsp:sp>
    <dsp:sp modelId="{C0358F74-F2CE-42C2-AB19-3BB433AEA04C}">
      <dsp:nvSpPr>
        <dsp:cNvPr id="0" name=""/>
        <dsp:cNvSpPr/>
      </dsp:nvSpPr>
      <dsp:spPr>
        <a:xfrm>
          <a:off x="6742881" y="949375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337DC-7E3F-4F08-A0CC-F1FE1A4B8070}">
      <dsp:nvSpPr>
        <dsp:cNvPr id="0" name=""/>
        <dsp:cNvSpPr/>
      </dsp:nvSpPr>
      <dsp:spPr>
        <a:xfrm>
          <a:off x="6976881" y="1183375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1154A-0E29-4130-903D-276E3A69F7F5}">
      <dsp:nvSpPr>
        <dsp:cNvPr id="0" name=""/>
        <dsp:cNvSpPr/>
      </dsp:nvSpPr>
      <dsp:spPr>
        <a:xfrm>
          <a:off x="6391880" y="23893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Be motivated and have a clear vision.</a:t>
          </a:r>
        </a:p>
      </dsp:txBody>
      <dsp:txXfrm>
        <a:off x="6391880" y="2389375"/>
        <a:ext cx="1800000" cy="720000"/>
      </dsp:txXfrm>
    </dsp:sp>
    <dsp:sp modelId="{97B6ADFB-3DB2-436D-BBC7-8CD2717BAA73}">
      <dsp:nvSpPr>
        <dsp:cNvPr id="0" name=""/>
        <dsp:cNvSpPr/>
      </dsp:nvSpPr>
      <dsp:spPr>
        <a:xfrm>
          <a:off x="8857881" y="949375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2E5B8-A573-499F-A046-9D9C0FB98A03}">
      <dsp:nvSpPr>
        <dsp:cNvPr id="0" name=""/>
        <dsp:cNvSpPr/>
      </dsp:nvSpPr>
      <dsp:spPr>
        <a:xfrm>
          <a:off x="9091881" y="1183375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7A5AA-DA17-445A-9D78-D299F897F42B}">
      <dsp:nvSpPr>
        <dsp:cNvPr id="0" name=""/>
        <dsp:cNvSpPr/>
      </dsp:nvSpPr>
      <dsp:spPr>
        <a:xfrm>
          <a:off x="8506881" y="23893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Promote buy-in to YOUR system.</a:t>
          </a:r>
        </a:p>
      </dsp:txBody>
      <dsp:txXfrm>
        <a:off x="8506881" y="2389375"/>
        <a:ext cx="1800000" cy="720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FCEE8-8B61-4283-8814-6218BAB859D0}">
      <dsp:nvSpPr>
        <dsp:cNvPr id="0" name=""/>
        <dsp:cNvSpPr/>
      </dsp:nvSpPr>
      <dsp:spPr>
        <a:xfrm>
          <a:off x="0" y="870946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A649C4-CA18-4CD3-8A37-B74612EE5537}">
      <dsp:nvSpPr>
        <dsp:cNvPr id="0" name=""/>
        <dsp:cNvSpPr/>
      </dsp:nvSpPr>
      <dsp:spPr>
        <a:xfrm>
          <a:off x="323552" y="1178321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One size doesn’t fit all</a:t>
          </a:r>
        </a:p>
      </dsp:txBody>
      <dsp:txXfrm>
        <a:off x="377710" y="1232479"/>
        <a:ext cx="2803655" cy="1740785"/>
      </dsp:txXfrm>
    </dsp:sp>
    <dsp:sp modelId="{24852944-0B9A-494A-B756-753958FE6EBA}">
      <dsp:nvSpPr>
        <dsp:cNvPr id="0" name=""/>
        <dsp:cNvSpPr/>
      </dsp:nvSpPr>
      <dsp:spPr>
        <a:xfrm>
          <a:off x="3559075" y="870946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105A7E-70E8-4B2B-99DE-07A326136FD6}">
      <dsp:nvSpPr>
        <dsp:cNvPr id="0" name=""/>
        <dsp:cNvSpPr/>
      </dsp:nvSpPr>
      <dsp:spPr>
        <a:xfrm>
          <a:off x="3882628" y="1178321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Test your trainee</a:t>
          </a:r>
        </a:p>
      </dsp:txBody>
      <dsp:txXfrm>
        <a:off x="3936786" y="1232479"/>
        <a:ext cx="2803655" cy="1740785"/>
      </dsp:txXfrm>
    </dsp:sp>
    <dsp:sp modelId="{5A050201-D26B-4C7D-8B57-EBA6DB6B0618}">
      <dsp:nvSpPr>
        <dsp:cNvPr id="0" name=""/>
        <dsp:cNvSpPr/>
      </dsp:nvSpPr>
      <dsp:spPr>
        <a:xfrm>
          <a:off x="7118151" y="870946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F5C5A6-A9DF-4167-850E-527B73447691}">
      <dsp:nvSpPr>
        <dsp:cNvPr id="0" name=""/>
        <dsp:cNvSpPr/>
      </dsp:nvSpPr>
      <dsp:spPr>
        <a:xfrm>
          <a:off x="7441703" y="1178321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Adaptive learning system (open learning system)</a:t>
          </a:r>
        </a:p>
      </dsp:txBody>
      <dsp:txXfrm>
        <a:off x="7495861" y="1232479"/>
        <a:ext cx="2803655" cy="174078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AF313-24C0-42EB-AEA5-1B279AA12BCC}">
      <dsp:nvSpPr>
        <dsp:cNvPr id="0" name=""/>
        <dsp:cNvSpPr/>
      </dsp:nvSpPr>
      <dsp:spPr>
        <a:xfrm>
          <a:off x="2827619" y="1139844"/>
          <a:ext cx="6198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9861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21288" y="1182312"/>
        <a:ext cx="32523" cy="6504"/>
      </dsp:txXfrm>
    </dsp:sp>
    <dsp:sp modelId="{99470783-6CBC-4758-996A-FDEBED5B8B3B}">
      <dsp:nvSpPr>
        <dsp:cNvPr id="0" name=""/>
        <dsp:cNvSpPr/>
      </dsp:nvSpPr>
      <dsp:spPr>
        <a:xfrm>
          <a:off x="1324" y="337136"/>
          <a:ext cx="2828094" cy="16968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579" tIns="145463" rIns="138579" bIns="14546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Don’t just do something, stand there.</a:t>
          </a:r>
        </a:p>
      </dsp:txBody>
      <dsp:txXfrm>
        <a:off x="1324" y="337136"/>
        <a:ext cx="2828094" cy="1696856"/>
      </dsp:txXfrm>
    </dsp:sp>
    <dsp:sp modelId="{AAC770D5-0200-4750-8CDC-A04AEDE98F48}">
      <dsp:nvSpPr>
        <dsp:cNvPr id="0" name=""/>
        <dsp:cNvSpPr/>
      </dsp:nvSpPr>
      <dsp:spPr>
        <a:xfrm>
          <a:off x="1415371" y="2032193"/>
          <a:ext cx="3478556" cy="619861"/>
        </a:xfrm>
        <a:custGeom>
          <a:avLst/>
          <a:gdLst/>
          <a:ahLst/>
          <a:cxnLst/>
          <a:rect l="0" t="0" r="0" b="0"/>
          <a:pathLst>
            <a:path>
              <a:moveTo>
                <a:pt x="3478556" y="0"/>
              </a:moveTo>
              <a:lnTo>
                <a:pt x="3478556" y="327030"/>
              </a:lnTo>
              <a:lnTo>
                <a:pt x="0" y="327030"/>
              </a:lnTo>
              <a:lnTo>
                <a:pt x="0" y="619861"/>
              </a:lnTo>
            </a:path>
          </a:pathLst>
        </a:custGeom>
        <a:noFill/>
        <a:ln w="9525" cap="rnd" cmpd="sng" algn="ctr">
          <a:solidFill>
            <a:schemeClr val="accent5">
              <a:hueOff val="801524"/>
              <a:satOff val="-9438"/>
              <a:lumOff val="627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6178" y="2338871"/>
        <a:ext cx="176942" cy="6504"/>
      </dsp:txXfrm>
    </dsp:sp>
    <dsp:sp modelId="{A271C6DF-C16C-4241-91F1-753287700499}">
      <dsp:nvSpPr>
        <dsp:cNvPr id="0" name=""/>
        <dsp:cNvSpPr/>
      </dsp:nvSpPr>
      <dsp:spPr>
        <a:xfrm>
          <a:off x="3479880" y="337136"/>
          <a:ext cx="2828094" cy="1696856"/>
        </a:xfrm>
        <a:prstGeom prst="rect">
          <a:avLst/>
        </a:prstGeom>
        <a:solidFill>
          <a:schemeClr val="accent5">
            <a:hueOff val="534349"/>
            <a:satOff val="-6292"/>
            <a:lumOff val="418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579" tIns="145463" rIns="138579" bIns="14546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Give the trainee freedom to fail</a:t>
          </a:r>
        </a:p>
      </dsp:txBody>
      <dsp:txXfrm>
        <a:off x="3479880" y="337136"/>
        <a:ext cx="2828094" cy="1696856"/>
      </dsp:txXfrm>
    </dsp:sp>
    <dsp:sp modelId="{EF94A012-A2F2-452A-8D1D-379C98B1AA36}">
      <dsp:nvSpPr>
        <dsp:cNvPr id="0" name=""/>
        <dsp:cNvSpPr/>
      </dsp:nvSpPr>
      <dsp:spPr>
        <a:xfrm>
          <a:off x="2827619" y="3487163"/>
          <a:ext cx="6198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9861" y="45720"/>
              </a:lnTo>
            </a:path>
          </a:pathLst>
        </a:custGeom>
        <a:noFill/>
        <a:ln w="9525" cap="rnd" cmpd="sng" algn="ctr">
          <a:solidFill>
            <a:schemeClr val="accent5">
              <a:hueOff val="1603047"/>
              <a:satOff val="-18876"/>
              <a:lumOff val="1254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21288" y="3529630"/>
        <a:ext cx="32523" cy="6504"/>
      </dsp:txXfrm>
    </dsp:sp>
    <dsp:sp modelId="{DA93A837-5000-48E5-BC9A-A97B5F8C40A5}">
      <dsp:nvSpPr>
        <dsp:cNvPr id="0" name=""/>
        <dsp:cNvSpPr/>
      </dsp:nvSpPr>
      <dsp:spPr>
        <a:xfrm>
          <a:off x="1324" y="2684454"/>
          <a:ext cx="2828094" cy="1696856"/>
        </a:xfrm>
        <a:prstGeom prst="rect">
          <a:avLst/>
        </a:prstGeom>
        <a:solidFill>
          <a:schemeClr val="accent5">
            <a:hueOff val="1068698"/>
            <a:satOff val="-12584"/>
            <a:lumOff val="836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579" tIns="145463" rIns="138579" bIns="14546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Relax and have fun</a:t>
          </a:r>
        </a:p>
      </dsp:txBody>
      <dsp:txXfrm>
        <a:off x="1324" y="2684454"/>
        <a:ext cx="2828094" cy="1696856"/>
      </dsp:txXfrm>
    </dsp:sp>
    <dsp:sp modelId="{2E7DF8B1-5875-422B-BD9F-D82EC9D7B3C8}">
      <dsp:nvSpPr>
        <dsp:cNvPr id="0" name=""/>
        <dsp:cNvSpPr/>
      </dsp:nvSpPr>
      <dsp:spPr>
        <a:xfrm>
          <a:off x="3479880" y="2684454"/>
          <a:ext cx="2828094" cy="1696856"/>
        </a:xfrm>
        <a:prstGeom prst="rect">
          <a:avLst/>
        </a:prstGeom>
        <a:solidFill>
          <a:schemeClr val="accent5">
            <a:hueOff val="1603047"/>
            <a:satOff val="-18876"/>
            <a:lumOff val="12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579" tIns="145463" rIns="138579" bIns="14546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Realize it is a process and will take time</a:t>
          </a:r>
        </a:p>
      </dsp:txBody>
      <dsp:txXfrm>
        <a:off x="3479880" y="2684454"/>
        <a:ext cx="2828094" cy="169685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E9411-9FB5-42BF-ABBC-EC2D95B3952E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48574-58B2-43DD-BA07-3B9D5650D67E}">
      <dsp:nvSpPr>
        <dsp:cNvPr id="0" name=""/>
        <dsp:cNvSpPr/>
      </dsp:nvSpPr>
      <dsp:spPr>
        <a:xfrm>
          <a:off x="0" y="0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ANY QUESTIONS?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marc@twodarkthirty.com</a:t>
          </a:r>
        </a:p>
      </dsp:txBody>
      <dsp:txXfrm>
        <a:off x="0" y="0"/>
        <a:ext cx="6263640" cy="1376171"/>
      </dsp:txXfrm>
    </dsp:sp>
    <dsp:sp modelId="{FFFF151F-6411-465E-A196-4718B56C442C}">
      <dsp:nvSpPr>
        <dsp:cNvPr id="0" name=""/>
        <dsp:cNvSpPr/>
      </dsp:nvSpPr>
      <dsp:spPr>
        <a:xfrm>
          <a:off x="0" y="1376171"/>
          <a:ext cx="62636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EDCC3-3945-480B-84E6-EAB90C8F3179}">
      <dsp:nvSpPr>
        <dsp:cNvPr id="0" name=""/>
        <dsp:cNvSpPr/>
      </dsp:nvSpPr>
      <dsp:spPr>
        <a:xfrm>
          <a:off x="0" y="1376171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Remember to always inspire, teach, and learn!</a:t>
          </a:r>
        </a:p>
      </dsp:txBody>
      <dsp:txXfrm>
        <a:off x="0" y="1376171"/>
        <a:ext cx="6263640" cy="1376171"/>
      </dsp:txXfrm>
    </dsp:sp>
    <dsp:sp modelId="{58A7CE66-1262-435B-893B-682F91B363CA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5EB04-E67B-4FE0-9957-D6EC3675285A}">
      <dsp:nvSpPr>
        <dsp:cNvPr id="0" name=""/>
        <dsp:cNvSpPr/>
      </dsp:nvSpPr>
      <dsp:spPr>
        <a:xfrm>
          <a:off x="0" y="2752343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Please check out my website for information and downloads</a:t>
          </a:r>
        </a:p>
      </dsp:txBody>
      <dsp:txXfrm>
        <a:off x="0" y="2752343"/>
        <a:ext cx="6263640" cy="1376171"/>
      </dsp:txXfrm>
    </dsp:sp>
    <dsp:sp modelId="{D7FE01B0-205F-4417-BB8B-A0FFD18854C3}">
      <dsp:nvSpPr>
        <dsp:cNvPr id="0" name=""/>
        <dsp:cNvSpPr/>
      </dsp:nvSpPr>
      <dsp:spPr>
        <a:xfrm>
          <a:off x="0" y="4128515"/>
          <a:ext cx="62636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5E614-A24E-4940-94ED-278F9DDA11BC}">
      <dsp:nvSpPr>
        <dsp:cNvPr id="0" name=""/>
        <dsp:cNvSpPr/>
      </dsp:nvSpPr>
      <dsp:spPr>
        <a:xfrm>
          <a:off x="0" y="4128515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www.twodarkthirty.com</a:t>
          </a:r>
        </a:p>
      </dsp:txBody>
      <dsp:txXfrm>
        <a:off x="0" y="4128515"/>
        <a:ext cx="6263640" cy="1376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42F90-DBB6-4748-9FAA-9D8E5C277647}">
      <dsp:nvSpPr>
        <dsp:cNvPr id="0" name=""/>
        <dsp:cNvSpPr/>
      </dsp:nvSpPr>
      <dsp:spPr>
        <a:xfrm>
          <a:off x="3892" y="1179053"/>
          <a:ext cx="2340698" cy="91057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Start small put first things first.</a:t>
          </a:r>
        </a:p>
      </dsp:txBody>
      <dsp:txXfrm>
        <a:off x="3892" y="1179053"/>
        <a:ext cx="2340698" cy="910570"/>
      </dsp:txXfrm>
    </dsp:sp>
    <dsp:sp modelId="{A4024194-23AF-416A-9A7F-80E9AAD816DC}">
      <dsp:nvSpPr>
        <dsp:cNvPr id="0" name=""/>
        <dsp:cNvSpPr/>
      </dsp:nvSpPr>
      <dsp:spPr>
        <a:xfrm>
          <a:off x="3892" y="2089623"/>
          <a:ext cx="2340698" cy="7905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B9DEF-BABF-4344-B70C-3952C758FA53}">
      <dsp:nvSpPr>
        <dsp:cNvPr id="0" name=""/>
        <dsp:cNvSpPr/>
      </dsp:nvSpPr>
      <dsp:spPr>
        <a:xfrm>
          <a:off x="2672289" y="1179053"/>
          <a:ext cx="2340698" cy="910570"/>
        </a:xfrm>
        <a:prstGeom prst="rect">
          <a:avLst/>
        </a:prstGeom>
        <a:gradFill rotWithShape="0">
          <a:gsLst>
            <a:gs pos="0">
              <a:schemeClr val="accent5">
                <a:hueOff val="534349"/>
                <a:satOff val="-6292"/>
                <a:lumOff val="4183"/>
                <a:alphaOff val="0"/>
                <a:tint val="96000"/>
                <a:lumMod val="104000"/>
              </a:schemeClr>
            </a:gs>
            <a:gs pos="100000">
              <a:schemeClr val="accent5">
                <a:hueOff val="534349"/>
                <a:satOff val="-6292"/>
                <a:lumOff val="4183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534349"/>
              <a:satOff val="-6292"/>
              <a:lumOff val="418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Are there steppingstones?</a:t>
          </a:r>
        </a:p>
      </dsp:txBody>
      <dsp:txXfrm>
        <a:off x="2672289" y="1179053"/>
        <a:ext cx="2340698" cy="910570"/>
      </dsp:txXfrm>
    </dsp:sp>
    <dsp:sp modelId="{55B32933-D081-4FB3-A517-1920C06BE270}">
      <dsp:nvSpPr>
        <dsp:cNvPr id="0" name=""/>
        <dsp:cNvSpPr/>
      </dsp:nvSpPr>
      <dsp:spPr>
        <a:xfrm>
          <a:off x="2672289" y="2089623"/>
          <a:ext cx="2340698" cy="790560"/>
        </a:xfrm>
        <a:prstGeom prst="rect">
          <a:avLst/>
        </a:prstGeom>
        <a:solidFill>
          <a:schemeClr val="accent5">
            <a:tint val="40000"/>
            <a:alpha val="90000"/>
            <a:hueOff val="587747"/>
            <a:satOff val="-1771"/>
            <a:lumOff val="678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587747"/>
              <a:satOff val="-1771"/>
              <a:lumOff val="6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Pathway maps</a:t>
          </a:r>
        </a:p>
      </dsp:txBody>
      <dsp:txXfrm>
        <a:off x="2672289" y="2089623"/>
        <a:ext cx="2340698" cy="790560"/>
      </dsp:txXfrm>
    </dsp:sp>
    <dsp:sp modelId="{7D68E5B0-081D-4651-B9D3-23E13BF831AA}">
      <dsp:nvSpPr>
        <dsp:cNvPr id="0" name=""/>
        <dsp:cNvSpPr/>
      </dsp:nvSpPr>
      <dsp:spPr>
        <a:xfrm>
          <a:off x="5340686" y="1179053"/>
          <a:ext cx="2340698" cy="910570"/>
        </a:xfrm>
        <a:prstGeom prst="rect">
          <a:avLst/>
        </a:prstGeom>
        <a:gradFill rotWithShape="0">
          <a:gsLst>
            <a:gs pos="0">
              <a:schemeClr val="accent5">
                <a:hueOff val="1068698"/>
                <a:satOff val="-12584"/>
                <a:lumOff val="8366"/>
                <a:alphaOff val="0"/>
                <a:tint val="96000"/>
                <a:lumMod val="104000"/>
              </a:schemeClr>
            </a:gs>
            <a:gs pos="100000">
              <a:schemeClr val="accent5">
                <a:hueOff val="1068698"/>
                <a:satOff val="-12584"/>
                <a:lumOff val="8366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068698"/>
              <a:satOff val="-12584"/>
              <a:lumOff val="8366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Have defined targets and evaluation points</a:t>
          </a:r>
        </a:p>
      </dsp:txBody>
      <dsp:txXfrm>
        <a:off x="5340686" y="1179053"/>
        <a:ext cx="2340698" cy="910570"/>
      </dsp:txXfrm>
    </dsp:sp>
    <dsp:sp modelId="{F2762A03-00E6-4B05-AE52-62DEE5076D6E}">
      <dsp:nvSpPr>
        <dsp:cNvPr id="0" name=""/>
        <dsp:cNvSpPr/>
      </dsp:nvSpPr>
      <dsp:spPr>
        <a:xfrm>
          <a:off x="5340686" y="2089623"/>
          <a:ext cx="2340698" cy="790560"/>
        </a:xfrm>
        <a:prstGeom prst="rect">
          <a:avLst/>
        </a:prstGeom>
        <a:solidFill>
          <a:schemeClr val="accent5">
            <a:tint val="40000"/>
            <a:alpha val="90000"/>
            <a:hueOff val="1175495"/>
            <a:satOff val="-3542"/>
            <a:lumOff val="1356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175495"/>
              <a:satOff val="-3542"/>
              <a:lumOff val="13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389DA-752D-406F-98DF-B8828062E219}">
      <dsp:nvSpPr>
        <dsp:cNvPr id="0" name=""/>
        <dsp:cNvSpPr/>
      </dsp:nvSpPr>
      <dsp:spPr>
        <a:xfrm>
          <a:off x="8009083" y="1179053"/>
          <a:ext cx="2340698" cy="910570"/>
        </a:xfrm>
        <a:prstGeom prst="rect">
          <a:avLst/>
        </a:prstGeom>
        <a:gradFill rotWithShape="0">
          <a:gsLst>
            <a:gs pos="0">
              <a:schemeClr val="accent5">
                <a:hueOff val="1603047"/>
                <a:satOff val="-18876"/>
                <a:lumOff val="12549"/>
                <a:alphaOff val="0"/>
                <a:tint val="96000"/>
                <a:lumMod val="104000"/>
              </a:schemeClr>
            </a:gs>
            <a:gs pos="100000">
              <a:schemeClr val="accent5">
                <a:hueOff val="1603047"/>
                <a:satOff val="-18876"/>
                <a:lumOff val="12549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603047"/>
              <a:satOff val="-18876"/>
              <a:lumOff val="12549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End with a sharpened saw</a:t>
          </a:r>
        </a:p>
      </dsp:txBody>
      <dsp:txXfrm>
        <a:off x="8009083" y="1179053"/>
        <a:ext cx="2340698" cy="910570"/>
      </dsp:txXfrm>
    </dsp:sp>
    <dsp:sp modelId="{0DF9C6A1-F97E-4D7B-8254-1FAA84B09449}">
      <dsp:nvSpPr>
        <dsp:cNvPr id="0" name=""/>
        <dsp:cNvSpPr/>
      </dsp:nvSpPr>
      <dsp:spPr>
        <a:xfrm>
          <a:off x="8009083" y="2089623"/>
          <a:ext cx="2340698" cy="790560"/>
        </a:xfrm>
        <a:prstGeom prst="rect">
          <a:avLst/>
        </a:prstGeom>
        <a:solidFill>
          <a:schemeClr val="accent5">
            <a:tint val="40000"/>
            <a:alpha val="90000"/>
            <a:hueOff val="1763242"/>
            <a:satOff val="-5313"/>
            <a:lumOff val="2034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763242"/>
              <a:satOff val="-5313"/>
              <a:lumOff val="20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Fit for duty</a:t>
          </a:r>
        </a:p>
      </dsp:txBody>
      <dsp:txXfrm>
        <a:off x="8009083" y="2089623"/>
        <a:ext cx="2340698" cy="790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A14A6-7167-4B9C-82CA-A7D38DC8C77E}">
      <dsp:nvSpPr>
        <dsp:cNvPr id="0" name=""/>
        <dsp:cNvSpPr/>
      </dsp:nvSpPr>
      <dsp:spPr>
        <a:xfrm>
          <a:off x="1263" y="0"/>
          <a:ext cx="4929117" cy="405923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293" tIns="330200" rIns="38429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Routines give understanding and they create an understood environment for learning.</a:t>
          </a:r>
        </a:p>
      </dsp:txBody>
      <dsp:txXfrm>
        <a:off x="1263" y="1542510"/>
        <a:ext cx="4929117" cy="2435542"/>
      </dsp:txXfrm>
    </dsp:sp>
    <dsp:sp modelId="{2C3161DA-DEAB-4846-AF4D-2E90C07F3509}">
      <dsp:nvSpPr>
        <dsp:cNvPr id="0" name=""/>
        <dsp:cNvSpPr/>
      </dsp:nvSpPr>
      <dsp:spPr>
        <a:xfrm>
          <a:off x="1856937" y="405923"/>
          <a:ext cx="1217771" cy="121777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942" tIns="12700" rIns="9494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2035275" y="584261"/>
        <a:ext cx="861095" cy="861095"/>
      </dsp:txXfrm>
    </dsp:sp>
    <dsp:sp modelId="{71D9AA40-893E-4580-B2AA-5FDB04067FD9}">
      <dsp:nvSpPr>
        <dsp:cNvPr id="0" name=""/>
        <dsp:cNvSpPr/>
      </dsp:nvSpPr>
      <dsp:spPr>
        <a:xfrm>
          <a:off x="1263" y="4059165"/>
          <a:ext cx="4929117" cy="72"/>
        </a:xfrm>
        <a:prstGeom prst="rect">
          <a:avLst/>
        </a:prstGeom>
        <a:gradFill rotWithShape="0">
          <a:gsLst>
            <a:gs pos="0">
              <a:schemeClr val="accent5">
                <a:hueOff val="534349"/>
                <a:satOff val="-6292"/>
                <a:lumOff val="4183"/>
                <a:alphaOff val="0"/>
                <a:tint val="96000"/>
                <a:lumMod val="104000"/>
              </a:schemeClr>
            </a:gs>
            <a:gs pos="100000">
              <a:schemeClr val="accent5">
                <a:hueOff val="534349"/>
                <a:satOff val="-6292"/>
                <a:lumOff val="4183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534349"/>
              <a:satOff val="-6292"/>
              <a:lumOff val="418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C55C96-2651-40BA-8897-7FEEDC85C07C}">
      <dsp:nvSpPr>
        <dsp:cNvPr id="0" name=""/>
        <dsp:cNvSpPr/>
      </dsp:nvSpPr>
      <dsp:spPr>
        <a:xfrm>
          <a:off x="5423293" y="0"/>
          <a:ext cx="4929117" cy="4059237"/>
        </a:xfrm>
        <a:prstGeom prst="rect">
          <a:avLst/>
        </a:prstGeom>
        <a:solidFill>
          <a:schemeClr val="accent5">
            <a:tint val="40000"/>
            <a:alpha val="90000"/>
            <a:hueOff val="1763242"/>
            <a:satOff val="-5313"/>
            <a:lumOff val="2034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763242"/>
              <a:satOff val="-5313"/>
              <a:lumOff val="20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293" tIns="330200" rIns="38429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Schedules will help create a set time for repetitions, reviewing, and remediation.</a:t>
          </a:r>
        </a:p>
      </dsp:txBody>
      <dsp:txXfrm>
        <a:off x="5423293" y="1542510"/>
        <a:ext cx="4929117" cy="2435542"/>
      </dsp:txXfrm>
    </dsp:sp>
    <dsp:sp modelId="{D7A18984-F76E-4781-9759-77A2AF1DD39D}">
      <dsp:nvSpPr>
        <dsp:cNvPr id="0" name=""/>
        <dsp:cNvSpPr/>
      </dsp:nvSpPr>
      <dsp:spPr>
        <a:xfrm>
          <a:off x="7278966" y="405923"/>
          <a:ext cx="1217771" cy="1217771"/>
        </a:xfrm>
        <a:prstGeom prst="ellipse">
          <a:avLst/>
        </a:prstGeom>
        <a:gradFill rotWithShape="0">
          <a:gsLst>
            <a:gs pos="0">
              <a:schemeClr val="accent5">
                <a:hueOff val="1068698"/>
                <a:satOff val="-12584"/>
                <a:lumOff val="8366"/>
                <a:alphaOff val="0"/>
                <a:tint val="96000"/>
                <a:lumMod val="104000"/>
              </a:schemeClr>
            </a:gs>
            <a:gs pos="100000">
              <a:schemeClr val="accent5">
                <a:hueOff val="1068698"/>
                <a:satOff val="-12584"/>
                <a:lumOff val="8366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068698"/>
              <a:satOff val="-12584"/>
              <a:lumOff val="8366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942" tIns="12700" rIns="9494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457304" y="584261"/>
        <a:ext cx="861095" cy="861095"/>
      </dsp:txXfrm>
    </dsp:sp>
    <dsp:sp modelId="{CB6D0B17-C2C0-445F-873A-EE6C4CCC8DD9}">
      <dsp:nvSpPr>
        <dsp:cNvPr id="0" name=""/>
        <dsp:cNvSpPr/>
      </dsp:nvSpPr>
      <dsp:spPr>
        <a:xfrm>
          <a:off x="5423293" y="4059165"/>
          <a:ext cx="4929117" cy="72"/>
        </a:xfrm>
        <a:prstGeom prst="rect">
          <a:avLst/>
        </a:prstGeom>
        <a:gradFill rotWithShape="0">
          <a:gsLst>
            <a:gs pos="0">
              <a:schemeClr val="accent5">
                <a:hueOff val="1603047"/>
                <a:satOff val="-18876"/>
                <a:lumOff val="12549"/>
                <a:alphaOff val="0"/>
                <a:tint val="96000"/>
                <a:lumMod val="104000"/>
              </a:schemeClr>
            </a:gs>
            <a:gs pos="100000">
              <a:schemeClr val="accent5">
                <a:hueOff val="1603047"/>
                <a:satOff val="-18876"/>
                <a:lumOff val="12549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603047"/>
              <a:satOff val="-18876"/>
              <a:lumOff val="12549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1AC29-566B-4E72-B88B-431C58B924DA}">
      <dsp:nvSpPr>
        <dsp:cNvPr id="0" name=""/>
        <dsp:cNvSpPr/>
      </dsp:nvSpPr>
      <dsp:spPr>
        <a:xfrm>
          <a:off x="0" y="1684"/>
          <a:ext cx="10353675" cy="8538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859EC-6ED9-407D-A887-F16A2A0E59B5}">
      <dsp:nvSpPr>
        <dsp:cNvPr id="0" name=""/>
        <dsp:cNvSpPr/>
      </dsp:nvSpPr>
      <dsp:spPr>
        <a:xfrm>
          <a:off x="258294" y="193804"/>
          <a:ext cx="469626" cy="469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9ACCF-15F4-4878-A9D4-D7AA74F83172}">
      <dsp:nvSpPr>
        <dsp:cNvPr id="0" name=""/>
        <dsp:cNvSpPr/>
      </dsp:nvSpPr>
      <dsp:spPr>
        <a:xfrm>
          <a:off x="986216" y="1684"/>
          <a:ext cx="9367458" cy="85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68" tIns="90368" rIns="90368" bIns="9036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 forms used for the program should be clear and understood by all parties.</a:t>
          </a:r>
        </a:p>
      </dsp:txBody>
      <dsp:txXfrm>
        <a:off x="986216" y="1684"/>
        <a:ext cx="9367458" cy="853866"/>
      </dsp:txXfrm>
    </dsp:sp>
    <dsp:sp modelId="{985CD6B8-443C-43D2-A63C-8C628B71E904}">
      <dsp:nvSpPr>
        <dsp:cNvPr id="0" name=""/>
        <dsp:cNvSpPr/>
      </dsp:nvSpPr>
      <dsp:spPr>
        <a:xfrm>
          <a:off x="0" y="1069018"/>
          <a:ext cx="10353675" cy="8538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EB47A-58B3-42DD-8965-2E4DD6034C89}">
      <dsp:nvSpPr>
        <dsp:cNvPr id="0" name=""/>
        <dsp:cNvSpPr/>
      </dsp:nvSpPr>
      <dsp:spPr>
        <a:xfrm>
          <a:off x="258294" y="1261138"/>
          <a:ext cx="469626" cy="469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2A996-AADA-40B7-82CB-E4C253EB3BF6}">
      <dsp:nvSpPr>
        <dsp:cNvPr id="0" name=""/>
        <dsp:cNvSpPr/>
      </dsp:nvSpPr>
      <dsp:spPr>
        <a:xfrm>
          <a:off x="986216" y="1069018"/>
          <a:ext cx="9367458" cy="85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68" tIns="90368" rIns="90368" bIns="9036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Forms and documentation should be used for tracking</a:t>
          </a:r>
        </a:p>
      </dsp:txBody>
      <dsp:txXfrm>
        <a:off x="986216" y="1069018"/>
        <a:ext cx="9367458" cy="853866"/>
      </dsp:txXfrm>
    </dsp:sp>
    <dsp:sp modelId="{A8D5B118-60DE-4E3E-AB06-FE2734091884}">
      <dsp:nvSpPr>
        <dsp:cNvPr id="0" name=""/>
        <dsp:cNvSpPr/>
      </dsp:nvSpPr>
      <dsp:spPr>
        <a:xfrm>
          <a:off x="0" y="2136351"/>
          <a:ext cx="10353675" cy="8538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E524E-6CBC-474C-8EDC-B9FAF0645451}">
      <dsp:nvSpPr>
        <dsp:cNvPr id="0" name=""/>
        <dsp:cNvSpPr/>
      </dsp:nvSpPr>
      <dsp:spPr>
        <a:xfrm>
          <a:off x="258294" y="2328471"/>
          <a:ext cx="469626" cy="469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FB3CF-B32E-4F1B-B633-6D1D4286DE20}">
      <dsp:nvSpPr>
        <dsp:cNvPr id="0" name=""/>
        <dsp:cNvSpPr/>
      </dsp:nvSpPr>
      <dsp:spPr>
        <a:xfrm>
          <a:off x="986216" y="2136351"/>
          <a:ext cx="9367458" cy="85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68" tIns="90368" rIns="90368" bIns="9036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Supervisor and ALL parties involved should be aware information collection</a:t>
          </a:r>
        </a:p>
      </dsp:txBody>
      <dsp:txXfrm>
        <a:off x="986216" y="2136351"/>
        <a:ext cx="9367458" cy="853866"/>
      </dsp:txXfrm>
    </dsp:sp>
    <dsp:sp modelId="{E0F376D3-AC64-48BE-8E15-8D15DCBD60E5}">
      <dsp:nvSpPr>
        <dsp:cNvPr id="0" name=""/>
        <dsp:cNvSpPr/>
      </dsp:nvSpPr>
      <dsp:spPr>
        <a:xfrm>
          <a:off x="0" y="3203685"/>
          <a:ext cx="10353675" cy="8538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C7BF9-2826-48B0-9FF4-529FB47DB45F}">
      <dsp:nvSpPr>
        <dsp:cNvPr id="0" name=""/>
        <dsp:cNvSpPr/>
      </dsp:nvSpPr>
      <dsp:spPr>
        <a:xfrm>
          <a:off x="258294" y="3395805"/>
          <a:ext cx="469626" cy="4696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EEDA5-9A2B-4A34-9FE0-5245E2E60896}">
      <dsp:nvSpPr>
        <dsp:cNvPr id="0" name=""/>
        <dsp:cNvSpPr/>
      </dsp:nvSpPr>
      <dsp:spPr>
        <a:xfrm>
          <a:off x="986216" y="3203685"/>
          <a:ext cx="9367458" cy="85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68" tIns="90368" rIns="90368" bIns="9036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Understand the legal importance</a:t>
          </a:r>
        </a:p>
      </dsp:txBody>
      <dsp:txXfrm>
        <a:off x="986216" y="3203685"/>
        <a:ext cx="9367458" cy="853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F44A1-15A3-4ACE-8938-1CBD55F09017}">
      <dsp:nvSpPr>
        <dsp:cNvPr id="0" name=""/>
        <dsp:cNvSpPr/>
      </dsp:nvSpPr>
      <dsp:spPr>
        <a:xfrm>
          <a:off x="0" y="516277"/>
          <a:ext cx="6309300" cy="873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This is a life-or-death business</a:t>
          </a:r>
        </a:p>
      </dsp:txBody>
      <dsp:txXfrm>
        <a:off x="42663" y="558940"/>
        <a:ext cx="6223974" cy="788627"/>
      </dsp:txXfrm>
    </dsp:sp>
    <dsp:sp modelId="{47B7017C-BFAC-4320-8F25-814FFA473A1B}">
      <dsp:nvSpPr>
        <dsp:cNvPr id="0" name=""/>
        <dsp:cNvSpPr/>
      </dsp:nvSpPr>
      <dsp:spPr>
        <a:xfrm>
          <a:off x="0" y="1453590"/>
          <a:ext cx="6309300" cy="873953"/>
        </a:xfrm>
        <a:prstGeom prst="roundRect">
          <a:avLst/>
        </a:prstGeom>
        <a:solidFill>
          <a:schemeClr val="accent5">
            <a:hueOff val="534349"/>
            <a:satOff val="-6292"/>
            <a:lumOff val="418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EEOC concerns &amp; </a:t>
          </a:r>
          <a:r>
            <a:rPr lang="en-US" sz="2200" kern="1200" dirty="0" err="1"/>
            <a:t>accomidations</a:t>
          </a:r>
          <a:endParaRPr lang="en-US" sz="2200" kern="1200" dirty="0"/>
        </a:p>
      </dsp:txBody>
      <dsp:txXfrm>
        <a:off x="42663" y="1496253"/>
        <a:ext cx="6223974" cy="788627"/>
      </dsp:txXfrm>
    </dsp:sp>
    <dsp:sp modelId="{918DAD73-FD60-456D-9A9E-9991F80DA854}">
      <dsp:nvSpPr>
        <dsp:cNvPr id="0" name=""/>
        <dsp:cNvSpPr/>
      </dsp:nvSpPr>
      <dsp:spPr>
        <a:xfrm>
          <a:off x="0" y="2390904"/>
          <a:ext cx="6309300" cy="873953"/>
        </a:xfrm>
        <a:prstGeom prst="roundRect">
          <a:avLst/>
        </a:prstGeom>
        <a:solidFill>
          <a:schemeClr val="accent5">
            <a:hueOff val="1068698"/>
            <a:satOff val="-12584"/>
            <a:lumOff val="836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If something happens on-scene EVERYONE will come looking</a:t>
          </a:r>
        </a:p>
      </dsp:txBody>
      <dsp:txXfrm>
        <a:off x="42663" y="2433567"/>
        <a:ext cx="6223974" cy="788627"/>
      </dsp:txXfrm>
    </dsp:sp>
    <dsp:sp modelId="{DEB89228-F67E-43FD-9F0C-7D8C5C7A309D}">
      <dsp:nvSpPr>
        <dsp:cNvPr id="0" name=""/>
        <dsp:cNvSpPr/>
      </dsp:nvSpPr>
      <dsp:spPr>
        <a:xfrm>
          <a:off x="0" y="3328217"/>
          <a:ext cx="6309300" cy="873953"/>
        </a:xfrm>
        <a:prstGeom prst="roundRect">
          <a:avLst/>
        </a:prstGeom>
        <a:solidFill>
          <a:schemeClr val="accent5">
            <a:hueOff val="1603047"/>
            <a:satOff val="-18876"/>
            <a:lumOff val="12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Make sure you have all your ducks in a row and document, document, document!</a:t>
          </a:r>
        </a:p>
      </dsp:txBody>
      <dsp:txXfrm>
        <a:off x="42663" y="3370880"/>
        <a:ext cx="6223974" cy="7886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2E063-A061-4640-801B-DA4F8B5ED6E2}">
      <dsp:nvSpPr>
        <dsp:cNvPr id="0" name=""/>
        <dsp:cNvSpPr/>
      </dsp:nvSpPr>
      <dsp:spPr>
        <a:xfrm>
          <a:off x="3313175" y="1070"/>
          <a:ext cx="3727323" cy="6233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Your role is the teacher and coach. You evaluate and educate.</a:t>
          </a:r>
        </a:p>
      </dsp:txBody>
      <dsp:txXfrm>
        <a:off x="3343607" y="31502"/>
        <a:ext cx="3666459" cy="562532"/>
      </dsp:txXfrm>
    </dsp:sp>
    <dsp:sp modelId="{9DF435D2-928C-4250-A000-5EF19BD0BE7E}">
      <dsp:nvSpPr>
        <dsp:cNvPr id="0" name=""/>
        <dsp:cNvSpPr/>
      </dsp:nvSpPr>
      <dsp:spPr>
        <a:xfrm>
          <a:off x="3313175" y="655636"/>
          <a:ext cx="3727323" cy="6233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different methods of instruction</a:t>
          </a:r>
        </a:p>
      </dsp:txBody>
      <dsp:txXfrm>
        <a:off x="3343607" y="686068"/>
        <a:ext cx="3666459" cy="562532"/>
      </dsp:txXfrm>
    </dsp:sp>
    <dsp:sp modelId="{4C0EF0A8-5901-4EE4-B0C8-D34F449C7E43}">
      <dsp:nvSpPr>
        <dsp:cNvPr id="0" name=""/>
        <dsp:cNvSpPr/>
      </dsp:nvSpPr>
      <dsp:spPr>
        <a:xfrm>
          <a:off x="3313175" y="1310203"/>
          <a:ext cx="3727323" cy="6233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Tell a story!</a:t>
          </a:r>
        </a:p>
      </dsp:txBody>
      <dsp:txXfrm>
        <a:off x="3343607" y="1340635"/>
        <a:ext cx="3666459" cy="562532"/>
      </dsp:txXfrm>
    </dsp:sp>
    <dsp:sp modelId="{968E1BD6-E57F-41A3-B9B6-475269F8CD36}">
      <dsp:nvSpPr>
        <dsp:cNvPr id="0" name=""/>
        <dsp:cNvSpPr/>
      </dsp:nvSpPr>
      <dsp:spPr>
        <a:xfrm>
          <a:off x="3313175" y="1964769"/>
          <a:ext cx="3727323" cy="6233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Empower them to act and lead.</a:t>
          </a:r>
        </a:p>
      </dsp:txBody>
      <dsp:txXfrm>
        <a:off x="3343607" y="1995201"/>
        <a:ext cx="3666459" cy="562532"/>
      </dsp:txXfrm>
    </dsp:sp>
    <dsp:sp modelId="{69350386-7AE0-4261-B803-FB54A7993090}">
      <dsp:nvSpPr>
        <dsp:cNvPr id="0" name=""/>
        <dsp:cNvSpPr/>
      </dsp:nvSpPr>
      <dsp:spPr>
        <a:xfrm>
          <a:off x="3313175" y="2619335"/>
          <a:ext cx="3727323" cy="6233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Have them teach you!</a:t>
          </a:r>
        </a:p>
      </dsp:txBody>
      <dsp:txXfrm>
        <a:off x="3343607" y="2649767"/>
        <a:ext cx="3666459" cy="562532"/>
      </dsp:txXfrm>
    </dsp:sp>
    <dsp:sp modelId="{AF63CF28-242C-49F2-B8AD-143F33375168}">
      <dsp:nvSpPr>
        <dsp:cNvPr id="0" name=""/>
        <dsp:cNvSpPr/>
      </dsp:nvSpPr>
      <dsp:spPr>
        <a:xfrm>
          <a:off x="3313175" y="3273901"/>
          <a:ext cx="3727323" cy="6233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Celebrate success and have consequences for poor actions</a:t>
          </a:r>
        </a:p>
      </dsp:txBody>
      <dsp:txXfrm>
        <a:off x="3343607" y="3304333"/>
        <a:ext cx="3666459" cy="5625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C25B3-205F-46A0-8DEF-DB61D0C9F497}">
      <dsp:nvSpPr>
        <dsp:cNvPr id="0" name=""/>
        <dsp:cNvSpPr/>
      </dsp:nvSpPr>
      <dsp:spPr>
        <a:xfrm>
          <a:off x="0" y="3827"/>
          <a:ext cx="6266011" cy="8153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4C7FF-6C8A-4EFE-9E07-C85A43967507}">
      <dsp:nvSpPr>
        <dsp:cNvPr id="0" name=""/>
        <dsp:cNvSpPr/>
      </dsp:nvSpPr>
      <dsp:spPr>
        <a:xfrm>
          <a:off x="246632" y="187273"/>
          <a:ext cx="448423" cy="4484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40B28-112C-4531-BFB0-98CA8BC1E074}">
      <dsp:nvSpPr>
        <dsp:cNvPr id="0" name=""/>
        <dsp:cNvSpPr/>
      </dsp:nvSpPr>
      <dsp:spPr>
        <a:xfrm>
          <a:off x="941689" y="3827"/>
          <a:ext cx="5324321" cy="815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88" tIns="86288" rIns="86288" bIns="862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Think Win-Win</a:t>
          </a:r>
        </a:p>
      </dsp:txBody>
      <dsp:txXfrm>
        <a:off x="941689" y="3827"/>
        <a:ext cx="5324321" cy="815315"/>
      </dsp:txXfrm>
    </dsp:sp>
    <dsp:sp modelId="{0293260F-04C9-4C6E-A867-53D83106D339}">
      <dsp:nvSpPr>
        <dsp:cNvPr id="0" name=""/>
        <dsp:cNvSpPr/>
      </dsp:nvSpPr>
      <dsp:spPr>
        <a:xfrm>
          <a:off x="0" y="1022971"/>
          <a:ext cx="6266011" cy="8153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1B472-248C-43DD-8ADC-CB589E775C98}">
      <dsp:nvSpPr>
        <dsp:cNvPr id="0" name=""/>
        <dsp:cNvSpPr/>
      </dsp:nvSpPr>
      <dsp:spPr>
        <a:xfrm>
          <a:off x="246632" y="1206417"/>
          <a:ext cx="448423" cy="4484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01F92-53EB-4D3E-B4A6-84C100CF9461}">
      <dsp:nvSpPr>
        <dsp:cNvPr id="0" name=""/>
        <dsp:cNvSpPr/>
      </dsp:nvSpPr>
      <dsp:spPr>
        <a:xfrm>
          <a:off x="941689" y="1022971"/>
          <a:ext cx="5324321" cy="815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88" tIns="86288" rIns="86288" bIns="862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Celebrate the positives and the natural abilities in your trainee</a:t>
          </a:r>
        </a:p>
      </dsp:txBody>
      <dsp:txXfrm>
        <a:off x="941689" y="1022971"/>
        <a:ext cx="5324321" cy="815315"/>
      </dsp:txXfrm>
    </dsp:sp>
    <dsp:sp modelId="{274C0F56-726A-47F7-8A08-DDE29B883A1A}">
      <dsp:nvSpPr>
        <dsp:cNvPr id="0" name=""/>
        <dsp:cNvSpPr/>
      </dsp:nvSpPr>
      <dsp:spPr>
        <a:xfrm>
          <a:off x="0" y="2042115"/>
          <a:ext cx="6266011" cy="8153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41906-8476-4630-86E1-3D16FCF7E6C5}">
      <dsp:nvSpPr>
        <dsp:cNvPr id="0" name=""/>
        <dsp:cNvSpPr/>
      </dsp:nvSpPr>
      <dsp:spPr>
        <a:xfrm>
          <a:off x="246632" y="2225561"/>
          <a:ext cx="448423" cy="4484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D6C1B-E0B4-46BB-8362-83B245E58818}">
      <dsp:nvSpPr>
        <dsp:cNvPr id="0" name=""/>
        <dsp:cNvSpPr/>
      </dsp:nvSpPr>
      <dsp:spPr>
        <a:xfrm>
          <a:off x="941689" y="2042115"/>
          <a:ext cx="5324321" cy="815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88" tIns="86288" rIns="86288" bIns="862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Think about how you come off</a:t>
          </a:r>
        </a:p>
      </dsp:txBody>
      <dsp:txXfrm>
        <a:off x="941689" y="2042115"/>
        <a:ext cx="5324321" cy="815315"/>
      </dsp:txXfrm>
    </dsp:sp>
    <dsp:sp modelId="{04F5CFC9-C44B-4F6A-9893-AE19EBD7712F}">
      <dsp:nvSpPr>
        <dsp:cNvPr id="0" name=""/>
        <dsp:cNvSpPr/>
      </dsp:nvSpPr>
      <dsp:spPr>
        <a:xfrm>
          <a:off x="0" y="3061259"/>
          <a:ext cx="6266011" cy="8153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C6FAD-C6F8-4A39-B55D-B70C7701B990}">
      <dsp:nvSpPr>
        <dsp:cNvPr id="0" name=""/>
        <dsp:cNvSpPr/>
      </dsp:nvSpPr>
      <dsp:spPr>
        <a:xfrm>
          <a:off x="246632" y="3244705"/>
          <a:ext cx="448423" cy="4484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F0A0A-24B8-49F4-A8F9-DACB170968A0}">
      <dsp:nvSpPr>
        <dsp:cNvPr id="0" name=""/>
        <dsp:cNvSpPr/>
      </dsp:nvSpPr>
      <dsp:spPr>
        <a:xfrm>
          <a:off x="941689" y="3061259"/>
          <a:ext cx="5324321" cy="815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88" tIns="86288" rIns="86288" bIns="862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 someone who inspires not scolds</a:t>
          </a:r>
        </a:p>
      </dsp:txBody>
      <dsp:txXfrm>
        <a:off x="941689" y="3061259"/>
        <a:ext cx="5324321" cy="815315"/>
      </dsp:txXfrm>
    </dsp:sp>
    <dsp:sp modelId="{0DA9809A-8131-445F-89B1-07B17804F473}">
      <dsp:nvSpPr>
        <dsp:cNvPr id="0" name=""/>
        <dsp:cNvSpPr/>
      </dsp:nvSpPr>
      <dsp:spPr>
        <a:xfrm>
          <a:off x="0" y="4080403"/>
          <a:ext cx="6266011" cy="8153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E123F-D2DA-41EC-8598-136BAF04434B}">
      <dsp:nvSpPr>
        <dsp:cNvPr id="0" name=""/>
        <dsp:cNvSpPr/>
      </dsp:nvSpPr>
      <dsp:spPr>
        <a:xfrm>
          <a:off x="246632" y="4263849"/>
          <a:ext cx="448423" cy="44842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A725F-56B3-46E3-865A-1644C9999BDE}">
      <dsp:nvSpPr>
        <dsp:cNvPr id="0" name=""/>
        <dsp:cNvSpPr/>
      </dsp:nvSpPr>
      <dsp:spPr>
        <a:xfrm>
          <a:off x="941689" y="4080403"/>
          <a:ext cx="5324321" cy="815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88" tIns="86288" rIns="86288" bIns="862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Remember you should WANT them to succeed, not cheer for their failure.</a:t>
          </a:r>
        </a:p>
      </dsp:txBody>
      <dsp:txXfrm>
        <a:off x="941689" y="4080403"/>
        <a:ext cx="5324321" cy="8153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AD64D-BF66-4C44-AFE3-6E13FA73684F}">
      <dsp:nvSpPr>
        <dsp:cNvPr id="0" name=""/>
        <dsp:cNvSpPr/>
      </dsp:nvSpPr>
      <dsp:spPr>
        <a:xfrm>
          <a:off x="2070752" y="1268"/>
          <a:ext cx="8283009" cy="1300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713" tIns="330217" rIns="160713" bIns="33021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Remember you are an evaluator and not a friend.</a:t>
          </a:r>
        </a:p>
      </dsp:txBody>
      <dsp:txXfrm>
        <a:off x="2070752" y="1268"/>
        <a:ext cx="8283009" cy="1300068"/>
      </dsp:txXfrm>
    </dsp:sp>
    <dsp:sp modelId="{C9336764-7BB6-46C3-8AD8-C9FB35DEC3B8}">
      <dsp:nvSpPr>
        <dsp:cNvPr id="0" name=""/>
        <dsp:cNvSpPr/>
      </dsp:nvSpPr>
      <dsp:spPr>
        <a:xfrm>
          <a:off x="0" y="1268"/>
          <a:ext cx="2070752" cy="13000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77" tIns="128418" rIns="109577" bIns="12841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Remember</a:t>
          </a:r>
        </a:p>
      </dsp:txBody>
      <dsp:txXfrm>
        <a:off x="0" y="1268"/>
        <a:ext cx="2070752" cy="1300068"/>
      </dsp:txXfrm>
    </dsp:sp>
    <dsp:sp modelId="{783A0D61-3CC8-417F-A287-F1DD9A08A964}">
      <dsp:nvSpPr>
        <dsp:cNvPr id="0" name=""/>
        <dsp:cNvSpPr/>
      </dsp:nvSpPr>
      <dsp:spPr>
        <a:xfrm>
          <a:off x="2070752" y="1379341"/>
          <a:ext cx="8283009" cy="1300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713" tIns="330217" rIns="160713" bIns="33021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Becoming too buddy-buddy can cause issues with evaluations, understanding, expectations, and integrity.</a:t>
          </a:r>
        </a:p>
      </dsp:txBody>
      <dsp:txXfrm>
        <a:off x="2070752" y="1379341"/>
        <a:ext cx="8283009" cy="1300068"/>
      </dsp:txXfrm>
    </dsp:sp>
    <dsp:sp modelId="{ADE67568-AC59-40C2-9F70-904EF7727A73}">
      <dsp:nvSpPr>
        <dsp:cNvPr id="0" name=""/>
        <dsp:cNvSpPr/>
      </dsp:nvSpPr>
      <dsp:spPr>
        <a:xfrm>
          <a:off x="0" y="1379341"/>
          <a:ext cx="2070752" cy="13000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77" tIns="128418" rIns="109577" bIns="12841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Becoming</a:t>
          </a:r>
        </a:p>
      </dsp:txBody>
      <dsp:txXfrm>
        <a:off x="0" y="1379341"/>
        <a:ext cx="2070752" cy="1300068"/>
      </dsp:txXfrm>
    </dsp:sp>
    <dsp:sp modelId="{9DF5CE11-1B6C-4542-9AEE-A91C6D34759C}">
      <dsp:nvSpPr>
        <dsp:cNvPr id="0" name=""/>
        <dsp:cNvSpPr/>
      </dsp:nvSpPr>
      <dsp:spPr>
        <a:xfrm>
          <a:off x="2070752" y="2757413"/>
          <a:ext cx="8283009" cy="1300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713" tIns="330217" rIns="160713" bIns="33021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Help when you can but let the trainee fail if needed. </a:t>
          </a:r>
        </a:p>
      </dsp:txBody>
      <dsp:txXfrm>
        <a:off x="2070752" y="2757413"/>
        <a:ext cx="8283009" cy="1300068"/>
      </dsp:txXfrm>
    </dsp:sp>
    <dsp:sp modelId="{DCEBC8B7-9AD8-492D-A6C4-F95FC58B5020}">
      <dsp:nvSpPr>
        <dsp:cNvPr id="0" name=""/>
        <dsp:cNvSpPr/>
      </dsp:nvSpPr>
      <dsp:spPr>
        <a:xfrm>
          <a:off x="0" y="2757413"/>
          <a:ext cx="2070752" cy="13000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77" tIns="128418" rIns="109577" bIns="12841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Help</a:t>
          </a:r>
        </a:p>
      </dsp:txBody>
      <dsp:txXfrm>
        <a:off x="0" y="2757413"/>
        <a:ext cx="2070752" cy="13000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2A9B9-8BE4-4109-8490-BFDB40066FBA}">
      <dsp:nvSpPr>
        <dsp:cNvPr id="0" name=""/>
        <dsp:cNvSpPr/>
      </dsp:nvSpPr>
      <dsp:spPr>
        <a:xfrm>
          <a:off x="0" y="0"/>
          <a:ext cx="7972329" cy="701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Excellent at written and oral</a:t>
          </a:r>
        </a:p>
      </dsp:txBody>
      <dsp:txXfrm>
        <a:off x="20552" y="20552"/>
        <a:ext cx="7133034" cy="660602"/>
      </dsp:txXfrm>
    </dsp:sp>
    <dsp:sp modelId="{AAC6A83A-812A-42F2-AC89-80649438E45D}">
      <dsp:nvSpPr>
        <dsp:cNvPr id="0" name=""/>
        <dsp:cNvSpPr/>
      </dsp:nvSpPr>
      <dsp:spPr>
        <a:xfrm>
          <a:off x="595336" y="799165"/>
          <a:ext cx="7972329" cy="701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Feedback, feedback, feedback</a:t>
          </a:r>
        </a:p>
      </dsp:txBody>
      <dsp:txXfrm>
        <a:off x="615888" y="819717"/>
        <a:ext cx="6879780" cy="660602"/>
      </dsp:txXfrm>
    </dsp:sp>
    <dsp:sp modelId="{F0693541-D959-45C3-A14D-26ED8ACF2D9A}">
      <dsp:nvSpPr>
        <dsp:cNvPr id="0" name=""/>
        <dsp:cNvSpPr/>
      </dsp:nvSpPr>
      <dsp:spPr>
        <a:xfrm>
          <a:off x="1190672" y="1598331"/>
          <a:ext cx="7972329" cy="701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Never have evaluation sessions alone</a:t>
          </a:r>
        </a:p>
      </dsp:txBody>
      <dsp:txXfrm>
        <a:off x="1211224" y="1618883"/>
        <a:ext cx="6879780" cy="660602"/>
      </dsp:txXfrm>
    </dsp:sp>
    <dsp:sp modelId="{8E0F515C-B5FB-4DCB-8A8E-52E2971FB750}">
      <dsp:nvSpPr>
        <dsp:cNvPr id="0" name=""/>
        <dsp:cNvSpPr/>
      </dsp:nvSpPr>
      <dsp:spPr>
        <a:xfrm>
          <a:off x="1786008" y="2397496"/>
          <a:ext cx="7972329" cy="701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Have the feedback circle created</a:t>
          </a:r>
        </a:p>
      </dsp:txBody>
      <dsp:txXfrm>
        <a:off x="1806560" y="2418048"/>
        <a:ext cx="6879780" cy="660602"/>
      </dsp:txXfrm>
    </dsp:sp>
    <dsp:sp modelId="{50902375-6F1F-4AE8-AAB9-D09FECAE7CAD}">
      <dsp:nvSpPr>
        <dsp:cNvPr id="0" name=""/>
        <dsp:cNvSpPr/>
      </dsp:nvSpPr>
      <dsp:spPr>
        <a:xfrm>
          <a:off x="2381345" y="3196662"/>
          <a:ext cx="7972329" cy="701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Sandwich method</a:t>
          </a:r>
        </a:p>
      </dsp:txBody>
      <dsp:txXfrm>
        <a:off x="2401897" y="3217214"/>
        <a:ext cx="6879780" cy="660602"/>
      </dsp:txXfrm>
    </dsp:sp>
    <dsp:sp modelId="{CB6AF29F-F1EB-422B-889F-BF1F1B5F18A8}">
      <dsp:nvSpPr>
        <dsp:cNvPr id="0" name=""/>
        <dsp:cNvSpPr/>
      </dsp:nvSpPr>
      <dsp:spPr>
        <a:xfrm>
          <a:off x="7516220" y="512635"/>
          <a:ext cx="456109" cy="4561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618845" y="512635"/>
        <a:ext cx="250859" cy="343222"/>
      </dsp:txXfrm>
    </dsp:sp>
    <dsp:sp modelId="{3C9FC7DA-2635-43FC-8B67-81F1A08CBDD9}">
      <dsp:nvSpPr>
        <dsp:cNvPr id="0" name=""/>
        <dsp:cNvSpPr/>
      </dsp:nvSpPr>
      <dsp:spPr>
        <a:xfrm>
          <a:off x="8111556" y="1311801"/>
          <a:ext cx="456109" cy="45610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214181" y="1311801"/>
        <a:ext cx="250859" cy="343222"/>
      </dsp:txXfrm>
    </dsp:sp>
    <dsp:sp modelId="{D1F964AC-6ADE-42B9-836D-DA51B289A85C}">
      <dsp:nvSpPr>
        <dsp:cNvPr id="0" name=""/>
        <dsp:cNvSpPr/>
      </dsp:nvSpPr>
      <dsp:spPr>
        <a:xfrm>
          <a:off x="8706893" y="2099271"/>
          <a:ext cx="456109" cy="45610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809518" y="2099271"/>
        <a:ext cx="250859" cy="343222"/>
      </dsp:txXfrm>
    </dsp:sp>
    <dsp:sp modelId="{26C61651-0F83-4ABB-8ACF-9636704A19F6}">
      <dsp:nvSpPr>
        <dsp:cNvPr id="0" name=""/>
        <dsp:cNvSpPr/>
      </dsp:nvSpPr>
      <dsp:spPr>
        <a:xfrm>
          <a:off x="9302229" y="2906234"/>
          <a:ext cx="456109" cy="45610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404854" y="2906234"/>
        <a:ext cx="250859" cy="343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5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3348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45058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873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84346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55890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619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3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2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3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4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9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5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4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46453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48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E741-0C88-E5F3-CF8D-21C644860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441" y="1233378"/>
            <a:ext cx="5441285" cy="2364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Century Gothic" panose="020B0502020202020204" pitchFamily="34" charset="0"/>
              </a:rPr>
              <a:t>SUCCESSFUL STRATEGIES FOR THE FTO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255A1-446A-E946-BD2B-C90A099D6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9441" y="3598339"/>
            <a:ext cx="5441286" cy="1675335"/>
          </a:xfrm>
        </p:spPr>
        <p:txBody>
          <a:bodyPr>
            <a:normAutofit/>
          </a:bodyPr>
          <a:lstStyle/>
          <a:p>
            <a:r>
              <a:rPr lang="en-US" i="1">
                <a:solidFill>
                  <a:srgbClr val="EFA227"/>
                </a:solidFill>
                <a:latin typeface="Century Gothic" panose="020B0502020202020204" pitchFamily="34" charset="0"/>
              </a:rPr>
              <a:t>OR HOW I STOPPED WORRYING AND LEARNED TO LOVE TEACHING</a:t>
            </a:r>
          </a:p>
        </p:txBody>
      </p:sp>
      <p:pic>
        <p:nvPicPr>
          <p:cNvPr id="20" name="Picture 17">
            <a:extLst>
              <a:ext uri="{FF2B5EF4-FFF2-40B4-BE49-F238E27FC236}">
                <a16:creationId xmlns:a16="http://schemas.microsoft.com/office/drawing/2014/main" id="{DBF7BBCC-A085-493E-83D9-01D4F8E8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02B4636-971F-2A0D-1A86-91A3A6FAB1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r="15190"/>
          <a:stretch/>
        </p:blipFill>
        <p:spPr>
          <a:xfrm>
            <a:off x="20" y="10"/>
            <a:ext cx="457162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4A12F0-8158-4372-9761-AD0A6ED3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FB014-6145-B5D5-BC16-4084D43B3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575" y="967532"/>
            <a:ext cx="8170850" cy="4922936"/>
          </a:xfrm>
          <a:prstGeom prst="rect">
            <a:avLst/>
          </a:prstGeom>
          <a:ln w="190500">
            <a:solidFill>
              <a:schemeClr val="tx1">
                <a:alpha val="7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875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4A12F0-8158-4372-9761-AD0A6ED3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442C7-B2C9-814E-CA38-505FD61E3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519" y="967532"/>
            <a:ext cx="6172961" cy="4922936"/>
          </a:xfrm>
          <a:prstGeom prst="rect">
            <a:avLst/>
          </a:prstGeom>
          <a:ln w="190500">
            <a:solidFill>
              <a:schemeClr val="tx1">
                <a:alpha val="7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27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4A12F0-8158-4372-9761-AD0A6ED3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F4E0D-377F-5FD3-A817-B107D0B77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043" y="967532"/>
            <a:ext cx="6563914" cy="4922936"/>
          </a:xfrm>
          <a:prstGeom prst="rect">
            <a:avLst/>
          </a:prstGeom>
          <a:ln w="190500">
            <a:solidFill>
              <a:schemeClr val="tx1">
                <a:alpha val="7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183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4A12F0-8158-4372-9761-AD0A6ED3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E0BAEF-00E2-A097-825E-6B6648464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395" y="967532"/>
            <a:ext cx="6435210" cy="4922936"/>
          </a:xfrm>
          <a:prstGeom prst="rect">
            <a:avLst/>
          </a:prstGeom>
          <a:ln w="190500">
            <a:solidFill>
              <a:schemeClr val="tx1">
                <a:alpha val="7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502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4A12F0-8158-4372-9761-AD0A6ED3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3417F-20CA-068C-97C9-1E907BA86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483" y="967532"/>
            <a:ext cx="5741033" cy="4922936"/>
          </a:xfrm>
          <a:prstGeom prst="rect">
            <a:avLst/>
          </a:prstGeom>
          <a:ln w="190500">
            <a:solidFill>
              <a:schemeClr val="tx1">
                <a:alpha val="7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537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4A12F0-8158-4372-9761-AD0A6ED3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322BD-9DD3-2CC5-3DD2-EC1BA5A49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635" y="967532"/>
            <a:ext cx="6720730" cy="4922936"/>
          </a:xfrm>
          <a:prstGeom prst="rect">
            <a:avLst/>
          </a:prstGeom>
          <a:ln w="190500">
            <a:solidFill>
              <a:schemeClr val="tx1">
                <a:alpha val="7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3012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FD64C-C618-9C25-1796-1C6C3437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2. Know AND understand your role.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197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85A07-31EA-8A9D-2CD9-0D002F06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You are the FTO not the mentor!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4A2F0D-43F3-DB50-754A-598B1D197C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997711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931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8CAC-A039-38BF-A901-46F79A5A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the roles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8ECC5-DEE4-AE1D-35BB-F7AD9A3D5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517EC-78AF-A40E-10FB-DF2D3D2A62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Friend</a:t>
            </a:r>
          </a:p>
          <a:p>
            <a:r>
              <a:rPr lang="en-US" sz="2200" dirty="0"/>
              <a:t>Supporter and motivator</a:t>
            </a:r>
          </a:p>
          <a:p>
            <a:r>
              <a:rPr lang="en-US" sz="2200" dirty="0"/>
              <a:t>Role Model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E75C9-61E8-F4C4-5D4D-83C959254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FTO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3D600-A9D7-19DD-4B6A-A70C1F46D65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200" dirty="0"/>
              <a:t>Teacher</a:t>
            </a:r>
          </a:p>
          <a:p>
            <a:r>
              <a:rPr lang="en-US" sz="2200" b="1" u="sng" dirty="0"/>
              <a:t>Evaluator</a:t>
            </a:r>
          </a:p>
          <a:p>
            <a:r>
              <a:rPr lang="en-US" sz="2200" dirty="0"/>
              <a:t>Coach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04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D8DAE-1808-5D6D-28EA-529FF2E6F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dirty="0"/>
              <a:t>Positive attitudes are contagious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BB6C5F-0741-7C80-26F8-4133CC3991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368455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6197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1343-DF05-8CAF-46AB-AA3E85B7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entury Gothic" panose="020B0502020202020204" pitchFamily="34" charset="0"/>
              </a:rPr>
              <a:t>DOWN AND DIRTY!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28BDE1B-37EC-6D14-C428-9FD4911647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3794" y="1732449"/>
          <a:ext cx="10625675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640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C4D8-B994-6D4C-BB71-56A63AC7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a professional distance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DE7DCA-4936-E9D4-A754-8A2E028A66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3795" y="1732449"/>
          <a:ext cx="10353762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3185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8576-6E54-9554-AB24-EF73C23F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Be an excellent communicator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D86570-4EE0-4E58-D6B4-D1C55FD1F0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680648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65027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5B126-D8BD-8074-68A9-BEB18AC4D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3. Be honest and open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4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8C2F-B9D8-6DC5-E52F-6E2F8CDE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dirty="0"/>
              <a:t>Integrity!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14ED954-FD2A-23A7-32D4-6BCE8DE5D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388988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88310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0902F-3F99-CC68-93E1-292EDB89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dirty="0"/>
              <a:t>Let’s talk about counseling and feedback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B70FA105-BAC1-CA73-891F-A2B9927486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569346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9149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3F48F-17B9-97ED-09FF-4280658F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Feedback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8C4488-F44A-DEB7-FA18-0BCE90285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0045" y="1731963"/>
            <a:ext cx="5162384" cy="4059237"/>
          </a:xfrm>
        </p:spPr>
      </p:pic>
    </p:spTree>
    <p:extLst>
      <p:ext uri="{BB962C8B-B14F-4D97-AF65-F5344CB8AC3E}">
        <p14:creationId xmlns:p14="http://schemas.microsoft.com/office/powerpoint/2010/main" val="4080748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7">
            <a:extLst>
              <a:ext uri="{FF2B5EF4-FFF2-40B4-BE49-F238E27FC236}">
                <a16:creationId xmlns:a16="http://schemas.microsoft.com/office/drawing/2014/main" id="{BF5E259E-8482-8673-62F0-859BA0A74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DFAAD-B518-D8FE-8464-0EA951B24F31}"/>
              </a:ext>
            </a:extLst>
          </p:cNvPr>
          <p:cNvSpPr txBox="1">
            <a:spLocks/>
          </p:cNvSpPr>
          <p:nvPr/>
        </p:nvSpPr>
        <p:spPr>
          <a:xfrm>
            <a:off x="841248" y="548640"/>
            <a:ext cx="3600860" cy="54315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/>
              <a:t>Higher Order Thinking Skills (HOTS)</a:t>
            </a:r>
          </a:p>
        </p:txBody>
      </p:sp>
      <p:sp>
        <p:nvSpPr>
          <p:cNvPr id="4" name="sketch line">
            <a:extLst>
              <a:ext uri="{FF2B5EF4-FFF2-40B4-BE49-F238E27FC236}">
                <a16:creationId xmlns:a16="http://schemas.microsoft.com/office/drawing/2014/main" id="{87D78A70-AB61-299A-F599-581E79916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143DC-C3CD-E9A7-46DA-A718DC873326}"/>
              </a:ext>
            </a:extLst>
          </p:cNvPr>
          <p:cNvSpPr txBox="1">
            <a:spLocks/>
          </p:cNvSpPr>
          <p:nvPr/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ffectLst/>
                <a:latin typeface="Arial" panose="020B0604020202020204" pitchFamily="34" charset="0"/>
              </a:rPr>
              <a:t>1. What do you think could have happened next?</a:t>
            </a:r>
          </a:p>
          <a:p>
            <a:r>
              <a:rPr lang="en-US">
                <a:effectLst/>
                <a:latin typeface="Arial" panose="020B0604020202020204" pitchFamily="34" charset="0"/>
              </a:rPr>
              <a:t>2. Do you know of another instance where...?</a:t>
            </a:r>
          </a:p>
          <a:p>
            <a:r>
              <a:rPr lang="en-US">
                <a:effectLst/>
                <a:latin typeface="Arial" panose="020B0604020202020204" pitchFamily="34" charset="0"/>
              </a:rPr>
              <a:t>3. What would you change in the story?</a:t>
            </a:r>
          </a:p>
          <a:p>
            <a:r>
              <a:rPr lang="en-US">
                <a:effectLst/>
                <a:latin typeface="Arial" panose="020B0604020202020204" pitchFamily="34" charset="0"/>
              </a:rPr>
              <a:t>4. From the information given, develop a set of instructions about ...?</a:t>
            </a:r>
          </a:p>
          <a:p>
            <a:r>
              <a:rPr lang="en-US">
                <a:effectLst/>
                <a:latin typeface="Arial" panose="020B0604020202020204" pitchFamily="34" charset="0"/>
              </a:rPr>
              <a:t>5. What do you see as possible outcomes? Why?</a:t>
            </a:r>
          </a:p>
          <a:p>
            <a:r>
              <a:rPr lang="en-US">
                <a:effectLst/>
                <a:latin typeface="Arial" panose="020B0604020202020204" pitchFamily="34" charset="0"/>
              </a:rPr>
              <a:t>6. Why did ..... changes occur?</a:t>
            </a:r>
          </a:p>
          <a:p>
            <a:r>
              <a:rPr lang="en-US">
                <a:effectLst/>
                <a:latin typeface="Arial" panose="020B0604020202020204" pitchFamily="34" charset="0"/>
              </a:rPr>
              <a:t>7. What was the turning point? Why?</a:t>
            </a:r>
          </a:p>
          <a:p>
            <a:r>
              <a:rPr lang="en-US">
                <a:effectLst/>
                <a:latin typeface="Arial" panose="020B0604020202020204" pitchFamily="34" charset="0"/>
              </a:rPr>
              <a:t>8. What was the problem with...?</a:t>
            </a:r>
          </a:p>
          <a:p>
            <a:r>
              <a:rPr lang="en-US">
                <a:effectLst/>
                <a:latin typeface="Arial" panose="020B0604020202020204" pitchFamily="34" charset="0"/>
              </a:rPr>
              <a:t>9. How would you have handled...?</a:t>
            </a:r>
          </a:p>
          <a:p>
            <a:r>
              <a:rPr lang="en-US">
                <a:effectLst/>
                <a:latin typeface="Arial" panose="020B0604020202020204" pitchFamily="34" charset="0"/>
              </a:rPr>
              <a:t>10. What are the pros and cons of ...?</a:t>
            </a:r>
          </a:p>
          <a:p>
            <a:r>
              <a:rPr lang="en-US">
                <a:effectLst/>
                <a:latin typeface="Arial" panose="020B0604020202020204" pitchFamily="34" charset="0"/>
              </a:rPr>
              <a:t>11. If you had access to all resources, how would you deal with...?</a:t>
            </a:r>
          </a:p>
          <a:p>
            <a:r>
              <a:rPr lang="en-US">
                <a:effectLst/>
                <a:latin typeface="Arial" panose="020B0604020202020204" pitchFamily="34" charset="0"/>
              </a:rPr>
              <a:t>12. What are the alternatives?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33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C2D4-F9D4-5BE5-4CF0-6FD77DEFF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Have the hard conversations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AEEFFD-424E-F86C-2170-F8F8B07267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931238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7193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BC3F-9E20-CA2F-117D-29A0A0155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GRIEVING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CD6B0-BC1F-DE24-B152-245C57E6B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/>
              <a:t>G</a:t>
            </a:r>
            <a:r>
              <a:rPr lang="en-US" i="1" dirty="0"/>
              <a:t>- Gather the family or other members present.</a:t>
            </a:r>
            <a:endParaRPr lang="en-US" dirty="0"/>
          </a:p>
          <a:p>
            <a:r>
              <a:rPr lang="en-US" b="1" i="1" dirty="0"/>
              <a:t>R</a:t>
            </a:r>
            <a:r>
              <a:rPr lang="en-US" i="1" dirty="0"/>
              <a:t> - Seek out resources to help with grief, such as religious, family, and friends.</a:t>
            </a:r>
            <a:endParaRPr lang="en-US" dirty="0"/>
          </a:p>
          <a:p>
            <a:r>
              <a:rPr lang="en-US" b="1" i="1" dirty="0"/>
              <a:t>I</a:t>
            </a:r>
            <a:r>
              <a:rPr lang="en-US" i="1" dirty="0"/>
              <a:t> – Identify yourself and name the deceased by name.</a:t>
            </a:r>
            <a:endParaRPr lang="en-US" dirty="0"/>
          </a:p>
          <a:p>
            <a:r>
              <a:rPr lang="en-US" b="1" i="1" dirty="0"/>
              <a:t>E</a:t>
            </a:r>
            <a:r>
              <a:rPr lang="en-US" i="1" dirty="0"/>
              <a:t> – Educate the family or friends to the brief events and information that you do know.</a:t>
            </a:r>
            <a:endParaRPr lang="en-US" dirty="0"/>
          </a:p>
          <a:p>
            <a:r>
              <a:rPr lang="en-US" b="1" i="1" dirty="0"/>
              <a:t>V </a:t>
            </a:r>
            <a:r>
              <a:rPr lang="en-US" i="1" dirty="0"/>
              <a:t>– Be clear and verify that the patient has died or is dead.</a:t>
            </a:r>
            <a:endParaRPr lang="en-US" dirty="0"/>
          </a:p>
          <a:p>
            <a:r>
              <a:rPr lang="en-US" b="1" i="1" dirty="0"/>
              <a:t>(_)</a:t>
            </a:r>
            <a:r>
              <a:rPr lang="en-US" i="1" dirty="0"/>
              <a:t> – Space is just that, giving a moment to let the news set in.</a:t>
            </a:r>
            <a:endParaRPr lang="en-US" dirty="0"/>
          </a:p>
          <a:p>
            <a:r>
              <a:rPr lang="en-US" b="1" i="1" dirty="0"/>
              <a:t>I</a:t>
            </a:r>
            <a:r>
              <a:rPr lang="en-US" i="1" dirty="0"/>
              <a:t> – Inquire or ask if there are any questions.</a:t>
            </a:r>
            <a:endParaRPr lang="en-US" dirty="0"/>
          </a:p>
          <a:p>
            <a:r>
              <a:rPr lang="en-US" b="1" i="1" dirty="0"/>
              <a:t>N</a:t>
            </a:r>
            <a:r>
              <a:rPr lang="en-US" i="1" dirty="0"/>
              <a:t> – Nuts and bolts… offer the members to say goodbye to the body.</a:t>
            </a:r>
            <a:endParaRPr lang="en-US" dirty="0"/>
          </a:p>
          <a:p>
            <a:r>
              <a:rPr lang="en-US" b="1" i="1" dirty="0"/>
              <a:t>G</a:t>
            </a:r>
            <a:r>
              <a:rPr lang="en-US" i="1" dirty="0"/>
              <a:t> – Give them contact information or resources to assist.</a:t>
            </a:r>
            <a:endParaRPr lang="en-US" dirty="0"/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ED995-B208-90E7-4112-3A10DD82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4. Realize what you are evaluating AND why.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36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24007E-BA57-41B2-8C6B-5E99927F2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E7C930-29AD-8AA4-E21F-EB737FBC4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157" y="1099456"/>
            <a:ext cx="6243636" cy="4625558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Let’s break all this down…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5D0BF7-94F4-4437-A2B2-87BAFF86D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39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7D85-7224-1D7F-E947-6A64753B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sz="3400"/>
              <a:t>Fundamentals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1C86B215-D92C-09EE-AFC7-9BE989C4A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650351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00121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CFE16-206B-92A3-0124-E8983C441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KSAs do you want them to attain?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5EF07A1-029E-C874-2170-80DC22FF27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3795" y="1732449"/>
          <a:ext cx="10353762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513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4A12F0-8158-4372-9761-AD0A6ED3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D96D238D-2114-FAE5-65DF-7B8B5D5CA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70" y="967532"/>
            <a:ext cx="3790660" cy="4922936"/>
          </a:xfrm>
          <a:prstGeom prst="rect">
            <a:avLst/>
          </a:prstGeom>
          <a:ln w="190500">
            <a:solidFill>
              <a:schemeClr val="tx1">
                <a:alpha val="7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89264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B085-1ABF-2631-34DF-FF9EAA43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define our KSAs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34556-2768-A84E-B174-890EA406D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Knowledge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4136B-E492-7FDD-0968-AB14DB17B984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book or didactic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49504-91FF-75E6-7E39-00DA89E5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Skills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AEDF75-0285-9BA0-A604-5662299BC9E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Step-by-step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996ED0-AA39-AEC4-0B6F-F12DCAC9AC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Abilities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6620C2-D446-9C4B-1FCE-703F54CFE560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Problem-solving and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776511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9AA20-7389-6E48-990C-83549291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FTO Training Matrix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BC9B481-FBF4-5737-3192-91679D5F0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80" y="1731963"/>
            <a:ext cx="5412315" cy="4059237"/>
          </a:xfrm>
        </p:spPr>
      </p:pic>
    </p:spTree>
    <p:extLst>
      <p:ext uri="{BB962C8B-B14F-4D97-AF65-F5344CB8AC3E}">
        <p14:creationId xmlns:p14="http://schemas.microsoft.com/office/powerpoint/2010/main" val="3733409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F8D49-BF11-2B92-D3E7-7D12970E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5. Recognize your audience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428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A925-1CB0-BB07-50E8-3356E494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Understand who you are training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7CD564-8FA8-CD93-9FA0-F1CF3732E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566400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4963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F2B1-D163-55A2-BDA1-B93AF753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Learning Systems (ALS or OLS)</a:t>
            </a:r>
          </a:p>
        </p:txBody>
      </p:sp>
      <p:pic>
        <p:nvPicPr>
          <p:cNvPr id="1026" name="Picture 2" descr="ASU develops world's first adaptive-learning biology degree | ASU News">
            <a:extLst>
              <a:ext uri="{FF2B5EF4-FFF2-40B4-BE49-F238E27FC236}">
                <a16:creationId xmlns:a16="http://schemas.microsoft.com/office/drawing/2014/main" id="{3E90F17B-D24B-4D8D-4490-38FCC35B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44771"/>
            <a:ext cx="10233414" cy="32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57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B81AC-3466-033A-006C-4134B270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6. Patience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99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05B7-6539-A148-D451-4953FFA6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Dunning-Kreger Effect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7CD7DBE-D8D7-AB6F-B337-1313EFAC2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08" y="1745371"/>
            <a:ext cx="6378081" cy="4159040"/>
          </a:xfrm>
        </p:spPr>
      </p:pic>
    </p:spTree>
    <p:extLst>
      <p:ext uri="{BB962C8B-B14F-4D97-AF65-F5344CB8AC3E}">
        <p14:creationId xmlns:p14="http://schemas.microsoft.com/office/powerpoint/2010/main" val="81693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A2BEC-2719-9EF0-361E-2F2FFBD3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i="1"/>
              <a:t>1.	Start with the end in mind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448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33ED-B81C-0242-A097-05E9D292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dirty="0"/>
              <a:t>Step back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7D423-FE81-4236-89DE-39776B81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41" y="609599"/>
            <a:ext cx="6889687" cy="527367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AC82C0-BC13-CD4F-0394-335BA3BFB9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053021"/>
              </p:ext>
            </p:extLst>
          </p:nvPr>
        </p:nvGraphicFramePr>
        <p:xfrm>
          <a:off x="4958257" y="887213"/>
          <a:ext cx="6309300" cy="471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57720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124007E-BA57-41B2-8C6B-5E99927F2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3B651-6318-2818-840E-9EB6C713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157" y="1099456"/>
            <a:ext cx="6243636" cy="4625558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So where do we go from here?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5D0BF7-94F4-4437-A2B2-87BAFF86D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06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2111-795D-3E0D-5E0E-CB1621B73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2159885"/>
          </a:xfrm>
        </p:spPr>
        <p:txBody>
          <a:bodyPr>
            <a:normAutofit fontScale="90000"/>
          </a:bodyPr>
          <a:lstStyle/>
          <a:p>
            <a:r>
              <a:rPr lang="en-US" sz="5200" i="1" dirty="0">
                <a:latin typeface="Century Gothic" panose="020B0502020202020204" pitchFamily="34" charset="0"/>
              </a:rPr>
              <a:t>THANKS FOR COMING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E7B671D3-AF82-F856-50EE-55539351D4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47825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CDC11B7-576F-8F87-7F76-28889824A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558" y="3004456"/>
            <a:ext cx="3487511" cy="350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2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87E5-D374-F4FA-BC4A-7ABAB75AB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your program organized?</a:t>
            </a:r>
            <a:endParaRPr lang="en-US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6B379282-9A41-F75C-142D-827BA6E0B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629004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381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FEB0-C553-445C-AFFC-06AE23F46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vision for where you want to go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7AB507-15B0-818C-FBA6-4E9C443BC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0785" y="1580050"/>
            <a:ext cx="6836542" cy="5055415"/>
          </a:xfrm>
        </p:spPr>
      </p:pic>
    </p:spTree>
    <p:extLst>
      <p:ext uri="{BB962C8B-B14F-4D97-AF65-F5344CB8AC3E}">
        <p14:creationId xmlns:p14="http://schemas.microsoft.com/office/powerpoint/2010/main" val="135062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425F-C2C4-902F-E736-C9692026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Create a Routine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A168D6-F787-453B-8985-8990F843A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32839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097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DF6A-4121-3EC3-85AB-540E1969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Program information is clear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797F927-B431-9471-7496-E016E85841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639484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405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64EB9-DE6D-FB71-3403-F218073F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dirty="0"/>
              <a:t>Legally speaking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577D423-FE81-4236-89DE-39776B81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41" y="609599"/>
            <a:ext cx="6889687" cy="5273675"/>
          </a:xfrm>
          <a:prstGeom prst="rect">
            <a:avLst/>
          </a:prstGeom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E46E2326-7A79-06E9-7291-D0828952DB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28490"/>
              </p:ext>
            </p:extLst>
          </p:nvPr>
        </p:nvGraphicFramePr>
        <p:xfrm>
          <a:off x="4958257" y="887213"/>
          <a:ext cx="6309300" cy="471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5304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42486</TotalTime>
  <Words>977</Words>
  <Application>Microsoft Office PowerPoint</Application>
  <PresentationFormat>Widescreen</PresentationFormat>
  <Paragraphs>158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Century Gothic</vt:lpstr>
      <vt:lpstr>Wingdings 2</vt:lpstr>
      <vt:lpstr>Slate</vt:lpstr>
      <vt:lpstr>SUCCESSFUL STRATEGIES FOR THE FTO</vt:lpstr>
      <vt:lpstr>DOWN AND DIRTY!</vt:lpstr>
      <vt:lpstr>Let’s break all this down…</vt:lpstr>
      <vt:lpstr>1. Start with the end in mind</vt:lpstr>
      <vt:lpstr>Is your program organized?</vt:lpstr>
      <vt:lpstr>Have a vision for where you want to go</vt:lpstr>
      <vt:lpstr>Create a Routine</vt:lpstr>
      <vt:lpstr>Program information is clear</vt:lpstr>
      <vt:lpstr>Legally speaking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Know AND understand your role.</vt:lpstr>
      <vt:lpstr>You are the FTO not the mentor!</vt:lpstr>
      <vt:lpstr>Compare the roles</vt:lpstr>
      <vt:lpstr>Positive attitudes are contagious</vt:lpstr>
      <vt:lpstr>Keep a professional distance</vt:lpstr>
      <vt:lpstr>Be an excellent communicator</vt:lpstr>
      <vt:lpstr>3. Be honest and open</vt:lpstr>
      <vt:lpstr>Integrity!</vt:lpstr>
      <vt:lpstr>Let’s talk about counseling and feedback</vt:lpstr>
      <vt:lpstr>Let’s talk about Feedback</vt:lpstr>
      <vt:lpstr>PowerPoint Presentation</vt:lpstr>
      <vt:lpstr>Have the hard conversations</vt:lpstr>
      <vt:lpstr>GRIEVING</vt:lpstr>
      <vt:lpstr>4. Realize what you are evaluating AND why.</vt:lpstr>
      <vt:lpstr>Fundamentals</vt:lpstr>
      <vt:lpstr>What KSAs do you want them to attain?</vt:lpstr>
      <vt:lpstr>PowerPoint Presentation</vt:lpstr>
      <vt:lpstr>Let’s define our KSAs</vt:lpstr>
      <vt:lpstr>FTO Training Matrix</vt:lpstr>
      <vt:lpstr>5. Recognize your audience</vt:lpstr>
      <vt:lpstr>Understand who you are training</vt:lpstr>
      <vt:lpstr>Adaptive Learning Systems (ALS or OLS)</vt:lpstr>
      <vt:lpstr>6. Patience</vt:lpstr>
      <vt:lpstr>Dunning-Kreger Effect</vt:lpstr>
      <vt:lpstr>Step back</vt:lpstr>
      <vt:lpstr>So where do we go from here?</vt:lpstr>
      <vt:lpstr>THANKS FOR COMING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STRATEGIES FOR THE FTO</dc:title>
  <dc:creator>Marc D. Hill</dc:creator>
  <cp:lastModifiedBy>Marc D Hill</cp:lastModifiedBy>
  <cp:revision>23</cp:revision>
  <dcterms:created xsi:type="dcterms:W3CDTF">2023-01-03T16:59:55Z</dcterms:created>
  <dcterms:modified xsi:type="dcterms:W3CDTF">2023-02-16T19:22:07Z</dcterms:modified>
</cp:coreProperties>
</file>