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sldIdLst>
    <p:sldId id="256" r:id="rId2"/>
    <p:sldId id="333" r:id="rId3"/>
    <p:sldId id="257" r:id="rId4"/>
    <p:sldId id="261" r:id="rId5"/>
    <p:sldId id="260" r:id="rId6"/>
    <p:sldId id="264" r:id="rId7"/>
    <p:sldId id="289" r:id="rId8"/>
    <p:sldId id="267" r:id="rId9"/>
    <p:sldId id="268" r:id="rId10"/>
    <p:sldId id="290" r:id="rId11"/>
    <p:sldId id="299" r:id="rId12"/>
    <p:sldId id="301" r:id="rId13"/>
    <p:sldId id="300" r:id="rId14"/>
    <p:sldId id="302" r:id="rId15"/>
    <p:sldId id="303" r:id="rId16"/>
    <p:sldId id="304" r:id="rId17"/>
    <p:sldId id="312" r:id="rId18"/>
    <p:sldId id="313" r:id="rId19"/>
    <p:sldId id="269" r:id="rId20"/>
    <p:sldId id="270" r:id="rId21"/>
    <p:sldId id="285" r:id="rId22"/>
    <p:sldId id="271" r:id="rId23"/>
    <p:sldId id="273" r:id="rId24"/>
    <p:sldId id="274" r:id="rId25"/>
    <p:sldId id="275" r:id="rId26"/>
    <p:sldId id="292" r:id="rId27"/>
    <p:sldId id="288" r:id="rId28"/>
    <p:sldId id="306" r:id="rId29"/>
    <p:sldId id="305" r:id="rId30"/>
    <p:sldId id="307" r:id="rId31"/>
    <p:sldId id="297" r:id="rId32"/>
    <p:sldId id="282" r:id="rId33"/>
    <p:sldId id="291" r:id="rId34"/>
    <p:sldId id="276" r:id="rId35"/>
    <p:sldId id="281" r:id="rId36"/>
    <p:sldId id="284" r:id="rId37"/>
    <p:sldId id="266" r:id="rId38"/>
    <p:sldId id="287" r:id="rId39"/>
    <p:sldId id="277" r:id="rId40"/>
    <p:sldId id="278" r:id="rId41"/>
    <p:sldId id="330" r:id="rId42"/>
    <p:sldId id="309" r:id="rId43"/>
    <p:sldId id="335" r:id="rId44"/>
    <p:sldId id="279" r:id="rId45"/>
    <p:sldId id="296" r:id="rId46"/>
    <p:sldId id="280" r:id="rId47"/>
    <p:sldId id="294" r:id="rId48"/>
    <p:sldId id="295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52.png"/></Relationships>
</file>

<file path=ppt/diagrams/_rels/data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10" Type="http://schemas.openxmlformats.org/officeDocument/2006/relationships/image" Target="../media/image53.svg"/><Relationship Id="rId4" Type="http://schemas.openxmlformats.org/officeDocument/2006/relationships/image" Target="../media/image47.svg"/><Relationship Id="rId9" Type="http://schemas.openxmlformats.org/officeDocument/2006/relationships/image" Target="../media/image52.png"/></Relationships>
</file>

<file path=ppt/diagrams/_rels/drawing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svg"/><Relationship Id="rId1" Type="http://schemas.openxmlformats.org/officeDocument/2006/relationships/image" Target="../media/image60.png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5EDABD-9847-4A1C-BD9C-B2F6693E927E}" type="doc">
      <dgm:prSet loTypeId="urn:microsoft.com/office/officeart/2008/layout/Lin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58A350B-BE78-4ED2-976A-2CF5ACD510DA}">
      <dgm:prSet/>
      <dgm:spPr/>
      <dgm:t>
        <a:bodyPr/>
        <a:lstStyle/>
        <a:p>
          <a:r>
            <a:rPr lang="en-US" dirty="0"/>
            <a:t>Strategy 1. Start with the end.</a:t>
          </a:r>
        </a:p>
      </dgm:t>
    </dgm:pt>
    <dgm:pt modelId="{650811B2-3C6F-4883-8134-04A2D7C2CEA6}" type="parTrans" cxnId="{9D2C4B52-06C7-4FD6-9A7E-C62D790B62EC}">
      <dgm:prSet/>
      <dgm:spPr/>
      <dgm:t>
        <a:bodyPr/>
        <a:lstStyle/>
        <a:p>
          <a:endParaRPr lang="en-US"/>
        </a:p>
      </dgm:t>
    </dgm:pt>
    <dgm:pt modelId="{980ADD34-34F8-4026-A36C-A8331E7C4BC4}" type="sibTrans" cxnId="{9D2C4B52-06C7-4FD6-9A7E-C62D790B62EC}">
      <dgm:prSet/>
      <dgm:spPr/>
      <dgm:t>
        <a:bodyPr/>
        <a:lstStyle/>
        <a:p>
          <a:endParaRPr lang="en-US"/>
        </a:p>
      </dgm:t>
    </dgm:pt>
    <dgm:pt modelId="{911873FB-EFDC-4CC8-9B65-072F1ECEFC4B}">
      <dgm:prSet/>
      <dgm:spPr/>
      <dgm:t>
        <a:bodyPr/>
        <a:lstStyle/>
        <a:p>
          <a:r>
            <a:rPr lang="en-US" dirty="0"/>
            <a:t>Strategy 2. Know AND understand your role.</a:t>
          </a:r>
        </a:p>
      </dgm:t>
    </dgm:pt>
    <dgm:pt modelId="{CC79B668-9BB6-4DC7-B55E-759347892C9A}" type="parTrans" cxnId="{D3CF8EFC-3BB3-4D92-95C7-B53679C76149}">
      <dgm:prSet/>
      <dgm:spPr/>
      <dgm:t>
        <a:bodyPr/>
        <a:lstStyle/>
        <a:p>
          <a:endParaRPr lang="en-US"/>
        </a:p>
      </dgm:t>
    </dgm:pt>
    <dgm:pt modelId="{D860A244-0EA6-4432-A719-5DFDE33CE2A7}" type="sibTrans" cxnId="{D3CF8EFC-3BB3-4D92-95C7-B53679C76149}">
      <dgm:prSet/>
      <dgm:spPr/>
      <dgm:t>
        <a:bodyPr/>
        <a:lstStyle/>
        <a:p>
          <a:endParaRPr lang="en-US"/>
        </a:p>
      </dgm:t>
    </dgm:pt>
    <dgm:pt modelId="{17BF1B86-BC6B-4FF2-9C3E-BBDFF9D6B856}">
      <dgm:prSet/>
      <dgm:spPr/>
      <dgm:t>
        <a:bodyPr/>
        <a:lstStyle/>
        <a:p>
          <a:r>
            <a:rPr lang="en-US" dirty="0"/>
            <a:t>Strategy 3. Be honest and open.</a:t>
          </a:r>
        </a:p>
      </dgm:t>
    </dgm:pt>
    <dgm:pt modelId="{73F26723-299D-4DBA-8B11-31748A605E4B}" type="parTrans" cxnId="{8388A0DC-AB4A-4EBE-BD1F-60D731713F84}">
      <dgm:prSet/>
      <dgm:spPr/>
      <dgm:t>
        <a:bodyPr/>
        <a:lstStyle/>
        <a:p>
          <a:endParaRPr lang="en-US"/>
        </a:p>
      </dgm:t>
    </dgm:pt>
    <dgm:pt modelId="{D1A35358-D3EF-432F-923F-EABD1A9B107A}" type="sibTrans" cxnId="{8388A0DC-AB4A-4EBE-BD1F-60D731713F84}">
      <dgm:prSet/>
      <dgm:spPr/>
      <dgm:t>
        <a:bodyPr/>
        <a:lstStyle/>
        <a:p>
          <a:endParaRPr lang="en-US"/>
        </a:p>
      </dgm:t>
    </dgm:pt>
    <dgm:pt modelId="{5930DE11-B618-492F-A79C-011934B816D8}">
      <dgm:prSet/>
      <dgm:spPr/>
      <dgm:t>
        <a:bodyPr/>
        <a:lstStyle/>
        <a:p>
          <a:r>
            <a:rPr lang="en-US" dirty="0"/>
            <a:t>Strategy 4. Realize what you are evaluating AND why.</a:t>
          </a:r>
        </a:p>
      </dgm:t>
    </dgm:pt>
    <dgm:pt modelId="{689AC188-BD2D-4F32-B466-3489650C0968}" type="parTrans" cxnId="{F4FEB13D-BB7F-43F3-A58F-788E8BE0A216}">
      <dgm:prSet/>
      <dgm:spPr/>
      <dgm:t>
        <a:bodyPr/>
        <a:lstStyle/>
        <a:p>
          <a:endParaRPr lang="en-US"/>
        </a:p>
      </dgm:t>
    </dgm:pt>
    <dgm:pt modelId="{5A6565DB-4605-4243-8874-918DEBDE8CEA}" type="sibTrans" cxnId="{F4FEB13D-BB7F-43F3-A58F-788E8BE0A216}">
      <dgm:prSet/>
      <dgm:spPr/>
      <dgm:t>
        <a:bodyPr/>
        <a:lstStyle/>
        <a:p>
          <a:endParaRPr lang="en-US"/>
        </a:p>
      </dgm:t>
    </dgm:pt>
    <dgm:pt modelId="{96AF2E67-1E2A-4CEF-B522-D95C0E22D854}">
      <dgm:prSet/>
      <dgm:spPr/>
      <dgm:t>
        <a:bodyPr/>
        <a:lstStyle/>
        <a:p>
          <a:r>
            <a:rPr lang="en-US" dirty="0"/>
            <a:t>Strategy 5. Recognize your audience.</a:t>
          </a:r>
        </a:p>
      </dgm:t>
    </dgm:pt>
    <dgm:pt modelId="{7AEDE26D-AA4D-43FF-A33A-FE9F036B913F}" type="parTrans" cxnId="{863C4EF3-8077-4A0D-AE5F-1CD67E4B5754}">
      <dgm:prSet/>
      <dgm:spPr/>
      <dgm:t>
        <a:bodyPr/>
        <a:lstStyle/>
        <a:p>
          <a:endParaRPr lang="en-US"/>
        </a:p>
      </dgm:t>
    </dgm:pt>
    <dgm:pt modelId="{C74C4A4D-145C-4432-BE3C-B45E65CC9FAC}" type="sibTrans" cxnId="{863C4EF3-8077-4A0D-AE5F-1CD67E4B5754}">
      <dgm:prSet/>
      <dgm:spPr/>
      <dgm:t>
        <a:bodyPr/>
        <a:lstStyle/>
        <a:p>
          <a:endParaRPr lang="en-US"/>
        </a:p>
      </dgm:t>
    </dgm:pt>
    <dgm:pt modelId="{AEF81CD5-E27D-4521-8F98-08E7F687C148}">
      <dgm:prSet/>
      <dgm:spPr/>
      <dgm:t>
        <a:bodyPr/>
        <a:lstStyle/>
        <a:p>
          <a:r>
            <a:rPr lang="en-US" dirty="0"/>
            <a:t>Strategy 6. Patience</a:t>
          </a:r>
        </a:p>
      </dgm:t>
    </dgm:pt>
    <dgm:pt modelId="{F70F9ECC-C8AF-457C-B060-5D28382C4572}" type="parTrans" cxnId="{3A455C87-2EED-4C5C-9261-08BC34508CB5}">
      <dgm:prSet/>
      <dgm:spPr/>
      <dgm:t>
        <a:bodyPr/>
        <a:lstStyle/>
        <a:p>
          <a:endParaRPr lang="en-US"/>
        </a:p>
      </dgm:t>
    </dgm:pt>
    <dgm:pt modelId="{7BE18D04-70FB-4D8F-96F0-ED20758669B5}" type="sibTrans" cxnId="{3A455C87-2EED-4C5C-9261-08BC34508CB5}">
      <dgm:prSet/>
      <dgm:spPr/>
      <dgm:t>
        <a:bodyPr/>
        <a:lstStyle/>
        <a:p>
          <a:endParaRPr lang="en-US"/>
        </a:p>
      </dgm:t>
    </dgm:pt>
    <dgm:pt modelId="{49B9DFB1-51F0-4DAD-B168-1C66BAFDBCC1}" type="pres">
      <dgm:prSet presAssocID="{765EDABD-9847-4A1C-BD9C-B2F6693E927E}" presName="vert0" presStyleCnt="0">
        <dgm:presLayoutVars>
          <dgm:dir/>
          <dgm:animOne val="branch"/>
          <dgm:animLvl val="lvl"/>
        </dgm:presLayoutVars>
      </dgm:prSet>
      <dgm:spPr/>
    </dgm:pt>
    <dgm:pt modelId="{EDD08C44-FAE0-4BAE-8F88-B3B6BD03E711}" type="pres">
      <dgm:prSet presAssocID="{D58A350B-BE78-4ED2-976A-2CF5ACD510DA}" presName="thickLine" presStyleLbl="alignNode1" presStyleIdx="0" presStyleCnt="6"/>
      <dgm:spPr/>
    </dgm:pt>
    <dgm:pt modelId="{AB23D58F-E1FC-414E-8D3B-198A214B887D}" type="pres">
      <dgm:prSet presAssocID="{D58A350B-BE78-4ED2-976A-2CF5ACD510DA}" presName="horz1" presStyleCnt="0"/>
      <dgm:spPr/>
    </dgm:pt>
    <dgm:pt modelId="{F94EE3E0-AD7D-4161-A677-855C0763510B}" type="pres">
      <dgm:prSet presAssocID="{D58A350B-BE78-4ED2-976A-2CF5ACD510DA}" presName="tx1" presStyleLbl="revTx" presStyleIdx="0" presStyleCnt="6"/>
      <dgm:spPr/>
    </dgm:pt>
    <dgm:pt modelId="{E957CA36-9066-4290-BD7D-FF4A70D295E4}" type="pres">
      <dgm:prSet presAssocID="{D58A350B-BE78-4ED2-976A-2CF5ACD510DA}" presName="vert1" presStyleCnt="0"/>
      <dgm:spPr/>
    </dgm:pt>
    <dgm:pt modelId="{95FF39A4-1B03-4F03-8A5E-CB427F051E5B}" type="pres">
      <dgm:prSet presAssocID="{911873FB-EFDC-4CC8-9B65-072F1ECEFC4B}" presName="thickLine" presStyleLbl="alignNode1" presStyleIdx="1" presStyleCnt="6"/>
      <dgm:spPr/>
    </dgm:pt>
    <dgm:pt modelId="{56139139-3F29-435D-8C28-3DA083A202B9}" type="pres">
      <dgm:prSet presAssocID="{911873FB-EFDC-4CC8-9B65-072F1ECEFC4B}" presName="horz1" presStyleCnt="0"/>
      <dgm:spPr/>
    </dgm:pt>
    <dgm:pt modelId="{A452D0BD-7356-4F9D-A1EB-CE917D5C7430}" type="pres">
      <dgm:prSet presAssocID="{911873FB-EFDC-4CC8-9B65-072F1ECEFC4B}" presName="tx1" presStyleLbl="revTx" presStyleIdx="1" presStyleCnt="6"/>
      <dgm:spPr/>
    </dgm:pt>
    <dgm:pt modelId="{78E2540A-DC2C-4AD9-B81C-16ABEFDEC2B5}" type="pres">
      <dgm:prSet presAssocID="{911873FB-EFDC-4CC8-9B65-072F1ECEFC4B}" presName="vert1" presStyleCnt="0"/>
      <dgm:spPr/>
    </dgm:pt>
    <dgm:pt modelId="{D6530B4A-4C44-436A-81A4-99DA25A84337}" type="pres">
      <dgm:prSet presAssocID="{17BF1B86-BC6B-4FF2-9C3E-BBDFF9D6B856}" presName="thickLine" presStyleLbl="alignNode1" presStyleIdx="2" presStyleCnt="6"/>
      <dgm:spPr/>
    </dgm:pt>
    <dgm:pt modelId="{C1F2DC1F-0456-4269-A44E-BF22D250F381}" type="pres">
      <dgm:prSet presAssocID="{17BF1B86-BC6B-4FF2-9C3E-BBDFF9D6B856}" presName="horz1" presStyleCnt="0"/>
      <dgm:spPr/>
    </dgm:pt>
    <dgm:pt modelId="{760FE189-EC11-4213-988C-3072143C5E40}" type="pres">
      <dgm:prSet presAssocID="{17BF1B86-BC6B-4FF2-9C3E-BBDFF9D6B856}" presName="tx1" presStyleLbl="revTx" presStyleIdx="2" presStyleCnt="6"/>
      <dgm:spPr/>
    </dgm:pt>
    <dgm:pt modelId="{D83DC93C-3FF2-4392-ABDE-77A0B5679A97}" type="pres">
      <dgm:prSet presAssocID="{17BF1B86-BC6B-4FF2-9C3E-BBDFF9D6B856}" presName="vert1" presStyleCnt="0"/>
      <dgm:spPr/>
    </dgm:pt>
    <dgm:pt modelId="{98D4DE0A-8190-4288-8D6A-6C040D8A1563}" type="pres">
      <dgm:prSet presAssocID="{5930DE11-B618-492F-A79C-011934B816D8}" presName="thickLine" presStyleLbl="alignNode1" presStyleIdx="3" presStyleCnt="6"/>
      <dgm:spPr/>
    </dgm:pt>
    <dgm:pt modelId="{2276CF13-E660-448B-8896-26B6CEE7C9A0}" type="pres">
      <dgm:prSet presAssocID="{5930DE11-B618-492F-A79C-011934B816D8}" presName="horz1" presStyleCnt="0"/>
      <dgm:spPr/>
    </dgm:pt>
    <dgm:pt modelId="{B3E502F2-24D0-4A45-850C-FA669418A272}" type="pres">
      <dgm:prSet presAssocID="{5930DE11-B618-492F-A79C-011934B816D8}" presName="tx1" presStyleLbl="revTx" presStyleIdx="3" presStyleCnt="6"/>
      <dgm:spPr/>
    </dgm:pt>
    <dgm:pt modelId="{9FEAF8D4-DA8F-409E-A539-BB606A2AC690}" type="pres">
      <dgm:prSet presAssocID="{5930DE11-B618-492F-A79C-011934B816D8}" presName="vert1" presStyleCnt="0"/>
      <dgm:spPr/>
    </dgm:pt>
    <dgm:pt modelId="{1C5A38F3-A720-40C1-9236-669CA8E9FD72}" type="pres">
      <dgm:prSet presAssocID="{96AF2E67-1E2A-4CEF-B522-D95C0E22D854}" presName="thickLine" presStyleLbl="alignNode1" presStyleIdx="4" presStyleCnt="6"/>
      <dgm:spPr/>
    </dgm:pt>
    <dgm:pt modelId="{426FB382-F87E-4973-9F7A-330430261C3F}" type="pres">
      <dgm:prSet presAssocID="{96AF2E67-1E2A-4CEF-B522-D95C0E22D854}" presName="horz1" presStyleCnt="0"/>
      <dgm:spPr/>
    </dgm:pt>
    <dgm:pt modelId="{BB91626B-A4AF-4D88-93A4-C884B0F8716F}" type="pres">
      <dgm:prSet presAssocID="{96AF2E67-1E2A-4CEF-B522-D95C0E22D854}" presName="tx1" presStyleLbl="revTx" presStyleIdx="4" presStyleCnt="6"/>
      <dgm:spPr/>
    </dgm:pt>
    <dgm:pt modelId="{E5698600-3FFD-4AFA-92CB-96AEAE85DB34}" type="pres">
      <dgm:prSet presAssocID="{96AF2E67-1E2A-4CEF-B522-D95C0E22D854}" presName="vert1" presStyleCnt="0"/>
      <dgm:spPr/>
    </dgm:pt>
    <dgm:pt modelId="{55836FA6-411D-4B27-B063-FF0DD5BF341D}" type="pres">
      <dgm:prSet presAssocID="{AEF81CD5-E27D-4521-8F98-08E7F687C148}" presName="thickLine" presStyleLbl="alignNode1" presStyleIdx="5" presStyleCnt="6"/>
      <dgm:spPr/>
    </dgm:pt>
    <dgm:pt modelId="{33AD9628-1090-4572-BC2A-B9825BEDC1B5}" type="pres">
      <dgm:prSet presAssocID="{AEF81CD5-E27D-4521-8F98-08E7F687C148}" presName="horz1" presStyleCnt="0"/>
      <dgm:spPr/>
    </dgm:pt>
    <dgm:pt modelId="{69B8F35C-373B-40D1-AC13-CDC4DF311DC6}" type="pres">
      <dgm:prSet presAssocID="{AEF81CD5-E27D-4521-8F98-08E7F687C148}" presName="tx1" presStyleLbl="revTx" presStyleIdx="5" presStyleCnt="6"/>
      <dgm:spPr/>
    </dgm:pt>
    <dgm:pt modelId="{D192B8E1-81DE-46D5-838D-35D13B6DF052}" type="pres">
      <dgm:prSet presAssocID="{AEF81CD5-E27D-4521-8F98-08E7F687C148}" presName="vert1" presStyleCnt="0"/>
      <dgm:spPr/>
    </dgm:pt>
  </dgm:ptLst>
  <dgm:cxnLst>
    <dgm:cxn modelId="{36BA7500-61B3-476E-BF1A-DC67FD895F78}" type="presOf" srcId="{911873FB-EFDC-4CC8-9B65-072F1ECEFC4B}" destId="{A452D0BD-7356-4F9D-A1EB-CE917D5C7430}" srcOrd="0" destOrd="0" presId="urn:microsoft.com/office/officeart/2008/layout/LinedList"/>
    <dgm:cxn modelId="{B54A8932-72BF-4ED6-9B55-437886B21315}" type="presOf" srcId="{96AF2E67-1E2A-4CEF-B522-D95C0E22D854}" destId="{BB91626B-A4AF-4D88-93A4-C884B0F8716F}" srcOrd="0" destOrd="0" presId="urn:microsoft.com/office/officeart/2008/layout/LinedList"/>
    <dgm:cxn modelId="{F4FEB13D-BB7F-43F3-A58F-788E8BE0A216}" srcId="{765EDABD-9847-4A1C-BD9C-B2F6693E927E}" destId="{5930DE11-B618-492F-A79C-011934B816D8}" srcOrd="3" destOrd="0" parTransId="{689AC188-BD2D-4F32-B466-3489650C0968}" sibTransId="{5A6565DB-4605-4243-8874-918DEBDE8CEA}"/>
    <dgm:cxn modelId="{7A7F6B6F-68F2-4EE9-9540-41600F3727DC}" type="presOf" srcId="{AEF81CD5-E27D-4521-8F98-08E7F687C148}" destId="{69B8F35C-373B-40D1-AC13-CDC4DF311DC6}" srcOrd="0" destOrd="0" presId="urn:microsoft.com/office/officeart/2008/layout/LinedList"/>
    <dgm:cxn modelId="{9D2C4B52-06C7-4FD6-9A7E-C62D790B62EC}" srcId="{765EDABD-9847-4A1C-BD9C-B2F6693E927E}" destId="{D58A350B-BE78-4ED2-976A-2CF5ACD510DA}" srcOrd="0" destOrd="0" parTransId="{650811B2-3C6F-4883-8134-04A2D7C2CEA6}" sibTransId="{980ADD34-34F8-4026-A36C-A8331E7C4BC4}"/>
    <dgm:cxn modelId="{3A455C87-2EED-4C5C-9261-08BC34508CB5}" srcId="{765EDABD-9847-4A1C-BD9C-B2F6693E927E}" destId="{AEF81CD5-E27D-4521-8F98-08E7F687C148}" srcOrd="5" destOrd="0" parTransId="{F70F9ECC-C8AF-457C-B060-5D28382C4572}" sibTransId="{7BE18D04-70FB-4D8F-96F0-ED20758669B5}"/>
    <dgm:cxn modelId="{36B643A7-C246-4CD1-A605-00C3B77D3382}" type="presOf" srcId="{17BF1B86-BC6B-4FF2-9C3E-BBDFF9D6B856}" destId="{760FE189-EC11-4213-988C-3072143C5E40}" srcOrd="0" destOrd="0" presId="urn:microsoft.com/office/officeart/2008/layout/LinedList"/>
    <dgm:cxn modelId="{2C4DA5AB-F9AE-4994-8C07-D3BC8D293AB3}" type="presOf" srcId="{D58A350B-BE78-4ED2-976A-2CF5ACD510DA}" destId="{F94EE3E0-AD7D-4161-A677-855C0763510B}" srcOrd="0" destOrd="0" presId="urn:microsoft.com/office/officeart/2008/layout/LinedList"/>
    <dgm:cxn modelId="{8388A0DC-AB4A-4EBE-BD1F-60D731713F84}" srcId="{765EDABD-9847-4A1C-BD9C-B2F6693E927E}" destId="{17BF1B86-BC6B-4FF2-9C3E-BBDFF9D6B856}" srcOrd="2" destOrd="0" parTransId="{73F26723-299D-4DBA-8B11-31748A605E4B}" sibTransId="{D1A35358-D3EF-432F-923F-EABD1A9B107A}"/>
    <dgm:cxn modelId="{C3447BEE-FC41-409D-BA29-A9C9DE6D176E}" type="presOf" srcId="{765EDABD-9847-4A1C-BD9C-B2F6693E927E}" destId="{49B9DFB1-51F0-4DAD-B168-1C66BAFDBCC1}" srcOrd="0" destOrd="0" presId="urn:microsoft.com/office/officeart/2008/layout/LinedList"/>
    <dgm:cxn modelId="{863C4EF3-8077-4A0D-AE5F-1CD67E4B5754}" srcId="{765EDABD-9847-4A1C-BD9C-B2F6693E927E}" destId="{96AF2E67-1E2A-4CEF-B522-D95C0E22D854}" srcOrd="4" destOrd="0" parTransId="{7AEDE26D-AA4D-43FF-A33A-FE9F036B913F}" sibTransId="{C74C4A4D-145C-4432-BE3C-B45E65CC9FAC}"/>
    <dgm:cxn modelId="{7F2AF4F9-9770-4FEF-AD29-D78E3912C1B8}" type="presOf" srcId="{5930DE11-B618-492F-A79C-011934B816D8}" destId="{B3E502F2-24D0-4A45-850C-FA669418A272}" srcOrd="0" destOrd="0" presId="urn:microsoft.com/office/officeart/2008/layout/LinedList"/>
    <dgm:cxn modelId="{D3CF8EFC-3BB3-4D92-95C7-B53679C76149}" srcId="{765EDABD-9847-4A1C-BD9C-B2F6693E927E}" destId="{911873FB-EFDC-4CC8-9B65-072F1ECEFC4B}" srcOrd="1" destOrd="0" parTransId="{CC79B668-9BB6-4DC7-B55E-759347892C9A}" sibTransId="{D860A244-0EA6-4432-A719-5DFDE33CE2A7}"/>
    <dgm:cxn modelId="{E3EFE637-5CF3-496F-9168-2F611CBE7D98}" type="presParOf" srcId="{49B9DFB1-51F0-4DAD-B168-1C66BAFDBCC1}" destId="{EDD08C44-FAE0-4BAE-8F88-B3B6BD03E711}" srcOrd="0" destOrd="0" presId="urn:microsoft.com/office/officeart/2008/layout/LinedList"/>
    <dgm:cxn modelId="{B52B80CE-CF7C-4750-925C-B7E7455D919A}" type="presParOf" srcId="{49B9DFB1-51F0-4DAD-B168-1C66BAFDBCC1}" destId="{AB23D58F-E1FC-414E-8D3B-198A214B887D}" srcOrd="1" destOrd="0" presId="urn:microsoft.com/office/officeart/2008/layout/LinedList"/>
    <dgm:cxn modelId="{8EBE6B89-2D0B-435D-B0C3-6E0BE0FB928F}" type="presParOf" srcId="{AB23D58F-E1FC-414E-8D3B-198A214B887D}" destId="{F94EE3E0-AD7D-4161-A677-855C0763510B}" srcOrd="0" destOrd="0" presId="urn:microsoft.com/office/officeart/2008/layout/LinedList"/>
    <dgm:cxn modelId="{C0586D1F-00C6-4660-8F1A-574FFFE62A86}" type="presParOf" srcId="{AB23D58F-E1FC-414E-8D3B-198A214B887D}" destId="{E957CA36-9066-4290-BD7D-FF4A70D295E4}" srcOrd="1" destOrd="0" presId="urn:microsoft.com/office/officeart/2008/layout/LinedList"/>
    <dgm:cxn modelId="{3BB964CF-F2E1-4255-80FB-1CC1E92E6177}" type="presParOf" srcId="{49B9DFB1-51F0-4DAD-B168-1C66BAFDBCC1}" destId="{95FF39A4-1B03-4F03-8A5E-CB427F051E5B}" srcOrd="2" destOrd="0" presId="urn:microsoft.com/office/officeart/2008/layout/LinedList"/>
    <dgm:cxn modelId="{772B2083-3547-4DDE-8589-653D82682BCB}" type="presParOf" srcId="{49B9DFB1-51F0-4DAD-B168-1C66BAFDBCC1}" destId="{56139139-3F29-435D-8C28-3DA083A202B9}" srcOrd="3" destOrd="0" presId="urn:microsoft.com/office/officeart/2008/layout/LinedList"/>
    <dgm:cxn modelId="{F6C21F19-E00C-43E2-BC09-F31683B64450}" type="presParOf" srcId="{56139139-3F29-435D-8C28-3DA083A202B9}" destId="{A452D0BD-7356-4F9D-A1EB-CE917D5C7430}" srcOrd="0" destOrd="0" presId="urn:microsoft.com/office/officeart/2008/layout/LinedList"/>
    <dgm:cxn modelId="{9B60C6E6-D293-4889-83D9-CC606D658FA8}" type="presParOf" srcId="{56139139-3F29-435D-8C28-3DA083A202B9}" destId="{78E2540A-DC2C-4AD9-B81C-16ABEFDEC2B5}" srcOrd="1" destOrd="0" presId="urn:microsoft.com/office/officeart/2008/layout/LinedList"/>
    <dgm:cxn modelId="{D8A446D7-2334-4D68-925C-529D1B5783BA}" type="presParOf" srcId="{49B9DFB1-51F0-4DAD-B168-1C66BAFDBCC1}" destId="{D6530B4A-4C44-436A-81A4-99DA25A84337}" srcOrd="4" destOrd="0" presId="urn:microsoft.com/office/officeart/2008/layout/LinedList"/>
    <dgm:cxn modelId="{8571BD41-DF10-482A-9DB8-8786EBB01694}" type="presParOf" srcId="{49B9DFB1-51F0-4DAD-B168-1C66BAFDBCC1}" destId="{C1F2DC1F-0456-4269-A44E-BF22D250F381}" srcOrd="5" destOrd="0" presId="urn:microsoft.com/office/officeart/2008/layout/LinedList"/>
    <dgm:cxn modelId="{9F26FF88-9CE7-4ACA-A0CC-D639F7A3BF54}" type="presParOf" srcId="{C1F2DC1F-0456-4269-A44E-BF22D250F381}" destId="{760FE189-EC11-4213-988C-3072143C5E40}" srcOrd="0" destOrd="0" presId="urn:microsoft.com/office/officeart/2008/layout/LinedList"/>
    <dgm:cxn modelId="{D40A7979-60CA-4782-B931-57B9AF8C865F}" type="presParOf" srcId="{C1F2DC1F-0456-4269-A44E-BF22D250F381}" destId="{D83DC93C-3FF2-4392-ABDE-77A0B5679A97}" srcOrd="1" destOrd="0" presId="urn:microsoft.com/office/officeart/2008/layout/LinedList"/>
    <dgm:cxn modelId="{20A45566-7520-4916-ADB2-7AA9518B8980}" type="presParOf" srcId="{49B9DFB1-51F0-4DAD-B168-1C66BAFDBCC1}" destId="{98D4DE0A-8190-4288-8D6A-6C040D8A1563}" srcOrd="6" destOrd="0" presId="urn:microsoft.com/office/officeart/2008/layout/LinedList"/>
    <dgm:cxn modelId="{957BF2B9-10D7-47FA-A199-87F1D5061F1B}" type="presParOf" srcId="{49B9DFB1-51F0-4DAD-B168-1C66BAFDBCC1}" destId="{2276CF13-E660-448B-8896-26B6CEE7C9A0}" srcOrd="7" destOrd="0" presId="urn:microsoft.com/office/officeart/2008/layout/LinedList"/>
    <dgm:cxn modelId="{ABDE4504-F8D8-4E25-B547-AC1E3F3DD881}" type="presParOf" srcId="{2276CF13-E660-448B-8896-26B6CEE7C9A0}" destId="{B3E502F2-24D0-4A45-850C-FA669418A272}" srcOrd="0" destOrd="0" presId="urn:microsoft.com/office/officeart/2008/layout/LinedList"/>
    <dgm:cxn modelId="{11133FEE-F897-43BF-8CC0-87CF745228CE}" type="presParOf" srcId="{2276CF13-E660-448B-8896-26B6CEE7C9A0}" destId="{9FEAF8D4-DA8F-409E-A539-BB606A2AC690}" srcOrd="1" destOrd="0" presId="urn:microsoft.com/office/officeart/2008/layout/LinedList"/>
    <dgm:cxn modelId="{5E668048-CB1E-482C-B112-BC99A65AB627}" type="presParOf" srcId="{49B9DFB1-51F0-4DAD-B168-1C66BAFDBCC1}" destId="{1C5A38F3-A720-40C1-9236-669CA8E9FD72}" srcOrd="8" destOrd="0" presId="urn:microsoft.com/office/officeart/2008/layout/LinedList"/>
    <dgm:cxn modelId="{AA4B8334-E5FC-4C14-9A32-9876A620C050}" type="presParOf" srcId="{49B9DFB1-51F0-4DAD-B168-1C66BAFDBCC1}" destId="{426FB382-F87E-4973-9F7A-330430261C3F}" srcOrd="9" destOrd="0" presId="urn:microsoft.com/office/officeart/2008/layout/LinedList"/>
    <dgm:cxn modelId="{457E3C17-FE95-4A07-AEAA-994FF0979040}" type="presParOf" srcId="{426FB382-F87E-4973-9F7A-330430261C3F}" destId="{BB91626B-A4AF-4D88-93A4-C884B0F8716F}" srcOrd="0" destOrd="0" presId="urn:microsoft.com/office/officeart/2008/layout/LinedList"/>
    <dgm:cxn modelId="{B29A4E00-A00C-4748-8FAB-213FAF1E11F6}" type="presParOf" srcId="{426FB382-F87E-4973-9F7A-330430261C3F}" destId="{E5698600-3FFD-4AFA-92CB-96AEAE85DB34}" srcOrd="1" destOrd="0" presId="urn:microsoft.com/office/officeart/2008/layout/LinedList"/>
    <dgm:cxn modelId="{1D9C0A56-D376-4222-859E-B0A3E2215983}" type="presParOf" srcId="{49B9DFB1-51F0-4DAD-B168-1C66BAFDBCC1}" destId="{55836FA6-411D-4B27-B063-FF0DD5BF341D}" srcOrd="10" destOrd="0" presId="urn:microsoft.com/office/officeart/2008/layout/LinedList"/>
    <dgm:cxn modelId="{C8E77B81-A034-4539-8398-F58BDAEA0309}" type="presParOf" srcId="{49B9DFB1-51F0-4DAD-B168-1C66BAFDBCC1}" destId="{33AD9628-1090-4572-BC2A-B9825BEDC1B5}" srcOrd="11" destOrd="0" presId="urn:microsoft.com/office/officeart/2008/layout/LinedList"/>
    <dgm:cxn modelId="{D0E7496E-A037-4B8E-852F-7D3793D37771}" type="presParOf" srcId="{33AD9628-1090-4572-BC2A-B9825BEDC1B5}" destId="{69B8F35C-373B-40D1-AC13-CDC4DF311DC6}" srcOrd="0" destOrd="0" presId="urn:microsoft.com/office/officeart/2008/layout/LinedList"/>
    <dgm:cxn modelId="{A48F8DCC-3B77-4D60-BFA9-F21D84162BE2}" type="presParOf" srcId="{33AD9628-1090-4572-BC2A-B9825BEDC1B5}" destId="{D192B8E1-81DE-46D5-838D-35D13B6DF05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159EEA-D9A1-4615-936F-3B1296C69688}" type="doc">
      <dgm:prSet loTypeId="urn:microsoft.com/office/officeart/2005/8/layout/orgChart1" loCatId="hierarchy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CC7FF3E-D590-4FBC-BDB9-53AD7031B058}">
      <dgm:prSet/>
      <dgm:spPr/>
      <dgm:t>
        <a:bodyPr/>
        <a:lstStyle/>
        <a:p>
          <a:r>
            <a:rPr lang="en-US"/>
            <a:t>Start small put first things first.</a:t>
          </a:r>
        </a:p>
      </dgm:t>
    </dgm:pt>
    <dgm:pt modelId="{7A891423-FCCC-425F-9E70-97B7BBB45D9C}" type="parTrans" cxnId="{ED40DF13-5547-4238-A47E-54633B9B72F1}">
      <dgm:prSet/>
      <dgm:spPr/>
      <dgm:t>
        <a:bodyPr/>
        <a:lstStyle/>
        <a:p>
          <a:endParaRPr lang="en-US"/>
        </a:p>
      </dgm:t>
    </dgm:pt>
    <dgm:pt modelId="{66EB9697-28B2-4282-82B0-8F2DCFC9B8EC}" type="sibTrans" cxnId="{ED40DF13-5547-4238-A47E-54633B9B72F1}">
      <dgm:prSet/>
      <dgm:spPr/>
      <dgm:t>
        <a:bodyPr/>
        <a:lstStyle/>
        <a:p>
          <a:endParaRPr lang="en-US"/>
        </a:p>
      </dgm:t>
    </dgm:pt>
    <dgm:pt modelId="{9BC105F8-BDFA-4A0A-98E3-D67CA2A45AAB}">
      <dgm:prSet/>
      <dgm:spPr/>
      <dgm:t>
        <a:bodyPr/>
        <a:lstStyle/>
        <a:p>
          <a:r>
            <a:rPr lang="en-US"/>
            <a:t>Are there steppingstones?</a:t>
          </a:r>
        </a:p>
      </dgm:t>
    </dgm:pt>
    <dgm:pt modelId="{13EC7ED3-C749-475C-BA72-A8419D56BE80}" type="parTrans" cxnId="{09505891-79BE-4EE6-904C-48324AE95484}">
      <dgm:prSet/>
      <dgm:spPr/>
      <dgm:t>
        <a:bodyPr/>
        <a:lstStyle/>
        <a:p>
          <a:endParaRPr lang="en-US"/>
        </a:p>
      </dgm:t>
    </dgm:pt>
    <dgm:pt modelId="{AAA0CA1C-B4DF-4729-A7C3-93A56DB4900B}" type="sibTrans" cxnId="{09505891-79BE-4EE6-904C-48324AE95484}">
      <dgm:prSet/>
      <dgm:spPr/>
      <dgm:t>
        <a:bodyPr/>
        <a:lstStyle/>
        <a:p>
          <a:endParaRPr lang="en-US"/>
        </a:p>
      </dgm:t>
    </dgm:pt>
    <dgm:pt modelId="{6A2234BF-FC93-495C-8FC1-18AB65ACF6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Pathway maps</a:t>
          </a:r>
        </a:p>
      </dgm:t>
    </dgm:pt>
    <dgm:pt modelId="{7C4018F4-8113-421C-83F6-23F128FB26EB}" type="parTrans" cxnId="{873C9D00-BE96-41F6-BE0B-543A8A8F2BF5}">
      <dgm:prSet/>
      <dgm:spPr/>
      <dgm:t>
        <a:bodyPr/>
        <a:lstStyle/>
        <a:p>
          <a:endParaRPr lang="en-US"/>
        </a:p>
      </dgm:t>
    </dgm:pt>
    <dgm:pt modelId="{FBC9B2D8-1BFA-4EB5-B3A5-D52D2F8BC2EA}" type="sibTrans" cxnId="{873C9D00-BE96-41F6-BE0B-543A8A8F2BF5}">
      <dgm:prSet/>
      <dgm:spPr/>
      <dgm:t>
        <a:bodyPr/>
        <a:lstStyle/>
        <a:p>
          <a:endParaRPr lang="en-US"/>
        </a:p>
      </dgm:t>
    </dgm:pt>
    <dgm:pt modelId="{364A8353-4EEA-4310-9654-F91056C6B0D8}">
      <dgm:prSet/>
      <dgm:spPr/>
      <dgm:t>
        <a:bodyPr/>
        <a:lstStyle/>
        <a:p>
          <a:r>
            <a:rPr lang="en-US"/>
            <a:t>Have defined targets and evaluation points</a:t>
          </a:r>
        </a:p>
      </dgm:t>
    </dgm:pt>
    <dgm:pt modelId="{AD920B1B-C348-4C41-BDAF-C843B64D0BF4}" type="parTrans" cxnId="{833EDC71-30EF-4762-9C40-72F77EEA5E0C}">
      <dgm:prSet/>
      <dgm:spPr/>
      <dgm:t>
        <a:bodyPr/>
        <a:lstStyle/>
        <a:p>
          <a:endParaRPr lang="en-US"/>
        </a:p>
      </dgm:t>
    </dgm:pt>
    <dgm:pt modelId="{6200BB7A-EEA1-4AD9-B5C4-D133116F87C6}" type="sibTrans" cxnId="{833EDC71-30EF-4762-9C40-72F77EEA5E0C}">
      <dgm:prSet/>
      <dgm:spPr/>
      <dgm:t>
        <a:bodyPr/>
        <a:lstStyle/>
        <a:p>
          <a:endParaRPr lang="en-US"/>
        </a:p>
      </dgm:t>
    </dgm:pt>
    <dgm:pt modelId="{0C1865E8-D4DE-4733-A73C-1FCC30D083DD}">
      <dgm:prSet/>
      <dgm:spPr/>
      <dgm:t>
        <a:bodyPr/>
        <a:lstStyle/>
        <a:p>
          <a:r>
            <a:rPr lang="en-US"/>
            <a:t>End with a sharpened saw</a:t>
          </a:r>
        </a:p>
      </dgm:t>
    </dgm:pt>
    <dgm:pt modelId="{8958C169-50CF-48E3-AEE9-0E21179AB809}" type="parTrans" cxnId="{99898B28-443F-4FBC-88FD-1E17F98D7C5D}">
      <dgm:prSet/>
      <dgm:spPr/>
      <dgm:t>
        <a:bodyPr/>
        <a:lstStyle/>
        <a:p>
          <a:endParaRPr lang="en-US"/>
        </a:p>
      </dgm:t>
    </dgm:pt>
    <dgm:pt modelId="{9E6491B3-4A26-40BD-AE8F-EB0BB7CE0100}" type="sibTrans" cxnId="{99898B28-443F-4FBC-88FD-1E17F98D7C5D}">
      <dgm:prSet/>
      <dgm:spPr/>
      <dgm:t>
        <a:bodyPr/>
        <a:lstStyle/>
        <a:p>
          <a:endParaRPr lang="en-US"/>
        </a:p>
      </dgm:t>
    </dgm:pt>
    <dgm:pt modelId="{F5406BD9-F897-4725-BAFB-3A47E177EF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Fit for duty</a:t>
          </a:r>
        </a:p>
      </dgm:t>
    </dgm:pt>
    <dgm:pt modelId="{BD06D0D1-4AC1-43A0-934D-08A81972231F}" type="parTrans" cxnId="{2269BD57-E5F8-4984-87A0-B661358EB74E}">
      <dgm:prSet/>
      <dgm:spPr/>
      <dgm:t>
        <a:bodyPr/>
        <a:lstStyle/>
        <a:p>
          <a:endParaRPr lang="en-US"/>
        </a:p>
      </dgm:t>
    </dgm:pt>
    <dgm:pt modelId="{A0238F2D-879D-4C92-9BF6-9DBA54023538}" type="sibTrans" cxnId="{2269BD57-E5F8-4984-87A0-B661358EB74E}">
      <dgm:prSet/>
      <dgm:spPr/>
      <dgm:t>
        <a:bodyPr/>
        <a:lstStyle/>
        <a:p>
          <a:endParaRPr lang="en-US"/>
        </a:p>
      </dgm:t>
    </dgm:pt>
    <dgm:pt modelId="{6E6506CF-A717-4A32-BA01-D2E7B27BE303}" type="pres">
      <dgm:prSet presAssocID="{CD159EEA-D9A1-4615-936F-3B1296C6968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235AF66-6416-4C18-AD71-531F1F253748}" type="pres">
      <dgm:prSet presAssocID="{FCC7FF3E-D590-4FBC-BDB9-53AD7031B058}" presName="hierRoot1" presStyleCnt="0">
        <dgm:presLayoutVars>
          <dgm:hierBranch val="init"/>
        </dgm:presLayoutVars>
      </dgm:prSet>
      <dgm:spPr/>
    </dgm:pt>
    <dgm:pt modelId="{1995FDA9-F352-47DB-B6AC-CA2149546313}" type="pres">
      <dgm:prSet presAssocID="{FCC7FF3E-D590-4FBC-BDB9-53AD7031B058}" presName="rootComposite1" presStyleCnt="0"/>
      <dgm:spPr/>
    </dgm:pt>
    <dgm:pt modelId="{C46A9DB2-94F0-44C5-9FF6-FA074844EFEC}" type="pres">
      <dgm:prSet presAssocID="{FCC7FF3E-D590-4FBC-BDB9-53AD7031B058}" presName="rootText1" presStyleLbl="node0" presStyleIdx="0" presStyleCnt="4">
        <dgm:presLayoutVars>
          <dgm:chPref val="3"/>
        </dgm:presLayoutVars>
      </dgm:prSet>
      <dgm:spPr/>
    </dgm:pt>
    <dgm:pt modelId="{D7DFB8F3-65CF-45E5-97D9-62A648AC5CFA}" type="pres">
      <dgm:prSet presAssocID="{FCC7FF3E-D590-4FBC-BDB9-53AD7031B058}" presName="rootConnector1" presStyleLbl="node1" presStyleIdx="0" presStyleCnt="0"/>
      <dgm:spPr/>
    </dgm:pt>
    <dgm:pt modelId="{6FE6B401-F324-42CA-9972-D5261B107DCE}" type="pres">
      <dgm:prSet presAssocID="{FCC7FF3E-D590-4FBC-BDB9-53AD7031B058}" presName="hierChild2" presStyleCnt="0"/>
      <dgm:spPr/>
    </dgm:pt>
    <dgm:pt modelId="{06D4F903-8590-4603-B040-78A21A03C51A}" type="pres">
      <dgm:prSet presAssocID="{FCC7FF3E-D590-4FBC-BDB9-53AD7031B058}" presName="hierChild3" presStyleCnt="0"/>
      <dgm:spPr/>
    </dgm:pt>
    <dgm:pt modelId="{E8E75B84-9A00-4B65-A0D2-BBCAB1097A55}" type="pres">
      <dgm:prSet presAssocID="{9BC105F8-BDFA-4A0A-98E3-D67CA2A45AAB}" presName="hierRoot1" presStyleCnt="0">
        <dgm:presLayoutVars>
          <dgm:hierBranch val="init"/>
        </dgm:presLayoutVars>
      </dgm:prSet>
      <dgm:spPr/>
    </dgm:pt>
    <dgm:pt modelId="{AEF65ECA-0C59-459F-9519-50E87F4D29A9}" type="pres">
      <dgm:prSet presAssocID="{9BC105F8-BDFA-4A0A-98E3-D67CA2A45AAB}" presName="rootComposite1" presStyleCnt="0"/>
      <dgm:spPr/>
    </dgm:pt>
    <dgm:pt modelId="{9780F519-F8CB-4B9B-8E6B-D04BE064AA18}" type="pres">
      <dgm:prSet presAssocID="{9BC105F8-BDFA-4A0A-98E3-D67CA2A45AAB}" presName="rootText1" presStyleLbl="node0" presStyleIdx="1" presStyleCnt="4">
        <dgm:presLayoutVars>
          <dgm:chPref val="3"/>
        </dgm:presLayoutVars>
      </dgm:prSet>
      <dgm:spPr/>
    </dgm:pt>
    <dgm:pt modelId="{15B4F243-F282-470F-9492-D6016E8D7114}" type="pres">
      <dgm:prSet presAssocID="{9BC105F8-BDFA-4A0A-98E3-D67CA2A45AAB}" presName="rootConnector1" presStyleLbl="node1" presStyleIdx="0" presStyleCnt="0"/>
      <dgm:spPr/>
    </dgm:pt>
    <dgm:pt modelId="{7E52C7C1-D109-460E-880C-44105F0E424D}" type="pres">
      <dgm:prSet presAssocID="{9BC105F8-BDFA-4A0A-98E3-D67CA2A45AAB}" presName="hierChild2" presStyleCnt="0"/>
      <dgm:spPr/>
    </dgm:pt>
    <dgm:pt modelId="{2E50ADB0-EBF4-43F2-91C1-DE87EE4C9DE2}" type="pres">
      <dgm:prSet presAssocID="{7C4018F4-8113-421C-83F6-23F128FB26EB}" presName="Name37" presStyleLbl="parChTrans1D2" presStyleIdx="0" presStyleCnt="2"/>
      <dgm:spPr/>
    </dgm:pt>
    <dgm:pt modelId="{156E3AAF-FC6A-452F-B851-C51B84B67436}" type="pres">
      <dgm:prSet presAssocID="{6A2234BF-FC93-495C-8FC1-18AB65ACF655}" presName="hierRoot2" presStyleCnt="0">
        <dgm:presLayoutVars>
          <dgm:hierBranch val="init"/>
        </dgm:presLayoutVars>
      </dgm:prSet>
      <dgm:spPr/>
    </dgm:pt>
    <dgm:pt modelId="{E3D4D026-7680-48E8-81BD-ACC4B9B2E550}" type="pres">
      <dgm:prSet presAssocID="{6A2234BF-FC93-495C-8FC1-18AB65ACF655}" presName="rootComposite" presStyleCnt="0"/>
      <dgm:spPr/>
    </dgm:pt>
    <dgm:pt modelId="{D0E9B6E7-2730-4C85-8A32-5EE63872DF56}" type="pres">
      <dgm:prSet presAssocID="{6A2234BF-FC93-495C-8FC1-18AB65ACF655}" presName="rootText" presStyleLbl="node2" presStyleIdx="0" presStyleCnt="2">
        <dgm:presLayoutVars>
          <dgm:chPref val="3"/>
        </dgm:presLayoutVars>
      </dgm:prSet>
      <dgm:spPr/>
    </dgm:pt>
    <dgm:pt modelId="{32FC8AAE-7370-4B69-BD2C-3F93568330C8}" type="pres">
      <dgm:prSet presAssocID="{6A2234BF-FC93-495C-8FC1-18AB65ACF655}" presName="rootConnector" presStyleLbl="node2" presStyleIdx="0" presStyleCnt="2"/>
      <dgm:spPr/>
    </dgm:pt>
    <dgm:pt modelId="{B6FA47AA-EC0D-4BF0-9994-473729778A39}" type="pres">
      <dgm:prSet presAssocID="{6A2234BF-FC93-495C-8FC1-18AB65ACF655}" presName="hierChild4" presStyleCnt="0"/>
      <dgm:spPr/>
    </dgm:pt>
    <dgm:pt modelId="{A7BB84A9-EC8D-4F1C-9AB4-281EDE3E26EA}" type="pres">
      <dgm:prSet presAssocID="{6A2234BF-FC93-495C-8FC1-18AB65ACF655}" presName="hierChild5" presStyleCnt="0"/>
      <dgm:spPr/>
    </dgm:pt>
    <dgm:pt modelId="{DF5F7906-9CCF-4C94-AD12-B5C416C4E284}" type="pres">
      <dgm:prSet presAssocID="{9BC105F8-BDFA-4A0A-98E3-D67CA2A45AAB}" presName="hierChild3" presStyleCnt="0"/>
      <dgm:spPr/>
    </dgm:pt>
    <dgm:pt modelId="{2EE469F2-39BB-4E22-B447-8EEC50A8456A}" type="pres">
      <dgm:prSet presAssocID="{364A8353-4EEA-4310-9654-F91056C6B0D8}" presName="hierRoot1" presStyleCnt="0">
        <dgm:presLayoutVars>
          <dgm:hierBranch val="init"/>
        </dgm:presLayoutVars>
      </dgm:prSet>
      <dgm:spPr/>
    </dgm:pt>
    <dgm:pt modelId="{03BA0BE1-6840-45CE-A141-D5C3EDE4D669}" type="pres">
      <dgm:prSet presAssocID="{364A8353-4EEA-4310-9654-F91056C6B0D8}" presName="rootComposite1" presStyleCnt="0"/>
      <dgm:spPr/>
    </dgm:pt>
    <dgm:pt modelId="{1CBD78F4-7537-408E-BDF8-4725477A292F}" type="pres">
      <dgm:prSet presAssocID="{364A8353-4EEA-4310-9654-F91056C6B0D8}" presName="rootText1" presStyleLbl="node0" presStyleIdx="2" presStyleCnt="4">
        <dgm:presLayoutVars>
          <dgm:chPref val="3"/>
        </dgm:presLayoutVars>
      </dgm:prSet>
      <dgm:spPr/>
    </dgm:pt>
    <dgm:pt modelId="{2FAB6BC8-BF78-474D-89F4-857EBE8584F8}" type="pres">
      <dgm:prSet presAssocID="{364A8353-4EEA-4310-9654-F91056C6B0D8}" presName="rootConnector1" presStyleLbl="node1" presStyleIdx="0" presStyleCnt="0"/>
      <dgm:spPr/>
    </dgm:pt>
    <dgm:pt modelId="{07FFA68D-91EC-4D02-A187-A13815A7484C}" type="pres">
      <dgm:prSet presAssocID="{364A8353-4EEA-4310-9654-F91056C6B0D8}" presName="hierChild2" presStyleCnt="0"/>
      <dgm:spPr/>
    </dgm:pt>
    <dgm:pt modelId="{5DCAA963-F91B-42F5-8C10-93787FDE871A}" type="pres">
      <dgm:prSet presAssocID="{364A8353-4EEA-4310-9654-F91056C6B0D8}" presName="hierChild3" presStyleCnt="0"/>
      <dgm:spPr/>
    </dgm:pt>
    <dgm:pt modelId="{77EB0343-57E0-4C92-838E-BC1C913E53A6}" type="pres">
      <dgm:prSet presAssocID="{0C1865E8-D4DE-4733-A73C-1FCC30D083DD}" presName="hierRoot1" presStyleCnt="0">
        <dgm:presLayoutVars>
          <dgm:hierBranch val="init"/>
        </dgm:presLayoutVars>
      </dgm:prSet>
      <dgm:spPr/>
    </dgm:pt>
    <dgm:pt modelId="{A6EDE461-F35D-403C-AF68-7A02ADB67A4A}" type="pres">
      <dgm:prSet presAssocID="{0C1865E8-D4DE-4733-A73C-1FCC30D083DD}" presName="rootComposite1" presStyleCnt="0"/>
      <dgm:spPr/>
    </dgm:pt>
    <dgm:pt modelId="{C1249CA9-5164-4DD7-89B5-7B827F764F3D}" type="pres">
      <dgm:prSet presAssocID="{0C1865E8-D4DE-4733-A73C-1FCC30D083DD}" presName="rootText1" presStyleLbl="node0" presStyleIdx="3" presStyleCnt="4">
        <dgm:presLayoutVars>
          <dgm:chPref val="3"/>
        </dgm:presLayoutVars>
      </dgm:prSet>
      <dgm:spPr/>
    </dgm:pt>
    <dgm:pt modelId="{4ECD1BF7-B619-484B-9B0A-77C80806BDC9}" type="pres">
      <dgm:prSet presAssocID="{0C1865E8-D4DE-4733-A73C-1FCC30D083DD}" presName="rootConnector1" presStyleLbl="node1" presStyleIdx="0" presStyleCnt="0"/>
      <dgm:spPr/>
    </dgm:pt>
    <dgm:pt modelId="{4A00AED6-2A06-4297-AEC9-9613144908A5}" type="pres">
      <dgm:prSet presAssocID="{0C1865E8-D4DE-4733-A73C-1FCC30D083DD}" presName="hierChild2" presStyleCnt="0"/>
      <dgm:spPr/>
    </dgm:pt>
    <dgm:pt modelId="{0F742D42-19E0-4381-A85E-3E4F7FDBFF53}" type="pres">
      <dgm:prSet presAssocID="{BD06D0D1-4AC1-43A0-934D-08A81972231F}" presName="Name37" presStyleLbl="parChTrans1D2" presStyleIdx="1" presStyleCnt="2"/>
      <dgm:spPr/>
    </dgm:pt>
    <dgm:pt modelId="{D9E76BF6-BB41-4446-9772-E2B8277A8BB9}" type="pres">
      <dgm:prSet presAssocID="{F5406BD9-F897-4725-BAFB-3A47E177EF7C}" presName="hierRoot2" presStyleCnt="0">
        <dgm:presLayoutVars>
          <dgm:hierBranch val="init"/>
        </dgm:presLayoutVars>
      </dgm:prSet>
      <dgm:spPr/>
    </dgm:pt>
    <dgm:pt modelId="{F6E2D30F-63A3-4E26-B7FC-DF7D267589A3}" type="pres">
      <dgm:prSet presAssocID="{F5406BD9-F897-4725-BAFB-3A47E177EF7C}" presName="rootComposite" presStyleCnt="0"/>
      <dgm:spPr/>
    </dgm:pt>
    <dgm:pt modelId="{72EE1821-E4F8-4462-B538-067C2A114DF6}" type="pres">
      <dgm:prSet presAssocID="{F5406BD9-F897-4725-BAFB-3A47E177EF7C}" presName="rootText" presStyleLbl="node2" presStyleIdx="1" presStyleCnt="2">
        <dgm:presLayoutVars>
          <dgm:chPref val="3"/>
        </dgm:presLayoutVars>
      </dgm:prSet>
      <dgm:spPr/>
    </dgm:pt>
    <dgm:pt modelId="{1344F158-34F1-4F4B-836D-76729327242D}" type="pres">
      <dgm:prSet presAssocID="{F5406BD9-F897-4725-BAFB-3A47E177EF7C}" presName="rootConnector" presStyleLbl="node2" presStyleIdx="1" presStyleCnt="2"/>
      <dgm:spPr/>
    </dgm:pt>
    <dgm:pt modelId="{DFBD84F9-380E-4F11-B684-887DD78999B7}" type="pres">
      <dgm:prSet presAssocID="{F5406BD9-F897-4725-BAFB-3A47E177EF7C}" presName="hierChild4" presStyleCnt="0"/>
      <dgm:spPr/>
    </dgm:pt>
    <dgm:pt modelId="{81EA81B9-F3CE-4940-B302-0C85EF7FC18B}" type="pres">
      <dgm:prSet presAssocID="{F5406BD9-F897-4725-BAFB-3A47E177EF7C}" presName="hierChild5" presStyleCnt="0"/>
      <dgm:spPr/>
    </dgm:pt>
    <dgm:pt modelId="{DD8158D8-7712-4F9F-8AE8-15A24745A486}" type="pres">
      <dgm:prSet presAssocID="{0C1865E8-D4DE-4733-A73C-1FCC30D083DD}" presName="hierChild3" presStyleCnt="0"/>
      <dgm:spPr/>
    </dgm:pt>
  </dgm:ptLst>
  <dgm:cxnLst>
    <dgm:cxn modelId="{873C9D00-BE96-41F6-BE0B-543A8A8F2BF5}" srcId="{9BC105F8-BDFA-4A0A-98E3-D67CA2A45AAB}" destId="{6A2234BF-FC93-495C-8FC1-18AB65ACF655}" srcOrd="0" destOrd="0" parTransId="{7C4018F4-8113-421C-83F6-23F128FB26EB}" sibTransId="{FBC9B2D8-1BFA-4EB5-B3A5-D52D2F8BC2EA}"/>
    <dgm:cxn modelId="{887CFC09-0657-4B91-8BB5-809C90FFAB38}" type="presOf" srcId="{6A2234BF-FC93-495C-8FC1-18AB65ACF655}" destId="{32FC8AAE-7370-4B69-BD2C-3F93568330C8}" srcOrd="1" destOrd="0" presId="urn:microsoft.com/office/officeart/2005/8/layout/orgChart1"/>
    <dgm:cxn modelId="{12F0FC0C-3EC2-4C33-BCA9-2D53C8DBF093}" type="presOf" srcId="{364A8353-4EEA-4310-9654-F91056C6B0D8}" destId="{1CBD78F4-7537-408E-BDF8-4725477A292F}" srcOrd="0" destOrd="0" presId="urn:microsoft.com/office/officeart/2005/8/layout/orgChart1"/>
    <dgm:cxn modelId="{C3209313-EF28-444F-AB49-BEE90A9124EC}" type="presOf" srcId="{364A8353-4EEA-4310-9654-F91056C6B0D8}" destId="{2FAB6BC8-BF78-474D-89F4-857EBE8584F8}" srcOrd="1" destOrd="0" presId="urn:microsoft.com/office/officeart/2005/8/layout/orgChart1"/>
    <dgm:cxn modelId="{ED40DF13-5547-4238-A47E-54633B9B72F1}" srcId="{CD159EEA-D9A1-4615-936F-3B1296C69688}" destId="{FCC7FF3E-D590-4FBC-BDB9-53AD7031B058}" srcOrd="0" destOrd="0" parTransId="{7A891423-FCCC-425F-9E70-97B7BBB45D9C}" sibTransId="{66EB9697-28B2-4282-82B0-8F2DCFC9B8EC}"/>
    <dgm:cxn modelId="{D5CA151E-B2D8-491D-B8AE-7201498567C5}" type="presOf" srcId="{FCC7FF3E-D590-4FBC-BDB9-53AD7031B058}" destId="{C46A9DB2-94F0-44C5-9FF6-FA074844EFEC}" srcOrd="0" destOrd="0" presId="urn:microsoft.com/office/officeart/2005/8/layout/orgChart1"/>
    <dgm:cxn modelId="{27E31220-188C-445A-AAFD-613060E747A3}" type="presOf" srcId="{9BC105F8-BDFA-4A0A-98E3-D67CA2A45AAB}" destId="{15B4F243-F282-470F-9492-D6016E8D7114}" srcOrd="1" destOrd="0" presId="urn:microsoft.com/office/officeart/2005/8/layout/orgChart1"/>
    <dgm:cxn modelId="{99898B28-443F-4FBC-88FD-1E17F98D7C5D}" srcId="{CD159EEA-D9A1-4615-936F-3B1296C69688}" destId="{0C1865E8-D4DE-4733-A73C-1FCC30D083DD}" srcOrd="3" destOrd="0" parTransId="{8958C169-50CF-48E3-AEE9-0E21179AB809}" sibTransId="{9E6491B3-4A26-40BD-AE8F-EB0BB7CE0100}"/>
    <dgm:cxn modelId="{95EB7929-6961-4FAD-8D0C-BF423C1BE7A1}" type="presOf" srcId="{F5406BD9-F897-4725-BAFB-3A47E177EF7C}" destId="{72EE1821-E4F8-4462-B538-067C2A114DF6}" srcOrd="0" destOrd="0" presId="urn:microsoft.com/office/officeart/2005/8/layout/orgChart1"/>
    <dgm:cxn modelId="{B71BA42C-8D93-42FF-AE72-AB855DCB79E2}" type="presOf" srcId="{BD06D0D1-4AC1-43A0-934D-08A81972231F}" destId="{0F742D42-19E0-4381-A85E-3E4F7FDBFF53}" srcOrd="0" destOrd="0" presId="urn:microsoft.com/office/officeart/2005/8/layout/orgChart1"/>
    <dgm:cxn modelId="{8771DB3C-AED8-4E47-9274-3F9D29399C53}" type="presOf" srcId="{FCC7FF3E-D590-4FBC-BDB9-53AD7031B058}" destId="{D7DFB8F3-65CF-45E5-97D9-62A648AC5CFA}" srcOrd="1" destOrd="0" presId="urn:microsoft.com/office/officeart/2005/8/layout/orgChart1"/>
    <dgm:cxn modelId="{32C91F63-F988-499F-887D-AD630DC09FD0}" type="presOf" srcId="{6A2234BF-FC93-495C-8FC1-18AB65ACF655}" destId="{D0E9B6E7-2730-4C85-8A32-5EE63872DF56}" srcOrd="0" destOrd="0" presId="urn:microsoft.com/office/officeart/2005/8/layout/orgChart1"/>
    <dgm:cxn modelId="{A0E31D50-221F-45DD-B2F3-D2D7F8353810}" type="presOf" srcId="{0C1865E8-D4DE-4733-A73C-1FCC30D083DD}" destId="{C1249CA9-5164-4DD7-89B5-7B827F764F3D}" srcOrd="0" destOrd="0" presId="urn:microsoft.com/office/officeart/2005/8/layout/orgChart1"/>
    <dgm:cxn modelId="{833EDC71-30EF-4762-9C40-72F77EEA5E0C}" srcId="{CD159EEA-D9A1-4615-936F-3B1296C69688}" destId="{364A8353-4EEA-4310-9654-F91056C6B0D8}" srcOrd="2" destOrd="0" parTransId="{AD920B1B-C348-4C41-BDAF-C843B64D0BF4}" sibTransId="{6200BB7A-EEA1-4AD9-B5C4-D133116F87C6}"/>
    <dgm:cxn modelId="{2269BD57-E5F8-4984-87A0-B661358EB74E}" srcId="{0C1865E8-D4DE-4733-A73C-1FCC30D083DD}" destId="{F5406BD9-F897-4725-BAFB-3A47E177EF7C}" srcOrd="0" destOrd="0" parTransId="{BD06D0D1-4AC1-43A0-934D-08A81972231F}" sibTransId="{A0238F2D-879D-4C92-9BF6-9DBA54023538}"/>
    <dgm:cxn modelId="{3A9A8F80-8D7F-43F1-B61D-0F86B7098E82}" type="presOf" srcId="{CD159EEA-D9A1-4615-936F-3B1296C69688}" destId="{6E6506CF-A717-4A32-BA01-D2E7B27BE303}" srcOrd="0" destOrd="0" presId="urn:microsoft.com/office/officeart/2005/8/layout/orgChart1"/>
    <dgm:cxn modelId="{09505891-79BE-4EE6-904C-48324AE95484}" srcId="{CD159EEA-D9A1-4615-936F-3B1296C69688}" destId="{9BC105F8-BDFA-4A0A-98E3-D67CA2A45AAB}" srcOrd="1" destOrd="0" parTransId="{13EC7ED3-C749-475C-BA72-A8419D56BE80}" sibTransId="{AAA0CA1C-B4DF-4729-A7C3-93A56DB4900B}"/>
    <dgm:cxn modelId="{7BE6B592-33EE-4FD9-8380-216804B8627E}" type="presOf" srcId="{F5406BD9-F897-4725-BAFB-3A47E177EF7C}" destId="{1344F158-34F1-4F4B-836D-76729327242D}" srcOrd="1" destOrd="0" presId="urn:microsoft.com/office/officeart/2005/8/layout/orgChart1"/>
    <dgm:cxn modelId="{B857E1B1-A1A3-4A57-82EA-8911CA5FFD53}" type="presOf" srcId="{7C4018F4-8113-421C-83F6-23F128FB26EB}" destId="{2E50ADB0-EBF4-43F2-91C1-DE87EE4C9DE2}" srcOrd="0" destOrd="0" presId="urn:microsoft.com/office/officeart/2005/8/layout/orgChart1"/>
    <dgm:cxn modelId="{EA1E6FBD-1A9E-4357-8ED7-D1F5C0756A25}" type="presOf" srcId="{0C1865E8-D4DE-4733-A73C-1FCC30D083DD}" destId="{4ECD1BF7-B619-484B-9B0A-77C80806BDC9}" srcOrd="1" destOrd="0" presId="urn:microsoft.com/office/officeart/2005/8/layout/orgChart1"/>
    <dgm:cxn modelId="{D9F679C3-94AF-418C-A60D-2F8C51FE743F}" type="presOf" srcId="{9BC105F8-BDFA-4A0A-98E3-D67CA2A45AAB}" destId="{9780F519-F8CB-4B9B-8E6B-D04BE064AA18}" srcOrd="0" destOrd="0" presId="urn:microsoft.com/office/officeart/2005/8/layout/orgChart1"/>
    <dgm:cxn modelId="{F445D7CC-6CA3-4E3B-8347-A4228234635E}" type="presParOf" srcId="{6E6506CF-A717-4A32-BA01-D2E7B27BE303}" destId="{0235AF66-6416-4C18-AD71-531F1F253748}" srcOrd="0" destOrd="0" presId="urn:microsoft.com/office/officeart/2005/8/layout/orgChart1"/>
    <dgm:cxn modelId="{7AA088F3-A7B6-4263-82DC-B98FC66A43F6}" type="presParOf" srcId="{0235AF66-6416-4C18-AD71-531F1F253748}" destId="{1995FDA9-F352-47DB-B6AC-CA2149546313}" srcOrd="0" destOrd="0" presId="urn:microsoft.com/office/officeart/2005/8/layout/orgChart1"/>
    <dgm:cxn modelId="{8971E8D7-DF96-4BA7-A7DA-989CD9BA3FC0}" type="presParOf" srcId="{1995FDA9-F352-47DB-B6AC-CA2149546313}" destId="{C46A9DB2-94F0-44C5-9FF6-FA074844EFEC}" srcOrd="0" destOrd="0" presId="urn:microsoft.com/office/officeart/2005/8/layout/orgChart1"/>
    <dgm:cxn modelId="{D82AAAB9-16AB-4159-849D-CC0FC184588C}" type="presParOf" srcId="{1995FDA9-F352-47DB-B6AC-CA2149546313}" destId="{D7DFB8F3-65CF-45E5-97D9-62A648AC5CFA}" srcOrd="1" destOrd="0" presId="urn:microsoft.com/office/officeart/2005/8/layout/orgChart1"/>
    <dgm:cxn modelId="{FF3055E1-F694-4F8E-8A71-AA20B5F6DB2C}" type="presParOf" srcId="{0235AF66-6416-4C18-AD71-531F1F253748}" destId="{6FE6B401-F324-42CA-9972-D5261B107DCE}" srcOrd="1" destOrd="0" presId="urn:microsoft.com/office/officeart/2005/8/layout/orgChart1"/>
    <dgm:cxn modelId="{4144EF21-943F-48A2-8330-2C4948878D35}" type="presParOf" srcId="{0235AF66-6416-4C18-AD71-531F1F253748}" destId="{06D4F903-8590-4603-B040-78A21A03C51A}" srcOrd="2" destOrd="0" presId="urn:microsoft.com/office/officeart/2005/8/layout/orgChart1"/>
    <dgm:cxn modelId="{D3EFAD36-3058-4E65-9412-15494336A44C}" type="presParOf" srcId="{6E6506CF-A717-4A32-BA01-D2E7B27BE303}" destId="{E8E75B84-9A00-4B65-A0D2-BBCAB1097A55}" srcOrd="1" destOrd="0" presId="urn:microsoft.com/office/officeart/2005/8/layout/orgChart1"/>
    <dgm:cxn modelId="{9BB7C2C7-4874-4478-B4AA-3743686F8096}" type="presParOf" srcId="{E8E75B84-9A00-4B65-A0D2-BBCAB1097A55}" destId="{AEF65ECA-0C59-459F-9519-50E87F4D29A9}" srcOrd="0" destOrd="0" presId="urn:microsoft.com/office/officeart/2005/8/layout/orgChart1"/>
    <dgm:cxn modelId="{6BED755B-DC7F-426F-AA2F-73D6E0672927}" type="presParOf" srcId="{AEF65ECA-0C59-459F-9519-50E87F4D29A9}" destId="{9780F519-F8CB-4B9B-8E6B-D04BE064AA18}" srcOrd="0" destOrd="0" presId="urn:microsoft.com/office/officeart/2005/8/layout/orgChart1"/>
    <dgm:cxn modelId="{A47C0703-C48A-465A-A519-23A18B03CDB5}" type="presParOf" srcId="{AEF65ECA-0C59-459F-9519-50E87F4D29A9}" destId="{15B4F243-F282-470F-9492-D6016E8D7114}" srcOrd="1" destOrd="0" presId="urn:microsoft.com/office/officeart/2005/8/layout/orgChart1"/>
    <dgm:cxn modelId="{B8A6475D-3B4B-4D27-B846-3A99AE46D278}" type="presParOf" srcId="{E8E75B84-9A00-4B65-A0D2-BBCAB1097A55}" destId="{7E52C7C1-D109-460E-880C-44105F0E424D}" srcOrd="1" destOrd="0" presId="urn:microsoft.com/office/officeart/2005/8/layout/orgChart1"/>
    <dgm:cxn modelId="{3208F6F3-B9E1-47B9-9DFB-503663303829}" type="presParOf" srcId="{7E52C7C1-D109-460E-880C-44105F0E424D}" destId="{2E50ADB0-EBF4-43F2-91C1-DE87EE4C9DE2}" srcOrd="0" destOrd="0" presId="urn:microsoft.com/office/officeart/2005/8/layout/orgChart1"/>
    <dgm:cxn modelId="{8FE4854A-119F-4880-89AF-CC1AF07B9143}" type="presParOf" srcId="{7E52C7C1-D109-460E-880C-44105F0E424D}" destId="{156E3AAF-FC6A-452F-B851-C51B84B67436}" srcOrd="1" destOrd="0" presId="urn:microsoft.com/office/officeart/2005/8/layout/orgChart1"/>
    <dgm:cxn modelId="{BF8BE552-96B4-45E5-9417-528DFB4AC521}" type="presParOf" srcId="{156E3AAF-FC6A-452F-B851-C51B84B67436}" destId="{E3D4D026-7680-48E8-81BD-ACC4B9B2E550}" srcOrd="0" destOrd="0" presId="urn:microsoft.com/office/officeart/2005/8/layout/orgChart1"/>
    <dgm:cxn modelId="{DE84A334-2706-4A29-8CF9-48E4011214AB}" type="presParOf" srcId="{E3D4D026-7680-48E8-81BD-ACC4B9B2E550}" destId="{D0E9B6E7-2730-4C85-8A32-5EE63872DF56}" srcOrd="0" destOrd="0" presId="urn:microsoft.com/office/officeart/2005/8/layout/orgChart1"/>
    <dgm:cxn modelId="{A8C3BB7B-4424-428A-BA87-7E067B44C0D7}" type="presParOf" srcId="{E3D4D026-7680-48E8-81BD-ACC4B9B2E550}" destId="{32FC8AAE-7370-4B69-BD2C-3F93568330C8}" srcOrd="1" destOrd="0" presId="urn:microsoft.com/office/officeart/2005/8/layout/orgChart1"/>
    <dgm:cxn modelId="{20352B51-5554-4043-847E-3CCAF305D636}" type="presParOf" srcId="{156E3AAF-FC6A-452F-B851-C51B84B67436}" destId="{B6FA47AA-EC0D-4BF0-9994-473729778A39}" srcOrd="1" destOrd="0" presId="urn:microsoft.com/office/officeart/2005/8/layout/orgChart1"/>
    <dgm:cxn modelId="{900D8AAD-383F-4436-91CF-6347F25E7C4B}" type="presParOf" srcId="{156E3AAF-FC6A-452F-B851-C51B84B67436}" destId="{A7BB84A9-EC8D-4F1C-9AB4-281EDE3E26EA}" srcOrd="2" destOrd="0" presId="urn:microsoft.com/office/officeart/2005/8/layout/orgChart1"/>
    <dgm:cxn modelId="{85471090-C885-4B20-AE87-E63BC967E8D2}" type="presParOf" srcId="{E8E75B84-9A00-4B65-A0D2-BBCAB1097A55}" destId="{DF5F7906-9CCF-4C94-AD12-B5C416C4E284}" srcOrd="2" destOrd="0" presId="urn:microsoft.com/office/officeart/2005/8/layout/orgChart1"/>
    <dgm:cxn modelId="{98C7E1DA-1031-4CF4-B53A-0E1E0F7EC84C}" type="presParOf" srcId="{6E6506CF-A717-4A32-BA01-D2E7B27BE303}" destId="{2EE469F2-39BB-4E22-B447-8EEC50A8456A}" srcOrd="2" destOrd="0" presId="urn:microsoft.com/office/officeart/2005/8/layout/orgChart1"/>
    <dgm:cxn modelId="{B3F1ED19-12FE-44DA-AA14-9440D2C4C60E}" type="presParOf" srcId="{2EE469F2-39BB-4E22-B447-8EEC50A8456A}" destId="{03BA0BE1-6840-45CE-A141-D5C3EDE4D669}" srcOrd="0" destOrd="0" presId="urn:microsoft.com/office/officeart/2005/8/layout/orgChart1"/>
    <dgm:cxn modelId="{196BEB20-9E40-476A-9E99-767C5FE28983}" type="presParOf" srcId="{03BA0BE1-6840-45CE-A141-D5C3EDE4D669}" destId="{1CBD78F4-7537-408E-BDF8-4725477A292F}" srcOrd="0" destOrd="0" presId="urn:microsoft.com/office/officeart/2005/8/layout/orgChart1"/>
    <dgm:cxn modelId="{34D67AF3-FD68-4F1A-B8F6-BB002221808F}" type="presParOf" srcId="{03BA0BE1-6840-45CE-A141-D5C3EDE4D669}" destId="{2FAB6BC8-BF78-474D-89F4-857EBE8584F8}" srcOrd="1" destOrd="0" presId="urn:microsoft.com/office/officeart/2005/8/layout/orgChart1"/>
    <dgm:cxn modelId="{79E008B2-3D1B-402C-9B69-5634965FB00A}" type="presParOf" srcId="{2EE469F2-39BB-4E22-B447-8EEC50A8456A}" destId="{07FFA68D-91EC-4D02-A187-A13815A7484C}" srcOrd="1" destOrd="0" presId="urn:microsoft.com/office/officeart/2005/8/layout/orgChart1"/>
    <dgm:cxn modelId="{9C0CA57C-3CD3-4159-92FF-0288CCC2C1F4}" type="presParOf" srcId="{2EE469F2-39BB-4E22-B447-8EEC50A8456A}" destId="{5DCAA963-F91B-42F5-8C10-93787FDE871A}" srcOrd="2" destOrd="0" presId="urn:microsoft.com/office/officeart/2005/8/layout/orgChart1"/>
    <dgm:cxn modelId="{8FF4C107-E18A-4A63-BD40-6055FBBAC684}" type="presParOf" srcId="{6E6506CF-A717-4A32-BA01-D2E7B27BE303}" destId="{77EB0343-57E0-4C92-838E-BC1C913E53A6}" srcOrd="3" destOrd="0" presId="urn:microsoft.com/office/officeart/2005/8/layout/orgChart1"/>
    <dgm:cxn modelId="{13701FAB-816A-40A2-B51F-81B2F3A8B447}" type="presParOf" srcId="{77EB0343-57E0-4C92-838E-BC1C913E53A6}" destId="{A6EDE461-F35D-403C-AF68-7A02ADB67A4A}" srcOrd="0" destOrd="0" presId="urn:microsoft.com/office/officeart/2005/8/layout/orgChart1"/>
    <dgm:cxn modelId="{686E4119-C103-46B8-BCAA-09C0FFBD95A0}" type="presParOf" srcId="{A6EDE461-F35D-403C-AF68-7A02ADB67A4A}" destId="{C1249CA9-5164-4DD7-89B5-7B827F764F3D}" srcOrd="0" destOrd="0" presId="urn:microsoft.com/office/officeart/2005/8/layout/orgChart1"/>
    <dgm:cxn modelId="{A3871D97-1B7C-4AC1-8E25-81155C379233}" type="presParOf" srcId="{A6EDE461-F35D-403C-AF68-7A02ADB67A4A}" destId="{4ECD1BF7-B619-484B-9B0A-77C80806BDC9}" srcOrd="1" destOrd="0" presId="urn:microsoft.com/office/officeart/2005/8/layout/orgChart1"/>
    <dgm:cxn modelId="{C29BF8AB-5DE7-4079-A8DA-90592B595E0C}" type="presParOf" srcId="{77EB0343-57E0-4C92-838E-BC1C913E53A6}" destId="{4A00AED6-2A06-4297-AEC9-9613144908A5}" srcOrd="1" destOrd="0" presId="urn:microsoft.com/office/officeart/2005/8/layout/orgChart1"/>
    <dgm:cxn modelId="{6F8E8C39-D41B-4B62-B345-ADE327035181}" type="presParOf" srcId="{4A00AED6-2A06-4297-AEC9-9613144908A5}" destId="{0F742D42-19E0-4381-A85E-3E4F7FDBFF53}" srcOrd="0" destOrd="0" presId="urn:microsoft.com/office/officeart/2005/8/layout/orgChart1"/>
    <dgm:cxn modelId="{2372C34A-1A79-4F1A-B3FF-9B4FA9EB5674}" type="presParOf" srcId="{4A00AED6-2A06-4297-AEC9-9613144908A5}" destId="{D9E76BF6-BB41-4446-9772-E2B8277A8BB9}" srcOrd="1" destOrd="0" presId="urn:microsoft.com/office/officeart/2005/8/layout/orgChart1"/>
    <dgm:cxn modelId="{A3C93A39-26C7-4482-9FBB-9142491CFD7E}" type="presParOf" srcId="{D9E76BF6-BB41-4446-9772-E2B8277A8BB9}" destId="{F6E2D30F-63A3-4E26-B7FC-DF7D267589A3}" srcOrd="0" destOrd="0" presId="urn:microsoft.com/office/officeart/2005/8/layout/orgChart1"/>
    <dgm:cxn modelId="{A0EB707E-4543-414B-816A-69281FCB13DB}" type="presParOf" srcId="{F6E2D30F-63A3-4E26-B7FC-DF7D267589A3}" destId="{72EE1821-E4F8-4462-B538-067C2A114DF6}" srcOrd="0" destOrd="0" presId="urn:microsoft.com/office/officeart/2005/8/layout/orgChart1"/>
    <dgm:cxn modelId="{619B315D-6A62-4A43-AD6E-CADCB7868E8C}" type="presParOf" srcId="{F6E2D30F-63A3-4E26-B7FC-DF7D267589A3}" destId="{1344F158-34F1-4F4B-836D-76729327242D}" srcOrd="1" destOrd="0" presId="urn:microsoft.com/office/officeart/2005/8/layout/orgChart1"/>
    <dgm:cxn modelId="{3A22C7E1-F7E7-4677-BC4E-3EB997A5B473}" type="presParOf" srcId="{D9E76BF6-BB41-4446-9772-E2B8277A8BB9}" destId="{DFBD84F9-380E-4F11-B684-887DD78999B7}" srcOrd="1" destOrd="0" presId="urn:microsoft.com/office/officeart/2005/8/layout/orgChart1"/>
    <dgm:cxn modelId="{DF0F8ECE-5207-4153-8673-8915977F4EC7}" type="presParOf" srcId="{D9E76BF6-BB41-4446-9772-E2B8277A8BB9}" destId="{81EA81B9-F3CE-4940-B302-0C85EF7FC18B}" srcOrd="2" destOrd="0" presId="urn:microsoft.com/office/officeart/2005/8/layout/orgChart1"/>
    <dgm:cxn modelId="{3FDE9016-6015-4FD9-99AB-3CC27AAFE1CD}" type="presParOf" srcId="{77EB0343-57E0-4C92-838E-BC1C913E53A6}" destId="{DD8158D8-7712-4F9F-8AE8-15A24745A48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D0B058-8F80-4F12-BBE1-2C153D227DCB}" type="doc">
      <dgm:prSet loTypeId="urn:microsoft.com/office/officeart/2005/8/layout/vList2" loCatId="list" qsTypeId="urn:microsoft.com/office/officeart/2005/8/quickstyle/simple4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D65A8832-2382-4F21-ADCD-CA3780025845}">
      <dgm:prSet/>
      <dgm:spPr/>
      <dgm:t>
        <a:bodyPr/>
        <a:lstStyle/>
        <a:p>
          <a:r>
            <a:rPr lang="en-US"/>
            <a:t>Routines give understanding and they create an understood environment for learning.</a:t>
          </a:r>
        </a:p>
      </dgm:t>
    </dgm:pt>
    <dgm:pt modelId="{60099D63-B186-49C2-8862-AE1148CBCC49}" type="parTrans" cxnId="{737DE8B4-3546-42F4-A6B2-918DF9F45E03}">
      <dgm:prSet/>
      <dgm:spPr/>
      <dgm:t>
        <a:bodyPr/>
        <a:lstStyle/>
        <a:p>
          <a:endParaRPr lang="en-US"/>
        </a:p>
      </dgm:t>
    </dgm:pt>
    <dgm:pt modelId="{D1FDCB38-DD66-4436-97C8-68555DB28197}" type="sibTrans" cxnId="{737DE8B4-3546-42F4-A6B2-918DF9F45E03}">
      <dgm:prSet phldrT="1" phldr="0"/>
      <dgm:spPr/>
      <dgm:t>
        <a:bodyPr/>
        <a:lstStyle/>
        <a:p>
          <a:endParaRPr lang="en-US"/>
        </a:p>
      </dgm:t>
    </dgm:pt>
    <dgm:pt modelId="{999A0FC4-96B6-44F4-8CE1-659ECA918A8E}">
      <dgm:prSet/>
      <dgm:spPr/>
      <dgm:t>
        <a:bodyPr/>
        <a:lstStyle/>
        <a:p>
          <a:r>
            <a:rPr lang="en-US"/>
            <a:t>Schedules will help create a set time for repetitions, reviewing, and remediation.</a:t>
          </a:r>
        </a:p>
      </dgm:t>
    </dgm:pt>
    <dgm:pt modelId="{46DF6AC0-D0E4-48BE-A411-2E2CBA3DA2F1}" type="parTrans" cxnId="{BEB0B6C8-B653-4035-98FA-04650CB53EBD}">
      <dgm:prSet/>
      <dgm:spPr/>
      <dgm:t>
        <a:bodyPr/>
        <a:lstStyle/>
        <a:p>
          <a:endParaRPr lang="en-US"/>
        </a:p>
      </dgm:t>
    </dgm:pt>
    <dgm:pt modelId="{0FEF5DA9-BFF5-41C1-A90A-39A7A242457F}" type="sibTrans" cxnId="{BEB0B6C8-B653-4035-98FA-04650CB53EBD}">
      <dgm:prSet phldrT="2" phldr="0"/>
      <dgm:spPr/>
      <dgm:t>
        <a:bodyPr/>
        <a:lstStyle/>
        <a:p>
          <a:endParaRPr lang="en-US"/>
        </a:p>
      </dgm:t>
    </dgm:pt>
    <dgm:pt modelId="{FDC99A31-417B-47FD-8041-35EAEFDC181A}" type="pres">
      <dgm:prSet presAssocID="{5AD0B058-8F80-4F12-BBE1-2C153D227DCB}" presName="linear" presStyleCnt="0">
        <dgm:presLayoutVars>
          <dgm:animLvl val="lvl"/>
          <dgm:resizeHandles val="exact"/>
        </dgm:presLayoutVars>
      </dgm:prSet>
      <dgm:spPr/>
    </dgm:pt>
    <dgm:pt modelId="{6F661779-24CD-4730-968A-0980F21A3B08}" type="pres">
      <dgm:prSet presAssocID="{D65A8832-2382-4F21-ADCD-CA378002584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C39FF37-C7EB-4F0A-AE49-B8C64A035468}" type="pres">
      <dgm:prSet presAssocID="{D1FDCB38-DD66-4436-97C8-68555DB28197}" presName="spacer" presStyleCnt="0"/>
      <dgm:spPr/>
    </dgm:pt>
    <dgm:pt modelId="{2B774266-6C63-4B1A-BE11-101A2FAF31AA}" type="pres">
      <dgm:prSet presAssocID="{999A0FC4-96B6-44F4-8CE1-659ECA918A8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B1AE219-8446-4DC7-8EAB-8D06E1B4E46D}" type="presOf" srcId="{999A0FC4-96B6-44F4-8CE1-659ECA918A8E}" destId="{2B774266-6C63-4B1A-BE11-101A2FAF31AA}" srcOrd="0" destOrd="0" presId="urn:microsoft.com/office/officeart/2005/8/layout/vList2"/>
    <dgm:cxn modelId="{77A8BBB2-DA4E-43E5-A3C8-F9C51EB1637A}" type="presOf" srcId="{5AD0B058-8F80-4F12-BBE1-2C153D227DCB}" destId="{FDC99A31-417B-47FD-8041-35EAEFDC181A}" srcOrd="0" destOrd="0" presId="urn:microsoft.com/office/officeart/2005/8/layout/vList2"/>
    <dgm:cxn modelId="{737DE8B4-3546-42F4-A6B2-918DF9F45E03}" srcId="{5AD0B058-8F80-4F12-BBE1-2C153D227DCB}" destId="{D65A8832-2382-4F21-ADCD-CA3780025845}" srcOrd="0" destOrd="0" parTransId="{60099D63-B186-49C2-8862-AE1148CBCC49}" sibTransId="{D1FDCB38-DD66-4436-97C8-68555DB28197}"/>
    <dgm:cxn modelId="{01B6A1C8-0F32-4AAC-953A-59416DBF4CDF}" type="presOf" srcId="{D65A8832-2382-4F21-ADCD-CA3780025845}" destId="{6F661779-24CD-4730-968A-0980F21A3B08}" srcOrd="0" destOrd="0" presId="urn:microsoft.com/office/officeart/2005/8/layout/vList2"/>
    <dgm:cxn modelId="{BEB0B6C8-B653-4035-98FA-04650CB53EBD}" srcId="{5AD0B058-8F80-4F12-BBE1-2C153D227DCB}" destId="{999A0FC4-96B6-44F4-8CE1-659ECA918A8E}" srcOrd="1" destOrd="0" parTransId="{46DF6AC0-D0E4-48BE-A411-2E2CBA3DA2F1}" sibTransId="{0FEF5DA9-BFF5-41C1-A90A-39A7A242457F}"/>
    <dgm:cxn modelId="{867FE947-6776-4BBB-99AC-DA48AC9B5E74}" type="presParOf" srcId="{FDC99A31-417B-47FD-8041-35EAEFDC181A}" destId="{6F661779-24CD-4730-968A-0980F21A3B08}" srcOrd="0" destOrd="0" presId="urn:microsoft.com/office/officeart/2005/8/layout/vList2"/>
    <dgm:cxn modelId="{7F6A6DB2-B477-42E8-A61C-F2117CE892D3}" type="presParOf" srcId="{FDC99A31-417B-47FD-8041-35EAEFDC181A}" destId="{FC39FF37-C7EB-4F0A-AE49-B8C64A035468}" srcOrd="1" destOrd="0" presId="urn:microsoft.com/office/officeart/2005/8/layout/vList2"/>
    <dgm:cxn modelId="{71786B25-A4A1-488E-A3E0-E6E619DBB90A}" type="presParOf" srcId="{FDC99A31-417B-47FD-8041-35EAEFDC181A}" destId="{2B774266-6C63-4B1A-BE11-101A2FAF31A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98579A-2757-4704-812A-60EDF9959924}" type="doc">
      <dgm:prSet loTypeId="urn:microsoft.com/office/officeart/2018/2/layout/IconCircleList" loCatId="icon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24FAA32-8790-4D23-95A2-0C90A93CFD1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All forms used for the program should be clear and understood by all parties.</a:t>
          </a:r>
        </a:p>
      </dgm:t>
    </dgm:pt>
    <dgm:pt modelId="{70839D7A-542B-4904-A5AC-D5CAE4407656}" type="parTrans" cxnId="{ED57FBEB-3453-47C1-AEDB-B73CC77A282E}">
      <dgm:prSet/>
      <dgm:spPr/>
      <dgm:t>
        <a:bodyPr/>
        <a:lstStyle/>
        <a:p>
          <a:endParaRPr lang="en-US"/>
        </a:p>
      </dgm:t>
    </dgm:pt>
    <dgm:pt modelId="{32A88E8A-6B5F-4526-8D93-E6494ECA2B79}" type="sibTrans" cxnId="{ED57FBEB-3453-47C1-AEDB-B73CC77A282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61BB1B4-3400-485A-B18F-4FB60DF0D21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Forms and documentation should be used for tracking</a:t>
          </a:r>
        </a:p>
      </dgm:t>
    </dgm:pt>
    <dgm:pt modelId="{D205A6F5-C96A-4BD7-894B-9ECA54C16978}" type="parTrans" cxnId="{9E654EF9-435A-4450-8D04-46CC36E48B2C}">
      <dgm:prSet/>
      <dgm:spPr/>
      <dgm:t>
        <a:bodyPr/>
        <a:lstStyle/>
        <a:p>
          <a:endParaRPr lang="en-US"/>
        </a:p>
      </dgm:t>
    </dgm:pt>
    <dgm:pt modelId="{2FAF60BB-5E5D-4E9F-A077-5575233232E5}" type="sibTrans" cxnId="{9E654EF9-435A-4450-8D04-46CC36E48B2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38E6E0D-BE9B-4F56-9825-CC520FE4F13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Supervisor and ALL parties involved should be aware information collection</a:t>
          </a:r>
        </a:p>
      </dgm:t>
    </dgm:pt>
    <dgm:pt modelId="{28E69B28-1D32-4DDA-86CE-0DAA8F009F01}" type="parTrans" cxnId="{DF86F809-316D-47AB-A25B-869C1D613793}">
      <dgm:prSet/>
      <dgm:spPr/>
      <dgm:t>
        <a:bodyPr/>
        <a:lstStyle/>
        <a:p>
          <a:endParaRPr lang="en-US"/>
        </a:p>
      </dgm:t>
    </dgm:pt>
    <dgm:pt modelId="{C020759B-7F48-4AD3-8A67-239953466973}" type="sibTrans" cxnId="{DF86F809-316D-47AB-A25B-869C1D61379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0F9EC41-6DD7-4DD7-A4A5-3C9C355061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Understand the legal importance</a:t>
          </a:r>
        </a:p>
      </dgm:t>
    </dgm:pt>
    <dgm:pt modelId="{4A3F7D86-21D8-4CB9-946E-A3CD57391432}" type="parTrans" cxnId="{6ACD971D-8E48-4005-907C-21B38EEDA774}">
      <dgm:prSet/>
      <dgm:spPr/>
      <dgm:t>
        <a:bodyPr/>
        <a:lstStyle/>
        <a:p>
          <a:endParaRPr lang="en-US"/>
        </a:p>
      </dgm:t>
    </dgm:pt>
    <dgm:pt modelId="{8BEF887B-958D-4A10-B8C9-2B4868E76B63}" type="sibTrans" cxnId="{6ACD971D-8E48-4005-907C-21B38EEDA774}">
      <dgm:prSet/>
      <dgm:spPr/>
      <dgm:t>
        <a:bodyPr/>
        <a:lstStyle/>
        <a:p>
          <a:endParaRPr lang="en-US"/>
        </a:p>
      </dgm:t>
    </dgm:pt>
    <dgm:pt modelId="{2C7B5653-1F7C-496E-A7AD-61A4495CFD6E}" type="pres">
      <dgm:prSet presAssocID="{6998579A-2757-4704-812A-60EDF9959924}" presName="root" presStyleCnt="0">
        <dgm:presLayoutVars>
          <dgm:dir/>
          <dgm:resizeHandles val="exact"/>
        </dgm:presLayoutVars>
      </dgm:prSet>
      <dgm:spPr/>
    </dgm:pt>
    <dgm:pt modelId="{F9C833BF-1483-41A9-9AB4-E2CD72982FD0}" type="pres">
      <dgm:prSet presAssocID="{6998579A-2757-4704-812A-60EDF9959924}" presName="container" presStyleCnt="0">
        <dgm:presLayoutVars>
          <dgm:dir/>
          <dgm:resizeHandles val="exact"/>
        </dgm:presLayoutVars>
      </dgm:prSet>
      <dgm:spPr/>
    </dgm:pt>
    <dgm:pt modelId="{41F27851-D480-42D5-B624-361A366ED203}" type="pres">
      <dgm:prSet presAssocID="{724FAA32-8790-4D23-95A2-0C90A93CFD18}" presName="compNode" presStyleCnt="0"/>
      <dgm:spPr/>
    </dgm:pt>
    <dgm:pt modelId="{E5B6A6B6-8C46-45C0-9685-52FF364B9D02}" type="pres">
      <dgm:prSet presAssocID="{724FAA32-8790-4D23-95A2-0C90A93CFD18}" presName="iconBgRect" presStyleLbl="bgShp" presStyleIdx="0" presStyleCnt="4"/>
      <dgm:spPr/>
    </dgm:pt>
    <dgm:pt modelId="{27525DDA-DD63-44F0-8FA3-2DF6FAD123DD}" type="pres">
      <dgm:prSet presAssocID="{724FAA32-8790-4D23-95A2-0C90A93CFD1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0A72A16-A129-4A4C-B27A-0E6002FE38A3}" type="pres">
      <dgm:prSet presAssocID="{724FAA32-8790-4D23-95A2-0C90A93CFD18}" presName="spaceRect" presStyleCnt="0"/>
      <dgm:spPr/>
    </dgm:pt>
    <dgm:pt modelId="{8EEFF66E-07A2-415D-9EAF-91D32BD058FC}" type="pres">
      <dgm:prSet presAssocID="{724FAA32-8790-4D23-95A2-0C90A93CFD18}" presName="textRect" presStyleLbl="revTx" presStyleIdx="0" presStyleCnt="4">
        <dgm:presLayoutVars>
          <dgm:chMax val="1"/>
          <dgm:chPref val="1"/>
        </dgm:presLayoutVars>
      </dgm:prSet>
      <dgm:spPr/>
    </dgm:pt>
    <dgm:pt modelId="{3BC6A7C5-1BBF-4E01-B861-E5544872D1BB}" type="pres">
      <dgm:prSet presAssocID="{32A88E8A-6B5F-4526-8D93-E6494ECA2B79}" presName="sibTrans" presStyleLbl="sibTrans2D1" presStyleIdx="0" presStyleCnt="0"/>
      <dgm:spPr/>
    </dgm:pt>
    <dgm:pt modelId="{B346595A-1FF6-4ABD-96B9-E2DE2EEAA3C7}" type="pres">
      <dgm:prSet presAssocID="{161BB1B4-3400-485A-B18F-4FB60DF0D21E}" presName="compNode" presStyleCnt="0"/>
      <dgm:spPr/>
    </dgm:pt>
    <dgm:pt modelId="{C603B93E-119C-40D1-A022-2D50FE37D80E}" type="pres">
      <dgm:prSet presAssocID="{161BB1B4-3400-485A-B18F-4FB60DF0D21E}" presName="iconBgRect" presStyleLbl="bgShp" presStyleIdx="1" presStyleCnt="4"/>
      <dgm:spPr/>
    </dgm:pt>
    <dgm:pt modelId="{BA9D0092-13BA-4A69-A9E2-E56DEAD9F5C8}" type="pres">
      <dgm:prSet presAssocID="{161BB1B4-3400-485A-B18F-4FB60DF0D21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102D624E-327C-4434-8A22-1B33D763C13E}" type="pres">
      <dgm:prSet presAssocID="{161BB1B4-3400-485A-B18F-4FB60DF0D21E}" presName="spaceRect" presStyleCnt="0"/>
      <dgm:spPr/>
    </dgm:pt>
    <dgm:pt modelId="{2550E8E9-6C9B-4A53-9353-D96EBD03DB4D}" type="pres">
      <dgm:prSet presAssocID="{161BB1B4-3400-485A-B18F-4FB60DF0D21E}" presName="textRect" presStyleLbl="revTx" presStyleIdx="1" presStyleCnt="4">
        <dgm:presLayoutVars>
          <dgm:chMax val="1"/>
          <dgm:chPref val="1"/>
        </dgm:presLayoutVars>
      </dgm:prSet>
      <dgm:spPr/>
    </dgm:pt>
    <dgm:pt modelId="{308D94AE-66AC-4346-9C42-D7D92E53ACA3}" type="pres">
      <dgm:prSet presAssocID="{2FAF60BB-5E5D-4E9F-A077-5575233232E5}" presName="sibTrans" presStyleLbl="sibTrans2D1" presStyleIdx="0" presStyleCnt="0"/>
      <dgm:spPr/>
    </dgm:pt>
    <dgm:pt modelId="{8DDFC5A8-4F01-401F-9F6B-091F736B15CD}" type="pres">
      <dgm:prSet presAssocID="{638E6E0D-BE9B-4F56-9825-CC520FE4F138}" presName="compNode" presStyleCnt="0"/>
      <dgm:spPr/>
    </dgm:pt>
    <dgm:pt modelId="{0B37B584-89B9-4F68-B569-73DD4214EDF0}" type="pres">
      <dgm:prSet presAssocID="{638E6E0D-BE9B-4F56-9825-CC520FE4F138}" presName="iconBgRect" presStyleLbl="bgShp" presStyleIdx="2" presStyleCnt="4"/>
      <dgm:spPr/>
    </dgm:pt>
    <dgm:pt modelId="{38AD0BC7-47CD-4A6D-B069-ABEF4F922FBD}" type="pres">
      <dgm:prSet presAssocID="{638E6E0D-BE9B-4F56-9825-CC520FE4F13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021896CA-A3A2-4AA6-B1CC-56F7687F5C32}" type="pres">
      <dgm:prSet presAssocID="{638E6E0D-BE9B-4F56-9825-CC520FE4F138}" presName="spaceRect" presStyleCnt="0"/>
      <dgm:spPr/>
    </dgm:pt>
    <dgm:pt modelId="{8CB077C8-4C97-420E-95F9-C67FC3E90A5F}" type="pres">
      <dgm:prSet presAssocID="{638E6E0D-BE9B-4F56-9825-CC520FE4F138}" presName="textRect" presStyleLbl="revTx" presStyleIdx="2" presStyleCnt="4">
        <dgm:presLayoutVars>
          <dgm:chMax val="1"/>
          <dgm:chPref val="1"/>
        </dgm:presLayoutVars>
      </dgm:prSet>
      <dgm:spPr/>
    </dgm:pt>
    <dgm:pt modelId="{3AD72A8F-5524-4AE3-A671-B60FF553A8B4}" type="pres">
      <dgm:prSet presAssocID="{C020759B-7F48-4AD3-8A67-239953466973}" presName="sibTrans" presStyleLbl="sibTrans2D1" presStyleIdx="0" presStyleCnt="0"/>
      <dgm:spPr/>
    </dgm:pt>
    <dgm:pt modelId="{7CB39D72-C321-45F5-B299-7A798FCACC2F}" type="pres">
      <dgm:prSet presAssocID="{A0F9EC41-6DD7-4DD7-A4A5-3C9C3550615B}" presName="compNode" presStyleCnt="0"/>
      <dgm:spPr/>
    </dgm:pt>
    <dgm:pt modelId="{B247B8CD-7710-4E9A-B861-138C81F2DE1F}" type="pres">
      <dgm:prSet presAssocID="{A0F9EC41-6DD7-4DD7-A4A5-3C9C3550615B}" presName="iconBgRect" presStyleLbl="bgShp" presStyleIdx="3" presStyleCnt="4"/>
      <dgm:spPr/>
    </dgm:pt>
    <dgm:pt modelId="{7BF4FE5A-239B-463F-ABBF-E3A5F45584F5}" type="pres">
      <dgm:prSet presAssocID="{A0F9EC41-6DD7-4DD7-A4A5-3C9C3550615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D30FEA4C-DE7C-4907-9239-2E5ADE106FE7}" type="pres">
      <dgm:prSet presAssocID="{A0F9EC41-6DD7-4DD7-A4A5-3C9C3550615B}" presName="spaceRect" presStyleCnt="0"/>
      <dgm:spPr/>
    </dgm:pt>
    <dgm:pt modelId="{35EFDA2D-E7C3-458F-A584-8622B3DE484E}" type="pres">
      <dgm:prSet presAssocID="{A0F9EC41-6DD7-4DD7-A4A5-3C9C3550615B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F86F809-316D-47AB-A25B-869C1D613793}" srcId="{6998579A-2757-4704-812A-60EDF9959924}" destId="{638E6E0D-BE9B-4F56-9825-CC520FE4F138}" srcOrd="2" destOrd="0" parTransId="{28E69B28-1D32-4DDA-86CE-0DAA8F009F01}" sibTransId="{C020759B-7F48-4AD3-8A67-239953466973}"/>
    <dgm:cxn modelId="{6ACD971D-8E48-4005-907C-21B38EEDA774}" srcId="{6998579A-2757-4704-812A-60EDF9959924}" destId="{A0F9EC41-6DD7-4DD7-A4A5-3C9C3550615B}" srcOrd="3" destOrd="0" parTransId="{4A3F7D86-21D8-4CB9-946E-A3CD57391432}" sibTransId="{8BEF887B-958D-4A10-B8C9-2B4868E76B63}"/>
    <dgm:cxn modelId="{AD2DD42A-CB9E-405F-8EE6-334EAAEBF86A}" type="presOf" srcId="{A0F9EC41-6DD7-4DD7-A4A5-3C9C3550615B}" destId="{35EFDA2D-E7C3-458F-A584-8622B3DE484E}" srcOrd="0" destOrd="0" presId="urn:microsoft.com/office/officeart/2018/2/layout/IconCircleList"/>
    <dgm:cxn modelId="{0247296A-ECC5-4F34-AE95-7484C9B4C8E1}" type="presOf" srcId="{2FAF60BB-5E5D-4E9F-A077-5575233232E5}" destId="{308D94AE-66AC-4346-9C42-D7D92E53ACA3}" srcOrd="0" destOrd="0" presId="urn:microsoft.com/office/officeart/2018/2/layout/IconCircleList"/>
    <dgm:cxn modelId="{366BE74F-5F18-4BFA-8046-E694C5A6E04B}" type="presOf" srcId="{724FAA32-8790-4D23-95A2-0C90A93CFD18}" destId="{8EEFF66E-07A2-415D-9EAF-91D32BD058FC}" srcOrd="0" destOrd="0" presId="urn:microsoft.com/office/officeart/2018/2/layout/IconCircleList"/>
    <dgm:cxn modelId="{F9495F81-8FC2-477D-9375-1BA34F307172}" type="presOf" srcId="{C020759B-7F48-4AD3-8A67-239953466973}" destId="{3AD72A8F-5524-4AE3-A671-B60FF553A8B4}" srcOrd="0" destOrd="0" presId="urn:microsoft.com/office/officeart/2018/2/layout/IconCircleList"/>
    <dgm:cxn modelId="{FBF2B492-E783-4118-A031-45B7E0B80915}" type="presOf" srcId="{638E6E0D-BE9B-4F56-9825-CC520FE4F138}" destId="{8CB077C8-4C97-420E-95F9-C67FC3E90A5F}" srcOrd="0" destOrd="0" presId="urn:microsoft.com/office/officeart/2018/2/layout/IconCircleList"/>
    <dgm:cxn modelId="{416FAE96-E913-423C-A663-BA6CC900A559}" type="presOf" srcId="{161BB1B4-3400-485A-B18F-4FB60DF0D21E}" destId="{2550E8E9-6C9B-4A53-9353-D96EBD03DB4D}" srcOrd="0" destOrd="0" presId="urn:microsoft.com/office/officeart/2018/2/layout/IconCircleList"/>
    <dgm:cxn modelId="{D5FD06EA-E9A3-40B3-9D92-032674E6195D}" type="presOf" srcId="{6998579A-2757-4704-812A-60EDF9959924}" destId="{2C7B5653-1F7C-496E-A7AD-61A4495CFD6E}" srcOrd="0" destOrd="0" presId="urn:microsoft.com/office/officeart/2018/2/layout/IconCircleList"/>
    <dgm:cxn modelId="{ED57FBEB-3453-47C1-AEDB-B73CC77A282E}" srcId="{6998579A-2757-4704-812A-60EDF9959924}" destId="{724FAA32-8790-4D23-95A2-0C90A93CFD18}" srcOrd="0" destOrd="0" parTransId="{70839D7A-542B-4904-A5AC-D5CAE4407656}" sibTransId="{32A88E8A-6B5F-4526-8D93-E6494ECA2B79}"/>
    <dgm:cxn modelId="{9249AFF4-7FF7-49FC-AED6-B4127127EC49}" type="presOf" srcId="{32A88E8A-6B5F-4526-8D93-E6494ECA2B79}" destId="{3BC6A7C5-1BBF-4E01-B861-E5544872D1BB}" srcOrd="0" destOrd="0" presId="urn:microsoft.com/office/officeart/2018/2/layout/IconCircleList"/>
    <dgm:cxn modelId="{9E654EF9-435A-4450-8D04-46CC36E48B2C}" srcId="{6998579A-2757-4704-812A-60EDF9959924}" destId="{161BB1B4-3400-485A-B18F-4FB60DF0D21E}" srcOrd="1" destOrd="0" parTransId="{D205A6F5-C96A-4BD7-894B-9ECA54C16978}" sibTransId="{2FAF60BB-5E5D-4E9F-A077-5575233232E5}"/>
    <dgm:cxn modelId="{7206EB4C-9B22-4D02-9957-06A8EA478C77}" type="presParOf" srcId="{2C7B5653-1F7C-496E-A7AD-61A4495CFD6E}" destId="{F9C833BF-1483-41A9-9AB4-E2CD72982FD0}" srcOrd="0" destOrd="0" presId="urn:microsoft.com/office/officeart/2018/2/layout/IconCircleList"/>
    <dgm:cxn modelId="{DE22576A-D651-4C18-9DE1-BFA8B0347207}" type="presParOf" srcId="{F9C833BF-1483-41A9-9AB4-E2CD72982FD0}" destId="{41F27851-D480-42D5-B624-361A366ED203}" srcOrd="0" destOrd="0" presId="urn:microsoft.com/office/officeart/2018/2/layout/IconCircleList"/>
    <dgm:cxn modelId="{CD2E8A6A-B7C7-4716-9C6D-0E3FCED955CB}" type="presParOf" srcId="{41F27851-D480-42D5-B624-361A366ED203}" destId="{E5B6A6B6-8C46-45C0-9685-52FF364B9D02}" srcOrd="0" destOrd="0" presId="urn:microsoft.com/office/officeart/2018/2/layout/IconCircleList"/>
    <dgm:cxn modelId="{22C0F62C-0AD6-4F2C-844A-BBEA7BDFAC5E}" type="presParOf" srcId="{41F27851-D480-42D5-B624-361A366ED203}" destId="{27525DDA-DD63-44F0-8FA3-2DF6FAD123DD}" srcOrd="1" destOrd="0" presId="urn:microsoft.com/office/officeart/2018/2/layout/IconCircleList"/>
    <dgm:cxn modelId="{79AB163D-FC13-4836-A3A1-0EB72C3F163D}" type="presParOf" srcId="{41F27851-D480-42D5-B624-361A366ED203}" destId="{80A72A16-A129-4A4C-B27A-0E6002FE38A3}" srcOrd="2" destOrd="0" presId="urn:microsoft.com/office/officeart/2018/2/layout/IconCircleList"/>
    <dgm:cxn modelId="{69755FF3-F83E-4EE3-AB3E-3259D00F62AF}" type="presParOf" srcId="{41F27851-D480-42D5-B624-361A366ED203}" destId="{8EEFF66E-07A2-415D-9EAF-91D32BD058FC}" srcOrd="3" destOrd="0" presId="urn:microsoft.com/office/officeart/2018/2/layout/IconCircleList"/>
    <dgm:cxn modelId="{FF5B46F0-2D7E-416D-B83B-A3F61062D91C}" type="presParOf" srcId="{F9C833BF-1483-41A9-9AB4-E2CD72982FD0}" destId="{3BC6A7C5-1BBF-4E01-B861-E5544872D1BB}" srcOrd="1" destOrd="0" presId="urn:microsoft.com/office/officeart/2018/2/layout/IconCircleList"/>
    <dgm:cxn modelId="{5750D75C-614B-4B44-8FDF-D75AD4A200CC}" type="presParOf" srcId="{F9C833BF-1483-41A9-9AB4-E2CD72982FD0}" destId="{B346595A-1FF6-4ABD-96B9-E2DE2EEAA3C7}" srcOrd="2" destOrd="0" presId="urn:microsoft.com/office/officeart/2018/2/layout/IconCircleList"/>
    <dgm:cxn modelId="{3D27E9C4-153D-43F6-A3C4-4C4363B88EBA}" type="presParOf" srcId="{B346595A-1FF6-4ABD-96B9-E2DE2EEAA3C7}" destId="{C603B93E-119C-40D1-A022-2D50FE37D80E}" srcOrd="0" destOrd="0" presId="urn:microsoft.com/office/officeart/2018/2/layout/IconCircleList"/>
    <dgm:cxn modelId="{C7133426-8AC9-4CC4-AAE7-D11D17212FCC}" type="presParOf" srcId="{B346595A-1FF6-4ABD-96B9-E2DE2EEAA3C7}" destId="{BA9D0092-13BA-4A69-A9E2-E56DEAD9F5C8}" srcOrd="1" destOrd="0" presId="urn:microsoft.com/office/officeart/2018/2/layout/IconCircleList"/>
    <dgm:cxn modelId="{202776A5-69E7-424B-97E9-FF0513DAA5FB}" type="presParOf" srcId="{B346595A-1FF6-4ABD-96B9-E2DE2EEAA3C7}" destId="{102D624E-327C-4434-8A22-1B33D763C13E}" srcOrd="2" destOrd="0" presId="urn:microsoft.com/office/officeart/2018/2/layout/IconCircleList"/>
    <dgm:cxn modelId="{17488880-7D91-4012-82A6-54147849ABAD}" type="presParOf" srcId="{B346595A-1FF6-4ABD-96B9-E2DE2EEAA3C7}" destId="{2550E8E9-6C9B-4A53-9353-D96EBD03DB4D}" srcOrd="3" destOrd="0" presId="urn:microsoft.com/office/officeart/2018/2/layout/IconCircleList"/>
    <dgm:cxn modelId="{D3054CF0-C9DD-419E-A554-84F4D555371E}" type="presParOf" srcId="{F9C833BF-1483-41A9-9AB4-E2CD72982FD0}" destId="{308D94AE-66AC-4346-9C42-D7D92E53ACA3}" srcOrd="3" destOrd="0" presId="urn:microsoft.com/office/officeart/2018/2/layout/IconCircleList"/>
    <dgm:cxn modelId="{39021201-5288-4E80-88A7-1BEAD4A2F67F}" type="presParOf" srcId="{F9C833BF-1483-41A9-9AB4-E2CD72982FD0}" destId="{8DDFC5A8-4F01-401F-9F6B-091F736B15CD}" srcOrd="4" destOrd="0" presId="urn:microsoft.com/office/officeart/2018/2/layout/IconCircleList"/>
    <dgm:cxn modelId="{190529A7-4EAD-4A46-A96E-F4BC1BA5DB4E}" type="presParOf" srcId="{8DDFC5A8-4F01-401F-9F6B-091F736B15CD}" destId="{0B37B584-89B9-4F68-B569-73DD4214EDF0}" srcOrd="0" destOrd="0" presId="urn:microsoft.com/office/officeart/2018/2/layout/IconCircleList"/>
    <dgm:cxn modelId="{D01CF881-8976-40B0-B97D-16D3F90419C2}" type="presParOf" srcId="{8DDFC5A8-4F01-401F-9F6B-091F736B15CD}" destId="{38AD0BC7-47CD-4A6D-B069-ABEF4F922FBD}" srcOrd="1" destOrd="0" presId="urn:microsoft.com/office/officeart/2018/2/layout/IconCircleList"/>
    <dgm:cxn modelId="{E4A78CBA-CFE6-4A23-96DD-2979B3C015D9}" type="presParOf" srcId="{8DDFC5A8-4F01-401F-9F6B-091F736B15CD}" destId="{021896CA-A3A2-4AA6-B1CC-56F7687F5C32}" srcOrd="2" destOrd="0" presId="urn:microsoft.com/office/officeart/2018/2/layout/IconCircleList"/>
    <dgm:cxn modelId="{9B87926D-EBB1-4AF9-AD5E-6F3EC38E05AF}" type="presParOf" srcId="{8DDFC5A8-4F01-401F-9F6B-091F736B15CD}" destId="{8CB077C8-4C97-420E-95F9-C67FC3E90A5F}" srcOrd="3" destOrd="0" presId="urn:microsoft.com/office/officeart/2018/2/layout/IconCircleList"/>
    <dgm:cxn modelId="{2A607904-778A-430D-888F-EBD6478D2339}" type="presParOf" srcId="{F9C833BF-1483-41A9-9AB4-E2CD72982FD0}" destId="{3AD72A8F-5524-4AE3-A671-B60FF553A8B4}" srcOrd="5" destOrd="0" presId="urn:microsoft.com/office/officeart/2018/2/layout/IconCircleList"/>
    <dgm:cxn modelId="{73EB6E60-BD60-4915-9489-206B8FF580A4}" type="presParOf" srcId="{F9C833BF-1483-41A9-9AB4-E2CD72982FD0}" destId="{7CB39D72-C321-45F5-B299-7A798FCACC2F}" srcOrd="6" destOrd="0" presId="urn:microsoft.com/office/officeart/2018/2/layout/IconCircleList"/>
    <dgm:cxn modelId="{C16769BC-D4B2-48CD-8A9D-BC2920B9A385}" type="presParOf" srcId="{7CB39D72-C321-45F5-B299-7A798FCACC2F}" destId="{B247B8CD-7710-4E9A-B861-138C81F2DE1F}" srcOrd="0" destOrd="0" presId="urn:microsoft.com/office/officeart/2018/2/layout/IconCircleList"/>
    <dgm:cxn modelId="{46CD9750-2115-4FFF-8E8D-105B3A140E7D}" type="presParOf" srcId="{7CB39D72-C321-45F5-B299-7A798FCACC2F}" destId="{7BF4FE5A-239B-463F-ABBF-E3A5F45584F5}" srcOrd="1" destOrd="0" presId="urn:microsoft.com/office/officeart/2018/2/layout/IconCircleList"/>
    <dgm:cxn modelId="{70E16F96-658E-452E-B3F5-E8D762CA39E1}" type="presParOf" srcId="{7CB39D72-C321-45F5-B299-7A798FCACC2F}" destId="{D30FEA4C-DE7C-4907-9239-2E5ADE106FE7}" srcOrd="2" destOrd="0" presId="urn:microsoft.com/office/officeart/2018/2/layout/IconCircleList"/>
    <dgm:cxn modelId="{E8F4653B-9527-4F18-99DE-FF1DD4151023}" type="presParOf" srcId="{7CB39D72-C321-45F5-B299-7A798FCACC2F}" destId="{35EFDA2D-E7C3-458F-A584-8622B3DE484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A312D3-C6FA-4921-9690-27590F5AE8DE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AEDA0D2-1AB7-4D07-B7CE-BF759FF4F875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This is a life-or-death business</a:t>
          </a:r>
        </a:p>
      </dgm:t>
    </dgm:pt>
    <dgm:pt modelId="{2978AF47-BE6D-4FE4-A20D-EEBD6AD1E3FC}" type="parTrans" cxnId="{B33EFFDD-969F-4EE2-B818-69EAB312B2DD}">
      <dgm:prSet/>
      <dgm:spPr/>
      <dgm:t>
        <a:bodyPr/>
        <a:lstStyle/>
        <a:p>
          <a:endParaRPr lang="en-US"/>
        </a:p>
      </dgm:t>
    </dgm:pt>
    <dgm:pt modelId="{9948D346-22DC-42B1-9BB5-35B142ACE4AE}" type="sibTrans" cxnId="{B33EFFDD-969F-4EE2-B818-69EAB312B2DD}">
      <dgm:prSet/>
      <dgm:spPr/>
      <dgm:t>
        <a:bodyPr/>
        <a:lstStyle/>
        <a:p>
          <a:endParaRPr lang="en-US"/>
        </a:p>
      </dgm:t>
    </dgm:pt>
    <dgm:pt modelId="{41BF0732-465B-45C6-97C9-30D6B44C1EDB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If something happens EVERYONE will come looking</a:t>
          </a:r>
        </a:p>
      </dgm:t>
    </dgm:pt>
    <dgm:pt modelId="{1717425F-672B-4540-9110-97709CE98FAF}" type="parTrans" cxnId="{86517506-52EF-4EF4-BE3F-26F52FDEC54C}">
      <dgm:prSet/>
      <dgm:spPr/>
      <dgm:t>
        <a:bodyPr/>
        <a:lstStyle/>
        <a:p>
          <a:endParaRPr lang="en-US"/>
        </a:p>
      </dgm:t>
    </dgm:pt>
    <dgm:pt modelId="{5DC9E24B-8920-4E60-B890-67AFF5C40177}" type="sibTrans" cxnId="{86517506-52EF-4EF4-BE3F-26F52FDEC54C}">
      <dgm:prSet/>
      <dgm:spPr/>
      <dgm:t>
        <a:bodyPr/>
        <a:lstStyle/>
        <a:p>
          <a:endParaRPr lang="en-US"/>
        </a:p>
      </dgm:t>
    </dgm:pt>
    <dgm:pt modelId="{8BFD210E-80C4-4ACA-9E9C-D5971256A4C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Make sure you have all your ducks in a row and document, document, document!</a:t>
          </a:r>
        </a:p>
      </dgm:t>
    </dgm:pt>
    <dgm:pt modelId="{044DD628-192A-4074-ABAD-7A74F8583CD8}" type="parTrans" cxnId="{39D49BEA-C2DF-47F0-89CF-04FF6BAD5498}">
      <dgm:prSet/>
      <dgm:spPr/>
      <dgm:t>
        <a:bodyPr/>
        <a:lstStyle/>
        <a:p>
          <a:endParaRPr lang="en-US"/>
        </a:p>
      </dgm:t>
    </dgm:pt>
    <dgm:pt modelId="{C1A11DF0-23D7-4AA5-ADFB-DD1A16AE8B2D}" type="sibTrans" cxnId="{39D49BEA-C2DF-47F0-89CF-04FF6BAD5498}">
      <dgm:prSet/>
      <dgm:spPr/>
      <dgm:t>
        <a:bodyPr/>
        <a:lstStyle/>
        <a:p>
          <a:endParaRPr lang="en-US"/>
        </a:p>
      </dgm:t>
    </dgm:pt>
    <dgm:pt modelId="{2386D97C-105B-4C1F-B92C-5FCD1E1B7866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dirty="0"/>
            <a:t>EEOC concerns &amp; accommodations</a:t>
          </a:r>
        </a:p>
      </dgm:t>
    </dgm:pt>
    <dgm:pt modelId="{ABC28827-0107-4377-B579-B45DE9B82D6B}" type="parTrans" cxnId="{6CA92CA7-13A7-4B7B-90E2-F07BAB5FA372}">
      <dgm:prSet/>
      <dgm:spPr/>
      <dgm:t>
        <a:bodyPr/>
        <a:lstStyle/>
        <a:p>
          <a:endParaRPr lang="en-US"/>
        </a:p>
      </dgm:t>
    </dgm:pt>
    <dgm:pt modelId="{2A34F9E2-2571-41EA-9166-A66EF29F56CE}" type="sibTrans" cxnId="{6CA92CA7-13A7-4B7B-90E2-F07BAB5FA372}">
      <dgm:prSet/>
      <dgm:spPr/>
      <dgm:t>
        <a:bodyPr/>
        <a:lstStyle/>
        <a:p>
          <a:endParaRPr lang="en-US"/>
        </a:p>
      </dgm:t>
    </dgm:pt>
    <dgm:pt modelId="{45CF63E6-6A37-4A99-87C5-661776CE487E}" type="pres">
      <dgm:prSet presAssocID="{28A312D3-C6FA-4921-9690-27590F5AE8DE}" presName="root" presStyleCnt="0">
        <dgm:presLayoutVars>
          <dgm:dir/>
          <dgm:resizeHandles val="exact"/>
        </dgm:presLayoutVars>
      </dgm:prSet>
      <dgm:spPr/>
    </dgm:pt>
    <dgm:pt modelId="{41C131AA-207F-4B7D-90AA-6A4A4DA55180}" type="pres">
      <dgm:prSet presAssocID="{CAEDA0D2-1AB7-4D07-B7CE-BF759FF4F875}" presName="compNode" presStyleCnt="0"/>
      <dgm:spPr/>
    </dgm:pt>
    <dgm:pt modelId="{EDEB00CB-B8E9-4336-A7E8-7D4324332C9F}" type="pres">
      <dgm:prSet presAssocID="{CAEDA0D2-1AB7-4D07-B7CE-BF759FF4F875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47CB34AF-D322-4CCA-99BB-A199860C8CFC}" type="pres">
      <dgm:prSet presAssocID="{CAEDA0D2-1AB7-4D07-B7CE-BF759FF4F87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ull"/>
        </a:ext>
      </dgm:extLst>
    </dgm:pt>
    <dgm:pt modelId="{DD582134-73C3-4355-AB56-9D7657E7E844}" type="pres">
      <dgm:prSet presAssocID="{CAEDA0D2-1AB7-4D07-B7CE-BF759FF4F875}" presName="spaceRect" presStyleCnt="0"/>
      <dgm:spPr/>
    </dgm:pt>
    <dgm:pt modelId="{0180B1A4-470A-42D0-8B70-8531C0A95450}" type="pres">
      <dgm:prSet presAssocID="{CAEDA0D2-1AB7-4D07-B7CE-BF759FF4F875}" presName="textRect" presStyleLbl="revTx" presStyleIdx="0" presStyleCnt="4">
        <dgm:presLayoutVars>
          <dgm:chMax val="1"/>
          <dgm:chPref val="1"/>
        </dgm:presLayoutVars>
      </dgm:prSet>
      <dgm:spPr/>
    </dgm:pt>
    <dgm:pt modelId="{24B1E41E-508C-4F29-9EC8-D22D35EDC096}" type="pres">
      <dgm:prSet presAssocID="{9948D346-22DC-42B1-9BB5-35B142ACE4AE}" presName="sibTrans" presStyleCnt="0"/>
      <dgm:spPr/>
    </dgm:pt>
    <dgm:pt modelId="{2685BC04-894C-4BFE-9DDC-9EABD0C8B838}" type="pres">
      <dgm:prSet presAssocID="{2386D97C-105B-4C1F-B92C-5FCD1E1B7866}" presName="compNode" presStyleCnt="0"/>
      <dgm:spPr/>
    </dgm:pt>
    <dgm:pt modelId="{1BDFEA15-53DF-4C84-AFFF-F31A4B6D1A81}" type="pres">
      <dgm:prSet presAssocID="{2386D97C-105B-4C1F-B92C-5FCD1E1B7866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3BF089F-953E-4695-95E6-70BD0F638228}" type="pres">
      <dgm:prSet presAssocID="{2386D97C-105B-4C1F-B92C-5FCD1E1B786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978EA3E8-8648-48E0-B108-5B784D2DE886}" type="pres">
      <dgm:prSet presAssocID="{2386D97C-105B-4C1F-B92C-5FCD1E1B7866}" presName="spaceRect" presStyleCnt="0"/>
      <dgm:spPr/>
    </dgm:pt>
    <dgm:pt modelId="{58AE6C33-A0C0-43A4-A1E0-CFE808241B0A}" type="pres">
      <dgm:prSet presAssocID="{2386D97C-105B-4C1F-B92C-5FCD1E1B7866}" presName="textRect" presStyleLbl="revTx" presStyleIdx="1" presStyleCnt="4" custScaleX="110840" custLinFactX="22885" custLinFactNeighborX="100000" custLinFactNeighborY="-5136">
        <dgm:presLayoutVars>
          <dgm:chMax val="1"/>
          <dgm:chPref val="1"/>
        </dgm:presLayoutVars>
      </dgm:prSet>
      <dgm:spPr/>
    </dgm:pt>
    <dgm:pt modelId="{89EBC668-CC06-49B1-8EA3-7310EC4D7863}" type="pres">
      <dgm:prSet presAssocID="{2A34F9E2-2571-41EA-9166-A66EF29F56CE}" presName="sibTrans" presStyleCnt="0"/>
      <dgm:spPr/>
    </dgm:pt>
    <dgm:pt modelId="{2CFDCBC5-F0A6-4A7C-8A09-E319847879F0}" type="pres">
      <dgm:prSet presAssocID="{41BF0732-465B-45C6-97C9-30D6B44C1EDB}" presName="compNode" presStyleCnt="0"/>
      <dgm:spPr/>
    </dgm:pt>
    <dgm:pt modelId="{0EE3B649-8ECB-442C-AA5E-E059B9979091}" type="pres">
      <dgm:prSet presAssocID="{41BF0732-465B-45C6-97C9-30D6B44C1EDB}" presName="iconBgRect" presStyleLbl="bgShp" presStyleIdx="2" presStyleCnt="4" custLinFactX="95273" custLinFactNeighborX="100000" custLinFactNeighborY="-4438"/>
      <dgm:spPr>
        <a:prstGeom prst="round2DiagRect">
          <a:avLst>
            <a:gd name="adj1" fmla="val 29727"/>
            <a:gd name="adj2" fmla="val 0"/>
          </a:avLst>
        </a:prstGeom>
      </dgm:spPr>
    </dgm:pt>
    <dgm:pt modelId="{8EA0F766-AF40-4F77-9F07-D857D121B1ED}" type="pres">
      <dgm:prSet presAssocID="{41BF0732-465B-45C6-97C9-30D6B44C1EDB}" presName="iconRect" presStyleLbl="node1" presStyleIdx="2" presStyleCnt="4" custLinFactX="180554" custLinFactNeighborX="200000" custLinFactNeighborY="-46409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ck"/>
        </a:ext>
      </dgm:extLst>
    </dgm:pt>
    <dgm:pt modelId="{D2D12F4B-6ED4-4FAB-81A2-594E0AA55D88}" type="pres">
      <dgm:prSet presAssocID="{41BF0732-465B-45C6-97C9-30D6B44C1EDB}" presName="spaceRect" presStyleCnt="0"/>
      <dgm:spPr/>
    </dgm:pt>
    <dgm:pt modelId="{25EB873C-9C6B-4663-8745-B15FF7BBC930}" type="pres">
      <dgm:prSet presAssocID="{41BF0732-465B-45C6-97C9-30D6B44C1EDB}" presName="textRect" presStyleLbl="revTx" presStyleIdx="2" presStyleCnt="4" custLinFactX="-23448" custLinFactNeighborX="-100000" custLinFactNeighborY="-6343">
        <dgm:presLayoutVars>
          <dgm:chMax val="1"/>
          <dgm:chPref val="1"/>
        </dgm:presLayoutVars>
      </dgm:prSet>
      <dgm:spPr/>
    </dgm:pt>
    <dgm:pt modelId="{587F9C74-7F44-47A5-A1BE-2E06549170F5}" type="pres">
      <dgm:prSet presAssocID="{5DC9E24B-8920-4E60-B890-67AFF5C40177}" presName="sibTrans" presStyleCnt="0"/>
      <dgm:spPr/>
    </dgm:pt>
    <dgm:pt modelId="{C1221C31-5E80-4DB9-BDBF-04BEEB72D3E5}" type="pres">
      <dgm:prSet presAssocID="{8BFD210E-80C4-4ACA-9E9C-D5971256A4CF}" presName="compNode" presStyleCnt="0"/>
      <dgm:spPr/>
    </dgm:pt>
    <dgm:pt modelId="{1DDEE28D-27BC-4286-BD1E-2C4DFE9B1EE4}" type="pres">
      <dgm:prSet presAssocID="{8BFD210E-80C4-4ACA-9E9C-D5971256A4CF}" presName="iconBgRect" presStyleLbl="bgShp" presStyleIdx="3" presStyleCnt="4" custLinFactX="-89947" custLinFactNeighborX="-100000" custLinFactNeighborY="-4116"/>
      <dgm:spPr>
        <a:prstGeom prst="round2DiagRect">
          <a:avLst>
            <a:gd name="adj1" fmla="val 29727"/>
            <a:gd name="adj2" fmla="val 0"/>
          </a:avLst>
        </a:prstGeom>
      </dgm:spPr>
    </dgm:pt>
    <dgm:pt modelId="{6ED91A64-AB85-488E-88C5-1987BE1681EA}" type="pres">
      <dgm:prSet presAssocID="{8BFD210E-80C4-4ACA-9E9C-D5971256A4CF}" presName="iconRect" presStyleLbl="node1" presStyleIdx="3" presStyleCnt="4" custLinFactX="-124863" custLinFactNeighborX="-200000" custLinFactNeighborY="-7820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1D85035-16E4-446D-AD80-C924C2F50EEC}" type="pres">
      <dgm:prSet presAssocID="{8BFD210E-80C4-4ACA-9E9C-D5971256A4CF}" presName="spaceRect" presStyleCnt="0"/>
      <dgm:spPr/>
    </dgm:pt>
    <dgm:pt modelId="{05487C46-A971-4638-8284-3595E452AD8C}" type="pres">
      <dgm:prSet presAssocID="{8BFD210E-80C4-4ACA-9E9C-D5971256A4C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6517506-52EF-4EF4-BE3F-26F52FDEC54C}" srcId="{28A312D3-C6FA-4921-9690-27590F5AE8DE}" destId="{41BF0732-465B-45C6-97C9-30D6B44C1EDB}" srcOrd="2" destOrd="0" parTransId="{1717425F-672B-4540-9110-97709CE98FAF}" sibTransId="{5DC9E24B-8920-4E60-B890-67AFF5C40177}"/>
    <dgm:cxn modelId="{AA67B40A-0B08-4823-91BC-821396E37F8B}" type="presOf" srcId="{2386D97C-105B-4C1F-B92C-5FCD1E1B7866}" destId="{58AE6C33-A0C0-43A4-A1E0-CFE808241B0A}" srcOrd="0" destOrd="0" presId="urn:microsoft.com/office/officeart/2018/5/layout/IconLeafLabelList"/>
    <dgm:cxn modelId="{A9482E18-3213-427A-99E6-82C4280A8FAE}" type="presOf" srcId="{CAEDA0D2-1AB7-4D07-B7CE-BF759FF4F875}" destId="{0180B1A4-470A-42D0-8B70-8531C0A95450}" srcOrd="0" destOrd="0" presId="urn:microsoft.com/office/officeart/2018/5/layout/IconLeafLabelList"/>
    <dgm:cxn modelId="{52FAA66D-9C81-4059-A3D1-B4A997CE2E9A}" type="presOf" srcId="{41BF0732-465B-45C6-97C9-30D6B44C1EDB}" destId="{25EB873C-9C6B-4663-8745-B15FF7BBC930}" srcOrd="0" destOrd="0" presId="urn:microsoft.com/office/officeart/2018/5/layout/IconLeafLabelList"/>
    <dgm:cxn modelId="{549CCFA1-8A45-4EFB-A14B-E83FBD9C7EDE}" type="presOf" srcId="{28A312D3-C6FA-4921-9690-27590F5AE8DE}" destId="{45CF63E6-6A37-4A99-87C5-661776CE487E}" srcOrd="0" destOrd="0" presId="urn:microsoft.com/office/officeart/2018/5/layout/IconLeafLabelList"/>
    <dgm:cxn modelId="{6CA92CA7-13A7-4B7B-90E2-F07BAB5FA372}" srcId="{28A312D3-C6FA-4921-9690-27590F5AE8DE}" destId="{2386D97C-105B-4C1F-B92C-5FCD1E1B7866}" srcOrd="1" destOrd="0" parTransId="{ABC28827-0107-4377-B579-B45DE9B82D6B}" sibTransId="{2A34F9E2-2571-41EA-9166-A66EF29F56CE}"/>
    <dgm:cxn modelId="{B33EFFDD-969F-4EE2-B818-69EAB312B2DD}" srcId="{28A312D3-C6FA-4921-9690-27590F5AE8DE}" destId="{CAEDA0D2-1AB7-4D07-B7CE-BF759FF4F875}" srcOrd="0" destOrd="0" parTransId="{2978AF47-BE6D-4FE4-A20D-EEBD6AD1E3FC}" sibTransId="{9948D346-22DC-42B1-9BB5-35B142ACE4AE}"/>
    <dgm:cxn modelId="{39D49BEA-C2DF-47F0-89CF-04FF6BAD5498}" srcId="{28A312D3-C6FA-4921-9690-27590F5AE8DE}" destId="{8BFD210E-80C4-4ACA-9E9C-D5971256A4CF}" srcOrd="3" destOrd="0" parTransId="{044DD628-192A-4074-ABAD-7A74F8583CD8}" sibTransId="{C1A11DF0-23D7-4AA5-ADFB-DD1A16AE8B2D}"/>
    <dgm:cxn modelId="{B560A5F4-75F4-4FB0-A713-54B90D9E9A41}" type="presOf" srcId="{8BFD210E-80C4-4ACA-9E9C-D5971256A4CF}" destId="{05487C46-A971-4638-8284-3595E452AD8C}" srcOrd="0" destOrd="0" presId="urn:microsoft.com/office/officeart/2018/5/layout/IconLeafLabelList"/>
    <dgm:cxn modelId="{91F14C44-FEC2-4B97-A35E-D9B2CB84761C}" type="presParOf" srcId="{45CF63E6-6A37-4A99-87C5-661776CE487E}" destId="{41C131AA-207F-4B7D-90AA-6A4A4DA55180}" srcOrd="0" destOrd="0" presId="urn:microsoft.com/office/officeart/2018/5/layout/IconLeafLabelList"/>
    <dgm:cxn modelId="{AA5D8B50-AB00-43D2-956A-2B8AC50C95D0}" type="presParOf" srcId="{41C131AA-207F-4B7D-90AA-6A4A4DA55180}" destId="{EDEB00CB-B8E9-4336-A7E8-7D4324332C9F}" srcOrd="0" destOrd="0" presId="urn:microsoft.com/office/officeart/2018/5/layout/IconLeafLabelList"/>
    <dgm:cxn modelId="{4157ED03-DA19-423C-A4DA-269CB2AF9DC0}" type="presParOf" srcId="{41C131AA-207F-4B7D-90AA-6A4A4DA55180}" destId="{47CB34AF-D322-4CCA-99BB-A199860C8CFC}" srcOrd="1" destOrd="0" presId="urn:microsoft.com/office/officeart/2018/5/layout/IconLeafLabelList"/>
    <dgm:cxn modelId="{E5544B61-9469-4545-A429-CD99CFEF71ED}" type="presParOf" srcId="{41C131AA-207F-4B7D-90AA-6A4A4DA55180}" destId="{DD582134-73C3-4355-AB56-9D7657E7E844}" srcOrd="2" destOrd="0" presId="urn:microsoft.com/office/officeart/2018/5/layout/IconLeafLabelList"/>
    <dgm:cxn modelId="{174BA9FE-F3EB-4CF7-941C-19537A332026}" type="presParOf" srcId="{41C131AA-207F-4B7D-90AA-6A4A4DA55180}" destId="{0180B1A4-470A-42D0-8B70-8531C0A95450}" srcOrd="3" destOrd="0" presId="urn:microsoft.com/office/officeart/2018/5/layout/IconLeafLabelList"/>
    <dgm:cxn modelId="{2AC72269-335F-4832-9439-A213A6F2B1EC}" type="presParOf" srcId="{45CF63E6-6A37-4A99-87C5-661776CE487E}" destId="{24B1E41E-508C-4F29-9EC8-D22D35EDC096}" srcOrd="1" destOrd="0" presId="urn:microsoft.com/office/officeart/2018/5/layout/IconLeafLabelList"/>
    <dgm:cxn modelId="{55FAEDD3-2F7F-4076-A330-C428E791E87A}" type="presParOf" srcId="{45CF63E6-6A37-4A99-87C5-661776CE487E}" destId="{2685BC04-894C-4BFE-9DDC-9EABD0C8B838}" srcOrd="2" destOrd="0" presId="urn:microsoft.com/office/officeart/2018/5/layout/IconLeafLabelList"/>
    <dgm:cxn modelId="{62676AA4-4265-4FC1-B0D1-75302C90D4EE}" type="presParOf" srcId="{2685BC04-894C-4BFE-9DDC-9EABD0C8B838}" destId="{1BDFEA15-53DF-4C84-AFFF-F31A4B6D1A81}" srcOrd="0" destOrd="0" presId="urn:microsoft.com/office/officeart/2018/5/layout/IconLeafLabelList"/>
    <dgm:cxn modelId="{7EDE2CA9-59EE-4C64-9DCB-EA2DB62CD188}" type="presParOf" srcId="{2685BC04-894C-4BFE-9DDC-9EABD0C8B838}" destId="{23BF089F-953E-4695-95E6-70BD0F638228}" srcOrd="1" destOrd="0" presId="urn:microsoft.com/office/officeart/2018/5/layout/IconLeafLabelList"/>
    <dgm:cxn modelId="{A9DC073B-C2BC-4C61-A91F-534565EC0B49}" type="presParOf" srcId="{2685BC04-894C-4BFE-9DDC-9EABD0C8B838}" destId="{978EA3E8-8648-48E0-B108-5B784D2DE886}" srcOrd="2" destOrd="0" presId="urn:microsoft.com/office/officeart/2018/5/layout/IconLeafLabelList"/>
    <dgm:cxn modelId="{06C1B4D1-C2FF-47D0-921B-3FCF767D5E68}" type="presParOf" srcId="{2685BC04-894C-4BFE-9DDC-9EABD0C8B838}" destId="{58AE6C33-A0C0-43A4-A1E0-CFE808241B0A}" srcOrd="3" destOrd="0" presId="urn:microsoft.com/office/officeart/2018/5/layout/IconLeafLabelList"/>
    <dgm:cxn modelId="{3B28DD27-6606-4129-8098-9E6C0C613488}" type="presParOf" srcId="{45CF63E6-6A37-4A99-87C5-661776CE487E}" destId="{89EBC668-CC06-49B1-8EA3-7310EC4D7863}" srcOrd="3" destOrd="0" presId="urn:microsoft.com/office/officeart/2018/5/layout/IconLeafLabelList"/>
    <dgm:cxn modelId="{329B3CA5-3685-471D-B62A-1C07853AB4B4}" type="presParOf" srcId="{45CF63E6-6A37-4A99-87C5-661776CE487E}" destId="{2CFDCBC5-F0A6-4A7C-8A09-E319847879F0}" srcOrd="4" destOrd="0" presId="urn:microsoft.com/office/officeart/2018/5/layout/IconLeafLabelList"/>
    <dgm:cxn modelId="{909FEC9F-D78E-4DF4-928E-4CAFFFBFBDB9}" type="presParOf" srcId="{2CFDCBC5-F0A6-4A7C-8A09-E319847879F0}" destId="{0EE3B649-8ECB-442C-AA5E-E059B9979091}" srcOrd="0" destOrd="0" presId="urn:microsoft.com/office/officeart/2018/5/layout/IconLeafLabelList"/>
    <dgm:cxn modelId="{DE1B27DC-6C00-4BDD-9C26-B2B60451E7C5}" type="presParOf" srcId="{2CFDCBC5-F0A6-4A7C-8A09-E319847879F0}" destId="{8EA0F766-AF40-4F77-9F07-D857D121B1ED}" srcOrd="1" destOrd="0" presId="urn:microsoft.com/office/officeart/2018/5/layout/IconLeafLabelList"/>
    <dgm:cxn modelId="{EA8959D6-0B25-4B72-BB38-1E4D5C1940A6}" type="presParOf" srcId="{2CFDCBC5-F0A6-4A7C-8A09-E319847879F0}" destId="{D2D12F4B-6ED4-4FAB-81A2-594E0AA55D88}" srcOrd="2" destOrd="0" presId="urn:microsoft.com/office/officeart/2018/5/layout/IconLeafLabelList"/>
    <dgm:cxn modelId="{8D9301CA-8851-4CE9-A268-8C6B748B90FC}" type="presParOf" srcId="{2CFDCBC5-F0A6-4A7C-8A09-E319847879F0}" destId="{25EB873C-9C6B-4663-8745-B15FF7BBC930}" srcOrd="3" destOrd="0" presId="urn:microsoft.com/office/officeart/2018/5/layout/IconLeafLabelList"/>
    <dgm:cxn modelId="{715631B3-9AD3-4205-961B-4B4AB0E8FD0B}" type="presParOf" srcId="{45CF63E6-6A37-4A99-87C5-661776CE487E}" destId="{587F9C74-7F44-47A5-A1BE-2E06549170F5}" srcOrd="5" destOrd="0" presId="urn:microsoft.com/office/officeart/2018/5/layout/IconLeafLabelList"/>
    <dgm:cxn modelId="{9F266E30-94CE-48D9-A4AA-DC44E07C85A8}" type="presParOf" srcId="{45CF63E6-6A37-4A99-87C5-661776CE487E}" destId="{C1221C31-5E80-4DB9-BDBF-04BEEB72D3E5}" srcOrd="6" destOrd="0" presId="urn:microsoft.com/office/officeart/2018/5/layout/IconLeafLabelList"/>
    <dgm:cxn modelId="{3848925E-FC60-4864-8DC2-8DE94BEB4481}" type="presParOf" srcId="{C1221C31-5E80-4DB9-BDBF-04BEEB72D3E5}" destId="{1DDEE28D-27BC-4286-BD1E-2C4DFE9B1EE4}" srcOrd="0" destOrd="0" presId="urn:microsoft.com/office/officeart/2018/5/layout/IconLeafLabelList"/>
    <dgm:cxn modelId="{0B9C2517-1458-4732-9158-002086EE1270}" type="presParOf" srcId="{C1221C31-5E80-4DB9-BDBF-04BEEB72D3E5}" destId="{6ED91A64-AB85-488E-88C5-1987BE1681EA}" srcOrd="1" destOrd="0" presId="urn:microsoft.com/office/officeart/2018/5/layout/IconLeafLabelList"/>
    <dgm:cxn modelId="{538428BD-586C-45ED-B700-BACF6B1EA115}" type="presParOf" srcId="{C1221C31-5E80-4DB9-BDBF-04BEEB72D3E5}" destId="{21D85035-16E4-446D-AD80-C924C2F50EEC}" srcOrd="2" destOrd="0" presId="urn:microsoft.com/office/officeart/2018/5/layout/IconLeafLabelList"/>
    <dgm:cxn modelId="{F26C6A88-2FDB-4C84-9F19-777E9E45CB2F}" type="presParOf" srcId="{C1221C31-5E80-4DB9-BDBF-04BEEB72D3E5}" destId="{05487C46-A971-4638-8284-3595E452AD8C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8E623C-5629-428C-B894-CFE0E78A6E4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6_2" csCatId="accent6" phldr="1"/>
      <dgm:spPr/>
      <dgm:t>
        <a:bodyPr/>
        <a:lstStyle/>
        <a:p>
          <a:endParaRPr lang="en-US"/>
        </a:p>
      </dgm:t>
    </dgm:pt>
    <dgm:pt modelId="{8FF9758A-FC8C-4493-A83D-EE2CCCF84AFF}">
      <dgm:prSet/>
      <dgm:spPr/>
      <dgm:t>
        <a:bodyPr/>
        <a:lstStyle/>
        <a:p>
          <a:r>
            <a:rPr lang="en-US"/>
            <a:t>Your role is the teacher and coach. You evaluate and educate.</a:t>
          </a:r>
        </a:p>
      </dgm:t>
    </dgm:pt>
    <dgm:pt modelId="{9DC585D7-7123-40C0-A137-C3AE5E27A94D}" type="parTrans" cxnId="{296E68D8-ECFF-489F-B738-49FC47205322}">
      <dgm:prSet/>
      <dgm:spPr/>
      <dgm:t>
        <a:bodyPr/>
        <a:lstStyle/>
        <a:p>
          <a:endParaRPr lang="en-US"/>
        </a:p>
      </dgm:t>
    </dgm:pt>
    <dgm:pt modelId="{A9A06CEE-9D01-4EBB-A005-CAE56E32B682}" type="sibTrans" cxnId="{296E68D8-ECFF-489F-B738-49FC47205322}">
      <dgm:prSet/>
      <dgm:spPr/>
      <dgm:t>
        <a:bodyPr/>
        <a:lstStyle/>
        <a:p>
          <a:endParaRPr lang="en-US"/>
        </a:p>
      </dgm:t>
    </dgm:pt>
    <dgm:pt modelId="{48670C90-5701-41E1-8999-5B0CE2795B63}">
      <dgm:prSet/>
      <dgm:spPr/>
      <dgm:t>
        <a:bodyPr/>
        <a:lstStyle/>
        <a:p>
          <a:r>
            <a:rPr lang="en-US"/>
            <a:t>Use different methods of instruction</a:t>
          </a:r>
        </a:p>
      </dgm:t>
    </dgm:pt>
    <dgm:pt modelId="{700A95F7-1252-4CC9-982C-C5B935A5E321}" type="parTrans" cxnId="{B662CC3C-685E-43DF-A347-2C541A45831F}">
      <dgm:prSet/>
      <dgm:spPr/>
      <dgm:t>
        <a:bodyPr/>
        <a:lstStyle/>
        <a:p>
          <a:endParaRPr lang="en-US"/>
        </a:p>
      </dgm:t>
    </dgm:pt>
    <dgm:pt modelId="{742AD9A0-70C3-4C02-BDE9-039EAE0EDF22}" type="sibTrans" cxnId="{B662CC3C-685E-43DF-A347-2C541A45831F}">
      <dgm:prSet/>
      <dgm:spPr/>
      <dgm:t>
        <a:bodyPr/>
        <a:lstStyle/>
        <a:p>
          <a:endParaRPr lang="en-US"/>
        </a:p>
      </dgm:t>
    </dgm:pt>
    <dgm:pt modelId="{905700C0-1532-4FC4-AED4-0944D753A29B}">
      <dgm:prSet/>
      <dgm:spPr/>
      <dgm:t>
        <a:bodyPr/>
        <a:lstStyle/>
        <a:p>
          <a:r>
            <a:rPr lang="en-US"/>
            <a:t>Tell a story!</a:t>
          </a:r>
        </a:p>
      </dgm:t>
    </dgm:pt>
    <dgm:pt modelId="{B492B469-0EA6-44A1-82CB-AB626BDAE570}" type="parTrans" cxnId="{8F00A1CA-58A9-4E20-9BA6-8CCF5A08CB4C}">
      <dgm:prSet/>
      <dgm:spPr/>
      <dgm:t>
        <a:bodyPr/>
        <a:lstStyle/>
        <a:p>
          <a:endParaRPr lang="en-US"/>
        </a:p>
      </dgm:t>
    </dgm:pt>
    <dgm:pt modelId="{B3FA5F5A-3043-44D9-9DAC-61068287F7D4}" type="sibTrans" cxnId="{8F00A1CA-58A9-4E20-9BA6-8CCF5A08CB4C}">
      <dgm:prSet/>
      <dgm:spPr/>
      <dgm:t>
        <a:bodyPr/>
        <a:lstStyle/>
        <a:p>
          <a:endParaRPr lang="en-US"/>
        </a:p>
      </dgm:t>
    </dgm:pt>
    <dgm:pt modelId="{B0EEBC32-4D91-485E-8632-EEC2A1D4E50F}">
      <dgm:prSet/>
      <dgm:spPr/>
      <dgm:t>
        <a:bodyPr/>
        <a:lstStyle/>
        <a:p>
          <a:r>
            <a:rPr lang="en-US"/>
            <a:t>Empower them to act and lead.</a:t>
          </a:r>
        </a:p>
      </dgm:t>
    </dgm:pt>
    <dgm:pt modelId="{AE7D57CE-171C-44CD-9AC5-7E4E3AAF6937}" type="parTrans" cxnId="{0E3011DF-649C-4C97-A304-DE95AC98F9B4}">
      <dgm:prSet/>
      <dgm:spPr/>
      <dgm:t>
        <a:bodyPr/>
        <a:lstStyle/>
        <a:p>
          <a:endParaRPr lang="en-US"/>
        </a:p>
      </dgm:t>
    </dgm:pt>
    <dgm:pt modelId="{4B616ED9-FEEF-4493-8472-5E39AEF3C7C3}" type="sibTrans" cxnId="{0E3011DF-649C-4C97-A304-DE95AC98F9B4}">
      <dgm:prSet/>
      <dgm:spPr/>
      <dgm:t>
        <a:bodyPr/>
        <a:lstStyle/>
        <a:p>
          <a:endParaRPr lang="en-US"/>
        </a:p>
      </dgm:t>
    </dgm:pt>
    <dgm:pt modelId="{CB452D08-85E8-43E4-8605-3E390C7D27F5}">
      <dgm:prSet/>
      <dgm:spPr/>
      <dgm:t>
        <a:bodyPr/>
        <a:lstStyle/>
        <a:p>
          <a:r>
            <a:rPr lang="en-US"/>
            <a:t>Have them teach you!</a:t>
          </a:r>
        </a:p>
      </dgm:t>
    </dgm:pt>
    <dgm:pt modelId="{B2142CF3-16AA-49FB-AEB7-F4CE8F9A476E}" type="parTrans" cxnId="{49293D20-4CAC-4D76-9466-B658217A6609}">
      <dgm:prSet/>
      <dgm:spPr/>
      <dgm:t>
        <a:bodyPr/>
        <a:lstStyle/>
        <a:p>
          <a:endParaRPr lang="en-US"/>
        </a:p>
      </dgm:t>
    </dgm:pt>
    <dgm:pt modelId="{58D380C5-1040-4958-B9A5-707105AAC247}" type="sibTrans" cxnId="{49293D20-4CAC-4D76-9466-B658217A6609}">
      <dgm:prSet/>
      <dgm:spPr/>
      <dgm:t>
        <a:bodyPr/>
        <a:lstStyle/>
        <a:p>
          <a:endParaRPr lang="en-US"/>
        </a:p>
      </dgm:t>
    </dgm:pt>
    <dgm:pt modelId="{16E95927-9554-40AA-9B46-B3E608C44162}">
      <dgm:prSet/>
      <dgm:spPr/>
      <dgm:t>
        <a:bodyPr/>
        <a:lstStyle/>
        <a:p>
          <a:r>
            <a:rPr lang="en-US"/>
            <a:t>Celebrate success and have consequences for poor actions</a:t>
          </a:r>
        </a:p>
      </dgm:t>
    </dgm:pt>
    <dgm:pt modelId="{58184819-80FF-412B-A918-233817F47B67}" type="parTrans" cxnId="{31D5BCD5-AB2C-4625-AE82-31A8C180D8C9}">
      <dgm:prSet/>
      <dgm:spPr/>
      <dgm:t>
        <a:bodyPr/>
        <a:lstStyle/>
        <a:p>
          <a:endParaRPr lang="en-US"/>
        </a:p>
      </dgm:t>
    </dgm:pt>
    <dgm:pt modelId="{2FCF8F1B-3D8C-463D-A3B8-0BF0DA223498}" type="sibTrans" cxnId="{31D5BCD5-AB2C-4625-AE82-31A8C180D8C9}">
      <dgm:prSet/>
      <dgm:spPr/>
      <dgm:t>
        <a:bodyPr/>
        <a:lstStyle/>
        <a:p>
          <a:endParaRPr lang="en-US"/>
        </a:p>
      </dgm:t>
    </dgm:pt>
    <dgm:pt modelId="{576CF031-0AE1-4058-9576-C98D7A304A97}" type="pres">
      <dgm:prSet presAssocID="{EC8E623C-5629-428C-B894-CFE0E78A6E45}" presName="root" presStyleCnt="0">
        <dgm:presLayoutVars>
          <dgm:dir/>
          <dgm:resizeHandles val="exact"/>
        </dgm:presLayoutVars>
      </dgm:prSet>
      <dgm:spPr/>
    </dgm:pt>
    <dgm:pt modelId="{45CD3842-9756-4112-987E-40AECB5A536B}" type="pres">
      <dgm:prSet presAssocID="{8FF9758A-FC8C-4493-A83D-EE2CCCF84AFF}" presName="compNode" presStyleCnt="0"/>
      <dgm:spPr/>
    </dgm:pt>
    <dgm:pt modelId="{5E4628BB-25E2-4A93-B456-31DA599E9994}" type="pres">
      <dgm:prSet presAssocID="{8FF9758A-FC8C-4493-A83D-EE2CCCF84AFF}" presName="bgRect" presStyleLbl="bgShp" presStyleIdx="0" presStyleCnt="6"/>
      <dgm:spPr/>
    </dgm:pt>
    <dgm:pt modelId="{998C6311-FE99-4F90-AEB7-1520A55D97F6}" type="pres">
      <dgm:prSet presAssocID="{8FF9758A-FC8C-4493-A83D-EE2CCCF84AFF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44109DC0-AE28-4A35-A03B-1AE942C707FD}" type="pres">
      <dgm:prSet presAssocID="{8FF9758A-FC8C-4493-A83D-EE2CCCF84AFF}" presName="spaceRect" presStyleCnt="0"/>
      <dgm:spPr/>
    </dgm:pt>
    <dgm:pt modelId="{8BECBEAB-16ED-4894-A7A9-8F08E39E0F84}" type="pres">
      <dgm:prSet presAssocID="{8FF9758A-FC8C-4493-A83D-EE2CCCF84AFF}" presName="parTx" presStyleLbl="revTx" presStyleIdx="0" presStyleCnt="6">
        <dgm:presLayoutVars>
          <dgm:chMax val="0"/>
          <dgm:chPref val="0"/>
        </dgm:presLayoutVars>
      </dgm:prSet>
      <dgm:spPr/>
    </dgm:pt>
    <dgm:pt modelId="{6395670B-2E1E-41F4-9325-E456F08982D0}" type="pres">
      <dgm:prSet presAssocID="{A9A06CEE-9D01-4EBB-A005-CAE56E32B682}" presName="sibTrans" presStyleCnt="0"/>
      <dgm:spPr/>
    </dgm:pt>
    <dgm:pt modelId="{0BA02E38-F7DD-4947-BA15-BDBBD918BCEC}" type="pres">
      <dgm:prSet presAssocID="{48670C90-5701-41E1-8999-5B0CE2795B63}" presName="compNode" presStyleCnt="0"/>
      <dgm:spPr/>
    </dgm:pt>
    <dgm:pt modelId="{E66EDF01-1F4A-4972-9983-61CA07D74049}" type="pres">
      <dgm:prSet presAssocID="{48670C90-5701-41E1-8999-5B0CE2795B63}" presName="bgRect" presStyleLbl="bgShp" presStyleIdx="1" presStyleCnt="6"/>
      <dgm:spPr/>
    </dgm:pt>
    <dgm:pt modelId="{72484AC9-31BA-45F2-BACF-5E93679EC283}" type="pres">
      <dgm:prSet presAssocID="{48670C90-5701-41E1-8999-5B0CE2795B63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14275DAC-DA1B-44A9-90C3-316FDDF7C6CA}" type="pres">
      <dgm:prSet presAssocID="{48670C90-5701-41E1-8999-5B0CE2795B63}" presName="spaceRect" presStyleCnt="0"/>
      <dgm:spPr/>
    </dgm:pt>
    <dgm:pt modelId="{5FBEC963-7879-4B8F-ACB2-F3E582E8445E}" type="pres">
      <dgm:prSet presAssocID="{48670C90-5701-41E1-8999-5B0CE2795B63}" presName="parTx" presStyleLbl="revTx" presStyleIdx="1" presStyleCnt="6">
        <dgm:presLayoutVars>
          <dgm:chMax val="0"/>
          <dgm:chPref val="0"/>
        </dgm:presLayoutVars>
      </dgm:prSet>
      <dgm:spPr/>
    </dgm:pt>
    <dgm:pt modelId="{1FB4CF76-D7F8-4DC2-9E7F-9BE153260C56}" type="pres">
      <dgm:prSet presAssocID="{742AD9A0-70C3-4C02-BDE9-039EAE0EDF22}" presName="sibTrans" presStyleCnt="0"/>
      <dgm:spPr/>
    </dgm:pt>
    <dgm:pt modelId="{68987734-0BDD-4D3D-BED3-528423F1F3F9}" type="pres">
      <dgm:prSet presAssocID="{905700C0-1532-4FC4-AED4-0944D753A29B}" presName="compNode" presStyleCnt="0"/>
      <dgm:spPr/>
    </dgm:pt>
    <dgm:pt modelId="{DA9B29F4-3B13-4E6F-829A-30EC7F25D929}" type="pres">
      <dgm:prSet presAssocID="{905700C0-1532-4FC4-AED4-0944D753A29B}" presName="bgRect" presStyleLbl="bgShp" presStyleIdx="2" presStyleCnt="6"/>
      <dgm:spPr/>
    </dgm:pt>
    <dgm:pt modelId="{457E1FFE-1176-43C7-86C0-7F0744455A42}" type="pres">
      <dgm:prSet presAssocID="{905700C0-1532-4FC4-AED4-0944D753A29B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5DBBEB4A-8A33-4966-B536-48C8BC38E57A}" type="pres">
      <dgm:prSet presAssocID="{905700C0-1532-4FC4-AED4-0944D753A29B}" presName="spaceRect" presStyleCnt="0"/>
      <dgm:spPr/>
    </dgm:pt>
    <dgm:pt modelId="{7BAC10FA-08DE-4082-9CFD-3D72D4280E46}" type="pres">
      <dgm:prSet presAssocID="{905700C0-1532-4FC4-AED4-0944D753A29B}" presName="parTx" presStyleLbl="revTx" presStyleIdx="2" presStyleCnt="6">
        <dgm:presLayoutVars>
          <dgm:chMax val="0"/>
          <dgm:chPref val="0"/>
        </dgm:presLayoutVars>
      </dgm:prSet>
      <dgm:spPr/>
    </dgm:pt>
    <dgm:pt modelId="{2520B93B-0EF2-4651-AE8E-4ACDBFB81B64}" type="pres">
      <dgm:prSet presAssocID="{B3FA5F5A-3043-44D9-9DAC-61068287F7D4}" presName="sibTrans" presStyleCnt="0"/>
      <dgm:spPr/>
    </dgm:pt>
    <dgm:pt modelId="{0FB5358E-B950-4A40-AE93-7799D723D051}" type="pres">
      <dgm:prSet presAssocID="{B0EEBC32-4D91-485E-8632-EEC2A1D4E50F}" presName="compNode" presStyleCnt="0"/>
      <dgm:spPr/>
    </dgm:pt>
    <dgm:pt modelId="{08F8D680-6320-4584-A690-6B32DC7D18E7}" type="pres">
      <dgm:prSet presAssocID="{B0EEBC32-4D91-485E-8632-EEC2A1D4E50F}" presName="bgRect" presStyleLbl="bgShp" presStyleIdx="3" presStyleCnt="6"/>
      <dgm:spPr/>
    </dgm:pt>
    <dgm:pt modelId="{4CFB4B6F-619F-42CD-8F33-E5F26333F070}" type="pres">
      <dgm:prSet presAssocID="{B0EEBC32-4D91-485E-8632-EEC2A1D4E50F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419F6F73-C9CF-47D8-8C49-4EB8FC46014E}" type="pres">
      <dgm:prSet presAssocID="{B0EEBC32-4D91-485E-8632-EEC2A1D4E50F}" presName="spaceRect" presStyleCnt="0"/>
      <dgm:spPr/>
    </dgm:pt>
    <dgm:pt modelId="{CBB987E4-EB43-439F-8CF6-AEFADBB00315}" type="pres">
      <dgm:prSet presAssocID="{B0EEBC32-4D91-485E-8632-EEC2A1D4E50F}" presName="parTx" presStyleLbl="revTx" presStyleIdx="3" presStyleCnt="6">
        <dgm:presLayoutVars>
          <dgm:chMax val="0"/>
          <dgm:chPref val="0"/>
        </dgm:presLayoutVars>
      </dgm:prSet>
      <dgm:spPr/>
    </dgm:pt>
    <dgm:pt modelId="{B197FF43-6944-461A-B602-98750E9410C3}" type="pres">
      <dgm:prSet presAssocID="{4B616ED9-FEEF-4493-8472-5E39AEF3C7C3}" presName="sibTrans" presStyleCnt="0"/>
      <dgm:spPr/>
    </dgm:pt>
    <dgm:pt modelId="{BDF42FF6-D504-41A7-A9BF-5EF6446EA917}" type="pres">
      <dgm:prSet presAssocID="{CB452D08-85E8-43E4-8605-3E390C7D27F5}" presName="compNode" presStyleCnt="0"/>
      <dgm:spPr/>
    </dgm:pt>
    <dgm:pt modelId="{809BD7E8-4B1E-408E-90FC-B57EEB6115E3}" type="pres">
      <dgm:prSet presAssocID="{CB452D08-85E8-43E4-8605-3E390C7D27F5}" presName="bgRect" presStyleLbl="bgShp" presStyleIdx="4" presStyleCnt="6"/>
      <dgm:spPr/>
    </dgm:pt>
    <dgm:pt modelId="{94A67C7A-C1DC-477A-A19C-56C31DE9D9D6}" type="pres">
      <dgm:prSet presAssocID="{CB452D08-85E8-43E4-8605-3E390C7D27F5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C94D6664-E822-4957-9966-C5ADEF4B54DD}" type="pres">
      <dgm:prSet presAssocID="{CB452D08-85E8-43E4-8605-3E390C7D27F5}" presName="spaceRect" presStyleCnt="0"/>
      <dgm:spPr/>
    </dgm:pt>
    <dgm:pt modelId="{DD871C81-B375-4BF3-AFE5-3FA8F7DB75B2}" type="pres">
      <dgm:prSet presAssocID="{CB452D08-85E8-43E4-8605-3E390C7D27F5}" presName="parTx" presStyleLbl="revTx" presStyleIdx="4" presStyleCnt="6">
        <dgm:presLayoutVars>
          <dgm:chMax val="0"/>
          <dgm:chPref val="0"/>
        </dgm:presLayoutVars>
      </dgm:prSet>
      <dgm:spPr/>
    </dgm:pt>
    <dgm:pt modelId="{75CA93FF-2480-452B-AB9F-18B41D483FDC}" type="pres">
      <dgm:prSet presAssocID="{58D380C5-1040-4958-B9A5-707105AAC247}" presName="sibTrans" presStyleCnt="0"/>
      <dgm:spPr/>
    </dgm:pt>
    <dgm:pt modelId="{5DACD28E-2F53-40CF-BC63-52A364836938}" type="pres">
      <dgm:prSet presAssocID="{16E95927-9554-40AA-9B46-B3E608C44162}" presName="compNode" presStyleCnt="0"/>
      <dgm:spPr/>
    </dgm:pt>
    <dgm:pt modelId="{91C9D417-8D9E-459C-B23A-36AA8CBCDB98}" type="pres">
      <dgm:prSet presAssocID="{16E95927-9554-40AA-9B46-B3E608C44162}" presName="bgRect" presStyleLbl="bgShp" presStyleIdx="5" presStyleCnt="6"/>
      <dgm:spPr/>
    </dgm:pt>
    <dgm:pt modelId="{8BDFB1C7-98DB-4D64-8E51-20B2A86CD655}" type="pres">
      <dgm:prSet presAssocID="{16E95927-9554-40AA-9B46-B3E608C44162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716866B3-3B0B-4F77-8D33-3CA286AFEBBF}" type="pres">
      <dgm:prSet presAssocID="{16E95927-9554-40AA-9B46-B3E608C44162}" presName="spaceRect" presStyleCnt="0"/>
      <dgm:spPr/>
    </dgm:pt>
    <dgm:pt modelId="{D414467B-5181-4551-AA6A-A39214407306}" type="pres">
      <dgm:prSet presAssocID="{16E95927-9554-40AA-9B46-B3E608C44162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49293D20-4CAC-4D76-9466-B658217A6609}" srcId="{EC8E623C-5629-428C-B894-CFE0E78A6E45}" destId="{CB452D08-85E8-43E4-8605-3E390C7D27F5}" srcOrd="4" destOrd="0" parTransId="{B2142CF3-16AA-49FB-AEB7-F4CE8F9A476E}" sibTransId="{58D380C5-1040-4958-B9A5-707105AAC247}"/>
    <dgm:cxn modelId="{2224B521-2F5C-45DF-BC64-9330CAB78017}" type="presOf" srcId="{EC8E623C-5629-428C-B894-CFE0E78A6E45}" destId="{576CF031-0AE1-4058-9576-C98D7A304A97}" srcOrd="0" destOrd="0" presId="urn:microsoft.com/office/officeart/2018/2/layout/IconVerticalSolidList"/>
    <dgm:cxn modelId="{0827753C-413A-47B5-A802-50C3B4BC8902}" type="presOf" srcId="{CB452D08-85E8-43E4-8605-3E390C7D27F5}" destId="{DD871C81-B375-4BF3-AFE5-3FA8F7DB75B2}" srcOrd="0" destOrd="0" presId="urn:microsoft.com/office/officeart/2018/2/layout/IconVerticalSolidList"/>
    <dgm:cxn modelId="{B662CC3C-685E-43DF-A347-2C541A45831F}" srcId="{EC8E623C-5629-428C-B894-CFE0E78A6E45}" destId="{48670C90-5701-41E1-8999-5B0CE2795B63}" srcOrd="1" destOrd="0" parTransId="{700A95F7-1252-4CC9-982C-C5B935A5E321}" sibTransId="{742AD9A0-70C3-4C02-BDE9-039EAE0EDF22}"/>
    <dgm:cxn modelId="{1DED8A65-E7A2-4380-9546-B841BF52712D}" type="presOf" srcId="{B0EEBC32-4D91-485E-8632-EEC2A1D4E50F}" destId="{CBB987E4-EB43-439F-8CF6-AEFADBB00315}" srcOrd="0" destOrd="0" presId="urn:microsoft.com/office/officeart/2018/2/layout/IconVerticalSolidList"/>
    <dgm:cxn modelId="{09B3374E-2E33-469A-A0F8-07001CC44F61}" type="presOf" srcId="{16E95927-9554-40AA-9B46-B3E608C44162}" destId="{D414467B-5181-4551-AA6A-A39214407306}" srcOrd="0" destOrd="0" presId="urn:microsoft.com/office/officeart/2018/2/layout/IconVerticalSolidList"/>
    <dgm:cxn modelId="{D1BEA14E-85CF-4F48-859C-F01161C377AA}" type="presOf" srcId="{905700C0-1532-4FC4-AED4-0944D753A29B}" destId="{7BAC10FA-08DE-4082-9CFD-3D72D4280E46}" srcOrd="0" destOrd="0" presId="urn:microsoft.com/office/officeart/2018/2/layout/IconVerticalSolidList"/>
    <dgm:cxn modelId="{8F00A1CA-58A9-4E20-9BA6-8CCF5A08CB4C}" srcId="{EC8E623C-5629-428C-B894-CFE0E78A6E45}" destId="{905700C0-1532-4FC4-AED4-0944D753A29B}" srcOrd="2" destOrd="0" parTransId="{B492B469-0EA6-44A1-82CB-AB626BDAE570}" sibTransId="{B3FA5F5A-3043-44D9-9DAC-61068287F7D4}"/>
    <dgm:cxn modelId="{31D5BCD5-AB2C-4625-AE82-31A8C180D8C9}" srcId="{EC8E623C-5629-428C-B894-CFE0E78A6E45}" destId="{16E95927-9554-40AA-9B46-B3E608C44162}" srcOrd="5" destOrd="0" parTransId="{58184819-80FF-412B-A918-233817F47B67}" sibTransId="{2FCF8F1B-3D8C-463D-A3B8-0BF0DA223498}"/>
    <dgm:cxn modelId="{296E68D8-ECFF-489F-B738-49FC47205322}" srcId="{EC8E623C-5629-428C-B894-CFE0E78A6E45}" destId="{8FF9758A-FC8C-4493-A83D-EE2CCCF84AFF}" srcOrd="0" destOrd="0" parTransId="{9DC585D7-7123-40C0-A137-C3AE5E27A94D}" sibTransId="{A9A06CEE-9D01-4EBB-A005-CAE56E32B682}"/>
    <dgm:cxn modelId="{0E3011DF-649C-4C97-A304-DE95AC98F9B4}" srcId="{EC8E623C-5629-428C-B894-CFE0E78A6E45}" destId="{B0EEBC32-4D91-485E-8632-EEC2A1D4E50F}" srcOrd="3" destOrd="0" parTransId="{AE7D57CE-171C-44CD-9AC5-7E4E3AAF6937}" sibTransId="{4B616ED9-FEEF-4493-8472-5E39AEF3C7C3}"/>
    <dgm:cxn modelId="{B1A9ABE7-883C-4E39-BB1E-BFFD94FBDBAC}" type="presOf" srcId="{48670C90-5701-41E1-8999-5B0CE2795B63}" destId="{5FBEC963-7879-4B8F-ACB2-F3E582E8445E}" srcOrd="0" destOrd="0" presId="urn:microsoft.com/office/officeart/2018/2/layout/IconVerticalSolidList"/>
    <dgm:cxn modelId="{0B8A27F8-7A2F-43CA-95CF-14A3298E7812}" type="presOf" srcId="{8FF9758A-FC8C-4493-A83D-EE2CCCF84AFF}" destId="{8BECBEAB-16ED-4894-A7A9-8F08E39E0F84}" srcOrd="0" destOrd="0" presId="urn:microsoft.com/office/officeart/2018/2/layout/IconVerticalSolidList"/>
    <dgm:cxn modelId="{AE0408E1-9E71-44AF-9BE7-794503605359}" type="presParOf" srcId="{576CF031-0AE1-4058-9576-C98D7A304A97}" destId="{45CD3842-9756-4112-987E-40AECB5A536B}" srcOrd="0" destOrd="0" presId="urn:microsoft.com/office/officeart/2018/2/layout/IconVerticalSolidList"/>
    <dgm:cxn modelId="{A73DCFDC-45DF-4C8C-9071-31B2D027A28D}" type="presParOf" srcId="{45CD3842-9756-4112-987E-40AECB5A536B}" destId="{5E4628BB-25E2-4A93-B456-31DA599E9994}" srcOrd="0" destOrd="0" presId="urn:microsoft.com/office/officeart/2018/2/layout/IconVerticalSolidList"/>
    <dgm:cxn modelId="{C6EC24FE-CAAE-415B-86F0-D01F6539F473}" type="presParOf" srcId="{45CD3842-9756-4112-987E-40AECB5A536B}" destId="{998C6311-FE99-4F90-AEB7-1520A55D97F6}" srcOrd="1" destOrd="0" presId="urn:microsoft.com/office/officeart/2018/2/layout/IconVerticalSolidList"/>
    <dgm:cxn modelId="{691EA528-0AA6-4463-ABD1-EB1B34B47214}" type="presParOf" srcId="{45CD3842-9756-4112-987E-40AECB5A536B}" destId="{44109DC0-AE28-4A35-A03B-1AE942C707FD}" srcOrd="2" destOrd="0" presId="urn:microsoft.com/office/officeart/2018/2/layout/IconVerticalSolidList"/>
    <dgm:cxn modelId="{7A4F5201-B051-48CF-B328-B85966350668}" type="presParOf" srcId="{45CD3842-9756-4112-987E-40AECB5A536B}" destId="{8BECBEAB-16ED-4894-A7A9-8F08E39E0F84}" srcOrd="3" destOrd="0" presId="urn:microsoft.com/office/officeart/2018/2/layout/IconVerticalSolidList"/>
    <dgm:cxn modelId="{4B8E1CD5-60EF-42EA-A49C-3A7612CEE476}" type="presParOf" srcId="{576CF031-0AE1-4058-9576-C98D7A304A97}" destId="{6395670B-2E1E-41F4-9325-E456F08982D0}" srcOrd="1" destOrd="0" presId="urn:microsoft.com/office/officeart/2018/2/layout/IconVerticalSolidList"/>
    <dgm:cxn modelId="{C8585970-3984-41CF-AEB5-997B3278A07C}" type="presParOf" srcId="{576CF031-0AE1-4058-9576-C98D7A304A97}" destId="{0BA02E38-F7DD-4947-BA15-BDBBD918BCEC}" srcOrd="2" destOrd="0" presId="urn:microsoft.com/office/officeart/2018/2/layout/IconVerticalSolidList"/>
    <dgm:cxn modelId="{B8A7F184-B913-4F53-BEFC-C594DC2B6081}" type="presParOf" srcId="{0BA02E38-F7DD-4947-BA15-BDBBD918BCEC}" destId="{E66EDF01-1F4A-4972-9983-61CA07D74049}" srcOrd="0" destOrd="0" presId="urn:microsoft.com/office/officeart/2018/2/layout/IconVerticalSolidList"/>
    <dgm:cxn modelId="{6B527FCE-1071-4845-A568-9966C7ABD1B4}" type="presParOf" srcId="{0BA02E38-F7DD-4947-BA15-BDBBD918BCEC}" destId="{72484AC9-31BA-45F2-BACF-5E93679EC283}" srcOrd="1" destOrd="0" presId="urn:microsoft.com/office/officeart/2018/2/layout/IconVerticalSolidList"/>
    <dgm:cxn modelId="{4B35EC79-0104-4DF0-9669-C70E21A98031}" type="presParOf" srcId="{0BA02E38-F7DD-4947-BA15-BDBBD918BCEC}" destId="{14275DAC-DA1B-44A9-90C3-316FDDF7C6CA}" srcOrd="2" destOrd="0" presId="urn:microsoft.com/office/officeart/2018/2/layout/IconVerticalSolidList"/>
    <dgm:cxn modelId="{83CDE323-7192-42BB-AF31-A9A1B5D6D4AA}" type="presParOf" srcId="{0BA02E38-F7DD-4947-BA15-BDBBD918BCEC}" destId="{5FBEC963-7879-4B8F-ACB2-F3E582E8445E}" srcOrd="3" destOrd="0" presId="urn:microsoft.com/office/officeart/2018/2/layout/IconVerticalSolidList"/>
    <dgm:cxn modelId="{0780C7AD-7048-429C-854A-8081E14D1F1E}" type="presParOf" srcId="{576CF031-0AE1-4058-9576-C98D7A304A97}" destId="{1FB4CF76-D7F8-4DC2-9E7F-9BE153260C56}" srcOrd="3" destOrd="0" presId="urn:microsoft.com/office/officeart/2018/2/layout/IconVerticalSolidList"/>
    <dgm:cxn modelId="{E4D74762-3230-4142-9AA1-AA01D780D59A}" type="presParOf" srcId="{576CF031-0AE1-4058-9576-C98D7A304A97}" destId="{68987734-0BDD-4D3D-BED3-528423F1F3F9}" srcOrd="4" destOrd="0" presId="urn:microsoft.com/office/officeart/2018/2/layout/IconVerticalSolidList"/>
    <dgm:cxn modelId="{5E1B1642-B18B-45C9-8FC3-49BDDEC3B5F6}" type="presParOf" srcId="{68987734-0BDD-4D3D-BED3-528423F1F3F9}" destId="{DA9B29F4-3B13-4E6F-829A-30EC7F25D929}" srcOrd="0" destOrd="0" presId="urn:microsoft.com/office/officeart/2018/2/layout/IconVerticalSolidList"/>
    <dgm:cxn modelId="{FC8CEBEF-D1F7-442D-AD38-77FB9B3BEE99}" type="presParOf" srcId="{68987734-0BDD-4D3D-BED3-528423F1F3F9}" destId="{457E1FFE-1176-43C7-86C0-7F0744455A42}" srcOrd="1" destOrd="0" presId="urn:microsoft.com/office/officeart/2018/2/layout/IconVerticalSolidList"/>
    <dgm:cxn modelId="{A62A0360-693E-4601-9610-8982A0B7ADCC}" type="presParOf" srcId="{68987734-0BDD-4D3D-BED3-528423F1F3F9}" destId="{5DBBEB4A-8A33-4966-B536-48C8BC38E57A}" srcOrd="2" destOrd="0" presId="urn:microsoft.com/office/officeart/2018/2/layout/IconVerticalSolidList"/>
    <dgm:cxn modelId="{10E7E245-B6CD-428A-BD71-18D9CC0082BF}" type="presParOf" srcId="{68987734-0BDD-4D3D-BED3-528423F1F3F9}" destId="{7BAC10FA-08DE-4082-9CFD-3D72D4280E46}" srcOrd="3" destOrd="0" presId="urn:microsoft.com/office/officeart/2018/2/layout/IconVerticalSolidList"/>
    <dgm:cxn modelId="{2B2277A8-6B1C-4B77-B789-A90B1B2E5A91}" type="presParOf" srcId="{576CF031-0AE1-4058-9576-C98D7A304A97}" destId="{2520B93B-0EF2-4651-AE8E-4ACDBFB81B64}" srcOrd="5" destOrd="0" presId="urn:microsoft.com/office/officeart/2018/2/layout/IconVerticalSolidList"/>
    <dgm:cxn modelId="{21B224B9-DF72-4CE0-AD9E-B32C96E562CE}" type="presParOf" srcId="{576CF031-0AE1-4058-9576-C98D7A304A97}" destId="{0FB5358E-B950-4A40-AE93-7799D723D051}" srcOrd="6" destOrd="0" presId="urn:microsoft.com/office/officeart/2018/2/layout/IconVerticalSolidList"/>
    <dgm:cxn modelId="{00EEB8A0-2838-4663-AFE7-762C7431C168}" type="presParOf" srcId="{0FB5358E-B950-4A40-AE93-7799D723D051}" destId="{08F8D680-6320-4584-A690-6B32DC7D18E7}" srcOrd="0" destOrd="0" presId="urn:microsoft.com/office/officeart/2018/2/layout/IconVerticalSolidList"/>
    <dgm:cxn modelId="{E928ACDA-3207-45F4-A156-E3E816940A4F}" type="presParOf" srcId="{0FB5358E-B950-4A40-AE93-7799D723D051}" destId="{4CFB4B6F-619F-42CD-8F33-E5F26333F070}" srcOrd="1" destOrd="0" presId="urn:microsoft.com/office/officeart/2018/2/layout/IconVerticalSolidList"/>
    <dgm:cxn modelId="{68CD51F7-1640-4684-9BA0-4403BBBE8821}" type="presParOf" srcId="{0FB5358E-B950-4A40-AE93-7799D723D051}" destId="{419F6F73-C9CF-47D8-8C49-4EB8FC46014E}" srcOrd="2" destOrd="0" presId="urn:microsoft.com/office/officeart/2018/2/layout/IconVerticalSolidList"/>
    <dgm:cxn modelId="{1D75318E-76B0-4241-A466-7D89BF84A48D}" type="presParOf" srcId="{0FB5358E-B950-4A40-AE93-7799D723D051}" destId="{CBB987E4-EB43-439F-8CF6-AEFADBB00315}" srcOrd="3" destOrd="0" presId="urn:microsoft.com/office/officeart/2018/2/layout/IconVerticalSolidList"/>
    <dgm:cxn modelId="{C8DD1884-838C-44A1-A305-9D3600D6B147}" type="presParOf" srcId="{576CF031-0AE1-4058-9576-C98D7A304A97}" destId="{B197FF43-6944-461A-B602-98750E9410C3}" srcOrd="7" destOrd="0" presId="urn:microsoft.com/office/officeart/2018/2/layout/IconVerticalSolidList"/>
    <dgm:cxn modelId="{B7DF466D-79A7-4C2B-86BF-5C0E1EC1BB97}" type="presParOf" srcId="{576CF031-0AE1-4058-9576-C98D7A304A97}" destId="{BDF42FF6-D504-41A7-A9BF-5EF6446EA917}" srcOrd="8" destOrd="0" presId="urn:microsoft.com/office/officeart/2018/2/layout/IconVerticalSolidList"/>
    <dgm:cxn modelId="{F431491E-DAD2-46A1-B311-2B48E2D5079C}" type="presParOf" srcId="{BDF42FF6-D504-41A7-A9BF-5EF6446EA917}" destId="{809BD7E8-4B1E-408E-90FC-B57EEB6115E3}" srcOrd="0" destOrd="0" presId="urn:microsoft.com/office/officeart/2018/2/layout/IconVerticalSolidList"/>
    <dgm:cxn modelId="{BB5ACF54-34E6-4EC6-8838-77F1621DE61A}" type="presParOf" srcId="{BDF42FF6-D504-41A7-A9BF-5EF6446EA917}" destId="{94A67C7A-C1DC-477A-A19C-56C31DE9D9D6}" srcOrd="1" destOrd="0" presId="urn:microsoft.com/office/officeart/2018/2/layout/IconVerticalSolidList"/>
    <dgm:cxn modelId="{8B88908C-3D96-4E32-BED1-77902B2553C8}" type="presParOf" srcId="{BDF42FF6-D504-41A7-A9BF-5EF6446EA917}" destId="{C94D6664-E822-4957-9966-C5ADEF4B54DD}" srcOrd="2" destOrd="0" presId="urn:microsoft.com/office/officeart/2018/2/layout/IconVerticalSolidList"/>
    <dgm:cxn modelId="{1DA1E824-E8DB-47EA-9EF6-8B28DD52DA37}" type="presParOf" srcId="{BDF42FF6-D504-41A7-A9BF-5EF6446EA917}" destId="{DD871C81-B375-4BF3-AFE5-3FA8F7DB75B2}" srcOrd="3" destOrd="0" presId="urn:microsoft.com/office/officeart/2018/2/layout/IconVerticalSolidList"/>
    <dgm:cxn modelId="{E33EB8F7-ED06-4ACF-B597-81BAF4CC85A5}" type="presParOf" srcId="{576CF031-0AE1-4058-9576-C98D7A304A97}" destId="{75CA93FF-2480-452B-AB9F-18B41D483FDC}" srcOrd="9" destOrd="0" presId="urn:microsoft.com/office/officeart/2018/2/layout/IconVerticalSolidList"/>
    <dgm:cxn modelId="{CD287C81-7921-4CFA-B809-83F6D60C1A48}" type="presParOf" srcId="{576CF031-0AE1-4058-9576-C98D7A304A97}" destId="{5DACD28E-2F53-40CF-BC63-52A364836938}" srcOrd="10" destOrd="0" presId="urn:microsoft.com/office/officeart/2018/2/layout/IconVerticalSolidList"/>
    <dgm:cxn modelId="{EF62636D-EA9D-44A4-8F85-2FB43B9E4F56}" type="presParOf" srcId="{5DACD28E-2F53-40CF-BC63-52A364836938}" destId="{91C9D417-8D9E-459C-B23A-36AA8CBCDB98}" srcOrd="0" destOrd="0" presId="urn:microsoft.com/office/officeart/2018/2/layout/IconVerticalSolidList"/>
    <dgm:cxn modelId="{6106A359-F2F8-4604-9C0A-F2799DA45136}" type="presParOf" srcId="{5DACD28E-2F53-40CF-BC63-52A364836938}" destId="{8BDFB1C7-98DB-4D64-8E51-20B2A86CD655}" srcOrd="1" destOrd="0" presId="urn:microsoft.com/office/officeart/2018/2/layout/IconVerticalSolidList"/>
    <dgm:cxn modelId="{6A9F5FD5-811A-455D-89CE-D2836CE5D7FA}" type="presParOf" srcId="{5DACD28E-2F53-40CF-BC63-52A364836938}" destId="{716866B3-3B0B-4F77-8D33-3CA286AFEBBF}" srcOrd="2" destOrd="0" presId="urn:microsoft.com/office/officeart/2018/2/layout/IconVerticalSolidList"/>
    <dgm:cxn modelId="{E88D22B8-D60A-4B2E-AD7A-8089A505B49A}" type="presParOf" srcId="{5DACD28E-2F53-40CF-BC63-52A364836938}" destId="{D414467B-5181-4551-AA6A-A392144073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A02364F-17ED-441C-9959-089A34A17E4E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D730D1DD-DABE-45FF-80F8-C993CA47D47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Think Win-Win</a:t>
          </a:r>
        </a:p>
      </dgm:t>
    </dgm:pt>
    <dgm:pt modelId="{AF201CD1-E37E-4100-99D1-EB5AEFCC9520}" type="parTrans" cxnId="{A0C4FE5C-42C9-4EB0-9E48-8D8012F68E9F}">
      <dgm:prSet/>
      <dgm:spPr/>
      <dgm:t>
        <a:bodyPr/>
        <a:lstStyle/>
        <a:p>
          <a:endParaRPr lang="en-US"/>
        </a:p>
      </dgm:t>
    </dgm:pt>
    <dgm:pt modelId="{18D01192-8FF6-45D2-A400-481BEA972277}" type="sibTrans" cxnId="{A0C4FE5C-42C9-4EB0-9E48-8D8012F68E9F}">
      <dgm:prSet/>
      <dgm:spPr/>
      <dgm:t>
        <a:bodyPr/>
        <a:lstStyle/>
        <a:p>
          <a:endParaRPr lang="en-US"/>
        </a:p>
      </dgm:t>
    </dgm:pt>
    <dgm:pt modelId="{0B3C8CE1-12B7-49C4-813F-2505F957F7B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Celebrate the positives and the natural abilities in your trainee</a:t>
          </a:r>
        </a:p>
      </dgm:t>
    </dgm:pt>
    <dgm:pt modelId="{EC43A63E-2774-44CB-A54A-98C0892C8F38}" type="parTrans" cxnId="{BBFC3E5D-8447-4F00-9B22-4CD349450D62}">
      <dgm:prSet/>
      <dgm:spPr/>
      <dgm:t>
        <a:bodyPr/>
        <a:lstStyle/>
        <a:p>
          <a:endParaRPr lang="en-US"/>
        </a:p>
      </dgm:t>
    </dgm:pt>
    <dgm:pt modelId="{1252A804-8471-412A-8DA6-B13CCBA0E404}" type="sibTrans" cxnId="{BBFC3E5D-8447-4F00-9B22-4CD349450D62}">
      <dgm:prSet/>
      <dgm:spPr/>
      <dgm:t>
        <a:bodyPr/>
        <a:lstStyle/>
        <a:p>
          <a:endParaRPr lang="en-US"/>
        </a:p>
      </dgm:t>
    </dgm:pt>
    <dgm:pt modelId="{7C425E21-8152-4B23-A4FC-B0F1097AF7F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Think about how you come off</a:t>
          </a:r>
        </a:p>
      </dgm:t>
    </dgm:pt>
    <dgm:pt modelId="{1B0D3AC3-42A6-48B9-95E1-1E4F81703A7A}" type="parTrans" cxnId="{943E30C8-031C-4CDF-A121-79A1C3DD9D0F}">
      <dgm:prSet/>
      <dgm:spPr/>
      <dgm:t>
        <a:bodyPr/>
        <a:lstStyle/>
        <a:p>
          <a:endParaRPr lang="en-US"/>
        </a:p>
      </dgm:t>
    </dgm:pt>
    <dgm:pt modelId="{DE8C0F24-84C2-4438-8206-3BC92C143D1C}" type="sibTrans" cxnId="{943E30C8-031C-4CDF-A121-79A1C3DD9D0F}">
      <dgm:prSet/>
      <dgm:spPr/>
      <dgm:t>
        <a:bodyPr/>
        <a:lstStyle/>
        <a:p>
          <a:endParaRPr lang="en-US"/>
        </a:p>
      </dgm:t>
    </dgm:pt>
    <dgm:pt modelId="{C816C38F-D644-4A7D-81EE-A8547CC6C8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Be someone who inspires not scolds</a:t>
          </a:r>
        </a:p>
      </dgm:t>
    </dgm:pt>
    <dgm:pt modelId="{91448170-654D-4D93-81FF-D17783ACDFCE}" type="parTrans" cxnId="{9BF9BC22-1F36-4A5D-AED2-5B977D1960AD}">
      <dgm:prSet/>
      <dgm:spPr/>
      <dgm:t>
        <a:bodyPr/>
        <a:lstStyle/>
        <a:p>
          <a:endParaRPr lang="en-US"/>
        </a:p>
      </dgm:t>
    </dgm:pt>
    <dgm:pt modelId="{C53A7EA8-B982-43D3-BB66-CA7AEC6B19E9}" type="sibTrans" cxnId="{9BF9BC22-1F36-4A5D-AED2-5B977D1960AD}">
      <dgm:prSet/>
      <dgm:spPr/>
      <dgm:t>
        <a:bodyPr/>
        <a:lstStyle/>
        <a:p>
          <a:endParaRPr lang="en-US"/>
        </a:p>
      </dgm:t>
    </dgm:pt>
    <dgm:pt modelId="{B052A4A1-5C64-4B0F-BB38-0C4AA31BC2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Remember you should WANT them to succeed, not cheer for their failure.</a:t>
          </a:r>
        </a:p>
      </dgm:t>
    </dgm:pt>
    <dgm:pt modelId="{5845AE9E-6370-4DC3-86CF-FA7F17C15D09}" type="parTrans" cxnId="{D4E02A82-FE34-472A-8437-36584BCF1E7E}">
      <dgm:prSet/>
      <dgm:spPr/>
      <dgm:t>
        <a:bodyPr/>
        <a:lstStyle/>
        <a:p>
          <a:endParaRPr lang="en-US"/>
        </a:p>
      </dgm:t>
    </dgm:pt>
    <dgm:pt modelId="{95E99C88-2DA8-4A5B-A01B-2807983F2689}" type="sibTrans" cxnId="{D4E02A82-FE34-472A-8437-36584BCF1E7E}">
      <dgm:prSet/>
      <dgm:spPr/>
      <dgm:t>
        <a:bodyPr/>
        <a:lstStyle/>
        <a:p>
          <a:endParaRPr lang="en-US"/>
        </a:p>
      </dgm:t>
    </dgm:pt>
    <dgm:pt modelId="{2420AA99-E900-4810-9127-734A7748D2B3}" type="pres">
      <dgm:prSet presAssocID="{9A02364F-17ED-441C-9959-089A34A17E4E}" presName="root" presStyleCnt="0">
        <dgm:presLayoutVars>
          <dgm:dir/>
          <dgm:resizeHandles val="exact"/>
        </dgm:presLayoutVars>
      </dgm:prSet>
      <dgm:spPr/>
    </dgm:pt>
    <dgm:pt modelId="{8143F86A-DD6A-42AD-8103-326D7BE46C9E}" type="pres">
      <dgm:prSet presAssocID="{D730D1DD-DABE-45FF-80F8-C993CA47D47F}" presName="compNode" presStyleCnt="0"/>
      <dgm:spPr/>
    </dgm:pt>
    <dgm:pt modelId="{A34C25B3-205F-46A0-8DEF-DB61D0C9F497}" type="pres">
      <dgm:prSet presAssocID="{D730D1DD-DABE-45FF-80F8-C993CA47D47F}" presName="bgRect" presStyleLbl="bgShp" presStyleIdx="0" presStyleCnt="5"/>
      <dgm:spPr/>
    </dgm:pt>
    <dgm:pt modelId="{C404C7FF-6C8A-4EFE-9E07-C85A43967507}" type="pres">
      <dgm:prSet presAssocID="{D730D1DD-DABE-45FF-80F8-C993CA47D47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DCD7C32E-D4E7-4627-90EF-C1E770CF8A49}" type="pres">
      <dgm:prSet presAssocID="{D730D1DD-DABE-45FF-80F8-C993CA47D47F}" presName="spaceRect" presStyleCnt="0"/>
      <dgm:spPr/>
    </dgm:pt>
    <dgm:pt modelId="{E1140B28-112C-4531-BFB0-98CA8BC1E074}" type="pres">
      <dgm:prSet presAssocID="{D730D1DD-DABE-45FF-80F8-C993CA47D47F}" presName="parTx" presStyleLbl="revTx" presStyleIdx="0" presStyleCnt="5">
        <dgm:presLayoutVars>
          <dgm:chMax val="0"/>
          <dgm:chPref val="0"/>
        </dgm:presLayoutVars>
      </dgm:prSet>
      <dgm:spPr/>
    </dgm:pt>
    <dgm:pt modelId="{B3099021-A73A-4189-BC37-0538557717BD}" type="pres">
      <dgm:prSet presAssocID="{18D01192-8FF6-45D2-A400-481BEA972277}" presName="sibTrans" presStyleCnt="0"/>
      <dgm:spPr/>
    </dgm:pt>
    <dgm:pt modelId="{37E49F2F-5DEB-4049-8807-589D6676FA37}" type="pres">
      <dgm:prSet presAssocID="{0B3C8CE1-12B7-49C4-813F-2505F957F7B6}" presName="compNode" presStyleCnt="0"/>
      <dgm:spPr/>
    </dgm:pt>
    <dgm:pt modelId="{0293260F-04C9-4C6E-A867-53D83106D339}" type="pres">
      <dgm:prSet presAssocID="{0B3C8CE1-12B7-49C4-813F-2505F957F7B6}" presName="bgRect" presStyleLbl="bgShp" presStyleIdx="1" presStyleCnt="5"/>
      <dgm:spPr/>
    </dgm:pt>
    <dgm:pt modelId="{99D1B472-248C-43DD-8ADC-CB589E775C98}" type="pres">
      <dgm:prSet presAssocID="{0B3C8CE1-12B7-49C4-813F-2505F957F7B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688352FF-E7F6-48DC-872A-D36E87B205B6}" type="pres">
      <dgm:prSet presAssocID="{0B3C8CE1-12B7-49C4-813F-2505F957F7B6}" presName="spaceRect" presStyleCnt="0"/>
      <dgm:spPr/>
    </dgm:pt>
    <dgm:pt modelId="{82A01F92-53EB-4D3E-B4A6-84C100CF9461}" type="pres">
      <dgm:prSet presAssocID="{0B3C8CE1-12B7-49C4-813F-2505F957F7B6}" presName="parTx" presStyleLbl="revTx" presStyleIdx="1" presStyleCnt="5">
        <dgm:presLayoutVars>
          <dgm:chMax val="0"/>
          <dgm:chPref val="0"/>
        </dgm:presLayoutVars>
      </dgm:prSet>
      <dgm:spPr/>
    </dgm:pt>
    <dgm:pt modelId="{B19095BF-0C38-410E-99CC-960E08564E33}" type="pres">
      <dgm:prSet presAssocID="{1252A804-8471-412A-8DA6-B13CCBA0E404}" presName="sibTrans" presStyleCnt="0"/>
      <dgm:spPr/>
    </dgm:pt>
    <dgm:pt modelId="{DFB541F0-9E89-4ED7-A0F1-35011107F6D9}" type="pres">
      <dgm:prSet presAssocID="{7C425E21-8152-4B23-A4FC-B0F1097AF7F7}" presName="compNode" presStyleCnt="0"/>
      <dgm:spPr/>
    </dgm:pt>
    <dgm:pt modelId="{274C0F56-726A-47F7-8A08-DDE29B883A1A}" type="pres">
      <dgm:prSet presAssocID="{7C425E21-8152-4B23-A4FC-B0F1097AF7F7}" presName="bgRect" presStyleLbl="bgShp" presStyleIdx="2" presStyleCnt="5"/>
      <dgm:spPr/>
    </dgm:pt>
    <dgm:pt modelId="{BE941906-8476-4630-86E1-3D16FCF7E6C5}" type="pres">
      <dgm:prSet presAssocID="{7C425E21-8152-4B23-A4FC-B0F1097AF7F7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CCFC2025-D85F-4C19-9CFC-36F4CD85C176}" type="pres">
      <dgm:prSet presAssocID="{7C425E21-8152-4B23-A4FC-B0F1097AF7F7}" presName="spaceRect" presStyleCnt="0"/>
      <dgm:spPr/>
    </dgm:pt>
    <dgm:pt modelId="{A1AD6C1B-E0B4-46BB-8362-83B245E58818}" type="pres">
      <dgm:prSet presAssocID="{7C425E21-8152-4B23-A4FC-B0F1097AF7F7}" presName="parTx" presStyleLbl="revTx" presStyleIdx="2" presStyleCnt="5">
        <dgm:presLayoutVars>
          <dgm:chMax val="0"/>
          <dgm:chPref val="0"/>
        </dgm:presLayoutVars>
      </dgm:prSet>
      <dgm:spPr/>
    </dgm:pt>
    <dgm:pt modelId="{3015C15F-E079-4BD6-893B-EB07D2FAA378}" type="pres">
      <dgm:prSet presAssocID="{DE8C0F24-84C2-4438-8206-3BC92C143D1C}" presName="sibTrans" presStyleCnt="0"/>
      <dgm:spPr/>
    </dgm:pt>
    <dgm:pt modelId="{D36FD17A-1AD2-4AE6-BC44-2D63CD978FD7}" type="pres">
      <dgm:prSet presAssocID="{C816C38F-D644-4A7D-81EE-A8547CC6C869}" presName="compNode" presStyleCnt="0"/>
      <dgm:spPr/>
    </dgm:pt>
    <dgm:pt modelId="{04F5CFC9-C44B-4F6A-9893-AE19EBD7712F}" type="pres">
      <dgm:prSet presAssocID="{C816C38F-D644-4A7D-81EE-A8547CC6C869}" presName="bgRect" presStyleLbl="bgShp" presStyleIdx="3" presStyleCnt="5"/>
      <dgm:spPr/>
    </dgm:pt>
    <dgm:pt modelId="{4EFC6FAD-C6F8-4A39-B55D-B70C7701B990}" type="pres">
      <dgm:prSet presAssocID="{C816C38F-D644-4A7D-81EE-A8547CC6C86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09E8DB1E-A901-4CB7-9FBF-6AD1BAA25CC1}" type="pres">
      <dgm:prSet presAssocID="{C816C38F-D644-4A7D-81EE-A8547CC6C869}" presName="spaceRect" presStyleCnt="0"/>
      <dgm:spPr/>
    </dgm:pt>
    <dgm:pt modelId="{D0CF0A0A-24B8-49F4-A8F9-DACB170968A0}" type="pres">
      <dgm:prSet presAssocID="{C816C38F-D644-4A7D-81EE-A8547CC6C869}" presName="parTx" presStyleLbl="revTx" presStyleIdx="3" presStyleCnt="5">
        <dgm:presLayoutVars>
          <dgm:chMax val="0"/>
          <dgm:chPref val="0"/>
        </dgm:presLayoutVars>
      </dgm:prSet>
      <dgm:spPr/>
    </dgm:pt>
    <dgm:pt modelId="{6765A3C4-EC07-4990-9B7B-BF8261409B30}" type="pres">
      <dgm:prSet presAssocID="{C53A7EA8-B982-43D3-BB66-CA7AEC6B19E9}" presName="sibTrans" presStyleCnt="0"/>
      <dgm:spPr/>
    </dgm:pt>
    <dgm:pt modelId="{59C11FD8-99B3-4961-AE22-B4C1AC752312}" type="pres">
      <dgm:prSet presAssocID="{B052A4A1-5C64-4B0F-BB38-0C4AA31BC2AD}" presName="compNode" presStyleCnt="0"/>
      <dgm:spPr/>
    </dgm:pt>
    <dgm:pt modelId="{0DA9809A-8131-445F-89B1-07B17804F473}" type="pres">
      <dgm:prSet presAssocID="{B052A4A1-5C64-4B0F-BB38-0C4AA31BC2AD}" presName="bgRect" presStyleLbl="bgShp" presStyleIdx="4" presStyleCnt="5"/>
      <dgm:spPr/>
    </dgm:pt>
    <dgm:pt modelId="{287E123F-D2DA-41EC-8598-136BAF04434B}" type="pres">
      <dgm:prSet presAssocID="{B052A4A1-5C64-4B0F-BB38-0C4AA31BC2A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6D68A2D4-4E93-4C0A-900C-2BAAABD48BDC}" type="pres">
      <dgm:prSet presAssocID="{B052A4A1-5C64-4B0F-BB38-0C4AA31BC2AD}" presName="spaceRect" presStyleCnt="0"/>
      <dgm:spPr/>
    </dgm:pt>
    <dgm:pt modelId="{914A725F-56B3-46E3-865A-1644C9999BDE}" type="pres">
      <dgm:prSet presAssocID="{B052A4A1-5C64-4B0F-BB38-0C4AA31BC2AD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BF9BC22-1F36-4A5D-AED2-5B977D1960AD}" srcId="{9A02364F-17ED-441C-9959-089A34A17E4E}" destId="{C816C38F-D644-4A7D-81EE-A8547CC6C869}" srcOrd="3" destOrd="0" parTransId="{91448170-654D-4D93-81FF-D17783ACDFCE}" sibTransId="{C53A7EA8-B982-43D3-BB66-CA7AEC6B19E9}"/>
    <dgm:cxn modelId="{A0C4FE5C-42C9-4EB0-9E48-8D8012F68E9F}" srcId="{9A02364F-17ED-441C-9959-089A34A17E4E}" destId="{D730D1DD-DABE-45FF-80F8-C993CA47D47F}" srcOrd="0" destOrd="0" parTransId="{AF201CD1-E37E-4100-99D1-EB5AEFCC9520}" sibTransId="{18D01192-8FF6-45D2-A400-481BEA972277}"/>
    <dgm:cxn modelId="{BBFC3E5D-8447-4F00-9B22-4CD349450D62}" srcId="{9A02364F-17ED-441C-9959-089A34A17E4E}" destId="{0B3C8CE1-12B7-49C4-813F-2505F957F7B6}" srcOrd="1" destOrd="0" parTransId="{EC43A63E-2774-44CB-A54A-98C0892C8F38}" sibTransId="{1252A804-8471-412A-8DA6-B13CCBA0E404}"/>
    <dgm:cxn modelId="{E12A7E5D-28D9-4C69-BAB6-652E2C0DF907}" type="presOf" srcId="{C816C38F-D644-4A7D-81EE-A8547CC6C869}" destId="{D0CF0A0A-24B8-49F4-A8F9-DACB170968A0}" srcOrd="0" destOrd="0" presId="urn:microsoft.com/office/officeart/2018/2/layout/IconVerticalSolidList"/>
    <dgm:cxn modelId="{FC285766-5803-4849-B526-C2248477FEED}" type="presOf" srcId="{B052A4A1-5C64-4B0F-BB38-0C4AA31BC2AD}" destId="{914A725F-56B3-46E3-865A-1644C9999BDE}" srcOrd="0" destOrd="0" presId="urn:microsoft.com/office/officeart/2018/2/layout/IconVerticalSolidList"/>
    <dgm:cxn modelId="{FD908167-F5EC-46B7-9F89-02E909F76BD5}" type="presOf" srcId="{7C425E21-8152-4B23-A4FC-B0F1097AF7F7}" destId="{A1AD6C1B-E0B4-46BB-8362-83B245E58818}" srcOrd="0" destOrd="0" presId="urn:microsoft.com/office/officeart/2018/2/layout/IconVerticalSolidList"/>
    <dgm:cxn modelId="{24A12C71-18FF-44AC-B10B-73B5059ADA84}" type="presOf" srcId="{9A02364F-17ED-441C-9959-089A34A17E4E}" destId="{2420AA99-E900-4810-9127-734A7748D2B3}" srcOrd="0" destOrd="0" presId="urn:microsoft.com/office/officeart/2018/2/layout/IconVerticalSolidList"/>
    <dgm:cxn modelId="{D4E02A82-FE34-472A-8437-36584BCF1E7E}" srcId="{9A02364F-17ED-441C-9959-089A34A17E4E}" destId="{B052A4A1-5C64-4B0F-BB38-0C4AA31BC2AD}" srcOrd="4" destOrd="0" parTransId="{5845AE9E-6370-4DC3-86CF-FA7F17C15D09}" sibTransId="{95E99C88-2DA8-4A5B-A01B-2807983F2689}"/>
    <dgm:cxn modelId="{E10B5D8F-4F3C-4FDB-A409-08E0AFA94FDF}" type="presOf" srcId="{D730D1DD-DABE-45FF-80F8-C993CA47D47F}" destId="{E1140B28-112C-4531-BFB0-98CA8BC1E074}" srcOrd="0" destOrd="0" presId="urn:microsoft.com/office/officeart/2018/2/layout/IconVerticalSolidList"/>
    <dgm:cxn modelId="{3B5445A8-42BC-4AC6-950D-CB0F86FA2EAB}" type="presOf" srcId="{0B3C8CE1-12B7-49C4-813F-2505F957F7B6}" destId="{82A01F92-53EB-4D3E-B4A6-84C100CF9461}" srcOrd="0" destOrd="0" presId="urn:microsoft.com/office/officeart/2018/2/layout/IconVerticalSolidList"/>
    <dgm:cxn modelId="{943E30C8-031C-4CDF-A121-79A1C3DD9D0F}" srcId="{9A02364F-17ED-441C-9959-089A34A17E4E}" destId="{7C425E21-8152-4B23-A4FC-B0F1097AF7F7}" srcOrd="2" destOrd="0" parTransId="{1B0D3AC3-42A6-48B9-95E1-1E4F81703A7A}" sibTransId="{DE8C0F24-84C2-4438-8206-3BC92C143D1C}"/>
    <dgm:cxn modelId="{EBA3D42B-21C0-43BB-80D9-C4D3EF81E6D0}" type="presParOf" srcId="{2420AA99-E900-4810-9127-734A7748D2B3}" destId="{8143F86A-DD6A-42AD-8103-326D7BE46C9E}" srcOrd="0" destOrd="0" presId="urn:microsoft.com/office/officeart/2018/2/layout/IconVerticalSolidList"/>
    <dgm:cxn modelId="{BFC7B9A3-36E5-4B15-B923-F0B305A6FE71}" type="presParOf" srcId="{8143F86A-DD6A-42AD-8103-326D7BE46C9E}" destId="{A34C25B3-205F-46A0-8DEF-DB61D0C9F497}" srcOrd="0" destOrd="0" presId="urn:microsoft.com/office/officeart/2018/2/layout/IconVerticalSolidList"/>
    <dgm:cxn modelId="{76DDF798-8257-4082-B9B0-EA04F6E70094}" type="presParOf" srcId="{8143F86A-DD6A-42AD-8103-326D7BE46C9E}" destId="{C404C7FF-6C8A-4EFE-9E07-C85A43967507}" srcOrd="1" destOrd="0" presId="urn:microsoft.com/office/officeart/2018/2/layout/IconVerticalSolidList"/>
    <dgm:cxn modelId="{2F4C363A-B870-405D-B859-C73C704A31DE}" type="presParOf" srcId="{8143F86A-DD6A-42AD-8103-326D7BE46C9E}" destId="{DCD7C32E-D4E7-4627-90EF-C1E770CF8A49}" srcOrd="2" destOrd="0" presId="urn:microsoft.com/office/officeart/2018/2/layout/IconVerticalSolidList"/>
    <dgm:cxn modelId="{74945BA7-F7DF-45E2-9F04-860F751F3AE9}" type="presParOf" srcId="{8143F86A-DD6A-42AD-8103-326D7BE46C9E}" destId="{E1140B28-112C-4531-BFB0-98CA8BC1E074}" srcOrd="3" destOrd="0" presId="urn:microsoft.com/office/officeart/2018/2/layout/IconVerticalSolidList"/>
    <dgm:cxn modelId="{2216A729-5833-443A-AF7C-F405683586E8}" type="presParOf" srcId="{2420AA99-E900-4810-9127-734A7748D2B3}" destId="{B3099021-A73A-4189-BC37-0538557717BD}" srcOrd="1" destOrd="0" presId="urn:microsoft.com/office/officeart/2018/2/layout/IconVerticalSolidList"/>
    <dgm:cxn modelId="{3790F9EF-AB0D-4ED6-9A7A-7BCDE6F74BD6}" type="presParOf" srcId="{2420AA99-E900-4810-9127-734A7748D2B3}" destId="{37E49F2F-5DEB-4049-8807-589D6676FA37}" srcOrd="2" destOrd="0" presId="urn:microsoft.com/office/officeart/2018/2/layout/IconVerticalSolidList"/>
    <dgm:cxn modelId="{262437B1-DB19-4378-AB81-A394E5EFE3A8}" type="presParOf" srcId="{37E49F2F-5DEB-4049-8807-589D6676FA37}" destId="{0293260F-04C9-4C6E-A867-53D83106D339}" srcOrd="0" destOrd="0" presId="urn:microsoft.com/office/officeart/2018/2/layout/IconVerticalSolidList"/>
    <dgm:cxn modelId="{36C5E6BE-4057-462E-BAA3-703FA6546A55}" type="presParOf" srcId="{37E49F2F-5DEB-4049-8807-589D6676FA37}" destId="{99D1B472-248C-43DD-8ADC-CB589E775C98}" srcOrd="1" destOrd="0" presId="urn:microsoft.com/office/officeart/2018/2/layout/IconVerticalSolidList"/>
    <dgm:cxn modelId="{C8984E3F-020F-4E65-96FD-DA651769699B}" type="presParOf" srcId="{37E49F2F-5DEB-4049-8807-589D6676FA37}" destId="{688352FF-E7F6-48DC-872A-D36E87B205B6}" srcOrd="2" destOrd="0" presId="urn:microsoft.com/office/officeart/2018/2/layout/IconVerticalSolidList"/>
    <dgm:cxn modelId="{4BAEC61C-CBC7-4A23-9E39-849CD8EF14B7}" type="presParOf" srcId="{37E49F2F-5DEB-4049-8807-589D6676FA37}" destId="{82A01F92-53EB-4D3E-B4A6-84C100CF9461}" srcOrd="3" destOrd="0" presId="urn:microsoft.com/office/officeart/2018/2/layout/IconVerticalSolidList"/>
    <dgm:cxn modelId="{C3907B4D-58A5-44FE-A229-F865711FE4EA}" type="presParOf" srcId="{2420AA99-E900-4810-9127-734A7748D2B3}" destId="{B19095BF-0C38-410E-99CC-960E08564E33}" srcOrd="3" destOrd="0" presId="urn:microsoft.com/office/officeart/2018/2/layout/IconVerticalSolidList"/>
    <dgm:cxn modelId="{5BE92817-6139-4D95-BFBC-AB63A4E41795}" type="presParOf" srcId="{2420AA99-E900-4810-9127-734A7748D2B3}" destId="{DFB541F0-9E89-4ED7-A0F1-35011107F6D9}" srcOrd="4" destOrd="0" presId="urn:microsoft.com/office/officeart/2018/2/layout/IconVerticalSolidList"/>
    <dgm:cxn modelId="{14D436BD-C2BF-48B2-B66D-D3435C019CE7}" type="presParOf" srcId="{DFB541F0-9E89-4ED7-A0F1-35011107F6D9}" destId="{274C0F56-726A-47F7-8A08-DDE29B883A1A}" srcOrd="0" destOrd="0" presId="urn:microsoft.com/office/officeart/2018/2/layout/IconVerticalSolidList"/>
    <dgm:cxn modelId="{17526CF2-3559-4DDC-99CA-24556B13C937}" type="presParOf" srcId="{DFB541F0-9E89-4ED7-A0F1-35011107F6D9}" destId="{BE941906-8476-4630-86E1-3D16FCF7E6C5}" srcOrd="1" destOrd="0" presId="urn:microsoft.com/office/officeart/2018/2/layout/IconVerticalSolidList"/>
    <dgm:cxn modelId="{58532921-F4D4-4450-BF52-D5A417478931}" type="presParOf" srcId="{DFB541F0-9E89-4ED7-A0F1-35011107F6D9}" destId="{CCFC2025-D85F-4C19-9CFC-36F4CD85C176}" srcOrd="2" destOrd="0" presId="urn:microsoft.com/office/officeart/2018/2/layout/IconVerticalSolidList"/>
    <dgm:cxn modelId="{19A168EB-5612-4E05-B1D2-2F69A2B79179}" type="presParOf" srcId="{DFB541F0-9E89-4ED7-A0F1-35011107F6D9}" destId="{A1AD6C1B-E0B4-46BB-8362-83B245E58818}" srcOrd="3" destOrd="0" presId="urn:microsoft.com/office/officeart/2018/2/layout/IconVerticalSolidList"/>
    <dgm:cxn modelId="{94AA2E63-991E-48A0-AE13-B3BBC964E1C3}" type="presParOf" srcId="{2420AA99-E900-4810-9127-734A7748D2B3}" destId="{3015C15F-E079-4BD6-893B-EB07D2FAA378}" srcOrd="5" destOrd="0" presId="urn:microsoft.com/office/officeart/2018/2/layout/IconVerticalSolidList"/>
    <dgm:cxn modelId="{9FB06076-45EF-429F-A005-8D257DEA08F2}" type="presParOf" srcId="{2420AA99-E900-4810-9127-734A7748D2B3}" destId="{D36FD17A-1AD2-4AE6-BC44-2D63CD978FD7}" srcOrd="6" destOrd="0" presId="urn:microsoft.com/office/officeart/2018/2/layout/IconVerticalSolidList"/>
    <dgm:cxn modelId="{4BD6BC51-9E60-4EFD-BE50-F4DACB9A4348}" type="presParOf" srcId="{D36FD17A-1AD2-4AE6-BC44-2D63CD978FD7}" destId="{04F5CFC9-C44B-4F6A-9893-AE19EBD7712F}" srcOrd="0" destOrd="0" presId="urn:microsoft.com/office/officeart/2018/2/layout/IconVerticalSolidList"/>
    <dgm:cxn modelId="{12E77F84-5C23-4286-A232-E5ABAA06E5AF}" type="presParOf" srcId="{D36FD17A-1AD2-4AE6-BC44-2D63CD978FD7}" destId="{4EFC6FAD-C6F8-4A39-B55D-B70C7701B990}" srcOrd="1" destOrd="0" presId="urn:microsoft.com/office/officeart/2018/2/layout/IconVerticalSolidList"/>
    <dgm:cxn modelId="{513751F9-CCDE-4359-B4D1-0E2995D15085}" type="presParOf" srcId="{D36FD17A-1AD2-4AE6-BC44-2D63CD978FD7}" destId="{09E8DB1E-A901-4CB7-9FBF-6AD1BAA25CC1}" srcOrd="2" destOrd="0" presId="urn:microsoft.com/office/officeart/2018/2/layout/IconVerticalSolidList"/>
    <dgm:cxn modelId="{7C0A30D9-0883-458D-AACA-36AC4A528961}" type="presParOf" srcId="{D36FD17A-1AD2-4AE6-BC44-2D63CD978FD7}" destId="{D0CF0A0A-24B8-49F4-A8F9-DACB170968A0}" srcOrd="3" destOrd="0" presId="urn:microsoft.com/office/officeart/2018/2/layout/IconVerticalSolidList"/>
    <dgm:cxn modelId="{08E07CC1-0187-48F2-8D97-B9CEE3B71DC4}" type="presParOf" srcId="{2420AA99-E900-4810-9127-734A7748D2B3}" destId="{6765A3C4-EC07-4990-9B7B-BF8261409B30}" srcOrd="7" destOrd="0" presId="urn:microsoft.com/office/officeart/2018/2/layout/IconVerticalSolidList"/>
    <dgm:cxn modelId="{1FB3425A-02E2-45B2-9819-632D516C86F1}" type="presParOf" srcId="{2420AA99-E900-4810-9127-734A7748D2B3}" destId="{59C11FD8-99B3-4961-AE22-B4C1AC752312}" srcOrd="8" destOrd="0" presId="urn:microsoft.com/office/officeart/2018/2/layout/IconVerticalSolidList"/>
    <dgm:cxn modelId="{E6468C1F-656B-4890-ADE0-3AB54DC7CE51}" type="presParOf" srcId="{59C11FD8-99B3-4961-AE22-B4C1AC752312}" destId="{0DA9809A-8131-445F-89B1-07B17804F473}" srcOrd="0" destOrd="0" presId="urn:microsoft.com/office/officeart/2018/2/layout/IconVerticalSolidList"/>
    <dgm:cxn modelId="{6E24F12B-3283-4BEB-B928-9BFBC8FB1C63}" type="presParOf" srcId="{59C11FD8-99B3-4961-AE22-B4C1AC752312}" destId="{287E123F-D2DA-41EC-8598-136BAF04434B}" srcOrd="1" destOrd="0" presId="urn:microsoft.com/office/officeart/2018/2/layout/IconVerticalSolidList"/>
    <dgm:cxn modelId="{6E0CE794-83D5-4DCB-A700-8B404A00304C}" type="presParOf" srcId="{59C11FD8-99B3-4961-AE22-B4C1AC752312}" destId="{6D68A2D4-4E93-4C0A-900C-2BAAABD48BDC}" srcOrd="2" destOrd="0" presId="urn:microsoft.com/office/officeart/2018/2/layout/IconVerticalSolidList"/>
    <dgm:cxn modelId="{B782D19C-8D59-4399-8394-AB21355C4CCF}" type="presParOf" srcId="{59C11FD8-99B3-4961-AE22-B4C1AC752312}" destId="{914A725F-56B3-46E3-865A-1644C9999BD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E2035E4-6DCF-4B87-89D3-C71A529EFD7B}" type="doc">
      <dgm:prSet loTypeId="urn:microsoft.com/office/officeart/2005/8/layout/default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1012AE-9799-48F1-8A12-7D770F5AAF4A}">
      <dgm:prSet/>
      <dgm:spPr/>
      <dgm:t>
        <a:bodyPr/>
        <a:lstStyle/>
        <a:p>
          <a:r>
            <a:rPr lang="en-US"/>
            <a:t>Excellent at written and oral</a:t>
          </a:r>
        </a:p>
      </dgm:t>
    </dgm:pt>
    <dgm:pt modelId="{AC1D9B2E-F5E9-4629-89AD-43A075D4FC69}" type="parTrans" cxnId="{4E888228-CE11-4CCD-BFEA-A41C570D3F92}">
      <dgm:prSet/>
      <dgm:spPr/>
      <dgm:t>
        <a:bodyPr/>
        <a:lstStyle/>
        <a:p>
          <a:endParaRPr lang="en-US"/>
        </a:p>
      </dgm:t>
    </dgm:pt>
    <dgm:pt modelId="{8CFA84BF-F92E-4620-A692-02CC4CD88BC1}" type="sibTrans" cxnId="{4E888228-CE11-4CCD-BFEA-A41C570D3F92}">
      <dgm:prSet phldrT="01" phldr="0"/>
      <dgm:spPr/>
      <dgm:t>
        <a:bodyPr/>
        <a:lstStyle/>
        <a:p>
          <a:endParaRPr lang="en-US"/>
        </a:p>
      </dgm:t>
    </dgm:pt>
    <dgm:pt modelId="{2BFFBD5E-EB3C-4D3B-AF84-B33BA12559F5}">
      <dgm:prSet/>
      <dgm:spPr/>
      <dgm:t>
        <a:bodyPr/>
        <a:lstStyle/>
        <a:p>
          <a:r>
            <a:rPr lang="en-US"/>
            <a:t>Feedback, feedback, feedback</a:t>
          </a:r>
        </a:p>
      </dgm:t>
    </dgm:pt>
    <dgm:pt modelId="{49FA5F14-8273-4D69-9ED9-E2ACD4140D11}" type="parTrans" cxnId="{08A80D2B-D6D4-4AFA-892E-65E4D252E28E}">
      <dgm:prSet/>
      <dgm:spPr/>
      <dgm:t>
        <a:bodyPr/>
        <a:lstStyle/>
        <a:p>
          <a:endParaRPr lang="en-US"/>
        </a:p>
      </dgm:t>
    </dgm:pt>
    <dgm:pt modelId="{6A99D9FA-399A-4700-865E-5CD787FEF2AA}" type="sibTrans" cxnId="{08A80D2B-D6D4-4AFA-892E-65E4D252E28E}">
      <dgm:prSet phldrT="02" phldr="0"/>
      <dgm:spPr/>
      <dgm:t>
        <a:bodyPr/>
        <a:lstStyle/>
        <a:p>
          <a:endParaRPr lang="en-US"/>
        </a:p>
      </dgm:t>
    </dgm:pt>
    <dgm:pt modelId="{E549D9AF-109B-4993-9283-2FBEA3EACFE2}">
      <dgm:prSet/>
      <dgm:spPr/>
      <dgm:t>
        <a:bodyPr/>
        <a:lstStyle/>
        <a:p>
          <a:r>
            <a:rPr lang="en-US"/>
            <a:t>Never have evaluation sessions alone</a:t>
          </a:r>
        </a:p>
      </dgm:t>
    </dgm:pt>
    <dgm:pt modelId="{F59086BA-1623-476C-ADD3-D5AD905559CE}" type="parTrans" cxnId="{D073BA5B-3035-48C0-9314-E234B0C19F8C}">
      <dgm:prSet/>
      <dgm:spPr/>
      <dgm:t>
        <a:bodyPr/>
        <a:lstStyle/>
        <a:p>
          <a:endParaRPr lang="en-US"/>
        </a:p>
      </dgm:t>
    </dgm:pt>
    <dgm:pt modelId="{24FDEF8F-13C5-4C7B-ACD2-2316050C5014}" type="sibTrans" cxnId="{D073BA5B-3035-48C0-9314-E234B0C19F8C}">
      <dgm:prSet phldrT="03" phldr="0"/>
      <dgm:spPr/>
      <dgm:t>
        <a:bodyPr/>
        <a:lstStyle/>
        <a:p>
          <a:endParaRPr lang="en-US"/>
        </a:p>
      </dgm:t>
    </dgm:pt>
    <dgm:pt modelId="{74EBE391-4CAE-4E83-B367-8D4E7681A068}">
      <dgm:prSet/>
      <dgm:spPr/>
      <dgm:t>
        <a:bodyPr/>
        <a:lstStyle/>
        <a:p>
          <a:r>
            <a:rPr lang="en-US" dirty="0"/>
            <a:t>Create the feedback circle</a:t>
          </a:r>
        </a:p>
      </dgm:t>
    </dgm:pt>
    <dgm:pt modelId="{718657CC-78DC-40D1-83C3-2E6A62A2FB26}" type="parTrans" cxnId="{C417EB3B-E795-4DC9-BD90-EDD431915810}">
      <dgm:prSet/>
      <dgm:spPr/>
      <dgm:t>
        <a:bodyPr/>
        <a:lstStyle/>
        <a:p>
          <a:endParaRPr lang="en-US"/>
        </a:p>
      </dgm:t>
    </dgm:pt>
    <dgm:pt modelId="{8EB24258-ADFE-4563-88B6-B70295FB0B59}" type="sibTrans" cxnId="{C417EB3B-E795-4DC9-BD90-EDD431915810}">
      <dgm:prSet phldrT="04" phldr="0"/>
      <dgm:spPr/>
      <dgm:t>
        <a:bodyPr/>
        <a:lstStyle/>
        <a:p>
          <a:endParaRPr lang="en-US"/>
        </a:p>
      </dgm:t>
    </dgm:pt>
    <dgm:pt modelId="{EE93B823-5D27-4CE0-BBB7-2AB170DD3C28}">
      <dgm:prSet/>
      <dgm:spPr/>
      <dgm:t>
        <a:bodyPr/>
        <a:lstStyle/>
        <a:p>
          <a:r>
            <a:rPr lang="en-US"/>
            <a:t>Sandwich method</a:t>
          </a:r>
        </a:p>
      </dgm:t>
    </dgm:pt>
    <dgm:pt modelId="{64528F14-D93F-435D-9D22-651BEB204063}" type="parTrans" cxnId="{3EFC3BD8-F7E7-4D86-ADB6-D4F3E2154F00}">
      <dgm:prSet/>
      <dgm:spPr/>
      <dgm:t>
        <a:bodyPr/>
        <a:lstStyle/>
        <a:p>
          <a:endParaRPr lang="en-US"/>
        </a:p>
      </dgm:t>
    </dgm:pt>
    <dgm:pt modelId="{CD1B3D32-8263-4874-9B7A-FBFB77C21E27}" type="sibTrans" cxnId="{3EFC3BD8-F7E7-4D86-ADB6-D4F3E2154F00}">
      <dgm:prSet phldrT="05" phldr="0"/>
      <dgm:spPr/>
      <dgm:t>
        <a:bodyPr/>
        <a:lstStyle/>
        <a:p>
          <a:endParaRPr lang="en-US"/>
        </a:p>
      </dgm:t>
    </dgm:pt>
    <dgm:pt modelId="{D8F01F8B-7DD9-4800-978E-178F0C6B3A65}" type="pres">
      <dgm:prSet presAssocID="{AE2035E4-6DCF-4B87-89D3-C71A529EFD7B}" presName="diagram" presStyleCnt="0">
        <dgm:presLayoutVars>
          <dgm:dir/>
          <dgm:resizeHandles val="exact"/>
        </dgm:presLayoutVars>
      </dgm:prSet>
      <dgm:spPr/>
    </dgm:pt>
    <dgm:pt modelId="{3F1416B7-B486-4991-9DD3-9D67C0995702}" type="pres">
      <dgm:prSet presAssocID="{871012AE-9799-48F1-8A12-7D770F5AAF4A}" presName="node" presStyleLbl="node1" presStyleIdx="0" presStyleCnt="5">
        <dgm:presLayoutVars>
          <dgm:bulletEnabled val="1"/>
        </dgm:presLayoutVars>
      </dgm:prSet>
      <dgm:spPr/>
    </dgm:pt>
    <dgm:pt modelId="{E9C4CA5D-4FDE-47CD-B4CB-C9326803FC76}" type="pres">
      <dgm:prSet presAssocID="{8CFA84BF-F92E-4620-A692-02CC4CD88BC1}" presName="sibTrans" presStyleCnt="0"/>
      <dgm:spPr/>
    </dgm:pt>
    <dgm:pt modelId="{46C5BE81-4215-405D-8B76-A2865084006C}" type="pres">
      <dgm:prSet presAssocID="{2BFFBD5E-EB3C-4D3B-AF84-B33BA12559F5}" presName="node" presStyleLbl="node1" presStyleIdx="1" presStyleCnt="5">
        <dgm:presLayoutVars>
          <dgm:bulletEnabled val="1"/>
        </dgm:presLayoutVars>
      </dgm:prSet>
      <dgm:spPr/>
    </dgm:pt>
    <dgm:pt modelId="{7FCB1D9F-DA85-4681-B8DB-A162C242E53A}" type="pres">
      <dgm:prSet presAssocID="{6A99D9FA-399A-4700-865E-5CD787FEF2AA}" presName="sibTrans" presStyleCnt="0"/>
      <dgm:spPr/>
    </dgm:pt>
    <dgm:pt modelId="{8510B6C9-0C65-4E94-8CB1-B5465A025A89}" type="pres">
      <dgm:prSet presAssocID="{E549D9AF-109B-4993-9283-2FBEA3EACFE2}" presName="node" presStyleLbl="node1" presStyleIdx="2" presStyleCnt="5">
        <dgm:presLayoutVars>
          <dgm:bulletEnabled val="1"/>
        </dgm:presLayoutVars>
      </dgm:prSet>
      <dgm:spPr/>
    </dgm:pt>
    <dgm:pt modelId="{F992691F-A94D-4F07-A139-606B7C1D2EC0}" type="pres">
      <dgm:prSet presAssocID="{24FDEF8F-13C5-4C7B-ACD2-2316050C5014}" presName="sibTrans" presStyleCnt="0"/>
      <dgm:spPr/>
    </dgm:pt>
    <dgm:pt modelId="{7ED3C2AC-F094-4445-946F-B95BA9757823}" type="pres">
      <dgm:prSet presAssocID="{74EBE391-4CAE-4E83-B367-8D4E7681A068}" presName="node" presStyleLbl="node1" presStyleIdx="3" presStyleCnt="5">
        <dgm:presLayoutVars>
          <dgm:bulletEnabled val="1"/>
        </dgm:presLayoutVars>
      </dgm:prSet>
      <dgm:spPr/>
    </dgm:pt>
    <dgm:pt modelId="{1CF27C09-5EC0-4350-846A-6EF898E2EB7B}" type="pres">
      <dgm:prSet presAssocID="{8EB24258-ADFE-4563-88B6-B70295FB0B59}" presName="sibTrans" presStyleCnt="0"/>
      <dgm:spPr/>
    </dgm:pt>
    <dgm:pt modelId="{884459F3-4B5B-4718-9799-D7881C366D09}" type="pres">
      <dgm:prSet presAssocID="{EE93B823-5D27-4CE0-BBB7-2AB170DD3C28}" presName="node" presStyleLbl="node1" presStyleIdx="4" presStyleCnt="5">
        <dgm:presLayoutVars>
          <dgm:bulletEnabled val="1"/>
        </dgm:presLayoutVars>
      </dgm:prSet>
      <dgm:spPr/>
    </dgm:pt>
  </dgm:ptLst>
  <dgm:cxnLst>
    <dgm:cxn modelId="{23301104-974B-4556-A2A2-847A94A7C464}" type="presOf" srcId="{871012AE-9799-48F1-8A12-7D770F5AAF4A}" destId="{3F1416B7-B486-4991-9DD3-9D67C0995702}" srcOrd="0" destOrd="0" presId="urn:microsoft.com/office/officeart/2005/8/layout/default"/>
    <dgm:cxn modelId="{9DC1A61B-A4BD-4C31-A562-C3074E05C68D}" type="presOf" srcId="{EE93B823-5D27-4CE0-BBB7-2AB170DD3C28}" destId="{884459F3-4B5B-4718-9799-D7881C366D09}" srcOrd="0" destOrd="0" presId="urn:microsoft.com/office/officeart/2005/8/layout/default"/>
    <dgm:cxn modelId="{2B0AD01F-5491-4305-BE2D-0B88E15D890C}" type="presOf" srcId="{74EBE391-4CAE-4E83-B367-8D4E7681A068}" destId="{7ED3C2AC-F094-4445-946F-B95BA9757823}" srcOrd="0" destOrd="0" presId="urn:microsoft.com/office/officeart/2005/8/layout/default"/>
    <dgm:cxn modelId="{B424FD1F-7F30-49FA-95DD-74093AABB3EA}" type="presOf" srcId="{AE2035E4-6DCF-4B87-89D3-C71A529EFD7B}" destId="{D8F01F8B-7DD9-4800-978E-178F0C6B3A65}" srcOrd="0" destOrd="0" presId="urn:microsoft.com/office/officeart/2005/8/layout/default"/>
    <dgm:cxn modelId="{4E888228-CE11-4CCD-BFEA-A41C570D3F92}" srcId="{AE2035E4-6DCF-4B87-89D3-C71A529EFD7B}" destId="{871012AE-9799-48F1-8A12-7D770F5AAF4A}" srcOrd="0" destOrd="0" parTransId="{AC1D9B2E-F5E9-4629-89AD-43A075D4FC69}" sibTransId="{8CFA84BF-F92E-4620-A692-02CC4CD88BC1}"/>
    <dgm:cxn modelId="{08A80D2B-D6D4-4AFA-892E-65E4D252E28E}" srcId="{AE2035E4-6DCF-4B87-89D3-C71A529EFD7B}" destId="{2BFFBD5E-EB3C-4D3B-AF84-B33BA12559F5}" srcOrd="1" destOrd="0" parTransId="{49FA5F14-8273-4D69-9ED9-E2ACD4140D11}" sibTransId="{6A99D9FA-399A-4700-865E-5CD787FEF2AA}"/>
    <dgm:cxn modelId="{C417EB3B-E795-4DC9-BD90-EDD431915810}" srcId="{AE2035E4-6DCF-4B87-89D3-C71A529EFD7B}" destId="{74EBE391-4CAE-4E83-B367-8D4E7681A068}" srcOrd="3" destOrd="0" parTransId="{718657CC-78DC-40D1-83C3-2E6A62A2FB26}" sibTransId="{8EB24258-ADFE-4563-88B6-B70295FB0B59}"/>
    <dgm:cxn modelId="{FB9D4640-4C03-4E64-9591-F9CF2621C1D4}" type="presOf" srcId="{E549D9AF-109B-4993-9283-2FBEA3EACFE2}" destId="{8510B6C9-0C65-4E94-8CB1-B5465A025A89}" srcOrd="0" destOrd="0" presId="urn:microsoft.com/office/officeart/2005/8/layout/default"/>
    <dgm:cxn modelId="{D073BA5B-3035-48C0-9314-E234B0C19F8C}" srcId="{AE2035E4-6DCF-4B87-89D3-C71A529EFD7B}" destId="{E549D9AF-109B-4993-9283-2FBEA3EACFE2}" srcOrd="2" destOrd="0" parTransId="{F59086BA-1623-476C-ADD3-D5AD905559CE}" sibTransId="{24FDEF8F-13C5-4C7B-ACD2-2316050C5014}"/>
    <dgm:cxn modelId="{063CC04F-1621-4008-BC8C-81492712393E}" type="presOf" srcId="{2BFFBD5E-EB3C-4D3B-AF84-B33BA12559F5}" destId="{46C5BE81-4215-405D-8B76-A2865084006C}" srcOrd="0" destOrd="0" presId="urn:microsoft.com/office/officeart/2005/8/layout/default"/>
    <dgm:cxn modelId="{3EFC3BD8-F7E7-4D86-ADB6-D4F3E2154F00}" srcId="{AE2035E4-6DCF-4B87-89D3-C71A529EFD7B}" destId="{EE93B823-5D27-4CE0-BBB7-2AB170DD3C28}" srcOrd="4" destOrd="0" parTransId="{64528F14-D93F-435D-9D22-651BEB204063}" sibTransId="{CD1B3D32-8263-4874-9B7A-FBFB77C21E27}"/>
    <dgm:cxn modelId="{69FE1CFE-0F7D-4250-A88B-D93D8B34A598}" type="presParOf" srcId="{D8F01F8B-7DD9-4800-978E-178F0C6B3A65}" destId="{3F1416B7-B486-4991-9DD3-9D67C0995702}" srcOrd="0" destOrd="0" presId="urn:microsoft.com/office/officeart/2005/8/layout/default"/>
    <dgm:cxn modelId="{0A3BEBFF-746C-450E-9E39-68D361D108DF}" type="presParOf" srcId="{D8F01F8B-7DD9-4800-978E-178F0C6B3A65}" destId="{E9C4CA5D-4FDE-47CD-B4CB-C9326803FC76}" srcOrd="1" destOrd="0" presId="urn:microsoft.com/office/officeart/2005/8/layout/default"/>
    <dgm:cxn modelId="{A88A7B61-B833-46CB-ACB1-59B1FE9826C6}" type="presParOf" srcId="{D8F01F8B-7DD9-4800-978E-178F0C6B3A65}" destId="{46C5BE81-4215-405D-8B76-A2865084006C}" srcOrd="2" destOrd="0" presId="urn:microsoft.com/office/officeart/2005/8/layout/default"/>
    <dgm:cxn modelId="{1E3CFC8C-B784-4DFE-8AC0-024410DEEAEE}" type="presParOf" srcId="{D8F01F8B-7DD9-4800-978E-178F0C6B3A65}" destId="{7FCB1D9F-DA85-4681-B8DB-A162C242E53A}" srcOrd="3" destOrd="0" presId="urn:microsoft.com/office/officeart/2005/8/layout/default"/>
    <dgm:cxn modelId="{BA9F30E8-3146-44BC-BCAF-AFD443B789CD}" type="presParOf" srcId="{D8F01F8B-7DD9-4800-978E-178F0C6B3A65}" destId="{8510B6C9-0C65-4E94-8CB1-B5465A025A89}" srcOrd="4" destOrd="0" presId="urn:microsoft.com/office/officeart/2005/8/layout/default"/>
    <dgm:cxn modelId="{D2396993-D3A4-4F3D-A3F5-2BF618E89E6F}" type="presParOf" srcId="{D8F01F8B-7DD9-4800-978E-178F0C6B3A65}" destId="{F992691F-A94D-4F07-A139-606B7C1D2EC0}" srcOrd="5" destOrd="0" presId="urn:microsoft.com/office/officeart/2005/8/layout/default"/>
    <dgm:cxn modelId="{88881679-4566-4A80-A496-4124C106ADBC}" type="presParOf" srcId="{D8F01F8B-7DD9-4800-978E-178F0C6B3A65}" destId="{7ED3C2AC-F094-4445-946F-B95BA9757823}" srcOrd="6" destOrd="0" presId="urn:microsoft.com/office/officeart/2005/8/layout/default"/>
    <dgm:cxn modelId="{3E7AD4A5-5DB1-45D4-BB67-636242038586}" type="presParOf" srcId="{D8F01F8B-7DD9-4800-978E-178F0C6B3A65}" destId="{1CF27C09-5EC0-4350-846A-6EF898E2EB7B}" srcOrd="7" destOrd="0" presId="urn:microsoft.com/office/officeart/2005/8/layout/default"/>
    <dgm:cxn modelId="{AAF68D50-BCEC-46BE-9FC1-6FEE966884C7}" type="presParOf" srcId="{D8F01F8B-7DD9-4800-978E-178F0C6B3A65}" destId="{884459F3-4B5B-4718-9799-D7881C366D0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5285493-CA2B-4F4D-842E-A847E23A7570}" type="doc">
      <dgm:prSet loTypeId="urn:microsoft.com/office/officeart/2008/layout/LinedList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CE0EEF0-E9DF-45C4-98A6-C616FD69C972}">
      <dgm:prSet/>
      <dgm:spPr/>
      <dgm:t>
        <a:bodyPr/>
        <a:lstStyle/>
        <a:p>
          <a:r>
            <a:rPr lang="en-US"/>
            <a:t>There is no substitute.</a:t>
          </a:r>
        </a:p>
      </dgm:t>
    </dgm:pt>
    <dgm:pt modelId="{F901164B-CBC0-49D4-BB86-C45549CBAD9F}" type="parTrans" cxnId="{206A122B-9362-440A-9467-4A9519292FDA}">
      <dgm:prSet/>
      <dgm:spPr/>
      <dgm:t>
        <a:bodyPr/>
        <a:lstStyle/>
        <a:p>
          <a:endParaRPr lang="en-US"/>
        </a:p>
      </dgm:t>
    </dgm:pt>
    <dgm:pt modelId="{360848FD-C0A6-49D9-93EB-007441403C4F}" type="sibTrans" cxnId="{206A122B-9362-440A-9467-4A9519292FDA}">
      <dgm:prSet/>
      <dgm:spPr/>
      <dgm:t>
        <a:bodyPr/>
        <a:lstStyle/>
        <a:p>
          <a:endParaRPr lang="en-US"/>
        </a:p>
      </dgm:t>
    </dgm:pt>
    <dgm:pt modelId="{1E8F4D82-734E-4C31-8677-F463D776777B}">
      <dgm:prSet/>
      <dgm:spPr/>
      <dgm:t>
        <a:bodyPr/>
        <a:lstStyle/>
        <a:p>
          <a:r>
            <a:rPr lang="en-US"/>
            <a:t>Truth and honesty are </a:t>
          </a:r>
          <a:r>
            <a:rPr lang="en-US" i="1" u="sng"/>
            <a:t>ALWAYS</a:t>
          </a:r>
          <a:r>
            <a:rPr lang="en-US"/>
            <a:t> the best policies</a:t>
          </a:r>
        </a:p>
      </dgm:t>
    </dgm:pt>
    <dgm:pt modelId="{F2E3AEEF-737B-4AA3-98E7-1C5D80E6D69C}" type="parTrans" cxnId="{8BFF4251-0175-404B-92E3-D0DCDC7F6566}">
      <dgm:prSet/>
      <dgm:spPr/>
      <dgm:t>
        <a:bodyPr/>
        <a:lstStyle/>
        <a:p>
          <a:endParaRPr lang="en-US"/>
        </a:p>
      </dgm:t>
    </dgm:pt>
    <dgm:pt modelId="{0C4778F6-985B-4A3E-B4F0-4A7B8A8C8C8D}" type="sibTrans" cxnId="{8BFF4251-0175-404B-92E3-D0DCDC7F6566}">
      <dgm:prSet/>
      <dgm:spPr/>
      <dgm:t>
        <a:bodyPr/>
        <a:lstStyle/>
        <a:p>
          <a:endParaRPr lang="en-US"/>
        </a:p>
      </dgm:t>
    </dgm:pt>
    <dgm:pt modelId="{AC50EA3A-D10C-4683-AC68-419D0CCBAC39}">
      <dgm:prSet/>
      <dgm:spPr/>
      <dgm:t>
        <a:bodyPr/>
        <a:lstStyle/>
        <a:p>
          <a:r>
            <a:rPr lang="en-US"/>
            <a:t>Empathize with your trainee</a:t>
          </a:r>
        </a:p>
      </dgm:t>
    </dgm:pt>
    <dgm:pt modelId="{C7626B66-4411-4E11-ACD9-B595D1F799F1}" type="parTrans" cxnId="{E22CCE9F-1278-4867-B347-07CEB57D0407}">
      <dgm:prSet/>
      <dgm:spPr/>
      <dgm:t>
        <a:bodyPr/>
        <a:lstStyle/>
        <a:p>
          <a:endParaRPr lang="en-US"/>
        </a:p>
      </dgm:t>
    </dgm:pt>
    <dgm:pt modelId="{28D7ECDE-DFCB-4492-B588-16D435BFA8C0}" type="sibTrans" cxnId="{E22CCE9F-1278-4867-B347-07CEB57D0407}">
      <dgm:prSet/>
      <dgm:spPr/>
      <dgm:t>
        <a:bodyPr/>
        <a:lstStyle/>
        <a:p>
          <a:endParaRPr lang="en-US"/>
        </a:p>
      </dgm:t>
    </dgm:pt>
    <dgm:pt modelId="{DEC41253-DC0F-4303-A9D0-C5158B5B2389}">
      <dgm:prSet/>
      <dgm:spPr/>
      <dgm:t>
        <a:bodyPr/>
        <a:lstStyle/>
        <a:p>
          <a:r>
            <a:rPr lang="en-US"/>
            <a:t>Meet regularly with your supervisors</a:t>
          </a:r>
        </a:p>
      </dgm:t>
    </dgm:pt>
    <dgm:pt modelId="{F17AF1FE-AB04-42F7-ADCC-0057D23147D3}" type="parTrans" cxnId="{C7C9998B-9B52-4D04-9032-8A3ED16FBF42}">
      <dgm:prSet/>
      <dgm:spPr/>
      <dgm:t>
        <a:bodyPr/>
        <a:lstStyle/>
        <a:p>
          <a:endParaRPr lang="en-US"/>
        </a:p>
      </dgm:t>
    </dgm:pt>
    <dgm:pt modelId="{6B32F9A0-CABF-4F13-8CCB-C16BDADA2D9D}" type="sibTrans" cxnId="{C7C9998B-9B52-4D04-9032-8A3ED16FBF42}">
      <dgm:prSet/>
      <dgm:spPr/>
      <dgm:t>
        <a:bodyPr/>
        <a:lstStyle/>
        <a:p>
          <a:endParaRPr lang="en-US"/>
        </a:p>
      </dgm:t>
    </dgm:pt>
    <dgm:pt modelId="{38D26EF0-CA36-4310-91F8-6DB2EF50E525}" type="pres">
      <dgm:prSet presAssocID="{65285493-CA2B-4F4D-842E-A847E23A7570}" presName="vert0" presStyleCnt="0">
        <dgm:presLayoutVars>
          <dgm:dir/>
          <dgm:animOne val="branch"/>
          <dgm:animLvl val="lvl"/>
        </dgm:presLayoutVars>
      </dgm:prSet>
      <dgm:spPr/>
    </dgm:pt>
    <dgm:pt modelId="{C5D758E8-33D1-4F85-8097-4DA09BDCCA9B}" type="pres">
      <dgm:prSet presAssocID="{FCE0EEF0-E9DF-45C4-98A6-C616FD69C972}" presName="thickLine" presStyleLbl="alignNode1" presStyleIdx="0" presStyleCnt="4"/>
      <dgm:spPr/>
    </dgm:pt>
    <dgm:pt modelId="{616260D7-A9D1-4831-B8C7-45BF42C1FEE9}" type="pres">
      <dgm:prSet presAssocID="{FCE0EEF0-E9DF-45C4-98A6-C616FD69C972}" presName="horz1" presStyleCnt="0"/>
      <dgm:spPr/>
    </dgm:pt>
    <dgm:pt modelId="{1D1E608C-5849-49BA-801D-EEE85B2C46D5}" type="pres">
      <dgm:prSet presAssocID="{FCE0EEF0-E9DF-45C4-98A6-C616FD69C972}" presName="tx1" presStyleLbl="revTx" presStyleIdx="0" presStyleCnt="4"/>
      <dgm:spPr/>
    </dgm:pt>
    <dgm:pt modelId="{6B40A94A-A8C6-4A48-B2DE-8402725F5C92}" type="pres">
      <dgm:prSet presAssocID="{FCE0EEF0-E9DF-45C4-98A6-C616FD69C972}" presName="vert1" presStyleCnt="0"/>
      <dgm:spPr/>
    </dgm:pt>
    <dgm:pt modelId="{9867C111-5E13-4154-823B-57E3A663AF20}" type="pres">
      <dgm:prSet presAssocID="{1E8F4D82-734E-4C31-8677-F463D776777B}" presName="thickLine" presStyleLbl="alignNode1" presStyleIdx="1" presStyleCnt="4"/>
      <dgm:spPr/>
    </dgm:pt>
    <dgm:pt modelId="{A807C0C0-081F-4347-ABC7-066B3A32BD60}" type="pres">
      <dgm:prSet presAssocID="{1E8F4D82-734E-4C31-8677-F463D776777B}" presName="horz1" presStyleCnt="0"/>
      <dgm:spPr/>
    </dgm:pt>
    <dgm:pt modelId="{68834415-5C3C-4042-B50B-67B2CC8FF537}" type="pres">
      <dgm:prSet presAssocID="{1E8F4D82-734E-4C31-8677-F463D776777B}" presName="tx1" presStyleLbl="revTx" presStyleIdx="1" presStyleCnt="4"/>
      <dgm:spPr/>
    </dgm:pt>
    <dgm:pt modelId="{92A78353-9BB6-4B79-9B4E-A2619282B39E}" type="pres">
      <dgm:prSet presAssocID="{1E8F4D82-734E-4C31-8677-F463D776777B}" presName="vert1" presStyleCnt="0"/>
      <dgm:spPr/>
    </dgm:pt>
    <dgm:pt modelId="{0EAA4085-6F2D-4EF8-BE1F-BF138D6016ED}" type="pres">
      <dgm:prSet presAssocID="{AC50EA3A-D10C-4683-AC68-419D0CCBAC39}" presName="thickLine" presStyleLbl="alignNode1" presStyleIdx="2" presStyleCnt="4"/>
      <dgm:spPr/>
    </dgm:pt>
    <dgm:pt modelId="{36535364-04EB-4729-A8DE-D36A0D212193}" type="pres">
      <dgm:prSet presAssocID="{AC50EA3A-D10C-4683-AC68-419D0CCBAC39}" presName="horz1" presStyleCnt="0"/>
      <dgm:spPr/>
    </dgm:pt>
    <dgm:pt modelId="{7E011F0F-5572-4FBF-958C-EB2C0E0260F7}" type="pres">
      <dgm:prSet presAssocID="{AC50EA3A-D10C-4683-AC68-419D0CCBAC39}" presName="tx1" presStyleLbl="revTx" presStyleIdx="2" presStyleCnt="4"/>
      <dgm:spPr/>
    </dgm:pt>
    <dgm:pt modelId="{5C848150-601C-4E1A-8E49-25F47515712E}" type="pres">
      <dgm:prSet presAssocID="{AC50EA3A-D10C-4683-AC68-419D0CCBAC39}" presName="vert1" presStyleCnt="0"/>
      <dgm:spPr/>
    </dgm:pt>
    <dgm:pt modelId="{22E1DB74-3755-41AF-88BA-D07728C5DD9A}" type="pres">
      <dgm:prSet presAssocID="{DEC41253-DC0F-4303-A9D0-C5158B5B2389}" presName="thickLine" presStyleLbl="alignNode1" presStyleIdx="3" presStyleCnt="4"/>
      <dgm:spPr/>
    </dgm:pt>
    <dgm:pt modelId="{364EFC2B-57A5-4EB7-8C6F-62A0E30F90DB}" type="pres">
      <dgm:prSet presAssocID="{DEC41253-DC0F-4303-A9D0-C5158B5B2389}" presName="horz1" presStyleCnt="0"/>
      <dgm:spPr/>
    </dgm:pt>
    <dgm:pt modelId="{EF1B878C-6B17-478D-82CB-3457C210BA7B}" type="pres">
      <dgm:prSet presAssocID="{DEC41253-DC0F-4303-A9D0-C5158B5B2389}" presName="tx1" presStyleLbl="revTx" presStyleIdx="3" presStyleCnt="4"/>
      <dgm:spPr/>
    </dgm:pt>
    <dgm:pt modelId="{D4700726-01E9-41CD-A474-F55EC4EFF2EB}" type="pres">
      <dgm:prSet presAssocID="{DEC41253-DC0F-4303-A9D0-C5158B5B2389}" presName="vert1" presStyleCnt="0"/>
      <dgm:spPr/>
    </dgm:pt>
  </dgm:ptLst>
  <dgm:cxnLst>
    <dgm:cxn modelId="{206A122B-9362-440A-9467-4A9519292FDA}" srcId="{65285493-CA2B-4F4D-842E-A847E23A7570}" destId="{FCE0EEF0-E9DF-45C4-98A6-C616FD69C972}" srcOrd="0" destOrd="0" parTransId="{F901164B-CBC0-49D4-BB86-C45549CBAD9F}" sibTransId="{360848FD-C0A6-49D9-93EB-007441403C4F}"/>
    <dgm:cxn modelId="{984D5542-5685-43C4-843E-899C0D9E1DCD}" type="presOf" srcId="{65285493-CA2B-4F4D-842E-A847E23A7570}" destId="{38D26EF0-CA36-4310-91F8-6DB2EF50E525}" srcOrd="0" destOrd="0" presId="urn:microsoft.com/office/officeart/2008/layout/LinedList"/>
    <dgm:cxn modelId="{8BFF4251-0175-404B-92E3-D0DCDC7F6566}" srcId="{65285493-CA2B-4F4D-842E-A847E23A7570}" destId="{1E8F4D82-734E-4C31-8677-F463D776777B}" srcOrd="1" destOrd="0" parTransId="{F2E3AEEF-737B-4AA3-98E7-1C5D80E6D69C}" sibTransId="{0C4778F6-985B-4A3E-B4F0-4A7B8A8C8C8D}"/>
    <dgm:cxn modelId="{0ED3A055-A9C4-4006-9E8E-D5EC3600B1E8}" type="presOf" srcId="{DEC41253-DC0F-4303-A9D0-C5158B5B2389}" destId="{EF1B878C-6B17-478D-82CB-3457C210BA7B}" srcOrd="0" destOrd="0" presId="urn:microsoft.com/office/officeart/2008/layout/LinedList"/>
    <dgm:cxn modelId="{C7C9998B-9B52-4D04-9032-8A3ED16FBF42}" srcId="{65285493-CA2B-4F4D-842E-A847E23A7570}" destId="{DEC41253-DC0F-4303-A9D0-C5158B5B2389}" srcOrd="3" destOrd="0" parTransId="{F17AF1FE-AB04-42F7-ADCC-0057D23147D3}" sibTransId="{6B32F9A0-CABF-4F13-8CCB-C16BDADA2D9D}"/>
    <dgm:cxn modelId="{ABA90996-9F55-4F61-8876-6C80EF5B1229}" type="presOf" srcId="{FCE0EEF0-E9DF-45C4-98A6-C616FD69C972}" destId="{1D1E608C-5849-49BA-801D-EEE85B2C46D5}" srcOrd="0" destOrd="0" presId="urn:microsoft.com/office/officeart/2008/layout/LinedList"/>
    <dgm:cxn modelId="{E22CCE9F-1278-4867-B347-07CEB57D0407}" srcId="{65285493-CA2B-4F4D-842E-A847E23A7570}" destId="{AC50EA3A-D10C-4683-AC68-419D0CCBAC39}" srcOrd="2" destOrd="0" parTransId="{C7626B66-4411-4E11-ACD9-B595D1F799F1}" sibTransId="{28D7ECDE-DFCB-4492-B588-16D435BFA8C0}"/>
    <dgm:cxn modelId="{F2F14FAB-DE72-42A1-B7B9-4052CCA14AD6}" type="presOf" srcId="{1E8F4D82-734E-4C31-8677-F463D776777B}" destId="{68834415-5C3C-4042-B50B-67B2CC8FF537}" srcOrd="0" destOrd="0" presId="urn:microsoft.com/office/officeart/2008/layout/LinedList"/>
    <dgm:cxn modelId="{FB2109F4-EAA4-4B2A-BBE6-0B1E9553497F}" type="presOf" srcId="{AC50EA3A-D10C-4683-AC68-419D0CCBAC39}" destId="{7E011F0F-5572-4FBF-958C-EB2C0E0260F7}" srcOrd="0" destOrd="0" presId="urn:microsoft.com/office/officeart/2008/layout/LinedList"/>
    <dgm:cxn modelId="{B6F3CD11-2223-4921-AFCD-F93417B7A801}" type="presParOf" srcId="{38D26EF0-CA36-4310-91F8-6DB2EF50E525}" destId="{C5D758E8-33D1-4F85-8097-4DA09BDCCA9B}" srcOrd="0" destOrd="0" presId="urn:microsoft.com/office/officeart/2008/layout/LinedList"/>
    <dgm:cxn modelId="{F229B4E3-52CD-4B6F-8AAD-649F774302C7}" type="presParOf" srcId="{38D26EF0-CA36-4310-91F8-6DB2EF50E525}" destId="{616260D7-A9D1-4831-B8C7-45BF42C1FEE9}" srcOrd="1" destOrd="0" presId="urn:microsoft.com/office/officeart/2008/layout/LinedList"/>
    <dgm:cxn modelId="{2BA8C996-DD7F-472F-BE52-CFD0591A9F75}" type="presParOf" srcId="{616260D7-A9D1-4831-B8C7-45BF42C1FEE9}" destId="{1D1E608C-5849-49BA-801D-EEE85B2C46D5}" srcOrd="0" destOrd="0" presId="urn:microsoft.com/office/officeart/2008/layout/LinedList"/>
    <dgm:cxn modelId="{0BECD606-4217-436C-A08E-73118439321A}" type="presParOf" srcId="{616260D7-A9D1-4831-B8C7-45BF42C1FEE9}" destId="{6B40A94A-A8C6-4A48-B2DE-8402725F5C92}" srcOrd="1" destOrd="0" presId="urn:microsoft.com/office/officeart/2008/layout/LinedList"/>
    <dgm:cxn modelId="{9E08B941-BE20-40FF-974D-5FAFBDA7D744}" type="presParOf" srcId="{38D26EF0-CA36-4310-91F8-6DB2EF50E525}" destId="{9867C111-5E13-4154-823B-57E3A663AF20}" srcOrd="2" destOrd="0" presId="urn:microsoft.com/office/officeart/2008/layout/LinedList"/>
    <dgm:cxn modelId="{9D526E42-9464-4B5B-9F9D-CA90681F5EA4}" type="presParOf" srcId="{38D26EF0-CA36-4310-91F8-6DB2EF50E525}" destId="{A807C0C0-081F-4347-ABC7-066B3A32BD60}" srcOrd="3" destOrd="0" presId="urn:microsoft.com/office/officeart/2008/layout/LinedList"/>
    <dgm:cxn modelId="{CF0FBA14-DF28-43D2-8669-E2CF0721940A}" type="presParOf" srcId="{A807C0C0-081F-4347-ABC7-066B3A32BD60}" destId="{68834415-5C3C-4042-B50B-67B2CC8FF537}" srcOrd="0" destOrd="0" presId="urn:microsoft.com/office/officeart/2008/layout/LinedList"/>
    <dgm:cxn modelId="{4E5C2532-95B5-444B-BBA7-CBF9B1EF1398}" type="presParOf" srcId="{A807C0C0-081F-4347-ABC7-066B3A32BD60}" destId="{92A78353-9BB6-4B79-9B4E-A2619282B39E}" srcOrd="1" destOrd="0" presId="urn:microsoft.com/office/officeart/2008/layout/LinedList"/>
    <dgm:cxn modelId="{3B2E5C82-4288-483E-8BA3-0AE93318B758}" type="presParOf" srcId="{38D26EF0-CA36-4310-91F8-6DB2EF50E525}" destId="{0EAA4085-6F2D-4EF8-BE1F-BF138D6016ED}" srcOrd="4" destOrd="0" presId="urn:microsoft.com/office/officeart/2008/layout/LinedList"/>
    <dgm:cxn modelId="{D7B9987E-FC4E-4C26-A6B6-7AB7B38B6034}" type="presParOf" srcId="{38D26EF0-CA36-4310-91F8-6DB2EF50E525}" destId="{36535364-04EB-4729-A8DE-D36A0D212193}" srcOrd="5" destOrd="0" presId="urn:microsoft.com/office/officeart/2008/layout/LinedList"/>
    <dgm:cxn modelId="{EEC8010B-119A-45F1-8988-E9964283C3B3}" type="presParOf" srcId="{36535364-04EB-4729-A8DE-D36A0D212193}" destId="{7E011F0F-5572-4FBF-958C-EB2C0E0260F7}" srcOrd="0" destOrd="0" presId="urn:microsoft.com/office/officeart/2008/layout/LinedList"/>
    <dgm:cxn modelId="{16010514-706A-45DF-AEE7-88004981C55D}" type="presParOf" srcId="{36535364-04EB-4729-A8DE-D36A0D212193}" destId="{5C848150-601C-4E1A-8E49-25F47515712E}" srcOrd="1" destOrd="0" presId="urn:microsoft.com/office/officeart/2008/layout/LinedList"/>
    <dgm:cxn modelId="{DAFE6E6E-10BE-434E-A56F-11DA30B4A2DA}" type="presParOf" srcId="{38D26EF0-CA36-4310-91F8-6DB2EF50E525}" destId="{22E1DB74-3755-41AF-88BA-D07728C5DD9A}" srcOrd="6" destOrd="0" presId="urn:microsoft.com/office/officeart/2008/layout/LinedList"/>
    <dgm:cxn modelId="{DBEE7B24-8A11-4C47-9F53-F74EDBF24F8C}" type="presParOf" srcId="{38D26EF0-CA36-4310-91F8-6DB2EF50E525}" destId="{364EFC2B-57A5-4EB7-8C6F-62A0E30F90DB}" srcOrd="7" destOrd="0" presId="urn:microsoft.com/office/officeart/2008/layout/LinedList"/>
    <dgm:cxn modelId="{AD422CEA-57CB-4E46-B593-8B5AB8360AA6}" type="presParOf" srcId="{364EFC2B-57A5-4EB7-8C6F-62A0E30F90DB}" destId="{EF1B878C-6B17-478D-82CB-3457C210BA7B}" srcOrd="0" destOrd="0" presId="urn:microsoft.com/office/officeart/2008/layout/LinedList"/>
    <dgm:cxn modelId="{7C31A0C6-6644-43E3-B0B1-0B5E15C42913}" type="presParOf" srcId="{364EFC2B-57A5-4EB7-8C6F-62A0E30F90DB}" destId="{D4700726-01E9-41CD-A474-F55EC4EFF2E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1A7EE3-A129-4B16-810C-5C67B5266EB4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A0E2C55-05D1-4422-9C26-10FDB26F0FFF}">
      <dgm:prSet/>
      <dgm:spPr/>
      <dgm:t>
        <a:bodyPr/>
        <a:lstStyle/>
        <a:p>
          <a:r>
            <a:rPr lang="en-US"/>
            <a:t>Start with a question and end with a question</a:t>
          </a:r>
          <a:endParaRPr lang="en-US" dirty="0"/>
        </a:p>
      </dgm:t>
    </dgm:pt>
    <dgm:pt modelId="{32B5B426-E89A-4D98-B55A-F1CCCAE44EFE}" type="parTrans" cxnId="{40296423-CACF-4B90-9344-447695666587}">
      <dgm:prSet/>
      <dgm:spPr/>
      <dgm:t>
        <a:bodyPr/>
        <a:lstStyle/>
        <a:p>
          <a:endParaRPr lang="en-US"/>
        </a:p>
      </dgm:t>
    </dgm:pt>
    <dgm:pt modelId="{F096253E-F11D-4A8E-9D37-83238781ED48}" type="sibTrans" cxnId="{40296423-CACF-4B90-9344-447695666587}">
      <dgm:prSet/>
      <dgm:spPr/>
      <dgm:t>
        <a:bodyPr/>
        <a:lstStyle/>
        <a:p>
          <a:endParaRPr lang="en-US"/>
        </a:p>
      </dgm:t>
    </dgm:pt>
    <dgm:pt modelId="{BBA9400C-55BE-40C1-860E-E1056F2FB0F4}">
      <dgm:prSet/>
      <dgm:spPr/>
      <dgm:t>
        <a:bodyPr/>
        <a:lstStyle/>
        <a:p>
          <a:r>
            <a:rPr lang="en-US"/>
            <a:t>Allow time to explain themselves</a:t>
          </a:r>
          <a:endParaRPr lang="en-US" dirty="0"/>
        </a:p>
      </dgm:t>
    </dgm:pt>
    <dgm:pt modelId="{95C11692-F84D-4D22-8245-DD3C04AE645D}" type="parTrans" cxnId="{3F9ACACE-8629-472B-B185-3D2917D883DE}">
      <dgm:prSet/>
      <dgm:spPr/>
      <dgm:t>
        <a:bodyPr/>
        <a:lstStyle/>
        <a:p>
          <a:endParaRPr lang="en-US"/>
        </a:p>
      </dgm:t>
    </dgm:pt>
    <dgm:pt modelId="{9BF667C3-C52F-40F2-9D4C-49A096C9274A}" type="sibTrans" cxnId="{3F9ACACE-8629-472B-B185-3D2917D883DE}">
      <dgm:prSet/>
      <dgm:spPr/>
      <dgm:t>
        <a:bodyPr/>
        <a:lstStyle/>
        <a:p>
          <a:endParaRPr lang="en-US"/>
        </a:p>
      </dgm:t>
    </dgm:pt>
    <dgm:pt modelId="{0A6755F2-6CC0-49E9-BE8F-FA5D78EE2D2C}">
      <dgm:prSet/>
      <dgm:spPr/>
      <dgm:t>
        <a:bodyPr/>
        <a:lstStyle/>
        <a:p>
          <a:r>
            <a:rPr lang="en-US"/>
            <a:t>Be specific and targeted. Relate the issue to a goal.</a:t>
          </a:r>
          <a:endParaRPr lang="en-US" dirty="0"/>
        </a:p>
      </dgm:t>
    </dgm:pt>
    <dgm:pt modelId="{AD1EF699-61E4-40F6-8806-6CED247F66ED}" type="parTrans" cxnId="{B131FF9A-8BC9-4AE9-A015-823064798A4C}">
      <dgm:prSet/>
      <dgm:spPr/>
      <dgm:t>
        <a:bodyPr/>
        <a:lstStyle/>
        <a:p>
          <a:endParaRPr lang="en-US"/>
        </a:p>
      </dgm:t>
    </dgm:pt>
    <dgm:pt modelId="{47F5FB43-5A76-4BCB-A0C7-CD2A0059C4D0}" type="sibTrans" cxnId="{B131FF9A-8BC9-4AE9-A015-823064798A4C}">
      <dgm:prSet/>
      <dgm:spPr/>
      <dgm:t>
        <a:bodyPr/>
        <a:lstStyle/>
        <a:p>
          <a:endParaRPr lang="en-US"/>
        </a:p>
      </dgm:t>
    </dgm:pt>
    <dgm:pt modelId="{BD537D65-0E9F-4F65-8AD9-04F77A57E284}">
      <dgm:prSet/>
      <dgm:spPr/>
      <dgm:t>
        <a:bodyPr/>
        <a:lstStyle/>
        <a:p>
          <a:r>
            <a:rPr lang="en-US"/>
            <a:t>Timely, don’t wait!</a:t>
          </a:r>
          <a:endParaRPr lang="en-US" dirty="0"/>
        </a:p>
      </dgm:t>
    </dgm:pt>
    <dgm:pt modelId="{B47E90CD-819A-4BED-AF6B-B2A0DF051C9B}" type="parTrans" cxnId="{022F064C-091F-40C6-BE89-D7CC322BAE36}">
      <dgm:prSet/>
      <dgm:spPr/>
      <dgm:t>
        <a:bodyPr/>
        <a:lstStyle/>
        <a:p>
          <a:endParaRPr lang="en-US"/>
        </a:p>
      </dgm:t>
    </dgm:pt>
    <dgm:pt modelId="{2D1BE5BF-A407-4935-A00F-29DAD6790223}" type="sibTrans" cxnId="{022F064C-091F-40C6-BE89-D7CC322BAE36}">
      <dgm:prSet/>
      <dgm:spPr/>
      <dgm:t>
        <a:bodyPr/>
        <a:lstStyle/>
        <a:p>
          <a:endParaRPr lang="en-US"/>
        </a:p>
      </dgm:t>
    </dgm:pt>
    <dgm:pt modelId="{17A883FD-7246-4830-8634-34BF25A09114}">
      <dgm:prSet/>
      <dgm:spPr/>
      <dgm:t>
        <a:bodyPr/>
        <a:lstStyle/>
        <a:p>
          <a:r>
            <a:rPr lang="en-US"/>
            <a:t>Praise over Criticism</a:t>
          </a:r>
          <a:endParaRPr lang="en-US" dirty="0"/>
        </a:p>
      </dgm:t>
    </dgm:pt>
    <dgm:pt modelId="{F3B5B86F-33CB-4B6A-A3BC-684D7E5AD3F0}" type="parTrans" cxnId="{28D9E43B-CDED-4A69-B1B3-D886A5933DF2}">
      <dgm:prSet/>
      <dgm:spPr/>
      <dgm:t>
        <a:bodyPr/>
        <a:lstStyle/>
        <a:p>
          <a:endParaRPr lang="en-US"/>
        </a:p>
      </dgm:t>
    </dgm:pt>
    <dgm:pt modelId="{E6C8E3CC-A2CC-4EE8-A064-83FE39BFB9F0}" type="sibTrans" cxnId="{28D9E43B-CDED-4A69-B1B3-D886A5933DF2}">
      <dgm:prSet/>
      <dgm:spPr/>
      <dgm:t>
        <a:bodyPr/>
        <a:lstStyle/>
        <a:p>
          <a:endParaRPr lang="en-US"/>
        </a:p>
      </dgm:t>
    </dgm:pt>
    <dgm:pt modelId="{50C1FA0F-03DD-47B5-9D44-07A64514BC79}">
      <dgm:prSet/>
      <dgm:spPr/>
      <dgm:t>
        <a:bodyPr/>
        <a:lstStyle/>
        <a:p>
          <a:r>
            <a:rPr lang="en-US"/>
            <a:t>Create a plan together for achievement.</a:t>
          </a:r>
          <a:endParaRPr lang="en-US" dirty="0"/>
        </a:p>
      </dgm:t>
    </dgm:pt>
    <dgm:pt modelId="{8AE754DC-CE48-44A3-BF75-14E7965F24CD}" type="parTrans" cxnId="{E08CD369-AB47-49D2-B595-138EA58D2AAD}">
      <dgm:prSet/>
      <dgm:spPr/>
      <dgm:t>
        <a:bodyPr/>
        <a:lstStyle/>
        <a:p>
          <a:endParaRPr lang="en-US"/>
        </a:p>
      </dgm:t>
    </dgm:pt>
    <dgm:pt modelId="{531B17B4-86E0-481E-874C-EF0FF84E7887}" type="sibTrans" cxnId="{E08CD369-AB47-49D2-B595-138EA58D2AAD}">
      <dgm:prSet/>
      <dgm:spPr/>
      <dgm:t>
        <a:bodyPr/>
        <a:lstStyle/>
        <a:p>
          <a:endParaRPr lang="en-US"/>
        </a:p>
      </dgm:t>
    </dgm:pt>
    <dgm:pt modelId="{DD51E51E-0461-428E-98C1-999CC62DE249}" type="pres">
      <dgm:prSet presAssocID="{4E1A7EE3-A129-4B16-810C-5C67B5266EB4}" presName="Name0" presStyleCnt="0">
        <dgm:presLayoutVars>
          <dgm:dir/>
          <dgm:resizeHandles val="exact"/>
        </dgm:presLayoutVars>
      </dgm:prSet>
      <dgm:spPr/>
    </dgm:pt>
    <dgm:pt modelId="{4257D5F6-D60A-4B16-BD36-C1FA26DC0048}" type="pres">
      <dgm:prSet presAssocID="{1A0E2C55-05D1-4422-9C26-10FDB26F0FFF}" presName="node" presStyleLbl="node1" presStyleIdx="0" presStyleCnt="6">
        <dgm:presLayoutVars>
          <dgm:bulletEnabled val="1"/>
        </dgm:presLayoutVars>
      </dgm:prSet>
      <dgm:spPr/>
    </dgm:pt>
    <dgm:pt modelId="{E2B94451-4B39-4379-A2D3-17BD4F6B5992}" type="pres">
      <dgm:prSet presAssocID="{F096253E-F11D-4A8E-9D37-83238781ED48}" presName="sibTrans" presStyleLbl="sibTrans1D1" presStyleIdx="0" presStyleCnt="5"/>
      <dgm:spPr/>
    </dgm:pt>
    <dgm:pt modelId="{A214D09A-2AB5-4C7F-AE48-41D1B23D6653}" type="pres">
      <dgm:prSet presAssocID="{F096253E-F11D-4A8E-9D37-83238781ED48}" presName="connectorText" presStyleLbl="sibTrans1D1" presStyleIdx="0" presStyleCnt="5"/>
      <dgm:spPr/>
    </dgm:pt>
    <dgm:pt modelId="{03007C47-8CAF-4050-9F3C-809A585C845C}" type="pres">
      <dgm:prSet presAssocID="{BBA9400C-55BE-40C1-860E-E1056F2FB0F4}" presName="node" presStyleLbl="node1" presStyleIdx="1" presStyleCnt="6">
        <dgm:presLayoutVars>
          <dgm:bulletEnabled val="1"/>
        </dgm:presLayoutVars>
      </dgm:prSet>
      <dgm:spPr/>
    </dgm:pt>
    <dgm:pt modelId="{17E226C7-0533-400F-9662-BED4016D5360}" type="pres">
      <dgm:prSet presAssocID="{9BF667C3-C52F-40F2-9D4C-49A096C9274A}" presName="sibTrans" presStyleLbl="sibTrans1D1" presStyleIdx="1" presStyleCnt="5"/>
      <dgm:spPr/>
    </dgm:pt>
    <dgm:pt modelId="{CE1A65A4-04CD-4D0B-96B6-61198BE28876}" type="pres">
      <dgm:prSet presAssocID="{9BF667C3-C52F-40F2-9D4C-49A096C9274A}" presName="connectorText" presStyleLbl="sibTrans1D1" presStyleIdx="1" presStyleCnt="5"/>
      <dgm:spPr/>
    </dgm:pt>
    <dgm:pt modelId="{30631677-D832-45DB-AD1B-C31AD95BCA12}" type="pres">
      <dgm:prSet presAssocID="{0A6755F2-6CC0-49E9-BE8F-FA5D78EE2D2C}" presName="node" presStyleLbl="node1" presStyleIdx="2" presStyleCnt="6">
        <dgm:presLayoutVars>
          <dgm:bulletEnabled val="1"/>
        </dgm:presLayoutVars>
      </dgm:prSet>
      <dgm:spPr/>
    </dgm:pt>
    <dgm:pt modelId="{17B7496E-BC94-425D-B2CF-F9F81F5BDE6D}" type="pres">
      <dgm:prSet presAssocID="{47F5FB43-5A76-4BCB-A0C7-CD2A0059C4D0}" presName="sibTrans" presStyleLbl="sibTrans1D1" presStyleIdx="2" presStyleCnt="5"/>
      <dgm:spPr/>
    </dgm:pt>
    <dgm:pt modelId="{28CCE631-83C8-4745-B573-41E9623813FE}" type="pres">
      <dgm:prSet presAssocID="{47F5FB43-5A76-4BCB-A0C7-CD2A0059C4D0}" presName="connectorText" presStyleLbl="sibTrans1D1" presStyleIdx="2" presStyleCnt="5"/>
      <dgm:spPr/>
    </dgm:pt>
    <dgm:pt modelId="{C66177CB-AE2F-4CA5-BDBB-D1366224887D}" type="pres">
      <dgm:prSet presAssocID="{BD537D65-0E9F-4F65-8AD9-04F77A57E284}" presName="node" presStyleLbl="node1" presStyleIdx="3" presStyleCnt="6">
        <dgm:presLayoutVars>
          <dgm:bulletEnabled val="1"/>
        </dgm:presLayoutVars>
      </dgm:prSet>
      <dgm:spPr/>
    </dgm:pt>
    <dgm:pt modelId="{D3044667-2597-427D-96D0-06E482955C88}" type="pres">
      <dgm:prSet presAssocID="{2D1BE5BF-A407-4935-A00F-29DAD6790223}" presName="sibTrans" presStyleLbl="sibTrans1D1" presStyleIdx="3" presStyleCnt="5"/>
      <dgm:spPr/>
    </dgm:pt>
    <dgm:pt modelId="{A8DCBB38-EC07-4C04-A9F4-77608B9FB317}" type="pres">
      <dgm:prSet presAssocID="{2D1BE5BF-A407-4935-A00F-29DAD6790223}" presName="connectorText" presStyleLbl="sibTrans1D1" presStyleIdx="3" presStyleCnt="5"/>
      <dgm:spPr/>
    </dgm:pt>
    <dgm:pt modelId="{B83BC31E-3E15-4CFA-BA3A-C2C80591508A}" type="pres">
      <dgm:prSet presAssocID="{50C1FA0F-03DD-47B5-9D44-07A64514BC79}" presName="node" presStyleLbl="node1" presStyleIdx="4" presStyleCnt="6">
        <dgm:presLayoutVars>
          <dgm:bulletEnabled val="1"/>
        </dgm:presLayoutVars>
      </dgm:prSet>
      <dgm:spPr/>
    </dgm:pt>
    <dgm:pt modelId="{D65E0B02-B3B1-4A02-9116-B463457FB5CA}" type="pres">
      <dgm:prSet presAssocID="{531B17B4-86E0-481E-874C-EF0FF84E7887}" presName="sibTrans" presStyleLbl="sibTrans1D1" presStyleIdx="4" presStyleCnt="5"/>
      <dgm:spPr/>
    </dgm:pt>
    <dgm:pt modelId="{D437CBD5-5677-40C2-B44C-747452DACC35}" type="pres">
      <dgm:prSet presAssocID="{531B17B4-86E0-481E-874C-EF0FF84E7887}" presName="connectorText" presStyleLbl="sibTrans1D1" presStyleIdx="4" presStyleCnt="5"/>
      <dgm:spPr/>
    </dgm:pt>
    <dgm:pt modelId="{C61AB9AD-BF05-45C7-A378-8B1E1FF96A13}" type="pres">
      <dgm:prSet presAssocID="{17A883FD-7246-4830-8634-34BF25A09114}" presName="node" presStyleLbl="node1" presStyleIdx="5" presStyleCnt="6">
        <dgm:presLayoutVars>
          <dgm:bulletEnabled val="1"/>
        </dgm:presLayoutVars>
      </dgm:prSet>
      <dgm:spPr/>
    </dgm:pt>
  </dgm:ptLst>
  <dgm:cxnLst>
    <dgm:cxn modelId="{7EBF7901-13D6-492E-9DAC-208BF90797DD}" type="presOf" srcId="{9BF667C3-C52F-40F2-9D4C-49A096C9274A}" destId="{17E226C7-0533-400F-9662-BED4016D5360}" srcOrd="0" destOrd="0" presId="urn:microsoft.com/office/officeart/2016/7/layout/RepeatingBendingProcessNew"/>
    <dgm:cxn modelId="{AA81170B-95F0-4134-9CFD-3B09AFCF3CB0}" type="presOf" srcId="{47F5FB43-5A76-4BCB-A0C7-CD2A0059C4D0}" destId="{17B7496E-BC94-425D-B2CF-F9F81F5BDE6D}" srcOrd="0" destOrd="0" presId="urn:microsoft.com/office/officeart/2016/7/layout/RepeatingBendingProcessNew"/>
    <dgm:cxn modelId="{0A397414-7EDB-4A93-A813-6E5C2FEAD8E6}" type="presOf" srcId="{17A883FD-7246-4830-8634-34BF25A09114}" destId="{C61AB9AD-BF05-45C7-A378-8B1E1FF96A13}" srcOrd="0" destOrd="0" presId="urn:microsoft.com/office/officeart/2016/7/layout/RepeatingBendingProcessNew"/>
    <dgm:cxn modelId="{CD6B4217-715C-4DBF-BA3D-61A08D3DC440}" type="presOf" srcId="{50C1FA0F-03DD-47B5-9D44-07A64514BC79}" destId="{B83BC31E-3E15-4CFA-BA3A-C2C80591508A}" srcOrd="0" destOrd="0" presId="urn:microsoft.com/office/officeart/2016/7/layout/RepeatingBendingProcessNew"/>
    <dgm:cxn modelId="{76779822-7CBE-42E8-BAF0-5F6100AE96CD}" type="presOf" srcId="{531B17B4-86E0-481E-874C-EF0FF84E7887}" destId="{D65E0B02-B3B1-4A02-9116-B463457FB5CA}" srcOrd="0" destOrd="0" presId="urn:microsoft.com/office/officeart/2016/7/layout/RepeatingBendingProcessNew"/>
    <dgm:cxn modelId="{40296423-CACF-4B90-9344-447695666587}" srcId="{4E1A7EE3-A129-4B16-810C-5C67B5266EB4}" destId="{1A0E2C55-05D1-4422-9C26-10FDB26F0FFF}" srcOrd="0" destOrd="0" parTransId="{32B5B426-E89A-4D98-B55A-F1CCCAE44EFE}" sibTransId="{F096253E-F11D-4A8E-9D37-83238781ED48}"/>
    <dgm:cxn modelId="{28D9E43B-CDED-4A69-B1B3-D886A5933DF2}" srcId="{4E1A7EE3-A129-4B16-810C-5C67B5266EB4}" destId="{17A883FD-7246-4830-8634-34BF25A09114}" srcOrd="5" destOrd="0" parTransId="{F3B5B86F-33CB-4B6A-A3BC-684D7E5AD3F0}" sibTransId="{E6C8E3CC-A2CC-4EE8-A064-83FE39BFB9F0}"/>
    <dgm:cxn modelId="{10E9CC47-417A-4F3E-B94A-082E1F34AF90}" type="presOf" srcId="{47F5FB43-5A76-4BCB-A0C7-CD2A0059C4D0}" destId="{28CCE631-83C8-4745-B573-41E9623813FE}" srcOrd="1" destOrd="0" presId="urn:microsoft.com/office/officeart/2016/7/layout/RepeatingBendingProcessNew"/>
    <dgm:cxn modelId="{BC385A68-A4F5-40F9-8F2A-928690FCF57A}" type="presOf" srcId="{0A6755F2-6CC0-49E9-BE8F-FA5D78EE2D2C}" destId="{30631677-D832-45DB-AD1B-C31AD95BCA12}" srcOrd="0" destOrd="0" presId="urn:microsoft.com/office/officeart/2016/7/layout/RepeatingBendingProcessNew"/>
    <dgm:cxn modelId="{E08CD369-AB47-49D2-B595-138EA58D2AAD}" srcId="{4E1A7EE3-A129-4B16-810C-5C67B5266EB4}" destId="{50C1FA0F-03DD-47B5-9D44-07A64514BC79}" srcOrd="4" destOrd="0" parTransId="{8AE754DC-CE48-44A3-BF75-14E7965F24CD}" sibTransId="{531B17B4-86E0-481E-874C-EF0FF84E7887}"/>
    <dgm:cxn modelId="{022F064C-091F-40C6-BE89-D7CC322BAE36}" srcId="{4E1A7EE3-A129-4B16-810C-5C67B5266EB4}" destId="{BD537D65-0E9F-4F65-8AD9-04F77A57E284}" srcOrd="3" destOrd="0" parTransId="{B47E90CD-819A-4BED-AF6B-B2A0DF051C9B}" sibTransId="{2D1BE5BF-A407-4935-A00F-29DAD6790223}"/>
    <dgm:cxn modelId="{D7527A7D-0AE5-49E5-BA6E-595856C48F22}" type="presOf" srcId="{2D1BE5BF-A407-4935-A00F-29DAD6790223}" destId="{D3044667-2597-427D-96D0-06E482955C88}" srcOrd="0" destOrd="0" presId="urn:microsoft.com/office/officeart/2016/7/layout/RepeatingBendingProcessNew"/>
    <dgm:cxn modelId="{AB32C188-D17C-4C70-9A4D-5F5CBA7403A1}" type="presOf" srcId="{F096253E-F11D-4A8E-9D37-83238781ED48}" destId="{E2B94451-4B39-4379-A2D3-17BD4F6B5992}" srcOrd="0" destOrd="0" presId="urn:microsoft.com/office/officeart/2016/7/layout/RepeatingBendingProcessNew"/>
    <dgm:cxn modelId="{101E1A8D-91F3-4B19-9733-B11C401CA6B7}" type="presOf" srcId="{F096253E-F11D-4A8E-9D37-83238781ED48}" destId="{A214D09A-2AB5-4C7F-AE48-41D1B23D6653}" srcOrd="1" destOrd="0" presId="urn:microsoft.com/office/officeart/2016/7/layout/RepeatingBendingProcessNew"/>
    <dgm:cxn modelId="{15EF4493-2F7A-493A-AB4D-CF7C6B5C1EBA}" type="presOf" srcId="{2D1BE5BF-A407-4935-A00F-29DAD6790223}" destId="{A8DCBB38-EC07-4C04-A9F4-77608B9FB317}" srcOrd="1" destOrd="0" presId="urn:microsoft.com/office/officeart/2016/7/layout/RepeatingBendingProcessNew"/>
    <dgm:cxn modelId="{824C4898-216C-40BD-B23F-7A08A341B4A0}" type="presOf" srcId="{BBA9400C-55BE-40C1-860E-E1056F2FB0F4}" destId="{03007C47-8CAF-4050-9F3C-809A585C845C}" srcOrd="0" destOrd="0" presId="urn:microsoft.com/office/officeart/2016/7/layout/RepeatingBendingProcessNew"/>
    <dgm:cxn modelId="{B131FF9A-8BC9-4AE9-A015-823064798A4C}" srcId="{4E1A7EE3-A129-4B16-810C-5C67B5266EB4}" destId="{0A6755F2-6CC0-49E9-BE8F-FA5D78EE2D2C}" srcOrd="2" destOrd="0" parTransId="{AD1EF699-61E4-40F6-8806-6CED247F66ED}" sibTransId="{47F5FB43-5A76-4BCB-A0C7-CD2A0059C4D0}"/>
    <dgm:cxn modelId="{CB0774B8-4B51-4DA4-9BEE-3007D18EA401}" type="presOf" srcId="{1A0E2C55-05D1-4422-9C26-10FDB26F0FFF}" destId="{4257D5F6-D60A-4B16-BD36-C1FA26DC0048}" srcOrd="0" destOrd="0" presId="urn:microsoft.com/office/officeart/2016/7/layout/RepeatingBendingProcessNew"/>
    <dgm:cxn modelId="{7E20B1B9-2713-4C51-A17C-33FE4B1AD469}" type="presOf" srcId="{531B17B4-86E0-481E-874C-EF0FF84E7887}" destId="{D437CBD5-5677-40C2-B44C-747452DACC35}" srcOrd="1" destOrd="0" presId="urn:microsoft.com/office/officeart/2016/7/layout/RepeatingBendingProcessNew"/>
    <dgm:cxn modelId="{A6EDD0C2-716C-4A2A-8E39-27351D515CDC}" type="presOf" srcId="{4E1A7EE3-A129-4B16-810C-5C67B5266EB4}" destId="{DD51E51E-0461-428E-98C1-999CC62DE249}" srcOrd="0" destOrd="0" presId="urn:microsoft.com/office/officeart/2016/7/layout/RepeatingBendingProcessNew"/>
    <dgm:cxn modelId="{E22E2AC4-2F3F-41A1-B8B9-347B6E94D327}" type="presOf" srcId="{BD537D65-0E9F-4F65-8AD9-04F77A57E284}" destId="{C66177CB-AE2F-4CA5-BDBB-D1366224887D}" srcOrd="0" destOrd="0" presId="urn:microsoft.com/office/officeart/2016/7/layout/RepeatingBendingProcessNew"/>
    <dgm:cxn modelId="{3F9ACACE-8629-472B-B185-3D2917D883DE}" srcId="{4E1A7EE3-A129-4B16-810C-5C67B5266EB4}" destId="{BBA9400C-55BE-40C1-860E-E1056F2FB0F4}" srcOrd="1" destOrd="0" parTransId="{95C11692-F84D-4D22-8245-DD3C04AE645D}" sibTransId="{9BF667C3-C52F-40F2-9D4C-49A096C9274A}"/>
    <dgm:cxn modelId="{6E9C73E2-F0C6-4760-9EBF-27D3A620C363}" type="presOf" srcId="{9BF667C3-C52F-40F2-9D4C-49A096C9274A}" destId="{CE1A65A4-04CD-4D0B-96B6-61198BE28876}" srcOrd="1" destOrd="0" presId="urn:microsoft.com/office/officeart/2016/7/layout/RepeatingBendingProcessNew"/>
    <dgm:cxn modelId="{D0ED5D58-2B51-43B5-A370-8ABCADE28E14}" type="presParOf" srcId="{DD51E51E-0461-428E-98C1-999CC62DE249}" destId="{4257D5F6-D60A-4B16-BD36-C1FA26DC0048}" srcOrd="0" destOrd="0" presId="urn:microsoft.com/office/officeart/2016/7/layout/RepeatingBendingProcessNew"/>
    <dgm:cxn modelId="{5294108C-DEEE-4C1D-A103-B155AC46348E}" type="presParOf" srcId="{DD51E51E-0461-428E-98C1-999CC62DE249}" destId="{E2B94451-4B39-4379-A2D3-17BD4F6B5992}" srcOrd="1" destOrd="0" presId="urn:microsoft.com/office/officeart/2016/7/layout/RepeatingBendingProcessNew"/>
    <dgm:cxn modelId="{A9B015A3-B1AE-440D-927D-C99EE0E73576}" type="presParOf" srcId="{E2B94451-4B39-4379-A2D3-17BD4F6B5992}" destId="{A214D09A-2AB5-4C7F-AE48-41D1B23D6653}" srcOrd="0" destOrd="0" presId="urn:microsoft.com/office/officeart/2016/7/layout/RepeatingBendingProcessNew"/>
    <dgm:cxn modelId="{DE4125B5-72C5-426F-893E-578F29437B79}" type="presParOf" srcId="{DD51E51E-0461-428E-98C1-999CC62DE249}" destId="{03007C47-8CAF-4050-9F3C-809A585C845C}" srcOrd="2" destOrd="0" presId="urn:microsoft.com/office/officeart/2016/7/layout/RepeatingBendingProcessNew"/>
    <dgm:cxn modelId="{0F907643-FD8C-4F28-B8A5-38195C492670}" type="presParOf" srcId="{DD51E51E-0461-428E-98C1-999CC62DE249}" destId="{17E226C7-0533-400F-9662-BED4016D5360}" srcOrd="3" destOrd="0" presId="urn:microsoft.com/office/officeart/2016/7/layout/RepeatingBendingProcessNew"/>
    <dgm:cxn modelId="{20AF6C6A-4C4D-49FF-80D6-B43A6B4E867C}" type="presParOf" srcId="{17E226C7-0533-400F-9662-BED4016D5360}" destId="{CE1A65A4-04CD-4D0B-96B6-61198BE28876}" srcOrd="0" destOrd="0" presId="urn:microsoft.com/office/officeart/2016/7/layout/RepeatingBendingProcessNew"/>
    <dgm:cxn modelId="{BAB4B4C9-F039-4A31-B767-4912FE3B189D}" type="presParOf" srcId="{DD51E51E-0461-428E-98C1-999CC62DE249}" destId="{30631677-D832-45DB-AD1B-C31AD95BCA12}" srcOrd="4" destOrd="0" presId="urn:microsoft.com/office/officeart/2016/7/layout/RepeatingBendingProcessNew"/>
    <dgm:cxn modelId="{F3F9D23F-9D67-4E5E-9FEB-C0C4BA30288C}" type="presParOf" srcId="{DD51E51E-0461-428E-98C1-999CC62DE249}" destId="{17B7496E-BC94-425D-B2CF-F9F81F5BDE6D}" srcOrd="5" destOrd="0" presId="urn:microsoft.com/office/officeart/2016/7/layout/RepeatingBendingProcessNew"/>
    <dgm:cxn modelId="{CC61C7F5-1603-4A44-895F-40FC4574DEA3}" type="presParOf" srcId="{17B7496E-BC94-425D-B2CF-F9F81F5BDE6D}" destId="{28CCE631-83C8-4745-B573-41E9623813FE}" srcOrd="0" destOrd="0" presId="urn:microsoft.com/office/officeart/2016/7/layout/RepeatingBendingProcessNew"/>
    <dgm:cxn modelId="{13A39E15-95A6-4AE3-BECA-FC1171246711}" type="presParOf" srcId="{DD51E51E-0461-428E-98C1-999CC62DE249}" destId="{C66177CB-AE2F-4CA5-BDBB-D1366224887D}" srcOrd="6" destOrd="0" presId="urn:microsoft.com/office/officeart/2016/7/layout/RepeatingBendingProcessNew"/>
    <dgm:cxn modelId="{1F2E3386-5966-47E0-AC23-E06D3D9B0475}" type="presParOf" srcId="{DD51E51E-0461-428E-98C1-999CC62DE249}" destId="{D3044667-2597-427D-96D0-06E482955C88}" srcOrd="7" destOrd="0" presId="urn:microsoft.com/office/officeart/2016/7/layout/RepeatingBendingProcessNew"/>
    <dgm:cxn modelId="{F389236E-018C-41EB-9B28-69206A6B7226}" type="presParOf" srcId="{D3044667-2597-427D-96D0-06E482955C88}" destId="{A8DCBB38-EC07-4C04-A9F4-77608B9FB317}" srcOrd="0" destOrd="0" presId="urn:microsoft.com/office/officeart/2016/7/layout/RepeatingBendingProcessNew"/>
    <dgm:cxn modelId="{9FADAFDF-955B-4B39-9B0C-CC4E656E6A08}" type="presParOf" srcId="{DD51E51E-0461-428E-98C1-999CC62DE249}" destId="{B83BC31E-3E15-4CFA-BA3A-C2C80591508A}" srcOrd="8" destOrd="0" presId="urn:microsoft.com/office/officeart/2016/7/layout/RepeatingBendingProcessNew"/>
    <dgm:cxn modelId="{BE0FFD0D-57D0-47ED-9901-880FB4D42F41}" type="presParOf" srcId="{DD51E51E-0461-428E-98C1-999CC62DE249}" destId="{D65E0B02-B3B1-4A02-9116-B463457FB5CA}" srcOrd="9" destOrd="0" presId="urn:microsoft.com/office/officeart/2016/7/layout/RepeatingBendingProcessNew"/>
    <dgm:cxn modelId="{43138AC5-0611-43B3-B1BA-2E65D1BFC7ED}" type="presParOf" srcId="{D65E0B02-B3B1-4A02-9116-B463457FB5CA}" destId="{D437CBD5-5677-40C2-B44C-747452DACC35}" srcOrd="0" destOrd="0" presId="urn:microsoft.com/office/officeart/2016/7/layout/RepeatingBendingProcessNew"/>
    <dgm:cxn modelId="{299ED47C-1901-4F38-A17D-0D123A1D2C9C}" type="presParOf" srcId="{DD51E51E-0461-428E-98C1-999CC62DE249}" destId="{C61AB9AD-BF05-45C7-A378-8B1E1FF96A13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A8F43B1-698C-4FAC-B327-648669769282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EA26614-ED2C-42C9-B60F-70F654664589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1. What do you think could have happened next?</a:t>
          </a:r>
        </a:p>
      </dgm:t>
    </dgm:pt>
    <dgm:pt modelId="{391AD383-7FF4-4504-847D-8108712119A2}" type="parTrans" cxnId="{90AB2C32-DA17-4C3F-B7F0-E2BD76255DC2}">
      <dgm:prSet/>
      <dgm:spPr/>
      <dgm:t>
        <a:bodyPr/>
        <a:lstStyle/>
        <a:p>
          <a:endParaRPr lang="en-US"/>
        </a:p>
      </dgm:t>
    </dgm:pt>
    <dgm:pt modelId="{FB080535-9B1F-417B-9032-133E0BE055D2}" type="sibTrans" cxnId="{90AB2C32-DA17-4C3F-B7F0-E2BD76255DC2}">
      <dgm:prSet/>
      <dgm:spPr/>
      <dgm:t>
        <a:bodyPr/>
        <a:lstStyle/>
        <a:p>
          <a:endParaRPr lang="en-US"/>
        </a:p>
      </dgm:t>
    </dgm:pt>
    <dgm:pt modelId="{2F7E6CA9-2640-4515-B5E5-A4AF178C33B9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2. Do you know of another instance where...?</a:t>
          </a:r>
        </a:p>
      </dgm:t>
    </dgm:pt>
    <dgm:pt modelId="{2DD54399-DBF4-4E55-B0CF-766A8C9BE386}" type="parTrans" cxnId="{E05BE4FB-2FC4-4445-9B31-92FF6E041A36}">
      <dgm:prSet/>
      <dgm:spPr/>
      <dgm:t>
        <a:bodyPr/>
        <a:lstStyle/>
        <a:p>
          <a:endParaRPr lang="en-US"/>
        </a:p>
      </dgm:t>
    </dgm:pt>
    <dgm:pt modelId="{0BBB902E-F488-4E5B-925C-B41709FEE10E}" type="sibTrans" cxnId="{E05BE4FB-2FC4-4445-9B31-92FF6E041A36}">
      <dgm:prSet/>
      <dgm:spPr/>
      <dgm:t>
        <a:bodyPr/>
        <a:lstStyle/>
        <a:p>
          <a:endParaRPr lang="en-US"/>
        </a:p>
      </dgm:t>
    </dgm:pt>
    <dgm:pt modelId="{4D7DAAA7-3D85-4B8A-B1ED-0D80E79117C2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3. What would you change in the story?</a:t>
          </a:r>
        </a:p>
      </dgm:t>
    </dgm:pt>
    <dgm:pt modelId="{939DBB83-17DE-4223-AF6F-523723116AA8}" type="parTrans" cxnId="{35124D9C-76D2-4AC9-88DD-D4DF54A4BBA2}">
      <dgm:prSet/>
      <dgm:spPr/>
      <dgm:t>
        <a:bodyPr/>
        <a:lstStyle/>
        <a:p>
          <a:endParaRPr lang="en-US"/>
        </a:p>
      </dgm:t>
    </dgm:pt>
    <dgm:pt modelId="{2D7F36ED-CFE3-4DAF-9316-F8B7BFA8E8B6}" type="sibTrans" cxnId="{35124D9C-76D2-4AC9-88DD-D4DF54A4BBA2}">
      <dgm:prSet/>
      <dgm:spPr/>
      <dgm:t>
        <a:bodyPr/>
        <a:lstStyle/>
        <a:p>
          <a:endParaRPr lang="en-US"/>
        </a:p>
      </dgm:t>
    </dgm:pt>
    <dgm:pt modelId="{13C44863-73F8-4F13-B2A5-6E432069E14C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4. From the information given, develop a set of instructions about ...?</a:t>
          </a:r>
        </a:p>
      </dgm:t>
    </dgm:pt>
    <dgm:pt modelId="{DBDA421C-6F05-44EF-84D1-2C692A19C11B}" type="parTrans" cxnId="{DB6536BF-5CC4-45B7-8FA1-F1B3D40316D0}">
      <dgm:prSet/>
      <dgm:spPr/>
      <dgm:t>
        <a:bodyPr/>
        <a:lstStyle/>
        <a:p>
          <a:endParaRPr lang="en-US"/>
        </a:p>
      </dgm:t>
    </dgm:pt>
    <dgm:pt modelId="{581E7D21-0A46-4194-9337-5971ED67FF19}" type="sibTrans" cxnId="{DB6536BF-5CC4-45B7-8FA1-F1B3D40316D0}">
      <dgm:prSet/>
      <dgm:spPr/>
      <dgm:t>
        <a:bodyPr/>
        <a:lstStyle/>
        <a:p>
          <a:endParaRPr lang="en-US"/>
        </a:p>
      </dgm:t>
    </dgm:pt>
    <dgm:pt modelId="{C4B99761-5F34-406F-BB4A-B43B5E30AB7E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5. What do you see as possible outcomes? Why?</a:t>
          </a:r>
        </a:p>
      </dgm:t>
    </dgm:pt>
    <dgm:pt modelId="{9044FAE7-749E-4D2E-B9BD-9E72F3A19273}" type="parTrans" cxnId="{15671EE3-96FE-4D9D-878F-350DEC294024}">
      <dgm:prSet/>
      <dgm:spPr/>
      <dgm:t>
        <a:bodyPr/>
        <a:lstStyle/>
        <a:p>
          <a:endParaRPr lang="en-US"/>
        </a:p>
      </dgm:t>
    </dgm:pt>
    <dgm:pt modelId="{F1A75026-2849-4DB0-9EB4-B8411E7823F1}" type="sibTrans" cxnId="{15671EE3-96FE-4D9D-878F-350DEC294024}">
      <dgm:prSet/>
      <dgm:spPr/>
      <dgm:t>
        <a:bodyPr/>
        <a:lstStyle/>
        <a:p>
          <a:endParaRPr lang="en-US"/>
        </a:p>
      </dgm:t>
    </dgm:pt>
    <dgm:pt modelId="{81309BE9-5F04-46FF-8CA5-D73A17CACB38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6. Why did ..... changes occur?</a:t>
          </a:r>
        </a:p>
      </dgm:t>
    </dgm:pt>
    <dgm:pt modelId="{DC597AE7-70BA-4526-B1A2-DA2AEFDD14A0}" type="parTrans" cxnId="{FE0BDBA7-274D-44B9-8BBA-21E11DBE2C00}">
      <dgm:prSet/>
      <dgm:spPr/>
      <dgm:t>
        <a:bodyPr/>
        <a:lstStyle/>
        <a:p>
          <a:endParaRPr lang="en-US"/>
        </a:p>
      </dgm:t>
    </dgm:pt>
    <dgm:pt modelId="{ED8FD20E-402A-4882-BFF2-D6E9087159C7}" type="sibTrans" cxnId="{FE0BDBA7-274D-44B9-8BBA-21E11DBE2C00}">
      <dgm:prSet/>
      <dgm:spPr/>
      <dgm:t>
        <a:bodyPr/>
        <a:lstStyle/>
        <a:p>
          <a:endParaRPr lang="en-US"/>
        </a:p>
      </dgm:t>
    </dgm:pt>
    <dgm:pt modelId="{E742B8BE-6DC0-443D-B3AD-96F33A54A48A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7. What was the turning point? Why?</a:t>
          </a:r>
        </a:p>
      </dgm:t>
    </dgm:pt>
    <dgm:pt modelId="{9FF4B721-141C-4978-B265-170A65117D09}" type="parTrans" cxnId="{9D8AB3EE-09F3-427D-8483-89AB1DBC6E2C}">
      <dgm:prSet/>
      <dgm:spPr/>
      <dgm:t>
        <a:bodyPr/>
        <a:lstStyle/>
        <a:p>
          <a:endParaRPr lang="en-US"/>
        </a:p>
      </dgm:t>
    </dgm:pt>
    <dgm:pt modelId="{CF73CA0B-A515-416D-97FB-760E08BF76B8}" type="sibTrans" cxnId="{9D8AB3EE-09F3-427D-8483-89AB1DBC6E2C}">
      <dgm:prSet/>
      <dgm:spPr/>
      <dgm:t>
        <a:bodyPr/>
        <a:lstStyle/>
        <a:p>
          <a:endParaRPr lang="en-US"/>
        </a:p>
      </dgm:t>
    </dgm:pt>
    <dgm:pt modelId="{80DF3193-2E23-425D-901E-D717B48BD652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8. What was the problem with...?</a:t>
          </a:r>
        </a:p>
      </dgm:t>
    </dgm:pt>
    <dgm:pt modelId="{A7AD3DD1-9E57-4C75-A79E-0BCBCC165B09}" type="parTrans" cxnId="{C13B1955-7D5A-4B36-BD45-AD53524636E0}">
      <dgm:prSet/>
      <dgm:spPr/>
      <dgm:t>
        <a:bodyPr/>
        <a:lstStyle/>
        <a:p>
          <a:endParaRPr lang="en-US"/>
        </a:p>
      </dgm:t>
    </dgm:pt>
    <dgm:pt modelId="{6C14F828-2089-48EB-B5D6-8170AC985842}" type="sibTrans" cxnId="{C13B1955-7D5A-4B36-BD45-AD53524636E0}">
      <dgm:prSet/>
      <dgm:spPr/>
      <dgm:t>
        <a:bodyPr/>
        <a:lstStyle/>
        <a:p>
          <a:endParaRPr lang="en-US"/>
        </a:p>
      </dgm:t>
    </dgm:pt>
    <dgm:pt modelId="{2083C55A-0C2F-4DAE-B4F0-03F2EE522651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9. How would you have handled...?</a:t>
          </a:r>
        </a:p>
      </dgm:t>
    </dgm:pt>
    <dgm:pt modelId="{F8F00B77-C1C2-41C9-B342-CE29AB0465BB}" type="parTrans" cxnId="{59F3E9C0-8F19-45B1-A3F9-51C7D978EC0A}">
      <dgm:prSet/>
      <dgm:spPr/>
      <dgm:t>
        <a:bodyPr/>
        <a:lstStyle/>
        <a:p>
          <a:endParaRPr lang="en-US"/>
        </a:p>
      </dgm:t>
    </dgm:pt>
    <dgm:pt modelId="{DF562FDA-1C74-4A54-97A1-69D32BCDD81C}" type="sibTrans" cxnId="{59F3E9C0-8F19-45B1-A3F9-51C7D978EC0A}">
      <dgm:prSet/>
      <dgm:spPr/>
      <dgm:t>
        <a:bodyPr/>
        <a:lstStyle/>
        <a:p>
          <a:endParaRPr lang="en-US"/>
        </a:p>
      </dgm:t>
    </dgm:pt>
    <dgm:pt modelId="{ED958B08-B9D7-4DB7-BD57-B5C140B97151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10. What are the pros and cons of ...?</a:t>
          </a:r>
        </a:p>
      </dgm:t>
    </dgm:pt>
    <dgm:pt modelId="{4F26E683-FD92-4C04-B9DB-78C8768B30C0}" type="parTrans" cxnId="{3CC560DF-AB09-465C-A222-DE9A363739EE}">
      <dgm:prSet/>
      <dgm:spPr/>
      <dgm:t>
        <a:bodyPr/>
        <a:lstStyle/>
        <a:p>
          <a:endParaRPr lang="en-US"/>
        </a:p>
      </dgm:t>
    </dgm:pt>
    <dgm:pt modelId="{5FAEBF29-258A-4EDB-A0B7-5C2220423CD1}" type="sibTrans" cxnId="{3CC560DF-AB09-465C-A222-DE9A363739EE}">
      <dgm:prSet/>
      <dgm:spPr/>
      <dgm:t>
        <a:bodyPr/>
        <a:lstStyle/>
        <a:p>
          <a:endParaRPr lang="en-US"/>
        </a:p>
      </dgm:t>
    </dgm:pt>
    <dgm:pt modelId="{6A30E3C3-12C9-4BB5-9869-87673F068F7B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11. If you had access to all resources, how would you deal with...?</a:t>
          </a:r>
        </a:p>
      </dgm:t>
    </dgm:pt>
    <dgm:pt modelId="{2EEB5E3A-9247-4BC5-8F55-3D983D03E522}" type="parTrans" cxnId="{02B149EE-62C6-4974-8F94-700171FBF00E}">
      <dgm:prSet/>
      <dgm:spPr/>
      <dgm:t>
        <a:bodyPr/>
        <a:lstStyle/>
        <a:p>
          <a:endParaRPr lang="en-US"/>
        </a:p>
      </dgm:t>
    </dgm:pt>
    <dgm:pt modelId="{53994A4F-9566-4E80-99B7-0681CCCCC975}" type="sibTrans" cxnId="{02B149EE-62C6-4974-8F94-700171FBF00E}">
      <dgm:prSet/>
      <dgm:spPr/>
      <dgm:t>
        <a:bodyPr/>
        <a:lstStyle/>
        <a:p>
          <a:endParaRPr lang="en-US"/>
        </a:p>
      </dgm:t>
    </dgm:pt>
    <dgm:pt modelId="{72B5F217-5888-4891-8816-B8D4D67FB843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12. What are the alternatives?</a:t>
          </a:r>
        </a:p>
      </dgm:t>
    </dgm:pt>
    <dgm:pt modelId="{60D54C2D-41D0-4CDA-B976-2BBC205B8B5B}" type="parTrans" cxnId="{B24D7ACE-48A7-4DB0-997D-C7E08FBDDFE6}">
      <dgm:prSet/>
      <dgm:spPr/>
      <dgm:t>
        <a:bodyPr/>
        <a:lstStyle/>
        <a:p>
          <a:endParaRPr lang="en-US"/>
        </a:p>
      </dgm:t>
    </dgm:pt>
    <dgm:pt modelId="{D2AD8776-89F7-4575-B7E1-0BA0ACC421B1}" type="sibTrans" cxnId="{B24D7ACE-48A7-4DB0-997D-C7E08FBDDFE6}">
      <dgm:prSet/>
      <dgm:spPr/>
      <dgm:t>
        <a:bodyPr/>
        <a:lstStyle/>
        <a:p>
          <a:endParaRPr lang="en-US"/>
        </a:p>
      </dgm:t>
    </dgm:pt>
    <dgm:pt modelId="{97C9411C-FF9B-4968-ADC5-E64A20018157}" type="pres">
      <dgm:prSet presAssocID="{9A8F43B1-698C-4FAC-B327-648669769282}" presName="diagram" presStyleCnt="0">
        <dgm:presLayoutVars>
          <dgm:dir/>
          <dgm:resizeHandles val="exact"/>
        </dgm:presLayoutVars>
      </dgm:prSet>
      <dgm:spPr/>
    </dgm:pt>
    <dgm:pt modelId="{7D681A51-9023-4004-BF36-12DCF878F7E7}" type="pres">
      <dgm:prSet presAssocID="{0EA26614-ED2C-42C9-B60F-70F654664589}" presName="node" presStyleLbl="node1" presStyleIdx="0" presStyleCnt="12">
        <dgm:presLayoutVars>
          <dgm:bulletEnabled val="1"/>
        </dgm:presLayoutVars>
      </dgm:prSet>
      <dgm:spPr/>
    </dgm:pt>
    <dgm:pt modelId="{F31B179B-7C6F-416D-853C-710901EE1648}" type="pres">
      <dgm:prSet presAssocID="{FB080535-9B1F-417B-9032-133E0BE055D2}" presName="sibTrans" presStyleCnt="0"/>
      <dgm:spPr/>
    </dgm:pt>
    <dgm:pt modelId="{FF1CBBBD-74C8-4736-A234-E09B30A91E67}" type="pres">
      <dgm:prSet presAssocID="{2F7E6CA9-2640-4515-B5E5-A4AF178C33B9}" presName="node" presStyleLbl="node1" presStyleIdx="1" presStyleCnt="12">
        <dgm:presLayoutVars>
          <dgm:bulletEnabled val="1"/>
        </dgm:presLayoutVars>
      </dgm:prSet>
      <dgm:spPr/>
    </dgm:pt>
    <dgm:pt modelId="{4FF8B6DD-AC5F-41D5-8192-6047CE9F3157}" type="pres">
      <dgm:prSet presAssocID="{0BBB902E-F488-4E5B-925C-B41709FEE10E}" presName="sibTrans" presStyleCnt="0"/>
      <dgm:spPr/>
    </dgm:pt>
    <dgm:pt modelId="{DC64AAFE-857A-403D-923C-B2B95E9A449D}" type="pres">
      <dgm:prSet presAssocID="{4D7DAAA7-3D85-4B8A-B1ED-0D80E79117C2}" presName="node" presStyleLbl="node1" presStyleIdx="2" presStyleCnt="12">
        <dgm:presLayoutVars>
          <dgm:bulletEnabled val="1"/>
        </dgm:presLayoutVars>
      </dgm:prSet>
      <dgm:spPr/>
    </dgm:pt>
    <dgm:pt modelId="{4CC63F86-1E36-461C-B6D3-4AD6E48C87D1}" type="pres">
      <dgm:prSet presAssocID="{2D7F36ED-CFE3-4DAF-9316-F8B7BFA8E8B6}" presName="sibTrans" presStyleCnt="0"/>
      <dgm:spPr/>
    </dgm:pt>
    <dgm:pt modelId="{9BEB5C4F-8800-47EE-9405-EEE308331672}" type="pres">
      <dgm:prSet presAssocID="{13C44863-73F8-4F13-B2A5-6E432069E14C}" presName="node" presStyleLbl="node1" presStyleIdx="3" presStyleCnt="12">
        <dgm:presLayoutVars>
          <dgm:bulletEnabled val="1"/>
        </dgm:presLayoutVars>
      </dgm:prSet>
      <dgm:spPr/>
    </dgm:pt>
    <dgm:pt modelId="{09B43E91-2B31-40BC-986D-DD4A07B96EEE}" type="pres">
      <dgm:prSet presAssocID="{581E7D21-0A46-4194-9337-5971ED67FF19}" presName="sibTrans" presStyleCnt="0"/>
      <dgm:spPr/>
    </dgm:pt>
    <dgm:pt modelId="{9C46BDA5-166C-4CE5-B2AC-590D32062B36}" type="pres">
      <dgm:prSet presAssocID="{C4B99761-5F34-406F-BB4A-B43B5E30AB7E}" presName="node" presStyleLbl="node1" presStyleIdx="4" presStyleCnt="12">
        <dgm:presLayoutVars>
          <dgm:bulletEnabled val="1"/>
        </dgm:presLayoutVars>
      </dgm:prSet>
      <dgm:spPr/>
    </dgm:pt>
    <dgm:pt modelId="{E499E11F-7312-4594-8E53-7111553BD45F}" type="pres">
      <dgm:prSet presAssocID="{F1A75026-2849-4DB0-9EB4-B8411E7823F1}" presName="sibTrans" presStyleCnt="0"/>
      <dgm:spPr/>
    </dgm:pt>
    <dgm:pt modelId="{C6818B4E-C97C-47F1-86B0-D3D030484FCD}" type="pres">
      <dgm:prSet presAssocID="{81309BE9-5F04-46FF-8CA5-D73A17CACB38}" presName="node" presStyleLbl="node1" presStyleIdx="5" presStyleCnt="12">
        <dgm:presLayoutVars>
          <dgm:bulletEnabled val="1"/>
        </dgm:presLayoutVars>
      </dgm:prSet>
      <dgm:spPr/>
    </dgm:pt>
    <dgm:pt modelId="{37DB6192-E260-4D98-B824-39BDBB7E9D8C}" type="pres">
      <dgm:prSet presAssocID="{ED8FD20E-402A-4882-BFF2-D6E9087159C7}" presName="sibTrans" presStyleCnt="0"/>
      <dgm:spPr/>
    </dgm:pt>
    <dgm:pt modelId="{E3C336A9-EAB2-4FC9-AFC9-0FD113FDCFB8}" type="pres">
      <dgm:prSet presAssocID="{E742B8BE-6DC0-443D-B3AD-96F33A54A48A}" presName="node" presStyleLbl="node1" presStyleIdx="6" presStyleCnt="12">
        <dgm:presLayoutVars>
          <dgm:bulletEnabled val="1"/>
        </dgm:presLayoutVars>
      </dgm:prSet>
      <dgm:spPr/>
    </dgm:pt>
    <dgm:pt modelId="{6B054497-0845-481C-A507-C6F9650F8213}" type="pres">
      <dgm:prSet presAssocID="{CF73CA0B-A515-416D-97FB-760E08BF76B8}" presName="sibTrans" presStyleCnt="0"/>
      <dgm:spPr/>
    </dgm:pt>
    <dgm:pt modelId="{28E14D08-A1CE-43C5-8AD5-47137D6E1BF6}" type="pres">
      <dgm:prSet presAssocID="{80DF3193-2E23-425D-901E-D717B48BD652}" presName="node" presStyleLbl="node1" presStyleIdx="7" presStyleCnt="12">
        <dgm:presLayoutVars>
          <dgm:bulletEnabled val="1"/>
        </dgm:presLayoutVars>
      </dgm:prSet>
      <dgm:spPr/>
    </dgm:pt>
    <dgm:pt modelId="{A1612FCF-189D-4482-A427-2AC67AA344BE}" type="pres">
      <dgm:prSet presAssocID="{6C14F828-2089-48EB-B5D6-8170AC985842}" presName="sibTrans" presStyleCnt="0"/>
      <dgm:spPr/>
    </dgm:pt>
    <dgm:pt modelId="{835817D1-9DBB-4585-8BAC-5C0161EE6AF7}" type="pres">
      <dgm:prSet presAssocID="{2083C55A-0C2F-4DAE-B4F0-03F2EE522651}" presName="node" presStyleLbl="node1" presStyleIdx="8" presStyleCnt="12">
        <dgm:presLayoutVars>
          <dgm:bulletEnabled val="1"/>
        </dgm:presLayoutVars>
      </dgm:prSet>
      <dgm:spPr/>
    </dgm:pt>
    <dgm:pt modelId="{5D0B55DB-FD94-4C35-9DA3-0FF21FCDEF50}" type="pres">
      <dgm:prSet presAssocID="{DF562FDA-1C74-4A54-97A1-69D32BCDD81C}" presName="sibTrans" presStyleCnt="0"/>
      <dgm:spPr/>
    </dgm:pt>
    <dgm:pt modelId="{6392B25A-7875-480D-AA7F-E1AA3FB36DB1}" type="pres">
      <dgm:prSet presAssocID="{ED958B08-B9D7-4DB7-BD57-B5C140B97151}" presName="node" presStyleLbl="node1" presStyleIdx="9" presStyleCnt="12">
        <dgm:presLayoutVars>
          <dgm:bulletEnabled val="1"/>
        </dgm:presLayoutVars>
      </dgm:prSet>
      <dgm:spPr/>
    </dgm:pt>
    <dgm:pt modelId="{9794A975-A462-4ACD-9A8B-A212062F9129}" type="pres">
      <dgm:prSet presAssocID="{5FAEBF29-258A-4EDB-A0B7-5C2220423CD1}" presName="sibTrans" presStyleCnt="0"/>
      <dgm:spPr/>
    </dgm:pt>
    <dgm:pt modelId="{A2679357-D2E5-4BD5-8C7B-FDE51D17098D}" type="pres">
      <dgm:prSet presAssocID="{6A30E3C3-12C9-4BB5-9869-87673F068F7B}" presName="node" presStyleLbl="node1" presStyleIdx="10" presStyleCnt="12">
        <dgm:presLayoutVars>
          <dgm:bulletEnabled val="1"/>
        </dgm:presLayoutVars>
      </dgm:prSet>
      <dgm:spPr/>
    </dgm:pt>
    <dgm:pt modelId="{7A0B2611-7CC4-4D92-AA47-8B359D8A48ED}" type="pres">
      <dgm:prSet presAssocID="{53994A4F-9566-4E80-99B7-0681CCCCC975}" presName="sibTrans" presStyleCnt="0"/>
      <dgm:spPr/>
    </dgm:pt>
    <dgm:pt modelId="{9DF4A5A1-6B62-4576-8206-C5C1A09794D6}" type="pres">
      <dgm:prSet presAssocID="{72B5F217-5888-4891-8816-B8D4D67FB843}" presName="node" presStyleLbl="node1" presStyleIdx="11" presStyleCnt="12">
        <dgm:presLayoutVars>
          <dgm:bulletEnabled val="1"/>
        </dgm:presLayoutVars>
      </dgm:prSet>
      <dgm:spPr/>
    </dgm:pt>
  </dgm:ptLst>
  <dgm:cxnLst>
    <dgm:cxn modelId="{70FB3303-D448-4EF7-9AD9-C4490CD52FFF}" type="presOf" srcId="{9A8F43B1-698C-4FAC-B327-648669769282}" destId="{97C9411C-FF9B-4968-ADC5-E64A20018157}" srcOrd="0" destOrd="0" presId="urn:microsoft.com/office/officeart/2005/8/layout/default"/>
    <dgm:cxn modelId="{E6995F16-FA79-41C2-BB46-CBFBE7ADED82}" type="presOf" srcId="{13C44863-73F8-4F13-B2A5-6E432069E14C}" destId="{9BEB5C4F-8800-47EE-9405-EEE308331672}" srcOrd="0" destOrd="0" presId="urn:microsoft.com/office/officeart/2005/8/layout/default"/>
    <dgm:cxn modelId="{90AB2C32-DA17-4C3F-B7F0-E2BD76255DC2}" srcId="{9A8F43B1-698C-4FAC-B327-648669769282}" destId="{0EA26614-ED2C-42C9-B60F-70F654664589}" srcOrd="0" destOrd="0" parTransId="{391AD383-7FF4-4504-847D-8108712119A2}" sibTransId="{FB080535-9B1F-417B-9032-133E0BE055D2}"/>
    <dgm:cxn modelId="{7652055B-DB3A-486E-9124-5463954D30B6}" type="presOf" srcId="{4D7DAAA7-3D85-4B8A-B1ED-0D80E79117C2}" destId="{DC64AAFE-857A-403D-923C-B2B95E9A449D}" srcOrd="0" destOrd="0" presId="urn:microsoft.com/office/officeart/2005/8/layout/default"/>
    <dgm:cxn modelId="{CAC6B561-B3F2-4E81-A3B0-B88ABA34268B}" type="presOf" srcId="{ED958B08-B9D7-4DB7-BD57-B5C140B97151}" destId="{6392B25A-7875-480D-AA7F-E1AA3FB36DB1}" srcOrd="0" destOrd="0" presId="urn:microsoft.com/office/officeart/2005/8/layout/default"/>
    <dgm:cxn modelId="{3C32FD4B-017A-46F3-9547-9215F9D39A95}" type="presOf" srcId="{E742B8BE-6DC0-443D-B3AD-96F33A54A48A}" destId="{E3C336A9-EAB2-4FC9-AFC9-0FD113FDCFB8}" srcOrd="0" destOrd="0" presId="urn:microsoft.com/office/officeart/2005/8/layout/default"/>
    <dgm:cxn modelId="{49D7A572-B0C1-42DA-BF9C-B029FCE1F907}" type="presOf" srcId="{0EA26614-ED2C-42C9-B60F-70F654664589}" destId="{7D681A51-9023-4004-BF36-12DCF878F7E7}" srcOrd="0" destOrd="0" presId="urn:microsoft.com/office/officeart/2005/8/layout/default"/>
    <dgm:cxn modelId="{C13B1955-7D5A-4B36-BD45-AD53524636E0}" srcId="{9A8F43B1-698C-4FAC-B327-648669769282}" destId="{80DF3193-2E23-425D-901E-D717B48BD652}" srcOrd="7" destOrd="0" parTransId="{A7AD3DD1-9E57-4C75-A79E-0BCBCC165B09}" sibTransId="{6C14F828-2089-48EB-B5D6-8170AC985842}"/>
    <dgm:cxn modelId="{FBEDEA7D-ECB5-467A-A469-CB2D32A72C81}" type="presOf" srcId="{81309BE9-5F04-46FF-8CA5-D73A17CACB38}" destId="{C6818B4E-C97C-47F1-86B0-D3D030484FCD}" srcOrd="0" destOrd="0" presId="urn:microsoft.com/office/officeart/2005/8/layout/default"/>
    <dgm:cxn modelId="{35124D9C-76D2-4AC9-88DD-D4DF54A4BBA2}" srcId="{9A8F43B1-698C-4FAC-B327-648669769282}" destId="{4D7DAAA7-3D85-4B8A-B1ED-0D80E79117C2}" srcOrd="2" destOrd="0" parTransId="{939DBB83-17DE-4223-AF6F-523723116AA8}" sibTransId="{2D7F36ED-CFE3-4DAF-9316-F8B7BFA8E8B6}"/>
    <dgm:cxn modelId="{EF2E2CA2-ACA7-4A16-ABD2-8CF78F39418C}" type="presOf" srcId="{2083C55A-0C2F-4DAE-B4F0-03F2EE522651}" destId="{835817D1-9DBB-4585-8BAC-5C0161EE6AF7}" srcOrd="0" destOrd="0" presId="urn:microsoft.com/office/officeart/2005/8/layout/default"/>
    <dgm:cxn modelId="{FE0BDBA7-274D-44B9-8BBA-21E11DBE2C00}" srcId="{9A8F43B1-698C-4FAC-B327-648669769282}" destId="{81309BE9-5F04-46FF-8CA5-D73A17CACB38}" srcOrd="5" destOrd="0" parTransId="{DC597AE7-70BA-4526-B1A2-DA2AEFDD14A0}" sibTransId="{ED8FD20E-402A-4882-BFF2-D6E9087159C7}"/>
    <dgm:cxn modelId="{833208A9-B801-4A30-B39E-2C23977D289B}" type="presOf" srcId="{C4B99761-5F34-406F-BB4A-B43B5E30AB7E}" destId="{9C46BDA5-166C-4CE5-B2AC-590D32062B36}" srcOrd="0" destOrd="0" presId="urn:microsoft.com/office/officeart/2005/8/layout/default"/>
    <dgm:cxn modelId="{DB6536BF-5CC4-45B7-8FA1-F1B3D40316D0}" srcId="{9A8F43B1-698C-4FAC-B327-648669769282}" destId="{13C44863-73F8-4F13-B2A5-6E432069E14C}" srcOrd="3" destOrd="0" parTransId="{DBDA421C-6F05-44EF-84D1-2C692A19C11B}" sibTransId="{581E7D21-0A46-4194-9337-5971ED67FF19}"/>
    <dgm:cxn modelId="{59F3E9C0-8F19-45B1-A3F9-51C7D978EC0A}" srcId="{9A8F43B1-698C-4FAC-B327-648669769282}" destId="{2083C55A-0C2F-4DAE-B4F0-03F2EE522651}" srcOrd="8" destOrd="0" parTransId="{F8F00B77-C1C2-41C9-B342-CE29AB0465BB}" sibTransId="{DF562FDA-1C74-4A54-97A1-69D32BCDD81C}"/>
    <dgm:cxn modelId="{B24D7ACE-48A7-4DB0-997D-C7E08FBDDFE6}" srcId="{9A8F43B1-698C-4FAC-B327-648669769282}" destId="{72B5F217-5888-4891-8816-B8D4D67FB843}" srcOrd="11" destOrd="0" parTransId="{60D54C2D-41D0-4CDA-B976-2BBC205B8B5B}" sibTransId="{D2AD8776-89F7-4575-B7E1-0BA0ACC421B1}"/>
    <dgm:cxn modelId="{7E3DA8D4-E792-40D5-BEE7-04FB1682E1B6}" type="presOf" srcId="{6A30E3C3-12C9-4BB5-9869-87673F068F7B}" destId="{A2679357-D2E5-4BD5-8C7B-FDE51D17098D}" srcOrd="0" destOrd="0" presId="urn:microsoft.com/office/officeart/2005/8/layout/default"/>
    <dgm:cxn modelId="{4E1E78D9-A5C1-4906-BD1F-4B4EFD5CD1F5}" type="presOf" srcId="{2F7E6CA9-2640-4515-B5E5-A4AF178C33B9}" destId="{FF1CBBBD-74C8-4736-A234-E09B30A91E67}" srcOrd="0" destOrd="0" presId="urn:microsoft.com/office/officeart/2005/8/layout/default"/>
    <dgm:cxn modelId="{3CC560DF-AB09-465C-A222-DE9A363739EE}" srcId="{9A8F43B1-698C-4FAC-B327-648669769282}" destId="{ED958B08-B9D7-4DB7-BD57-B5C140B97151}" srcOrd="9" destOrd="0" parTransId="{4F26E683-FD92-4C04-B9DB-78C8768B30C0}" sibTransId="{5FAEBF29-258A-4EDB-A0B7-5C2220423CD1}"/>
    <dgm:cxn modelId="{DD1B70DF-115C-4033-AA57-23EFAD76A292}" type="presOf" srcId="{80DF3193-2E23-425D-901E-D717B48BD652}" destId="{28E14D08-A1CE-43C5-8AD5-47137D6E1BF6}" srcOrd="0" destOrd="0" presId="urn:microsoft.com/office/officeart/2005/8/layout/default"/>
    <dgm:cxn modelId="{15671EE3-96FE-4D9D-878F-350DEC294024}" srcId="{9A8F43B1-698C-4FAC-B327-648669769282}" destId="{C4B99761-5F34-406F-BB4A-B43B5E30AB7E}" srcOrd="4" destOrd="0" parTransId="{9044FAE7-749E-4D2E-B9BD-9E72F3A19273}" sibTransId="{F1A75026-2849-4DB0-9EB4-B8411E7823F1}"/>
    <dgm:cxn modelId="{02B149EE-62C6-4974-8F94-700171FBF00E}" srcId="{9A8F43B1-698C-4FAC-B327-648669769282}" destId="{6A30E3C3-12C9-4BB5-9869-87673F068F7B}" srcOrd="10" destOrd="0" parTransId="{2EEB5E3A-9247-4BC5-8F55-3D983D03E522}" sibTransId="{53994A4F-9566-4E80-99B7-0681CCCCC975}"/>
    <dgm:cxn modelId="{9D8AB3EE-09F3-427D-8483-89AB1DBC6E2C}" srcId="{9A8F43B1-698C-4FAC-B327-648669769282}" destId="{E742B8BE-6DC0-443D-B3AD-96F33A54A48A}" srcOrd="6" destOrd="0" parTransId="{9FF4B721-141C-4978-B265-170A65117D09}" sibTransId="{CF73CA0B-A515-416D-97FB-760E08BF76B8}"/>
    <dgm:cxn modelId="{A5A0B2F1-33BF-417A-8DCD-A6D17506FEF4}" type="presOf" srcId="{72B5F217-5888-4891-8816-B8D4D67FB843}" destId="{9DF4A5A1-6B62-4576-8206-C5C1A09794D6}" srcOrd="0" destOrd="0" presId="urn:microsoft.com/office/officeart/2005/8/layout/default"/>
    <dgm:cxn modelId="{E05BE4FB-2FC4-4445-9B31-92FF6E041A36}" srcId="{9A8F43B1-698C-4FAC-B327-648669769282}" destId="{2F7E6CA9-2640-4515-B5E5-A4AF178C33B9}" srcOrd="1" destOrd="0" parTransId="{2DD54399-DBF4-4E55-B0CF-766A8C9BE386}" sibTransId="{0BBB902E-F488-4E5B-925C-B41709FEE10E}"/>
    <dgm:cxn modelId="{A2DD5D84-82BA-4777-9ACE-E367B4188DD8}" type="presParOf" srcId="{97C9411C-FF9B-4968-ADC5-E64A20018157}" destId="{7D681A51-9023-4004-BF36-12DCF878F7E7}" srcOrd="0" destOrd="0" presId="urn:microsoft.com/office/officeart/2005/8/layout/default"/>
    <dgm:cxn modelId="{DE1DD793-0669-4D46-8292-7AA3D60AAAB0}" type="presParOf" srcId="{97C9411C-FF9B-4968-ADC5-E64A20018157}" destId="{F31B179B-7C6F-416D-853C-710901EE1648}" srcOrd="1" destOrd="0" presId="urn:microsoft.com/office/officeart/2005/8/layout/default"/>
    <dgm:cxn modelId="{DFF04FF2-26A4-4A34-BCA6-C662A62F6E02}" type="presParOf" srcId="{97C9411C-FF9B-4968-ADC5-E64A20018157}" destId="{FF1CBBBD-74C8-4736-A234-E09B30A91E67}" srcOrd="2" destOrd="0" presId="urn:microsoft.com/office/officeart/2005/8/layout/default"/>
    <dgm:cxn modelId="{695144B7-35C1-430F-AF50-335042EE2EBA}" type="presParOf" srcId="{97C9411C-FF9B-4968-ADC5-E64A20018157}" destId="{4FF8B6DD-AC5F-41D5-8192-6047CE9F3157}" srcOrd="3" destOrd="0" presId="urn:microsoft.com/office/officeart/2005/8/layout/default"/>
    <dgm:cxn modelId="{7179F4BA-0CCE-4AB8-8A9F-EABB654ED363}" type="presParOf" srcId="{97C9411C-FF9B-4968-ADC5-E64A20018157}" destId="{DC64AAFE-857A-403D-923C-B2B95E9A449D}" srcOrd="4" destOrd="0" presId="urn:microsoft.com/office/officeart/2005/8/layout/default"/>
    <dgm:cxn modelId="{E020F3D4-0DE6-4BF4-9240-AE713603F6B5}" type="presParOf" srcId="{97C9411C-FF9B-4968-ADC5-E64A20018157}" destId="{4CC63F86-1E36-461C-B6D3-4AD6E48C87D1}" srcOrd="5" destOrd="0" presId="urn:microsoft.com/office/officeart/2005/8/layout/default"/>
    <dgm:cxn modelId="{13EA3854-3C58-437C-BAC7-E311CA61C068}" type="presParOf" srcId="{97C9411C-FF9B-4968-ADC5-E64A20018157}" destId="{9BEB5C4F-8800-47EE-9405-EEE308331672}" srcOrd="6" destOrd="0" presId="urn:microsoft.com/office/officeart/2005/8/layout/default"/>
    <dgm:cxn modelId="{CCDA1D7D-BBAC-4606-AE04-3BAD5582BBD6}" type="presParOf" srcId="{97C9411C-FF9B-4968-ADC5-E64A20018157}" destId="{09B43E91-2B31-40BC-986D-DD4A07B96EEE}" srcOrd="7" destOrd="0" presId="urn:microsoft.com/office/officeart/2005/8/layout/default"/>
    <dgm:cxn modelId="{DC0D9968-FCE3-4E9C-9BCD-F3562CA7FFCF}" type="presParOf" srcId="{97C9411C-FF9B-4968-ADC5-E64A20018157}" destId="{9C46BDA5-166C-4CE5-B2AC-590D32062B36}" srcOrd="8" destOrd="0" presId="urn:microsoft.com/office/officeart/2005/8/layout/default"/>
    <dgm:cxn modelId="{F5248549-F305-40A9-AA55-2DB73D07DCF3}" type="presParOf" srcId="{97C9411C-FF9B-4968-ADC5-E64A20018157}" destId="{E499E11F-7312-4594-8E53-7111553BD45F}" srcOrd="9" destOrd="0" presId="urn:microsoft.com/office/officeart/2005/8/layout/default"/>
    <dgm:cxn modelId="{C7042CBA-A9AB-48BB-A147-10F43F540161}" type="presParOf" srcId="{97C9411C-FF9B-4968-ADC5-E64A20018157}" destId="{C6818B4E-C97C-47F1-86B0-D3D030484FCD}" srcOrd="10" destOrd="0" presId="urn:microsoft.com/office/officeart/2005/8/layout/default"/>
    <dgm:cxn modelId="{50B808F6-00D5-4236-AA5F-7B28277799D2}" type="presParOf" srcId="{97C9411C-FF9B-4968-ADC5-E64A20018157}" destId="{37DB6192-E260-4D98-B824-39BDBB7E9D8C}" srcOrd="11" destOrd="0" presId="urn:microsoft.com/office/officeart/2005/8/layout/default"/>
    <dgm:cxn modelId="{EDAB92C9-B6A7-4951-A5DF-ED5E9325FFE5}" type="presParOf" srcId="{97C9411C-FF9B-4968-ADC5-E64A20018157}" destId="{E3C336A9-EAB2-4FC9-AFC9-0FD113FDCFB8}" srcOrd="12" destOrd="0" presId="urn:microsoft.com/office/officeart/2005/8/layout/default"/>
    <dgm:cxn modelId="{C50AAB39-7A46-440A-BD35-4CAF7626DCA8}" type="presParOf" srcId="{97C9411C-FF9B-4968-ADC5-E64A20018157}" destId="{6B054497-0845-481C-A507-C6F9650F8213}" srcOrd="13" destOrd="0" presId="urn:microsoft.com/office/officeart/2005/8/layout/default"/>
    <dgm:cxn modelId="{EBE3D06E-857A-4A9C-850A-8CB946CF04C1}" type="presParOf" srcId="{97C9411C-FF9B-4968-ADC5-E64A20018157}" destId="{28E14D08-A1CE-43C5-8AD5-47137D6E1BF6}" srcOrd="14" destOrd="0" presId="urn:microsoft.com/office/officeart/2005/8/layout/default"/>
    <dgm:cxn modelId="{50522D37-1F7E-4036-9FD5-D2AE2E6FE757}" type="presParOf" srcId="{97C9411C-FF9B-4968-ADC5-E64A20018157}" destId="{A1612FCF-189D-4482-A427-2AC67AA344BE}" srcOrd="15" destOrd="0" presId="urn:microsoft.com/office/officeart/2005/8/layout/default"/>
    <dgm:cxn modelId="{4436CAAC-1C0C-4540-8B41-58DD608F6597}" type="presParOf" srcId="{97C9411C-FF9B-4968-ADC5-E64A20018157}" destId="{835817D1-9DBB-4585-8BAC-5C0161EE6AF7}" srcOrd="16" destOrd="0" presId="urn:microsoft.com/office/officeart/2005/8/layout/default"/>
    <dgm:cxn modelId="{24009D23-60C9-4361-8FA7-10BB5643306E}" type="presParOf" srcId="{97C9411C-FF9B-4968-ADC5-E64A20018157}" destId="{5D0B55DB-FD94-4C35-9DA3-0FF21FCDEF50}" srcOrd="17" destOrd="0" presId="urn:microsoft.com/office/officeart/2005/8/layout/default"/>
    <dgm:cxn modelId="{A20C0B40-ED83-4F17-ADA2-E3F7A58D8AC6}" type="presParOf" srcId="{97C9411C-FF9B-4968-ADC5-E64A20018157}" destId="{6392B25A-7875-480D-AA7F-E1AA3FB36DB1}" srcOrd="18" destOrd="0" presId="urn:microsoft.com/office/officeart/2005/8/layout/default"/>
    <dgm:cxn modelId="{D01314E0-C0CA-4498-9646-C4A183CB344B}" type="presParOf" srcId="{97C9411C-FF9B-4968-ADC5-E64A20018157}" destId="{9794A975-A462-4ACD-9A8B-A212062F9129}" srcOrd="19" destOrd="0" presId="urn:microsoft.com/office/officeart/2005/8/layout/default"/>
    <dgm:cxn modelId="{A838CD5C-747A-4D41-BA33-4144D835DC58}" type="presParOf" srcId="{97C9411C-FF9B-4968-ADC5-E64A20018157}" destId="{A2679357-D2E5-4BD5-8C7B-FDE51D17098D}" srcOrd="20" destOrd="0" presId="urn:microsoft.com/office/officeart/2005/8/layout/default"/>
    <dgm:cxn modelId="{5175316E-C361-4831-A91D-5A29EAD31333}" type="presParOf" srcId="{97C9411C-FF9B-4968-ADC5-E64A20018157}" destId="{7A0B2611-7CC4-4D92-AA47-8B359D8A48ED}" srcOrd="21" destOrd="0" presId="urn:microsoft.com/office/officeart/2005/8/layout/default"/>
    <dgm:cxn modelId="{A1A43EA5-25F3-49FF-AC96-BA1584F478D3}" type="presParOf" srcId="{97C9411C-FF9B-4968-ADC5-E64A20018157}" destId="{9DF4A5A1-6B62-4576-8206-C5C1A09794D6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D4E59EF-6934-43EA-8BE6-3B17F36CCB4A}" type="doc">
      <dgm:prSet loTypeId="urn:microsoft.com/office/officeart/2005/8/layout/hList1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40ED2CD-D08C-4CB7-B7F1-F09817AE3602}">
      <dgm:prSet/>
      <dgm:spPr/>
      <dgm:t>
        <a:bodyPr/>
        <a:lstStyle/>
        <a:p>
          <a:r>
            <a:rPr lang="en-US"/>
            <a:t>Talk about</a:t>
          </a:r>
        </a:p>
      </dgm:t>
    </dgm:pt>
    <dgm:pt modelId="{453D30A3-2512-4386-A3C6-36467C9683F9}" type="parTrans" cxnId="{8CCF1C1A-0E1C-48F6-81FD-35ECDA50CE68}">
      <dgm:prSet/>
      <dgm:spPr/>
      <dgm:t>
        <a:bodyPr/>
        <a:lstStyle/>
        <a:p>
          <a:endParaRPr lang="en-US"/>
        </a:p>
      </dgm:t>
    </dgm:pt>
    <dgm:pt modelId="{3B997B10-1699-48E7-9DC0-B1EEDDA4B02A}" type="sibTrans" cxnId="{8CCF1C1A-0E1C-48F6-81FD-35ECDA50CE68}">
      <dgm:prSet/>
      <dgm:spPr/>
      <dgm:t>
        <a:bodyPr/>
        <a:lstStyle/>
        <a:p>
          <a:endParaRPr lang="en-US"/>
        </a:p>
      </dgm:t>
    </dgm:pt>
    <dgm:pt modelId="{A03367F9-32EF-42E7-A52F-311324C9336A}">
      <dgm:prSet/>
      <dgm:spPr/>
      <dgm:t>
        <a:bodyPr/>
        <a:lstStyle/>
        <a:p>
          <a:r>
            <a:rPr lang="en-US" dirty="0"/>
            <a:t>what will be expected of the trainee</a:t>
          </a:r>
        </a:p>
      </dgm:t>
    </dgm:pt>
    <dgm:pt modelId="{F97FCD1C-B40E-436E-AFC8-DC06AC827874}" type="parTrans" cxnId="{9A8143EB-57B8-4707-B844-A18DB07FBF1A}">
      <dgm:prSet/>
      <dgm:spPr/>
      <dgm:t>
        <a:bodyPr/>
        <a:lstStyle/>
        <a:p>
          <a:endParaRPr lang="en-US"/>
        </a:p>
      </dgm:t>
    </dgm:pt>
    <dgm:pt modelId="{54A3653C-920E-4826-B493-E1975D5424BF}" type="sibTrans" cxnId="{9A8143EB-57B8-4707-B844-A18DB07FBF1A}">
      <dgm:prSet/>
      <dgm:spPr/>
      <dgm:t>
        <a:bodyPr/>
        <a:lstStyle/>
        <a:p>
          <a:endParaRPr lang="en-US"/>
        </a:p>
      </dgm:t>
    </dgm:pt>
    <dgm:pt modelId="{1ED626BA-628F-43AD-B6F3-E5560DEED36C}">
      <dgm:prSet/>
      <dgm:spPr/>
      <dgm:t>
        <a:bodyPr/>
        <a:lstStyle/>
        <a:p>
          <a:r>
            <a:rPr lang="en-US"/>
            <a:t>Be</a:t>
          </a:r>
        </a:p>
      </dgm:t>
    </dgm:pt>
    <dgm:pt modelId="{91657809-18E2-4A7B-9AF5-A2AB1AD945C7}" type="parTrans" cxnId="{CCEC1087-793B-4F78-BEC0-BDBAA8E744D2}">
      <dgm:prSet/>
      <dgm:spPr/>
      <dgm:t>
        <a:bodyPr/>
        <a:lstStyle/>
        <a:p>
          <a:endParaRPr lang="en-US"/>
        </a:p>
      </dgm:t>
    </dgm:pt>
    <dgm:pt modelId="{CF8DEF4A-4853-408A-91DB-C7BD6C177519}" type="sibTrans" cxnId="{CCEC1087-793B-4F78-BEC0-BDBAA8E744D2}">
      <dgm:prSet/>
      <dgm:spPr/>
      <dgm:t>
        <a:bodyPr/>
        <a:lstStyle/>
        <a:p>
          <a:endParaRPr lang="en-US"/>
        </a:p>
      </dgm:t>
    </dgm:pt>
    <dgm:pt modelId="{78A6B9FF-586F-4131-A469-DABE7F37AE5F}">
      <dgm:prSet/>
      <dgm:spPr/>
      <dgm:t>
        <a:bodyPr/>
        <a:lstStyle/>
        <a:p>
          <a:r>
            <a:rPr lang="en-US" dirty="0"/>
            <a:t>honest with issues like stress, insomnia</a:t>
          </a:r>
        </a:p>
      </dgm:t>
    </dgm:pt>
    <dgm:pt modelId="{04AAD4C4-CCC5-4921-BF9B-2654C3626DA2}" type="parTrans" cxnId="{AF1BEDA5-1E20-4DC9-B22F-964960947F5C}">
      <dgm:prSet/>
      <dgm:spPr/>
      <dgm:t>
        <a:bodyPr/>
        <a:lstStyle/>
        <a:p>
          <a:endParaRPr lang="en-US"/>
        </a:p>
      </dgm:t>
    </dgm:pt>
    <dgm:pt modelId="{EFA14259-8596-4CBB-8BC5-B58FBEDD51D4}" type="sibTrans" cxnId="{AF1BEDA5-1E20-4DC9-B22F-964960947F5C}">
      <dgm:prSet/>
      <dgm:spPr/>
      <dgm:t>
        <a:bodyPr/>
        <a:lstStyle/>
        <a:p>
          <a:endParaRPr lang="en-US"/>
        </a:p>
      </dgm:t>
    </dgm:pt>
    <dgm:pt modelId="{C09B3F8E-D340-4415-ADF5-906CFC7E279E}">
      <dgm:prSet/>
      <dgm:spPr/>
      <dgm:t>
        <a:bodyPr/>
        <a:lstStyle/>
        <a:p>
          <a:r>
            <a:rPr lang="en-US"/>
            <a:t>Have</a:t>
          </a:r>
        </a:p>
      </dgm:t>
    </dgm:pt>
    <dgm:pt modelId="{DDB7DB00-88D2-48AB-938A-58053BF0DFA1}" type="parTrans" cxnId="{EE06024E-5B09-4954-A263-03275222D4BD}">
      <dgm:prSet/>
      <dgm:spPr/>
      <dgm:t>
        <a:bodyPr/>
        <a:lstStyle/>
        <a:p>
          <a:endParaRPr lang="en-US"/>
        </a:p>
      </dgm:t>
    </dgm:pt>
    <dgm:pt modelId="{1C9180BB-B1A8-4326-992C-AE1A26CF20BD}" type="sibTrans" cxnId="{EE06024E-5B09-4954-A263-03275222D4BD}">
      <dgm:prSet/>
      <dgm:spPr/>
      <dgm:t>
        <a:bodyPr/>
        <a:lstStyle/>
        <a:p>
          <a:endParaRPr lang="en-US"/>
        </a:p>
      </dgm:t>
    </dgm:pt>
    <dgm:pt modelId="{792AAD84-7262-4AAD-9102-FC395A46F695}">
      <dgm:prSet/>
      <dgm:spPr/>
      <dgm:t>
        <a:bodyPr/>
        <a:lstStyle/>
        <a:p>
          <a:r>
            <a:rPr lang="en-US" dirty="0"/>
            <a:t>the death talk</a:t>
          </a:r>
        </a:p>
      </dgm:t>
    </dgm:pt>
    <dgm:pt modelId="{B486D8FA-5C73-432A-9E9E-7577A7C92BB4}" type="parTrans" cxnId="{B6FA1A0E-E6F5-43D8-ADB6-3BFCE8C17D2F}">
      <dgm:prSet/>
      <dgm:spPr/>
      <dgm:t>
        <a:bodyPr/>
        <a:lstStyle/>
        <a:p>
          <a:endParaRPr lang="en-US"/>
        </a:p>
      </dgm:t>
    </dgm:pt>
    <dgm:pt modelId="{E77AB719-EBE1-4EA3-914B-9E775C49ABD2}" type="sibTrans" cxnId="{B6FA1A0E-E6F5-43D8-ADB6-3BFCE8C17D2F}">
      <dgm:prSet/>
      <dgm:spPr/>
      <dgm:t>
        <a:bodyPr/>
        <a:lstStyle/>
        <a:p>
          <a:endParaRPr lang="en-US"/>
        </a:p>
      </dgm:t>
    </dgm:pt>
    <dgm:pt modelId="{030BFA5F-4D9D-4A45-9337-E018CDA8B8A3}" type="pres">
      <dgm:prSet presAssocID="{1D4E59EF-6934-43EA-8BE6-3B17F36CCB4A}" presName="Name0" presStyleCnt="0">
        <dgm:presLayoutVars>
          <dgm:dir/>
          <dgm:animLvl val="lvl"/>
          <dgm:resizeHandles val="exact"/>
        </dgm:presLayoutVars>
      </dgm:prSet>
      <dgm:spPr/>
    </dgm:pt>
    <dgm:pt modelId="{F19821AE-98B7-402E-9CD9-17B82FB0C12B}" type="pres">
      <dgm:prSet presAssocID="{640ED2CD-D08C-4CB7-B7F1-F09817AE3602}" presName="composite" presStyleCnt="0"/>
      <dgm:spPr/>
    </dgm:pt>
    <dgm:pt modelId="{9F533B5A-39C2-46B7-95AD-6F04FF0CAF52}" type="pres">
      <dgm:prSet presAssocID="{640ED2CD-D08C-4CB7-B7F1-F09817AE360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4A34C9D-4C91-419D-9D4A-2125495AC807}" type="pres">
      <dgm:prSet presAssocID="{640ED2CD-D08C-4CB7-B7F1-F09817AE3602}" presName="desTx" presStyleLbl="alignAccFollowNode1" presStyleIdx="0" presStyleCnt="3">
        <dgm:presLayoutVars>
          <dgm:bulletEnabled val="1"/>
        </dgm:presLayoutVars>
      </dgm:prSet>
      <dgm:spPr/>
    </dgm:pt>
    <dgm:pt modelId="{D754F685-13EE-4126-9A7B-955EB1C6465E}" type="pres">
      <dgm:prSet presAssocID="{3B997B10-1699-48E7-9DC0-B1EEDDA4B02A}" presName="space" presStyleCnt="0"/>
      <dgm:spPr/>
    </dgm:pt>
    <dgm:pt modelId="{CE00165B-3856-4385-80BF-326C9C8D909C}" type="pres">
      <dgm:prSet presAssocID="{1ED626BA-628F-43AD-B6F3-E5560DEED36C}" presName="composite" presStyleCnt="0"/>
      <dgm:spPr/>
    </dgm:pt>
    <dgm:pt modelId="{64DEB4E3-C0F9-4C16-B4D7-3653D1E6C4B8}" type="pres">
      <dgm:prSet presAssocID="{1ED626BA-628F-43AD-B6F3-E5560DEED36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37047D5-F496-4D6A-9CD8-82629269915B}" type="pres">
      <dgm:prSet presAssocID="{1ED626BA-628F-43AD-B6F3-E5560DEED36C}" presName="desTx" presStyleLbl="alignAccFollowNode1" presStyleIdx="1" presStyleCnt="3">
        <dgm:presLayoutVars>
          <dgm:bulletEnabled val="1"/>
        </dgm:presLayoutVars>
      </dgm:prSet>
      <dgm:spPr/>
    </dgm:pt>
    <dgm:pt modelId="{90EE2F43-5D72-41D2-B96E-AD6B8291BEDE}" type="pres">
      <dgm:prSet presAssocID="{CF8DEF4A-4853-408A-91DB-C7BD6C177519}" presName="space" presStyleCnt="0"/>
      <dgm:spPr/>
    </dgm:pt>
    <dgm:pt modelId="{E091A86E-818A-4976-8BC5-B66BB30FEE5F}" type="pres">
      <dgm:prSet presAssocID="{C09B3F8E-D340-4415-ADF5-906CFC7E279E}" presName="composite" presStyleCnt="0"/>
      <dgm:spPr/>
    </dgm:pt>
    <dgm:pt modelId="{331484C6-3990-4FAF-A0DA-99C40F45C0D2}" type="pres">
      <dgm:prSet presAssocID="{C09B3F8E-D340-4415-ADF5-906CFC7E279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114B190-90E2-4ED6-9E4E-337CF9006B61}" type="pres">
      <dgm:prSet presAssocID="{C09B3F8E-D340-4415-ADF5-906CFC7E279E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6FA1A0E-E6F5-43D8-ADB6-3BFCE8C17D2F}" srcId="{C09B3F8E-D340-4415-ADF5-906CFC7E279E}" destId="{792AAD84-7262-4AAD-9102-FC395A46F695}" srcOrd="0" destOrd="0" parTransId="{B486D8FA-5C73-432A-9E9E-7577A7C92BB4}" sibTransId="{E77AB719-EBE1-4EA3-914B-9E775C49ABD2}"/>
    <dgm:cxn modelId="{C549AE15-92FF-4483-A803-2204260B8FB2}" type="presOf" srcId="{792AAD84-7262-4AAD-9102-FC395A46F695}" destId="{F114B190-90E2-4ED6-9E4E-337CF9006B61}" srcOrd="0" destOrd="0" presId="urn:microsoft.com/office/officeart/2005/8/layout/hList1"/>
    <dgm:cxn modelId="{AA506118-EEB7-45CD-92D3-95B348FBB503}" type="presOf" srcId="{1D4E59EF-6934-43EA-8BE6-3B17F36CCB4A}" destId="{030BFA5F-4D9D-4A45-9337-E018CDA8B8A3}" srcOrd="0" destOrd="0" presId="urn:microsoft.com/office/officeart/2005/8/layout/hList1"/>
    <dgm:cxn modelId="{8CCF1C1A-0E1C-48F6-81FD-35ECDA50CE68}" srcId="{1D4E59EF-6934-43EA-8BE6-3B17F36CCB4A}" destId="{640ED2CD-D08C-4CB7-B7F1-F09817AE3602}" srcOrd="0" destOrd="0" parTransId="{453D30A3-2512-4386-A3C6-36467C9683F9}" sibTransId="{3B997B10-1699-48E7-9DC0-B1EEDDA4B02A}"/>
    <dgm:cxn modelId="{F5D02C24-B8CF-49B7-B022-6A224B945884}" type="presOf" srcId="{78A6B9FF-586F-4131-A469-DABE7F37AE5F}" destId="{C37047D5-F496-4D6A-9CD8-82629269915B}" srcOrd="0" destOrd="0" presId="urn:microsoft.com/office/officeart/2005/8/layout/hList1"/>
    <dgm:cxn modelId="{EE06024E-5B09-4954-A263-03275222D4BD}" srcId="{1D4E59EF-6934-43EA-8BE6-3B17F36CCB4A}" destId="{C09B3F8E-D340-4415-ADF5-906CFC7E279E}" srcOrd="2" destOrd="0" parTransId="{DDB7DB00-88D2-48AB-938A-58053BF0DFA1}" sibTransId="{1C9180BB-B1A8-4326-992C-AE1A26CF20BD}"/>
    <dgm:cxn modelId="{AF79B270-CF5B-43D0-A5BE-7FD723964D67}" type="presOf" srcId="{A03367F9-32EF-42E7-A52F-311324C9336A}" destId="{54A34C9D-4C91-419D-9D4A-2125495AC807}" srcOrd="0" destOrd="0" presId="urn:microsoft.com/office/officeart/2005/8/layout/hList1"/>
    <dgm:cxn modelId="{CCEC1087-793B-4F78-BEC0-BDBAA8E744D2}" srcId="{1D4E59EF-6934-43EA-8BE6-3B17F36CCB4A}" destId="{1ED626BA-628F-43AD-B6F3-E5560DEED36C}" srcOrd="1" destOrd="0" parTransId="{91657809-18E2-4A7B-9AF5-A2AB1AD945C7}" sibTransId="{CF8DEF4A-4853-408A-91DB-C7BD6C177519}"/>
    <dgm:cxn modelId="{0533E393-A90D-4BF8-94A1-D2BEA3420403}" type="presOf" srcId="{1ED626BA-628F-43AD-B6F3-E5560DEED36C}" destId="{64DEB4E3-C0F9-4C16-B4D7-3653D1E6C4B8}" srcOrd="0" destOrd="0" presId="urn:microsoft.com/office/officeart/2005/8/layout/hList1"/>
    <dgm:cxn modelId="{AF1BEDA5-1E20-4DC9-B22F-964960947F5C}" srcId="{1ED626BA-628F-43AD-B6F3-E5560DEED36C}" destId="{78A6B9FF-586F-4131-A469-DABE7F37AE5F}" srcOrd="0" destOrd="0" parTransId="{04AAD4C4-CCC5-4921-BF9B-2654C3626DA2}" sibTransId="{EFA14259-8596-4CBB-8BC5-B58FBEDD51D4}"/>
    <dgm:cxn modelId="{4CFD6BDF-3482-4A3B-AD51-84E1D08F296E}" type="presOf" srcId="{640ED2CD-D08C-4CB7-B7F1-F09817AE3602}" destId="{9F533B5A-39C2-46B7-95AD-6F04FF0CAF52}" srcOrd="0" destOrd="0" presId="urn:microsoft.com/office/officeart/2005/8/layout/hList1"/>
    <dgm:cxn modelId="{9A8143EB-57B8-4707-B844-A18DB07FBF1A}" srcId="{640ED2CD-D08C-4CB7-B7F1-F09817AE3602}" destId="{A03367F9-32EF-42E7-A52F-311324C9336A}" srcOrd="0" destOrd="0" parTransId="{F97FCD1C-B40E-436E-AFC8-DC06AC827874}" sibTransId="{54A3653C-920E-4826-B493-E1975D5424BF}"/>
    <dgm:cxn modelId="{945D7DFB-4856-4658-A09F-356007971F86}" type="presOf" srcId="{C09B3F8E-D340-4415-ADF5-906CFC7E279E}" destId="{331484C6-3990-4FAF-A0DA-99C40F45C0D2}" srcOrd="0" destOrd="0" presId="urn:microsoft.com/office/officeart/2005/8/layout/hList1"/>
    <dgm:cxn modelId="{5FAC39F5-0C9B-4B1D-96C5-3DFE5D82377A}" type="presParOf" srcId="{030BFA5F-4D9D-4A45-9337-E018CDA8B8A3}" destId="{F19821AE-98B7-402E-9CD9-17B82FB0C12B}" srcOrd="0" destOrd="0" presId="urn:microsoft.com/office/officeart/2005/8/layout/hList1"/>
    <dgm:cxn modelId="{828AD5A1-A3E4-4357-9C6E-469684B103A8}" type="presParOf" srcId="{F19821AE-98B7-402E-9CD9-17B82FB0C12B}" destId="{9F533B5A-39C2-46B7-95AD-6F04FF0CAF52}" srcOrd="0" destOrd="0" presId="urn:microsoft.com/office/officeart/2005/8/layout/hList1"/>
    <dgm:cxn modelId="{74E7F4C0-4549-4D32-9893-2CC62D7C7BC3}" type="presParOf" srcId="{F19821AE-98B7-402E-9CD9-17B82FB0C12B}" destId="{54A34C9D-4C91-419D-9D4A-2125495AC807}" srcOrd="1" destOrd="0" presId="urn:microsoft.com/office/officeart/2005/8/layout/hList1"/>
    <dgm:cxn modelId="{F9FF039C-5493-454D-AA73-2B6814175685}" type="presParOf" srcId="{030BFA5F-4D9D-4A45-9337-E018CDA8B8A3}" destId="{D754F685-13EE-4126-9A7B-955EB1C6465E}" srcOrd="1" destOrd="0" presId="urn:microsoft.com/office/officeart/2005/8/layout/hList1"/>
    <dgm:cxn modelId="{88E31807-3124-4A03-9CC8-63F65DF0865C}" type="presParOf" srcId="{030BFA5F-4D9D-4A45-9337-E018CDA8B8A3}" destId="{CE00165B-3856-4385-80BF-326C9C8D909C}" srcOrd="2" destOrd="0" presId="urn:microsoft.com/office/officeart/2005/8/layout/hList1"/>
    <dgm:cxn modelId="{B2B9A3F0-F39D-4D3F-801A-9078BB08393C}" type="presParOf" srcId="{CE00165B-3856-4385-80BF-326C9C8D909C}" destId="{64DEB4E3-C0F9-4C16-B4D7-3653D1E6C4B8}" srcOrd="0" destOrd="0" presId="urn:microsoft.com/office/officeart/2005/8/layout/hList1"/>
    <dgm:cxn modelId="{D99284DC-C3FC-40EB-8F76-E616A34F797E}" type="presParOf" srcId="{CE00165B-3856-4385-80BF-326C9C8D909C}" destId="{C37047D5-F496-4D6A-9CD8-82629269915B}" srcOrd="1" destOrd="0" presId="urn:microsoft.com/office/officeart/2005/8/layout/hList1"/>
    <dgm:cxn modelId="{E9512B10-1A00-44C4-93CC-9E3709AF658A}" type="presParOf" srcId="{030BFA5F-4D9D-4A45-9337-E018CDA8B8A3}" destId="{90EE2F43-5D72-41D2-B96E-AD6B8291BEDE}" srcOrd="3" destOrd="0" presId="urn:microsoft.com/office/officeart/2005/8/layout/hList1"/>
    <dgm:cxn modelId="{9FA12696-AD39-4FF3-ACFA-6DD467C5AB0F}" type="presParOf" srcId="{030BFA5F-4D9D-4A45-9337-E018CDA8B8A3}" destId="{E091A86E-818A-4976-8BC5-B66BB30FEE5F}" srcOrd="4" destOrd="0" presId="urn:microsoft.com/office/officeart/2005/8/layout/hList1"/>
    <dgm:cxn modelId="{A8627F9B-8FEE-43F2-89B0-A050BBB91BE0}" type="presParOf" srcId="{E091A86E-818A-4976-8BC5-B66BB30FEE5F}" destId="{331484C6-3990-4FAF-A0DA-99C40F45C0D2}" srcOrd="0" destOrd="0" presId="urn:microsoft.com/office/officeart/2005/8/layout/hList1"/>
    <dgm:cxn modelId="{69FA72CC-AE07-4744-8F6D-0A7494D661AA}" type="presParOf" srcId="{E091A86E-818A-4976-8BC5-B66BB30FEE5F}" destId="{F114B190-90E2-4ED6-9E4E-337CF9006B6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04AE98F-11AA-4CAF-8881-45B789331846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4BB9FC4-F37C-4EEB-9D53-6759E07A4288}">
      <dgm:prSet/>
      <dgm:spPr/>
      <dgm:t>
        <a:bodyPr/>
        <a:lstStyle/>
        <a:p>
          <a:r>
            <a:rPr lang="en-US"/>
            <a:t>Sweat the small stuff</a:t>
          </a:r>
        </a:p>
      </dgm:t>
    </dgm:pt>
    <dgm:pt modelId="{84F30D10-273F-4949-B230-5F6D51930A7B}" type="parTrans" cxnId="{6B4C403F-F58C-4A15-8956-E8C30D106B39}">
      <dgm:prSet/>
      <dgm:spPr/>
      <dgm:t>
        <a:bodyPr/>
        <a:lstStyle/>
        <a:p>
          <a:endParaRPr lang="en-US"/>
        </a:p>
      </dgm:t>
    </dgm:pt>
    <dgm:pt modelId="{17115B25-27B4-4030-878D-5427680EB7B0}" type="sibTrans" cxnId="{6B4C403F-F58C-4A15-8956-E8C30D106B39}">
      <dgm:prSet/>
      <dgm:spPr/>
      <dgm:t>
        <a:bodyPr/>
        <a:lstStyle/>
        <a:p>
          <a:endParaRPr lang="en-US"/>
        </a:p>
      </dgm:t>
    </dgm:pt>
    <dgm:pt modelId="{6070F874-6C8A-40AB-9246-0904FC42A1BB}">
      <dgm:prSet/>
      <dgm:spPr/>
      <dgm:t>
        <a:bodyPr/>
        <a:lstStyle/>
        <a:p>
          <a:r>
            <a:rPr lang="en-US"/>
            <a:t>Quality vs. quantity</a:t>
          </a:r>
        </a:p>
      </dgm:t>
    </dgm:pt>
    <dgm:pt modelId="{2A9A4B0D-6AF7-4121-BA4E-DD0DEB395645}" type="parTrans" cxnId="{B9F1F890-DFFD-4AE4-A271-213AA38C59A8}">
      <dgm:prSet/>
      <dgm:spPr/>
      <dgm:t>
        <a:bodyPr/>
        <a:lstStyle/>
        <a:p>
          <a:endParaRPr lang="en-US"/>
        </a:p>
      </dgm:t>
    </dgm:pt>
    <dgm:pt modelId="{1AF77FD6-BA6E-4BA7-A519-8DEECD26682E}" type="sibTrans" cxnId="{B9F1F890-DFFD-4AE4-A271-213AA38C59A8}">
      <dgm:prSet/>
      <dgm:spPr/>
      <dgm:t>
        <a:bodyPr/>
        <a:lstStyle/>
        <a:p>
          <a:endParaRPr lang="en-US"/>
        </a:p>
      </dgm:t>
    </dgm:pt>
    <dgm:pt modelId="{EB350D5B-461E-495E-86BE-E67C7D5DE3C5}">
      <dgm:prSet/>
      <dgm:spPr/>
      <dgm:t>
        <a:bodyPr/>
        <a:lstStyle/>
        <a:p>
          <a:r>
            <a:rPr lang="en-US"/>
            <a:t>When to apply pressure</a:t>
          </a:r>
        </a:p>
      </dgm:t>
    </dgm:pt>
    <dgm:pt modelId="{0DC9FED3-0482-4540-9217-7BEF6B051363}" type="parTrans" cxnId="{0BC32BB0-D8DA-46E4-8EB1-8D27D57379E3}">
      <dgm:prSet/>
      <dgm:spPr/>
      <dgm:t>
        <a:bodyPr/>
        <a:lstStyle/>
        <a:p>
          <a:endParaRPr lang="en-US"/>
        </a:p>
      </dgm:t>
    </dgm:pt>
    <dgm:pt modelId="{767C2DE7-7BF8-4C43-AE25-44BD1BE95A79}" type="sibTrans" cxnId="{0BC32BB0-D8DA-46E4-8EB1-8D27D57379E3}">
      <dgm:prSet/>
      <dgm:spPr/>
      <dgm:t>
        <a:bodyPr/>
        <a:lstStyle/>
        <a:p>
          <a:endParaRPr lang="en-US"/>
        </a:p>
      </dgm:t>
    </dgm:pt>
    <dgm:pt modelId="{A102AEA1-F2F8-4505-BF92-698594AB0696}">
      <dgm:prSet/>
      <dgm:spPr/>
      <dgm:t>
        <a:bodyPr/>
        <a:lstStyle/>
        <a:p>
          <a:r>
            <a:rPr lang="en-US"/>
            <a:t>Sink or swim</a:t>
          </a:r>
        </a:p>
      </dgm:t>
    </dgm:pt>
    <dgm:pt modelId="{D13935E4-7E05-4817-A64A-6B9A387BDF7C}" type="parTrans" cxnId="{95DEF51B-4DF7-420F-88CF-90B0830B1B3A}">
      <dgm:prSet/>
      <dgm:spPr/>
      <dgm:t>
        <a:bodyPr/>
        <a:lstStyle/>
        <a:p>
          <a:endParaRPr lang="en-US"/>
        </a:p>
      </dgm:t>
    </dgm:pt>
    <dgm:pt modelId="{C6B65216-9A51-4288-B2D4-415950B5C01A}" type="sibTrans" cxnId="{95DEF51B-4DF7-420F-88CF-90B0830B1B3A}">
      <dgm:prSet/>
      <dgm:spPr/>
      <dgm:t>
        <a:bodyPr/>
        <a:lstStyle/>
        <a:p>
          <a:endParaRPr lang="en-US"/>
        </a:p>
      </dgm:t>
    </dgm:pt>
    <dgm:pt modelId="{DED2A237-1AD8-42D3-A04A-0B52500F20F6}" type="pres">
      <dgm:prSet presAssocID="{A04AE98F-11AA-4CAF-8881-45B789331846}" presName="vert0" presStyleCnt="0">
        <dgm:presLayoutVars>
          <dgm:dir/>
          <dgm:animOne val="branch"/>
          <dgm:animLvl val="lvl"/>
        </dgm:presLayoutVars>
      </dgm:prSet>
      <dgm:spPr/>
    </dgm:pt>
    <dgm:pt modelId="{1FE499F8-E567-4B91-8E1C-8A3DA9D036DB}" type="pres">
      <dgm:prSet presAssocID="{84BB9FC4-F37C-4EEB-9D53-6759E07A4288}" presName="thickLine" presStyleLbl="alignNode1" presStyleIdx="0" presStyleCnt="4"/>
      <dgm:spPr/>
    </dgm:pt>
    <dgm:pt modelId="{C432D5D7-2BD9-4FCF-A5FE-97C9D5E77084}" type="pres">
      <dgm:prSet presAssocID="{84BB9FC4-F37C-4EEB-9D53-6759E07A4288}" presName="horz1" presStyleCnt="0"/>
      <dgm:spPr/>
    </dgm:pt>
    <dgm:pt modelId="{45895512-2EAE-4C92-BB57-0D2E193126AB}" type="pres">
      <dgm:prSet presAssocID="{84BB9FC4-F37C-4EEB-9D53-6759E07A4288}" presName="tx1" presStyleLbl="revTx" presStyleIdx="0" presStyleCnt="4"/>
      <dgm:spPr/>
    </dgm:pt>
    <dgm:pt modelId="{D427C6F2-79AB-4BAD-A5FA-A348002CE5AE}" type="pres">
      <dgm:prSet presAssocID="{84BB9FC4-F37C-4EEB-9D53-6759E07A4288}" presName="vert1" presStyleCnt="0"/>
      <dgm:spPr/>
    </dgm:pt>
    <dgm:pt modelId="{17FD3C02-58DA-4785-9A45-BF6BB02A5828}" type="pres">
      <dgm:prSet presAssocID="{6070F874-6C8A-40AB-9246-0904FC42A1BB}" presName="thickLine" presStyleLbl="alignNode1" presStyleIdx="1" presStyleCnt="4"/>
      <dgm:spPr/>
    </dgm:pt>
    <dgm:pt modelId="{82FAD836-A605-4707-8505-3EB62B640444}" type="pres">
      <dgm:prSet presAssocID="{6070F874-6C8A-40AB-9246-0904FC42A1BB}" presName="horz1" presStyleCnt="0"/>
      <dgm:spPr/>
    </dgm:pt>
    <dgm:pt modelId="{E3D30B3E-5B74-4333-B823-438A9FED3974}" type="pres">
      <dgm:prSet presAssocID="{6070F874-6C8A-40AB-9246-0904FC42A1BB}" presName="tx1" presStyleLbl="revTx" presStyleIdx="1" presStyleCnt="4"/>
      <dgm:spPr/>
    </dgm:pt>
    <dgm:pt modelId="{30A02135-F02A-4F77-9358-5E4709142B0B}" type="pres">
      <dgm:prSet presAssocID="{6070F874-6C8A-40AB-9246-0904FC42A1BB}" presName="vert1" presStyleCnt="0"/>
      <dgm:spPr/>
    </dgm:pt>
    <dgm:pt modelId="{5EEBB433-AE8E-4B9C-8177-C4771C1084FE}" type="pres">
      <dgm:prSet presAssocID="{EB350D5B-461E-495E-86BE-E67C7D5DE3C5}" presName="thickLine" presStyleLbl="alignNode1" presStyleIdx="2" presStyleCnt="4"/>
      <dgm:spPr/>
    </dgm:pt>
    <dgm:pt modelId="{BBCD4C8A-8ED0-42FE-9FC1-BC36ECF3E6A6}" type="pres">
      <dgm:prSet presAssocID="{EB350D5B-461E-495E-86BE-E67C7D5DE3C5}" presName="horz1" presStyleCnt="0"/>
      <dgm:spPr/>
    </dgm:pt>
    <dgm:pt modelId="{FA8FC7FF-9E44-47DB-9967-65B398D13155}" type="pres">
      <dgm:prSet presAssocID="{EB350D5B-461E-495E-86BE-E67C7D5DE3C5}" presName="tx1" presStyleLbl="revTx" presStyleIdx="2" presStyleCnt="4"/>
      <dgm:spPr/>
    </dgm:pt>
    <dgm:pt modelId="{E1538173-A25E-4D9A-A4E3-509BEC0FB69F}" type="pres">
      <dgm:prSet presAssocID="{EB350D5B-461E-495E-86BE-E67C7D5DE3C5}" presName="vert1" presStyleCnt="0"/>
      <dgm:spPr/>
    </dgm:pt>
    <dgm:pt modelId="{79C7B96D-4CA7-403E-92C9-246D99A1124A}" type="pres">
      <dgm:prSet presAssocID="{A102AEA1-F2F8-4505-BF92-698594AB0696}" presName="thickLine" presStyleLbl="alignNode1" presStyleIdx="3" presStyleCnt="4"/>
      <dgm:spPr/>
    </dgm:pt>
    <dgm:pt modelId="{9A206375-073D-429E-ADE8-B669E6BFC33E}" type="pres">
      <dgm:prSet presAssocID="{A102AEA1-F2F8-4505-BF92-698594AB0696}" presName="horz1" presStyleCnt="0"/>
      <dgm:spPr/>
    </dgm:pt>
    <dgm:pt modelId="{79DB7AB1-11DB-496D-9EE3-C0239A620BA3}" type="pres">
      <dgm:prSet presAssocID="{A102AEA1-F2F8-4505-BF92-698594AB0696}" presName="tx1" presStyleLbl="revTx" presStyleIdx="3" presStyleCnt="4"/>
      <dgm:spPr/>
    </dgm:pt>
    <dgm:pt modelId="{6AEB34E9-908A-455A-9936-FB47320C92E5}" type="pres">
      <dgm:prSet presAssocID="{A102AEA1-F2F8-4505-BF92-698594AB0696}" presName="vert1" presStyleCnt="0"/>
      <dgm:spPr/>
    </dgm:pt>
  </dgm:ptLst>
  <dgm:cxnLst>
    <dgm:cxn modelId="{95DEF51B-4DF7-420F-88CF-90B0830B1B3A}" srcId="{A04AE98F-11AA-4CAF-8881-45B789331846}" destId="{A102AEA1-F2F8-4505-BF92-698594AB0696}" srcOrd="3" destOrd="0" parTransId="{D13935E4-7E05-4817-A64A-6B9A387BDF7C}" sibTransId="{C6B65216-9A51-4288-B2D4-415950B5C01A}"/>
    <dgm:cxn modelId="{67B1981F-C8FD-41FE-A633-FA343DB70E3E}" type="presOf" srcId="{EB350D5B-461E-495E-86BE-E67C7D5DE3C5}" destId="{FA8FC7FF-9E44-47DB-9967-65B398D13155}" srcOrd="0" destOrd="0" presId="urn:microsoft.com/office/officeart/2008/layout/LinedList"/>
    <dgm:cxn modelId="{6B4C403F-F58C-4A15-8956-E8C30D106B39}" srcId="{A04AE98F-11AA-4CAF-8881-45B789331846}" destId="{84BB9FC4-F37C-4EEB-9D53-6759E07A4288}" srcOrd="0" destOrd="0" parTransId="{84F30D10-273F-4949-B230-5F6D51930A7B}" sibTransId="{17115B25-27B4-4030-878D-5427680EB7B0}"/>
    <dgm:cxn modelId="{90687064-6D28-45BA-B5C6-9B493B88FED9}" type="presOf" srcId="{A04AE98F-11AA-4CAF-8881-45B789331846}" destId="{DED2A237-1AD8-42D3-A04A-0B52500F20F6}" srcOrd="0" destOrd="0" presId="urn:microsoft.com/office/officeart/2008/layout/LinedList"/>
    <dgm:cxn modelId="{B9F1F890-DFFD-4AE4-A271-213AA38C59A8}" srcId="{A04AE98F-11AA-4CAF-8881-45B789331846}" destId="{6070F874-6C8A-40AB-9246-0904FC42A1BB}" srcOrd="1" destOrd="0" parTransId="{2A9A4B0D-6AF7-4121-BA4E-DD0DEB395645}" sibTransId="{1AF77FD6-BA6E-4BA7-A519-8DEECD26682E}"/>
    <dgm:cxn modelId="{305D5EA6-0E23-4817-B6E1-769792933929}" type="presOf" srcId="{6070F874-6C8A-40AB-9246-0904FC42A1BB}" destId="{E3D30B3E-5B74-4333-B823-438A9FED3974}" srcOrd="0" destOrd="0" presId="urn:microsoft.com/office/officeart/2008/layout/LinedList"/>
    <dgm:cxn modelId="{3FF5E6AC-5ED0-4BB2-91AE-F355054CE613}" type="presOf" srcId="{A102AEA1-F2F8-4505-BF92-698594AB0696}" destId="{79DB7AB1-11DB-496D-9EE3-C0239A620BA3}" srcOrd="0" destOrd="0" presId="urn:microsoft.com/office/officeart/2008/layout/LinedList"/>
    <dgm:cxn modelId="{0BC32BB0-D8DA-46E4-8EB1-8D27D57379E3}" srcId="{A04AE98F-11AA-4CAF-8881-45B789331846}" destId="{EB350D5B-461E-495E-86BE-E67C7D5DE3C5}" srcOrd="2" destOrd="0" parTransId="{0DC9FED3-0482-4540-9217-7BEF6B051363}" sibTransId="{767C2DE7-7BF8-4C43-AE25-44BD1BE95A79}"/>
    <dgm:cxn modelId="{8687B2F1-BA56-42C6-9960-4C4F49F2BB0D}" type="presOf" srcId="{84BB9FC4-F37C-4EEB-9D53-6759E07A4288}" destId="{45895512-2EAE-4C92-BB57-0D2E193126AB}" srcOrd="0" destOrd="0" presId="urn:microsoft.com/office/officeart/2008/layout/LinedList"/>
    <dgm:cxn modelId="{8C287901-BB0C-4E33-9E19-F500CCBBA609}" type="presParOf" srcId="{DED2A237-1AD8-42D3-A04A-0B52500F20F6}" destId="{1FE499F8-E567-4B91-8E1C-8A3DA9D036DB}" srcOrd="0" destOrd="0" presId="urn:microsoft.com/office/officeart/2008/layout/LinedList"/>
    <dgm:cxn modelId="{A32231D0-754C-4FB2-9050-ADCDDC6CD694}" type="presParOf" srcId="{DED2A237-1AD8-42D3-A04A-0B52500F20F6}" destId="{C432D5D7-2BD9-4FCF-A5FE-97C9D5E77084}" srcOrd="1" destOrd="0" presId="urn:microsoft.com/office/officeart/2008/layout/LinedList"/>
    <dgm:cxn modelId="{C59A73A3-3517-4CDB-8356-12C0656D066B}" type="presParOf" srcId="{C432D5D7-2BD9-4FCF-A5FE-97C9D5E77084}" destId="{45895512-2EAE-4C92-BB57-0D2E193126AB}" srcOrd="0" destOrd="0" presId="urn:microsoft.com/office/officeart/2008/layout/LinedList"/>
    <dgm:cxn modelId="{1BEE21F8-01AD-4172-B918-C630F46902AB}" type="presParOf" srcId="{C432D5D7-2BD9-4FCF-A5FE-97C9D5E77084}" destId="{D427C6F2-79AB-4BAD-A5FA-A348002CE5AE}" srcOrd="1" destOrd="0" presId="urn:microsoft.com/office/officeart/2008/layout/LinedList"/>
    <dgm:cxn modelId="{45F37C36-4721-486D-A5A6-6AAAF09D731E}" type="presParOf" srcId="{DED2A237-1AD8-42D3-A04A-0B52500F20F6}" destId="{17FD3C02-58DA-4785-9A45-BF6BB02A5828}" srcOrd="2" destOrd="0" presId="urn:microsoft.com/office/officeart/2008/layout/LinedList"/>
    <dgm:cxn modelId="{2B6F42EB-B9D9-425A-BFC3-391891D285B6}" type="presParOf" srcId="{DED2A237-1AD8-42D3-A04A-0B52500F20F6}" destId="{82FAD836-A605-4707-8505-3EB62B640444}" srcOrd="3" destOrd="0" presId="urn:microsoft.com/office/officeart/2008/layout/LinedList"/>
    <dgm:cxn modelId="{15BE472B-D68F-4EBA-9428-62BD71F3545B}" type="presParOf" srcId="{82FAD836-A605-4707-8505-3EB62B640444}" destId="{E3D30B3E-5B74-4333-B823-438A9FED3974}" srcOrd="0" destOrd="0" presId="urn:microsoft.com/office/officeart/2008/layout/LinedList"/>
    <dgm:cxn modelId="{32C8826F-2A17-442A-8705-010B5EC8F037}" type="presParOf" srcId="{82FAD836-A605-4707-8505-3EB62B640444}" destId="{30A02135-F02A-4F77-9358-5E4709142B0B}" srcOrd="1" destOrd="0" presId="urn:microsoft.com/office/officeart/2008/layout/LinedList"/>
    <dgm:cxn modelId="{DBA43AC2-F7D9-4261-97D0-379C21985362}" type="presParOf" srcId="{DED2A237-1AD8-42D3-A04A-0B52500F20F6}" destId="{5EEBB433-AE8E-4B9C-8177-C4771C1084FE}" srcOrd="4" destOrd="0" presId="urn:microsoft.com/office/officeart/2008/layout/LinedList"/>
    <dgm:cxn modelId="{0C386274-4708-485D-BCB6-5FE32B4196AE}" type="presParOf" srcId="{DED2A237-1AD8-42D3-A04A-0B52500F20F6}" destId="{BBCD4C8A-8ED0-42FE-9FC1-BC36ECF3E6A6}" srcOrd="5" destOrd="0" presId="urn:microsoft.com/office/officeart/2008/layout/LinedList"/>
    <dgm:cxn modelId="{A6E76501-5207-4AD8-8543-457AC045333C}" type="presParOf" srcId="{BBCD4C8A-8ED0-42FE-9FC1-BC36ECF3E6A6}" destId="{FA8FC7FF-9E44-47DB-9967-65B398D13155}" srcOrd="0" destOrd="0" presId="urn:microsoft.com/office/officeart/2008/layout/LinedList"/>
    <dgm:cxn modelId="{EAF58459-FD1E-4532-A661-95321DD572CC}" type="presParOf" srcId="{BBCD4C8A-8ED0-42FE-9FC1-BC36ECF3E6A6}" destId="{E1538173-A25E-4D9A-A4E3-509BEC0FB69F}" srcOrd="1" destOrd="0" presId="urn:microsoft.com/office/officeart/2008/layout/LinedList"/>
    <dgm:cxn modelId="{CB309E0A-5771-4984-B7FE-E4CE30BA02C0}" type="presParOf" srcId="{DED2A237-1AD8-42D3-A04A-0B52500F20F6}" destId="{79C7B96D-4CA7-403E-92C9-246D99A1124A}" srcOrd="6" destOrd="0" presId="urn:microsoft.com/office/officeart/2008/layout/LinedList"/>
    <dgm:cxn modelId="{77A6D3D5-8A66-4E8A-AB70-959A15533056}" type="presParOf" srcId="{DED2A237-1AD8-42D3-A04A-0B52500F20F6}" destId="{9A206375-073D-429E-ADE8-B669E6BFC33E}" srcOrd="7" destOrd="0" presId="urn:microsoft.com/office/officeart/2008/layout/LinedList"/>
    <dgm:cxn modelId="{CBF712CB-1D6A-464B-BD8A-F57F112F4617}" type="presParOf" srcId="{9A206375-073D-429E-ADE8-B669E6BFC33E}" destId="{79DB7AB1-11DB-496D-9EE3-C0239A620BA3}" srcOrd="0" destOrd="0" presId="urn:microsoft.com/office/officeart/2008/layout/LinedList"/>
    <dgm:cxn modelId="{CC5181CE-1494-455E-9966-6BE8E2D13C4D}" type="presParOf" srcId="{9A206375-073D-429E-ADE8-B669E6BFC33E}" destId="{6AEB34E9-908A-455A-9936-FB47320C92E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F125809-A3A0-43E7-B489-F204D7B4E890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6D8AD72-E6B0-49B0-9657-707928570800}">
      <dgm:prSet/>
      <dgm:spPr/>
      <dgm:t>
        <a:bodyPr/>
        <a:lstStyle/>
        <a:p>
          <a:pPr>
            <a:defRPr cap="all"/>
          </a:pPr>
          <a:r>
            <a:rPr lang="en-US"/>
            <a:t>What do you want them to be proficient in?</a:t>
          </a:r>
        </a:p>
      </dgm:t>
    </dgm:pt>
    <dgm:pt modelId="{D74E3067-5F73-4482-90AB-88B4D6CBF8D0}" type="parTrans" cxnId="{CA8C163E-44AD-4704-8348-9C25A471763B}">
      <dgm:prSet/>
      <dgm:spPr/>
      <dgm:t>
        <a:bodyPr/>
        <a:lstStyle/>
        <a:p>
          <a:endParaRPr lang="en-US"/>
        </a:p>
      </dgm:t>
    </dgm:pt>
    <dgm:pt modelId="{3CA721FB-B176-400B-94EF-7D3B5C44800D}" type="sibTrans" cxnId="{CA8C163E-44AD-4704-8348-9C25A471763B}">
      <dgm:prSet/>
      <dgm:spPr/>
      <dgm:t>
        <a:bodyPr/>
        <a:lstStyle/>
        <a:p>
          <a:endParaRPr lang="en-US"/>
        </a:p>
      </dgm:t>
    </dgm:pt>
    <dgm:pt modelId="{4F531C7C-B812-4FC6-8671-436EB681EAF1}">
      <dgm:prSet/>
      <dgm:spPr/>
      <dgm:t>
        <a:bodyPr/>
        <a:lstStyle/>
        <a:p>
          <a:pPr>
            <a:defRPr cap="all"/>
          </a:pPr>
          <a:r>
            <a:rPr lang="en-US"/>
            <a:t>Do you use SMART goals?</a:t>
          </a:r>
        </a:p>
      </dgm:t>
    </dgm:pt>
    <dgm:pt modelId="{D1F9513C-4E66-45FC-9AF5-BB0E5EDD7B77}" type="parTrans" cxnId="{285C6795-7365-4631-8A8C-FEEC87335912}">
      <dgm:prSet/>
      <dgm:spPr/>
      <dgm:t>
        <a:bodyPr/>
        <a:lstStyle/>
        <a:p>
          <a:endParaRPr lang="en-US"/>
        </a:p>
      </dgm:t>
    </dgm:pt>
    <dgm:pt modelId="{E3EC6E40-61F8-4BD5-A625-F498DFF2714D}" type="sibTrans" cxnId="{285C6795-7365-4631-8A8C-FEEC87335912}">
      <dgm:prSet/>
      <dgm:spPr/>
      <dgm:t>
        <a:bodyPr/>
        <a:lstStyle/>
        <a:p>
          <a:endParaRPr lang="en-US"/>
        </a:p>
      </dgm:t>
    </dgm:pt>
    <dgm:pt modelId="{24EED1CB-2DAD-40CE-80C6-3A0EE2A6758B}">
      <dgm:prSet/>
      <dgm:spPr/>
      <dgm:t>
        <a:bodyPr/>
        <a:lstStyle/>
        <a:p>
          <a:pPr>
            <a:defRPr cap="all"/>
          </a:pPr>
          <a:r>
            <a:rPr lang="en-US"/>
            <a:t>Having a defined endpoint makes it possible to achieve success.</a:t>
          </a:r>
        </a:p>
      </dgm:t>
    </dgm:pt>
    <dgm:pt modelId="{9E71623C-047D-4BA7-8A3F-571E503A5083}" type="parTrans" cxnId="{38532695-B786-447E-AEE5-AC998DFE89EA}">
      <dgm:prSet/>
      <dgm:spPr/>
      <dgm:t>
        <a:bodyPr/>
        <a:lstStyle/>
        <a:p>
          <a:endParaRPr lang="en-US"/>
        </a:p>
      </dgm:t>
    </dgm:pt>
    <dgm:pt modelId="{0A418F1D-3585-4BFC-8A57-82B2F4DF16A2}" type="sibTrans" cxnId="{38532695-B786-447E-AEE5-AC998DFE89EA}">
      <dgm:prSet/>
      <dgm:spPr/>
      <dgm:t>
        <a:bodyPr/>
        <a:lstStyle/>
        <a:p>
          <a:endParaRPr lang="en-US"/>
        </a:p>
      </dgm:t>
    </dgm:pt>
    <dgm:pt modelId="{E9B2F031-A1CA-4515-A4A0-73E27AB126CC}">
      <dgm:prSet/>
      <dgm:spPr/>
      <dgm:t>
        <a:bodyPr/>
        <a:lstStyle/>
        <a:p>
          <a:pPr>
            <a:defRPr cap="all"/>
          </a:pPr>
          <a:r>
            <a:rPr lang="en-US"/>
            <a:t>Be motivated and have a clear vision.</a:t>
          </a:r>
        </a:p>
      </dgm:t>
    </dgm:pt>
    <dgm:pt modelId="{BCF3C326-7ADF-46E1-8090-6BEDB5624BCE}" type="parTrans" cxnId="{52EFF1C7-CD86-47A0-8004-D18A28C5AE97}">
      <dgm:prSet/>
      <dgm:spPr/>
      <dgm:t>
        <a:bodyPr/>
        <a:lstStyle/>
        <a:p>
          <a:endParaRPr lang="en-US"/>
        </a:p>
      </dgm:t>
    </dgm:pt>
    <dgm:pt modelId="{EE862D1F-BB64-4D43-B742-EEBBEE14E875}" type="sibTrans" cxnId="{52EFF1C7-CD86-47A0-8004-D18A28C5AE97}">
      <dgm:prSet/>
      <dgm:spPr/>
      <dgm:t>
        <a:bodyPr/>
        <a:lstStyle/>
        <a:p>
          <a:endParaRPr lang="en-US"/>
        </a:p>
      </dgm:t>
    </dgm:pt>
    <dgm:pt modelId="{E995695C-EBB5-46B9-99AB-7C5FE3CD0DAC}">
      <dgm:prSet/>
      <dgm:spPr/>
      <dgm:t>
        <a:bodyPr/>
        <a:lstStyle/>
        <a:p>
          <a:pPr>
            <a:defRPr cap="all"/>
          </a:pPr>
          <a:r>
            <a:rPr lang="en-US"/>
            <a:t>Promote buy-in to YOUR system.</a:t>
          </a:r>
        </a:p>
      </dgm:t>
    </dgm:pt>
    <dgm:pt modelId="{3FFB09AA-4B1F-4EA2-84C4-903E1A8F77C0}" type="parTrans" cxnId="{D6493EF6-056A-4797-AF77-096A653A349D}">
      <dgm:prSet/>
      <dgm:spPr/>
      <dgm:t>
        <a:bodyPr/>
        <a:lstStyle/>
        <a:p>
          <a:endParaRPr lang="en-US"/>
        </a:p>
      </dgm:t>
    </dgm:pt>
    <dgm:pt modelId="{C8F48537-7146-4031-A0E1-DB16DCA29619}" type="sibTrans" cxnId="{D6493EF6-056A-4797-AF77-096A653A349D}">
      <dgm:prSet/>
      <dgm:spPr/>
      <dgm:t>
        <a:bodyPr/>
        <a:lstStyle/>
        <a:p>
          <a:endParaRPr lang="en-US"/>
        </a:p>
      </dgm:t>
    </dgm:pt>
    <dgm:pt modelId="{BE329FC8-6057-4059-B444-6C59FE282836}" type="pres">
      <dgm:prSet presAssocID="{9F125809-A3A0-43E7-B489-F204D7B4E890}" presName="linear" presStyleCnt="0">
        <dgm:presLayoutVars>
          <dgm:animLvl val="lvl"/>
          <dgm:resizeHandles val="exact"/>
        </dgm:presLayoutVars>
      </dgm:prSet>
      <dgm:spPr/>
    </dgm:pt>
    <dgm:pt modelId="{45502F7E-D4FE-4AAC-A17B-AD7080C45594}" type="pres">
      <dgm:prSet presAssocID="{16D8AD72-E6B0-49B0-9657-70792857080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102D915-3A0F-44CA-BA20-773AA1D767EB}" type="pres">
      <dgm:prSet presAssocID="{3CA721FB-B176-400B-94EF-7D3B5C44800D}" presName="spacer" presStyleCnt="0"/>
      <dgm:spPr/>
    </dgm:pt>
    <dgm:pt modelId="{479895D1-9C94-4E91-9A20-EC552081B815}" type="pres">
      <dgm:prSet presAssocID="{4F531C7C-B812-4FC6-8671-436EB681EAF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EA90180-7568-4549-B2CE-7EEFFF761F24}" type="pres">
      <dgm:prSet presAssocID="{E3EC6E40-61F8-4BD5-A625-F498DFF2714D}" presName="spacer" presStyleCnt="0"/>
      <dgm:spPr/>
    </dgm:pt>
    <dgm:pt modelId="{A99F34F7-01BD-47B4-8681-8C211DACBFFC}" type="pres">
      <dgm:prSet presAssocID="{24EED1CB-2DAD-40CE-80C6-3A0EE2A6758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3285CD1-32C2-4327-B560-3081D546A5EB}" type="pres">
      <dgm:prSet presAssocID="{0A418F1D-3585-4BFC-8A57-82B2F4DF16A2}" presName="spacer" presStyleCnt="0"/>
      <dgm:spPr/>
    </dgm:pt>
    <dgm:pt modelId="{6601993D-12B7-4902-BF92-2B4144B7F5C2}" type="pres">
      <dgm:prSet presAssocID="{E9B2F031-A1CA-4515-A4A0-73E27AB126C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C6C2ECA-6ECC-4917-B1CA-7827A06EACAD}" type="pres">
      <dgm:prSet presAssocID="{EE862D1F-BB64-4D43-B742-EEBBEE14E875}" presName="spacer" presStyleCnt="0"/>
      <dgm:spPr/>
    </dgm:pt>
    <dgm:pt modelId="{CC021832-0806-4B50-AE0C-07AB0DA33387}" type="pres">
      <dgm:prSet presAssocID="{E995695C-EBB5-46B9-99AB-7C5FE3CD0DA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E0FD407-4548-48EB-B79C-059ADBBCC46B}" type="presOf" srcId="{9F125809-A3A0-43E7-B489-F204D7B4E890}" destId="{BE329FC8-6057-4059-B444-6C59FE282836}" srcOrd="0" destOrd="0" presId="urn:microsoft.com/office/officeart/2005/8/layout/vList2"/>
    <dgm:cxn modelId="{CA8C163E-44AD-4704-8348-9C25A471763B}" srcId="{9F125809-A3A0-43E7-B489-F204D7B4E890}" destId="{16D8AD72-E6B0-49B0-9657-707928570800}" srcOrd="0" destOrd="0" parTransId="{D74E3067-5F73-4482-90AB-88B4D6CBF8D0}" sibTransId="{3CA721FB-B176-400B-94EF-7D3B5C44800D}"/>
    <dgm:cxn modelId="{FF091A51-EA3D-42F4-9F10-6696D351B90D}" type="presOf" srcId="{16D8AD72-E6B0-49B0-9657-707928570800}" destId="{45502F7E-D4FE-4AAC-A17B-AD7080C45594}" srcOrd="0" destOrd="0" presId="urn:microsoft.com/office/officeart/2005/8/layout/vList2"/>
    <dgm:cxn modelId="{D5F97282-A78C-4670-841E-A549BBD828F2}" type="presOf" srcId="{E9B2F031-A1CA-4515-A4A0-73E27AB126CC}" destId="{6601993D-12B7-4902-BF92-2B4144B7F5C2}" srcOrd="0" destOrd="0" presId="urn:microsoft.com/office/officeart/2005/8/layout/vList2"/>
    <dgm:cxn modelId="{38532695-B786-447E-AEE5-AC998DFE89EA}" srcId="{9F125809-A3A0-43E7-B489-F204D7B4E890}" destId="{24EED1CB-2DAD-40CE-80C6-3A0EE2A6758B}" srcOrd="2" destOrd="0" parTransId="{9E71623C-047D-4BA7-8A3F-571E503A5083}" sibTransId="{0A418F1D-3585-4BFC-8A57-82B2F4DF16A2}"/>
    <dgm:cxn modelId="{285C6795-7365-4631-8A8C-FEEC87335912}" srcId="{9F125809-A3A0-43E7-B489-F204D7B4E890}" destId="{4F531C7C-B812-4FC6-8671-436EB681EAF1}" srcOrd="1" destOrd="0" parTransId="{D1F9513C-4E66-45FC-9AF5-BB0E5EDD7B77}" sibTransId="{E3EC6E40-61F8-4BD5-A625-F498DFF2714D}"/>
    <dgm:cxn modelId="{52EFF1C7-CD86-47A0-8004-D18A28C5AE97}" srcId="{9F125809-A3A0-43E7-B489-F204D7B4E890}" destId="{E9B2F031-A1CA-4515-A4A0-73E27AB126CC}" srcOrd="3" destOrd="0" parTransId="{BCF3C326-7ADF-46E1-8090-6BEDB5624BCE}" sibTransId="{EE862D1F-BB64-4D43-B742-EEBBEE14E875}"/>
    <dgm:cxn modelId="{FF68C9F4-016C-43D4-9A46-AB60D024F923}" type="presOf" srcId="{4F531C7C-B812-4FC6-8671-436EB681EAF1}" destId="{479895D1-9C94-4E91-9A20-EC552081B815}" srcOrd="0" destOrd="0" presId="urn:microsoft.com/office/officeart/2005/8/layout/vList2"/>
    <dgm:cxn modelId="{5979A6F5-AC74-4595-9996-4701F8828B95}" type="presOf" srcId="{24EED1CB-2DAD-40CE-80C6-3A0EE2A6758B}" destId="{A99F34F7-01BD-47B4-8681-8C211DACBFFC}" srcOrd="0" destOrd="0" presId="urn:microsoft.com/office/officeart/2005/8/layout/vList2"/>
    <dgm:cxn modelId="{D6493EF6-056A-4797-AF77-096A653A349D}" srcId="{9F125809-A3A0-43E7-B489-F204D7B4E890}" destId="{E995695C-EBB5-46B9-99AB-7C5FE3CD0DAC}" srcOrd="4" destOrd="0" parTransId="{3FFB09AA-4B1F-4EA2-84C4-903E1A8F77C0}" sibTransId="{C8F48537-7146-4031-A0E1-DB16DCA29619}"/>
    <dgm:cxn modelId="{FC4F3CFB-5E0F-467C-A11A-F090429360B6}" type="presOf" srcId="{E995695C-EBB5-46B9-99AB-7C5FE3CD0DAC}" destId="{CC021832-0806-4B50-AE0C-07AB0DA33387}" srcOrd="0" destOrd="0" presId="urn:microsoft.com/office/officeart/2005/8/layout/vList2"/>
    <dgm:cxn modelId="{954170E9-5B8C-4034-9C2B-3584A183D1D8}" type="presParOf" srcId="{BE329FC8-6057-4059-B444-6C59FE282836}" destId="{45502F7E-D4FE-4AAC-A17B-AD7080C45594}" srcOrd="0" destOrd="0" presId="urn:microsoft.com/office/officeart/2005/8/layout/vList2"/>
    <dgm:cxn modelId="{B62673D4-45E2-4B21-886D-EB5208F38C16}" type="presParOf" srcId="{BE329FC8-6057-4059-B444-6C59FE282836}" destId="{2102D915-3A0F-44CA-BA20-773AA1D767EB}" srcOrd="1" destOrd="0" presId="urn:microsoft.com/office/officeart/2005/8/layout/vList2"/>
    <dgm:cxn modelId="{E27351E8-3B59-45E3-8BF9-DABC27333BD3}" type="presParOf" srcId="{BE329FC8-6057-4059-B444-6C59FE282836}" destId="{479895D1-9C94-4E91-9A20-EC552081B815}" srcOrd="2" destOrd="0" presId="urn:microsoft.com/office/officeart/2005/8/layout/vList2"/>
    <dgm:cxn modelId="{7DC64B59-D62C-4EB3-BEC2-E5F2E6436C63}" type="presParOf" srcId="{BE329FC8-6057-4059-B444-6C59FE282836}" destId="{1EA90180-7568-4549-B2CE-7EEFFF761F24}" srcOrd="3" destOrd="0" presId="urn:microsoft.com/office/officeart/2005/8/layout/vList2"/>
    <dgm:cxn modelId="{33DA0D44-85D4-4288-8E03-7E0BB5A0B542}" type="presParOf" srcId="{BE329FC8-6057-4059-B444-6C59FE282836}" destId="{A99F34F7-01BD-47B4-8681-8C211DACBFFC}" srcOrd="4" destOrd="0" presId="urn:microsoft.com/office/officeart/2005/8/layout/vList2"/>
    <dgm:cxn modelId="{CF88CF78-CC06-4159-9985-F8E2891326AC}" type="presParOf" srcId="{BE329FC8-6057-4059-B444-6C59FE282836}" destId="{13285CD1-32C2-4327-B560-3081D546A5EB}" srcOrd="5" destOrd="0" presId="urn:microsoft.com/office/officeart/2005/8/layout/vList2"/>
    <dgm:cxn modelId="{284AC834-098C-47A8-AA5A-1A5797980BD6}" type="presParOf" srcId="{BE329FC8-6057-4059-B444-6C59FE282836}" destId="{6601993D-12B7-4902-BF92-2B4144B7F5C2}" srcOrd="6" destOrd="0" presId="urn:microsoft.com/office/officeart/2005/8/layout/vList2"/>
    <dgm:cxn modelId="{CC8120F0-83CD-46F6-B9C7-5C76B3AA7008}" type="presParOf" srcId="{BE329FC8-6057-4059-B444-6C59FE282836}" destId="{0C6C2ECA-6ECC-4917-B1CA-7827A06EACAD}" srcOrd="7" destOrd="0" presId="urn:microsoft.com/office/officeart/2005/8/layout/vList2"/>
    <dgm:cxn modelId="{B600A9A8-D4EA-44CF-B065-CB142CEA161C}" type="presParOf" srcId="{BE329FC8-6057-4059-B444-6C59FE282836}" destId="{CC021832-0806-4B50-AE0C-07AB0DA3338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A960BFC-B982-45D1-BEEF-BEC321E3E17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A1E4BDA-D62B-434B-A3AF-DF1BDC567353}">
      <dgm:prSet/>
      <dgm:spPr/>
      <dgm:t>
        <a:bodyPr/>
        <a:lstStyle/>
        <a:p>
          <a:r>
            <a:rPr lang="en-US"/>
            <a:t>One size doesn’t fit all</a:t>
          </a:r>
        </a:p>
      </dgm:t>
    </dgm:pt>
    <dgm:pt modelId="{F2D72100-D7FC-4A72-9F0D-C49387A51278}" type="parTrans" cxnId="{0B636FE7-50AF-4EC4-B3AF-64FFFEDE49CD}">
      <dgm:prSet/>
      <dgm:spPr/>
      <dgm:t>
        <a:bodyPr/>
        <a:lstStyle/>
        <a:p>
          <a:endParaRPr lang="en-US"/>
        </a:p>
      </dgm:t>
    </dgm:pt>
    <dgm:pt modelId="{6C67D5D6-15E6-4289-A90E-724EAB19B6C4}" type="sibTrans" cxnId="{0B636FE7-50AF-4EC4-B3AF-64FFFEDE49CD}">
      <dgm:prSet/>
      <dgm:spPr/>
      <dgm:t>
        <a:bodyPr/>
        <a:lstStyle/>
        <a:p>
          <a:endParaRPr lang="en-US"/>
        </a:p>
      </dgm:t>
    </dgm:pt>
    <dgm:pt modelId="{2A0F400A-7A01-4229-872E-795B080AB446}">
      <dgm:prSet/>
      <dgm:spPr/>
      <dgm:t>
        <a:bodyPr/>
        <a:lstStyle/>
        <a:p>
          <a:r>
            <a:rPr lang="en-US"/>
            <a:t>Test your trainee</a:t>
          </a:r>
        </a:p>
      </dgm:t>
    </dgm:pt>
    <dgm:pt modelId="{022F10D8-9548-49CD-A23A-66CE381B8215}" type="parTrans" cxnId="{BEC63456-3CDE-4230-84A2-DEA7958B10C4}">
      <dgm:prSet/>
      <dgm:spPr/>
      <dgm:t>
        <a:bodyPr/>
        <a:lstStyle/>
        <a:p>
          <a:endParaRPr lang="en-US"/>
        </a:p>
      </dgm:t>
    </dgm:pt>
    <dgm:pt modelId="{972C63B9-D236-4BE6-90FD-D8B6314155FB}" type="sibTrans" cxnId="{BEC63456-3CDE-4230-84A2-DEA7958B10C4}">
      <dgm:prSet/>
      <dgm:spPr/>
      <dgm:t>
        <a:bodyPr/>
        <a:lstStyle/>
        <a:p>
          <a:endParaRPr lang="en-US"/>
        </a:p>
      </dgm:t>
    </dgm:pt>
    <dgm:pt modelId="{5D5F08E1-5D30-440F-8015-09534A312743}">
      <dgm:prSet/>
      <dgm:spPr/>
      <dgm:t>
        <a:bodyPr/>
        <a:lstStyle/>
        <a:p>
          <a:r>
            <a:rPr lang="en-US"/>
            <a:t>Adaptive learning system (open learning system)</a:t>
          </a:r>
        </a:p>
      </dgm:t>
    </dgm:pt>
    <dgm:pt modelId="{D2D695BC-443D-4160-A922-FAAEB499CD29}" type="parTrans" cxnId="{E3762642-ED1E-4C1B-93CE-5B6F05BE1137}">
      <dgm:prSet/>
      <dgm:spPr/>
      <dgm:t>
        <a:bodyPr/>
        <a:lstStyle/>
        <a:p>
          <a:endParaRPr lang="en-US"/>
        </a:p>
      </dgm:t>
    </dgm:pt>
    <dgm:pt modelId="{B00B0080-7253-410E-9C76-C72DB798D661}" type="sibTrans" cxnId="{E3762642-ED1E-4C1B-93CE-5B6F05BE1137}">
      <dgm:prSet/>
      <dgm:spPr/>
      <dgm:t>
        <a:bodyPr/>
        <a:lstStyle/>
        <a:p>
          <a:endParaRPr lang="en-US"/>
        </a:p>
      </dgm:t>
    </dgm:pt>
    <dgm:pt modelId="{CA20AE14-685A-4D15-9664-B4A9B673F645}" type="pres">
      <dgm:prSet presAssocID="{5A960BFC-B982-45D1-BEEF-BEC321E3E17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892224-D0DF-4356-B542-84021D54AEB5}" type="pres">
      <dgm:prSet presAssocID="{3A1E4BDA-D62B-434B-A3AF-DF1BDC567353}" presName="hierRoot1" presStyleCnt="0"/>
      <dgm:spPr/>
    </dgm:pt>
    <dgm:pt modelId="{7757075A-9797-4E86-AD41-26A14DD328A4}" type="pres">
      <dgm:prSet presAssocID="{3A1E4BDA-D62B-434B-A3AF-DF1BDC567353}" presName="composite" presStyleCnt="0"/>
      <dgm:spPr/>
    </dgm:pt>
    <dgm:pt modelId="{2E439639-BD9F-4298-8305-8C2D51EE7A00}" type="pres">
      <dgm:prSet presAssocID="{3A1E4BDA-D62B-434B-A3AF-DF1BDC567353}" presName="background" presStyleLbl="node0" presStyleIdx="0" presStyleCnt="3"/>
      <dgm:spPr/>
    </dgm:pt>
    <dgm:pt modelId="{CFFE51E9-73EA-4960-9629-7B1E00DF6BFC}" type="pres">
      <dgm:prSet presAssocID="{3A1E4BDA-D62B-434B-A3AF-DF1BDC567353}" presName="text" presStyleLbl="fgAcc0" presStyleIdx="0" presStyleCnt="3">
        <dgm:presLayoutVars>
          <dgm:chPref val="3"/>
        </dgm:presLayoutVars>
      </dgm:prSet>
      <dgm:spPr/>
    </dgm:pt>
    <dgm:pt modelId="{42D7C81D-5F18-46AD-8478-4A864F0D9495}" type="pres">
      <dgm:prSet presAssocID="{3A1E4BDA-D62B-434B-A3AF-DF1BDC567353}" presName="hierChild2" presStyleCnt="0"/>
      <dgm:spPr/>
    </dgm:pt>
    <dgm:pt modelId="{5F6A420D-2472-4B2E-B543-7B542A82AD8D}" type="pres">
      <dgm:prSet presAssocID="{2A0F400A-7A01-4229-872E-795B080AB446}" presName="hierRoot1" presStyleCnt="0"/>
      <dgm:spPr/>
    </dgm:pt>
    <dgm:pt modelId="{8D7876D7-D242-4AF4-B20E-4240F33B38E0}" type="pres">
      <dgm:prSet presAssocID="{2A0F400A-7A01-4229-872E-795B080AB446}" presName="composite" presStyleCnt="0"/>
      <dgm:spPr/>
    </dgm:pt>
    <dgm:pt modelId="{79CF9F95-585C-4B80-AC21-1B251A6B0622}" type="pres">
      <dgm:prSet presAssocID="{2A0F400A-7A01-4229-872E-795B080AB446}" presName="background" presStyleLbl="node0" presStyleIdx="1" presStyleCnt="3"/>
      <dgm:spPr/>
    </dgm:pt>
    <dgm:pt modelId="{C10EAA69-BB32-4B4B-A471-62B6A20B51F4}" type="pres">
      <dgm:prSet presAssocID="{2A0F400A-7A01-4229-872E-795B080AB446}" presName="text" presStyleLbl="fgAcc0" presStyleIdx="1" presStyleCnt="3">
        <dgm:presLayoutVars>
          <dgm:chPref val="3"/>
        </dgm:presLayoutVars>
      </dgm:prSet>
      <dgm:spPr/>
    </dgm:pt>
    <dgm:pt modelId="{2BB3ACBA-1498-4C8E-A23F-EA98E9136680}" type="pres">
      <dgm:prSet presAssocID="{2A0F400A-7A01-4229-872E-795B080AB446}" presName="hierChild2" presStyleCnt="0"/>
      <dgm:spPr/>
    </dgm:pt>
    <dgm:pt modelId="{79BC6E32-011B-453A-BDA9-A527CC119DAF}" type="pres">
      <dgm:prSet presAssocID="{5D5F08E1-5D30-440F-8015-09534A312743}" presName="hierRoot1" presStyleCnt="0"/>
      <dgm:spPr/>
    </dgm:pt>
    <dgm:pt modelId="{DDF7F300-5126-4E51-86DA-8F2699CC2E93}" type="pres">
      <dgm:prSet presAssocID="{5D5F08E1-5D30-440F-8015-09534A312743}" presName="composite" presStyleCnt="0"/>
      <dgm:spPr/>
    </dgm:pt>
    <dgm:pt modelId="{2A9DEE0F-EAA1-4235-A8E0-1FBE33BAC790}" type="pres">
      <dgm:prSet presAssocID="{5D5F08E1-5D30-440F-8015-09534A312743}" presName="background" presStyleLbl="node0" presStyleIdx="2" presStyleCnt="3"/>
      <dgm:spPr/>
    </dgm:pt>
    <dgm:pt modelId="{D0573136-4A5A-4175-8FD4-066810E5D549}" type="pres">
      <dgm:prSet presAssocID="{5D5F08E1-5D30-440F-8015-09534A312743}" presName="text" presStyleLbl="fgAcc0" presStyleIdx="2" presStyleCnt="3">
        <dgm:presLayoutVars>
          <dgm:chPref val="3"/>
        </dgm:presLayoutVars>
      </dgm:prSet>
      <dgm:spPr/>
    </dgm:pt>
    <dgm:pt modelId="{E96B5346-CE51-46C9-A4CA-9BF99841271B}" type="pres">
      <dgm:prSet presAssocID="{5D5F08E1-5D30-440F-8015-09534A312743}" presName="hierChild2" presStyleCnt="0"/>
      <dgm:spPr/>
    </dgm:pt>
  </dgm:ptLst>
  <dgm:cxnLst>
    <dgm:cxn modelId="{0A24692C-2288-4C04-BC36-F6C34866B19E}" type="presOf" srcId="{2A0F400A-7A01-4229-872E-795B080AB446}" destId="{C10EAA69-BB32-4B4B-A471-62B6A20B51F4}" srcOrd="0" destOrd="0" presId="urn:microsoft.com/office/officeart/2005/8/layout/hierarchy1"/>
    <dgm:cxn modelId="{E3762642-ED1E-4C1B-93CE-5B6F05BE1137}" srcId="{5A960BFC-B982-45D1-BEEF-BEC321E3E17A}" destId="{5D5F08E1-5D30-440F-8015-09534A312743}" srcOrd="2" destOrd="0" parTransId="{D2D695BC-443D-4160-A922-FAAEB499CD29}" sibTransId="{B00B0080-7253-410E-9C76-C72DB798D661}"/>
    <dgm:cxn modelId="{BEC63456-3CDE-4230-84A2-DEA7958B10C4}" srcId="{5A960BFC-B982-45D1-BEEF-BEC321E3E17A}" destId="{2A0F400A-7A01-4229-872E-795B080AB446}" srcOrd="1" destOrd="0" parTransId="{022F10D8-9548-49CD-A23A-66CE381B8215}" sibTransId="{972C63B9-D236-4BE6-90FD-D8B6314155FB}"/>
    <dgm:cxn modelId="{64DDF891-AE27-4742-A025-3ECA4A940008}" type="presOf" srcId="{5A960BFC-B982-45D1-BEEF-BEC321E3E17A}" destId="{CA20AE14-685A-4D15-9664-B4A9B673F645}" srcOrd="0" destOrd="0" presId="urn:microsoft.com/office/officeart/2005/8/layout/hierarchy1"/>
    <dgm:cxn modelId="{55AD61BF-A118-4230-BA65-A8756834589B}" type="presOf" srcId="{5D5F08E1-5D30-440F-8015-09534A312743}" destId="{D0573136-4A5A-4175-8FD4-066810E5D549}" srcOrd="0" destOrd="0" presId="urn:microsoft.com/office/officeart/2005/8/layout/hierarchy1"/>
    <dgm:cxn modelId="{18C1F5DB-880F-40D3-A7DF-8941AC07EEF9}" type="presOf" srcId="{3A1E4BDA-D62B-434B-A3AF-DF1BDC567353}" destId="{CFFE51E9-73EA-4960-9629-7B1E00DF6BFC}" srcOrd="0" destOrd="0" presId="urn:microsoft.com/office/officeart/2005/8/layout/hierarchy1"/>
    <dgm:cxn modelId="{0B636FE7-50AF-4EC4-B3AF-64FFFEDE49CD}" srcId="{5A960BFC-B982-45D1-BEEF-BEC321E3E17A}" destId="{3A1E4BDA-D62B-434B-A3AF-DF1BDC567353}" srcOrd="0" destOrd="0" parTransId="{F2D72100-D7FC-4A72-9F0D-C49387A51278}" sibTransId="{6C67D5D6-15E6-4289-A90E-724EAB19B6C4}"/>
    <dgm:cxn modelId="{A316EDCB-FFD7-4959-8786-2316DF23E501}" type="presParOf" srcId="{CA20AE14-685A-4D15-9664-B4A9B673F645}" destId="{9A892224-D0DF-4356-B542-84021D54AEB5}" srcOrd="0" destOrd="0" presId="urn:microsoft.com/office/officeart/2005/8/layout/hierarchy1"/>
    <dgm:cxn modelId="{7CC77F8A-BA1D-4EC8-B1D8-448A15E28B4B}" type="presParOf" srcId="{9A892224-D0DF-4356-B542-84021D54AEB5}" destId="{7757075A-9797-4E86-AD41-26A14DD328A4}" srcOrd="0" destOrd="0" presId="urn:microsoft.com/office/officeart/2005/8/layout/hierarchy1"/>
    <dgm:cxn modelId="{865DA3B7-C1E2-4FE1-A686-BF75B538BA4D}" type="presParOf" srcId="{7757075A-9797-4E86-AD41-26A14DD328A4}" destId="{2E439639-BD9F-4298-8305-8C2D51EE7A00}" srcOrd="0" destOrd="0" presId="urn:microsoft.com/office/officeart/2005/8/layout/hierarchy1"/>
    <dgm:cxn modelId="{B14F3687-6B7E-49E6-8BFC-2FA93A634E69}" type="presParOf" srcId="{7757075A-9797-4E86-AD41-26A14DD328A4}" destId="{CFFE51E9-73EA-4960-9629-7B1E00DF6BFC}" srcOrd="1" destOrd="0" presId="urn:microsoft.com/office/officeart/2005/8/layout/hierarchy1"/>
    <dgm:cxn modelId="{C700EE7E-1953-4EBD-BAAA-2F3596A452DF}" type="presParOf" srcId="{9A892224-D0DF-4356-B542-84021D54AEB5}" destId="{42D7C81D-5F18-46AD-8478-4A864F0D9495}" srcOrd="1" destOrd="0" presId="urn:microsoft.com/office/officeart/2005/8/layout/hierarchy1"/>
    <dgm:cxn modelId="{951A6376-DED6-4636-BB96-DA4634123E88}" type="presParOf" srcId="{CA20AE14-685A-4D15-9664-B4A9B673F645}" destId="{5F6A420D-2472-4B2E-B543-7B542A82AD8D}" srcOrd="1" destOrd="0" presId="urn:microsoft.com/office/officeart/2005/8/layout/hierarchy1"/>
    <dgm:cxn modelId="{34BE03BE-394B-4C4C-8C57-CF86B168C297}" type="presParOf" srcId="{5F6A420D-2472-4B2E-B543-7B542A82AD8D}" destId="{8D7876D7-D242-4AF4-B20E-4240F33B38E0}" srcOrd="0" destOrd="0" presId="urn:microsoft.com/office/officeart/2005/8/layout/hierarchy1"/>
    <dgm:cxn modelId="{0A282C9F-9CFA-4A76-B8F3-FC9C9F4C49DD}" type="presParOf" srcId="{8D7876D7-D242-4AF4-B20E-4240F33B38E0}" destId="{79CF9F95-585C-4B80-AC21-1B251A6B0622}" srcOrd="0" destOrd="0" presId="urn:microsoft.com/office/officeart/2005/8/layout/hierarchy1"/>
    <dgm:cxn modelId="{F417C73D-CCBC-45A7-AC18-FE423FC0445B}" type="presParOf" srcId="{8D7876D7-D242-4AF4-B20E-4240F33B38E0}" destId="{C10EAA69-BB32-4B4B-A471-62B6A20B51F4}" srcOrd="1" destOrd="0" presId="urn:microsoft.com/office/officeart/2005/8/layout/hierarchy1"/>
    <dgm:cxn modelId="{435F97BC-57BD-41BB-8F3D-DF53DB5BC73B}" type="presParOf" srcId="{5F6A420D-2472-4B2E-B543-7B542A82AD8D}" destId="{2BB3ACBA-1498-4C8E-A23F-EA98E9136680}" srcOrd="1" destOrd="0" presId="urn:microsoft.com/office/officeart/2005/8/layout/hierarchy1"/>
    <dgm:cxn modelId="{FB9A8458-52A2-457F-A34A-D90B7D9E11D7}" type="presParOf" srcId="{CA20AE14-685A-4D15-9664-B4A9B673F645}" destId="{79BC6E32-011B-453A-BDA9-A527CC119DAF}" srcOrd="2" destOrd="0" presId="urn:microsoft.com/office/officeart/2005/8/layout/hierarchy1"/>
    <dgm:cxn modelId="{4D5EFC59-2700-4909-97BA-9130EA589F72}" type="presParOf" srcId="{79BC6E32-011B-453A-BDA9-A527CC119DAF}" destId="{DDF7F300-5126-4E51-86DA-8F2699CC2E93}" srcOrd="0" destOrd="0" presId="urn:microsoft.com/office/officeart/2005/8/layout/hierarchy1"/>
    <dgm:cxn modelId="{A3BED3E0-FE87-4486-98AA-CC8A23091D56}" type="presParOf" srcId="{DDF7F300-5126-4E51-86DA-8F2699CC2E93}" destId="{2A9DEE0F-EAA1-4235-A8E0-1FBE33BAC790}" srcOrd="0" destOrd="0" presId="urn:microsoft.com/office/officeart/2005/8/layout/hierarchy1"/>
    <dgm:cxn modelId="{802757C6-6CAA-4120-BA4D-AD19BD9C0357}" type="presParOf" srcId="{DDF7F300-5126-4E51-86DA-8F2699CC2E93}" destId="{D0573136-4A5A-4175-8FD4-066810E5D549}" srcOrd="1" destOrd="0" presId="urn:microsoft.com/office/officeart/2005/8/layout/hierarchy1"/>
    <dgm:cxn modelId="{896BEFAD-7577-491C-A48E-3A7C8C23CB57}" type="presParOf" srcId="{79BC6E32-011B-453A-BDA9-A527CC119DAF}" destId="{E96B5346-CE51-46C9-A4CA-9BF99841271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4A217D4-4CF3-4F34-8A62-224E00792271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E1707EC-B8F5-4E37-8E39-F9173638C9F8}">
      <dgm:prSet/>
      <dgm:spPr/>
      <dgm:t>
        <a:bodyPr/>
        <a:lstStyle/>
        <a:p>
          <a:r>
            <a:rPr lang="en-US"/>
            <a:t>What upbringing can tell you</a:t>
          </a:r>
        </a:p>
      </dgm:t>
    </dgm:pt>
    <dgm:pt modelId="{C209F8A5-A881-4985-993A-EF8100C6A098}" type="parTrans" cxnId="{978DFD64-4D29-438A-A4CA-DADE968FFCDE}">
      <dgm:prSet/>
      <dgm:spPr/>
      <dgm:t>
        <a:bodyPr/>
        <a:lstStyle/>
        <a:p>
          <a:endParaRPr lang="en-US"/>
        </a:p>
      </dgm:t>
    </dgm:pt>
    <dgm:pt modelId="{500FB1B3-F6FB-43B8-9E9C-62A9EB1C89E3}" type="sibTrans" cxnId="{978DFD64-4D29-438A-A4CA-DADE968FFCDE}">
      <dgm:prSet/>
      <dgm:spPr/>
      <dgm:t>
        <a:bodyPr/>
        <a:lstStyle/>
        <a:p>
          <a:endParaRPr lang="en-US"/>
        </a:p>
      </dgm:t>
    </dgm:pt>
    <dgm:pt modelId="{782C7D7C-8C09-4BFB-A189-62C831F70967}">
      <dgm:prSet/>
      <dgm:spPr/>
      <dgm:t>
        <a:bodyPr/>
        <a:lstStyle/>
        <a:p>
          <a:r>
            <a:rPr lang="en-US"/>
            <a:t>Neighborhoods</a:t>
          </a:r>
        </a:p>
      </dgm:t>
    </dgm:pt>
    <dgm:pt modelId="{0F19EB8F-FB19-4DCB-86E0-56CB924B9327}" type="parTrans" cxnId="{A87487B8-42E7-4BD7-876C-E5C39A23978A}">
      <dgm:prSet/>
      <dgm:spPr/>
      <dgm:t>
        <a:bodyPr/>
        <a:lstStyle/>
        <a:p>
          <a:endParaRPr lang="en-US"/>
        </a:p>
      </dgm:t>
    </dgm:pt>
    <dgm:pt modelId="{833A989C-641C-4388-8E25-5D77F63B9CD4}" type="sibTrans" cxnId="{A87487B8-42E7-4BD7-876C-E5C39A23978A}">
      <dgm:prSet/>
      <dgm:spPr/>
      <dgm:t>
        <a:bodyPr/>
        <a:lstStyle/>
        <a:p>
          <a:endParaRPr lang="en-US"/>
        </a:p>
      </dgm:t>
    </dgm:pt>
    <dgm:pt modelId="{D9278345-F5DB-4180-936E-A76F5F73F13E}">
      <dgm:prSet/>
      <dgm:spPr/>
      <dgm:t>
        <a:bodyPr/>
        <a:lstStyle/>
        <a:p>
          <a:r>
            <a:rPr lang="en-US"/>
            <a:t>Class distinction</a:t>
          </a:r>
        </a:p>
      </dgm:t>
    </dgm:pt>
    <dgm:pt modelId="{1A216F42-BAF6-4285-9B89-33119EA9628A}" type="parTrans" cxnId="{2E8F38B9-093C-4F7A-ADBC-4F69B3D44FB9}">
      <dgm:prSet/>
      <dgm:spPr/>
      <dgm:t>
        <a:bodyPr/>
        <a:lstStyle/>
        <a:p>
          <a:endParaRPr lang="en-US"/>
        </a:p>
      </dgm:t>
    </dgm:pt>
    <dgm:pt modelId="{53C2D70E-B4D3-4AFD-93A7-360BE881AB6C}" type="sibTrans" cxnId="{2E8F38B9-093C-4F7A-ADBC-4F69B3D44FB9}">
      <dgm:prSet/>
      <dgm:spPr/>
      <dgm:t>
        <a:bodyPr/>
        <a:lstStyle/>
        <a:p>
          <a:endParaRPr lang="en-US"/>
        </a:p>
      </dgm:t>
    </dgm:pt>
    <dgm:pt modelId="{52C1A94A-2B23-4F31-9917-945C6302C7C3}">
      <dgm:prSet/>
      <dgm:spPr/>
      <dgm:t>
        <a:bodyPr/>
        <a:lstStyle/>
        <a:p>
          <a:r>
            <a:rPr lang="en-US"/>
            <a:t>Family and Relationships</a:t>
          </a:r>
        </a:p>
      </dgm:t>
    </dgm:pt>
    <dgm:pt modelId="{ADCC4F45-6C55-46AE-B216-1F7CF40224B6}" type="parTrans" cxnId="{9E83047B-4A47-4BBF-8512-5FD88E66E164}">
      <dgm:prSet/>
      <dgm:spPr/>
      <dgm:t>
        <a:bodyPr/>
        <a:lstStyle/>
        <a:p>
          <a:endParaRPr lang="en-US"/>
        </a:p>
      </dgm:t>
    </dgm:pt>
    <dgm:pt modelId="{913F794A-3CCA-4146-B8A4-E6DA17483B62}" type="sibTrans" cxnId="{9E83047B-4A47-4BBF-8512-5FD88E66E164}">
      <dgm:prSet/>
      <dgm:spPr/>
      <dgm:t>
        <a:bodyPr/>
        <a:lstStyle/>
        <a:p>
          <a:endParaRPr lang="en-US"/>
        </a:p>
      </dgm:t>
    </dgm:pt>
    <dgm:pt modelId="{CDB19980-7E9A-4103-90D1-DE00E197F7FF}" type="pres">
      <dgm:prSet presAssocID="{04A217D4-4CF3-4F34-8A62-224E00792271}" presName="outerComposite" presStyleCnt="0">
        <dgm:presLayoutVars>
          <dgm:chMax val="5"/>
          <dgm:dir/>
          <dgm:resizeHandles val="exact"/>
        </dgm:presLayoutVars>
      </dgm:prSet>
      <dgm:spPr/>
    </dgm:pt>
    <dgm:pt modelId="{EF5CAC71-3B3D-45CD-9332-73EB6AFA4B85}" type="pres">
      <dgm:prSet presAssocID="{04A217D4-4CF3-4F34-8A62-224E00792271}" presName="dummyMaxCanvas" presStyleCnt="0">
        <dgm:presLayoutVars/>
      </dgm:prSet>
      <dgm:spPr/>
    </dgm:pt>
    <dgm:pt modelId="{6D74E43E-BE65-4C5A-9615-388DEAC9AF5E}" type="pres">
      <dgm:prSet presAssocID="{04A217D4-4CF3-4F34-8A62-224E00792271}" presName="FourNodes_1" presStyleLbl="node1" presStyleIdx="0" presStyleCnt="4">
        <dgm:presLayoutVars>
          <dgm:bulletEnabled val="1"/>
        </dgm:presLayoutVars>
      </dgm:prSet>
      <dgm:spPr/>
    </dgm:pt>
    <dgm:pt modelId="{7E8DC540-5700-48DC-8E8B-792BC54E0A40}" type="pres">
      <dgm:prSet presAssocID="{04A217D4-4CF3-4F34-8A62-224E00792271}" presName="FourNodes_2" presStyleLbl="node1" presStyleIdx="1" presStyleCnt="4">
        <dgm:presLayoutVars>
          <dgm:bulletEnabled val="1"/>
        </dgm:presLayoutVars>
      </dgm:prSet>
      <dgm:spPr/>
    </dgm:pt>
    <dgm:pt modelId="{C374356A-AA2D-450D-A04F-10CA5C3A1CC8}" type="pres">
      <dgm:prSet presAssocID="{04A217D4-4CF3-4F34-8A62-224E00792271}" presName="FourNodes_3" presStyleLbl="node1" presStyleIdx="2" presStyleCnt="4">
        <dgm:presLayoutVars>
          <dgm:bulletEnabled val="1"/>
        </dgm:presLayoutVars>
      </dgm:prSet>
      <dgm:spPr/>
    </dgm:pt>
    <dgm:pt modelId="{66CC8C05-8749-450F-82FD-F88DEB6F29E8}" type="pres">
      <dgm:prSet presAssocID="{04A217D4-4CF3-4F34-8A62-224E00792271}" presName="FourNodes_4" presStyleLbl="node1" presStyleIdx="3" presStyleCnt="4">
        <dgm:presLayoutVars>
          <dgm:bulletEnabled val="1"/>
        </dgm:presLayoutVars>
      </dgm:prSet>
      <dgm:spPr/>
    </dgm:pt>
    <dgm:pt modelId="{3145AA10-9FEB-4098-B862-22283E07848E}" type="pres">
      <dgm:prSet presAssocID="{04A217D4-4CF3-4F34-8A62-224E00792271}" presName="FourConn_1-2" presStyleLbl="fgAccFollowNode1" presStyleIdx="0" presStyleCnt="3">
        <dgm:presLayoutVars>
          <dgm:bulletEnabled val="1"/>
        </dgm:presLayoutVars>
      </dgm:prSet>
      <dgm:spPr/>
    </dgm:pt>
    <dgm:pt modelId="{F0EE21A1-853A-48C5-BA51-62F7B05C9BFC}" type="pres">
      <dgm:prSet presAssocID="{04A217D4-4CF3-4F34-8A62-224E00792271}" presName="FourConn_2-3" presStyleLbl="fgAccFollowNode1" presStyleIdx="1" presStyleCnt="3">
        <dgm:presLayoutVars>
          <dgm:bulletEnabled val="1"/>
        </dgm:presLayoutVars>
      </dgm:prSet>
      <dgm:spPr/>
    </dgm:pt>
    <dgm:pt modelId="{43B9DA0E-C697-4976-8807-A3707734BAD9}" type="pres">
      <dgm:prSet presAssocID="{04A217D4-4CF3-4F34-8A62-224E00792271}" presName="FourConn_3-4" presStyleLbl="fgAccFollowNode1" presStyleIdx="2" presStyleCnt="3">
        <dgm:presLayoutVars>
          <dgm:bulletEnabled val="1"/>
        </dgm:presLayoutVars>
      </dgm:prSet>
      <dgm:spPr/>
    </dgm:pt>
    <dgm:pt modelId="{181D3F64-D7B4-428B-A701-E45D972B5F14}" type="pres">
      <dgm:prSet presAssocID="{04A217D4-4CF3-4F34-8A62-224E00792271}" presName="FourNodes_1_text" presStyleLbl="node1" presStyleIdx="3" presStyleCnt="4">
        <dgm:presLayoutVars>
          <dgm:bulletEnabled val="1"/>
        </dgm:presLayoutVars>
      </dgm:prSet>
      <dgm:spPr/>
    </dgm:pt>
    <dgm:pt modelId="{ADDD3B0F-4932-4DC9-BE6D-7430DFAA60BC}" type="pres">
      <dgm:prSet presAssocID="{04A217D4-4CF3-4F34-8A62-224E00792271}" presName="FourNodes_2_text" presStyleLbl="node1" presStyleIdx="3" presStyleCnt="4">
        <dgm:presLayoutVars>
          <dgm:bulletEnabled val="1"/>
        </dgm:presLayoutVars>
      </dgm:prSet>
      <dgm:spPr/>
    </dgm:pt>
    <dgm:pt modelId="{F8DEC9ED-FE37-481A-84A4-36E9C015540F}" type="pres">
      <dgm:prSet presAssocID="{04A217D4-4CF3-4F34-8A62-224E00792271}" presName="FourNodes_3_text" presStyleLbl="node1" presStyleIdx="3" presStyleCnt="4">
        <dgm:presLayoutVars>
          <dgm:bulletEnabled val="1"/>
        </dgm:presLayoutVars>
      </dgm:prSet>
      <dgm:spPr/>
    </dgm:pt>
    <dgm:pt modelId="{17F584C2-535A-4F0D-8D69-DDC4A822BB0C}" type="pres">
      <dgm:prSet presAssocID="{04A217D4-4CF3-4F34-8A62-224E0079227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D2F4F73D-FCB1-4910-AEB8-122902CBA864}" type="presOf" srcId="{782C7D7C-8C09-4BFB-A189-62C831F70967}" destId="{7E8DC540-5700-48DC-8E8B-792BC54E0A40}" srcOrd="0" destOrd="0" presId="urn:microsoft.com/office/officeart/2005/8/layout/vProcess5"/>
    <dgm:cxn modelId="{C6891740-D36F-4701-B24F-30C267086163}" type="presOf" srcId="{FE1707EC-B8F5-4E37-8E39-F9173638C9F8}" destId="{181D3F64-D7B4-428B-A701-E45D972B5F14}" srcOrd="1" destOrd="0" presId="urn:microsoft.com/office/officeart/2005/8/layout/vProcess5"/>
    <dgm:cxn modelId="{B839D543-3FED-4B96-92B8-DDD74A0D20C7}" type="presOf" srcId="{833A989C-641C-4388-8E25-5D77F63B9CD4}" destId="{F0EE21A1-853A-48C5-BA51-62F7B05C9BFC}" srcOrd="0" destOrd="0" presId="urn:microsoft.com/office/officeart/2005/8/layout/vProcess5"/>
    <dgm:cxn modelId="{978DFD64-4D29-438A-A4CA-DADE968FFCDE}" srcId="{04A217D4-4CF3-4F34-8A62-224E00792271}" destId="{FE1707EC-B8F5-4E37-8E39-F9173638C9F8}" srcOrd="0" destOrd="0" parTransId="{C209F8A5-A881-4985-993A-EF8100C6A098}" sibTransId="{500FB1B3-F6FB-43B8-9E9C-62A9EB1C89E3}"/>
    <dgm:cxn modelId="{027AA065-1998-4EDD-8807-B575A0374F13}" type="presOf" srcId="{04A217D4-4CF3-4F34-8A62-224E00792271}" destId="{CDB19980-7E9A-4103-90D1-DE00E197F7FF}" srcOrd="0" destOrd="0" presId="urn:microsoft.com/office/officeart/2005/8/layout/vProcess5"/>
    <dgm:cxn modelId="{247F1E6B-48CA-4635-95C2-51174D9FA410}" type="presOf" srcId="{500FB1B3-F6FB-43B8-9E9C-62A9EB1C89E3}" destId="{3145AA10-9FEB-4098-B862-22283E07848E}" srcOrd="0" destOrd="0" presId="urn:microsoft.com/office/officeart/2005/8/layout/vProcess5"/>
    <dgm:cxn modelId="{22A3C250-9F03-4F55-8783-088FD97AA57D}" type="presOf" srcId="{FE1707EC-B8F5-4E37-8E39-F9173638C9F8}" destId="{6D74E43E-BE65-4C5A-9615-388DEAC9AF5E}" srcOrd="0" destOrd="0" presId="urn:microsoft.com/office/officeart/2005/8/layout/vProcess5"/>
    <dgm:cxn modelId="{38DB3654-E548-4D4E-ABEF-32E14E86D923}" type="presOf" srcId="{53C2D70E-B4D3-4AFD-93A7-360BE881AB6C}" destId="{43B9DA0E-C697-4976-8807-A3707734BAD9}" srcOrd="0" destOrd="0" presId="urn:microsoft.com/office/officeart/2005/8/layout/vProcess5"/>
    <dgm:cxn modelId="{4494B177-1D81-4E76-836A-3801AAF27503}" type="presOf" srcId="{D9278345-F5DB-4180-936E-A76F5F73F13E}" destId="{F8DEC9ED-FE37-481A-84A4-36E9C015540F}" srcOrd="1" destOrd="0" presId="urn:microsoft.com/office/officeart/2005/8/layout/vProcess5"/>
    <dgm:cxn modelId="{9E83047B-4A47-4BBF-8512-5FD88E66E164}" srcId="{04A217D4-4CF3-4F34-8A62-224E00792271}" destId="{52C1A94A-2B23-4F31-9917-945C6302C7C3}" srcOrd="3" destOrd="0" parTransId="{ADCC4F45-6C55-46AE-B216-1F7CF40224B6}" sibTransId="{913F794A-3CCA-4146-B8A4-E6DA17483B62}"/>
    <dgm:cxn modelId="{647F757B-5319-4641-AA43-2DB4E29EA818}" type="presOf" srcId="{D9278345-F5DB-4180-936E-A76F5F73F13E}" destId="{C374356A-AA2D-450D-A04F-10CA5C3A1CC8}" srcOrd="0" destOrd="0" presId="urn:microsoft.com/office/officeart/2005/8/layout/vProcess5"/>
    <dgm:cxn modelId="{A9379E94-3764-486C-83F5-980D7D1F62E9}" type="presOf" srcId="{52C1A94A-2B23-4F31-9917-945C6302C7C3}" destId="{66CC8C05-8749-450F-82FD-F88DEB6F29E8}" srcOrd="0" destOrd="0" presId="urn:microsoft.com/office/officeart/2005/8/layout/vProcess5"/>
    <dgm:cxn modelId="{9B9A0C95-C3F8-4865-8C99-01288DA00887}" type="presOf" srcId="{782C7D7C-8C09-4BFB-A189-62C831F70967}" destId="{ADDD3B0F-4932-4DC9-BE6D-7430DFAA60BC}" srcOrd="1" destOrd="0" presId="urn:microsoft.com/office/officeart/2005/8/layout/vProcess5"/>
    <dgm:cxn modelId="{A87487B8-42E7-4BD7-876C-E5C39A23978A}" srcId="{04A217D4-4CF3-4F34-8A62-224E00792271}" destId="{782C7D7C-8C09-4BFB-A189-62C831F70967}" srcOrd="1" destOrd="0" parTransId="{0F19EB8F-FB19-4DCB-86E0-56CB924B9327}" sibTransId="{833A989C-641C-4388-8E25-5D77F63B9CD4}"/>
    <dgm:cxn modelId="{2E8F38B9-093C-4F7A-ADBC-4F69B3D44FB9}" srcId="{04A217D4-4CF3-4F34-8A62-224E00792271}" destId="{D9278345-F5DB-4180-936E-A76F5F73F13E}" srcOrd="2" destOrd="0" parTransId="{1A216F42-BAF6-4285-9B89-33119EA9628A}" sibTransId="{53C2D70E-B4D3-4AFD-93A7-360BE881AB6C}"/>
    <dgm:cxn modelId="{DAB339EF-D4A3-4CCE-9D38-2A5B51794D42}" type="presOf" srcId="{52C1A94A-2B23-4F31-9917-945C6302C7C3}" destId="{17F584C2-535A-4F0D-8D69-DDC4A822BB0C}" srcOrd="1" destOrd="0" presId="urn:microsoft.com/office/officeart/2005/8/layout/vProcess5"/>
    <dgm:cxn modelId="{03A82F84-A584-403F-81C0-7995AF206151}" type="presParOf" srcId="{CDB19980-7E9A-4103-90D1-DE00E197F7FF}" destId="{EF5CAC71-3B3D-45CD-9332-73EB6AFA4B85}" srcOrd="0" destOrd="0" presId="urn:microsoft.com/office/officeart/2005/8/layout/vProcess5"/>
    <dgm:cxn modelId="{146E23BC-44FF-4F8E-A3FF-0D6B796236FF}" type="presParOf" srcId="{CDB19980-7E9A-4103-90D1-DE00E197F7FF}" destId="{6D74E43E-BE65-4C5A-9615-388DEAC9AF5E}" srcOrd="1" destOrd="0" presId="urn:microsoft.com/office/officeart/2005/8/layout/vProcess5"/>
    <dgm:cxn modelId="{0E50655E-37BF-42EF-90BE-2FB2D08B0F8D}" type="presParOf" srcId="{CDB19980-7E9A-4103-90D1-DE00E197F7FF}" destId="{7E8DC540-5700-48DC-8E8B-792BC54E0A40}" srcOrd="2" destOrd="0" presId="urn:microsoft.com/office/officeart/2005/8/layout/vProcess5"/>
    <dgm:cxn modelId="{1D1F4ACD-700E-4373-B74D-E2B4339CC624}" type="presParOf" srcId="{CDB19980-7E9A-4103-90D1-DE00E197F7FF}" destId="{C374356A-AA2D-450D-A04F-10CA5C3A1CC8}" srcOrd="3" destOrd="0" presId="urn:microsoft.com/office/officeart/2005/8/layout/vProcess5"/>
    <dgm:cxn modelId="{7BCB4858-92F7-4868-A3BB-740B9EFE12C8}" type="presParOf" srcId="{CDB19980-7E9A-4103-90D1-DE00E197F7FF}" destId="{66CC8C05-8749-450F-82FD-F88DEB6F29E8}" srcOrd="4" destOrd="0" presId="urn:microsoft.com/office/officeart/2005/8/layout/vProcess5"/>
    <dgm:cxn modelId="{7C8E70E9-C912-4ABB-8C77-7DE901EBC02C}" type="presParOf" srcId="{CDB19980-7E9A-4103-90D1-DE00E197F7FF}" destId="{3145AA10-9FEB-4098-B862-22283E07848E}" srcOrd="5" destOrd="0" presId="urn:microsoft.com/office/officeart/2005/8/layout/vProcess5"/>
    <dgm:cxn modelId="{6BA51703-D21D-4F05-B016-3270F3B8E89E}" type="presParOf" srcId="{CDB19980-7E9A-4103-90D1-DE00E197F7FF}" destId="{F0EE21A1-853A-48C5-BA51-62F7B05C9BFC}" srcOrd="6" destOrd="0" presId="urn:microsoft.com/office/officeart/2005/8/layout/vProcess5"/>
    <dgm:cxn modelId="{EA8711D2-8808-4CA3-A3F3-115565076EA1}" type="presParOf" srcId="{CDB19980-7E9A-4103-90D1-DE00E197F7FF}" destId="{43B9DA0E-C697-4976-8807-A3707734BAD9}" srcOrd="7" destOrd="0" presId="urn:microsoft.com/office/officeart/2005/8/layout/vProcess5"/>
    <dgm:cxn modelId="{2DB3B813-5987-4706-A323-DA213552C21D}" type="presParOf" srcId="{CDB19980-7E9A-4103-90D1-DE00E197F7FF}" destId="{181D3F64-D7B4-428B-A701-E45D972B5F14}" srcOrd="8" destOrd="0" presId="urn:microsoft.com/office/officeart/2005/8/layout/vProcess5"/>
    <dgm:cxn modelId="{378B1652-C50A-4AA0-939A-E95B63885A2A}" type="presParOf" srcId="{CDB19980-7E9A-4103-90D1-DE00E197F7FF}" destId="{ADDD3B0F-4932-4DC9-BE6D-7430DFAA60BC}" srcOrd="9" destOrd="0" presId="urn:microsoft.com/office/officeart/2005/8/layout/vProcess5"/>
    <dgm:cxn modelId="{6B69674B-E6DE-4653-9C51-D736B85E23BE}" type="presParOf" srcId="{CDB19980-7E9A-4103-90D1-DE00E197F7FF}" destId="{F8DEC9ED-FE37-481A-84A4-36E9C015540F}" srcOrd="10" destOrd="0" presId="urn:microsoft.com/office/officeart/2005/8/layout/vProcess5"/>
    <dgm:cxn modelId="{A61A75F5-EE7F-4B1C-AADE-411838E0B658}" type="presParOf" srcId="{CDB19980-7E9A-4103-90D1-DE00E197F7FF}" destId="{17F584C2-535A-4F0D-8D69-DDC4A822BB0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E6BA96A-9BFF-4C0E-B4FA-DD95DAF32EB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3A92343-A49C-4DA3-ABA5-FECC129116BE}">
      <dgm:prSet custT="1"/>
      <dgm:spPr/>
      <dgm:t>
        <a:bodyPr/>
        <a:lstStyle/>
        <a:p>
          <a:r>
            <a:rPr lang="en-US" sz="2600" dirty="0"/>
            <a:t>Value and meaning</a:t>
          </a:r>
        </a:p>
      </dgm:t>
    </dgm:pt>
    <dgm:pt modelId="{5E49E046-78DB-4F54-A06A-52347B603D50}" type="parTrans" cxnId="{061BBB8E-9185-4D0B-A16B-DC874D28FBE3}">
      <dgm:prSet/>
      <dgm:spPr/>
      <dgm:t>
        <a:bodyPr/>
        <a:lstStyle/>
        <a:p>
          <a:endParaRPr lang="en-US"/>
        </a:p>
      </dgm:t>
    </dgm:pt>
    <dgm:pt modelId="{8FCFC997-4E1D-4841-BB7F-F6B7BF0C5885}" type="sibTrans" cxnId="{061BBB8E-9185-4D0B-A16B-DC874D28FBE3}">
      <dgm:prSet/>
      <dgm:spPr/>
      <dgm:t>
        <a:bodyPr/>
        <a:lstStyle/>
        <a:p>
          <a:endParaRPr lang="en-US"/>
        </a:p>
      </dgm:t>
    </dgm:pt>
    <dgm:pt modelId="{1638F536-4883-4FFB-BDEA-91BF31A99F40}">
      <dgm:prSet custT="1"/>
      <dgm:spPr/>
      <dgm:t>
        <a:bodyPr/>
        <a:lstStyle/>
        <a:p>
          <a:r>
            <a:rPr lang="en-US" sz="2600" dirty="0"/>
            <a:t>Personal improvement and advancement</a:t>
          </a:r>
        </a:p>
      </dgm:t>
    </dgm:pt>
    <dgm:pt modelId="{20F537C8-F08E-4745-98E9-CF2A85FC30D7}" type="parTrans" cxnId="{9292A336-1E0C-49D6-976D-13187F156434}">
      <dgm:prSet/>
      <dgm:spPr/>
      <dgm:t>
        <a:bodyPr/>
        <a:lstStyle/>
        <a:p>
          <a:endParaRPr lang="en-US"/>
        </a:p>
      </dgm:t>
    </dgm:pt>
    <dgm:pt modelId="{7C7A13E4-DA05-4BDA-9065-DA7AA8CCDEC2}" type="sibTrans" cxnId="{9292A336-1E0C-49D6-976D-13187F156434}">
      <dgm:prSet/>
      <dgm:spPr/>
      <dgm:t>
        <a:bodyPr/>
        <a:lstStyle/>
        <a:p>
          <a:endParaRPr lang="en-US"/>
        </a:p>
      </dgm:t>
    </dgm:pt>
    <dgm:pt modelId="{522CE3F3-C906-4734-A583-B7E764A648DF}">
      <dgm:prSet custT="1"/>
      <dgm:spPr/>
      <dgm:t>
        <a:bodyPr/>
        <a:lstStyle/>
        <a:p>
          <a:r>
            <a:rPr lang="en-US" sz="2600" dirty="0"/>
            <a:t>Options to raise in leadership</a:t>
          </a:r>
        </a:p>
      </dgm:t>
    </dgm:pt>
    <dgm:pt modelId="{749C12F7-1927-4253-A0EB-6E1DF82BA2ED}" type="parTrans" cxnId="{E9D025A8-CE83-4996-A347-3EE7DAB1DCD2}">
      <dgm:prSet/>
      <dgm:spPr/>
      <dgm:t>
        <a:bodyPr/>
        <a:lstStyle/>
        <a:p>
          <a:endParaRPr lang="en-US"/>
        </a:p>
      </dgm:t>
    </dgm:pt>
    <dgm:pt modelId="{6F787D12-0517-48C2-8EE2-6CF0A8F64049}" type="sibTrans" cxnId="{E9D025A8-CE83-4996-A347-3EE7DAB1DCD2}">
      <dgm:prSet/>
      <dgm:spPr/>
      <dgm:t>
        <a:bodyPr/>
        <a:lstStyle/>
        <a:p>
          <a:endParaRPr lang="en-US"/>
        </a:p>
      </dgm:t>
    </dgm:pt>
    <dgm:pt modelId="{4F04FDC5-B1D9-4D52-9778-88C92DF19B4A}">
      <dgm:prSet custT="1"/>
      <dgm:spPr/>
      <dgm:t>
        <a:bodyPr/>
        <a:lstStyle/>
        <a:p>
          <a:r>
            <a:rPr lang="en-US" sz="2600" dirty="0"/>
            <a:t>Purpose-driven impact in the community</a:t>
          </a:r>
        </a:p>
      </dgm:t>
    </dgm:pt>
    <dgm:pt modelId="{2E07438D-1B48-4F52-B942-28F15A60018E}" type="parTrans" cxnId="{C1812020-2746-40C9-A06D-1DE778B7A96A}">
      <dgm:prSet/>
      <dgm:spPr/>
      <dgm:t>
        <a:bodyPr/>
        <a:lstStyle/>
        <a:p>
          <a:endParaRPr lang="en-US"/>
        </a:p>
      </dgm:t>
    </dgm:pt>
    <dgm:pt modelId="{6E6F1DAE-1638-4B28-9283-3655D7778198}" type="sibTrans" cxnId="{C1812020-2746-40C9-A06D-1DE778B7A96A}">
      <dgm:prSet/>
      <dgm:spPr/>
      <dgm:t>
        <a:bodyPr/>
        <a:lstStyle/>
        <a:p>
          <a:endParaRPr lang="en-US"/>
        </a:p>
      </dgm:t>
    </dgm:pt>
    <dgm:pt modelId="{C5F4F109-D9C1-43C4-9AB4-17ABCF22AE12}" type="pres">
      <dgm:prSet presAssocID="{9E6BA96A-9BFF-4C0E-B4FA-DD95DAF32EBD}" presName="root" presStyleCnt="0">
        <dgm:presLayoutVars>
          <dgm:dir/>
          <dgm:resizeHandles val="exact"/>
        </dgm:presLayoutVars>
      </dgm:prSet>
      <dgm:spPr/>
    </dgm:pt>
    <dgm:pt modelId="{901AAAB9-334D-4A43-9A06-91099E7C61F4}" type="pres">
      <dgm:prSet presAssocID="{83A92343-A49C-4DA3-ABA5-FECC129116BE}" presName="compNode" presStyleCnt="0"/>
      <dgm:spPr/>
    </dgm:pt>
    <dgm:pt modelId="{FCA99D87-349A-4C18-BB82-8356455594E2}" type="pres">
      <dgm:prSet presAssocID="{83A92343-A49C-4DA3-ABA5-FECC129116BE}" presName="bgRect" presStyleLbl="bgShp" presStyleIdx="0" presStyleCnt="4"/>
      <dgm:spPr/>
    </dgm:pt>
    <dgm:pt modelId="{A91BA833-5C76-4613-BDE4-DFBDFCC1F0D4}" type="pres">
      <dgm:prSet presAssocID="{83A92343-A49C-4DA3-ABA5-FECC129116B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9204DC4-BD8C-43F1-B125-9C2DDA0E8F21}" type="pres">
      <dgm:prSet presAssocID="{83A92343-A49C-4DA3-ABA5-FECC129116BE}" presName="spaceRect" presStyleCnt="0"/>
      <dgm:spPr/>
    </dgm:pt>
    <dgm:pt modelId="{6BC8FD17-DE1E-4D70-BABB-0E6208D3C393}" type="pres">
      <dgm:prSet presAssocID="{83A92343-A49C-4DA3-ABA5-FECC129116BE}" presName="parTx" presStyleLbl="revTx" presStyleIdx="0" presStyleCnt="4">
        <dgm:presLayoutVars>
          <dgm:chMax val="0"/>
          <dgm:chPref val="0"/>
        </dgm:presLayoutVars>
      </dgm:prSet>
      <dgm:spPr/>
    </dgm:pt>
    <dgm:pt modelId="{DF7F5F18-7219-432E-AE20-23E8AE428F68}" type="pres">
      <dgm:prSet presAssocID="{8FCFC997-4E1D-4841-BB7F-F6B7BF0C5885}" presName="sibTrans" presStyleCnt="0"/>
      <dgm:spPr/>
    </dgm:pt>
    <dgm:pt modelId="{C808FD19-504F-407D-A45C-E2A835AE60CD}" type="pres">
      <dgm:prSet presAssocID="{1638F536-4883-4FFB-BDEA-91BF31A99F40}" presName="compNode" presStyleCnt="0"/>
      <dgm:spPr/>
    </dgm:pt>
    <dgm:pt modelId="{D6A21E80-5409-40A8-8809-F2D5E2249F69}" type="pres">
      <dgm:prSet presAssocID="{1638F536-4883-4FFB-BDEA-91BF31A99F40}" presName="bgRect" presStyleLbl="bgShp" presStyleIdx="1" presStyleCnt="4"/>
      <dgm:spPr/>
    </dgm:pt>
    <dgm:pt modelId="{AEB541C6-A45D-482C-AD4A-98CF45557AF6}" type="pres">
      <dgm:prSet presAssocID="{1638F536-4883-4FFB-BDEA-91BF31A99F4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BED4BA4C-F63A-4035-9527-955E7E11EB10}" type="pres">
      <dgm:prSet presAssocID="{1638F536-4883-4FFB-BDEA-91BF31A99F40}" presName="spaceRect" presStyleCnt="0"/>
      <dgm:spPr/>
    </dgm:pt>
    <dgm:pt modelId="{DF14FD50-3E82-4DB0-8FEC-0EF2DCE9E7B0}" type="pres">
      <dgm:prSet presAssocID="{1638F536-4883-4FFB-BDEA-91BF31A99F40}" presName="parTx" presStyleLbl="revTx" presStyleIdx="1" presStyleCnt="4">
        <dgm:presLayoutVars>
          <dgm:chMax val="0"/>
          <dgm:chPref val="0"/>
        </dgm:presLayoutVars>
      </dgm:prSet>
      <dgm:spPr/>
    </dgm:pt>
    <dgm:pt modelId="{776A8EB1-0627-41F3-B61F-ECD43D1FAEE5}" type="pres">
      <dgm:prSet presAssocID="{7C7A13E4-DA05-4BDA-9065-DA7AA8CCDEC2}" presName="sibTrans" presStyleCnt="0"/>
      <dgm:spPr/>
    </dgm:pt>
    <dgm:pt modelId="{0E1EF67B-5934-41F3-A6D5-98639C26E506}" type="pres">
      <dgm:prSet presAssocID="{522CE3F3-C906-4734-A583-B7E764A648DF}" presName="compNode" presStyleCnt="0"/>
      <dgm:spPr/>
    </dgm:pt>
    <dgm:pt modelId="{2CE8BFA0-0020-4747-8964-543D05AC8362}" type="pres">
      <dgm:prSet presAssocID="{522CE3F3-C906-4734-A583-B7E764A648DF}" presName="bgRect" presStyleLbl="bgShp" presStyleIdx="2" presStyleCnt="4"/>
      <dgm:spPr/>
    </dgm:pt>
    <dgm:pt modelId="{956D5DE0-50E8-47C9-8A3C-4924D01F2AD0}" type="pres">
      <dgm:prSet presAssocID="{522CE3F3-C906-4734-A583-B7E764A648D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A8CB82E-37C6-4754-AF8F-0130547FB959}" type="pres">
      <dgm:prSet presAssocID="{522CE3F3-C906-4734-A583-B7E764A648DF}" presName="spaceRect" presStyleCnt="0"/>
      <dgm:spPr/>
    </dgm:pt>
    <dgm:pt modelId="{703870F3-EEF5-41E9-94C2-0D161257B014}" type="pres">
      <dgm:prSet presAssocID="{522CE3F3-C906-4734-A583-B7E764A648DF}" presName="parTx" presStyleLbl="revTx" presStyleIdx="2" presStyleCnt="4">
        <dgm:presLayoutVars>
          <dgm:chMax val="0"/>
          <dgm:chPref val="0"/>
        </dgm:presLayoutVars>
      </dgm:prSet>
      <dgm:spPr/>
    </dgm:pt>
    <dgm:pt modelId="{67A45AD4-EE03-41F1-A159-32C024278FA2}" type="pres">
      <dgm:prSet presAssocID="{6F787D12-0517-48C2-8EE2-6CF0A8F64049}" presName="sibTrans" presStyleCnt="0"/>
      <dgm:spPr/>
    </dgm:pt>
    <dgm:pt modelId="{159ECBE4-1834-470B-BEDA-B5D4105D1D19}" type="pres">
      <dgm:prSet presAssocID="{4F04FDC5-B1D9-4D52-9778-88C92DF19B4A}" presName="compNode" presStyleCnt="0"/>
      <dgm:spPr/>
    </dgm:pt>
    <dgm:pt modelId="{B1D357B1-54C8-4D4F-B735-F393A01BD335}" type="pres">
      <dgm:prSet presAssocID="{4F04FDC5-B1D9-4D52-9778-88C92DF19B4A}" presName="bgRect" presStyleLbl="bgShp" presStyleIdx="3" presStyleCnt="4"/>
      <dgm:spPr/>
    </dgm:pt>
    <dgm:pt modelId="{EE6B818B-0ADF-41AE-AD21-71301A68109D}" type="pres">
      <dgm:prSet presAssocID="{4F04FDC5-B1D9-4D52-9778-88C92DF19B4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49DDBB5D-59E5-40D5-89E4-F8D408215C36}" type="pres">
      <dgm:prSet presAssocID="{4F04FDC5-B1D9-4D52-9778-88C92DF19B4A}" presName="spaceRect" presStyleCnt="0"/>
      <dgm:spPr/>
    </dgm:pt>
    <dgm:pt modelId="{25234A2F-9FA2-4158-8FE2-08F6E0E97408}" type="pres">
      <dgm:prSet presAssocID="{4F04FDC5-B1D9-4D52-9778-88C92DF19B4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1812020-2746-40C9-A06D-1DE778B7A96A}" srcId="{9E6BA96A-9BFF-4C0E-B4FA-DD95DAF32EBD}" destId="{4F04FDC5-B1D9-4D52-9778-88C92DF19B4A}" srcOrd="3" destOrd="0" parTransId="{2E07438D-1B48-4F52-B942-28F15A60018E}" sibTransId="{6E6F1DAE-1638-4B28-9283-3655D7778198}"/>
    <dgm:cxn modelId="{25463030-B2CA-45F0-B5F2-3772847AFDF1}" type="presOf" srcId="{83A92343-A49C-4DA3-ABA5-FECC129116BE}" destId="{6BC8FD17-DE1E-4D70-BABB-0E6208D3C393}" srcOrd="0" destOrd="0" presId="urn:microsoft.com/office/officeart/2018/2/layout/IconVerticalSolidList"/>
    <dgm:cxn modelId="{9292A336-1E0C-49D6-976D-13187F156434}" srcId="{9E6BA96A-9BFF-4C0E-B4FA-DD95DAF32EBD}" destId="{1638F536-4883-4FFB-BDEA-91BF31A99F40}" srcOrd="1" destOrd="0" parTransId="{20F537C8-F08E-4745-98E9-CF2A85FC30D7}" sibTransId="{7C7A13E4-DA05-4BDA-9065-DA7AA8CCDEC2}"/>
    <dgm:cxn modelId="{6D66325B-CBD4-43B9-8624-40B0B23B1614}" type="presOf" srcId="{1638F536-4883-4FFB-BDEA-91BF31A99F40}" destId="{DF14FD50-3E82-4DB0-8FEC-0EF2DCE9E7B0}" srcOrd="0" destOrd="0" presId="urn:microsoft.com/office/officeart/2018/2/layout/IconVerticalSolidList"/>
    <dgm:cxn modelId="{2EAC664D-6D0D-4DE3-9DB5-F6DD90B3E2C4}" type="presOf" srcId="{522CE3F3-C906-4734-A583-B7E764A648DF}" destId="{703870F3-EEF5-41E9-94C2-0D161257B014}" srcOrd="0" destOrd="0" presId="urn:microsoft.com/office/officeart/2018/2/layout/IconVerticalSolidList"/>
    <dgm:cxn modelId="{061BBB8E-9185-4D0B-A16B-DC874D28FBE3}" srcId="{9E6BA96A-9BFF-4C0E-B4FA-DD95DAF32EBD}" destId="{83A92343-A49C-4DA3-ABA5-FECC129116BE}" srcOrd="0" destOrd="0" parTransId="{5E49E046-78DB-4F54-A06A-52347B603D50}" sibTransId="{8FCFC997-4E1D-4841-BB7F-F6B7BF0C5885}"/>
    <dgm:cxn modelId="{E9D025A8-CE83-4996-A347-3EE7DAB1DCD2}" srcId="{9E6BA96A-9BFF-4C0E-B4FA-DD95DAF32EBD}" destId="{522CE3F3-C906-4734-A583-B7E764A648DF}" srcOrd="2" destOrd="0" parTransId="{749C12F7-1927-4253-A0EB-6E1DF82BA2ED}" sibTransId="{6F787D12-0517-48C2-8EE2-6CF0A8F64049}"/>
    <dgm:cxn modelId="{85C5DEBE-6CC3-40EB-BBC2-3AF63AC94F63}" type="presOf" srcId="{4F04FDC5-B1D9-4D52-9778-88C92DF19B4A}" destId="{25234A2F-9FA2-4158-8FE2-08F6E0E97408}" srcOrd="0" destOrd="0" presId="urn:microsoft.com/office/officeart/2018/2/layout/IconVerticalSolidList"/>
    <dgm:cxn modelId="{01D29CC8-C060-48D9-81E8-31597E30D066}" type="presOf" srcId="{9E6BA96A-9BFF-4C0E-B4FA-DD95DAF32EBD}" destId="{C5F4F109-D9C1-43C4-9AB4-17ABCF22AE12}" srcOrd="0" destOrd="0" presId="urn:microsoft.com/office/officeart/2018/2/layout/IconVerticalSolidList"/>
    <dgm:cxn modelId="{5505B97A-368B-4C40-BDC5-F8DEF03D6B32}" type="presParOf" srcId="{C5F4F109-D9C1-43C4-9AB4-17ABCF22AE12}" destId="{901AAAB9-334D-4A43-9A06-91099E7C61F4}" srcOrd="0" destOrd="0" presId="urn:microsoft.com/office/officeart/2018/2/layout/IconVerticalSolidList"/>
    <dgm:cxn modelId="{432B43BE-2BDD-4F95-9B26-F499E000C0C7}" type="presParOf" srcId="{901AAAB9-334D-4A43-9A06-91099E7C61F4}" destId="{FCA99D87-349A-4C18-BB82-8356455594E2}" srcOrd="0" destOrd="0" presId="urn:microsoft.com/office/officeart/2018/2/layout/IconVerticalSolidList"/>
    <dgm:cxn modelId="{F4A1BD6A-6D80-453E-9170-D5890785B1F0}" type="presParOf" srcId="{901AAAB9-334D-4A43-9A06-91099E7C61F4}" destId="{A91BA833-5C76-4613-BDE4-DFBDFCC1F0D4}" srcOrd="1" destOrd="0" presId="urn:microsoft.com/office/officeart/2018/2/layout/IconVerticalSolidList"/>
    <dgm:cxn modelId="{229762D3-8FF9-45CB-8335-693700EF58AD}" type="presParOf" srcId="{901AAAB9-334D-4A43-9A06-91099E7C61F4}" destId="{89204DC4-BD8C-43F1-B125-9C2DDA0E8F21}" srcOrd="2" destOrd="0" presId="urn:microsoft.com/office/officeart/2018/2/layout/IconVerticalSolidList"/>
    <dgm:cxn modelId="{BE347129-84A9-4355-82A5-C4D317C50840}" type="presParOf" srcId="{901AAAB9-334D-4A43-9A06-91099E7C61F4}" destId="{6BC8FD17-DE1E-4D70-BABB-0E6208D3C393}" srcOrd="3" destOrd="0" presId="urn:microsoft.com/office/officeart/2018/2/layout/IconVerticalSolidList"/>
    <dgm:cxn modelId="{2D7F4AB7-910E-41F9-AA5B-DB87659D05A6}" type="presParOf" srcId="{C5F4F109-D9C1-43C4-9AB4-17ABCF22AE12}" destId="{DF7F5F18-7219-432E-AE20-23E8AE428F68}" srcOrd="1" destOrd="0" presId="urn:microsoft.com/office/officeart/2018/2/layout/IconVerticalSolidList"/>
    <dgm:cxn modelId="{73AA4E5E-DA27-467F-9FB7-58A9C4D831F2}" type="presParOf" srcId="{C5F4F109-D9C1-43C4-9AB4-17ABCF22AE12}" destId="{C808FD19-504F-407D-A45C-E2A835AE60CD}" srcOrd="2" destOrd="0" presId="urn:microsoft.com/office/officeart/2018/2/layout/IconVerticalSolidList"/>
    <dgm:cxn modelId="{286C2EA0-DE53-43A9-BCE9-6AD17C018577}" type="presParOf" srcId="{C808FD19-504F-407D-A45C-E2A835AE60CD}" destId="{D6A21E80-5409-40A8-8809-F2D5E2249F69}" srcOrd="0" destOrd="0" presId="urn:microsoft.com/office/officeart/2018/2/layout/IconVerticalSolidList"/>
    <dgm:cxn modelId="{A8C2BC37-0566-4CBD-8C46-471753DB72D0}" type="presParOf" srcId="{C808FD19-504F-407D-A45C-E2A835AE60CD}" destId="{AEB541C6-A45D-482C-AD4A-98CF45557AF6}" srcOrd="1" destOrd="0" presId="urn:microsoft.com/office/officeart/2018/2/layout/IconVerticalSolidList"/>
    <dgm:cxn modelId="{AF9A13C9-AFB2-43C4-96B1-D6D9B9431CDC}" type="presParOf" srcId="{C808FD19-504F-407D-A45C-E2A835AE60CD}" destId="{BED4BA4C-F63A-4035-9527-955E7E11EB10}" srcOrd="2" destOrd="0" presId="urn:microsoft.com/office/officeart/2018/2/layout/IconVerticalSolidList"/>
    <dgm:cxn modelId="{04FC3640-4880-4990-873B-65EF740DD52D}" type="presParOf" srcId="{C808FD19-504F-407D-A45C-E2A835AE60CD}" destId="{DF14FD50-3E82-4DB0-8FEC-0EF2DCE9E7B0}" srcOrd="3" destOrd="0" presId="urn:microsoft.com/office/officeart/2018/2/layout/IconVerticalSolidList"/>
    <dgm:cxn modelId="{CAC8BE47-DEFB-4C29-89BB-1191B5092836}" type="presParOf" srcId="{C5F4F109-D9C1-43C4-9AB4-17ABCF22AE12}" destId="{776A8EB1-0627-41F3-B61F-ECD43D1FAEE5}" srcOrd="3" destOrd="0" presId="urn:microsoft.com/office/officeart/2018/2/layout/IconVerticalSolidList"/>
    <dgm:cxn modelId="{A41E6EE2-5A56-49DD-948D-45DAFF022573}" type="presParOf" srcId="{C5F4F109-D9C1-43C4-9AB4-17ABCF22AE12}" destId="{0E1EF67B-5934-41F3-A6D5-98639C26E506}" srcOrd="4" destOrd="0" presId="urn:microsoft.com/office/officeart/2018/2/layout/IconVerticalSolidList"/>
    <dgm:cxn modelId="{D8535B6C-B862-4DB3-B1F2-55E7AE010AF9}" type="presParOf" srcId="{0E1EF67B-5934-41F3-A6D5-98639C26E506}" destId="{2CE8BFA0-0020-4747-8964-543D05AC8362}" srcOrd="0" destOrd="0" presId="urn:microsoft.com/office/officeart/2018/2/layout/IconVerticalSolidList"/>
    <dgm:cxn modelId="{E299773E-042B-46A0-B42B-556487D85D3B}" type="presParOf" srcId="{0E1EF67B-5934-41F3-A6D5-98639C26E506}" destId="{956D5DE0-50E8-47C9-8A3C-4924D01F2AD0}" srcOrd="1" destOrd="0" presId="urn:microsoft.com/office/officeart/2018/2/layout/IconVerticalSolidList"/>
    <dgm:cxn modelId="{5CAC1E31-8602-4231-8E5D-7E7C601AC331}" type="presParOf" srcId="{0E1EF67B-5934-41F3-A6D5-98639C26E506}" destId="{CA8CB82E-37C6-4754-AF8F-0130547FB959}" srcOrd="2" destOrd="0" presId="urn:microsoft.com/office/officeart/2018/2/layout/IconVerticalSolidList"/>
    <dgm:cxn modelId="{B91F964C-0646-49CE-84DB-3FF3BEC216D9}" type="presParOf" srcId="{0E1EF67B-5934-41F3-A6D5-98639C26E506}" destId="{703870F3-EEF5-41E9-94C2-0D161257B014}" srcOrd="3" destOrd="0" presId="urn:microsoft.com/office/officeart/2018/2/layout/IconVerticalSolidList"/>
    <dgm:cxn modelId="{6032D8D8-E828-446A-A855-227BF83B2C17}" type="presParOf" srcId="{C5F4F109-D9C1-43C4-9AB4-17ABCF22AE12}" destId="{67A45AD4-EE03-41F1-A159-32C024278FA2}" srcOrd="5" destOrd="0" presId="urn:microsoft.com/office/officeart/2018/2/layout/IconVerticalSolidList"/>
    <dgm:cxn modelId="{55AC8094-3140-4E73-B0AD-456D0F95A363}" type="presParOf" srcId="{C5F4F109-D9C1-43C4-9AB4-17ABCF22AE12}" destId="{159ECBE4-1834-470B-BEDA-B5D4105D1D19}" srcOrd="6" destOrd="0" presId="urn:microsoft.com/office/officeart/2018/2/layout/IconVerticalSolidList"/>
    <dgm:cxn modelId="{9872E456-37D5-447E-816A-9B9D4BF7E949}" type="presParOf" srcId="{159ECBE4-1834-470B-BEDA-B5D4105D1D19}" destId="{B1D357B1-54C8-4D4F-B735-F393A01BD335}" srcOrd="0" destOrd="0" presId="urn:microsoft.com/office/officeart/2018/2/layout/IconVerticalSolidList"/>
    <dgm:cxn modelId="{31BC0E85-4F16-4242-BD98-6B2A9ED70418}" type="presParOf" srcId="{159ECBE4-1834-470B-BEDA-B5D4105D1D19}" destId="{EE6B818B-0ADF-41AE-AD21-71301A68109D}" srcOrd="1" destOrd="0" presId="urn:microsoft.com/office/officeart/2018/2/layout/IconVerticalSolidList"/>
    <dgm:cxn modelId="{6C7291FA-FEEF-4F42-A12F-A9EBF145C86D}" type="presParOf" srcId="{159ECBE4-1834-470B-BEDA-B5D4105D1D19}" destId="{49DDBB5D-59E5-40D5-89E4-F8D408215C36}" srcOrd="2" destOrd="0" presId="urn:microsoft.com/office/officeart/2018/2/layout/IconVerticalSolidList"/>
    <dgm:cxn modelId="{E8AD5CAB-77E9-4775-9D21-4794FCFBA457}" type="presParOf" srcId="{159ECBE4-1834-470B-BEDA-B5D4105D1D19}" destId="{25234A2F-9FA2-4158-8FE2-08F6E0E9740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56473CB-D2BF-4F44-A5B0-66D7BA363BE3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FEED474-E633-4D4B-84C4-351F2005C3DC}">
      <dgm:prSet/>
      <dgm:spPr/>
      <dgm:t>
        <a:bodyPr/>
        <a:lstStyle/>
        <a:p>
          <a:r>
            <a:rPr lang="en-US"/>
            <a:t>Don’t just do something, stand there.</a:t>
          </a:r>
        </a:p>
      </dgm:t>
    </dgm:pt>
    <dgm:pt modelId="{3A6EA3D4-6F4E-4BDF-AAEE-34D2F68465F9}" type="parTrans" cxnId="{673F839B-251A-43F5-9C6E-FFD50699EB69}">
      <dgm:prSet/>
      <dgm:spPr/>
      <dgm:t>
        <a:bodyPr/>
        <a:lstStyle/>
        <a:p>
          <a:endParaRPr lang="en-US"/>
        </a:p>
      </dgm:t>
    </dgm:pt>
    <dgm:pt modelId="{A7B78135-3F63-4C5B-91EA-9AD94BBD07FD}" type="sibTrans" cxnId="{673F839B-251A-43F5-9C6E-FFD50699EB69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3329DA24-7914-4DAB-BF02-060607E2FD53}">
      <dgm:prSet/>
      <dgm:spPr/>
      <dgm:t>
        <a:bodyPr/>
        <a:lstStyle/>
        <a:p>
          <a:r>
            <a:rPr lang="en-US"/>
            <a:t>Give the trainee freedom to fail</a:t>
          </a:r>
        </a:p>
      </dgm:t>
    </dgm:pt>
    <dgm:pt modelId="{5A4EDD61-7D3C-4246-84E7-EBCC4DF14682}" type="parTrans" cxnId="{6F9C4307-6D2B-4E02-B81F-31C6284A2D48}">
      <dgm:prSet/>
      <dgm:spPr/>
      <dgm:t>
        <a:bodyPr/>
        <a:lstStyle/>
        <a:p>
          <a:endParaRPr lang="en-US"/>
        </a:p>
      </dgm:t>
    </dgm:pt>
    <dgm:pt modelId="{D2630B84-A41F-4AF8-B681-DCC1F5925B50}" type="sibTrans" cxnId="{6F9C4307-6D2B-4E02-B81F-31C6284A2D4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5E8B043-2D59-4D1C-BC19-F21029585AAB}">
      <dgm:prSet/>
      <dgm:spPr/>
      <dgm:t>
        <a:bodyPr/>
        <a:lstStyle/>
        <a:p>
          <a:r>
            <a:rPr lang="en-US"/>
            <a:t>Relax and have fun</a:t>
          </a:r>
        </a:p>
      </dgm:t>
    </dgm:pt>
    <dgm:pt modelId="{FE40C7CC-B4E1-4179-9612-6DCFE709B1D9}" type="parTrans" cxnId="{608C37D9-218F-4A23-B0BD-69FABC416C20}">
      <dgm:prSet/>
      <dgm:spPr/>
      <dgm:t>
        <a:bodyPr/>
        <a:lstStyle/>
        <a:p>
          <a:endParaRPr lang="en-US"/>
        </a:p>
      </dgm:t>
    </dgm:pt>
    <dgm:pt modelId="{09A04AE6-75B8-4627-BAFC-4175EC367D60}" type="sibTrans" cxnId="{608C37D9-218F-4A23-B0BD-69FABC416C20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AF300811-12BA-42E9-A31C-2FF6E1A4BF8B}">
      <dgm:prSet/>
      <dgm:spPr/>
      <dgm:t>
        <a:bodyPr/>
        <a:lstStyle/>
        <a:p>
          <a:r>
            <a:rPr lang="en-US"/>
            <a:t>Realize it is a process and will take time</a:t>
          </a:r>
        </a:p>
      </dgm:t>
    </dgm:pt>
    <dgm:pt modelId="{F90007AB-89A4-4823-B4B8-089D7C383EC2}" type="parTrans" cxnId="{30E18717-71F9-4D56-B32A-FD44F717D4CB}">
      <dgm:prSet/>
      <dgm:spPr/>
      <dgm:t>
        <a:bodyPr/>
        <a:lstStyle/>
        <a:p>
          <a:endParaRPr lang="en-US"/>
        </a:p>
      </dgm:t>
    </dgm:pt>
    <dgm:pt modelId="{FDDACDA9-524C-46A4-A6CE-4C3D787C1F05}" type="sibTrans" cxnId="{30E18717-71F9-4D56-B32A-FD44F717D4CB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12C426F7-73DA-4A01-A889-3BC3B922996D}" type="pres">
      <dgm:prSet presAssocID="{756473CB-D2BF-4F44-A5B0-66D7BA363BE3}" presName="Name0" presStyleCnt="0">
        <dgm:presLayoutVars>
          <dgm:animLvl val="lvl"/>
          <dgm:resizeHandles val="exact"/>
        </dgm:presLayoutVars>
      </dgm:prSet>
      <dgm:spPr/>
    </dgm:pt>
    <dgm:pt modelId="{5FB95B69-10C6-4C8F-A68E-D401ECC9144B}" type="pres">
      <dgm:prSet presAssocID="{4FEED474-E633-4D4B-84C4-351F2005C3DC}" presName="compositeNode" presStyleCnt="0">
        <dgm:presLayoutVars>
          <dgm:bulletEnabled val="1"/>
        </dgm:presLayoutVars>
      </dgm:prSet>
      <dgm:spPr/>
    </dgm:pt>
    <dgm:pt modelId="{3643B66F-55B8-464B-A0DC-48D199D870A5}" type="pres">
      <dgm:prSet presAssocID="{4FEED474-E633-4D4B-84C4-351F2005C3DC}" presName="bgRect" presStyleLbl="bgAccFollowNode1" presStyleIdx="0" presStyleCnt="4"/>
      <dgm:spPr/>
    </dgm:pt>
    <dgm:pt modelId="{FEB3FB1D-7122-4B6F-B8BA-74F40FCB20A6}" type="pres">
      <dgm:prSet presAssocID="{A7B78135-3F63-4C5B-91EA-9AD94BBD07FD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64E9DE93-A643-4978-AE78-F79428CD504B}" type="pres">
      <dgm:prSet presAssocID="{4FEED474-E633-4D4B-84C4-351F2005C3DC}" presName="bottomLine" presStyleLbl="alignNode1" presStyleIdx="1" presStyleCnt="8">
        <dgm:presLayoutVars/>
      </dgm:prSet>
      <dgm:spPr/>
    </dgm:pt>
    <dgm:pt modelId="{20882E41-E603-4263-9A25-64363825BAF5}" type="pres">
      <dgm:prSet presAssocID="{4FEED474-E633-4D4B-84C4-351F2005C3DC}" presName="nodeText" presStyleLbl="bgAccFollowNode1" presStyleIdx="0" presStyleCnt="4">
        <dgm:presLayoutVars>
          <dgm:bulletEnabled val="1"/>
        </dgm:presLayoutVars>
      </dgm:prSet>
      <dgm:spPr/>
    </dgm:pt>
    <dgm:pt modelId="{267C95F5-0CBD-4557-A9DD-ED01D2F8FD84}" type="pres">
      <dgm:prSet presAssocID="{A7B78135-3F63-4C5B-91EA-9AD94BBD07FD}" presName="sibTrans" presStyleCnt="0"/>
      <dgm:spPr/>
    </dgm:pt>
    <dgm:pt modelId="{A7246479-C3E3-4423-86D1-9B6934C6E4CC}" type="pres">
      <dgm:prSet presAssocID="{3329DA24-7914-4DAB-BF02-060607E2FD53}" presName="compositeNode" presStyleCnt="0">
        <dgm:presLayoutVars>
          <dgm:bulletEnabled val="1"/>
        </dgm:presLayoutVars>
      </dgm:prSet>
      <dgm:spPr/>
    </dgm:pt>
    <dgm:pt modelId="{D13A8CDB-990F-4856-A024-1A8DB65D8E58}" type="pres">
      <dgm:prSet presAssocID="{3329DA24-7914-4DAB-BF02-060607E2FD53}" presName="bgRect" presStyleLbl="bgAccFollowNode1" presStyleIdx="1" presStyleCnt="4"/>
      <dgm:spPr/>
    </dgm:pt>
    <dgm:pt modelId="{EAE1BD53-A147-4537-B783-A093D1A6C3D5}" type="pres">
      <dgm:prSet presAssocID="{D2630B84-A41F-4AF8-B681-DCC1F5925B50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C18C069A-75B4-43B6-9805-D3D0E106B049}" type="pres">
      <dgm:prSet presAssocID="{3329DA24-7914-4DAB-BF02-060607E2FD53}" presName="bottomLine" presStyleLbl="alignNode1" presStyleIdx="3" presStyleCnt="8">
        <dgm:presLayoutVars/>
      </dgm:prSet>
      <dgm:spPr/>
    </dgm:pt>
    <dgm:pt modelId="{93597BC9-F2BC-4C93-8A5F-F10F419A7B62}" type="pres">
      <dgm:prSet presAssocID="{3329DA24-7914-4DAB-BF02-060607E2FD53}" presName="nodeText" presStyleLbl="bgAccFollowNode1" presStyleIdx="1" presStyleCnt="4">
        <dgm:presLayoutVars>
          <dgm:bulletEnabled val="1"/>
        </dgm:presLayoutVars>
      </dgm:prSet>
      <dgm:spPr/>
    </dgm:pt>
    <dgm:pt modelId="{0328FBB4-E513-4389-8F6B-62D2706B4939}" type="pres">
      <dgm:prSet presAssocID="{D2630B84-A41F-4AF8-B681-DCC1F5925B50}" presName="sibTrans" presStyleCnt="0"/>
      <dgm:spPr/>
    </dgm:pt>
    <dgm:pt modelId="{E5A038D3-B54E-491D-B490-C2A0D9D8C1CF}" type="pres">
      <dgm:prSet presAssocID="{65E8B043-2D59-4D1C-BC19-F21029585AAB}" presName="compositeNode" presStyleCnt="0">
        <dgm:presLayoutVars>
          <dgm:bulletEnabled val="1"/>
        </dgm:presLayoutVars>
      </dgm:prSet>
      <dgm:spPr/>
    </dgm:pt>
    <dgm:pt modelId="{3FA665E9-4F2C-4A18-97CE-6AE1E97F6EE8}" type="pres">
      <dgm:prSet presAssocID="{65E8B043-2D59-4D1C-BC19-F21029585AAB}" presName="bgRect" presStyleLbl="bgAccFollowNode1" presStyleIdx="2" presStyleCnt="4"/>
      <dgm:spPr/>
    </dgm:pt>
    <dgm:pt modelId="{04141313-386F-47E2-9DEA-F0E71623D306}" type="pres">
      <dgm:prSet presAssocID="{09A04AE6-75B8-4627-BAFC-4175EC367D60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5328B8D2-9ECF-4C5C-9579-2376E22621F7}" type="pres">
      <dgm:prSet presAssocID="{65E8B043-2D59-4D1C-BC19-F21029585AAB}" presName="bottomLine" presStyleLbl="alignNode1" presStyleIdx="5" presStyleCnt="8">
        <dgm:presLayoutVars/>
      </dgm:prSet>
      <dgm:spPr/>
    </dgm:pt>
    <dgm:pt modelId="{B91AA56F-66CB-4FD9-8153-3542C8D2C6F9}" type="pres">
      <dgm:prSet presAssocID="{65E8B043-2D59-4D1C-BC19-F21029585AAB}" presName="nodeText" presStyleLbl="bgAccFollowNode1" presStyleIdx="2" presStyleCnt="4">
        <dgm:presLayoutVars>
          <dgm:bulletEnabled val="1"/>
        </dgm:presLayoutVars>
      </dgm:prSet>
      <dgm:spPr/>
    </dgm:pt>
    <dgm:pt modelId="{70D89F3B-5690-4BBE-9D36-AE3145529218}" type="pres">
      <dgm:prSet presAssocID="{09A04AE6-75B8-4627-BAFC-4175EC367D60}" presName="sibTrans" presStyleCnt="0"/>
      <dgm:spPr/>
    </dgm:pt>
    <dgm:pt modelId="{9B956179-B77E-433C-9F36-15E344F8D77D}" type="pres">
      <dgm:prSet presAssocID="{AF300811-12BA-42E9-A31C-2FF6E1A4BF8B}" presName="compositeNode" presStyleCnt="0">
        <dgm:presLayoutVars>
          <dgm:bulletEnabled val="1"/>
        </dgm:presLayoutVars>
      </dgm:prSet>
      <dgm:spPr/>
    </dgm:pt>
    <dgm:pt modelId="{A8823AFA-B65A-4A57-8A70-AFBEECEB7529}" type="pres">
      <dgm:prSet presAssocID="{AF300811-12BA-42E9-A31C-2FF6E1A4BF8B}" presName="bgRect" presStyleLbl="bgAccFollowNode1" presStyleIdx="3" presStyleCnt="4"/>
      <dgm:spPr/>
    </dgm:pt>
    <dgm:pt modelId="{BFAC0C7D-05AF-43DD-92DE-95CF62405992}" type="pres">
      <dgm:prSet presAssocID="{FDDACDA9-524C-46A4-A6CE-4C3D787C1F05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15641451-073E-4E9F-A94B-027722F655CF}" type="pres">
      <dgm:prSet presAssocID="{AF300811-12BA-42E9-A31C-2FF6E1A4BF8B}" presName="bottomLine" presStyleLbl="alignNode1" presStyleIdx="7" presStyleCnt="8">
        <dgm:presLayoutVars/>
      </dgm:prSet>
      <dgm:spPr/>
    </dgm:pt>
    <dgm:pt modelId="{81F9538E-1ED0-43E3-9BF0-BE735000BA58}" type="pres">
      <dgm:prSet presAssocID="{AF300811-12BA-42E9-A31C-2FF6E1A4BF8B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6F9C4307-6D2B-4E02-B81F-31C6284A2D48}" srcId="{756473CB-D2BF-4F44-A5B0-66D7BA363BE3}" destId="{3329DA24-7914-4DAB-BF02-060607E2FD53}" srcOrd="1" destOrd="0" parTransId="{5A4EDD61-7D3C-4246-84E7-EBCC4DF14682}" sibTransId="{D2630B84-A41F-4AF8-B681-DCC1F5925B50}"/>
    <dgm:cxn modelId="{B3BA4817-8063-49E6-9813-A739FE14E6BB}" type="presOf" srcId="{AF300811-12BA-42E9-A31C-2FF6E1A4BF8B}" destId="{81F9538E-1ED0-43E3-9BF0-BE735000BA58}" srcOrd="1" destOrd="0" presId="urn:microsoft.com/office/officeart/2016/7/layout/BasicLinearProcessNumbered"/>
    <dgm:cxn modelId="{30E18717-71F9-4D56-B32A-FD44F717D4CB}" srcId="{756473CB-D2BF-4F44-A5B0-66D7BA363BE3}" destId="{AF300811-12BA-42E9-A31C-2FF6E1A4BF8B}" srcOrd="3" destOrd="0" parTransId="{F90007AB-89A4-4823-B4B8-089D7C383EC2}" sibTransId="{FDDACDA9-524C-46A4-A6CE-4C3D787C1F05}"/>
    <dgm:cxn modelId="{5555441A-CED0-42B1-A3C6-47196BF7B66E}" type="presOf" srcId="{3329DA24-7914-4DAB-BF02-060607E2FD53}" destId="{93597BC9-F2BC-4C93-8A5F-F10F419A7B62}" srcOrd="1" destOrd="0" presId="urn:microsoft.com/office/officeart/2016/7/layout/BasicLinearProcessNumbered"/>
    <dgm:cxn modelId="{7271892D-D18F-41F9-B33A-9BAF649F3D71}" type="presOf" srcId="{09A04AE6-75B8-4627-BAFC-4175EC367D60}" destId="{04141313-386F-47E2-9DEA-F0E71623D306}" srcOrd="0" destOrd="0" presId="urn:microsoft.com/office/officeart/2016/7/layout/BasicLinearProcessNumbered"/>
    <dgm:cxn modelId="{44396F6B-1908-4017-AFB4-392D093F77E5}" type="presOf" srcId="{4FEED474-E633-4D4B-84C4-351F2005C3DC}" destId="{20882E41-E603-4263-9A25-64363825BAF5}" srcOrd="1" destOrd="0" presId="urn:microsoft.com/office/officeart/2016/7/layout/BasicLinearProcessNumbered"/>
    <dgm:cxn modelId="{D484334F-E398-4A13-B576-0CF1B62FA59D}" type="presOf" srcId="{D2630B84-A41F-4AF8-B681-DCC1F5925B50}" destId="{EAE1BD53-A147-4537-B783-A093D1A6C3D5}" srcOrd="0" destOrd="0" presId="urn:microsoft.com/office/officeart/2016/7/layout/BasicLinearProcessNumbered"/>
    <dgm:cxn modelId="{10182751-8F2C-496C-A19B-69704CB2612C}" type="presOf" srcId="{AF300811-12BA-42E9-A31C-2FF6E1A4BF8B}" destId="{A8823AFA-B65A-4A57-8A70-AFBEECEB7529}" srcOrd="0" destOrd="0" presId="urn:microsoft.com/office/officeart/2016/7/layout/BasicLinearProcessNumbered"/>
    <dgm:cxn modelId="{DC041977-A517-4EB3-9638-823FC1D31D0A}" type="presOf" srcId="{65E8B043-2D59-4D1C-BC19-F21029585AAB}" destId="{3FA665E9-4F2C-4A18-97CE-6AE1E97F6EE8}" srcOrd="0" destOrd="0" presId="urn:microsoft.com/office/officeart/2016/7/layout/BasicLinearProcessNumbered"/>
    <dgm:cxn modelId="{0AA46858-F8EF-4EF8-A63A-879B94E54168}" type="presOf" srcId="{4FEED474-E633-4D4B-84C4-351F2005C3DC}" destId="{3643B66F-55B8-464B-A0DC-48D199D870A5}" srcOrd="0" destOrd="0" presId="urn:microsoft.com/office/officeart/2016/7/layout/BasicLinearProcessNumbered"/>
    <dgm:cxn modelId="{19ACFC92-20F5-4989-B2CB-EBB34ED4FEEF}" type="presOf" srcId="{FDDACDA9-524C-46A4-A6CE-4C3D787C1F05}" destId="{BFAC0C7D-05AF-43DD-92DE-95CF62405992}" srcOrd="0" destOrd="0" presId="urn:microsoft.com/office/officeart/2016/7/layout/BasicLinearProcessNumbered"/>
    <dgm:cxn modelId="{56F54298-B8EE-4EB6-B420-5DCE6AE0D830}" type="presOf" srcId="{65E8B043-2D59-4D1C-BC19-F21029585AAB}" destId="{B91AA56F-66CB-4FD9-8153-3542C8D2C6F9}" srcOrd="1" destOrd="0" presId="urn:microsoft.com/office/officeart/2016/7/layout/BasicLinearProcessNumbered"/>
    <dgm:cxn modelId="{673F839B-251A-43F5-9C6E-FFD50699EB69}" srcId="{756473CB-D2BF-4F44-A5B0-66D7BA363BE3}" destId="{4FEED474-E633-4D4B-84C4-351F2005C3DC}" srcOrd="0" destOrd="0" parTransId="{3A6EA3D4-6F4E-4BDF-AAEE-34D2F68465F9}" sibTransId="{A7B78135-3F63-4C5B-91EA-9AD94BBD07FD}"/>
    <dgm:cxn modelId="{5427C6AE-F244-4E08-951E-F135A206A2C4}" type="presOf" srcId="{756473CB-D2BF-4F44-A5B0-66D7BA363BE3}" destId="{12C426F7-73DA-4A01-A889-3BC3B922996D}" srcOrd="0" destOrd="0" presId="urn:microsoft.com/office/officeart/2016/7/layout/BasicLinearProcessNumbered"/>
    <dgm:cxn modelId="{2DD8C0CA-F267-40A6-8A00-8A573EF5317A}" type="presOf" srcId="{3329DA24-7914-4DAB-BF02-060607E2FD53}" destId="{D13A8CDB-990F-4856-A024-1A8DB65D8E58}" srcOrd="0" destOrd="0" presId="urn:microsoft.com/office/officeart/2016/7/layout/BasicLinearProcessNumbered"/>
    <dgm:cxn modelId="{608C37D9-218F-4A23-B0BD-69FABC416C20}" srcId="{756473CB-D2BF-4F44-A5B0-66D7BA363BE3}" destId="{65E8B043-2D59-4D1C-BC19-F21029585AAB}" srcOrd="2" destOrd="0" parTransId="{FE40C7CC-B4E1-4179-9612-6DCFE709B1D9}" sibTransId="{09A04AE6-75B8-4627-BAFC-4175EC367D60}"/>
    <dgm:cxn modelId="{2092C8F6-513F-4D67-869D-B428820166F8}" type="presOf" srcId="{A7B78135-3F63-4C5B-91EA-9AD94BBD07FD}" destId="{FEB3FB1D-7122-4B6F-B8BA-74F40FCB20A6}" srcOrd="0" destOrd="0" presId="urn:microsoft.com/office/officeart/2016/7/layout/BasicLinearProcessNumbered"/>
    <dgm:cxn modelId="{E3EAE067-F6EB-4AD2-9694-0B6466E7F623}" type="presParOf" srcId="{12C426F7-73DA-4A01-A889-3BC3B922996D}" destId="{5FB95B69-10C6-4C8F-A68E-D401ECC9144B}" srcOrd="0" destOrd="0" presId="urn:microsoft.com/office/officeart/2016/7/layout/BasicLinearProcessNumbered"/>
    <dgm:cxn modelId="{D1F86468-F687-414C-8A22-216E1683B7D1}" type="presParOf" srcId="{5FB95B69-10C6-4C8F-A68E-D401ECC9144B}" destId="{3643B66F-55B8-464B-A0DC-48D199D870A5}" srcOrd="0" destOrd="0" presId="urn:microsoft.com/office/officeart/2016/7/layout/BasicLinearProcessNumbered"/>
    <dgm:cxn modelId="{4C2C5BBD-3CF3-4C39-8C9D-FFFF5B108189}" type="presParOf" srcId="{5FB95B69-10C6-4C8F-A68E-D401ECC9144B}" destId="{FEB3FB1D-7122-4B6F-B8BA-74F40FCB20A6}" srcOrd="1" destOrd="0" presId="urn:microsoft.com/office/officeart/2016/7/layout/BasicLinearProcessNumbered"/>
    <dgm:cxn modelId="{0A5B6430-B7AB-424C-94BC-7A37778EB910}" type="presParOf" srcId="{5FB95B69-10C6-4C8F-A68E-D401ECC9144B}" destId="{64E9DE93-A643-4978-AE78-F79428CD504B}" srcOrd="2" destOrd="0" presId="urn:microsoft.com/office/officeart/2016/7/layout/BasicLinearProcessNumbered"/>
    <dgm:cxn modelId="{FFE61CCA-12DE-4767-A8DD-92F6D1983E8D}" type="presParOf" srcId="{5FB95B69-10C6-4C8F-A68E-D401ECC9144B}" destId="{20882E41-E603-4263-9A25-64363825BAF5}" srcOrd="3" destOrd="0" presId="urn:microsoft.com/office/officeart/2016/7/layout/BasicLinearProcessNumbered"/>
    <dgm:cxn modelId="{7576B244-462A-4FB8-AE8A-C74CCA54E940}" type="presParOf" srcId="{12C426F7-73DA-4A01-A889-3BC3B922996D}" destId="{267C95F5-0CBD-4557-A9DD-ED01D2F8FD84}" srcOrd="1" destOrd="0" presId="urn:microsoft.com/office/officeart/2016/7/layout/BasicLinearProcessNumbered"/>
    <dgm:cxn modelId="{1A85A613-496B-4047-AFFE-2116F6A836E7}" type="presParOf" srcId="{12C426F7-73DA-4A01-A889-3BC3B922996D}" destId="{A7246479-C3E3-4423-86D1-9B6934C6E4CC}" srcOrd="2" destOrd="0" presId="urn:microsoft.com/office/officeart/2016/7/layout/BasicLinearProcessNumbered"/>
    <dgm:cxn modelId="{1B7C351D-E3D4-45B2-9D79-C6BF09BFD8C1}" type="presParOf" srcId="{A7246479-C3E3-4423-86D1-9B6934C6E4CC}" destId="{D13A8CDB-990F-4856-A024-1A8DB65D8E58}" srcOrd="0" destOrd="0" presId="urn:microsoft.com/office/officeart/2016/7/layout/BasicLinearProcessNumbered"/>
    <dgm:cxn modelId="{2BD6992F-7DF2-4D80-B870-37FAAB100BAB}" type="presParOf" srcId="{A7246479-C3E3-4423-86D1-9B6934C6E4CC}" destId="{EAE1BD53-A147-4537-B783-A093D1A6C3D5}" srcOrd="1" destOrd="0" presId="urn:microsoft.com/office/officeart/2016/7/layout/BasicLinearProcessNumbered"/>
    <dgm:cxn modelId="{EA624040-42A4-4AFD-853E-A7DA35E801A9}" type="presParOf" srcId="{A7246479-C3E3-4423-86D1-9B6934C6E4CC}" destId="{C18C069A-75B4-43B6-9805-D3D0E106B049}" srcOrd="2" destOrd="0" presId="urn:microsoft.com/office/officeart/2016/7/layout/BasicLinearProcessNumbered"/>
    <dgm:cxn modelId="{25C2D95F-302B-4F02-A1CB-3925ED080CC1}" type="presParOf" srcId="{A7246479-C3E3-4423-86D1-9B6934C6E4CC}" destId="{93597BC9-F2BC-4C93-8A5F-F10F419A7B62}" srcOrd="3" destOrd="0" presId="urn:microsoft.com/office/officeart/2016/7/layout/BasicLinearProcessNumbered"/>
    <dgm:cxn modelId="{FE6A4F15-8BAF-41F7-BB29-FDEC2A54277B}" type="presParOf" srcId="{12C426F7-73DA-4A01-A889-3BC3B922996D}" destId="{0328FBB4-E513-4389-8F6B-62D2706B4939}" srcOrd="3" destOrd="0" presId="urn:microsoft.com/office/officeart/2016/7/layout/BasicLinearProcessNumbered"/>
    <dgm:cxn modelId="{BFA20860-FB08-4832-9D12-74E75D7B0B15}" type="presParOf" srcId="{12C426F7-73DA-4A01-A889-3BC3B922996D}" destId="{E5A038D3-B54E-491D-B490-C2A0D9D8C1CF}" srcOrd="4" destOrd="0" presId="urn:microsoft.com/office/officeart/2016/7/layout/BasicLinearProcessNumbered"/>
    <dgm:cxn modelId="{3AD08527-FB00-4D5F-8245-29CAE3F1EBC6}" type="presParOf" srcId="{E5A038D3-B54E-491D-B490-C2A0D9D8C1CF}" destId="{3FA665E9-4F2C-4A18-97CE-6AE1E97F6EE8}" srcOrd="0" destOrd="0" presId="urn:microsoft.com/office/officeart/2016/7/layout/BasicLinearProcessNumbered"/>
    <dgm:cxn modelId="{96A8BF72-BEA5-4311-8965-2DDA7CD64ACD}" type="presParOf" srcId="{E5A038D3-B54E-491D-B490-C2A0D9D8C1CF}" destId="{04141313-386F-47E2-9DEA-F0E71623D306}" srcOrd="1" destOrd="0" presId="urn:microsoft.com/office/officeart/2016/7/layout/BasicLinearProcessNumbered"/>
    <dgm:cxn modelId="{484FFB34-B98B-4FCC-A717-430C77E8BF9D}" type="presParOf" srcId="{E5A038D3-B54E-491D-B490-C2A0D9D8C1CF}" destId="{5328B8D2-9ECF-4C5C-9579-2376E22621F7}" srcOrd="2" destOrd="0" presId="urn:microsoft.com/office/officeart/2016/7/layout/BasicLinearProcessNumbered"/>
    <dgm:cxn modelId="{800CC2BA-ADEA-4846-8363-1AF7A0C1952C}" type="presParOf" srcId="{E5A038D3-B54E-491D-B490-C2A0D9D8C1CF}" destId="{B91AA56F-66CB-4FD9-8153-3542C8D2C6F9}" srcOrd="3" destOrd="0" presId="urn:microsoft.com/office/officeart/2016/7/layout/BasicLinearProcessNumbered"/>
    <dgm:cxn modelId="{10BA65DE-C4C2-4E77-83F6-0C26FBB85F12}" type="presParOf" srcId="{12C426F7-73DA-4A01-A889-3BC3B922996D}" destId="{70D89F3B-5690-4BBE-9D36-AE3145529218}" srcOrd="5" destOrd="0" presId="urn:microsoft.com/office/officeart/2016/7/layout/BasicLinearProcessNumbered"/>
    <dgm:cxn modelId="{F362446A-9ADE-401B-BFA8-E27564B8C851}" type="presParOf" srcId="{12C426F7-73DA-4A01-A889-3BC3B922996D}" destId="{9B956179-B77E-433C-9F36-15E344F8D77D}" srcOrd="6" destOrd="0" presId="urn:microsoft.com/office/officeart/2016/7/layout/BasicLinearProcessNumbered"/>
    <dgm:cxn modelId="{721B34FF-B7C8-4F88-AFB2-3D1A0F028FF4}" type="presParOf" srcId="{9B956179-B77E-433C-9F36-15E344F8D77D}" destId="{A8823AFA-B65A-4A57-8A70-AFBEECEB7529}" srcOrd="0" destOrd="0" presId="urn:microsoft.com/office/officeart/2016/7/layout/BasicLinearProcessNumbered"/>
    <dgm:cxn modelId="{74B4094B-49E7-44FE-9184-EA83FEEC8C71}" type="presParOf" srcId="{9B956179-B77E-433C-9F36-15E344F8D77D}" destId="{BFAC0C7D-05AF-43DD-92DE-95CF62405992}" srcOrd="1" destOrd="0" presId="urn:microsoft.com/office/officeart/2016/7/layout/BasicLinearProcessNumbered"/>
    <dgm:cxn modelId="{305CD55E-68F7-4E2E-B08E-B6F6FAF3BAC9}" type="presParOf" srcId="{9B956179-B77E-433C-9F36-15E344F8D77D}" destId="{15641451-073E-4E9F-A94B-027722F655CF}" srcOrd="2" destOrd="0" presId="urn:microsoft.com/office/officeart/2016/7/layout/BasicLinearProcessNumbered"/>
    <dgm:cxn modelId="{E328708A-9ED5-45C8-A29B-BB820111B703}" type="presParOf" srcId="{9B956179-B77E-433C-9F36-15E344F8D77D}" destId="{81F9538E-1ED0-43E3-9BF0-BE735000BA58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783EEF0-195F-4634-BBB5-D1802B2900B7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DA4CCEE-DD7F-465D-9386-F59A89F8FB75}">
      <dgm:prSet custT="1"/>
      <dgm:spPr/>
      <dgm:t>
        <a:bodyPr/>
        <a:lstStyle/>
        <a:p>
          <a:r>
            <a:rPr lang="en-US" sz="2200" dirty="0"/>
            <a:t>ANY QUESTIONS?</a:t>
          </a:r>
        </a:p>
        <a:p>
          <a:r>
            <a:rPr lang="en-US" sz="2200" dirty="0"/>
            <a:t>marchill@twodarkthirty.com</a:t>
          </a:r>
        </a:p>
      </dgm:t>
    </dgm:pt>
    <dgm:pt modelId="{F5970844-E61B-4745-9289-31D4625D66FE}" type="parTrans" cxnId="{2956AB2A-D9AF-47CC-94DF-74AA3A4EFA4F}">
      <dgm:prSet/>
      <dgm:spPr/>
      <dgm:t>
        <a:bodyPr/>
        <a:lstStyle/>
        <a:p>
          <a:endParaRPr lang="en-US"/>
        </a:p>
      </dgm:t>
    </dgm:pt>
    <dgm:pt modelId="{1876AB29-B73E-4007-9A9A-764BACABFA93}" type="sibTrans" cxnId="{2956AB2A-D9AF-47CC-94DF-74AA3A4EFA4F}">
      <dgm:prSet/>
      <dgm:spPr/>
      <dgm:t>
        <a:bodyPr/>
        <a:lstStyle/>
        <a:p>
          <a:endParaRPr lang="en-US"/>
        </a:p>
      </dgm:t>
    </dgm:pt>
    <dgm:pt modelId="{933FD108-DA8F-49A9-A100-94C2DE0BBB79}">
      <dgm:prSet custT="1"/>
      <dgm:spPr/>
      <dgm:t>
        <a:bodyPr/>
        <a:lstStyle/>
        <a:p>
          <a:r>
            <a:rPr lang="en-US" sz="2200" dirty="0"/>
            <a:t>Please check out my website for information and downloads</a:t>
          </a:r>
        </a:p>
      </dgm:t>
    </dgm:pt>
    <dgm:pt modelId="{9D777FBD-FB27-44A5-8E1D-A583C691B944}" type="parTrans" cxnId="{79D1D7C0-94FA-4C09-B049-37DD975F3B81}">
      <dgm:prSet/>
      <dgm:spPr/>
      <dgm:t>
        <a:bodyPr/>
        <a:lstStyle/>
        <a:p>
          <a:endParaRPr lang="en-US"/>
        </a:p>
      </dgm:t>
    </dgm:pt>
    <dgm:pt modelId="{7C67D59F-E8DF-499B-B2BB-C34CCC70C32E}" type="sibTrans" cxnId="{79D1D7C0-94FA-4C09-B049-37DD975F3B81}">
      <dgm:prSet/>
      <dgm:spPr/>
      <dgm:t>
        <a:bodyPr/>
        <a:lstStyle/>
        <a:p>
          <a:endParaRPr lang="en-US"/>
        </a:p>
      </dgm:t>
    </dgm:pt>
    <dgm:pt modelId="{50A8485B-BA5D-447E-9AE6-969A5DEE4B85}">
      <dgm:prSet custT="1"/>
      <dgm:spPr/>
      <dgm:t>
        <a:bodyPr/>
        <a:lstStyle/>
        <a:p>
          <a:r>
            <a:rPr lang="en-US" sz="2200" dirty="0"/>
            <a:t>www.twodarkthirty.com</a:t>
          </a:r>
        </a:p>
      </dgm:t>
    </dgm:pt>
    <dgm:pt modelId="{EF240D4C-8287-43DA-8ED6-BBC21B30E307}" type="parTrans" cxnId="{2417F8E5-4A88-437C-94EA-051730C32799}">
      <dgm:prSet/>
      <dgm:spPr/>
      <dgm:t>
        <a:bodyPr/>
        <a:lstStyle/>
        <a:p>
          <a:endParaRPr lang="en-US"/>
        </a:p>
      </dgm:t>
    </dgm:pt>
    <dgm:pt modelId="{376F87D4-9BE6-4C47-B4B9-481C67DC6B1F}" type="sibTrans" cxnId="{2417F8E5-4A88-437C-94EA-051730C32799}">
      <dgm:prSet/>
      <dgm:spPr/>
      <dgm:t>
        <a:bodyPr/>
        <a:lstStyle/>
        <a:p>
          <a:endParaRPr lang="en-US"/>
        </a:p>
      </dgm:t>
    </dgm:pt>
    <dgm:pt modelId="{C9DE8179-551D-4E68-BFE5-77833DBA317B}">
      <dgm:prSet custT="1"/>
      <dgm:spPr/>
      <dgm:t>
        <a:bodyPr/>
        <a:lstStyle/>
        <a:p>
          <a:r>
            <a:rPr lang="en-US" sz="2200" b="0" u="none" dirty="0"/>
            <a:t>Coupon code, </a:t>
          </a:r>
          <a:r>
            <a:rPr lang="en-US" sz="2200" b="1" u="none" dirty="0"/>
            <a:t>LIFT24, </a:t>
          </a:r>
          <a:r>
            <a:rPr lang="en-US" sz="2200" dirty="0"/>
            <a:t>for a special 10% discount</a:t>
          </a:r>
        </a:p>
      </dgm:t>
    </dgm:pt>
    <dgm:pt modelId="{7949A1B1-F969-4E1D-956A-F314D3B95AE1}" type="parTrans" cxnId="{548B143F-E012-4DC6-ABB4-2C7CE301A8E1}">
      <dgm:prSet/>
      <dgm:spPr/>
      <dgm:t>
        <a:bodyPr/>
        <a:lstStyle/>
        <a:p>
          <a:endParaRPr lang="en-US"/>
        </a:p>
      </dgm:t>
    </dgm:pt>
    <dgm:pt modelId="{1D5C5F49-AE9A-4765-94A6-49B370DAFF0D}" type="sibTrans" cxnId="{548B143F-E012-4DC6-ABB4-2C7CE301A8E1}">
      <dgm:prSet/>
      <dgm:spPr/>
      <dgm:t>
        <a:bodyPr/>
        <a:lstStyle/>
        <a:p>
          <a:endParaRPr lang="en-US"/>
        </a:p>
      </dgm:t>
    </dgm:pt>
    <dgm:pt modelId="{3C7377F8-E44D-433B-85F7-D2A03F822674}" type="pres">
      <dgm:prSet presAssocID="{E783EEF0-195F-4634-BBB5-D1802B2900B7}" presName="vert0" presStyleCnt="0">
        <dgm:presLayoutVars>
          <dgm:dir/>
          <dgm:animOne val="branch"/>
          <dgm:animLvl val="lvl"/>
        </dgm:presLayoutVars>
      </dgm:prSet>
      <dgm:spPr/>
    </dgm:pt>
    <dgm:pt modelId="{E3705F92-5094-42DB-954E-91078F1DD93B}" type="pres">
      <dgm:prSet presAssocID="{7DA4CCEE-DD7F-465D-9386-F59A89F8FB75}" presName="thickLine" presStyleLbl="alignNode1" presStyleIdx="0" presStyleCnt="4"/>
      <dgm:spPr/>
    </dgm:pt>
    <dgm:pt modelId="{9837F12F-1B7B-43C6-8079-97B3CBD2B503}" type="pres">
      <dgm:prSet presAssocID="{7DA4CCEE-DD7F-465D-9386-F59A89F8FB75}" presName="horz1" presStyleCnt="0"/>
      <dgm:spPr/>
    </dgm:pt>
    <dgm:pt modelId="{5958E191-785F-4338-A200-24D696EC1CE6}" type="pres">
      <dgm:prSet presAssocID="{7DA4CCEE-DD7F-465D-9386-F59A89F8FB75}" presName="tx1" presStyleLbl="revTx" presStyleIdx="0" presStyleCnt="4"/>
      <dgm:spPr/>
    </dgm:pt>
    <dgm:pt modelId="{20960D3F-DC7D-4FBA-8171-2691CF744975}" type="pres">
      <dgm:prSet presAssocID="{7DA4CCEE-DD7F-465D-9386-F59A89F8FB75}" presName="vert1" presStyleCnt="0"/>
      <dgm:spPr/>
    </dgm:pt>
    <dgm:pt modelId="{27F823EF-A84A-4EDB-B9F9-5819D8023006}" type="pres">
      <dgm:prSet presAssocID="{933FD108-DA8F-49A9-A100-94C2DE0BBB79}" presName="thickLine" presStyleLbl="alignNode1" presStyleIdx="1" presStyleCnt="4"/>
      <dgm:spPr/>
    </dgm:pt>
    <dgm:pt modelId="{EB7610B6-700E-4144-992D-2F7115804EDE}" type="pres">
      <dgm:prSet presAssocID="{933FD108-DA8F-49A9-A100-94C2DE0BBB79}" presName="horz1" presStyleCnt="0"/>
      <dgm:spPr/>
    </dgm:pt>
    <dgm:pt modelId="{B58DADEF-3584-4C97-A906-AAB84AE1AF4A}" type="pres">
      <dgm:prSet presAssocID="{933FD108-DA8F-49A9-A100-94C2DE0BBB79}" presName="tx1" presStyleLbl="revTx" presStyleIdx="1" presStyleCnt="4"/>
      <dgm:spPr/>
    </dgm:pt>
    <dgm:pt modelId="{6B4953A7-ABD2-43D3-A3E4-7C90F6DF1D46}" type="pres">
      <dgm:prSet presAssocID="{933FD108-DA8F-49A9-A100-94C2DE0BBB79}" presName="vert1" presStyleCnt="0"/>
      <dgm:spPr/>
    </dgm:pt>
    <dgm:pt modelId="{01EAF2AA-B65E-4E91-84B3-E6E22256C8BF}" type="pres">
      <dgm:prSet presAssocID="{50A8485B-BA5D-447E-9AE6-969A5DEE4B85}" presName="thickLine" presStyleLbl="alignNode1" presStyleIdx="2" presStyleCnt="4"/>
      <dgm:spPr/>
    </dgm:pt>
    <dgm:pt modelId="{0375A4E1-8080-44D3-8FAC-2E2915BBC4D5}" type="pres">
      <dgm:prSet presAssocID="{50A8485B-BA5D-447E-9AE6-969A5DEE4B85}" presName="horz1" presStyleCnt="0"/>
      <dgm:spPr/>
    </dgm:pt>
    <dgm:pt modelId="{24153F52-4225-4B81-A91F-3DD307E38F47}" type="pres">
      <dgm:prSet presAssocID="{50A8485B-BA5D-447E-9AE6-969A5DEE4B85}" presName="tx1" presStyleLbl="revTx" presStyleIdx="2" presStyleCnt="4"/>
      <dgm:spPr/>
    </dgm:pt>
    <dgm:pt modelId="{01004BD5-E8DB-4231-9B16-7DAFAA1085B0}" type="pres">
      <dgm:prSet presAssocID="{50A8485B-BA5D-447E-9AE6-969A5DEE4B85}" presName="vert1" presStyleCnt="0"/>
      <dgm:spPr/>
    </dgm:pt>
    <dgm:pt modelId="{F3268F6C-D5AE-44E4-94BA-AF8169D773C9}" type="pres">
      <dgm:prSet presAssocID="{C9DE8179-551D-4E68-BFE5-77833DBA317B}" presName="thickLine" presStyleLbl="alignNode1" presStyleIdx="3" presStyleCnt="4"/>
      <dgm:spPr/>
    </dgm:pt>
    <dgm:pt modelId="{B43C722F-579C-407E-A17A-4CD83F92B00B}" type="pres">
      <dgm:prSet presAssocID="{C9DE8179-551D-4E68-BFE5-77833DBA317B}" presName="horz1" presStyleCnt="0"/>
      <dgm:spPr/>
    </dgm:pt>
    <dgm:pt modelId="{3E872FDA-583A-4E0C-BA47-2BCDE50FEFDC}" type="pres">
      <dgm:prSet presAssocID="{C9DE8179-551D-4E68-BFE5-77833DBA317B}" presName="tx1" presStyleLbl="revTx" presStyleIdx="3" presStyleCnt="4"/>
      <dgm:spPr/>
    </dgm:pt>
    <dgm:pt modelId="{76125B1F-1E92-4D3B-A041-DD3E31B73148}" type="pres">
      <dgm:prSet presAssocID="{C9DE8179-551D-4E68-BFE5-77833DBA317B}" presName="vert1" presStyleCnt="0"/>
      <dgm:spPr/>
    </dgm:pt>
  </dgm:ptLst>
  <dgm:cxnLst>
    <dgm:cxn modelId="{2956AB2A-D9AF-47CC-94DF-74AA3A4EFA4F}" srcId="{E783EEF0-195F-4634-BBB5-D1802B2900B7}" destId="{7DA4CCEE-DD7F-465D-9386-F59A89F8FB75}" srcOrd="0" destOrd="0" parTransId="{F5970844-E61B-4745-9289-31D4625D66FE}" sibTransId="{1876AB29-B73E-4007-9A9A-764BACABFA93}"/>
    <dgm:cxn modelId="{433ABB30-5747-4651-87FC-07BD9A34CDC2}" type="presOf" srcId="{E783EEF0-195F-4634-BBB5-D1802B2900B7}" destId="{3C7377F8-E44D-433B-85F7-D2A03F822674}" srcOrd="0" destOrd="0" presId="urn:microsoft.com/office/officeart/2008/layout/LinedList"/>
    <dgm:cxn modelId="{548B143F-E012-4DC6-ABB4-2C7CE301A8E1}" srcId="{E783EEF0-195F-4634-BBB5-D1802B2900B7}" destId="{C9DE8179-551D-4E68-BFE5-77833DBA317B}" srcOrd="3" destOrd="0" parTransId="{7949A1B1-F969-4E1D-956A-F314D3B95AE1}" sibTransId="{1D5C5F49-AE9A-4765-94A6-49B370DAFF0D}"/>
    <dgm:cxn modelId="{73EBCEAE-ACDF-40EC-898B-8285AFC873D0}" type="presOf" srcId="{7DA4CCEE-DD7F-465D-9386-F59A89F8FB75}" destId="{5958E191-785F-4338-A200-24D696EC1CE6}" srcOrd="0" destOrd="0" presId="urn:microsoft.com/office/officeart/2008/layout/LinedList"/>
    <dgm:cxn modelId="{6DC7BCB9-8189-4AFD-93EE-16BCF3624E54}" type="presOf" srcId="{933FD108-DA8F-49A9-A100-94C2DE0BBB79}" destId="{B58DADEF-3584-4C97-A906-AAB84AE1AF4A}" srcOrd="0" destOrd="0" presId="urn:microsoft.com/office/officeart/2008/layout/LinedList"/>
    <dgm:cxn modelId="{79D1D7C0-94FA-4C09-B049-37DD975F3B81}" srcId="{E783EEF0-195F-4634-BBB5-D1802B2900B7}" destId="{933FD108-DA8F-49A9-A100-94C2DE0BBB79}" srcOrd="1" destOrd="0" parTransId="{9D777FBD-FB27-44A5-8E1D-A583C691B944}" sibTransId="{7C67D59F-E8DF-499B-B2BB-C34CCC70C32E}"/>
    <dgm:cxn modelId="{CB46A4CF-3758-4BD5-80B7-2B4CC4955A03}" type="presOf" srcId="{50A8485B-BA5D-447E-9AE6-969A5DEE4B85}" destId="{24153F52-4225-4B81-A91F-3DD307E38F47}" srcOrd="0" destOrd="0" presId="urn:microsoft.com/office/officeart/2008/layout/LinedList"/>
    <dgm:cxn modelId="{D14C1CE0-4411-4C26-9079-EE246D70BA42}" type="presOf" srcId="{C9DE8179-551D-4E68-BFE5-77833DBA317B}" destId="{3E872FDA-583A-4E0C-BA47-2BCDE50FEFDC}" srcOrd="0" destOrd="0" presId="urn:microsoft.com/office/officeart/2008/layout/LinedList"/>
    <dgm:cxn modelId="{2417F8E5-4A88-437C-94EA-051730C32799}" srcId="{E783EEF0-195F-4634-BBB5-D1802B2900B7}" destId="{50A8485B-BA5D-447E-9AE6-969A5DEE4B85}" srcOrd="2" destOrd="0" parTransId="{EF240D4C-8287-43DA-8ED6-BBC21B30E307}" sibTransId="{376F87D4-9BE6-4C47-B4B9-481C67DC6B1F}"/>
    <dgm:cxn modelId="{3F801FB7-8B9D-4D80-A7BC-FABC20ED4D72}" type="presParOf" srcId="{3C7377F8-E44D-433B-85F7-D2A03F822674}" destId="{E3705F92-5094-42DB-954E-91078F1DD93B}" srcOrd="0" destOrd="0" presId="urn:microsoft.com/office/officeart/2008/layout/LinedList"/>
    <dgm:cxn modelId="{23867923-E358-47CA-8D6F-00CFC4DCA24D}" type="presParOf" srcId="{3C7377F8-E44D-433B-85F7-D2A03F822674}" destId="{9837F12F-1B7B-43C6-8079-97B3CBD2B503}" srcOrd="1" destOrd="0" presId="urn:microsoft.com/office/officeart/2008/layout/LinedList"/>
    <dgm:cxn modelId="{8365A7E5-D958-4E6D-A6ED-806F280BFF6B}" type="presParOf" srcId="{9837F12F-1B7B-43C6-8079-97B3CBD2B503}" destId="{5958E191-785F-4338-A200-24D696EC1CE6}" srcOrd="0" destOrd="0" presId="urn:microsoft.com/office/officeart/2008/layout/LinedList"/>
    <dgm:cxn modelId="{2BE1B6A6-85BC-4140-A543-B87CDA20B9C1}" type="presParOf" srcId="{9837F12F-1B7B-43C6-8079-97B3CBD2B503}" destId="{20960D3F-DC7D-4FBA-8171-2691CF744975}" srcOrd="1" destOrd="0" presId="urn:microsoft.com/office/officeart/2008/layout/LinedList"/>
    <dgm:cxn modelId="{37F2C292-2B43-4EFD-8D5F-50E29ABD3FAF}" type="presParOf" srcId="{3C7377F8-E44D-433B-85F7-D2A03F822674}" destId="{27F823EF-A84A-4EDB-B9F9-5819D8023006}" srcOrd="2" destOrd="0" presId="urn:microsoft.com/office/officeart/2008/layout/LinedList"/>
    <dgm:cxn modelId="{26A8293F-76B9-43B9-8ABA-C6D87633E460}" type="presParOf" srcId="{3C7377F8-E44D-433B-85F7-D2A03F822674}" destId="{EB7610B6-700E-4144-992D-2F7115804EDE}" srcOrd="3" destOrd="0" presId="urn:microsoft.com/office/officeart/2008/layout/LinedList"/>
    <dgm:cxn modelId="{43F7BE46-6E49-4D5D-87F2-5BF654E35DD6}" type="presParOf" srcId="{EB7610B6-700E-4144-992D-2F7115804EDE}" destId="{B58DADEF-3584-4C97-A906-AAB84AE1AF4A}" srcOrd="0" destOrd="0" presId="urn:microsoft.com/office/officeart/2008/layout/LinedList"/>
    <dgm:cxn modelId="{59C708B5-6BDE-4087-9A70-6AE1FDC30BB1}" type="presParOf" srcId="{EB7610B6-700E-4144-992D-2F7115804EDE}" destId="{6B4953A7-ABD2-43D3-A3E4-7C90F6DF1D46}" srcOrd="1" destOrd="0" presId="urn:microsoft.com/office/officeart/2008/layout/LinedList"/>
    <dgm:cxn modelId="{1AE2AAD6-FDC6-4C43-BF72-2951A26D2877}" type="presParOf" srcId="{3C7377F8-E44D-433B-85F7-D2A03F822674}" destId="{01EAF2AA-B65E-4E91-84B3-E6E22256C8BF}" srcOrd="4" destOrd="0" presId="urn:microsoft.com/office/officeart/2008/layout/LinedList"/>
    <dgm:cxn modelId="{D7047C7A-D886-4CFB-A071-1071F67C82E5}" type="presParOf" srcId="{3C7377F8-E44D-433B-85F7-D2A03F822674}" destId="{0375A4E1-8080-44D3-8FAC-2E2915BBC4D5}" srcOrd="5" destOrd="0" presId="urn:microsoft.com/office/officeart/2008/layout/LinedList"/>
    <dgm:cxn modelId="{1C10AFDB-BEBF-404B-8409-EFF3D8D73FE6}" type="presParOf" srcId="{0375A4E1-8080-44D3-8FAC-2E2915BBC4D5}" destId="{24153F52-4225-4B81-A91F-3DD307E38F47}" srcOrd="0" destOrd="0" presId="urn:microsoft.com/office/officeart/2008/layout/LinedList"/>
    <dgm:cxn modelId="{89E7C297-3DAD-4468-B187-0CEC7C74AA2D}" type="presParOf" srcId="{0375A4E1-8080-44D3-8FAC-2E2915BBC4D5}" destId="{01004BD5-E8DB-4231-9B16-7DAFAA1085B0}" srcOrd="1" destOrd="0" presId="urn:microsoft.com/office/officeart/2008/layout/LinedList"/>
    <dgm:cxn modelId="{8B966DBC-ED3F-41A5-B05F-1A0B93BFF22A}" type="presParOf" srcId="{3C7377F8-E44D-433B-85F7-D2A03F822674}" destId="{F3268F6C-D5AE-44E4-94BA-AF8169D773C9}" srcOrd="6" destOrd="0" presId="urn:microsoft.com/office/officeart/2008/layout/LinedList"/>
    <dgm:cxn modelId="{2241D793-E243-474D-AA11-E92839CB72C6}" type="presParOf" srcId="{3C7377F8-E44D-433B-85F7-D2A03F822674}" destId="{B43C722F-579C-407E-A17A-4CD83F92B00B}" srcOrd="7" destOrd="0" presId="urn:microsoft.com/office/officeart/2008/layout/LinedList"/>
    <dgm:cxn modelId="{612EDCD0-D84D-487C-84DA-190DFD0E8DD3}" type="presParOf" srcId="{B43C722F-579C-407E-A17A-4CD83F92B00B}" destId="{3E872FDA-583A-4E0C-BA47-2BCDE50FEFDC}" srcOrd="0" destOrd="0" presId="urn:microsoft.com/office/officeart/2008/layout/LinedList"/>
    <dgm:cxn modelId="{1781E531-36E7-4AF8-91BD-5441B17D0B88}" type="presParOf" srcId="{B43C722F-579C-407E-A17A-4CD83F92B00B}" destId="{76125B1F-1E92-4D3B-A041-DD3E31B7314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08C44-FAE0-4BAE-8F88-B3B6BD03E711}">
      <dsp:nvSpPr>
        <dsp:cNvPr id="0" name=""/>
        <dsp:cNvSpPr/>
      </dsp:nvSpPr>
      <dsp:spPr>
        <a:xfrm>
          <a:off x="0" y="2043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4EE3E0-AD7D-4161-A677-855C0763510B}">
      <dsp:nvSpPr>
        <dsp:cNvPr id="0" name=""/>
        <dsp:cNvSpPr/>
      </dsp:nvSpPr>
      <dsp:spPr>
        <a:xfrm>
          <a:off x="0" y="2043"/>
          <a:ext cx="9906000" cy="696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Strategy 1. Start with the end.</a:t>
          </a:r>
        </a:p>
      </dsp:txBody>
      <dsp:txXfrm>
        <a:off x="0" y="2043"/>
        <a:ext cx="9906000" cy="696664"/>
      </dsp:txXfrm>
    </dsp:sp>
    <dsp:sp modelId="{95FF39A4-1B03-4F03-8A5E-CB427F051E5B}">
      <dsp:nvSpPr>
        <dsp:cNvPr id="0" name=""/>
        <dsp:cNvSpPr/>
      </dsp:nvSpPr>
      <dsp:spPr>
        <a:xfrm>
          <a:off x="0" y="698707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2D0BD-7356-4F9D-A1EB-CE917D5C7430}">
      <dsp:nvSpPr>
        <dsp:cNvPr id="0" name=""/>
        <dsp:cNvSpPr/>
      </dsp:nvSpPr>
      <dsp:spPr>
        <a:xfrm>
          <a:off x="0" y="698707"/>
          <a:ext cx="9906000" cy="696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Strategy 2. Know AND understand your role.</a:t>
          </a:r>
        </a:p>
      </dsp:txBody>
      <dsp:txXfrm>
        <a:off x="0" y="698707"/>
        <a:ext cx="9906000" cy="696664"/>
      </dsp:txXfrm>
    </dsp:sp>
    <dsp:sp modelId="{D6530B4A-4C44-436A-81A4-99DA25A84337}">
      <dsp:nvSpPr>
        <dsp:cNvPr id="0" name=""/>
        <dsp:cNvSpPr/>
      </dsp:nvSpPr>
      <dsp:spPr>
        <a:xfrm>
          <a:off x="0" y="1395372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FE189-EC11-4213-988C-3072143C5E40}">
      <dsp:nvSpPr>
        <dsp:cNvPr id="0" name=""/>
        <dsp:cNvSpPr/>
      </dsp:nvSpPr>
      <dsp:spPr>
        <a:xfrm>
          <a:off x="0" y="1395372"/>
          <a:ext cx="9906000" cy="696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Strategy 3. Be honest and open.</a:t>
          </a:r>
        </a:p>
      </dsp:txBody>
      <dsp:txXfrm>
        <a:off x="0" y="1395372"/>
        <a:ext cx="9906000" cy="696664"/>
      </dsp:txXfrm>
    </dsp:sp>
    <dsp:sp modelId="{98D4DE0A-8190-4288-8D6A-6C040D8A1563}">
      <dsp:nvSpPr>
        <dsp:cNvPr id="0" name=""/>
        <dsp:cNvSpPr/>
      </dsp:nvSpPr>
      <dsp:spPr>
        <a:xfrm>
          <a:off x="0" y="2092036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E502F2-24D0-4A45-850C-FA669418A272}">
      <dsp:nvSpPr>
        <dsp:cNvPr id="0" name=""/>
        <dsp:cNvSpPr/>
      </dsp:nvSpPr>
      <dsp:spPr>
        <a:xfrm>
          <a:off x="0" y="2092036"/>
          <a:ext cx="9906000" cy="696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Strategy 4. Realize what you are evaluating AND why.</a:t>
          </a:r>
        </a:p>
      </dsp:txBody>
      <dsp:txXfrm>
        <a:off x="0" y="2092036"/>
        <a:ext cx="9906000" cy="696664"/>
      </dsp:txXfrm>
    </dsp:sp>
    <dsp:sp modelId="{1C5A38F3-A720-40C1-9236-669CA8E9FD72}">
      <dsp:nvSpPr>
        <dsp:cNvPr id="0" name=""/>
        <dsp:cNvSpPr/>
      </dsp:nvSpPr>
      <dsp:spPr>
        <a:xfrm>
          <a:off x="0" y="2788700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1626B-A4AF-4D88-93A4-C884B0F8716F}">
      <dsp:nvSpPr>
        <dsp:cNvPr id="0" name=""/>
        <dsp:cNvSpPr/>
      </dsp:nvSpPr>
      <dsp:spPr>
        <a:xfrm>
          <a:off x="0" y="2788700"/>
          <a:ext cx="9906000" cy="696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Strategy 5. Recognize your audience.</a:t>
          </a:r>
        </a:p>
      </dsp:txBody>
      <dsp:txXfrm>
        <a:off x="0" y="2788700"/>
        <a:ext cx="9906000" cy="696664"/>
      </dsp:txXfrm>
    </dsp:sp>
    <dsp:sp modelId="{55836FA6-411D-4B27-B063-FF0DD5BF341D}">
      <dsp:nvSpPr>
        <dsp:cNvPr id="0" name=""/>
        <dsp:cNvSpPr/>
      </dsp:nvSpPr>
      <dsp:spPr>
        <a:xfrm>
          <a:off x="0" y="3485365"/>
          <a:ext cx="9906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B8F35C-373B-40D1-AC13-CDC4DF311DC6}">
      <dsp:nvSpPr>
        <dsp:cNvPr id="0" name=""/>
        <dsp:cNvSpPr/>
      </dsp:nvSpPr>
      <dsp:spPr>
        <a:xfrm>
          <a:off x="0" y="3485365"/>
          <a:ext cx="9906000" cy="696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Strategy 6. Patience</a:t>
          </a:r>
        </a:p>
      </dsp:txBody>
      <dsp:txXfrm>
        <a:off x="0" y="3485365"/>
        <a:ext cx="9906000" cy="6966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42D42-19E0-4381-A85E-3E4F7FDBFF53}">
      <dsp:nvSpPr>
        <dsp:cNvPr id="0" name=""/>
        <dsp:cNvSpPr/>
      </dsp:nvSpPr>
      <dsp:spPr>
        <a:xfrm>
          <a:off x="9295733" y="1714580"/>
          <a:ext cx="91440" cy="4747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471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50ADB0-EBF4-43F2-91C1-DE87EE4C9DE2}">
      <dsp:nvSpPr>
        <dsp:cNvPr id="0" name=""/>
        <dsp:cNvSpPr/>
      </dsp:nvSpPr>
      <dsp:spPr>
        <a:xfrm>
          <a:off x="3825224" y="1714580"/>
          <a:ext cx="91440" cy="4747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4713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A9DB2-94F0-44C5-9FF6-FA074844EFEC}">
      <dsp:nvSpPr>
        <dsp:cNvPr id="0" name=""/>
        <dsp:cNvSpPr/>
      </dsp:nvSpPr>
      <dsp:spPr>
        <a:xfrm>
          <a:off x="5419" y="584309"/>
          <a:ext cx="2260541" cy="113027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Start small put first things first.</a:t>
          </a:r>
        </a:p>
      </dsp:txBody>
      <dsp:txXfrm>
        <a:off x="5419" y="584309"/>
        <a:ext cx="2260541" cy="1130270"/>
      </dsp:txXfrm>
    </dsp:sp>
    <dsp:sp modelId="{9780F519-F8CB-4B9B-8E6B-D04BE064AA18}">
      <dsp:nvSpPr>
        <dsp:cNvPr id="0" name=""/>
        <dsp:cNvSpPr/>
      </dsp:nvSpPr>
      <dsp:spPr>
        <a:xfrm>
          <a:off x="2740674" y="584309"/>
          <a:ext cx="2260541" cy="113027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Are there steppingstones?</a:t>
          </a:r>
        </a:p>
      </dsp:txBody>
      <dsp:txXfrm>
        <a:off x="2740674" y="584309"/>
        <a:ext cx="2260541" cy="1130270"/>
      </dsp:txXfrm>
    </dsp:sp>
    <dsp:sp modelId="{D0E9B6E7-2730-4C85-8A32-5EE63872DF56}">
      <dsp:nvSpPr>
        <dsp:cNvPr id="0" name=""/>
        <dsp:cNvSpPr/>
      </dsp:nvSpPr>
      <dsp:spPr>
        <a:xfrm>
          <a:off x="2740674" y="2189293"/>
          <a:ext cx="2260541" cy="113027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Pathway maps</a:t>
          </a:r>
        </a:p>
      </dsp:txBody>
      <dsp:txXfrm>
        <a:off x="2740674" y="2189293"/>
        <a:ext cx="2260541" cy="1130270"/>
      </dsp:txXfrm>
    </dsp:sp>
    <dsp:sp modelId="{1CBD78F4-7537-408E-BDF8-4725477A292F}">
      <dsp:nvSpPr>
        <dsp:cNvPr id="0" name=""/>
        <dsp:cNvSpPr/>
      </dsp:nvSpPr>
      <dsp:spPr>
        <a:xfrm>
          <a:off x="5475928" y="584309"/>
          <a:ext cx="2260541" cy="113027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Have defined targets and evaluation points</a:t>
          </a:r>
        </a:p>
      </dsp:txBody>
      <dsp:txXfrm>
        <a:off x="5475928" y="584309"/>
        <a:ext cx="2260541" cy="1130270"/>
      </dsp:txXfrm>
    </dsp:sp>
    <dsp:sp modelId="{C1249CA9-5164-4DD7-89B5-7B827F764F3D}">
      <dsp:nvSpPr>
        <dsp:cNvPr id="0" name=""/>
        <dsp:cNvSpPr/>
      </dsp:nvSpPr>
      <dsp:spPr>
        <a:xfrm>
          <a:off x="8211183" y="584309"/>
          <a:ext cx="2260541" cy="113027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End with a sharpened saw</a:t>
          </a:r>
        </a:p>
      </dsp:txBody>
      <dsp:txXfrm>
        <a:off x="8211183" y="584309"/>
        <a:ext cx="2260541" cy="1130270"/>
      </dsp:txXfrm>
    </dsp:sp>
    <dsp:sp modelId="{72EE1821-E4F8-4462-B538-067C2A114DF6}">
      <dsp:nvSpPr>
        <dsp:cNvPr id="0" name=""/>
        <dsp:cNvSpPr/>
      </dsp:nvSpPr>
      <dsp:spPr>
        <a:xfrm>
          <a:off x="8211183" y="2189293"/>
          <a:ext cx="2260541" cy="113027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Fit for duty</a:t>
          </a:r>
        </a:p>
      </dsp:txBody>
      <dsp:txXfrm>
        <a:off x="8211183" y="2189293"/>
        <a:ext cx="2260541" cy="11302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61779-24CD-4730-968A-0980F21A3B08}">
      <dsp:nvSpPr>
        <dsp:cNvPr id="0" name=""/>
        <dsp:cNvSpPr/>
      </dsp:nvSpPr>
      <dsp:spPr>
        <a:xfrm>
          <a:off x="0" y="45822"/>
          <a:ext cx="6046132" cy="221247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Routines give understanding and they create an understood environment for learning.</a:t>
          </a:r>
        </a:p>
      </dsp:txBody>
      <dsp:txXfrm>
        <a:off x="108004" y="153826"/>
        <a:ext cx="5830124" cy="1996462"/>
      </dsp:txXfrm>
    </dsp:sp>
    <dsp:sp modelId="{2B774266-6C63-4B1A-BE11-101A2FAF31AA}">
      <dsp:nvSpPr>
        <dsp:cNvPr id="0" name=""/>
        <dsp:cNvSpPr/>
      </dsp:nvSpPr>
      <dsp:spPr>
        <a:xfrm>
          <a:off x="0" y="2347572"/>
          <a:ext cx="6046132" cy="2212470"/>
        </a:xfrm>
        <a:prstGeom prst="roundRect">
          <a:avLst/>
        </a:prstGeom>
        <a:gradFill rotWithShape="0">
          <a:gsLst>
            <a:gs pos="0">
              <a:schemeClr val="accent4">
                <a:hueOff val="4019396"/>
                <a:satOff val="8350"/>
                <a:lumOff val="8432"/>
                <a:alphaOff val="0"/>
                <a:tint val="96000"/>
                <a:lumMod val="104000"/>
              </a:schemeClr>
            </a:gs>
            <a:gs pos="100000">
              <a:schemeClr val="accent4">
                <a:hueOff val="4019396"/>
                <a:satOff val="8350"/>
                <a:lumOff val="8432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Schedules will help create a set time for repetitions, reviewing, and remediation.</a:t>
          </a:r>
        </a:p>
      </dsp:txBody>
      <dsp:txXfrm>
        <a:off x="108004" y="2455576"/>
        <a:ext cx="5830124" cy="19964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6A6B6-8C46-45C0-9685-52FF364B9D02}">
      <dsp:nvSpPr>
        <dsp:cNvPr id="0" name=""/>
        <dsp:cNvSpPr/>
      </dsp:nvSpPr>
      <dsp:spPr>
        <a:xfrm>
          <a:off x="112001" y="39724"/>
          <a:ext cx="1284129" cy="1284129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25DDA-DD63-44F0-8FA3-2DF6FAD123DD}">
      <dsp:nvSpPr>
        <dsp:cNvPr id="0" name=""/>
        <dsp:cNvSpPr/>
      </dsp:nvSpPr>
      <dsp:spPr>
        <a:xfrm>
          <a:off x="381668" y="309391"/>
          <a:ext cx="744795" cy="7447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FF66E-07A2-415D-9EAF-91D32BD058FC}">
      <dsp:nvSpPr>
        <dsp:cNvPr id="0" name=""/>
        <dsp:cNvSpPr/>
      </dsp:nvSpPr>
      <dsp:spPr>
        <a:xfrm>
          <a:off x="1671301" y="39724"/>
          <a:ext cx="3026876" cy="12841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All forms used for the program should be clear and understood by all parties.</a:t>
          </a:r>
        </a:p>
      </dsp:txBody>
      <dsp:txXfrm>
        <a:off x="1671301" y="39724"/>
        <a:ext cx="3026876" cy="1284129"/>
      </dsp:txXfrm>
    </dsp:sp>
    <dsp:sp modelId="{C603B93E-119C-40D1-A022-2D50FE37D80E}">
      <dsp:nvSpPr>
        <dsp:cNvPr id="0" name=""/>
        <dsp:cNvSpPr/>
      </dsp:nvSpPr>
      <dsp:spPr>
        <a:xfrm>
          <a:off x="5225588" y="39724"/>
          <a:ext cx="1284129" cy="1284129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D0092-13BA-4A69-A9E2-E56DEAD9F5C8}">
      <dsp:nvSpPr>
        <dsp:cNvPr id="0" name=""/>
        <dsp:cNvSpPr/>
      </dsp:nvSpPr>
      <dsp:spPr>
        <a:xfrm>
          <a:off x="5495255" y="309391"/>
          <a:ext cx="744795" cy="7447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50E8E9-6C9B-4A53-9353-D96EBD03DB4D}">
      <dsp:nvSpPr>
        <dsp:cNvPr id="0" name=""/>
        <dsp:cNvSpPr/>
      </dsp:nvSpPr>
      <dsp:spPr>
        <a:xfrm>
          <a:off x="6784888" y="39724"/>
          <a:ext cx="3026876" cy="12841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Forms and documentation should be used for tracking</a:t>
          </a:r>
        </a:p>
      </dsp:txBody>
      <dsp:txXfrm>
        <a:off x="6784888" y="39724"/>
        <a:ext cx="3026876" cy="1284129"/>
      </dsp:txXfrm>
    </dsp:sp>
    <dsp:sp modelId="{0B37B584-89B9-4F68-B569-73DD4214EDF0}">
      <dsp:nvSpPr>
        <dsp:cNvPr id="0" name=""/>
        <dsp:cNvSpPr/>
      </dsp:nvSpPr>
      <dsp:spPr>
        <a:xfrm>
          <a:off x="112001" y="1866155"/>
          <a:ext cx="1284129" cy="1284129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AD0BC7-47CD-4A6D-B069-ABEF4F922FBD}">
      <dsp:nvSpPr>
        <dsp:cNvPr id="0" name=""/>
        <dsp:cNvSpPr/>
      </dsp:nvSpPr>
      <dsp:spPr>
        <a:xfrm>
          <a:off x="381668" y="2135822"/>
          <a:ext cx="744795" cy="7447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077C8-4C97-420E-95F9-C67FC3E90A5F}">
      <dsp:nvSpPr>
        <dsp:cNvPr id="0" name=""/>
        <dsp:cNvSpPr/>
      </dsp:nvSpPr>
      <dsp:spPr>
        <a:xfrm>
          <a:off x="1671301" y="1866155"/>
          <a:ext cx="3026876" cy="12841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Supervisor and ALL parties involved should be aware information collection</a:t>
          </a:r>
        </a:p>
      </dsp:txBody>
      <dsp:txXfrm>
        <a:off x="1671301" y="1866155"/>
        <a:ext cx="3026876" cy="1284129"/>
      </dsp:txXfrm>
    </dsp:sp>
    <dsp:sp modelId="{B247B8CD-7710-4E9A-B861-138C81F2DE1F}">
      <dsp:nvSpPr>
        <dsp:cNvPr id="0" name=""/>
        <dsp:cNvSpPr/>
      </dsp:nvSpPr>
      <dsp:spPr>
        <a:xfrm>
          <a:off x="5225588" y="1866155"/>
          <a:ext cx="1284129" cy="1284129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F4FE5A-239B-463F-ABBF-E3A5F45584F5}">
      <dsp:nvSpPr>
        <dsp:cNvPr id="0" name=""/>
        <dsp:cNvSpPr/>
      </dsp:nvSpPr>
      <dsp:spPr>
        <a:xfrm>
          <a:off x="5495255" y="2135822"/>
          <a:ext cx="744795" cy="74479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EFDA2D-E7C3-458F-A584-8622B3DE484E}">
      <dsp:nvSpPr>
        <dsp:cNvPr id="0" name=""/>
        <dsp:cNvSpPr/>
      </dsp:nvSpPr>
      <dsp:spPr>
        <a:xfrm>
          <a:off x="6784888" y="1866155"/>
          <a:ext cx="3026876" cy="12841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Understand the legal importance</a:t>
          </a:r>
        </a:p>
      </dsp:txBody>
      <dsp:txXfrm>
        <a:off x="6784888" y="1866155"/>
        <a:ext cx="3026876" cy="12841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EB00CB-B8E9-4336-A7E8-7D4324332C9F}">
      <dsp:nvSpPr>
        <dsp:cNvPr id="0" name=""/>
        <dsp:cNvSpPr/>
      </dsp:nvSpPr>
      <dsp:spPr>
        <a:xfrm>
          <a:off x="482348" y="1105085"/>
          <a:ext cx="1450969" cy="1450969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B34AF-D322-4CCA-99BB-A199860C8CFC}">
      <dsp:nvSpPr>
        <dsp:cNvPr id="0" name=""/>
        <dsp:cNvSpPr/>
      </dsp:nvSpPr>
      <dsp:spPr>
        <a:xfrm>
          <a:off x="791571" y="1414308"/>
          <a:ext cx="832523" cy="8325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0B1A4-470A-42D0-8B70-8531C0A95450}">
      <dsp:nvSpPr>
        <dsp:cNvPr id="0" name=""/>
        <dsp:cNvSpPr/>
      </dsp:nvSpPr>
      <dsp:spPr>
        <a:xfrm>
          <a:off x="18513" y="3007996"/>
          <a:ext cx="2378638" cy="812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This is a life-or-death business</a:t>
          </a:r>
        </a:p>
      </dsp:txBody>
      <dsp:txXfrm>
        <a:off x="18513" y="3007996"/>
        <a:ext cx="2378638" cy="812449"/>
      </dsp:txXfrm>
    </dsp:sp>
    <dsp:sp modelId="{1BDFEA15-53DF-4C84-AFFF-F31A4B6D1A81}">
      <dsp:nvSpPr>
        <dsp:cNvPr id="0" name=""/>
        <dsp:cNvSpPr/>
      </dsp:nvSpPr>
      <dsp:spPr>
        <a:xfrm>
          <a:off x="3406170" y="1105085"/>
          <a:ext cx="1450969" cy="1450969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BF089F-953E-4695-95E6-70BD0F638228}">
      <dsp:nvSpPr>
        <dsp:cNvPr id="0" name=""/>
        <dsp:cNvSpPr/>
      </dsp:nvSpPr>
      <dsp:spPr>
        <a:xfrm>
          <a:off x="3715392" y="1414308"/>
          <a:ext cx="832523" cy="8325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AE6C33-A0C0-43A4-A1E0-CFE808241B0A}">
      <dsp:nvSpPr>
        <dsp:cNvPr id="0" name=""/>
        <dsp:cNvSpPr/>
      </dsp:nvSpPr>
      <dsp:spPr>
        <a:xfrm>
          <a:off x="5736402" y="2966268"/>
          <a:ext cx="2636482" cy="812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EEOC concerns &amp; accommodations</a:t>
          </a:r>
        </a:p>
      </dsp:txBody>
      <dsp:txXfrm>
        <a:off x="5736402" y="2966268"/>
        <a:ext cx="2636482" cy="812449"/>
      </dsp:txXfrm>
    </dsp:sp>
    <dsp:sp modelId="{0EE3B649-8ECB-442C-AA5E-E059B9979091}">
      <dsp:nvSpPr>
        <dsp:cNvPr id="0" name=""/>
        <dsp:cNvSpPr/>
      </dsp:nvSpPr>
      <dsp:spPr>
        <a:xfrm>
          <a:off x="9163343" y="1040691"/>
          <a:ext cx="1450969" cy="1450969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0F766-AF40-4F77-9F07-D857D121B1ED}">
      <dsp:nvSpPr>
        <dsp:cNvPr id="0" name=""/>
        <dsp:cNvSpPr/>
      </dsp:nvSpPr>
      <dsp:spPr>
        <a:xfrm>
          <a:off x="9807415" y="1027942"/>
          <a:ext cx="832523" cy="832523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EB873C-9C6B-4663-8745-B15FF7BBC930}">
      <dsp:nvSpPr>
        <dsp:cNvPr id="0" name=""/>
        <dsp:cNvSpPr/>
      </dsp:nvSpPr>
      <dsp:spPr>
        <a:xfrm>
          <a:off x="2929776" y="2956462"/>
          <a:ext cx="2378638" cy="812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If something happens EVERYONE will come looking</a:t>
          </a:r>
        </a:p>
      </dsp:txBody>
      <dsp:txXfrm>
        <a:off x="2929776" y="2956462"/>
        <a:ext cx="2378638" cy="812449"/>
      </dsp:txXfrm>
    </dsp:sp>
    <dsp:sp modelId="{1DDEE28D-27BC-4286-BD1E-2C4DFE9B1EE4}">
      <dsp:nvSpPr>
        <dsp:cNvPr id="0" name=""/>
        <dsp:cNvSpPr/>
      </dsp:nvSpPr>
      <dsp:spPr>
        <a:xfrm>
          <a:off x="6368819" y="1045363"/>
          <a:ext cx="1450969" cy="1450969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D91A64-AB85-488E-88C5-1987BE1681EA}">
      <dsp:nvSpPr>
        <dsp:cNvPr id="0" name=""/>
        <dsp:cNvSpPr/>
      </dsp:nvSpPr>
      <dsp:spPr>
        <a:xfrm>
          <a:off x="6729554" y="1349205"/>
          <a:ext cx="832523" cy="8325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87C46-A971-4638-8284-3595E452AD8C}">
      <dsp:nvSpPr>
        <dsp:cNvPr id="0" name=""/>
        <dsp:cNvSpPr/>
      </dsp:nvSpPr>
      <dsp:spPr>
        <a:xfrm>
          <a:off x="8661057" y="3007996"/>
          <a:ext cx="2378638" cy="8124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Make sure you have all your ducks in a row and document, document, document!</a:t>
          </a:r>
        </a:p>
      </dsp:txBody>
      <dsp:txXfrm>
        <a:off x="8661057" y="3007996"/>
        <a:ext cx="2378638" cy="8124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628BB-25E2-4A93-B456-31DA599E9994}">
      <dsp:nvSpPr>
        <dsp:cNvPr id="0" name=""/>
        <dsp:cNvSpPr/>
      </dsp:nvSpPr>
      <dsp:spPr>
        <a:xfrm>
          <a:off x="0" y="1802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8C6311-FE99-4F90-AEB7-1520A55D97F6}">
      <dsp:nvSpPr>
        <dsp:cNvPr id="0" name=""/>
        <dsp:cNvSpPr/>
      </dsp:nvSpPr>
      <dsp:spPr>
        <a:xfrm>
          <a:off x="232297" y="174585"/>
          <a:ext cx="422359" cy="4223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ECBEAB-16ED-4894-A7A9-8F08E39E0F84}">
      <dsp:nvSpPr>
        <dsp:cNvPr id="0" name=""/>
        <dsp:cNvSpPr/>
      </dsp:nvSpPr>
      <dsp:spPr>
        <a:xfrm>
          <a:off x="886954" y="1802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Your role is the teacher and coach. You evaluate and educate.</a:t>
          </a:r>
        </a:p>
      </dsp:txBody>
      <dsp:txXfrm>
        <a:off x="886954" y="1802"/>
        <a:ext cx="5357037" cy="767925"/>
      </dsp:txXfrm>
    </dsp:sp>
    <dsp:sp modelId="{E66EDF01-1F4A-4972-9983-61CA07D74049}">
      <dsp:nvSpPr>
        <dsp:cNvPr id="0" name=""/>
        <dsp:cNvSpPr/>
      </dsp:nvSpPr>
      <dsp:spPr>
        <a:xfrm>
          <a:off x="0" y="961709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84AC9-31BA-45F2-BACF-5E93679EC283}">
      <dsp:nvSpPr>
        <dsp:cNvPr id="0" name=""/>
        <dsp:cNvSpPr/>
      </dsp:nvSpPr>
      <dsp:spPr>
        <a:xfrm>
          <a:off x="232297" y="1134492"/>
          <a:ext cx="422359" cy="4223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BEC963-7879-4B8F-ACB2-F3E582E8445E}">
      <dsp:nvSpPr>
        <dsp:cNvPr id="0" name=""/>
        <dsp:cNvSpPr/>
      </dsp:nvSpPr>
      <dsp:spPr>
        <a:xfrm>
          <a:off x="886954" y="961709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Use different methods of instruction</a:t>
          </a:r>
        </a:p>
      </dsp:txBody>
      <dsp:txXfrm>
        <a:off x="886954" y="961709"/>
        <a:ext cx="5357037" cy="767925"/>
      </dsp:txXfrm>
    </dsp:sp>
    <dsp:sp modelId="{DA9B29F4-3B13-4E6F-829A-30EC7F25D929}">
      <dsp:nvSpPr>
        <dsp:cNvPr id="0" name=""/>
        <dsp:cNvSpPr/>
      </dsp:nvSpPr>
      <dsp:spPr>
        <a:xfrm>
          <a:off x="0" y="1921616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7E1FFE-1176-43C7-86C0-7F0744455A42}">
      <dsp:nvSpPr>
        <dsp:cNvPr id="0" name=""/>
        <dsp:cNvSpPr/>
      </dsp:nvSpPr>
      <dsp:spPr>
        <a:xfrm>
          <a:off x="232297" y="2094399"/>
          <a:ext cx="422359" cy="4223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AC10FA-08DE-4082-9CFD-3D72D4280E46}">
      <dsp:nvSpPr>
        <dsp:cNvPr id="0" name=""/>
        <dsp:cNvSpPr/>
      </dsp:nvSpPr>
      <dsp:spPr>
        <a:xfrm>
          <a:off x="886954" y="1921616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Tell a story!</a:t>
          </a:r>
        </a:p>
      </dsp:txBody>
      <dsp:txXfrm>
        <a:off x="886954" y="1921616"/>
        <a:ext cx="5357037" cy="767925"/>
      </dsp:txXfrm>
    </dsp:sp>
    <dsp:sp modelId="{08F8D680-6320-4584-A690-6B32DC7D18E7}">
      <dsp:nvSpPr>
        <dsp:cNvPr id="0" name=""/>
        <dsp:cNvSpPr/>
      </dsp:nvSpPr>
      <dsp:spPr>
        <a:xfrm>
          <a:off x="0" y="2881523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B4B6F-619F-42CD-8F33-E5F26333F070}">
      <dsp:nvSpPr>
        <dsp:cNvPr id="0" name=""/>
        <dsp:cNvSpPr/>
      </dsp:nvSpPr>
      <dsp:spPr>
        <a:xfrm>
          <a:off x="232297" y="3054306"/>
          <a:ext cx="422359" cy="42235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B987E4-EB43-439F-8CF6-AEFADBB00315}">
      <dsp:nvSpPr>
        <dsp:cNvPr id="0" name=""/>
        <dsp:cNvSpPr/>
      </dsp:nvSpPr>
      <dsp:spPr>
        <a:xfrm>
          <a:off x="886954" y="2881523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Empower them to act and lead.</a:t>
          </a:r>
        </a:p>
      </dsp:txBody>
      <dsp:txXfrm>
        <a:off x="886954" y="2881523"/>
        <a:ext cx="5357037" cy="767925"/>
      </dsp:txXfrm>
    </dsp:sp>
    <dsp:sp modelId="{809BD7E8-4B1E-408E-90FC-B57EEB6115E3}">
      <dsp:nvSpPr>
        <dsp:cNvPr id="0" name=""/>
        <dsp:cNvSpPr/>
      </dsp:nvSpPr>
      <dsp:spPr>
        <a:xfrm>
          <a:off x="0" y="3841430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A67C7A-C1DC-477A-A19C-56C31DE9D9D6}">
      <dsp:nvSpPr>
        <dsp:cNvPr id="0" name=""/>
        <dsp:cNvSpPr/>
      </dsp:nvSpPr>
      <dsp:spPr>
        <a:xfrm>
          <a:off x="232297" y="4014213"/>
          <a:ext cx="422359" cy="42235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871C81-B375-4BF3-AFE5-3FA8F7DB75B2}">
      <dsp:nvSpPr>
        <dsp:cNvPr id="0" name=""/>
        <dsp:cNvSpPr/>
      </dsp:nvSpPr>
      <dsp:spPr>
        <a:xfrm>
          <a:off x="886954" y="3841430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Have them teach you!</a:t>
          </a:r>
        </a:p>
      </dsp:txBody>
      <dsp:txXfrm>
        <a:off x="886954" y="3841430"/>
        <a:ext cx="5357037" cy="767925"/>
      </dsp:txXfrm>
    </dsp:sp>
    <dsp:sp modelId="{91C9D417-8D9E-459C-B23A-36AA8CBCDB98}">
      <dsp:nvSpPr>
        <dsp:cNvPr id="0" name=""/>
        <dsp:cNvSpPr/>
      </dsp:nvSpPr>
      <dsp:spPr>
        <a:xfrm>
          <a:off x="0" y="4801337"/>
          <a:ext cx="6243991" cy="76792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DFB1C7-98DB-4D64-8E51-20B2A86CD655}">
      <dsp:nvSpPr>
        <dsp:cNvPr id="0" name=""/>
        <dsp:cNvSpPr/>
      </dsp:nvSpPr>
      <dsp:spPr>
        <a:xfrm>
          <a:off x="232297" y="4974120"/>
          <a:ext cx="422359" cy="42235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14467B-5181-4551-AA6A-A39214407306}">
      <dsp:nvSpPr>
        <dsp:cNvPr id="0" name=""/>
        <dsp:cNvSpPr/>
      </dsp:nvSpPr>
      <dsp:spPr>
        <a:xfrm>
          <a:off x="886954" y="4801337"/>
          <a:ext cx="5357037" cy="76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72" tIns="81272" rIns="81272" bIns="8127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Celebrate success and have consequences for poor actions</a:t>
          </a:r>
        </a:p>
      </dsp:txBody>
      <dsp:txXfrm>
        <a:off x="886954" y="4801337"/>
        <a:ext cx="5357037" cy="7679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C25B3-205F-46A0-8DEF-DB61D0C9F497}">
      <dsp:nvSpPr>
        <dsp:cNvPr id="0" name=""/>
        <dsp:cNvSpPr/>
      </dsp:nvSpPr>
      <dsp:spPr>
        <a:xfrm>
          <a:off x="0" y="4352"/>
          <a:ext cx="6243991" cy="92706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04C7FF-6C8A-4EFE-9E07-C85A43967507}">
      <dsp:nvSpPr>
        <dsp:cNvPr id="0" name=""/>
        <dsp:cNvSpPr/>
      </dsp:nvSpPr>
      <dsp:spPr>
        <a:xfrm>
          <a:off x="280435" y="212940"/>
          <a:ext cx="509883" cy="5098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40B28-112C-4531-BFB0-98CA8BC1E074}">
      <dsp:nvSpPr>
        <dsp:cNvPr id="0" name=""/>
        <dsp:cNvSpPr/>
      </dsp:nvSpPr>
      <dsp:spPr>
        <a:xfrm>
          <a:off x="1070754" y="4352"/>
          <a:ext cx="5173237" cy="927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14" tIns="98114" rIns="98114" bIns="981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Think Win-Win</a:t>
          </a:r>
        </a:p>
      </dsp:txBody>
      <dsp:txXfrm>
        <a:off x="1070754" y="4352"/>
        <a:ext cx="5173237" cy="927060"/>
      </dsp:txXfrm>
    </dsp:sp>
    <dsp:sp modelId="{0293260F-04C9-4C6E-A867-53D83106D339}">
      <dsp:nvSpPr>
        <dsp:cNvPr id="0" name=""/>
        <dsp:cNvSpPr/>
      </dsp:nvSpPr>
      <dsp:spPr>
        <a:xfrm>
          <a:off x="0" y="1163177"/>
          <a:ext cx="6243991" cy="92706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D1B472-248C-43DD-8ADC-CB589E775C98}">
      <dsp:nvSpPr>
        <dsp:cNvPr id="0" name=""/>
        <dsp:cNvSpPr/>
      </dsp:nvSpPr>
      <dsp:spPr>
        <a:xfrm>
          <a:off x="280435" y="1371765"/>
          <a:ext cx="509883" cy="5098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A01F92-53EB-4D3E-B4A6-84C100CF9461}">
      <dsp:nvSpPr>
        <dsp:cNvPr id="0" name=""/>
        <dsp:cNvSpPr/>
      </dsp:nvSpPr>
      <dsp:spPr>
        <a:xfrm>
          <a:off x="1070754" y="1163177"/>
          <a:ext cx="5173237" cy="927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14" tIns="98114" rIns="98114" bIns="981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Celebrate the positives and the natural abilities in your trainee</a:t>
          </a:r>
        </a:p>
      </dsp:txBody>
      <dsp:txXfrm>
        <a:off x="1070754" y="1163177"/>
        <a:ext cx="5173237" cy="927060"/>
      </dsp:txXfrm>
    </dsp:sp>
    <dsp:sp modelId="{274C0F56-726A-47F7-8A08-DDE29B883A1A}">
      <dsp:nvSpPr>
        <dsp:cNvPr id="0" name=""/>
        <dsp:cNvSpPr/>
      </dsp:nvSpPr>
      <dsp:spPr>
        <a:xfrm>
          <a:off x="0" y="2322002"/>
          <a:ext cx="6243991" cy="92706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941906-8476-4630-86E1-3D16FCF7E6C5}">
      <dsp:nvSpPr>
        <dsp:cNvPr id="0" name=""/>
        <dsp:cNvSpPr/>
      </dsp:nvSpPr>
      <dsp:spPr>
        <a:xfrm>
          <a:off x="280435" y="2530590"/>
          <a:ext cx="509883" cy="50988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D6C1B-E0B4-46BB-8362-83B245E58818}">
      <dsp:nvSpPr>
        <dsp:cNvPr id="0" name=""/>
        <dsp:cNvSpPr/>
      </dsp:nvSpPr>
      <dsp:spPr>
        <a:xfrm>
          <a:off x="1070754" y="2322002"/>
          <a:ext cx="5173237" cy="927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14" tIns="98114" rIns="98114" bIns="981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Think about how you come off</a:t>
          </a:r>
        </a:p>
      </dsp:txBody>
      <dsp:txXfrm>
        <a:off x="1070754" y="2322002"/>
        <a:ext cx="5173237" cy="927060"/>
      </dsp:txXfrm>
    </dsp:sp>
    <dsp:sp modelId="{04F5CFC9-C44B-4F6A-9893-AE19EBD7712F}">
      <dsp:nvSpPr>
        <dsp:cNvPr id="0" name=""/>
        <dsp:cNvSpPr/>
      </dsp:nvSpPr>
      <dsp:spPr>
        <a:xfrm>
          <a:off x="0" y="3480827"/>
          <a:ext cx="6243991" cy="92706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FC6FAD-C6F8-4A39-B55D-B70C7701B990}">
      <dsp:nvSpPr>
        <dsp:cNvPr id="0" name=""/>
        <dsp:cNvSpPr/>
      </dsp:nvSpPr>
      <dsp:spPr>
        <a:xfrm>
          <a:off x="280435" y="3689416"/>
          <a:ext cx="509883" cy="50988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F0A0A-24B8-49F4-A8F9-DACB170968A0}">
      <dsp:nvSpPr>
        <dsp:cNvPr id="0" name=""/>
        <dsp:cNvSpPr/>
      </dsp:nvSpPr>
      <dsp:spPr>
        <a:xfrm>
          <a:off x="1070754" y="3480827"/>
          <a:ext cx="5173237" cy="927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14" tIns="98114" rIns="98114" bIns="981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Be someone who inspires not scolds</a:t>
          </a:r>
        </a:p>
      </dsp:txBody>
      <dsp:txXfrm>
        <a:off x="1070754" y="3480827"/>
        <a:ext cx="5173237" cy="927060"/>
      </dsp:txXfrm>
    </dsp:sp>
    <dsp:sp modelId="{0DA9809A-8131-445F-89B1-07B17804F473}">
      <dsp:nvSpPr>
        <dsp:cNvPr id="0" name=""/>
        <dsp:cNvSpPr/>
      </dsp:nvSpPr>
      <dsp:spPr>
        <a:xfrm>
          <a:off x="0" y="4639652"/>
          <a:ext cx="6243991" cy="92706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7E123F-D2DA-41EC-8598-136BAF04434B}">
      <dsp:nvSpPr>
        <dsp:cNvPr id="0" name=""/>
        <dsp:cNvSpPr/>
      </dsp:nvSpPr>
      <dsp:spPr>
        <a:xfrm>
          <a:off x="280435" y="4848241"/>
          <a:ext cx="509883" cy="50988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4A725F-56B3-46E3-865A-1644C9999BDE}">
      <dsp:nvSpPr>
        <dsp:cNvPr id="0" name=""/>
        <dsp:cNvSpPr/>
      </dsp:nvSpPr>
      <dsp:spPr>
        <a:xfrm>
          <a:off x="1070754" y="4639652"/>
          <a:ext cx="5173237" cy="927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114" tIns="98114" rIns="98114" bIns="98114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Remember you should WANT them to succeed, not cheer for their failure.</a:t>
          </a:r>
        </a:p>
      </dsp:txBody>
      <dsp:txXfrm>
        <a:off x="1070754" y="4639652"/>
        <a:ext cx="5173237" cy="9270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416B7-B486-4991-9DD3-9D67C0995702}">
      <dsp:nvSpPr>
        <dsp:cNvPr id="0" name=""/>
        <dsp:cNvSpPr/>
      </dsp:nvSpPr>
      <dsp:spPr>
        <a:xfrm>
          <a:off x="789384" y="2249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Excellent at written and oral</a:t>
          </a:r>
        </a:p>
      </dsp:txBody>
      <dsp:txXfrm>
        <a:off x="789384" y="2249"/>
        <a:ext cx="2602259" cy="1561355"/>
      </dsp:txXfrm>
    </dsp:sp>
    <dsp:sp modelId="{46C5BE81-4215-405D-8B76-A2865084006C}">
      <dsp:nvSpPr>
        <dsp:cNvPr id="0" name=""/>
        <dsp:cNvSpPr/>
      </dsp:nvSpPr>
      <dsp:spPr>
        <a:xfrm>
          <a:off x="3651870" y="2249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1202027"/>
                <a:satOff val="-802"/>
                <a:lumOff val="-441"/>
                <a:alphaOff val="0"/>
                <a:tint val="60000"/>
                <a:lumMod val="110000"/>
              </a:schemeClr>
            </a:gs>
            <a:gs pos="100000">
              <a:schemeClr val="accent2">
                <a:hueOff val="1202027"/>
                <a:satOff val="-802"/>
                <a:lumOff val="-441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Feedback, feedback, feedback</a:t>
          </a:r>
        </a:p>
      </dsp:txBody>
      <dsp:txXfrm>
        <a:off x="3651870" y="2249"/>
        <a:ext cx="2602259" cy="1561355"/>
      </dsp:txXfrm>
    </dsp:sp>
    <dsp:sp modelId="{8510B6C9-0C65-4E94-8CB1-B5465A025A89}">
      <dsp:nvSpPr>
        <dsp:cNvPr id="0" name=""/>
        <dsp:cNvSpPr/>
      </dsp:nvSpPr>
      <dsp:spPr>
        <a:xfrm>
          <a:off x="6514355" y="2249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2404054"/>
                <a:satOff val="-1604"/>
                <a:lumOff val="-882"/>
                <a:alphaOff val="0"/>
                <a:tint val="60000"/>
                <a:lumMod val="110000"/>
              </a:schemeClr>
            </a:gs>
            <a:gs pos="100000">
              <a:schemeClr val="accent2">
                <a:hueOff val="2404054"/>
                <a:satOff val="-1604"/>
                <a:lumOff val="-882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Never have evaluation sessions alone</a:t>
          </a:r>
        </a:p>
      </dsp:txBody>
      <dsp:txXfrm>
        <a:off x="6514355" y="2249"/>
        <a:ext cx="2602259" cy="1561355"/>
      </dsp:txXfrm>
    </dsp:sp>
    <dsp:sp modelId="{7ED3C2AC-F094-4445-946F-B95BA9757823}">
      <dsp:nvSpPr>
        <dsp:cNvPr id="0" name=""/>
        <dsp:cNvSpPr/>
      </dsp:nvSpPr>
      <dsp:spPr>
        <a:xfrm>
          <a:off x="2220627" y="1823830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3606080"/>
                <a:satOff val="-2406"/>
                <a:lumOff val="-1324"/>
                <a:alphaOff val="0"/>
                <a:tint val="60000"/>
                <a:lumMod val="110000"/>
              </a:schemeClr>
            </a:gs>
            <a:gs pos="100000">
              <a:schemeClr val="accent2">
                <a:hueOff val="3606080"/>
                <a:satOff val="-2406"/>
                <a:lumOff val="-1324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Create the feedback circle</a:t>
          </a:r>
        </a:p>
      </dsp:txBody>
      <dsp:txXfrm>
        <a:off x="2220627" y="1823830"/>
        <a:ext cx="2602259" cy="1561355"/>
      </dsp:txXfrm>
    </dsp:sp>
    <dsp:sp modelId="{884459F3-4B5B-4718-9799-D7881C366D09}">
      <dsp:nvSpPr>
        <dsp:cNvPr id="0" name=""/>
        <dsp:cNvSpPr/>
      </dsp:nvSpPr>
      <dsp:spPr>
        <a:xfrm>
          <a:off x="5083112" y="1823830"/>
          <a:ext cx="2602259" cy="1561355"/>
        </a:xfrm>
        <a:prstGeom prst="rect">
          <a:avLst/>
        </a:prstGeom>
        <a:gradFill rotWithShape="0">
          <a:gsLst>
            <a:gs pos="0">
              <a:schemeClr val="accent2">
                <a:hueOff val="4808107"/>
                <a:satOff val="-3208"/>
                <a:lumOff val="-1765"/>
                <a:alphaOff val="0"/>
                <a:tint val="60000"/>
                <a:lumMod val="110000"/>
              </a:schemeClr>
            </a:gs>
            <a:gs pos="100000">
              <a:schemeClr val="accent2">
                <a:hueOff val="4808107"/>
                <a:satOff val="-3208"/>
                <a:lumOff val="-1765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Sandwich method</a:t>
          </a:r>
        </a:p>
      </dsp:txBody>
      <dsp:txXfrm>
        <a:off x="5083112" y="1823830"/>
        <a:ext cx="2602259" cy="15613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D758E8-33D1-4F85-8097-4DA09BDCCA9B}">
      <dsp:nvSpPr>
        <dsp:cNvPr id="0" name=""/>
        <dsp:cNvSpPr/>
      </dsp:nvSpPr>
      <dsp:spPr>
        <a:xfrm>
          <a:off x="0" y="0"/>
          <a:ext cx="99060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D1E608C-5849-49BA-801D-EEE85B2C46D5}">
      <dsp:nvSpPr>
        <dsp:cNvPr id="0" name=""/>
        <dsp:cNvSpPr/>
      </dsp:nvSpPr>
      <dsp:spPr>
        <a:xfrm>
          <a:off x="0" y="0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There is no substitute.</a:t>
          </a:r>
        </a:p>
      </dsp:txBody>
      <dsp:txXfrm>
        <a:off x="0" y="0"/>
        <a:ext cx="9906000" cy="846858"/>
      </dsp:txXfrm>
    </dsp:sp>
    <dsp:sp modelId="{9867C111-5E13-4154-823B-57E3A663AF20}">
      <dsp:nvSpPr>
        <dsp:cNvPr id="0" name=""/>
        <dsp:cNvSpPr/>
      </dsp:nvSpPr>
      <dsp:spPr>
        <a:xfrm>
          <a:off x="0" y="846858"/>
          <a:ext cx="9906000" cy="0"/>
        </a:xfrm>
        <a:prstGeom prst="line">
          <a:avLst/>
        </a:prstGeom>
        <a:solidFill>
          <a:schemeClr val="accent5">
            <a:hueOff val="1701873"/>
            <a:satOff val="338"/>
            <a:lumOff val="-1699"/>
            <a:alphaOff val="0"/>
          </a:schemeClr>
        </a:solidFill>
        <a:ln w="19050" cap="rnd" cmpd="sng" algn="ctr">
          <a:solidFill>
            <a:schemeClr val="accent5">
              <a:hueOff val="1701873"/>
              <a:satOff val="338"/>
              <a:lumOff val="-16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8834415-5C3C-4042-B50B-67B2CC8FF537}">
      <dsp:nvSpPr>
        <dsp:cNvPr id="0" name=""/>
        <dsp:cNvSpPr/>
      </dsp:nvSpPr>
      <dsp:spPr>
        <a:xfrm>
          <a:off x="0" y="846858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Truth and honesty are </a:t>
          </a:r>
          <a:r>
            <a:rPr lang="en-US" sz="3300" i="1" u="sng" kern="1200"/>
            <a:t>ALWAYS</a:t>
          </a:r>
          <a:r>
            <a:rPr lang="en-US" sz="3300" kern="1200"/>
            <a:t> the best policies</a:t>
          </a:r>
        </a:p>
      </dsp:txBody>
      <dsp:txXfrm>
        <a:off x="0" y="846858"/>
        <a:ext cx="9906000" cy="846858"/>
      </dsp:txXfrm>
    </dsp:sp>
    <dsp:sp modelId="{0EAA4085-6F2D-4EF8-BE1F-BF138D6016ED}">
      <dsp:nvSpPr>
        <dsp:cNvPr id="0" name=""/>
        <dsp:cNvSpPr/>
      </dsp:nvSpPr>
      <dsp:spPr>
        <a:xfrm>
          <a:off x="0" y="1693717"/>
          <a:ext cx="9906000" cy="0"/>
        </a:xfrm>
        <a:prstGeom prst="line">
          <a:avLst/>
        </a:prstGeom>
        <a:solidFill>
          <a:schemeClr val="accent5">
            <a:hueOff val="3403745"/>
            <a:satOff val="675"/>
            <a:lumOff val="-3399"/>
            <a:alphaOff val="0"/>
          </a:schemeClr>
        </a:solidFill>
        <a:ln w="19050" cap="rnd" cmpd="sng" algn="ctr">
          <a:solidFill>
            <a:schemeClr val="accent5">
              <a:hueOff val="3403745"/>
              <a:satOff val="675"/>
              <a:lumOff val="-3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E011F0F-5572-4FBF-958C-EB2C0E0260F7}">
      <dsp:nvSpPr>
        <dsp:cNvPr id="0" name=""/>
        <dsp:cNvSpPr/>
      </dsp:nvSpPr>
      <dsp:spPr>
        <a:xfrm>
          <a:off x="0" y="1693717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Empathize with your trainee</a:t>
          </a:r>
        </a:p>
      </dsp:txBody>
      <dsp:txXfrm>
        <a:off x="0" y="1693717"/>
        <a:ext cx="9906000" cy="846858"/>
      </dsp:txXfrm>
    </dsp:sp>
    <dsp:sp modelId="{22E1DB74-3755-41AF-88BA-D07728C5DD9A}">
      <dsp:nvSpPr>
        <dsp:cNvPr id="0" name=""/>
        <dsp:cNvSpPr/>
      </dsp:nvSpPr>
      <dsp:spPr>
        <a:xfrm>
          <a:off x="0" y="2540576"/>
          <a:ext cx="9906000" cy="0"/>
        </a:xfrm>
        <a:prstGeom prst="line">
          <a:avLst/>
        </a:prstGeom>
        <a:solidFill>
          <a:schemeClr val="accent5">
            <a:hueOff val="5105618"/>
            <a:satOff val="1013"/>
            <a:lumOff val="-5098"/>
            <a:alphaOff val="0"/>
          </a:schemeClr>
        </a:solidFill>
        <a:ln w="19050" cap="rnd" cmpd="sng" algn="ctr">
          <a:solidFill>
            <a:schemeClr val="accent5">
              <a:hueOff val="5105618"/>
              <a:satOff val="1013"/>
              <a:lumOff val="-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F1B878C-6B17-478D-82CB-3457C210BA7B}">
      <dsp:nvSpPr>
        <dsp:cNvPr id="0" name=""/>
        <dsp:cNvSpPr/>
      </dsp:nvSpPr>
      <dsp:spPr>
        <a:xfrm>
          <a:off x="0" y="2540576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Meet regularly with your supervisors</a:t>
          </a:r>
        </a:p>
      </dsp:txBody>
      <dsp:txXfrm>
        <a:off x="0" y="2540576"/>
        <a:ext cx="9906000" cy="8468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94451-4B39-4379-A2D3-17BD4F6B5992}">
      <dsp:nvSpPr>
        <dsp:cNvPr id="0" name=""/>
        <dsp:cNvSpPr/>
      </dsp:nvSpPr>
      <dsp:spPr>
        <a:xfrm>
          <a:off x="3441951" y="749802"/>
          <a:ext cx="5789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78977" y="45720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16200" y="792474"/>
        <a:ext cx="30478" cy="6095"/>
      </dsp:txXfrm>
    </dsp:sp>
    <dsp:sp modelId="{4257D5F6-D60A-4B16-BD36-C1FA26DC0048}">
      <dsp:nvSpPr>
        <dsp:cNvPr id="0" name=""/>
        <dsp:cNvSpPr/>
      </dsp:nvSpPr>
      <dsp:spPr>
        <a:xfrm>
          <a:off x="793416" y="422"/>
          <a:ext cx="2650334" cy="15902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869" tIns="136320" rIns="129869" bIns="1363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Start with a question and end with a question</a:t>
          </a:r>
          <a:endParaRPr lang="en-US" sz="2300" kern="1200" dirty="0"/>
        </a:p>
      </dsp:txBody>
      <dsp:txXfrm>
        <a:off x="793416" y="422"/>
        <a:ext cx="2650334" cy="1590200"/>
      </dsp:txXfrm>
    </dsp:sp>
    <dsp:sp modelId="{17E226C7-0533-400F-9662-BED4016D5360}">
      <dsp:nvSpPr>
        <dsp:cNvPr id="0" name=""/>
        <dsp:cNvSpPr/>
      </dsp:nvSpPr>
      <dsp:spPr>
        <a:xfrm>
          <a:off x="2118584" y="1588822"/>
          <a:ext cx="3259911" cy="578977"/>
        </a:xfrm>
        <a:custGeom>
          <a:avLst/>
          <a:gdLst/>
          <a:ahLst/>
          <a:cxnLst/>
          <a:rect l="0" t="0" r="0" b="0"/>
          <a:pathLst>
            <a:path>
              <a:moveTo>
                <a:pt x="3259911" y="0"/>
              </a:moveTo>
              <a:lnTo>
                <a:pt x="3259911" y="306588"/>
              </a:lnTo>
              <a:lnTo>
                <a:pt x="0" y="306588"/>
              </a:lnTo>
              <a:lnTo>
                <a:pt x="0" y="578977"/>
              </a:lnTo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65629" y="1875263"/>
        <a:ext cx="165820" cy="6095"/>
      </dsp:txXfrm>
    </dsp:sp>
    <dsp:sp modelId="{03007C47-8CAF-4050-9F3C-809A585C845C}">
      <dsp:nvSpPr>
        <dsp:cNvPr id="0" name=""/>
        <dsp:cNvSpPr/>
      </dsp:nvSpPr>
      <dsp:spPr>
        <a:xfrm>
          <a:off x="4053328" y="422"/>
          <a:ext cx="2650334" cy="15902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869" tIns="136320" rIns="129869" bIns="1363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Allow time to explain themselves</a:t>
          </a:r>
          <a:endParaRPr lang="en-US" sz="2300" kern="1200" dirty="0"/>
        </a:p>
      </dsp:txBody>
      <dsp:txXfrm>
        <a:off x="4053328" y="422"/>
        <a:ext cx="2650334" cy="1590200"/>
      </dsp:txXfrm>
    </dsp:sp>
    <dsp:sp modelId="{17B7496E-BC94-425D-B2CF-F9F81F5BDE6D}">
      <dsp:nvSpPr>
        <dsp:cNvPr id="0" name=""/>
        <dsp:cNvSpPr/>
      </dsp:nvSpPr>
      <dsp:spPr>
        <a:xfrm>
          <a:off x="3441951" y="2949580"/>
          <a:ext cx="5789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78977" y="45720"/>
              </a:lnTo>
            </a:path>
          </a:pathLst>
        </a:custGeom>
        <a:noFill/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16200" y="2992252"/>
        <a:ext cx="30478" cy="6095"/>
      </dsp:txXfrm>
    </dsp:sp>
    <dsp:sp modelId="{30631677-D832-45DB-AD1B-C31AD95BCA12}">
      <dsp:nvSpPr>
        <dsp:cNvPr id="0" name=""/>
        <dsp:cNvSpPr/>
      </dsp:nvSpPr>
      <dsp:spPr>
        <a:xfrm>
          <a:off x="793416" y="2200200"/>
          <a:ext cx="2650334" cy="15902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869" tIns="136320" rIns="129869" bIns="1363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Be specific and targeted. Relate the issue to a goal.</a:t>
          </a:r>
          <a:endParaRPr lang="en-US" sz="2300" kern="1200" dirty="0"/>
        </a:p>
      </dsp:txBody>
      <dsp:txXfrm>
        <a:off x="793416" y="2200200"/>
        <a:ext cx="2650334" cy="1590200"/>
      </dsp:txXfrm>
    </dsp:sp>
    <dsp:sp modelId="{D3044667-2597-427D-96D0-06E482955C88}">
      <dsp:nvSpPr>
        <dsp:cNvPr id="0" name=""/>
        <dsp:cNvSpPr/>
      </dsp:nvSpPr>
      <dsp:spPr>
        <a:xfrm>
          <a:off x="2118584" y="3788600"/>
          <a:ext cx="3259911" cy="578977"/>
        </a:xfrm>
        <a:custGeom>
          <a:avLst/>
          <a:gdLst/>
          <a:ahLst/>
          <a:cxnLst/>
          <a:rect l="0" t="0" r="0" b="0"/>
          <a:pathLst>
            <a:path>
              <a:moveTo>
                <a:pt x="3259911" y="0"/>
              </a:moveTo>
              <a:lnTo>
                <a:pt x="3259911" y="306588"/>
              </a:lnTo>
              <a:lnTo>
                <a:pt x="0" y="306588"/>
              </a:lnTo>
              <a:lnTo>
                <a:pt x="0" y="578977"/>
              </a:lnTo>
            </a:path>
          </a:pathLst>
        </a:custGeom>
        <a:noFill/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65629" y="4075041"/>
        <a:ext cx="165820" cy="6095"/>
      </dsp:txXfrm>
    </dsp:sp>
    <dsp:sp modelId="{C66177CB-AE2F-4CA5-BDBB-D1366224887D}">
      <dsp:nvSpPr>
        <dsp:cNvPr id="0" name=""/>
        <dsp:cNvSpPr/>
      </dsp:nvSpPr>
      <dsp:spPr>
        <a:xfrm>
          <a:off x="4053328" y="2200200"/>
          <a:ext cx="2650334" cy="15902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869" tIns="136320" rIns="129869" bIns="1363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Timely, don’t wait!</a:t>
          </a:r>
          <a:endParaRPr lang="en-US" sz="2300" kern="1200" dirty="0"/>
        </a:p>
      </dsp:txBody>
      <dsp:txXfrm>
        <a:off x="4053328" y="2200200"/>
        <a:ext cx="2650334" cy="1590200"/>
      </dsp:txXfrm>
    </dsp:sp>
    <dsp:sp modelId="{D65E0B02-B3B1-4A02-9116-B463457FB5CA}">
      <dsp:nvSpPr>
        <dsp:cNvPr id="0" name=""/>
        <dsp:cNvSpPr/>
      </dsp:nvSpPr>
      <dsp:spPr>
        <a:xfrm>
          <a:off x="3441951" y="5149358"/>
          <a:ext cx="5789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78977" y="45720"/>
              </a:lnTo>
            </a:path>
          </a:pathLst>
        </a:custGeom>
        <a:noFill/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16200" y="5192030"/>
        <a:ext cx="30478" cy="6095"/>
      </dsp:txXfrm>
    </dsp:sp>
    <dsp:sp modelId="{B83BC31E-3E15-4CFA-BA3A-C2C80591508A}">
      <dsp:nvSpPr>
        <dsp:cNvPr id="0" name=""/>
        <dsp:cNvSpPr/>
      </dsp:nvSpPr>
      <dsp:spPr>
        <a:xfrm>
          <a:off x="793416" y="4399978"/>
          <a:ext cx="2650334" cy="15902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869" tIns="136320" rIns="129869" bIns="1363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Create a plan together for achievement.</a:t>
          </a:r>
          <a:endParaRPr lang="en-US" sz="2300" kern="1200" dirty="0"/>
        </a:p>
      </dsp:txBody>
      <dsp:txXfrm>
        <a:off x="793416" y="4399978"/>
        <a:ext cx="2650334" cy="1590200"/>
      </dsp:txXfrm>
    </dsp:sp>
    <dsp:sp modelId="{C61AB9AD-BF05-45C7-A378-8B1E1FF96A13}">
      <dsp:nvSpPr>
        <dsp:cNvPr id="0" name=""/>
        <dsp:cNvSpPr/>
      </dsp:nvSpPr>
      <dsp:spPr>
        <a:xfrm>
          <a:off x="4053328" y="4399978"/>
          <a:ext cx="2650334" cy="15902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869" tIns="136320" rIns="129869" bIns="1363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Praise over Criticism</a:t>
          </a:r>
          <a:endParaRPr lang="en-US" sz="2300" kern="1200" dirty="0"/>
        </a:p>
      </dsp:txBody>
      <dsp:txXfrm>
        <a:off x="4053328" y="4399978"/>
        <a:ext cx="2650334" cy="15902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81A51-9023-4004-BF36-12DCF878F7E7}">
      <dsp:nvSpPr>
        <dsp:cNvPr id="0" name=""/>
        <dsp:cNvSpPr/>
      </dsp:nvSpPr>
      <dsp:spPr>
        <a:xfrm>
          <a:off x="0" y="89876"/>
          <a:ext cx="1945104" cy="11670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1. What do you think could have happened next?</a:t>
          </a:r>
        </a:p>
      </dsp:txBody>
      <dsp:txXfrm>
        <a:off x="0" y="89876"/>
        <a:ext cx="1945104" cy="1167062"/>
      </dsp:txXfrm>
    </dsp:sp>
    <dsp:sp modelId="{FF1CBBBD-74C8-4736-A234-E09B30A91E67}">
      <dsp:nvSpPr>
        <dsp:cNvPr id="0" name=""/>
        <dsp:cNvSpPr/>
      </dsp:nvSpPr>
      <dsp:spPr>
        <a:xfrm>
          <a:off x="2139615" y="89876"/>
          <a:ext cx="1945104" cy="116706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2. Do you know of another instance where...?</a:t>
          </a:r>
        </a:p>
      </dsp:txBody>
      <dsp:txXfrm>
        <a:off x="2139615" y="89876"/>
        <a:ext cx="1945104" cy="1167062"/>
      </dsp:txXfrm>
    </dsp:sp>
    <dsp:sp modelId="{DC64AAFE-857A-403D-923C-B2B95E9A449D}">
      <dsp:nvSpPr>
        <dsp:cNvPr id="0" name=""/>
        <dsp:cNvSpPr/>
      </dsp:nvSpPr>
      <dsp:spPr>
        <a:xfrm>
          <a:off x="4279230" y="89876"/>
          <a:ext cx="1945104" cy="11670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3. What would you change in the story?</a:t>
          </a:r>
        </a:p>
      </dsp:txBody>
      <dsp:txXfrm>
        <a:off x="4279230" y="89876"/>
        <a:ext cx="1945104" cy="1167062"/>
      </dsp:txXfrm>
    </dsp:sp>
    <dsp:sp modelId="{9BEB5C4F-8800-47EE-9405-EEE308331672}">
      <dsp:nvSpPr>
        <dsp:cNvPr id="0" name=""/>
        <dsp:cNvSpPr/>
      </dsp:nvSpPr>
      <dsp:spPr>
        <a:xfrm>
          <a:off x="0" y="1451449"/>
          <a:ext cx="1945104" cy="116706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4. From the information given, develop a set of instructions about ...?</a:t>
          </a:r>
        </a:p>
      </dsp:txBody>
      <dsp:txXfrm>
        <a:off x="0" y="1451449"/>
        <a:ext cx="1945104" cy="1167062"/>
      </dsp:txXfrm>
    </dsp:sp>
    <dsp:sp modelId="{9C46BDA5-166C-4CE5-B2AC-590D32062B36}">
      <dsp:nvSpPr>
        <dsp:cNvPr id="0" name=""/>
        <dsp:cNvSpPr/>
      </dsp:nvSpPr>
      <dsp:spPr>
        <a:xfrm>
          <a:off x="2139615" y="1451449"/>
          <a:ext cx="1945104" cy="116706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5. What do you see as possible outcomes? Why?</a:t>
          </a:r>
        </a:p>
      </dsp:txBody>
      <dsp:txXfrm>
        <a:off x="2139615" y="1451449"/>
        <a:ext cx="1945104" cy="1167062"/>
      </dsp:txXfrm>
    </dsp:sp>
    <dsp:sp modelId="{C6818B4E-C97C-47F1-86B0-D3D030484FCD}">
      <dsp:nvSpPr>
        <dsp:cNvPr id="0" name=""/>
        <dsp:cNvSpPr/>
      </dsp:nvSpPr>
      <dsp:spPr>
        <a:xfrm>
          <a:off x="4279230" y="1451449"/>
          <a:ext cx="1945104" cy="11670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6. Why did ..... changes occur?</a:t>
          </a:r>
        </a:p>
      </dsp:txBody>
      <dsp:txXfrm>
        <a:off x="4279230" y="1451449"/>
        <a:ext cx="1945104" cy="1167062"/>
      </dsp:txXfrm>
    </dsp:sp>
    <dsp:sp modelId="{E3C336A9-EAB2-4FC9-AFC9-0FD113FDCFB8}">
      <dsp:nvSpPr>
        <dsp:cNvPr id="0" name=""/>
        <dsp:cNvSpPr/>
      </dsp:nvSpPr>
      <dsp:spPr>
        <a:xfrm>
          <a:off x="0" y="2813023"/>
          <a:ext cx="1945104" cy="116706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7. What was the turning point? Why?</a:t>
          </a:r>
        </a:p>
      </dsp:txBody>
      <dsp:txXfrm>
        <a:off x="0" y="2813023"/>
        <a:ext cx="1945104" cy="1167062"/>
      </dsp:txXfrm>
    </dsp:sp>
    <dsp:sp modelId="{28E14D08-A1CE-43C5-8AD5-47137D6E1BF6}">
      <dsp:nvSpPr>
        <dsp:cNvPr id="0" name=""/>
        <dsp:cNvSpPr/>
      </dsp:nvSpPr>
      <dsp:spPr>
        <a:xfrm>
          <a:off x="2139615" y="2813023"/>
          <a:ext cx="1945104" cy="116706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8. What was the problem with...?</a:t>
          </a:r>
        </a:p>
      </dsp:txBody>
      <dsp:txXfrm>
        <a:off x="2139615" y="2813023"/>
        <a:ext cx="1945104" cy="1167062"/>
      </dsp:txXfrm>
    </dsp:sp>
    <dsp:sp modelId="{835817D1-9DBB-4585-8BAC-5C0161EE6AF7}">
      <dsp:nvSpPr>
        <dsp:cNvPr id="0" name=""/>
        <dsp:cNvSpPr/>
      </dsp:nvSpPr>
      <dsp:spPr>
        <a:xfrm>
          <a:off x="4279230" y="2813023"/>
          <a:ext cx="1945104" cy="116706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9. How would you have handled...?</a:t>
          </a:r>
        </a:p>
      </dsp:txBody>
      <dsp:txXfrm>
        <a:off x="4279230" y="2813023"/>
        <a:ext cx="1945104" cy="1167062"/>
      </dsp:txXfrm>
    </dsp:sp>
    <dsp:sp modelId="{6392B25A-7875-480D-AA7F-E1AA3FB36DB1}">
      <dsp:nvSpPr>
        <dsp:cNvPr id="0" name=""/>
        <dsp:cNvSpPr/>
      </dsp:nvSpPr>
      <dsp:spPr>
        <a:xfrm>
          <a:off x="0" y="4174596"/>
          <a:ext cx="1945104" cy="116706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10. What are the pros and cons of ...?</a:t>
          </a:r>
        </a:p>
      </dsp:txBody>
      <dsp:txXfrm>
        <a:off x="0" y="4174596"/>
        <a:ext cx="1945104" cy="1167062"/>
      </dsp:txXfrm>
    </dsp:sp>
    <dsp:sp modelId="{A2679357-D2E5-4BD5-8C7B-FDE51D17098D}">
      <dsp:nvSpPr>
        <dsp:cNvPr id="0" name=""/>
        <dsp:cNvSpPr/>
      </dsp:nvSpPr>
      <dsp:spPr>
        <a:xfrm>
          <a:off x="2139615" y="4174596"/>
          <a:ext cx="1945104" cy="116706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11. If you had access to all resources, how would you deal with...?</a:t>
          </a:r>
        </a:p>
      </dsp:txBody>
      <dsp:txXfrm>
        <a:off x="2139615" y="4174596"/>
        <a:ext cx="1945104" cy="1167062"/>
      </dsp:txXfrm>
    </dsp:sp>
    <dsp:sp modelId="{9DF4A5A1-6B62-4576-8206-C5C1A09794D6}">
      <dsp:nvSpPr>
        <dsp:cNvPr id="0" name=""/>
        <dsp:cNvSpPr/>
      </dsp:nvSpPr>
      <dsp:spPr>
        <a:xfrm>
          <a:off x="4279230" y="4174596"/>
          <a:ext cx="1945104" cy="116706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solidFill>
                <a:schemeClr val="bg1"/>
              </a:solidFill>
            </a:rPr>
            <a:t>12. What are the alternatives?</a:t>
          </a:r>
        </a:p>
      </dsp:txBody>
      <dsp:txXfrm>
        <a:off x="4279230" y="4174596"/>
        <a:ext cx="1945104" cy="11670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533B5A-39C2-46B7-95AD-6F04FF0CAF52}">
      <dsp:nvSpPr>
        <dsp:cNvPr id="0" name=""/>
        <dsp:cNvSpPr/>
      </dsp:nvSpPr>
      <dsp:spPr>
        <a:xfrm>
          <a:off x="3095" y="162356"/>
          <a:ext cx="3018234" cy="8928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Talk about</a:t>
          </a:r>
        </a:p>
      </dsp:txBody>
      <dsp:txXfrm>
        <a:off x="3095" y="162356"/>
        <a:ext cx="3018234" cy="892800"/>
      </dsp:txXfrm>
    </dsp:sp>
    <dsp:sp modelId="{54A34C9D-4C91-419D-9D4A-2125495AC807}">
      <dsp:nvSpPr>
        <dsp:cNvPr id="0" name=""/>
        <dsp:cNvSpPr/>
      </dsp:nvSpPr>
      <dsp:spPr>
        <a:xfrm>
          <a:off x="3095" y="1055156"/>
          <a:ext cx="3018234" cy="216992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what will be expected of the trainee</a:t>
          </a:r>
        </a:p>
      </dsp:txBody>
      <dsp:txXfrm>
        <a:off x="3095" y="1055156"/>
        <a:ext cx="3018234" cy="2169922"/>
      </dsp:txXfrm>
    </dsp:sp>
    <dsp:sp modelId="{64DEB4E3-C0F9-4C16-B4D7-3653D1E6C4B8}">
      <dsp:nvSpPr>
        <dsp:cNvPr id="0" name=""/>
        <dsp:cNvSpPr/>
      </dsp:nvSpPr>
      <dsp:spPr>
        <a:xfrm>
          <a:off x="3443882" y="162356"/>
          <a:ext cx="3018234" cy="892800"/>
        </a:xfrm>
        <a:prstGeom prst="rect">
          <a:avLst/>
        </a:prstGeom>
        <a:solidFill>
          <a:schemeClr val="accent5">
            <a:hueOff val="2552809"/>
            <a:satOff val="507"/>
            <a:lumOff val="-2549"/>
            <a:alphaOff val="0"/>
          </a:schemeClr>
        </a:solidFill>
        <a:ln w="19050" cap="rnd" cmpd="sng" algn="ctr">
          <a:solidFill>
            <a:schemeClr val="accent5">
              <a:hueOff val="2552809"/>
              <a:satOff val="507"/>
              <a:lumOff val="-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Be</a:t>
          </a:r>
        </a:p>
      </dsp:txBody>
      <dsp:txXfrm>
        <a:off x="3443882" y="162356"/>
        <a:ext cx="3018234" cy="892800"/>
      </dsp:txXfrm>
    </dsp:sp>
    <dsp:sp modelId="{C37047D5-F496-4D6A-9CD8-82629269915B}">
      <dsp:nvSpPr>
        <dsp:cNvPr id="0" name=""/>
        <dsp:cNvSpPr/>
      </dsp:nvSpPr>
      <dsp:spPr>
        <a:xfrm>
          <a:off x="3443882" y="1055156"/>
          <a:ext cx="3018234" cy="2169922"/>
        </a:xfrm>
        <a:prstGeom prst="rect">
          <a:avLst/>
        </a:prstGeom>
        <a:solidFill>
          <a:schemeClr val="accent5">
            <a:tint val="40000"/>
            <a:alpha val="90000"/>
            <a:hueOff val="2877952"/>
            <a:satOff val="-404"/>
            <a:lumOff val="-421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2877952"/>
              <a:satOff val="-404"/>
              <a:lumOff val="-42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honest with issues like stress, insomnia</a:t>
          </a:r>
        </a:p>
      </dsp:txBody>
      <dsp:txXfrm>
        <a:off x="3443882" y="1055156"/>
        <a:ext cx="3018234" cy="2169922"/>
      </dsp:txXfrm>
    </dsp:sp>
    <dsp:sp modelId="{331484C6-3990-4FAF-A0DA-99C40F45C0D2}">
      <dsp:nvSpPr>
        <dsp:cNvPr id="0" name=""/>
        <dsp:cNvSpPr/>
      </dsp:nvSpPr>
      <dsp:spPr>
        <a:xfrm>
          <a:off x="6884670" y="162356"/>
          <a:ext cx="3018234" cy="892800"/>
        </a:xfrm>
        <a:prstGeom prst="rect">
          <a:avLst/>
        </a:prstGeom>
        <a:solidFill>
          <a:schemeClr val="accent5">
            <a:hueOff val="5105618"/>
            <a:satOff val="1013"/>
            <a:lumOff val="-5098"/>
            <a:alphaOff val="0"/>
          </a:schemeClr>
        </a:solidFill>
        <a:ln w="19050" cap="rnd" cmpd="sng" algn="ctr">
          <a:solidFill>
            <a:schemeClr val="accent5">
              <a:hueOff val="5105618"/>
              <a:satOff val="1013"/>
              <a:lumOff val="-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Have</a:t>
          </a:r>
        </a:p>
      </dsp:txBody>
      <dsp:txXfrm>
        <a:off x="6884670" y="162356"/>
        <a:ext cx="3018234" cy="892800"/>
      </dsp:txXfrm>
    </dsp:sp>
    <dsp:sp modelId="{F114B190-90E2-4ED6-9E4E-337CF9006B61}">
      <dsp:nvSpPr>
        <dsp:cNvPr id="0" name=""/>
        <dsp:cNvSpPr/>
      </dsp:nvSpPr>
      <dsp:spPr>
        <a:xfrm>
          <a:off x="6884670" y="1055156"/>
          <a:ext cx="3018234" cy="2169922"/>
        </a:xfrm>
        <a:prstGeom prst="rect">
          <a:avLst/>
        </a:prstGeom>
        <a:solidFill>
          <a:schemeClr val="accent5">
            <a:tint val="40000"/>
            <a:alpha val="90000"/>
            <a:hueOff val="5755904"/>
            <a:satOff val="-808"/>
            <a:lumOff val="-842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5755904"/>
              <a:satOff val="-808"/>
              <a:lumOff val="-8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the death talk</a:t>
          </a:r>
        </a:p>
      </dsp:txBody>
      <dsp:txXfrm>
        <a:off x="6884670" y="1055156"/>
        <a:ext cx="3018234" cy="216992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499F8-E567-4B91-8E1C-8A3DA9D036DB}">
      <dsp:nvSpPr>
        <dsp:cNvPr id="0" name=""/>
        <dsp:cNvSpPr/>
      </dsp:nvSpPr>
      <dsp:spPr>
        <a:xfrm>
          <a:off x="0" y="0"/>
          <a:ext cx="99060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895512-2EAE-4C92-BB57-0D2E193126AB}">
      <dsp:nvSpPr>
        <dsp:cNvPr id="0" name=""/>
        <dsp:cNvSpPr/>
      </dsp:nvSpPr>
      <dsp:spPr>
        <a:xfrm>
          <a:off x="0" y="0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Sweat the small stuff</a:t>
          </a:r>
        </a:p>
      </dsp:txBody>
      <dsp:txXfrm>
        <a:off x="0" y="0"/>
        <a:ext cx="9906000" cy="846858"/>
      </dsp:txXfrm>
    </dsp:sp>
    <dsp:sp modelId="{17FD3C02-58DA-4785-9A45-BF6BB02A5828}">
      <dsp:nvSpPr>
        <dsp:cNvPr id="0" name=""/>
        <dsp:cNvSpPr/>
      </dsp:nvSpPr>
      <dsp:spPr>
        <a:xfrm>
          <a:off x="0" y="846858"/>
          <a:ext cx="9906000" cy="0"/>
        </a:xfrm>
        <a:prstGeom prst="line">
          <a:avLst/>
        </a:prstGeom>
        <a:solidFill>
          <a:schemeClr val="accent5">
            <a:hueOff val="1701873"/>
            <a:satOff val="338"/>
            <a:lumOff val="-1699"/>
            <a:alphaOff val="0"/>
          </a:schemeClr>
        </a:solidFill>
        <a:ln w="19050" cap="rnd" cmpd="sng" algn="ctr">
          <a:solidFill>
            <a:schemeClr val="accent5">
              <a:hueOff val="1701873"/>
              <a:satOff val="338"/>
              <a:lumOff val="-16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D30B3E-5B74-4333-B823-438A9FED3974}">
      <dsp:nvSpPr>
        <dsp:cNvPr id="0" name=""/>
        <dsp:cNvSpPr/>
      </dsp:nvSpPr>
      <dsp:spPr>
        <a:xfrm>
          <a:off x="0" y="846858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Quality vs. quantity</a:t>
          </a:r>
        </a:p>
      </dsp:txBody>
      <dsp:txXfrm>
        <a:off x="0" y="846858"/>
        <a:ext cx="9906000" cy="846858"/>
      </dsp:txXfrm>
    </dsp:sp>
    <dsp:sp modelId="{5EEBB433-AE8E-4B9C-8177-C4771C1084FE}">
      <dsp:nvSpPr>
        <dsp:cNvPr id="0" name=""/>
        <dsp:cNvSpPr/>
      </dsp:nvSpPr>
      <dsp:spPr>
        <a:xfrm>
          <a:off x="0" y="1693717"/>
          <a:ext cx="9906000" cy="0"/>
        </a:xfrm>
        <a:prstGeom prst="line">
          <a:avLst/>
        </a:prstGeom>
        <a:solidFill>
          <a:schemeClr val="accent5">
            <a:hueOff val="3403745"/>
            <a:satOff val="675"/>
            <a:lumOff val="-3399"/>
            <a:alphaOff val="0"/>
          </a:schemeClr>
        </a:solidFill>
        <a:ln w="19050" cap="rnd" cmpd="sng" algn="ctr">
          <a:solidFill>
            <a:schemeClr val="accent5">
              <a:hueOff val="3403745"/>
              <a:satOff val="675"/>
              <a:lumOff val="-33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8FC7FF-9E44-47DB-9967-65B398D13155}">
      <dsp:nvSpPr>
        <dsp:cNvPr id="0" name=""/>
        <dsp:cNvSpPr/>
      </dsp:nvSpPr>
      <dsp:spPr>
        <a:xfrm>
          <a:off x="0" y="1693717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When to apply pressure</a:t>
          </a:r>
        </a:p>
      </dsp:txBody>
      <dsp:txXfrm>
        <a:off x="0" y="1693717"/>
        <a:ext cx="9906000" cy="846858"/>
      </dsp:txXfrm>
    </dsp:sp>
    <dsp:sp modelId="{79C7B96D-4CA7-403E-92C9-246D99A1124A}">
      <dsp:nvSpPr>
        <dsp:cNvPr id="0" name=""/>
        <dsp:cNvSpPr/>
      </dsp:nvSpPr>
      <dsp:spPr>
        <a:xfrm>
          <a:off x="0" y="2540576"/>
          <a:ext cx="9906000" cy="0"/>
        </a:xfrm>
        <a:prstGeom prst="line">
          <a:avLst/>
        </a:prstGeom>
        <a:solidFill>
          <a:schemeClr val="accent5">
            <a:hueOff val="5105618"/>
            <a:satOff val="1013"/>
            <a:lumOff val="-5098"/>
            <a:alphaOff val="0"/>
          </a:schemeClr>
        </a:solidFill>
        <a:ln w="19050" cap="rnd" cmpd="sng" algn="ctr">
          <a:solidFill>
            <a:schemeClr val="accent5">
              <a:hueOff val="5105618"/>
              <a:satOff val="1013"/>
              <a:lumOff val="-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B7AB1-11DB-496D-9EE3-C0239A620BA3}">
      <dsp:nvSpPr>
        <dsp:cNvPr id="0" name=""/>
        <dsp:cNvSpPr/>
      </dsp:nvSpPr>
      <dsp:spPr>
        <a:xfrm>
          <a:off x="0" y="2540576"/>
          <a:ext cx="9906000" cy="8468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Sink or swim</a:t>
          </a:r>
        </a:p>
      </dsp:txBody>
      <dsp:txXfrm>
        <a:off x="0" y="2540576"/>
        <a:ext cx="9906000" cy="84685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02F7E-D4FE-4AAC-A17B-AD7080C45594}">
      <dsp:nvSpPr>
        <dsp:cNvPr id="0" name=""/>
        <dsp:cNvSpPr/>
      </dsp:nvSpPr>
      <dsp:spPr>
        <a:xfrm>
          <a:off x="0" y="93522"/>
          <a:ext cx="6046132" cy="83537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What do you want them to be proficient in?</a:t>
          </a:r>
        </a:p>
      </dsp:txBody>
      <dsp:txXfrm>
        <a:off x="40780" y="134302"/>
        <a:ext cx="5964572" cy="753819"/>
      </dsp:txXfrm>
    </dsp:sp>
    <dsp:sp modelId="{479895D1-9C94-4E91-9A20-EC552081B815}">
      <dsp:nvSpPr>
        <dsp:cNvPr id="0" name=""/>
        <dsp:cNvSpPr/>
      </dsp:nvSpPr>
      <dsp:spPr>
        <a:xfrm>
          <a:off x="0" y="989382"/>
          <a:ext cx="6046132" cy="83537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Do you use SMART goals?</a:t>
          </a:r>
        </a:p>
      </dsp:txBody>
      <dsp:txXfrm>
        <a:off x="40780" y="1030162"/>
        <a:ext cx="5964572" cy="753819"/>
      </dsp:txXfrm>
    </dsp:sp>
    <dsp:sp modelId="{A99F34F7-01BD-47B4-8681-8C211DACBFFC}">
      <dsp:nvSpPr>
        <dsp:cNvPr id="0" name=""/>
        <dsp:cNvSpPr/>
      </dsp:nvSpPr>
      <dsp:spPr>
        <a:xfrm>
          <a:off x="0" y="1885242"/>
          <a:ext cx="6046132" cy="835379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Having a defined endpoint makes it possible to achieve success.</a:t>
          </a:r>
        </a:p>
      </dsp:txBody>
      <dsp:txXfrm>
        <a:off x="40780" y="1926022"/>
        <a:ext cx="5964572" cy="753819"/>
      </dsp:txXfrm>
    </dsp:sp>
    <dsp:sp modelId="{6601993D-12B7-4902-BF92-2B4144B7F5C2}">
      <dsp:nvSpPr>
        <dsp:cNvPr id="0" name=""/>
        <dsp:cNvSpPr/>
      </dsp:nvSpPr>
      <dsp:spPr>
        <a:xfrm>
          <a:off x="0" y="2781103"/>
          <a:ext cx="6046132" cy="83537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Be motivated and have a clear vision.</a:t>
          </a:r>
        </a:p>
      </dsp:txBody>
      <dsp:txXfrm>
        <a:off x="40780" y="2821883"/>
        <a:ext cx="5964572" cy="753819"/>
      </dsp:txXfrm>
    </dsp:sp>
    <dsp:sp modelId="{CC021832-0806-4B50-AE0C-07AB0DA33387}">
      <dsp:nvSpPr>
        <dsp:cNvPr id="0" name=""/>
        <dsp:cNvSpPr/>
      </dsp:nvSpPr>
      <dsp:spPr>
        <a:xfrm>
          <a:off x="0" y="3676963"/>
          <a:ext cx="6046132" cy="835379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lum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8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Promote buy-in to YOUR system.</a:t>
          </a:r>
        </a:p>
      </dsp:txBody>
      <dsp:txXfrm>
        <a:off x="40780" y="3717743"/>
        <a:ext cx="5964572" cy="75381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439639-BD9F-4298-8305-8C2D51EE7A00}">
      <dsp:nvSpPr>
        <dsp:cNvPr id="0" name=""/>
        <dsp:cNvSpPr/>
      </dsp:nvSpPr>
      <dsp:spPr>
        <a:xfrm>
          <a:off x="0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E51E9-73EA-4960-9629-7B1E00DF6BFC}">
      <dsp:nvSpPr>
        <dsp:cNvPr id="0" name=""/>
        <dsp:cNvSpPr/>
      </dsp:nvSpPr>
      <dsp:spPr>
        <a:xfrm>
          <a:off x="309562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One size doesn’t fit all</a:t>
          </a:r>
        </a:p>
      </dsp:txBody>
      <dsp:txXfrm>
        <a:off x="361379" y="1008002"/>
        <a:ext cx="2682428" cy="1665515"/>
      </dsp:txXfrm>
    </dsp:sp>
    <dsp:sp modelId="{79CF9F95-585C-4B80-AC21-1B251A6B0622}">
      <dsp:nvSpPr>
        <dsp:cNvPr id="0" name=""/>
        <dsp:cNvSpPr/>
      </dsp:nvSpPr>
      <dsp:spPr>
        <a:xfrm>
          <a:off x="3405187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0EAA69-BB32-4B4B-A471-62B6A20B51F4}">
      <dsp:nvSpPr>
        <dsp:cNvPr id="0" name=""/>
        <dsp:cNvSpPr/>
      </dsp:nvSpPr>
      <dsp:spPr>
        <a:xfrm>
          <a:off x="3714749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Test your trainee</a:t>
          </a:r>
        </a:p>
      </dsp:txBody>
      <dsp:txXfrm>
        <a:off x="3766566" y="1008002"/>
        <a:ext cx="2682428" cy="1665515"/>
      </dsp:txXfrm>
    </dsp:sp>
    <dsp:sp modelId="{2A9DEE0F-EAA1-4235-A8E0-1FBE33BAC790}">
      <dsp:nvSpPr>
        <dsp:cNvPr id="0" name=""/>
        <dsp:cNvSpPr/>
      </dsp:nvSpPr>
      <dsp:spPr>
        <a:xfrm>
          <a:off x="6810375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73136-4A5A-4175-8FD4-066810E5D549}">
      <dsp:nvSpPr>
        <dsp:cNvPr id="0" name=""/>
        <dsp:cNvSpPr/>
      </dsp:nvSpPr>
      <dsp:spPr>
        <a:xfrm>
          <a:off x="7119937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Adaptive learning system (open learning system)</a:t>
          </a:r>
        </a:p>
      </dsp:txBody>
      <dsp:txXfrm>
        <a:off x="7171754" y="1008002"/>
        <a:ext cx="2682428" cy="166551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4E43E-BE65-4C5A-9615-388DEAC9AF5E}">
      <dsp:nvSpPr>
        <dsp:cNvPr id="0" name=""/>
        <dsp:cNvSpPr/>
      </dsp:nvSpPr>
      <dsp:spPr>
        <a:xfrm>
          <a:off x="0" y="0"/>
          <a:ext cx="7924800" cy="7452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What upbringing can tell you</a:t>
          </a:r>
        </a:p>
      </dsp:txBody>
      <dsp:txXfrm>
        <a:off x="21827" y="21827"/>
        <a:ext cx="7057660" cy="701581"/>
      </dsp:txXfrm>
    </dsp:sp>
    <dsp:sp modelId="{7E8DC540-5700-48DC-8E8B-792BC54E0A40}">
      <dsp:nvSpPr>
        <dsp:cNvPr id="0" name=""/>
        <dsp:cNvSpPr/>
      </dsp:nvSpPr>
      <dsp:spPr>
        <a:xfrm>
          <a:off x="663701" y="880733"/>
          <a:ext cx="7924800" cy="745235"/>
        </a:xfrm>
        <a:prstGeom prst="roundRect">
          <a:avLst>
            <a:gd name="adj" fmla="val 10000"/>
          </a:avLst>
        </a:prstGeom>
        <a:solidFill>
          <a:schemeClr val="accent5">
            <a:hueOff val="1701873"/>
            <a:satOff val="338"/>
            <a:lumOff val="-169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Neighborhoods</a:t>
          </a:r>
        </a:p>
      </dsp:txBody>
      <dsp:txXfrm>
        <a:off x="685528" y="902560"/>
        <a:ext cx="6733040" cy="701581"/>
      </dsp:txXfrm>
    </dsp:sp>
    <dsp:sp modelId="{C374356A-AA2D-450D-A04F-10CA5C3A1CC8}">
      <dsp:nvSpPr>
        <dsp:cNvPr id="0" name=""/>
        <dsp:cNvSpPr/>
      </dsp:nvSpPr>
      <dsp:spPr>
        <a:xfrm>
          <a:off x="1317498" y="1761466"/>
          <a:ext cx="7924800" cy="745235"/>
        </a:xfrm>
        <a:prstGeom prst="roundRect">
          <a:avLst>
            <a:gd name="adj" fmla="val 10000"/>
          </a:avLst>
        </a:prstGeom>
        <a:solidFill>
          <a:schemeClr val="accent5">
            <a:hueOff val="3403745"/>
            <a:satOff val="675"/>
            <a:lumOff val="-339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Class distinction</a:t>
          </a:r>
        </a:p>
      </dsp:txBody>
      <dsp:txXfrm>
        <a:off x="1339325" y="1783293"/>
        <a:ext cx="6742946" cy="701581"/>
      </dsp:txXfrm>
    </dsp:sp>
    <dsp:sp modelId="{66CC8C05-8749-450F-82FD-F88DEB6F29E8}">
      <dsp:nvSpPr>
        <dsp:cNvPr id="0" name=""/>
        <dsp:cNvSpPr/>
      </dsp:nvSpPr>
      <dsp:spPr>
        <a:xfrm>
          <a:off x="1981200" y="2642200"/>
          <a:ext cx="7924800" cy="745235"/>
        </a:xfrm>
        <a:prstGeom prst="roundRect">
          <a:avLst>
            <a:gd name="adj" fmla="val 10000"/>
          </a:avLst>
        </a:prstGeom>
        <a:solidFill>
          <a:schemeClr val="accent5">
            <a:hueOff val="5105618"/>
            <a:satOff val="1013"/>
            <a:lumOff val="-509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Family and Relationships</a:t>
          </a:r>
        </a:p>
      </dsp:txBody>
      <dsp:txXfrm>
        <a:off x="2003027" y="2664027"/>
        <a:ext cx="6733040" cy="701581"/>
      </dsp:txXfrm>
    </dsp:sp>
    <dsp:sp modelId="{3145AA10-9FEB-4098-B862-22283E07848E}">
      <dsp:nvSpPr>
        <dsp:cNvPr id="0" name=""/>
        <dsp:cNvSpPr/>
      </dsp:nvSpPr>
      <dsp:spPr>
        <a:xfrm>
          <a:off x="7440396" y="570782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7549387" y="570782"/>
        <a:ext cx="266421" cy="364513"/>
      </dsp:txXfrm>
    </dsp:sp>
    <dsp:sp modelId="{F0EE21A1-853A-48C5-BA51-62F7B05C9BFC}">
      <dsp:nvSpPr>
        <dsp:cNvPr id="0" name=""/>
        <dsp:cNvSpPr/>
      </dsp:nvSpPr>
      <dsp:spPr>
        <a:xfrm>
          <a:off x="8104098" y="1451516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2877952"/>
            <a:satOff val="-404"/>
            <a:lumOff val="-421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8213089" y="1451516"/>
        <a:ext cx="266421" cy="364513"/>
      </dsp:txXfrm>
    </dsp:sp>
    <dsp:sp modelId="{43B9DA0E-C697-4976-8807-A3707734BAD9}">
      <dsp:nvSpPr>
        <dsp:cNvPr id="0" name=""/>
        <dsp:cNvSpPr/>
      </dsp:nvSpPr>
      <dsp:spPr>
        <a:xfrm>
          <a:off x="8757894" y="2332249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5755904"/>
            <a:satOff val="-808"/>
            <a:lumOff val="-842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8866885" y="2332249"/>
        <a:ext cx="266421" cy="36451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99D87-349A-4C18-BB82-8356455594E2}">
      <dsp:nvSpPr>
        <dsp:cNvPr id="0" name=""/>
        <dsp:cNvSpPr/>
      </dsp:nvSpPr>
      <dsp:spPr>
        <a:xfrm>
          <a:off x="0" y="2258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1BA833-5C76-4613-BDE4-DFBDFCC1F0D4}">
      <dsp:nvSpPr>
        <dsp:cNvPr id="0" name=""/>
        <dsp:cNvSpPr/>
      </dsp:nvSpPr>
      <dsp:spPr>
        <a:xfrm>
          <a:off x="346197" y="259760"/>
          <a:ext cx="629450" cy="6294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8FD17-DE1E-4D70-BABB-0E6208D3C393}">
      <dsp:nvSpPr>
        <dsp:cNvPr id="0" name=""/>
        <dsp:cNvSpPr/>
      </dsp:nvSpPr>
      <dsp:spPr>
        <a:xfrm>
          <a:off x="1321846" y="2258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Value and meaning</a:t>
          </a:r>
        </a:p>
      </dsp:txBody>
      <dsp:txXfrm>
        <a:off x="1321846" y="2258"/>
        <a:ext cx="5508721" cy="1144455"/>
      </dsp:txXfrm>
    </dsp:sp>
    <dsp:sp modelId="{D6A21E80-5409-40A8-8809-F2D5E2249F69}">
      <dsp:nvSpPr>
        <dsp:cNvPr id="0" name=""/>
        <dsp:cNvSpPr/>
      </dsp:nvSpPr>
      <dsp:spPr>
        <a:xfrm>
          <a:off x="0" y="1432827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541C6-A45D-482C-AD4A-98CF45557AF6}">
      <dsp:nvSpPr>
        <dsp:cNvPr id="0" name=""/>
        <dsp:cNvSpPr/>
      </dsp:nvSpPr>
      <dsp:spPr>
        <a:xfrm>
          <a:off x="346197" y="1690330"/>
          <a:ext cx="629450" cy="6294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4FD50-3E82-4DB0-8FEC-0EF2DCE9E7B0}">
      <dsp:nvSpPr>
        <dsp:cNvPr id="0" name=""/>
        <dsp:cNvSpPr/>
      </dsp:nvSpPr>
      <dsp:spPr>
        <a:xfrm>
          <a:off x="1321846" y="1432827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Personal improvement and advancement</a:t>
          </a:r>
        </a:p>
      </dsp:txBody>
      <dsp:txXfrm>
        <a:off x="1321846" y="1432827"/>
        <a:ext cx="5508721" cy="1144455"/>
      </dsp:txXfrm>
    </dsp:sp>
    <dsp:sp modelId="{2CE8BFA0-0020-4747-8964-543D05AC8362}">
      <dsp:nvSpPr>
        <dsp:cNvPr id="0" name=""/>
        <dsp:cNvSpPr/>
      </dsp:nvSpPr>
      <dsp:spPr>
        <a:xfrm>
          <a:off x="0" y="2863396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6D5DE0-50E8-47C9-8A3C-4924D01F2AD0}">
      <dsp:nvSpPr>
        <dsp:cNvPr id="0" name=""/>
        <dsp:cNvSpPr/>
      </dsp:nvSpPr>
      <dsp:spPr>
        <a:xfrm>
          <a:off x="346197" y="3120899"/>
          <a:ext cx="629450" cy="6294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3870F3-EEF5-41E9-94C2-0D161257B014}">
      <dsp:nvSpPr>
        <dsp:cNvPr id="0" name=""/>
        <dsp:cNvSpPr/>
      </dsp:nvSpPr>
      <dsp:spPr>
        <a:xfrm>
          <a:off x="1321846" y="2863396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Options to raise in leadership</a:t>
          </a:r>
        </a:p>
      </dsp:txBody>
      <dsp:txXfrm>
        <a:off x="1321846" y="2863396"/>
        <a:ext cx="5508721" cy="1144455"/>
      </dsp:txXfrm>
    </dsp:sp>
    <dsp:sp modelId="{B1D357B1-54C8-4D4F-B735-F393A01BD335}">
      <dsp:nvSpPr>
        <dsp:cNvPr id="0" name=""/>
        <dsp:cNvSpPr/>
      </dsp:nvSpPr>
      <dsp:spPr>
        <a:xfrm>
          <a:off x="0" y="4293966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B818B-0ADF-41AE-AD21-71301A68109D}">
      <dsp:nvSpPr>
        <dsp:cNvPr id="0" name=""/>
        <dsp:cNvSpPr/>
      </dsp:nvSpPr>
      <dsp:spPr>
        <a:xfrm>
          <a:off x="346197" y="4551468"/>
          <a:ext cx="629450" cy="6294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34A2F-9FA2-4158-8FE2-08F6E0E97408}">
      <dsp:nvSpPr>
        <dsp:cNvPr id="0" name=""/>
        <dsp:cNvSpPr/>
      </dsp:nvSpPr>
      <dsp:spPr>
        <a:xfrm>
          <a:off x="1321846" y="4293966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Purpose-driven impact in the community</a:t>
          </a:r>
        </a:p>
      </dsp:txBody>
      <dsp:txXfrm>
        <a:off x="1321846" y="4293966"/>
        <a:ext cx="5508721" cy="114445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3B66F-55B8-464B-A0DC-48D199D870A5}">
      <dsp:nvSpPr>
        <dsp:cNvPr id="0" name=""/>
        <dsp:cNvSpPr/>
      </dsp:nvSpPr>
      <dsp:spPr>
        <a:xfrm>
          <a:off x="2902" y="82058"/>
          <a:ext cx="2302371" cy="322331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02" tIns="330200" rIns="179502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Don’t just do something, stand there.</a:t>
          </a:r>
        </a:p>
      </dsp:txBody>
      <dsp:txXfrm>
        <a:off x="2902" y="1306919"/>
        <a:ext cx="2302371" cy="1933991"/>
      </dsp:txXfrm>
    </dsp:sp>
    <dsp:sp modelId="{FEB3FB1D-7122-4B6F-B8BA-74F40FCB20A6}">
      <dsp:nvSpPr>
        <dsp:cNvPr id="0" name=""/>
        <dsp:cNvSpPr/>
      </dsp:nvSpPr>
      <dsp:spPr>
        <a:xfrm>
          <a:off x="670589" y="404390"/>
          <a:ext cx="966995" cy="96699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391" tIns="12700" rIns="75391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1</a:t>
          </a:r>
        </a:p>
      </dsp:txBody>
      <dsp:txXfrm>
        <a:off x="812202" y="546003"/>
        <a:ext cx="683769" cy="683769"/>
      </dsp:txXfrm>
    </dsp:sp>
    <dsp:sp modelId="{64E9DE93-A643-4978-AE78-F79428CD504B}">
      <dsp:nvSpPr>
        <dsp:cNvPr id="0" name=""/>
        <dsp:cNvSpPr/>
      </dsp:nvSpPr>
      <dsp:spPr>
        <a:xfrm>
          <a:off x="2902" y="3305305"/>
          <a:ext cx="2302371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A8CDB-990F-4856-A024-1A8DB65D8E58}">
      <dsp:nvSpPr>
        <dsp:cNvPr id="0" name=""/>
        <dsp:cNvSpPr/>
      </dsp:nvSpPr>
      <dsp:spPr>
        <a:xfrm>
          <a:off x="2535510" y="82058"/>
          <a:ext cx="2302371" cy="322331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02" tIns="330200" rIns="179502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Give the trainee freedom to fail</a:t>
          </a:r>
        </a:p>
      </dsp:txBody>
      <dsp:txXfrm>
        <a:off x="2535510" y="1306919"/>
        <a:ext cx="2302371" cy="1933991"/>
      </dsp:txXfrm>
    </dsp:sp>
    <dsp:sp modelId="{EAE1BD53-A147-4537-B783-A093D1A6C3D5}">
      <dsp:nvSpPr>
        <dsp:cNvPr id="0" name=""/>
        <dsp:cNvSpPr/>
      </dsp:nvSpPr>
      <dsp:spPr>
        <a:xfrm>
          <a:off x="3203197" y="404390"/>
          <a:ext cx="966995" cy="96699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391" tIns="12700" rIns="75391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2</a:t>
          </a:r>
        </a:p>
      </dsp:txBody>
      <dsp:txXfrm>
        <a:off x="3344810" y="546003"/>
        <a:ext cx="683769" cy="683769"/>
      </dsp:txXfrm>
    </dsp:sp>
    <dsp:sp modelId="{C18C069A-75B4-43B6-9805-D3D0E106B049}">
      <dsp:nvSpPr>
        <dsp:cNvPr id="0" name=""/>
        <dsp:cNvSpPr/>
      </dsp:nvSpPr>
      <dsp:spPr>
        <a:xfrm>
          <a:off x="2535510" y="3305305"/>
          <a:ext cx="2302371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A665E9-4F2C-4A18-97CE-6AE1E97F6EE8}">
      <dsp:nvSpPr>
        <dsp:cNvPr id="0" name=""/>
        <dsp:cNvSpPr/>
      </dsp:nvSpPr>
      <dsp:spPr>
        <a:xfrm>
          <a:off x="5068118" y="82058"/>
          <a:ext cx="2302371" cy="322331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02" tIns="330200" rIns="179502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Relax and have fun</a:t>
          </a:r>
        </a:p>
      </dsp:txBody>
      <dsp:txXfrm>
        <a:off x="5068118" y="1306919"/>
        <a:ext cx="2302371" cy="1933991"/>
      </dsp:txXfrm>
    </dsp:sp>
    <dsp:sp modelId="{04141313-386F-47E2-9DEA-F0E71623D306}">
      <dsp:nvSpPr>
        <dsp:cNvPr id="0" name=""/>
        <dsp:cNvSpPr/>
      </dsp:nvSpPr>
      <dsp:spPr>
        <a:xfrm>
          <a:off x="5735806" y="404390"/>
          <a:ext cx="966995" cy="96699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391" tIns="12700" rIns="75391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3</a:t>
          </a:r>
        </a:p>
      </dsp:txBody>
      <dsp:txXfrm>
        <a:off x="5877419" y="546003"/>
        <a:ext cx="683769" cy="683769"/>
      </dsp:txXfrm>
    </dsp:sp>
    <dsp:sp modelId="{5328B8D2-9ECF-4C5C-9579-2376E22621F7}">
      <dsp:nvSpPr>
        <dsp:cNvPr id="0" name=""/>
        <dsp:cNvSpPr/>
      </dsp:nvSpPr>
      <dsp:spPr>
        <a:xfrm>
          <a:off x="5068118" y="3305305"/>
          <a:ext cx="2302371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23AFA-B65A-4A57-8A70-AFBEECEB7529}">
      <dsp:nvSpPr>
        <dsp:cNvPr id="0" name=""/>
        <dsp:cNvSpPr/>
      </dsp:nvSpPr>
      <dsp:spPr>
        <a:xfrm>
          <a:off x="7600726" y="82058"/>
          <a:ext cx="2302371" cy="322331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502" tIns="330200" rIns="179502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Realize it is a process and will take time</a:t>
          </a:r>
        </a:p>
      </dsp:txBody>
      <dsp:txXfrm>
        <a:off x="7600726" y="1306919"/>
        <a:ext cx="2302371" cy="1933991"/>
      </dsp:txXfrm>
    </dsp:sp>
    <dsp:sp modelId="{BFAC0C7D-05AF-43DD-92DE-95CF62405992}">
      <dsp:nvSpPr>
        <dsp:cNvPr id="0" name=""/>
        <dsp:cNvSpPr/>
      </dsp:nvSpPr>
      <dsp:spPr>
        <a:xfrm>
          <a:off x="8268414" y="404390"/>
          <a:ext cx="966995" cy="96699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391" tIns="12700" rIns="75391" bIns="1270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4</a:t>
          </a:r>
        </a:p>
      </dsp:txBody>
      <dsp:txXfrm>
        <a:off x="8410027" y="546003"/>
        <a:ext cx="683769" cy="683769"/>
      </dsp:txXfrm>
    </dsp:sp>
    <dsp:sp modelId="{15641451-073E-4E9F-A94B-027722F655CF}">
      <dsp:nvSpPr>
        <dsp:cNvPr id="0" name=""/>
        <dsp:cNvSpPr/>
      </dsp:nvSpPr>
      <dsp:spPr>
        <a:xfrm>
          <a:off x="7600726" y="3305305"/>
          <a:ext cx="2302371" cy="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705F92-5094-42DB-954E-91078F1DD93B}">
      <dsp:nvSpPr>
        <dsp:cNvPr id="0" name=""/>
        <dsp:cNvSpPr/>
      </dsp:nvSpPr>
      <dsp:spPr>
        <a:xfrm>
          <a:off x="0" y="0"/>
          <a:ext cx="629267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58E191-785F-4338-A200-24D696EC1CE6}">
      <dsp:nvSpPr>
        <dsp:cNvPr id="0" name=""/>
        <dsp:cNvSpPr/>
      </dsp:nvSpPr>
      <dsp:spPr>
        <a:xfrm>
          <a:off x="0" y="0"/>
          <a:ext cx="6292679" cy="977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ANY QUESTIONS?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marchill@twodarkthirty.com</a:t>
          </a:r>
        </a:p>
      </dsp:txBody>
      <dsp:txXfrm>
        <a:off x="0" y="0"/>
        <a:ext cx="6292679" cy="977332"/>
      </dsp:txXfrm>
    </dsp:sp>
    <dsp:sp modelId="{27F823EF-A84A-4EDB-B9F9-5819D8023006}">
      <dsp:nvSpPr>
        <dsp:cNvPr id="0" name=""/>
        <dsp:cNvSpPr/>
      </dsp:nvSpPr>
      <dsp:spPr>
        <a:xfrm>
          <a:off x="0" y="977332"/>
          <a:ext cx="6292679" cy="0"/>
        </a:xfrm>
        <a:prstGeom prst="line">
          <a:avLst/>
        </a:prstGeom>
        <a:gradFill rotWithShape="0">
          <a:gsLst>
            <a:gs pos="0">
              <a:schemeClr val="accent2">
                <a:hueOff val="1602702"/>
                <a:satOff val="-1069"/>
                <a:lumOff val="-588"/>
                <a:alphaOff val="0"/>
                <a:tint val="96000"/>
                <a:lumMod val="104000"/>
              </a:schemeClr>
            </a:gs>
            <a:gs pos="100000">
              <a:schemeClr val="accent2">
                <a:hueOff val="1602702"/>
                <a:satOff val="-1069"/>
                <a:lumOff val="-588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1602702"/>
              <a:satOff val="-1069"/>
              <a:lumOff val="-588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8DADEF-3584-4C97-A906-AAB84AE1AF4A}">
      <dsp:nvSpPr>
        <dsp:cNvPr id="0" name=""/>
        <dsp:cNvSpPr/>
      </dsp:nvSpPr>
      <dsp:spPr>
        <a:xfrm>
          <a:off x="0" y="977332"/>
          <a:ext cx="6292679" cy="977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Please check out my website for information and downloads</a:t>
          </a:r>
        </a:p>
      </dsp:txBody>
      <dsp:txXfrm>
        <a:off x="0" y="977332"/>
        <a:ext cx="6292679" cy="977332"/>
      </dsp:txXfrm>
    </dsp:sp>
    <dsp:sp modelId="{01EAF2AA-B65E-4E91-84B3-E6E22256C8BF}">
      <dsp:nvSpPr>
        <dsp:cNvPr id="0" name=""/>
        <dsp:cNvSpPr/>
      </dsp:nvSpPr>
      <dsp:spPr>
        <a:xfrm>
          <a:off x="0" y="1954664"/>
          <a:ext cx="6292679" cy="0"/>
        </a:xfrm>
        <a:prstGeom prst="line">
          <a:avLst/>
        </a:prstGeom>
        <a:gradFill rotWithShape="0">
          <a:gsLst>
            <a:gs pos="0">
              <a:schemeClr val="accent2">
                <a:hueOff val="3205405"/>
                <a:satOff val="-2139"/>
                <a:lumOff val="-1177"/>
                <a:alphaOff val="0"/>
                <a:tint val="96000"/>
                <a:lumMod val="104000"/>
              </a:schemeClr>
            </a:gs>
            <a:gs pos="100000">
              <a:schemeClr val="accent2">
                <a:hueOff val="3205405"/>
                <a:satOff val="-2139"/>
                <a:lumOff val="-1177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3205405"/>
              <a:satOff val="-2139"/>
              <a:lumOff val="-1177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153F52-4225-4B81-A91F-3DD307E38F47}">
      <dsp:nvSpPr>
        <dsp:cNvPr id="0" name=""/>
        <dsp:cNvSpPr/>
      </dsp:nvSpPr>
      <dsp:spPr>
        <a:xfrm>
          <a:off x="0" y="1954664"/>
          <a:ext cx="6292679" cy="977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www.twodarkthirty.com</a:t>
          </a:r>
        </a:p>
      </dsp:txBody>
      <dsp:txXfrm>
        <a:off x="0" y="1954664"/>
        <a:ext cx="6292679" cy="977332"/>
      </dsp:txXfrm>
    </dsp:sp>
    <dsp:sp modelId="{F3268F6C-D5AE-44E4-94BA-AF8169D773C9}">
      <dsp:nvSpPr>
        <dsp:cNvPr id="0" name=""/>
        <dsp:cNvSpPr/>
      </dsp:nvSpPr>
      <dsp:spPr>
        <a:xfrm>
          <a:off x="0" y="2931997"/>
          <a:ext cx="6292679" cy="0"/>
        </a:xfrm>
        <a:prstGeom prst="line">
          <a:avLst/>
        </a:prstGeom>
        <a:gradFill rotWithShape="0">
          <a:gsLst>
            <a:gs pos="0">
              <a:schemeClr val="accent2">
                <a:hueOff val="4808107"/>
                <a:satOff val="-3208"/>
                <a:lumOff val="-1765"/>
                <a:alphaOff val="0"/>
                <a:tint val="96000"/>
                <a:lumMod val="104000"/>
              </a:schemeClr>
            </a:gs>
            <a:gs pos="100000">
              <a:schemeClr val="accent2">
                <a:hueOff val="4808107"/>
                <a:satOff val="-3208"/>
                <a:lumOff val="-1765"/>
                <a:alphaOff val="0"/>
                <a:shade val="84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4808107"/>
              <a:satOff val="-3208"/>
              <a:lumOff val="-1765"/>
              <a:alphaOff val="0"/>
            </a:schemeClr>
          </a:solidFill>
          <a:prstDash val="solid"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872FDA-583A-4E0C-BA47-2BCDE50FEFDC}">
      <dsp:nvSpPr>
        <dsp:cNvPr id="0" name=""/>
        <dsp:cNvSpPr/>
      </dsp:nvSpPr>
      <dsp:spPr>
        <a:xfrm>
          <a:off x="0" y="2931997"/>
          <a:ext cx="6292679" cy="9773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u="none" kern="1200" dirty="0"/>
            <a:t>Coupon code, </a:t>
          </a:r>
          <a:r>
            <a:rPr lang="en-US" sz="2200" b="1" u="none" kern="1200" dirty="0"/>
            <a:t>LIFT24, </a:t>
          </a:r>
          <a:r>
            <a:rPr lang="en-US" sz="2200" kern="1200" dirty="0"/>
            <a:t>for a special 10% discount</a:t>
          </a:r>
        </a:p>
      </dsp:txBody>
      <dsp:txXfrm>
        <a:off x="0" y="2931997"/>
        <a:ext cx="6292679" cy="977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8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85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4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1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8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19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88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33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1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2/22/2024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22252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75387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45097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30621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18533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90455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96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96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7CF0BCE0-945C-4FDF-95A1-2149B1FF5B83}" type="datetimeFigureOut">
              <a:rPr lang="en-US" smtClean="0"/>
              <a:pPr algn="r"/>
              <a:t>2/22/2024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6148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algn="r"/>
            <a:fld id="{7CF0BCE0-945C-4FDF-95A1-2149B1FF5B83}" type="datetimeFigureOut">
              <a:rPr lang="en-US" smtClean="0"/>
              <a:pPr algn="r"/>
              <a:t>2/22/2024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803305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  <p:sldLayoutId id="2147483831" r:id="rId12"/>
    <p:sldLayoutId id="2147483832" r:id="rId13"/>
    <p:sldLayoutId id="2147483833" r:id="rId14"/>
    <p:sldLayoutId id="2147483834" r:id="rId15"/>
    <p:sldLayoutId id="2147483835" r:id="rId16"/>
    <p:sldLayoutId id="2147483836" r:id="rId17"/>
    <p:sldLayoutId id="2147483837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Relationship Id="rId9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ay be an image of text that says 'LOUISIANA INSTRUCTORS AND FIREFIGHTERS IFT TRAINING CONFERENCE'">
            <a:extLst>
              <a:ext uri="{FF2B5EF4-FFF2-40B4-BE49-F238E27FC236}">
                <a16:creationId xmlns:a16="http://schemas.microsoft.com/office/drawing/2014/main" id="{B5CA4C52-4298-6396-D638-5C878A2C8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34" b="2341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C5E741-0C88-E5F3-CF8D-21C6448609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>
                <a:effectLst/>
              </a:rPr>
              <a:t>Winning Strategies for the Field Training Officer</a:t>
            </a:r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A255A1-446A-E946-BD2B-C90A099D6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i="1">
                <a:latin typeface="Century Gothic" panose="020B0502020202020204" pitchFamily="34" charset="0"/>
              </a:rPr>
              <a:t>OR HOW I STOPPED WORRYING AND LEARNED TO LOVE TEACHING</a:t>
            </a:r>
          </a:p>
        </p:txBody>
      </p:sp>
    </p:spTree>
    <p:extLst>
      <p:ext uri="{BB962C8B-B14F-4D97-AF65-F5344CB8AC3E}">
        <p14:creationId xmlns:p14="http://schemas.microsoft.com/office/powerpoint/2010/main" val="2063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49BF7-1C18-DEBE-AFAF-13948B160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63" y="299179"/>
            <a:ext cx="4314645" cy="1268958"/>
          </a:xfrm>
        </p:spPr>
        <p:txBody>
          <a:bodyPr anchor="b">
            <a:normAutofit/>
          </a:bodyPr>
          <a:lstStyle/>
          <a:p>
            <a:r>
              <a:rPr lang="en-US" sz="3600" dirty="0"/>
              <a:t>Who am 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BB417-90B2-85B4-9CC1-6D9D52F10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563" y="1893455"/>
            <a:ext cx="4314645" cy="4381449"/>
          </a:xfrm>
        </p:spPr>
        <p:txBody>
          <a:bodyPr anchor="t">
            <a:normAutofit/>
          </a:bodyPr>
          <a:lstStyle/>
          <a:p>
            <a:r>
              <a:rPr lang="en-US" sz="2400" dirty="0"/>
              <a:t>Marc Hill</a:t>
            </a:r>
          </a:p>
          <a:p>
            <a:r>
              <a:rPr lang="en-US" sz="2400" dirty="0"/>
              <a:t>Degrees and certifications abound</a:t>
            </a:r>
          </a:p>
          <a:p>
            <a:pPr lvl="1"/>
            <a:r>
              <a:rPr lang="en-US" dirty="0"/>
              <a:t>Bachelors in Social Science</a:t>
            </a:r>
          </a:p>
          <a:p>
            <a:pPr lvl="1"/>
            <a:r>
              <a:rPr lang="en-US" dirty="0"/>
              <a:t>Masters in Ed Leadership</a:t>
            </a:r>
          </a:p>
          <a:p>
            <a:r>
              <a:rPr lang="en-US" sz="2400" dirty="0"/>
              <a:t>Over 20 years in public service</a:t>
            </a:r>
          </a:p>
          <a:p>
            <a:pPr lvl="1"/>
            <a:r>
              <a:rPr lang="en-US" dirty="0"/>
              <a:t>Volunteer, Career, &amp; Public Schools</a:t>
            </a:r>
          </a:p>
          <a:p>
            <a:r>
              <a:rPr lang="en-US" sz="2400" dirty="0"/>
              <a:t>Author of Two Dark Thirty</a:t>
            </a:r>
          </a:p>
        </p:txBody>
      </p:sp>
      <p:pic>
        <p:nvPicPr>
          <p:cNvPr id="5" name="Picture 4" descr="Two men wearing firefighter uniforms and giving thumbs up&#10;&#10;Description automatically generated">
            <a:extLst>
              <a:ext uri="{FF2B5EF4-FFF2-40B4-BE49-F238E27FC236}">
                <a16:creationId xmlns:a16="http://schemas.microsoft.com/office/drawing/2014/main" id="{FEEDB1F4-3B61-F8B9-C9FC-B7662DEBB1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r="1" b="23252"/>
          <a:stretch/>
        </p:blipFill>
        <p:spPr>
          <a:xfrm>
            <a:off x="20" y="10"/>
            <a:ext cx="6717436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7663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41343-DF05-8CAF-46AB-AA3E85B7E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i="1" dirty="0">
                <a:latin typeface="Century Gothic" panose="020B0502020202020204" pitchFamily="34" charset="0"/>
              </a:rPr>
              <a:t>DOWN AND DIRTY!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28BDE1B-37EC-6D14-C428-9FD491164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548240"/>
              </p:ext>
            </p:extLst>
          </p:nvPr>
        </p:nvGraphicFramePr>
        <p:xfrm>
          <a:off x="1141413" y="1902691"/>
          <a:ext cx="9906000" cy="4184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08640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7039CE-5B0F-9682-6C74-D91FE5D951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E7C930-29AD-8AA4-E21F-EB737FBC4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609601"/>
            <a:ext cx="8676222" cy="32004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Let’s break all this down…</a:t>
            </a:r>
          </a:p>
        </p:txBody>
      </p:sp>
    </p:spTree>
    <p:extLst>
      <p:ext uri="{BB962C8B-B14F-4D97-AF65-F5344CB8AC3E}">
        <p14:creationId xmlns:p14="http://schemas.microsoft.com/office/powerpoint/2010/main" val="324283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A2BEC-2719-9EF0-361E-2F2FFBD39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251" y="847726"/>
            <a:ext cx="7252845" cy="4029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Strategy # 1</a:t>
            </a:r>
            <a:br>
              <a:rPr lang="en-US" sz="6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Start with the end in mind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AB564B-ADD8-4689-B47D-479E0B6B4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66900" y="1"/>
            <a:ext cx="3125099" cy="6858000"/>
          </a:xfrm>
          <a:prstGeom prst="rect">
            <a:avLst/>
          </a:prstGeom>
          <a:solidFill>
            <a:srgbClr val="363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34D109-15AA-4283-A14C-F630CD88D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895765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1E8C17-E280-423E-BE27-607AA18BD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066901" y="1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outerShdw blurRad="57150" dist="25400" algn="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22644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187E5-D374-F4FA-BC4A-7ABAB75AB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your program organized?</a:t>
            </a:r>
            <a:endParaRPr lang="en-US" dirty="0"/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6B379282-9A41-F75C-142D-827BA6E0B4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6352929"/>
              </p:ext>
            </p:extLst>
          </p:nvPr>
        </p:nvGraphicFramePr>
        <p:xfrm>
          <a:off x="880217" y="2078182"/>
          <a:ext cx="10477144" cy="3903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53812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1FEB0-C553-445C-AFFC-06AE23F4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451" y="1607574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b="0" i="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Have a vision for where you want to go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7AB507-15B0-818C-FBA6-4E9C443BC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6915" y="872048"/>
            <a:ext cx="6915663" cy="5117591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350620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425F-C2C4-902F-E736-C9692026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anchor="ctr">
            <a:normAutofit/>
          </a:bodyPr>
          <a:lstStyle/>
          <a:p>
            <a:r>
              <a:rPr lang="en-US" sz="4000"/>
              <a:t>Create a Routine &amp; Schedule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37621F-3E53-4946-844E-C51246BFA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A64FE9-0F66-460B-89A3-79E9789ED1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9DBA25F-9778-4AAE-BA46-C1D8CB68E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A168D6-F787-453B-8985-8990F843A8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942889"/>
              </p:ext>
            </p:extLst>
          </p:nvPr>
        </p:nvGraphicFramePr>
        <p:xfrm>
          <a:off x="5054375" y="965200"/>
          <a:ext cx="6046133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0977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DF6A-4121-3EC3-85AB-540E19697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667693"/>
            <a:ext cx="9923766" cy="1063256"/>
          </a:xfrm>
        </p:spPr>
        <p:txBody>
          <a:bodyPr anchor="t">
            <a:normAutofit/>
          </a:bodyPr>
          <a:lstStyle/>
          <a:p>
            <a:r>
              <a:rPr lang="en-US" sz="3600"/>
              <a:t>Program information is clear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797F927-B431-9471-7496-E016E85841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563108"/>
              </p:ext>
            </p:extLst>
          </p:nvPr>
        </p:nvGraphicFramePr>
        <p:xfrm>
          <a:off x="1134117" y="1007918"/>
          <a:ext cx="9923767" cy="3190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34058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64EB9-DE6D-FB71-3403-F218073F1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Legally speaking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E46E2326-7A79-06E9-7291-D0828952DB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713572"/>
              </p:ext>
            </p:extLst>
          </p:nvPr>
        </p:nvGraphicFramePr>
        <p:xfrm>
          <a:off x="646110" y="1358537"/>
          <a:ext cx="11058209" cy="4925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 descr="Duck">
            <a:extLst>
              <a:ext uri="{FF2B5EF4-FFF2-40B4-BE49-F238E27FC236}">
                <a16:creationId xmlns:a16="http://schemas.microsoft.com/office/drawing/2014/main" id="{F383C022-311B-AABC-8AB7-A777D12AC89E}"/>
              </a:ext>
            </a:extLst>
          </p:cNvPr>
          <p:cNvSpPr/>
          <p:nvPr/>
        </p:nvSpPr>
        <p:spPr>
          <a:xfrm>
            <a:off x="9892065" y="2733309"/>
            <a:ext cx="733939" cy="718915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 descr="Duck">
            <a:extLst>
              <a:ext uri="{FF2B5EF4-FFF2-40B4-BE49-F238E27FC236}">
                <a16:creationId xmlns:a16="http://schemas.microsoft.com/office/drawing/2014/main" id="{C25472A6-9066-F5E2-8953-E858F3BB91D3}"/>
              </a:ext>
            </a:extLst>
          </p:cNvPr>
          <p:cNvSpPr/>
          <p:nvPr/>
        </p:nvSpPr>
        <p:spPr>
          <a:xfrm>
            <a:off x="10329948" y="3129566"/>
            <a:ext cx="629974" cy="718915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04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FFB014-6145-B5D5-BC16-4084D43B3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575" y="967532"/>
            <a:ext cx="8170850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18759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2442C7-B2C9-814E-CA38-505FD61E3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519" y="967532"/>
            <a:ext cx="6172961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2276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3F4E0D-377F-5FD3-A817-B107D0B77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043" y="967532"/>
            <a:ext cx="6563914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21838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359954-AB8C-360F-EE5D-2FF230B39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262" y="361950"/>
            <a:ext cx="7991475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2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63417F-20CA-068C-97C9-1E907BA86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483" y="967532"/>
            <a:ext cx="5741033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05372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322BD-9DD3-2CC5-3DD2-EC1BA5A49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5" y="967532"/>
            <a:ext cx="6720730" cy="4922936"/>
          </a:xfrm>
          <a:prstGeom prst="rect">
            <a:avLst/>
          </a:prstGeom>
          <a:ln w="190500">
            <a:solidFill>
              <a:schemeClr val="tx1">
                <a:alpha val="7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43012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03ED15-359C-ED68-9B34-59D075294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1023937"/>
            <a:ext cx="9105900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40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138EC-7EA9-4312-6798-FF0E9BEF2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338137"/>
            <a:ext cx="8191500" cy="618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56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FD64C-C618-9C25-1796-1C6C3437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251" y="847726"/>
            <a:ext cx="7252845" cy="4029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Strategy # 2</a:t>
            </a:r>
            <a:b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Know </a:t>
            </a:r>
            <a:r>
              <a:rPr lang="en-US" sz="6600" b="0" i="0" u="sng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AND</a:t>
            </a:r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understand your role.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AB564B-ADD8-4689-B47D-479E0B6B4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66900" y="1"/>
            <a:ext cx="3125099" cy="6858000"/>
          </a:xfrm>
          <a:prstGeom prst="rect">
            <a:avLst/>
          </a:prstGeom>
          <a:solidFill>
            <a:srgbClr val="363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4D109-15AA-4283-A14C-F630CD88D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895765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1E8C17-E280-423E-BE27-607AA18BD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066901" y="1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outerShdw blurRad="57150" dist="25400" algn="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20119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85A07-31EA-8A9D-2CD9-0D002F060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143875" cy="5571065"/>
          </a:xfrm>
        </p:spPr>
        <p:txBody>
          <a:bodyPr anchor="ctr">
            <a:normAutofit/>
          </a:bodyPr>
          <a:lstStyle/>
          <a:p>
            <a:r>
              <a:rPr lang="en-US" sz="3600"/>
              <a:t>You are the FTO, not the mentor!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7942C5-DF08-46ED-8ECD-B79DC1266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E5666F-85EC-4CA8-8999-EAA6ED762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B374B6-3075-4EDF-A979-70169FC8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4A2F0D-43F3-DB50-754A-598B1D197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890680"/>
              </p:ext>
            </p:extLst>
          </p:nvPr>
        </p:nvGraphicFramePr>
        <p:xfrm>
          <a:off x="643467" y="643467"/>
          <a:ext cx="6243992" cy="5571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9931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8CAC-A039-38BF-A901-46F79A5A6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Compare the roles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4" y="0"/>
            <a:ext cx="8132066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9971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94952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8ECC5-DEE4-AE1D-35BB-F7AD9A3D53CE}"/>
              </a:ext>
            </a:extLst>
          </p:cNvPr>
          <p:cNvSpPr>
            <a:spLocks/>
          </p:cNvSpPr>
          <p:nvPr/>
        </p:nvSpPr>
        <p:spPr>
          <a:xfrm>
            <a:off x="5054374" y="2208066"/>
            <a:ext cx="3361517" cy="554408"/>
          </a:xfrm>
          <a:prstGeom prst="rect">
            <a:avLst/>
          </a:prstGeom>
        </p:spPr>
        <p:txBody>
          <a:bodyPr/>
          <a:lstStyle/>
          <a:p>
            <a:pPr defTabSz="281681">
              <a:spcAft>
                <a:spcPts val="606"/>
              </a:spcAft>
            </a:pPr>
            <a:r>
              <a:rPr lang="en-US" sz="2626" i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Mentor</a:t>
            </a:r>
            <a:endParaRPr lang="en-US" sz="2600" i="1" u="sn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517EC-78AF-A40E-10FB-DF2D3D2A62CE}"/>
              </a:ext>
            </a:extLst>
          </p:cNvPr>
          <p:cNvSpPr>
            <a:spLocks/>
          </p:cNvSpPr>
          <p:nvPr/>
        </p:nvSpPr>
        <p:spPr>
          <a:xfrm>
            <a:off x="5054374" y="2748766"/>
            <a:ext cx="3572389" cy="2451307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81681">
              <a:spcAft>
                <a:spcPts val="606"/>
              </a:spcAft>
            </a:pPr>
            <a:r>
              <a:rPr lang="en-US" sz="262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Friend</a:t>
            </a:r>
          </a:p>
          <a:p>
            <a:pPr defTabSz="281681">
              <a:spcAft>
                <a:spcPts val="606"/>
              </a:spcAft>
            </a:pPr>
            <a:r>
              <a:rPr lang="en-US" sz="2626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Supporter</a:t>
            </a:r>
            <a:r>
              <a:rPr lang="en-US" sz="262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defTabSz="281681">
              <a:spcAft>
                <a:spcPts val="606"/>
              </a:spcAft>
            </a:pPr>
            <a:r>
              <a:rPr lang="en-US" sz="262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Role Model</a:t>
            </a:r>
            <a:endParaRPr lang="en-US" sz="2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7E75C9-61E8-F4C4-5D4D-83C9592548DB}"/>
              </a:ext>
            </a:extLst>
          </p:cNvPr>
          <p:cNvSpPr>
            <a:spLocks/>
          </p:cNvSpPr>
          <p:nvPr/>
        </p:nvSpPr>
        <p:spPr>
          <a:xfrm>
            <a:off x="8162399" y="2213315"/>
            <a:ext cx="2854135" cy="357218"/>
          </a:xfrm>
          <a:prstGeom prst="rect">
            <a:avLst/>
          </a:prstGeom>
        </p:spPr>
        <p:txBody>
          <a:bodyPr/>
          <a:lstStyle/>
          <a:p>
            <a:pPr defTabSz="281681">
              <a:spcAft>
                <a:spcPts val="606"/>
              </a:spcAft>
            </a:pPr>
            <a:r>
              <a:rPr lang="en-US" sz="2626" i="1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FTO</a:t>
            </a:r>
            <a:endParaRPr lang="en-US" sz="2600" i="1" u="sng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D3D600-A9D7-19DD-4B6A-A70C1F46D651}"/>
              </a:ext>
            </a:extLst>
          </p:cNvPr>
          <p:cNvSpPr>
            <a:spLocks/>
          </p:cNvSpPr>
          <p:nvPr/>
        </p:nvSpPr>
        <p:spPr>
          <a:xfrm>
            <a:off x="8077441" y="2748766"/>
            <a:ext cx="3023067" cy="1579433"/>
          </a:xfrm>
          <a:prstGeom prst="rect">
            <a:avLst/>
          </a:prstGeom>
        </p:spPr>
        <p:txBody>
          <a:bodyPr/>
          <a:lstStyle/>
          <a:p>
            <a:pPr defTabSz="281681">
              <a:spcAft>
                <a:spcPts val="606"/>
              </a:spcAft>
            </a:pPr>
            <a:r>
              <a:rPr lang="en-US" sz="262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</a:t>
            </a:r>
          </a:p>
          <a:p>
            <a:pPr defTabSz="281681">
              <a:spcAft>
                <a:spcPts val="606"/>
              </a:spcAft>
            </a:pPr>
            <a:r>
              <a:rPr lang="en-US" sz="2626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Evaluator</a:t>
            </a:r>
          </a:p>
          <a:p>
            <a:pPr defTabSz="281681">
              <a:spcAft>
                <a:spcPts val="606"/>
              </a:spcAft>
            </a:pPr>
            <a:r>
              <a:rPr lang="en-US" sz="262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Coach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104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D8DAE-1808-5D6D-28EA-529FF2E6F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143875" cy="5571065"/>
          </a:xfrm>
        </p:spPr>
        <p:txBody>
          <a:bodyPr anchor="ctr">
            <a:normAutofit/>
          </a:bodyPr>
          <a:lstStyle/>
          <a:p>
            <a:r>
              <a:rPr lang="en-US" sz="3300" dirty="0"/>
              <a:t>Positive attitudes are contagious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BB6C5F-0741-7C80-26F8-4133CC3991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440036"/>
              </p:ext>
            </p:extLst>
          </p:nvPr>
        </p:nvGraphicFramePr>
        <p:xfrm>
          <a:off x="643467" y="643467"/>
          <a:ext cx="6243992" cy="5571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1975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18576-6E54-9554-AB24-EF73C23F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Be an excellent communicator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D86570-4EE0-4E58-D6B4-D1C55FD1F0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143662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5027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5B126-D8BD-8074-68A9-BEB18AC4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251" y="847726"/>
            <a:ext cx="7252845" cy="4029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Strategy # 3</a:t>
            </a:r>
            <a:b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Be honest and open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AB564B-ADD8-4689-B47D-479E0B6B4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66900" y="1"/>
            <a:ext cx="3125099" cy="6858000"/>
          </a:xfrm>
          <a:prstGeom prst="rect">
            <a:avLst/>
          </a:prstGeom>
          <a:solidFill>
            <a:srgbClr val="363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4D109-15AA-4283-A14C-F630CD88D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895765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1E8C17-E280-423E-BE27-607AA18BD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066901" y="1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outerShdw blurRad="57150" dist="25400" algn="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418847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D8C2F-B9D8-6DC5-E52F-6E2F8CDE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Integrity!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14ED954-FD2A-23A7-32D4-6BCE8DE5D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475007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8310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0902F-3F99-CC68-93E1-292EDB89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anchor="ctr">
            <a:normAutofit/>
          </a:bodyPr>
          <a:lstStyle/>
          <a:p>
            <a:r>
              <a:rPr lang="en-US" sz="3400"/>
              <a:t>Let’s talk about counseling and feedback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B70FA105-BAC1-CA73-891F-A2B9927486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2400568"/>
              </p:ext>
            </p:extLst>
          </p:nvPr>
        </p:nvGraphicFramePr>
        <p:xfrm>
          <a:off x="4025069" y="444381"/>
          <a:ext cx="7497080" cy="5990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09149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3F48F-17B9-97ED-09FF-4280658FC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Feedback Loops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8C4488-F44A-DEB7-FA18-0BCE90285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6915" y="707802"/>
            <a:ext cx="6915663" cy="5446084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4080748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7449D-529B-D2CC-E76C-7FD29693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12" y="995517"/>
            <a:ext cx="5568089" cy="4795684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Sometimes we have to say </a:t>
            </a:r>
            <a:r>
              <a:rPr lang="en-US" sz="5400" b="1" u="sng" dirty="0"/>
              <a:t>NO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2CD89-22D7-4F2D-5E52-9A798A8C6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782" y="995517"/>
            <a:ext cx="4353751" cy="4795684"/>
          </a:xfrm>
        </p:spPr>
        <p:txBody>
          <a:bodyPr>
            <a:noAutofit/>
          </a:bodyPr>
          <a:lstStyle/>
          <a:p>
            <a:r>
              <a:rPr lang="en-US" sz="2800" dirty="0"/>
              <a:t>The hardest thing we do sometimes is have to admit that a certain person is not cut out for this field.</a:t>
            </a:r>
          </a:p>
          <a:p>
            <a:r>
              <a:rPr lang="en-US" sz="2800" dirty="0"/>
              <a:t>Have documentation</a:t>
            </a:r>
          </a:p>
          <a:p>
            <a:r>
              <a:rPr lang="en-US" sz="2800" dirty="0"/>
              <a:t>Show that all bridges have been crossed</a:t>
            </a:r>
          </a:p>
          <a:p>
            <a:r>
              <a:rPr lang="en-US" sz="2800" dirty="0"/>
              <a:t>Improvement plan</a:t>
            </a:r>
          </a:p>
          <a:p>
            <a:r>
              <a:rPr lang="en-US" sz="2800" dirty="0"/>
              <a:t>Final warning</a:t>
            </a:r>
          </a:p>
        </p:txBody>
      </p:sp>
    </p:spTree>
    <p:extLst>
      <p:ext uri="{BB962C8B-B14F-4D97-AF65-F5344CB8AC3E}">
        <p14:creationId xmlns:p14="http://schemas.microsoft.com/office/powerpoint/2010/main" val="4037953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04DFAAD-B518-D8FE-8464-0EA951B24F31}"/>
              </a:ext>
            </a:extLst>
          </p:cNvPr>
          <p:cNvSpPr txBox="1">
            <a:spLocks/>
          </p:cNvSpPr>
          <p:nvPr/>
        </p:nvSpPr>
        <p:spPr>
          <a:xfrm>
            <a:off x="610512" y="1223758"/>
            <a:ext cx="3600860" cy="543153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dirty="0">
                <a:solidFill>
                  <a:schemeClr val="accent1"/>
                </a:solidFill>
              </a:rPr>
              <a:t>Higher Order Thinking Skills (HOTS)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A4D31BA4-3F70-F801-0F21-B559762699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2823743"/>
              </p:ext>
            </p:extLst>
          </p:nvPr>
        </p:nvGraphicFramePr>
        <p:xfrm>
          <a:off x="5126418" y="552091"/>
          <a:ext cx="6224335" cy="5431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9033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Description automatically generated">
            <a:extLst>
              <a:ext uri="{FF2B5EF4-FFF2-40B4-BE49-F238E27FC236}">
                <a16:creationId xmlns:a16="http://schemas.microsoft.com/office/drawing/2014/main" id="{910F613E-C2DE-6AAF-38E6-6A95A35DD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045" y="416607"/>
            <a:ext cx="6024785" cy="602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21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6F2B1-D163-55A2-BDA1-B93AF753E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4363271"/>
            <a:ext cx="8676222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4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Understand when to teach &amp; What</a:t>
            </a:r>
          </a:p>
        </p:txBody>
      </p:sp>
      <p:pic>
        <p:nvPicPr>
          <p:cNvPr id="1026" name="Picture 2" descr="ASU develops world's first adaptive-learning biology degree | ASU News">
            <a:extLst>
              <a:ext uri="{FF2B5EF4-FFF2-40B4-BE49-F238E27FC236}">
                <a16:creationId xmlns:a16="http://schemas.microsoft.com/office/drawing/2014/main" id="{3E90F17B-D24B-4D8D-4490-38FCC35B3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457" y="722258"/>
            <a:ext cx="10916463" cy="3520557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257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C2D4-F9D4-5BE5-4CF0-6FD77DEFF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Have the hard conversations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DAEEFFD-424E-F86C-2170-F8F8B07267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3428583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87193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9BC3F-9E20-CA2F-117D-29A0A0155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179" y="714375"/>
            <a:ext cx="3332955" cy="5076826"/>
          </a:xfrm>
        </p:spPr>
        <p:txBody>
          <a:bodyPr anchor="ctr">
            <a:normAutofit/>
          </a:bodyPr>
          <a:lstStyle/>
          <a:p>
            <a:r>
              <a:rPr lang="en-US" sz="4000"/>
              <a:t>GRIEVING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CD6B0-BC1F-DE24-B152-245C57E6B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3046" y="714375"/>
            <a:ext cx="6253751" cy="573260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G</a:t>
            </a:r>
            <a:r>
              <a:rPr lang="en-US" i="1" dirty="0">
                <a:solidFill>
                  <a:schemeClr val="tx1"/>
                </a:solidFill>
              </a:rPr>
              <a:t>- Gather the family or other members present.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R</a:t>
            </a:r>
            <a:r>
              <a:rPr lang="en-US" i="1" dirty="0">
                <a:solidFill>
                  <a:schemeClr val="tx1"/>
                </a:solidFill>
              </a:rPr>
              <a:t> - Seek out resources to help with grief, such as religious, family, and friends.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– Identify yourself and name the deceased by name.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E</a:t>
            </a:r>
            <a:r>
              <a:rPr lang="en-US" i="1" dirty="0">
                <a:solidFill>
                  <a:schemeClr val="tx1"/>
                </a:solidFill>
              </a:rPr>
              <a:t> – Educate the family or friends to the brief events and information that you do know.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V </a:t>
            </a:r>
            <a:r>
              <a:rPr lang="en-US" i="1" dirty="0">
                <a:solidFill>
                  <a:schemeClr val="tx1"/>
                </a:solidFill>
              </a:rPr>
              <a:t>– Be clear and verify that the patient has died or is dead.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(_)</a:t>
            </a:r>
            <a:r>
              <a:rPr lang="en-US" i="1" dirty="0">
                <a:solidFill>
                  <a:schemeClr val="tx1"/>
                </a:solidFill>
              </a:rPr>
              <a:t> – Space is just that, giving a moment to let the news set in.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– Inquire or ask if there are any questions.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N</a:t>
            </a:r>
            <a:r>
              <a:rPr lang="en-US" i="1" dirty="0">
                <a:solidFill>
                  <a:schemeClr val="tx1"/>
                </a:solidFill>
              </a:rPr>
              <a:t> – Nuts and bolts… offer the members to say goodbye to the body.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i="1" dirty="0">
                <a:solidFill>
                  <a:schemeClr val="tx1"/>
                </a:solidFill>
              </a:rPr>
              <a:t>G</a:t>
            </a:r>
            <a:r>
              <a:rPr lang="en-US" i="1" dirty="0">
                <a:solidFill>
                  <a:schemeClr val="tx1"/>
                </a:solidFill>
              </a:rPr>
              <a:t> – Give them contact information or resources to assist.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248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AAB0C47-03D3-4EC5-9300-FE0F71014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ED995-B208-90E7-4112-3A10DD82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2793" y="643467"/>
            <a:ext cx="7795740" cy="42803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Strategy #4</a:t>
            </a:r>
            <a:b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Realize what you are evaluating </a:t>
            </a:r>
            <a:r>
              <a:rPr lang="en-US" sz="6600" b="0" i="0" u="sng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AND</a:t>
            </a:r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why.</a:t>
            </a:r>
          </a:p>
        </p:txBody>
      </p:sp>
      <p:sp useBgFill="1">
        <p:nvSpPr>
          <p:cNvPr id="13" name="Rounded Rectangle 9">
            <a:extLst>
              <a:ext uri="{FF2B5EF4-FFF2-40B4-BE49-F238E27FC236}">
                <a16:creationId xmlns:a16="http://schemas.microsoft.com/office/drawing/2014/main" id="{8EC4BECB-3915-428C-B97E-9B2A95053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91" y="0"/>
            <a:ext cx="3401878" cy="6857999"/>
          </a:xfrm>
          <a:prstGeom prst="roundRect">
            <a:avLst>
              <a:gd name="adj" fmla="val 0"/>
            </a:avLst>
          </a:prstGeom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FE8E50-044C-4BD7-A1B4-BC8AF7CDC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16469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outerShdw blurRad="508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70736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7D85-7224-1D7F-E947-6A64753B3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Fundamentals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1C86B215-D92C-09EE-AFC7-9BE989C4A0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136045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001210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B085-1ABF-2631-34DF-FF9EAA43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define our KSA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34556-2768-A84E-B174-890EA406D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1413" y="2090738"/>
            <a:ext cx="2946866" cy="576262"/>
          </a:xfrm>
        </p:spPr>
        <p:txBody>
          <a:bodyPr/>
          <a:lstStyle/>
          <a:p>
            <a:pPr algn="ctr"/>
            <a:r>
              <a:rPr lang="en-US" sz="3600" i="1" dirty="0"/>
              <a:t>Knowledge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4136B-E492-7FDD-0968-AB14DB17B984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383983" y="2797628"/>
            <a:ext cx="2927350" cy="3589338"/>
          </a:xfrm>
        </p:spPr>
        <p:txBody>
          <a:bodyPr>
            <a:normAutofit/>
          </a:bodyPr>
          <a:lstStyle/>
          <a:p>
            <a:r>
              <a:rPr lang="en-US" sz="2800" dirty="0"/>
              <a:t>The book or didactic learning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A49504-91FF-75E6-7E39-00DA89E543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92125" y="2090738"/>
            <a:ext cx="2936241" cy="576262"/>
          </a:xfrm>
        </p:spPr>
        <p:txBody>
          <a:bodyPr/>
          <a:lstStyle/>
          <a:p>
            <a:pPr algn="ctr"/>
            <a:r>
              <a:rPr lang="en-US" sz="3600" i="1" dirty="0"/>
              <a:t>Skills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AEDF75-0285-9BA0-A604-5662299BC9EC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604626" y="2797628"/>
            <a:ext cx="2946794" cy="3589338"/>
          </a:xfrm>
        </p:spPr>
        <p:txBody>
          <a:bodyPr>
            <a:normAutofit/>
          </a:bodyPr>
          <a:lstStyle/>
          <a:p>
            <a:r>
              <a:rPr lang="en-US" sz="2800" dirty="0"/>
              <a:t>Step-by-step processes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996ED0-AA39-AEC4-0B6F-F12DCAC9AC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3166" y="2090738"/>
            <a:ext cx="2932113" cy="576262"/>
          </a:xfrm>
        </p:spPr>
        <p:txBody>
          <a:bodyPr/>
          <a:lstStyle/>
          <a:p>
            <a:pPr algn="ctr"/>
            <a:r>
              <a:rPr lang="en-US" sz="3600" i="1" dirty="0"/>
              <a:t>Abilities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6620C2-D446-9C4B-1FCE-703F54CFE560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856220" y="2797628"/>
            <a:ext cx="2932113" cy="3589338"/>
          </a:xfrm>
        </p:spPr>
        <p:txBody>
          <a:bodyPr>
            <a:normAutofit/>
          </a:bodyPr>
          <a:lstStyle/>
          <a:p>
            <a:r>
              <a:rPr lang="en-US" sz="2800" dirty="0"/>
              <a:t>Problem-solving and troubleshooting</a:t>
            </a:r>
          </a:p>
        </p:txBody>
      </p:sp>
    </p:spTree>
    <p:extLst>
      <p:ext uri="{BB962C8B-B14F-4D97-AF65-F5344CB8AC3E}">
        <p14:creationId xmlns:p14="http://schemas.microsoft.com/office/powerpoint/2010/main" val="776511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FE16-206B-92A3-0124-E8983C44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1430179"/>
            <a:ext cx="3029313" cy="3675908"/>
          </a:xfrm>
        </p:spPr>
        <p:txBody>
          <a:bodyPr anchor="ctr">
            <a:normAutofit/>
          </a:bodyPr>
          <a:lstStyle/>
          <a:p>
            <a:r>
              <a:rPr lang="en-US" sz="4000" dirty="0"/>
              <a:t>What KSA do you want them to attain?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5EF07A1-029E-C874-2170-80DC22FF27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546080"/>
              </p:ext>
            </p:extLst>
          </p:nvPr>
        </p:nvGraphicFramePr>
        <p:xfrm>
          <a:off x="5054375" y="965200"/>
          <a:ext cx="6046133" cy="4605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05138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9AA20-7389-6E48-990C-835492919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FTO Training Matrix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FBC9B481-FBF4-5737-3192-91679D5F0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15" y="837470"/>
            <a:ext cx="6915663" cy="5186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7" name="Picture 6" descr="A cartoon of a firefighter with an axe&#10;&#10;Description automatically generated">
            <a:extLst>
              <a:ext uri="{FF2B5EF4-FFF2-40B4-BE49-F238E27FC236}">
                <a16:creationId xmlns:a16="http://schemas.microsoft.com/office/drawing/2014/main" id="{BB548F61-5518-0AA1-DE1C-912A388ED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69818"/>
            <a:ext cx="1348509" cy="134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409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AAB0C47-03D3-4EC5-9300-FE0F71014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BF8D49-BF11-2B92-D3E7-7D12970E8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2793" y="643467"/>
            <a:ext cx="7795740" cy="42803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Strategy #5 Understand your audience</a:t>
            </a:r>
          </a:p>
        </p:txBody>
      </p:sp>
      <p:sp useBgFill="1">
        <p:nvSpPr>
          <p:cNvPr id="9" name="Rounded Rectangle 9">
            <a:extLst>
              <a:ext uri="{FF2B5EF4-FFF2-40B4-BE49-F238E27FC236}">
                <a16:creationId xmlns:a16="http://schemas.microsoft.com/office/drawing/2014/main" id="{8EC4BECB-3915-428C-B97E-9B2A95053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91" y="0"/>
            <a:ext cx="3401878" cy="6857999"/>
          </a:xfrm>
          <a:prstGeom prst="roundRect">
            <a:avLst>
              <a:gd name="adj" fmla="val 0"/>
            </a:avLst>
          </a:prstGeom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FE8E50-044C-4BD7-A1B4-BC8AF7CDC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16469" y="0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outerShdw blurRad="508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45642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3A925-1CB0-BB07-50E8-3356E494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Understand who you are training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37CD564-8FA8-CD93-9FA0-F1CF3732E5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2882004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49637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hart of generations in the workforce&#10;&#10;Description automatically generated with medium confidence">
            <a:extLst>
              <a:ext uri="{FF2B5EF4-FFF2-40B4-BE49-F238E27FC236}">
                <a16:creationId xmlns:a16="http://schemas.microsoft.com/office/drawing/2014/main" id="{21213F24-A316-0B5E-7331-CE8FA6F55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284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3E801-0BFF-7FC4-CFC7-7895DC4DB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 dirty="0"/>
              <a:t>Socio Economic Status (SES)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706EE8B-571D-E3D6-6931-D67430712F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847197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890578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83549-3123-C3DD-78E5-B231EC57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507160"/>
            <a:ext cx="3481251" cy="5438730"/>
          </a:xfrm>
        </p:spPr>
        <p:txBody>
          <a:bodyPr>
            <a:normAutofit/>
          </a:bodyPr>
          <a:lstStyle/>
          <a:p>
            <a:r>
              <a:rPr lang="en-US" sz="5400" dirty="0"/>
              <a:t>You must understand your staff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1CE91F-CFAE-9AA4-01D1-811284CE5BF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26280" y="512064"/>
          <a:ext cx="6830568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7689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B81AC-3466-033A-006C-4134B270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251" y="847726"/>
            <a:ext cx="7252845" cy="40294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 b="0" i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Strategy #6 Patience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AB564B-ADD8-4689-B47D-479E0B6B4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66900" y="1"/>
            <a:ext cx="3125099" cy="6858000"/>
          </a:xfrm>
          <a:prstGeom prst="rect">
            <a:avLst/>
          </a:prstGeom>
          <a:solidFill>
            <a:srgbClr val="363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4D109-15AA-4283-A14C-F630CD88D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895765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1E8C17-E280-423E-BE27-607AA18BD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066901" y="1"/>
            <a:ext cx="0" cy="68580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outerShdw blurRad="57150" dist="25400" algn="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355994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F05B7-6539-A148-D451-4953FFA6B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106" y="609600"/>
            <a:ext cx="336913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0" i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Dunning-Kreger Effect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87CD7DBE-D8D7-AB6F-B337-1313EFAC29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15" y="1176050"/>
            <a:ext cx="6915663" cy="450958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816934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C33ED-B81C-0242-A097-05E9D292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en-US"/>
              <a:t>Step back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BAC82C0-BC13-CD4F-0394-335BA3BFB9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2034977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77203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3B651-6318-2818-840E-9EB6C713B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889" y="1607089"/>
            <a:ext cx="8676222" cy="36438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0" i="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So… where do we go from here?</a:t>
            </a:r>
          </a:p>
        </p:txBody>
      </p:sp>
    </p:spTree>
    <p:extLst>
      <p:ext uri="{BB962C8B-B14F-4D97-AF65-F5344CB8AC3E}">
        <p14:creationId xmlns:p14="http://schemas.microsoft.com/office/powerpoint/2010/main" val="341940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2111-795D-3E0D-5E0E-CB1621B7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599"/>
            <a:ext cx="6132446" cy="2009775"/>
          </a:xfrm>
        </p:spPr>
        <p:txBody>
          <a:bodyPr>
            <a:normAutofit/>
          </a:bodyPr>
          <a:lstStyle/>
          <a:p>
            <a:pPr algn="ctr"/>
            <a:r>
              <a:rPr lang="en-US" i="1">
                <a:latin typeface="Century Gothic" panose="020B0502020202020204" pitchFamily="34" charset="0"/>
              </a:rPr>
              <a:t>THANKS FOR COMING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E7B671D3-AF82-F856-50EE-55539351D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8918507"/>
              </p:ext>
            </p:extLst>
          </p:nvPr>
        </p:nvGraphicFramePr>
        <p:xfrm>
          <a:off x="982766" y="2153541"/>
          <a:ext cx="6292680" cy="3909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qr code with a few squares&#10;&#10;Description automatically generated">
            <a:extLst>
              <a:ext uri="{FF2B5EF4-FFF2-40B4-BE49-F238E27FC236}">
                <a16:creationId xmlns:a16="http://schemas.microsoft.com/office/drawing/2014/main" id="{BCDC11B7-576F-8F87-7F76-28889824AD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2725" y="3799266"/>
            <a:ext cx="2518286" cy="2529094"/>
          </a:xfrm>
          <a:custGeom>
            <a:avLst/>
            <a:gdLst/>
            <a:ahLst/>
            <a:cxnLst/>
            <a:rect l="l" t="t" r="r" b="b"/>
            <a:pathLst>
              <a:path w="3416888" h="3240120">
                <a:moveTo>
                  <a:pt x="0" y="0"/>
                </a:moveTo>
                <a:lnTo>
                  <a:pt x="3416888" y="0"/>
                </a:lnTo>
                <a:lnTo>
                  <a:pt x="3416888" y="3119948"/>
                </a:lnTo>
                <a:cubicBezTo>
                  <a:pt x="3416888" y="3186317"/>
                  <a:pt x="3363085" y="3240120"/>
                  <a:pt x="3296716" y="3240120"/>
                </a:cubicBezTo>
                <a:lnTo>
                  <a:pt x="120172" y="3240120"/>
                </a:lnTo>
                <a:cubicBezTo>
                  <a:pt x="53803" y="3240120"/>
                  <a:pt x="0" y="3186317"/>
                  <a:pt x="0" y="3119948"/>
                </a:cubicBezTo>
                <a:close/>
              </a:path>
            </a:pathLst>
          </a:cu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8" name="Picture 7" descr="A book with white text&#10;&#10;Description automatically generated">
            <a:extLst>
              <a:ext uri="{FF2B5EF4-FFF2-40B4-BE49-F238E27FC236}">
                <a16:creationId xmlns:a16="http://schemas.microsoft.com/office/drawing/2014/main" id="{A0BAA55D-D3D3-F578-F474-D1303070D9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676" y="287913"/>
            <a:ext cx="3359558" cy="335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29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48265</TotalTime>
  <Words>1069</Words>
  <Application>Microsoft Office PowerPoint</Application>
  <PresentationFormat>Widescreen</PresentationFormat>
  <Paragraphs>173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Century Gothic</vt:lpstr>
      <vt:lpstr>Mesh</vt:lpstr>
      <vt:lpstr>Winning Strategies for the Field Training Officer</vt:lpstr>
      <vt:lpstr>Who am I?</vt:lpstr>
      <vt:lpstr>DOWN AND DIRTY!</vt:lpstr>
      <vt:lpstr>Let’s break all this down…</vt:lpstr>
      <vt:lpstr>Strategy # 1 Start with the end in mind</vt:lpstr>
      <vt:lpstr>Is your program organized?</vt:lpstr>
      <vt:lpstr>Have a vision for where you want to go</vt:lpstr>
      <vt:lpstr>Create a Routine &amp; Schedule</vt:lpstr>
      <vt:lpstr>Program information is clear</vt:lpstr>
      <vt:lpstr>Legally speaking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Strategy # 2 Know AND understand your role.</vt:lpstr>
      <vt:lpstr>You are the FTO, not the mentor!</vt:lpstr>
      <vt:lpstr>Compare the roles</vt:lpstr>
      <vt:lpstr>Positive attitudes are contagious</vt:lpstr>
      <vt:lpstr>Be an excellent communicator</vt:lpstr>
      <vt:lpstr>Strategy # 3 Be honest and open</vt:lpstr>
      <vt:lpstr>Integrity!</vt:lpstr>
      <vt:lpstr>Let’s talk about counseling and feedback</vt:lpstr>
      <vt:lpstr>Feedback Loops</vt:lpstr>
      <vt:lpstr>Sometimes we have to say NO</vt:lpstr>
      <vt:lpstr>PowerPoint Presentation</vt:lpstr>
      <vt:lpstr>PowerPoint Presentation</vt:lpstr>
      <vt:lpstr>Understand when to teach &amp; What</vt:lpstr>
      <vt:lpstr>Have the hard conversations</vt:lpstr>
      <vt:lpstr>GRIEVING</vt:lpstr>
      <vt:lpstr>Strategy #4 Realize what you are evaluating AND why.</vt:lpstr>
      <vt:lpstr>Fundamentals</vt:lpstr>
      <vt:lpstr>Let’s define our KSA</vt:lpstr>
      <vt:lpstr>What KSA do you want them to attain?</vt:lpstr>
      <vt:lpstr>FTO Training Matrix</vt:lpstr>
      <vt:lpstr>Strategy #5 Understand your audience</vt:lpstr>
      <vt:lpstr>Understand who you are training</vt:lpstr>
      <vt:lpstr>PowerPoint Presentation</vt:lpstr>
      <vt:lpstr>Socio Economic Status (SES)</vt:lpstr>
      <vt:lpstr>You must understand your staff</vt:lpstr>
      <vt:lpstr>Strategy #6 Patience</vt:lpstr>
      <vt:lpstr>Dunning-Kreger Effect</vt:lpstr>
      <vt:lpstr>Step back</vt:lpstr>
      <vt:lpstr>So… where do we go from here?</vt:lpstr>
      <vt:lpstr>THANKS FOR COMING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SUCCESSFUL STRATEGIES FOR THE FTO</dc:title>
  <dc:creator>Marc D. Hill</dc:creator>
  <cp:lastModifiedBy>Marc Hill</cp:lastModifiedBy>
  <cp:revision>38</cp:revision>
  <dcterms:created xsi:type="dcterms:W3CDTF">2023-01-03T16:59:55Z</dcterms:created>
  <dcterms:modified xsi:type="dcterms:W3CDTF">2024-02-22T15:30:09Z</dcterms:modified>
</cp:coreProperties>
</file>