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0" r:id="rId1"/>
  </p:sldMasterIdLst>
  <p:sldIdLst>
    <p:sldId id="256" r:id="rId2"/>
    <p:sldId id="311" r:id="rId3"/>
    <p:sldId id="310" r:id="rId4"/>
    <p:sldId id="257" r:id="rId5"/>
    <p:sldId id="261" r:id="rId6"/>
    <p:sldId id="260" r:id="rId7"/>
    <p:sldId id="312" r:id="rId8"/>
    <p:sldId id="264" r:id="rId9"/>
    <p:sldId id="289" r:id="rId10"/>
    <p:sldId id="267" r:id="rId11"/>
    <p:sldId id="268" r:id="rId12"/>
    <p:sldId id="313" r:id="rId13"/>
    <p:sldId id="290" r:id="rId14"/>
    <p:sldId id="299" r:id="rId15"/>
    <p:sldId id="301" r:id="rId16"/>
    <p:sldId id="300" r:id="rId17"/>
    <p:sldId id="302" r:id="rId18"/>
    <p:sldId id="303" r:id="rId19"/>
    <p:sldId id="304" r:id="rId20"/>
    <p:sldId id="269" r:id="rId21"/>
    <p:sldId id="314" r:id="rId22"/>
    <p:sldId id="270" r:id="rId23"/>
    <p:sldId id="285" r:id="rId24"/>
    <p:sldId id="271" r:id="rId25"/>
    <p:sldId id="273" r:id="rId26"/>
    <p:sldId id="315" r:id="rId27"/>
    <p:sldId id="274" r:id="rId28"/>
    <p:sldId id="275" r:id="rId29"/>
    <p:sldId id="292" r:id="rId30"/>
    <p:sldId id="288" r:id="rId31"/>
    <p:sldId id="306" r:id="rId32"/>
    <p:sldId id="305" r:id="rId33"/>
    <p:sldId id="307" r:id="rId34"/>
    <p:sldId id="297" r:id="rId35"/>
    <p:sldId id="282" r:id="rId36"/>
    <p:sldId id="291" r:id="rId37"/>
    <p:sldId id="276" r:id="rId38"/>
    <p:sldId id="281" r:id="rId39"/>
    <p:sldId id="284" r:id="rId40"/>
    <p:sldId id="266" r:id="rId41"/>
    <p:sldId id="287" r:id="rId42"/>
    <p:sldId id="277" r:id="rId43"/>
    <p:sldId id="316" r:id="rId44"/>
    <p:sldId id="278" r:id="rId45"/>
    <p:sldId id="308" r:id="rId46"/>
    <p:sldId id="309" r:id="rId47"/>
    <p:sldId id="279" r:id="rId48"/>
    <p:sldId id="296" r:id="rId49"/>
    <p:sldId id="280" r:id="rId50"/>
    <p:sldId id="317" r:id="rId51"/>
    <p:sldId id="294" r:id="rId52"/>
    <p:sldId id="295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60" d="100"/>
          <a:sy n="60" d="100"/>
        </p:scale>
        <p:origin x="108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svg"/><Relationship Id="rId2" Type="http://schemas.openxmlformats.org/officeDocument/2006/relationships/image" Target="../media/image40.svg"/><Relationship Id="rId1" Type="http://schemas.openxmlformats.org/officeDocument/2006/relationships/image" Target="../media/image39.png"/><Relationship Id="rId6" Type="http://schemas.openxmlformats.org/officeDocument/2006/relationships/image" Target="../media/image44.sv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svg"/><Relationship Id="rId4" Type="http://schemas.openxmlformats.org/officeDocument/2006/relationships/image" Target="../media/image42.svg"/><Relationship Id="rId9" Type="http://schemas.openxmlformats.org/officeDocument/2006/relationships/image" Target="../media/image47.pn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svg"/><Relationship Id="rId1" Type="http://schemas.openxmlformats.org/officeDocument/2006/relationships/image" Target="../media/image51.png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10" Type="http://schemas.openxmlformats.org/officeDocument/2006/relationships/image" Target="../media/image60.svg"/><Relationship Id="rId4" Type="http://schemas.openxmlformats.org/officeDocument/2006/relationships/image" Target="../media/image54.svg"/><Relationship Id="rId9" Type="http://schemas.openxmlformats.org/officeDocument/2006/relationships/image" Target="../media/image59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svg"/><Relationship Id="rId2" Type="http://schemas.openxmlformats.org/officeDocument/2006/relationships/image" Target="../media/image40.svg"/><Relationship Id="rId1" Type="http://schemas.openxmlformats.org/officeDocument/2006/relationships/image" Target="../media/image39.png"/><Relationship Id="rId6" Type="http://schemas.openxmlformats.org/officeDocument/2006/relationships/image" Target="../media/image44.sv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svg"/><Relationship Id="rId4" Type="http://schemas.openxmlformats.org/officeDocument/2006/relationships/image" Target="../media/image42.svg"/><Relationship Id="rId9" Type="http://schemas.openxmlformats.org/officeDocument/2006/relationships/image" Target="../media/image47.pn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svg"/><Relationship Id="rId1" Type="http://schemas.openxmlformats.org/officeDocument/2006/relationships/image" Target="../media/image51.png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10" Type="http://schemas.openxmlformats.org/officeDocument/2006/relationships/image" Target="../media/image60.svg"/><Relationship Id="rId4" Type="http://schemas.openxmlformats.org/officeDocument/2006/relationships/image" Target="../media/image54.svg"/><Relationship Id="rId9" Type="http://schemas.openxmlformats.org/officeDocument/2006/relationships/image" Target="../media/image5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6_2">
  <dgm:title val=""/>
  <dgm:desc val=""/>
  <dgm:catLst>
    <dgm:cat type="accent6" pri="16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F52309-4FF5-4552-A3BF-F70F765048CB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E4BE9B-196E-429A-812A-333F2CC14A2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Why are we here?</a:t>
          </a:r>
        </a:p>
      </dgm:t>
    </dgm:pt>
    <dgm:pt modelId="{F6EB0699-2394-4E65-BC10-6C81E0086217}" type="parTrans" cxnId="{A12D063B-5B64-4E85-AF5F-3329DC0687A1}">
      <dgm:prSet/>
      <dgm:spPr/>
      <dgm:t>
        <a:bodyPr/>
        <a:lstStyle/>
        <a:p>
          <a:endParaRPr lang="en-US"/>
        </a:p>
      </dgm:t>
    </dgm:pt>
    <dgm:pt modelId="{94EACF48-202F-45AB-AE68-9622F077FB07}" type="sibTrans" cxnId="{A12D063B-5B64-4E85-AF5F-3329DC0687A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C744A20-8C8B-4860-93E5-C229661A562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Why are we doing this?</a:t>
          </a:r>
        </a:p>
      </dgm:t>
    </dgm:pt>
    <dgm:pt modelId="{FC0AB42E-412B-4534-AFCD-CC5589E0E7BB}" type="parTrans" cxnId="{1664CD6F-14D5-4E5A-A932-0C34FBB684CA}">
      <dgm:prSet/>
      <dgm:spPr/>
      <dgm:t>
        <a:bodyPr/>
        <a:lstStyle/>
        <a:p>
          <a:endParaRPr lang="en-US"/>
        </a:p>
      </dgm:t>
    </dgm:pt>
    <dgm:pt modelId="{30D034D2-8838-4064-ABF1-61F289AF9251}" type="sibTrans" cxnId="{1664CD6F-14D5-4E5A-A932-0C34FBB684C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209D646-C004-4AA3-B15F-B190DA9980C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What's our MO?</a:t>
          </a:r>
        </a:p>
      </dgm:t>
    </dgm:pt>
    <dgm:pt modelId="{6086EF61-A3DF-4B37-B793-A2C9F26D0590}" type="parTrans" cxnId="{6AB8D6CA-E3D2-4CD0-95F7-AABCB07E4832}">
      <dgm:prSet/>
      <dgm:spPr/>
      <dgm:t>
        <a:bodyPr/>
        <a:lstStyle/>
        <a:p>
          <a:endParaRPr lang="en-US"/>
        </a:p>
      </dgm:t>
    </dgm:pt>
    <dgm:pt modelId="{081640E0-ED69-429A-8A5D-F2CE9C924286}" type="sibTrans" cxnId="{6AB8D6CA-E3D2-4CD0-95F7-AABCB07E483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A1110DD-C625-4EDE-8C8B-329B807C799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What gets us out of bed in the morning?</a:t>
          </a:r>
        </a:p>
      </dgm:t>
    </dgm:pt>
    <dgm:pt modelId="{B8F6088E-7A78-4E59-9725-FC212B62DEEC}" type="parTrans" cxnId="{242DFB5B-8940-4565-B643-A33921081311}">
      <dgm:prSet/>
      <dgm:spPr/>
      <dgm:t>
        <a:bodyPr/>
        <a:lstStyle/>
        <a:p>
          <a:endParaRPr lang="en-US"/>
        </a:p>
      </dgm:t>
    </dgm:pt>
    <dgm:pt modelId="{AB7094A8-12F6-4C51-840D-FDDF44B8F50A}" type="sibTrans" cxnId="{242DFB5B-8940-4565-B643-A33921081311}">
      <dgm:prSet/>
      <dgm:spPr/>
      <dgm:t>
        <a:bodyPr/>
        <a:lstStyle/>
        <a:p>
          <a:endParaRPr lang="en-US"/>
        </a:p>
      </dgm:t>
    </dgm:pt>
    <dgm:pt modelId="{6ABC5245-C77C-4F03-9387-5714224D7FB0}" type="pres">
      <dgm:prSet presAssocID="{C1F52309-4FF5-4552-A3BF-F70F765048CB}" presName="root" presStyleCnt="0">
        <dgm:presLayoutVars>
          <dgm:dir/>
          <dgm:resizeHandles val="exact"/>
        </dgm:presLayoutVars>
      </dgm:prSet>
      <dgm:spPr/>
    </dgm:pt>
    <dgm:pt modelId="{6744A2FF-062C-464B-83B2-B8CDDED16D6E}" type="pres">
      <dgm:prSet presAssocID="{C1F52309-4FF5-4552-A3BF-F70F765048CB}" presName="container" presStyleCnt="0">
        <dgm:presLayoutVars>
          <dgm:dir/>
          <dgm:resizeHandles val="exact"/>
        </dgm:presLayoutVars>
      </dgm:prSet>
      <dgm:spPr/>
    </dgm:pt>
    <dgm:pt modelId="{2F43AC0B-FC99-4D04-8BDC-A99251663DC7}" type="pres">
      <dgm:prSet presAssocID="{ABE4BE9B-196E-429A-812A-333F2CC14A21}" presName="compNode" presStyleCnt="0"/>
      <dgm:spPr/>
    </dgm:pt>
    <dgm:pt modelId="{535241AC-50DE-4090-BCF5-C7C4FAD3F630}" type="pres">
      <dgm:prSet presAssocID="{ABE4BE9B-196E-429A-812A-333F2CC14A21}" presName="iconBgRect" presStyleLbl="bgShp" presStyleIdx="0" presStyleCnt="4"/>
      <dgm:spPr/>
    </dgm:pt>
    <dgm:pt modelId="{F89C6428-96B8-4DCF-9D28-3CB03BCE6124}" type="pres">
      <dgm:prSet presAssocID="{ABE4BE9B-196E-429A-812A-333F2CC14A2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162DD641-85CC-4168-BCB9-5F70EFAA2B33}" type="pres">
      <dgm:prSet presAssocID="{ABE4BE9B-196E-429A-812A-333F2CC14A21}" presName="spaceRect" presStyleCnt="0"/>
      <dgm:spPr/>
    </dgm:pt>
    <dgm:pt modelId="{897FF590-9344-458D-B1E8-A66C11083EB0}" type="pres">
      <dgm:prSet presAssocID="{ABE4BE9B-196E-429A-812A-333F2CC14A21}" presName="textRect" presStyleLbl="revTx" presStyleIdx="0" presStyleCnt="4">
        <dgm:presLayoutVars>
          <dgm:chMax val="1"/>
          <dgm:chPref val="1"/>
        </dgm:presLayoutVars>
      </dgm:prSet>
      <dgm:spPr/>
    </dgm:pt>
    <dgm:pt modelId="{4B97FDF3-3167-43E1-B885-2DA635B0D8C8}" type="pres">
      <dgm:prSet presAssocID="{94EACF48-202F-45AB-AE68-9622F077FB07}" presName="sibTrans" presStyleLbl="sibTrans2D1" presStyleIdx="0" presStyleCnt="0"/>
      <dgm:spPr/>
    </dgm:pt>
    <dgm:pt modelId="{6097BEF8-0F2F-4849-B12C-8027C734F224}" type="pres">
      <dgm:prSet presAssocID="{AC744A20-8C8B-4860-93E5-C229661A5625}" presName="compNode" presStyleCnt="0"/>
      <dgm:spPr/>
    </dgm:pt>
    <dgm:pt modelId="{494FE9D9-E573-4EE3-8430-AFD6595F7416}" type="pres">
      <dgm:prSet presAssocID="{AC744A20-8C8B-4860-93E5-C229661A5625}" presName="iconBgRect" presStyleLbl="bgShp" presStyleIdx="1" presStyleCnt="4"/>
      <dgm:spPr/>
    </dgm:pt>
    <dgm:pt modelId="{1B2E0626-9322-432A-8E99-1B1271BD6833}" type="pres">
      <dgm:prSet presAssocID="{AC744A20-8C8B-4860-93E5-C229661A562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ircles with Arrows"/>
        </a:ext>
      </dgm:extLst>
    </dgm:pt>
    <dgm:pt modelId="{EB4E073D-4AAA-4A0B-8912-B3433417DD55}" type="pres">
      <dgm:prSet presAssocID="{AC744A20-8C8B-4860-93E5-C229661A5625}" presName="spaceRect" presStyleCnt="0"/>
      <dgm:spPr/>
    </dgm:pt>
    <dgm:pt modelId="{3FE05913-6225-493A-B443-F5795D276D7A}" type="pres">
      <dgm:prSet presAssocID="{AC744A20-8C8B-4860-93E5-C229661A5625}" presName="textRect" presStyleLbl="revTx" presStyleIdx="1" presStyleCnt="4">
        <dgm:presLayoutVars>
          <dgm:chMax val="1"/>
          <dgm:chPref val="1"/>
        </dgm:presLayoutVars>
      </dgm:prSet>
      <dgm:spPr/>
    </dgm:pt>
    <dgm:pt modelId="{502957B9-C893-477F-BE3D-F1BDC534D2A6}" type="pres">
      <dgm:prSet presAssocID="{30D034D2-8838-4064-ABF1-61F289AF9251}" presName="sibTrans" presStyleLbl="sibTrans2D1" presStyleIdx="0" presStyleCnt="0"/>
      <dgm:spPr/>
    </dgm:pt>
    <dgm:pt modelId="{B23889C6-AD7E-4BF1-9803-B01626BD1BCD}" type="pres">
      <dgm:prSet presAssocID="{C209D646-C004-4AA3-B15F-B190DA9980C5}" presName="compNode" presStyleCnt="0"/>
      <dgm:spPr/>
    </dgm:pt>
    <dgm:pt modelId="{2C38C1F5-1FD7-42D0-9C39-240FA31C8628}" type="pres">
      <dgm:prSet presAssocID="{C209D646-C004-4AA3-B15F-B190DA9980C5}" presName="iconBgRect" presStyleLbl="bgShp" presStyleIdx="2" presStyleCnt="4"/>
      <dgm:spPr/>
    </dgm:pt>
    <dgm:pt modelId="{1C2E6A7F-D42A-4D9F-A15F-F1BB4D3058DB}" type="pres">
      <dgm:prSet presAssocID="{C209D646-C004-4AA3-B15F-B190DA9980C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p and bucket"/>
        </a:ext>
      </dgm:extLst>
    </dgm:pt>
    <dgm:pt modelId="{29CEDEF1-6AF6-4A12-A696-8974639108C7}" type="pres">
      <dgm:prSet presAssocID="{C209D646-C004-4AA3-B15F-B190DA9980C5}" presName="spaceRect" presStyleCnt="0"/>
      <dgm:spPr/>
    </dgm:pt>
    <dgm:pt modelId="{F3190360-63C8-49B8-B10A-1A00267C851D}" type="pres">
      <dgm:prSet presAssocID="{C209D646-C004-4AA3-B15F-B190DA9980C5}" presName="textRect" presStyleLbl="revTx" presStyleIdx="2" presStyleCnt="4">
        <dgm:presLayoutVars>
          <dgm:chMax val="1"/>
          <dgm:chPref val="1"/>
        </dgm:presLayoutVars>
      </dgm:prSet>
      <dgm:spPr/>
    </dgm:pt>
    <dgm:pt modelId="{E44FB1EF-E25A-4116-882E-2DB32318AD77}" type="pres">
      <dgm:prSet presAssocID="{081640E0-ED69-429A-8A5D-F2CE9C924286}" presName="sibTrans" presStyleLbl="sibTrans2D1" presStyleIdx="0" presStyleCnt="0"/>
      <dgm:spPr/>
    </dgm:pt>
    <dgm:pt modelId="{1B5685FB-04BC-4CD0-8A6E-D4C6888542D9}" type="pres">
      <dgm:prSet presAssocID="{6A1110DD-C625-4EDE-8C8B-329B807C799F}" presName="compNode" presStyleCnt="0"/>
      <dgm:spPr/>
    </dgm:pt>
    <dgm:pt modelId="{D8A94C72-09D4-4448-8055-9D9BD2110A81}" type="pres">
      <dgm:prSet presAssocID="{6A1110DD-C625-4EDE-8C8B-329B807C799F}" presName="iconBgRect" presStyleLbl="bgShp" presStyleIdx="3" presStyleCnt="4"/>
      <dgm:spPr/>
    </dgm:pt>
    <dgm:pt modelId="{3808C6FC-34F4-4DDF-B735-98C198F33BBF}" type="pres">
      <dgm:prSet presAssocID="{6A1110DD-C625-4EDE-8C8B-329B807C799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ed"/>
        </a:ext>
      </dgm:extLst>
    </dgm:pt>
    <dgm:pt modelId="{0ED9E696-E5F4-4B56-A08E-33CD7C6C394F}" type="pres">
      <dgm:prSet presAssocID="{6A1110DD-C625-4EDE-8C8B-329B807C799F}" presName="spaceRect" presStyleCnt="0"/>
      <dgm:spPr/>
    </dgm:pt>
    <dgm:pt modelId="{43AA252B-E92C-4FFC-8325-221234432FED}" type="pres">
      <dgm:prSet presAssocID="{6A1110DD-C625-4EDE-8C8B-329B807C799F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D7368F14-2538-46BA-8EA5-10C102B507CD}" type="presOf" srcId="{C209D646-C004-4AA3-B15F-B190DA9980C5}" destId="{F3190360-63C8-49B8-B10A-1A00267C851D}" srcOrd="0" destOrd="0" presId="urn:microsoft.com/office/officeart/2018/2/layout/IconCircleList"/>
    <dgm:cxn modelId="{5A697019-6F0D-4BB3-BA92-71CE49A1A52C}" type="presOf" srcId="{94EACF48-202F-45AB-AE68-9622F077FB07}" destId="{4B97FDF3-3167-43E1-B885-2DA635B0D8C8}" srcOrd="0" destOrd="0" presId="urn:microsoft.com/office/officeart/2018/2/layout/IconCircleList"/>
    <dgm:cxn modelId="{52D86C26-FD93-4DE6-A335-12E586951532}" type="presOf" srcId="{6A1110DD-C625-4EDE-8C8B-329B807C799F}" destId="{43AA252B-E92C-4FFC-8325-221234432FED}" srcOrd="0" destOrd="0" presId="urn:microsoft.com/office/officeart/2018/2/layout/IconCircleList"/>
    <dgm:cxn modelId="{4485A636-C96A-4CAC-AEA8-9143AF4B40A3}" type="presOf" srcId="{C1F52309-4FF5-4552-A3BF-F70F765048CB}" destId="{6ABC5245-C77C-4F03-9387-5714224D7FB0}" srcOrd="0" destOrd="0" presId="urn:microsoft.com/office/officeart/2018/2/layout/IconCircleList"/>
    <dgm:cxn modelId="{70442538-0B19-464D-9EB7-4CF66EBE63EC}" type="presOf" srcId="{ABE4BE9B-196E-429A-812A-333F2CC14A21}" destId="{897FF590-9344-458D-B1E8-A66C11083EB0}" srcOrd="0" destOrd="0" presId="urn:microsoft.com/office/officeart/2018/2/layout/IconCircleList"/>
    <dgm:cxn modelId="{A12D063B-5B64-4E85-AF5F-3329DC0687A1}" srcId="{C1F52309-4FF5-4552-A3BF-F70F765048CB}" destId="{ABE4BE9B-196E-429A-812A-333F2CC14A21}" srcOrd="0" destOrd="0" parTransId="{F6EB0699-2394-4E65-BC10-6C81E0086217}" sibTransId="{94EACF48-202F-45AB-AE68-9622F077FB07}"/>
    <dgm:cxn modelId="{242DFB5B-8940-4565-B643-A33921081311}" srcId="{C1F52309-4FF5-4552-A3BF-F70F765048CB}" destId="{6A1110DD-C625-4EDE-8C8B-329B807C799F}" srcOrd="3" destOrd="0" parTransId="{B8F6088E-7A78-4E59-9725-FC212B62DEEC}" sibTransId="{AB7094A8-12F6-4C51-840D-FDDF44B8F50A}"/>
    <dgm:cxn modelId="{1664CD6F-14D5-4E5A-A932-0C34FBB684CA}" srcId="{C1F52309-4FF5-4552-A3BF-F70F765048CB}" destId="{AC744A20-8C8B-4860-93E5-C229661A5625}" srcOrd="1" destOrd="0" parTransId="{FC0AB42E-412B-4534-AFCD-CC5589E0E7BB}" sibTransId="{30D034D2-8838-4064-ABF1-61F289AF9251}"/>
    <dgm:cxn modelId="{EA3D6EA5-74B9-4852-9437-865714A5EE3E}" type="presOf" srcId="{30D034D2-8838-4064-ABF1-61F289AF9251}" destId="{502957B9-C893-477F-BE3D-F1BDC534D2A6}" srcOrd="0" destOrd="0" presId="urn:microsoft.com/office/officeart/2018/2/layout/IconCircleList"/>
    <dgm:cxn modelId="{BE1934C7-F500-48AE-84A4-6BE2447730B9}" type="presOf" srcId="{AC744A20-8C8B-4860-93E5-C229661A5625}" destId="{3FE05913-6225-493A-B443-F5795D276D7A}" srcOrd="0" destOrd="0" presId="urn:microsoft.com/office/officeart/2018/2/layout/IconCircleList"/>
    <dgm:cxn modelId="{6AB8D6CA-E3D2-4CD0-95F7-AABCB07E4832}" srcId="{C1F52309-4FF5-4552-A3BF-F70F765048CB}" destId="{C209D646-C004-4AA3-B15F-B190DA9980C5}" srcOrd="2" destOrd="0" parTransId="{6086EF61-A3DF-4B37-B793-A2C9F26D0590}" sibTransId="{081640E0-ED69-429A-8A5D-F2CE9C924286}"/>
    <dgm:cxn modelId="{64F36AEE-DA81-4D3C-B2E6-F3200403A96B}" type="presOf" srcId="{081640E0-ED69-429A-8A5D-F2CE9C924286}" destId="{E44FB1EF-E25A-4116-882E-2DB32318AD77}" srcOrd="0" destOrd="0" presId="urn:microsoft.com/office/officeart/2018/2/layout/IconCircleList"/>
    <dgm:cxn modelId="{3D4FC5C2-9246-4344-A5F7-FF7B9CC01501}" type="presParOf" srcId="{6ABC5245-C77C-4F03-9387-5714224D7FB0}" destId="{6744A2FF-062C-464B-83B2-B8CDDED16D6E}" srcOrd="0" destOrd="0" presId="urn:microsoft.com/office/officeart/2018/2/layout/IconCircleList"/>
    <dgm:cxn modelId="{01AF9060-8340-4480-B8CF-CC1F0246E555}" type="presParOf" srcId="{6744A2FF-062C-464B-83B2-B8CDDED16D6E}" destId="{2F43AC0B-FC99-4D04-8BDC-A99251663DC7}" srcOrd="0" destOrd="0" presId="urn:microsoft.com/office/officeart/2018/2/layout/IconCircleList"/>
    <dgm:cxn modelId="{B5C60D1D-604F-4F1F-9268-E264ABDB5689}" type="presParOf" srcId="{2F43AC0B-FC99-4D04-8BDC-A99251663DC7}" destId="{535241AC-50DE-4090-BCF5-C7C4FAD3F630}" srcOrd="0" destOrd="0" presId="urn:microsoft.com/office/officeart/2018/2/layout/IconCircleList"/>
    <dgm:cxn modelId="{E6B2BC50-BD54-4C27-8484-41A0D0131130}" type="presParOf" srcId="{2F43AC0B-FC99-4D04-8BDC-A99251663DC7}" destId="{F89C6428-96B8-4DCF-9D28-3CB03BCE6124}" srcOrd="1" destOrd="0" presId="urn:microsoft.com/office/officeart/2018/2/layout/IconCircleList"/>
    <dgm:cxn modelId="{34ED6C95-023F-4D78-A49D-1A181AB5A620}" type="presParOf" srcId="{2F43AC0B-FC99-4D04-8BDC-A99251663DC7}" destId="{162DD641-85CC-4168-BCB9-5F70EFAA2B33}" srcOrd="2" destOrd="0" presId="urn:microsoft.com/office/officeart/2018/2/layout/IconCircleList"/>
    <dgm:cxn modelId="{78C5846F-3CA4-4E9F-9109-5F03BE609A34}" type="presParOf" srcId="{2F43AC0B-FC99-4D04-8BDC-A99251663DC7}" destId="{897FF590-9344-458D-B1E8-A66C11083EB0}" srcOrd="3" destOrd="0" presId="urn:microsoft.com/office/officeart/2018/2/layout/IconCircleList"/>
    <dgm:cxn modelId="{0ACD3589-5156-4286-91A3-F4303E824C95}" type="presParOf" srcId="{6744A2FF-062C-464B-83B2-B8CDDED16D6E}" destId="{4B97FDF3-3167-43E1-B885-2DA635B0D8C8}" srcOrd="1" destOrd="0" presId="urn:microsoft.com/office/officeart/2018/2/layout/IconCircleList"/>
    <dgm:cxn modelId="{6C7C5C38-D2C0-4011-8C36-9FA208FFD0B3}" type="presParOf" srcId="{6744A2FF-062C-464B-83B2-B8CDDED16D6E}" destId="{6097BEF8-0F2F-4849-B12C-8027C734F224}" srcOrd="2" destOrd="0" presId="urn:microsoft.com/office/officeart/2018/2/layout/IconCircleList"/>
    <dgm:cxn modelId="{E08DFF7B-A667-429C-8CDF-98EC9A88AAA6}" type="presParOf" srcId="{6097BEF8-0F2F-4849-B12C-8027C734F224}" destId="{494FE9D9-E573-4EE3-8430-AFD6595F7416}" srcOrd="0" destOrd="0" presId="urn:microsoft.com/office/officeart/2018/2/layout/IconCircleList"/>
    <dgm:cxn modelId="{C4FB531B-7E33-442E-B585-C3A96DF6F2C4}" type="presParOf" srcId="{6097BEF8-0F2F-4849-B12C-8027C734F224}" destId="{1B2E0626-9322-432A-8E99-1B1271BD6833}" srcOrd="1" destOrd="0" presId="urn:microsoft.com/office/officeart/2018/2/layout/IconCircleList"/>
    <dgm:cxn modelId="{D73F5BF3-9160-4A64-960F-C73B8A905681}" type="presParOf" srcId="{6097BEF8-0F2F-4849-B12C-8027C734F224}" destId="{EB4E073D-4AAA-4A0B-8912-B3433417DD55}" srcOrd="2" destOrd="0" presId="urn:microsoft.com/office/officeart/2018/2/layout/IconCircleList"/>
    <dgm:cxn modelId="{CFD92732-BABA-4A36-B689-3CE6C2DA9F3D}" type="presParOf" srcId="{6097BEF8-0F2F-4849-B12C-8027C734F224}" destId="{3FE05913-6225-493A-B443-F5795D276D7A}" srcOrd="3" destOrd="0" presId="urn:microsoft.com/office/officeart/2018/2/layout/IconCircleList"/>
    <dgm:cxn modelId="{EED8BAEA-6FA3-4F8B-82C3-24B8371DFD9E}" type="presParOf" srcId="{6744A2FF-062C-464B-83B2-B8CDDED16D6E}" destId="{502957B9-C893-477F-BE3D-F1BDC534D2A6}" srcOrd="3" destOrd="0" presId="urn:microsoft.com/office/officeart/2018/2/layout/IconCircleList"/>
    <dgm:cxn modelId="{5B55874A-AE82-4D07-BB95-B030F99A8B94}" type="presParOf" srcId="{6744A2FF-062C-464B-83B2-B8CDDED16D6E}" destId="{B23889C6-AD7E-4BF1-9803-B01626BD1BCD}" srcOrd="4" destOrd="0" presId="urn:microsoft.com/office/officeart/2018/2/layout/IconCircleList"/>
    <dgm:cxn modelId="{C35AEEC3-D366-4ABA-B6BA-ED1AB9469565}" type="presParOf" srcId="{B23889C6-AD7E-4BF1-9803-B01626BD1BCD}" destId="{2C38C1F5-1FD7-42D0-9C39-240FA31C8628}" srcOrd="0" destOrd="0" presId="urn:microsoft.com/office/officeart/2018/2/layout/IconCircleList"/>
    <dgm:cxn modelId="{B0C15DB6-E7E0-4BB0-8CFB-7D9DC5F91436}" type="presParOf" srcId="{B23889C6-AD7E-4BF1-9803-B01626BD1BCD}" destId="{1C2E6A7F-D42A-4D9F-A15F-F1BB4D3058DB}" srcOrd="1" destOrd="0" presId="urn:microsoft.com/office/officeart/2018/2/layout/IconCircleList"/>
    <dgm:cxn modelId="{4CF3BF00-A301-4363-B40D-2E17243A38FC}" type="presParOf" srcId="{B23889C6-AD7E-4BF1-9803-B01626BD1BCD}" destId="{29CEDEF1-6AF6-4A12-A696-8974639108C7}" srcOrd="2" destOrd="0" presId="urn:microsoft.com/office/officeart/2018/2/layout/IconCircleList"/>
    <dgm:cxn modelId="{211CAEEF-95D7-44E6-A77E-F3E7F29980E3}" type="presParOf" srcId="{B23889C6-AD7E-4BF1-9803-B01626BD1BCD}" destId="{F3190360-63C8-49B8-B10A-1A00267C851D}" srcOrd="3" destOrd="0" presId="urn:microsoft.com/office/officeart/2018/2/layout/IconCircleList"/>
    <dgm:cxn modelId="{0DFA7A79-D02B-4053-A986-113920BB1821}" type="presParOf" srcId="{6744A2FF-062C-464B-83B2-B8CDDED16D6E}" destId="{E44FB1EF-E25A-4116-882E-2DB32318AD77}" srcOrd="5" destOrd="0" presId="urn:microsoft.com/office/officeart/2018/2/layout/IconCircleList"/>
    <dgm:cxn modelId="{C211B4D4-392F-4D85-A932-153B1B0FD8F5}" type="presParOf" srcId="{6744A2FF-062C-464B-83B2-B8CDDED16D6E}" destId="{1B5685FB-04BC-4CD0-8A6E-D4C6888542D9}" srcOrd="6" destOrd="0" presId="urn:microsoft.com/office/officeart/2018/2/layout/IconCircleList"/>
    <dgm:cxn modelId="{F30C41A1-1EDD-4002-90F2-FCCC3C17C151}" type="presParOf" srcId="{1B5685FB-04BC-4CD0-8A6E-D4C6888542D9}" destId="{D8A94C72-09D4-4448-8055-9D9BD2110A81}" srcOrd="0" destOrd="0" presId="urn:microsoft.com/office/officeart/2018/2/layout/IconCircleList"/>
    <dgm:cxn modelId="{607E46CC-2029-4055-9ACF-4E32F8B3D297}" type="presParOf" srcId="{1B5685FB-04BC-4CD0-8A6E-D4C6888542D9}" destId="{3808C6FC-34F4-4DDF-B735-98C198F33BBF}" srcOrd="1" destOrd="0" presId="urn:microsoft.com/office/officeart/2018/2/layout/IconCircleList"/>
    <dgm:cxn modelId="{6ACD2B2D-DA79-477C-8EB1-7C652DDA1DDA}" type="presParOf" srcId="{1B5685FB-04BC-4CD0-8A6E-D4C6888542D9}" destId="{0ED9E696-E5F4-4B56-A08E-33CD7C6C394F}" srcOrd="2" destOrd="0" presId="urn:microsoft.com/office/officeart/2018/2/layout/IconCircleList"/>
    <dgm:cxn modelId="{F9E0B147-C737-4EE2-95CC-ABED7BAFBE2C}" type="presParOf" srcId="{1B5685FB-04BC-4CD0-8A6E-D4C6888542D9}" destId="{43AA252B-E92C-4FFC-8325-221234432FED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5EDABD-9847-4A1C-BD9C-B2F6693E927E}" type="doc">
      <dgm:prSet loTypeId="urn:microsoft.com/office/officeart/2008/layout/LinedLis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D58A350B-BE78-4ED2-976A-2CF5ACD510DA}">
      <dgm:prSet/>
      <dgm:spPr/>
      <dgm:t>
        <a:bodyPr/>
        <a:lstStyle/>
        <a:p>
          <a:r>
            <a:rPr lang="en-US" dirty="0"/>
            <a:t>Strategy 1. Start with the end.</a:t>
          </a:r>
        </a:p>
      </dgm:t>
    </dgm:pt>
    <dgm:pt modelId="{650811B2-3C6F-4883-8134-04A2D7C2CEA6}" type="parTrans" cxnId="{9D2C4B52-06C7-4FD6-9A7E-C62D790B62EC}">
      <dgm:prSet/>
      <dgm:spPr/>
      <dgm:t>
        <a:bodyPr/>
        <a:lstStyle/>
        <a:p>
          <a:endParaRPr lang="en-US"/>
        </a:p>
      </dgm:t>
    </dgm:pt>
    <dgm:pt modelId="{980ADD34-34F8-4026-A36C-A8331E7C4BC4}" type="sibTrans" cxnId="{9D2C4B52-06C7-4FD6-9A7E-C62D790B62EC}">
      <dgm:prSet/>
      <dgm:spPr/>
      <dgm:t>
        <a:bodyPr/>
        <a:lstStyle/>
        <a:p>
          <a:endParaRPr lang="en-US"/>
        </a:p>
      </dgm:t>
    </dgm:pt>
    <dgm:pt modelId="{911873FB-EFDC-4CC8-9B65-072F1ECEFC4B}">
      <dgm:prSet/>
      <dgm:spPr/>
      <dgm:t>
        <a:bodyPr/>
        <a:lstStyle/>
        <a:p>
          <a:r>
            <a:rPr lang="en-US" dirty="0"/>
            <a:t>Strategy 2. Know AND understand your role.</a:t>
          </a:r>
        </a:p>
      </dgm:t>
    </dgm:pt>
    <dgm:pt modelId="{CC79B668-9BB6-4DC7-B55E-759347892C9A}" type="parTrans" cxnId="{D3CF8EFC-3BB3-4D92-95C7-B53679C76149}">
      <dgm:prSet/>
      <dgm:spPr/>
      <dgm:t>
        <a:bodyPr/>
        <a:lstStyle/>
        <a:p>
          <a:endParaRPr lang="en-US"/>
        </a:p>
      </dgm:t>
    </dgm:pt>
    <dgm:pt modelId="{D860A244-0EA6-4432-A719-5DFDE33CE2A7}" type="sibTrans" cxnId="{D3CF8EFC-3BB3-4D92-95C7-B53679C76149}">
      <dgm:prSet/>
      <dgm:spPr/>
      <dgm:t>
        <a:bodyPr/>
        <a:lstStyle/>
        <a:p>
          <a:endParaRPr lang="en-US"/>
        </a:p>
      </dgm:t>
    </dgm:pt>
    <dgm:pt modelId="{17BF1B86-BC6B-4FF2-9C3E-BBDFF9D6B856}">
      <dgm:prSet/>
      <dgm:spPr/>
      <dgm:t>
        <a:bodyPr/>
        <a:lstStyle/>
        <a:p>
          <a:r>
            <a:rPr lang="en-US" dirty="0"/>
            <a:t>Strategy 3. Be honest and open.</a:t>
          </a:r>
        </a:p>
      </dgm:t>
    </dgm:pt>
    <dgm:pt modelId="{73F26723-299D-4DBA-8B11-31748A605E4B}" type="parTrans" cxnId="{8388A0DC-AB4A-4EBE-BD1F-60D731713F84}">
      <dgm:prSet/>
      <dgm:spPr/>
      <dgm:t>
        <a:bodyPr/>
        <a:lstStyle/>
        <a:p>
          <a:endParaRPr lang="en-US"/>
        </a:p>
      </dgm:t>
    </dgm:pt>
    <dgm:pt modelId="{D1A35358-D3EF-432F-923F-EABD1A9B107A}" type="sibTrans" cxnId="{8388A0DC-AB4A-4EBE-BD1F-60D731713F84}">
      <dgm:prSet/>
      <dgm:spPr/>
      <dgm:t>
        <a:bodyPr/>
        <a:lstStyle/>
        <a:p>
          <a:endParaRPr lang="en-US"/>
        </a:p>
      </dgm:t>
    </dgm:pt>
    <dgm:pt modelId="{5930DE11-B618-492F-A79C-011934B816D8}">
      <dgm:prSet/>
      <dgm:spPr/>
      <dgm:t>
        <a:bodyPr/>
        <a:lstStyle/>
        <a:p>
          <a:r>
            <a:rPr lang="en-US" dirty="0"/>
            <a:t>Strategy 4. Realize what you are evaluating AND why.</a:t>
          </a:r>
        </a:p>
      </dgm:t>
    </dgm:pt>
    <dgm:pt modelId="{689AC188-BD2D-4F32-B466-3489650C0968}" type="parTrans" cxnId="{F4FEB13D-BB7F-43F3-A58F-788E8BE0A216}">
      <dgm:prSet/>
      <dgm:spPr/>
      <dgm:t>
        <a:bodyPr/>
        <a:lstStyle/>
        <a:p>
          <a:endParaRPr lang="en-US"/>
        </a:p>
      </dgm:t>
    </dgm:pt>
    <dgm:pt modelId="{5A6565DB-4605-4243-8874-918DEBDE8CEA}" type="sibTrans" cxnId="{F4FEB13D-BB7F-43F3-A58F-788E8BE0A216}">
      <dgm:prSet/>
      <dgm:spPr/>
      <dgm:t>
        <a:bodyPr/>
        <a:lstStyle/>
        <a:p>
          <a:endParaRPr lang="en-US"/>
        </a:p>
      </dgm:t>
    </dgm:pt>
    <dgm:pt modelId="{96AF2E67-1E2A-4CEF-B522-D95C0E22D854}">
      <dgm:prSet/>
      <dgm:spPr/>
      <dgm:t>
        <a:bodyPr/>
        <a:lstStyle/>
        <a:p>
          <a:r>
            <a:rPr lang="en-US" dirty="0"/>
            <a:t>Strategy 5. Recognize your audience.</a:t>
          </a:r>
        </a:p>
      </dgm:t>
    </dgm:pt>
    <dgm:pt modelId="{7AEDE26D-AA4D-43FF-A33A-FE9F036B913F}" type="parTrans" cxnId="{863C4EF3-8077-4A0D-AE5F-1CD67E4B5754}">
      <dgm:prSet/>
      <dgm:spPr/>
      <dgm:t>
        <a:bodyPr/>
        <a:lstStyle/>
        <a:p>
          <a:endParaRPr lang="en-US"/>
        </a:p>
      </dgm:t>
    </dgm:pt>
    <dgm:pt modelId="{C74C4A4D-145C-4432-BE3C-B45E65CC9FAC}" type="sibTrans" cxnId="{863C4EF3-8077-4A0D-AE5F-1CD67E4B5754}">
      <dgm:prSet/>
      <dgm:spPr/>
      <dgm:t>
        <a:bodyPr/>
        <a:lstStyle/>
        <a:p>
          <a:endParaRPr lang="en-US"/>
        </a:p>
      </dgm:t>
    </dgm:pt>
    <dgm:pt modelId="{AEF81CD5-E27D-4521-8F98-08E7F687C148}">
      <dgm:prSet/>
      <dgm:spPr/>
      <dgm:t>
        <a:bodyPr/>
        <a:lstStyle/>
        <a:p>
          <a:r>
            <a:rPr lang="en-US" dirty="0"/>
            <a:t>Strategy 6. Patience</a:t>
          </a:r>
        </a:p>
      </dgm:t>
    </dgm:pt>
    <dgm:pt modelId="{F70F9ECC-C8AF-457C-B060-5D28382C4572}" type="parTrans" cxnId="{3A455C87-2EED-4C5C-9261-08BC34508CB5}">
      <dgm:prSet/>
      <dgm:spPr/>
      <dgm:t>
        <a:bodyPr/>
        <a:lstStyle/>
        <a:p>
          <a:endParaRPr lang="en-US"/>
        </a:p>
      </dgm:t>
    </dgm:pt>
    <dgm:pt modelId="{7BE18D04-70FB-4D8F-96F0-ED20758669B5}" type="sibTrans" cxnId="{3A455C87-2EED-4C5C-9261-08BC34508CB5}">
      <dgm:prSet/>
      <dgm:spPr/>
      <dgm:t>
        <a:bodyPr/>
        <a:lstStyle/>
        <a:p>
          <a:endParaRPr lang="en-US"/>
        </a:p>
      </dgm:t>
    </dgm:pt>
    <dgm:pt modelId="{49B9DFB1-51F0-4DAD-B168-1C66BAFDBCC1}" type="pres">
      <dgm:prSet presAssocID="{765EDABD-9847-4A1C-BD9C-B2F6693E927E}" presName="vert0" presStyleCnt="0">
        <dgm:presLayoutVars>
          <dgm:dir/>
          <dgm:animOne val="branch"/>
          <dgm:animLvl val="lvl"/>
        </dgm:presLayoutVars>
      </dgm:prSet>
      <dgm:spPr/>
    </dgm:pt>
    <dgm:pt modelId="{EDD08C44-FAE0-4BAE-8F88-B3B6BD03E711}" type="pres">
      <dgm:prSet presAssocID="{D58A350B-BE78-4ED2-976A-2CF5ACD510DA}" presName="thickLine" presStyleLbl="alignNode1" presStyleIdx="0" presStyleCnt="6"/>
      <dgm:spPr/>
    </dgm:pt>
    <dgm:pt modelId="{AB23D58F-E1FC-414E-8D3B-198A214B887D}" type="pres">
      <dgm:prSet presAssocID="{D58A350B-BE78-4ED2-976A-2CF5ACD510DA}" presName="horz1" presStyleCnt="0"/>
      <dgm:spPr/>
    </dgm:pt>
    <dgm:pt modelId="{F94EE3E0-AD7D-4161-A677-855C0763510B}" type="pres">
      <dgm:prSet presAssocID="{D58A350B-BE78-4ED2-976A-2CF5ACD510DA}" presName="tx1" presStyleLbl="revTx" presStyleIdx="0" presStyleCnt="6"/>
      <dgm:spPr/>
    </dgm:pt>
    <dgm:pt modelId="{E957CA36-9066-4290-BD7D-FF4A70D295E4}" type="pres">
      <dgm:prSet presAssocID="{D58A350B-BE78-4ED2-976A-2CF5ACD510DA}" presName="vert1" presStyleCnt="0"/>
      <dgm:spPr/>
    </dgm:pt>
    <dgm:pt modelId="{95FF39A4-1B03-4F03-8A5E-CB427F051E5B}" type="pres">
      <dgm:prSet presAssocID="{911873FB-EFDC-4CC8-9B65-072F1ECEFC4B}" presName="thickLine" presStyleLbl="alignNode1" presStyleIdx="1" presStyleCnt="6"/>
      <dgm:spPr/>
    </dgm:pt>
    <dgm:pt modelId="{56139139-3F29-435D-8C28-3DA083A202B9}" type="pres">
      <dgm:prSet presAssocID="{911873FB-EFDC-4CC8-9B65-072F1ECEFC4B}" presName="horz1" presStyleCnt="0"/>
      <dgm:spPr/>
    </dgm:pt>
    <dgm:pt modelId="{A452D0BD-7356-4F9D-A1EB-CE917D5C7430}" type="pres">
      <dgm:prSet presAssocID="{911873FB-EFDC-4CC8-9B65-072F1ECEFC4B}" presName="tx1" presStyleLbl="revTx" presStyleIdx="1" presStyleCnt="6"/>
      <dgm:spPr/>
    </dgm:pt>
    <dgm:pt modelId="{78E2540A-DC2C-4AD9-B81C-16ABEFDEC2B5}" type="pres">
      <dgm:prSet presAssocID="{911873FB-EFDC-4CC8-9B65-072F1ECEFC4B}" presName="vert1" presStyleCnt="0"/>
      <dgm:spPr/>
    </dgm:pt>
    <dgm:pt modelId="{D6530B4A-4C44-436A-81A4-99DA25A84337}" type="pres">
      <dgm:prSet presAssocID="{17BF1B86-BC6B-4FF2-9C3E-BBDFF9D6B856}" presName="thickLine" presStyleLbl="alignNode1" presStyleIdx="2" presStyleCnt="6"/>
      <dgm:spPr/>
    </dgm:pt>
    <dgm:pt modelId="{C1F2DC1F-0456-4269-A44E-BF22D250F381}" type="pres">
      <dgm:prSet presAssocID="{17BF1B86-BC6B-4FF2-9C3E-BBDFF9D6B856}" presName="horz1" presStyleCnt="0"/>
      <dgm:spPr/>
    </dgm:pt>
    <dgm:pt modelId="{760FE189-EC11-4213-988C-3072143C5E40}" type="pres">
      <dgm:prSet presAssocID="{17BF1B86-BC6B-4FF2-9C3E-BBDFF9D6B856}" presName="tx1" presStyleLbl="revTx" presStyleIdx="2" presStyleCnt="6"/>
      <dgm:spPr/>
    </dgm:pt>
    <dgm:pt modelId="{D83DC93C-3FF2-4392-ABDE-77A0B5679A97}" type="pres">
      <dgm:prSet presAssocID="{17BF1B86-BC6B-4FF2-9C3E-BBDFF9D6B856}" presName="vert1" presStyleCnt="0"/>
      <dgm:spPr/>
    </dgm:pt>
    <dgm:pt modelId="{98D4DE0A-8190-4288-8D6A-6C040D8A1563}" type="pres">
      <dgm:prSet presAssocID="{5930DE11-B618-492F-A79C-011934B816D8}" presName="thickLine" presStyleLbl="alignNode1" presStyleIdx="3" presStyleCnt="6"/>
      <dgm:spPr/>
    </dgm:pt>
    <dgm:pt modelId="{2276CF13-E660-448B-8896-26B6CEE7C9A0}" type="pres">
      <dgm:prSet presAssocID="{5930DE11-B618-492F-A79C-011934B816D8}" presName="horz1" presStyleCnt="0"/>
      <dgm:spPr/>
    </dgm:pt>
    <dgm:pt modelId="{B3E502F2-24D0-4A45-850C-FA669418A272}" type="pres">
      <dgm:prSet presAssocID="{5930DE11-B618-492F-A79C-011934B816D8}" presName="tx1" presStyleLbl="revTx" presStyleIdx="3" presStyleCnt="6"/>
      <dgm:spPr/>
    </dgm:pt>
    <dgm:pt modelId="{9FEAF8D4-DA8F-409E-A539-BB606A2AC690}" type="pres">
      <dgm:prSet presAssocID="{5930DE11-B618-492F-A79C-011934B816D8}" presName="vert1" presStyleCnt="0"/>
      <dgm:spPr/>
    </dgm:pt>
    <dgm:pt modelId="{1C5A38F3-A720-40C1-9236-669CA8E9FD72}" type="pres">
      <dgm:prSet presAssocID="{96AF2E67-1E2A-4CEF-B522-D95C0E22D854}" presName="thickLine" presStyleLbl="alignNode1" presStyleIdx="4" presStyleCnt="6"/>
      <dgm:spPr/>
    </dgm:pt>
    <dgm:pt modelId="{426FB382-F87E-4973-9F7A-330430261C3F}" type="pres">
      <dgm:prSet presAssocID="{96AF2E67-1E2A-4CEF-B522-D95C0E22D854}" presName="horz1" presStyleCnt="0"/>
      <dgm:spPr/>
    </dgm:pt>
    <dgm:pt modelId="{BB91626B-A4AF-4D88-93A4-C884B0F8716F}" type="pres">
      <dgm:prSet presAssocID="{96AF2E67-1E2A-4CEF-B522-D95C0E22D854}" presName="tx1" presStyleLbl="revTx" presStyleIdx="4" presStyleCnt="6"/>
      <dgm:spPr/>
    </dgm:pt>
    <dgm:pt modelId="{E5698600-3FFD-4AFA-92CB-96AEAE85DB34}" type="pres">
      <dgm:prSet presAssocID="{96AF2E67-1E2A-4CEF-B522-D95C0E22D854}" presName="vert1" presStyleCnt="0"/>
      <dgm:spPr/>
    </dgm:pt>
    <dgm:pt modelId="{55836FA6-411D-4B27-B063-FF0DD5BF341D}" type="pres">
      <dgm:prSet presAssocID="{AEF81CD5-E27D-4521-8F98-08E7F687C148}" presName="thickLine" presStyleLbl="alignNode1" presStyleIdx="5" presStyleCnt="6"/>
      <dgm:spPr/>
    </dgm:pt>
    <dgm:pt modelId="{33AD9628-1090-4572-BC2A-B9825BEDC1B5}" type="pres">
      <dgm:prSet presAssocID="{AEF81CD5-E27D-4521-8F98-08E7F687C148}" presName="horz1" presStyleCnt="0"/>
      <dgm:spPr/>
    </dgm:pt>
    <dgm:pt modelId="{69B8F35C-373B-40D1-AC13-CDC4DF311DC6}" type="pres">
      <dgm:prSet presAssocID="{AEF81CD5-E27D-4521-8F98-08E7F687C148}" presName="tx1" presStyleLbl="revTx" presStyleIdx="5" presStyleCnt="6"/>
      <dgm:spPr/>
    </dgm:pt>
    <dgm:pt modelId="{D192B8E1-81DE-46D5-838D-35D13B6DF052}" type="pres">
      <dgm:prSet presAssocID="{AEF81CD5-E27D-4521-8F98-08E7F687C148}" presName="vert1" presStyleCnt="0"/>
      <dgm:spPr/>
    </dgm:pt>
  </dgm:ptLst>
  <dgm:cxnLst>
    <dgm:cxn modelId="{36BA7500-61B3-476E-BF1A-DC67FD895F78}" type="presOf" srcId="{911873FB-EFDC-4CC8-9B65-072F1ECEFC4B}" destId="{A452D0BD-7356-4F9D-A1EB-CE917D5C7430}" srcOrd="0" destOrd="0" presId="urn:microsoft.com/office/officeart/2008/layout/LinedList"/>
    <dgm:cxn modelId="{B54A8932-72BF-4ED6-9B55-437886B21315}" type="presOf" srcId="{96AF2E67-1E2A-4CEF-B522-D95C0E22D854}" destId="{BB91626B-A4AF-4D88-93A4-C884B0F8716F}" srcOrd="0" destOrd="0" presId="urn:microsoft.com/office/officeart/2008/layout/LinedList"/>
    <dgm:cxn modelId="{F4FEB13D-BB7F-43F3-A58F-788E8BE0A216}" srcId="{765EDABD-9847-4A1C-BD9C-B2F6693E927E}" destId="{5930DE11-B618-492F-A79C-011934B816D8}" srcOrd="3" destOrd="0" parTransId="{689AC188-BD2D-4F32-B466-3489650C0968}" sibTransId="{5A6565DB-4605-4243-8874-918DEBDE8CEA}"/>
    <dgm:cxn modelId="{7A7F6B6F-68F2-4EE9-9540-41600F3727DC}" type="presOf" srcId="{AEF81CD5-E27D-4521-8F98-08E7F687C148}" destId="{69B8F35C-373B-40D1-AC13-CDC4DF311DC6}" srcOrd="0" destOrd="0" presId="urn:microsoft.com/office/officeart/2008/layout/LinedList"/>
    <dgm:cxn modelId="{9D2C4B52-06C7-4FD6-9A7E-C62D790B62EC}" srcId="{765EDABD-9847-4A1C-BD9C-B2F6693E927E}" destId="{D58A350B-BE78-4ED2-976A-2CF5ACD510DA}" srcOrd="0" destOrd="0" parTransId="{650811B2-3C6F-4883-8134-04A2D7C2CEA6}" sibTransId="{980ADD34-34F8-4026-A36C-A8331E7C4BC4}"/>
    <dgm:cxn modelId="{3A455C87-2EED-4C5C-9261-08BC34508CB5}" srcId="{765EDABD-9847-4A1C-BD9C-B2F6693E927E}" destId="{AEF81CD5-E27D-4521-8F98-08E7F687C148}" srcOrd="5" destOrd="0" parTransId="{F70F9ECC-C8AF-457C-B060-5D28382C4572}" sibTransId="{7BE18D04-70FB-4D8F-96F0-ED20758669B5}"/>
    <dgm:cxn modelId="{36B643A7-C246-4CD1-A605-00C3B77D3382}" type="presOf" srcId="{17BF1B86-BC6B-4FF2-9C3E-BBDFF9D6B856}" destId="{760FE189-EC11-4213-988C-3072143C5E40}" srcOrd="0" destOrd="0" presId="urn:microsoft.com/office/officeart/2008/layout/LinedList"/>
    <dgm:cxn modelId="{2C4DA5AB-F9AE-4994-8C07-D3BC8D293AB3}" type="presOf" srcId="{D58A350B-BE78-4ED2-976A-2CF5ACD510DA}" destId="{F94EE3E0-AD7D-4161-A677-855C0763510B}" srcOrd="0" destOrd="0" presId="urn:microsoft.com/office/officeart/2008/layout/LinedList"/>
    <dgm:cxn modelId="{8388A0DC-AB4A-4EBE-BD1F-60D731713F84}" srcId="{765EDABD-9847-4A1C-BD9C-B2F6693E927E}" destId="{17BF1B86-BC6B-4FF2-9C3E-BBDFF9D6B856}" srcOrd="2" destOrd="0" parTransId="{73F26723-299D-4DBA-8B11-31748A605E4B}" sibTransId="{D1A35358-D3EF-432F-923F-EABD1A9B107A}"/>
    <dgm:cxn modelId="{C3447BEE-FC41-409D-BA29-A9C9DE6D176E}" type="presOf" srcId="{765EDABD-9847-4A1C-BD9C-B2F6693E927E}" destId="{49B9DFB1-51F0-4DAD-B168-1C66BAFDBCC1}" srcOrd="0" destOrd="0" presId="urn:microsoft.com/office/officeart/2008/layout/LinedList"/>
    <dgm:cxn modelId="{863C4EF3-8077-4A0D-AE5F-1CD67E4B5754}" srcId="{765EDABD-9847-4A1C-BD9C-B2F6693E927E}" destId="{96AF2E67-1E2A-4CEF-B522-D95C0E22D854}" srcOrd="4" destOrd="0" parTransId="{7AEDE26D-AA4D-43FF-A33A-FE9F036B913F}" sibTransId="{C74C4A4D-145C-4432-BE3C-B45E65CC9FAC}"/>
    <dgm:cxn modelId="{7F2AF4F9-9770-4FEF-AD29-D78E3912C1B8}" type="presOf" srcId="{5930DE11-B618-492F-A79C-011934B816D8}" destId="{B3E502F2-24D0-4A45-850C-FA669418A272}" srcOrd="0" destOrd="0" presId="urn:microsoft.com/office/officeart/2008/layout/LinedList"/>
    <dgm:cxn modelId="{D3CF8EFC-3BB3-4D92-95C7-B53679C76149}" srcId="{765EDABD-9847-4A1C-BD9C-B2F6693E927E}" destId="{911873FB-EFDC-4CC8-9B65-072F1ECEFC4B}" srcOrd="1" destOrd="0" parTransId="{CC79B668-9BB6-4DC7-B55E-759347892C9A}" sibTransId="{D860A244-0EA6-4432-A719-5DFDE33CE2A7}"/>
    <dgm:cxn modelId="{E3EFE637-5CF3-496F-9168-2F611CBE7D98}" type="presParOf" srcId="{49B9DFB1-51F0-4DAD-B168-1C66BAFDBCC1}" destId="{EDD08C44-FAE0-4BAE-8F88-B3B6BD03E711}" srcOrd="0" destOrd="0" presId="urn:microsoft.com/office/officeart/2008/layout/LinedList"/>
    <dgm:cxn modelId="{B52B80CE-CF7C-4750-925C-B7E7455D919A}" type="presParOf" srcId="{49B9DFB1-51F0-4DAD-B168-1C66BAFDBCC1}" destId="{AB23D58F-E1FC-414E-8D3B-198A214B887D}" srcOrd="1" destOrd="0" presId="urn:microsoft.com/office/officeart/2008/layout/LinedList"/>
    <dgm:cxn modelId="{8EBE6B89-2D0B-435D-B0C3-6E0BE0FB928F}" type="presParOf" srcId="{AB23D58F-E1FC-414E-8D3B-198A214B887D}" destId="{F94EE3E0-AD7D-4161-A677-855C0763510B}" srcOrd="0" destOrd="0" presId="urn:microsoft.com/office/officeart/2008/layout/LinedList"/>
    <dgm:cxn modelId="{C0586D1F-00C6-4660-8F1A-574FFFE62A86}" type="presParOf" srcId="{AB23D58F-E1FC-414E-8D3B-198A214B887D}" destId="{E957CA36-9066-4290-BD7D-FF4A70D295E4}" srcOrd="1" destOrd="0" presId="urn:microsoft.com/office/officeart/2008/layout/LinedList"/>
    <dgm:cxn modelId="{3BB964CF-F2E1-4255-80FB-1CC1E92E6177}" type="presParOf" srcId="{49B9DFB1-51F0-4DAD-B168-1C66BAFDBCC1}" destId="{95FF39A4-1B03-4F03-8A5E-CB427F051E5B}" srcOrd="2" destOrd="0" presId="urn:microsoft.com/office/officeart/2008/layout/LinedList"/>
    <dgm:cxn modelId="{772B2083-3547-4DDE-8589-653D82682BCB}" type="presParOf" srcId="{49B9DFB1-51F0-4DAD-B168-1C66BAFDBCC1}" destId="{56139139-3F29-435D-8C28-3DA083A202B9}" srcOrd="3" destOrd="0" presId="urn:microsoft.com/office/officeart/2008/layout/LinedList"/>
    <dgm:cxn modelId="{F6C21F19-E00C-43E2-BC09-F31683B64450}" type="presParOf" srcId="{56139139-3F29-435D-8C28-3DA083A202B9}" destId="{A452D0BD-7356-4F9D-A1EB-CE917D5C7430}" srcOrd="0" destOrd="0" presId="urn:microsoft.com/office/officeart/2008/layout/LinedList"/>
    <dgm:cxn modelId="{9B60C6E6-D293-4889-83D9-CC606D658FA8}" type="presParOf" srcId="{56139139-3F29-435D-8C28-3DA083A202B9}" destId="{78E2540A-DC2C-4AD9-B81C-16ABEFDEC2B5}" srcOrd="1" destOrd="0" presId="urn:microsoft.com/office/officeart/2008/layout/LinedList"/>
    <dgm:cxn modelId="{D8A446D7-2334-4D68-925C-529D1B5783BA}" type="presParOf" srcId="{49B9DFB1-51F0-4DAD-B168-1C66BAFDBCC1}" destId="{D6530B4A-4C44-436A-81A4-99DA25A84337}" srcOrd="4" destOrd="0" presId="urn:microsoft.com/office/officeart/2008/layout/LinedList"/>
    <dgm:cxn modelId="{8571BD41-DF10-482A-9DB8-8786EBB01694}" type="presParOf" srcId="{49B9DFB1-51F0-4DAD-B168-1C66BAFDBCC1}" destId="{C1F2DC1F-0456-4269-A44E-BF22D250F381}" srcOrd="5" destOrd="0" presId="urn:microsoft.com/office/officeart/2008/layout/LinedList"/>
    <dgm:cxn modelId="{9F26FF88-9CE7-4ACA-A0CC-D639F7A3BF54}" type="presParOf" srcId="{C1F2DC1F-0456-4269-A44E-BF22D250F381}" destId="{760FE189-EC11-4213-988C-3072143C5E40}" srcOrd="0" destOrd="0" presId="urn:microsoft.com/office/officeart/2008/layout/LinedList"/>
    <dgm:cxn modelId="{D40A7979-60CA-4782-B931-57B9AF8C865F}" type="presParOf" srcId="{C1F2DC1F-0456-4269-A44E-BF22D250F381}" destId="{D83DC93C-3FF2-4392-ABDE-77A0B5679A97}" srcOrd="1" destOrd="0" presId="urn:microsoft.com/office/officeart/2008/layout/LinedList"/>
    <dgm:cxn modelId="{20A45566-7520-4916-ADB2-7AA9518B8980}" type="presParOf" srcId="{49B9DFB1-51F0-4DAD-B168-1C66BAFDBCC1}" destId="{98D4DE0A-8190-4288-8D6A-6C040D8A1563}" srcOrd="6" destOrd="0" presId="urn:microsoft.com/office/officeart/2008/layout/LinedList"/>
    <dgm:cxn modelId="{957BF2B9-10D7-47FA-A199-87F1D5061F1B}" type="presParOf" srcId="{49B9DFB1-51F0-4DAD-B168-1C66BAFDBCC1}" destId="{2276CF13-E660-448B-8896-26B6CEE7C9A0}" srcOrd="7" destOrd="0" presId="urn:microsoft.com/office/officeart/2008/layout/LinedList"/>
    <dgm:cxn modelId="{ABDE4504-F8D8-4E25-B547-AC1E3F3DD881}" type="presParOf" srcId="{2276CF13-E660-448B-8896-26B6CEE7C9A0}" destId="{B3E502F2-24D0-4A45-850C-FA669418A272}" srcOrd="0" destOrd="0" presId="urn:microsoft.com/office/officeart/2008/layout/LinedList"/>
    <dgm:cxn modelId="{11133FEE-F897-43BF-8CC0-87CF745228CE}" type="presParOf" srcId="{2276CF13-E660-448B-8896-26B6CEE7C9A0}" destId="{9FEAF8D4-DA8F-409E-A539-BB606A2AC690}" srcOrd="1" destOrd="0" presId="urn:microsoft.com/office/officeart/2008/layout/LinedList"/>
    <dgm:cxn modelId="{5E668048-CB1E-482C-B112-BC99A65AB627}" type="presParOf" srcId="{49B9DFB1-51F0-4DAD-B168-1C66BAFDBCC1}" destId="{1C5A38F3-A720-40C1-9236-669CA8E9FD72}" srcOrd="8" destOrd="0" presId="urn:microsoft.com/office/officeart/2008/layout/LinedList"/>
    <dgm:cxn modelId="{AA4B8334-E5FC-4C14-9A32-9876A620C050}" type="presParOf" srcId="{49B9DFB1-51F0-4DAD-B168-1C66BAFDBCC1}" destId="{426FB382-F87E-4973-9F7A-330430261C3F}" srcOrd="9" destOrd="0" presId="urn:microsoft.com/office/officeart/2008/layout/LinedList"/>
    <dgm:cxn modelId="{457E3C17-FE95-4A07-AEAA-994FF0979040}" type="presParOf" srcId="{426FB382-F87E-4973-9F7A-330430261C3F}" destId="{BB91626B-A4AF-4D88-93A4-C884B0F8716F}" srcOrd="0" destOrd="0" presId="urn:microsoft.com/office/officeart/2008/layout/LinedList"/>
    <dgm:cxn modelId="{B29A4E00-A00C-4748-8FAB-213FAF1E11F6}" type="presParOf" srcId="{426FB382-F87E-4973-9F7A-330430261C3F}" destId="{E5698600-3FFD-4AFA-92CB-96AEAE85DB34}" srcOrd="1" destOrd="0" presId="urn:microsoft.com/office/officeart/2008/layout/LinedList"/>
    <dgm:cxn modelId="{1D9C0A56-D376-4222-859E-B0A3E2215983}" type="presParOf" srcId="{49B9DFB1-51F0-4DAD-B168-1C66BAFDBCC1}" destId="{55836FA6-411D-4B27-B063-FF0DD5BF341D}" srcOrd="10" destOrd="0" presId="urn:microsoft.com/office/officeart/2008/layout/LinedList"/>
    <dgm:cxn modelId="{C8E77B81-A034-4539-8398-F58BDAEA0309}" type="presParOf" srcId="{49B9DFB1-51F0-4DAD-B168-1C66BAFDBCC1}" destId="{33AD9628-1090-4572-BC2A-B9825BEDC1B5}" srcOrd="11" destOrd="0" presId="urn:microsoft.com/office/officeart/2008/layout/LinedList"/>
    <dgm:cxn modelId="{D0E7496E-A037-4B8E-852F-7D3793D37771}" type="presParOf" srcId="{33AD9628-1090-4572-BC2A-B9825BEDC1B5}" destId="{69B8F35C-373B-40D1-AC13-CDC4DF311DC6}" srcOrd="0" destOrd="0" presId="urn:microsoft.com/office/officeart/2008/layout/LinedList"/>
    <dgm:cxn modelId="{A48F8DCC-3B77-4D60-BFA9-F21D84162BE2}" type="presParOf" srcId="{33AD9628-1090-4572-BC2A-B9825BEDC1B5}" destId="{D192B8E1-81DE-46D5-838D-35D13B6DF05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D159EEA-D9A1-4615-936F-3B1296C69688}" type="doc">
      <dgm:prSet loTypeId="urn:microsoft.com/office/officeart/2005/8/layout/orgChart1" loCatId="hierarchy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CC7FF3E-D590-4FBC-BDB9-53AD7031B058}">
      <dgm:prSet/>
      <dgm:spPr/>
      <dgm:t>
        <a:bodyPr/>
        <a:lstStyle/>
        <a:p>
          <a:r>
            <a:rPr lang="en-US"/>
            <a:t>Start small put first things first.</a:t>
          </a:r>
        </a:p>
      </dgm:t>
    </dgm:pt>
    <dgm:pt modelId="{7A891423-FCCC-425F-9E70-97B7BBB45D9C}" type="parTrans" cxnId="{ED40DF13-5547-4238-A47E-54633B9B72F1}">
      <dgm:prSet/>
      <dgm:spPr/>
      <dgm:t>
        <a:bodyPr/>
        <a:lstStyle/>
        <a:p>
          <a:endParaRPr lang="en-US"/>
        </a:p>
      </dgm:t>
    </dgm:pt>
    <dgm:pt modelId="{66EB9697-28B2-4282-82B0-8F2DCFC9B8EC}" type="sibTrans" cxnId="{ED40DF13-5547-4238-A47E-54633B9B72F1}">
      <dgm:prSet/>
      <dgm:spPr/>
      <dgm:t>
        <a:bodyPr/>
        <a:lstStyle/>
        <a:p>
          <a:endParaRPr lang="en-US"/>
        </a:p>
      </dgm:t>
    </dgm:pt>
    <dgm:pt modelId="{9BC105F8-BDFA-4A0A-98E3-D67CA2A45AAB}">
      <dgm:prSet/>
      <dgm:spPr/>
      <dgm:t>
        <a:bodyPr/>
        <a:lstStyle/>
        <a:p>
          <a:r>
            <a:rPr lang="en-US"/>
            <a:t>Are there steppingstones?</a:t>
          </a:r>
        </a:p>
      </dgm:t>
    </dgm:pt>
    <dgm:pt modelId="{13EC7ED3-C749-475C-BA72-A8419D56BE80}" type="parTrans" cxnId="{09505891-79BE-4EE6-904C-48324AE95484}">
      <dgm:prSet/>
      <dgm:spPr/>
      <dgm:t>
        <a:bodyPr/>
        <a:lstStyle/>
        <a:p>
          <a:endParaRPr lang="en-US"/>
        </a:p>
      </dgm:t>
    </dgm:pt>
    <dgm:pt modelId="{AAA0CA1C-B4DF-4729-A7C3-93A56DB4900B}" type="sibTrans" cxnId="{09505891-79BE-4EE6-904C-48324AE95484}">
      <dgm:prSet/>
      <dgm:spPr/>
      <dgm:t>
        <a:bodyPr/>
        <a:lstStyle/>
        <a:p>
          <a:endParaRPr lang="en-US"/>
        </a:p>
      </dgm:t>
    </dgm:pt>
    <dgm:pt modelId="{6A2234BF-FC93-495C-8FC1-18AB65ACF655}">
      <dgm:prSet/>
      <dgm:spPr/>
      <dgm:t>
        <a:bodyPr/>
        <a:lstStyle/>
        <a:p>
          <a:r>
            <a:rPr lang="en-US"/>
            <a:t>Pathway maps</a:t>
          </a:r>
        </a:p>
      </dgm:t>
    </dgm:pt>
    <dgm:pt modelId="{7C4018F4-8113-421C-83F6-23F128FB26EB}" type="parTrans" cxnId="{873C9D00-BE96-41F6-BE0B-543A8A8F2BF5}">
      <dgm:prSet/>
      <dgm:spPr/>
      <dgm:t>
        <a:bodyPr/>
        <a:lstStyle/>
        <a:p>
          <a:endParaRPr lang="en-US"/>
        </a:p>
      </dgm:t>
    </dgm:pt>
    <dgm:pt modelId="{FBC9B2D8-1BFA-4EB5-B3A5-D52D2F8BC2EA}" type="sibTrans" cxnId="{873C9D00-BE96-41F6-BE0B-543A8A8F2BF5}">
      <dgm:prSet/>
      <dgm:spPr/>
      <dgm:t>
        <a:bodyPr/>
        <a:lstStyle/>
        <a:p>
          <a:endParaRPr lang="en-US"/>
        </a:p>
      </dgm:t>
    </dgm:pt>
    <dgm:pt modelId="{364A8353-4EEA-4310-9654-F91056C6B0D8}">
      <dgm:prSet/>
      <dgm:spPr/>
      <dgm:t>
        <a:bodyPr/>
        <a:lstStyle/>
        <a:p>
          <a:r>
            <a:rPr lang="en-US"/>
            <a:t>Have defined targets and evaluation points</a:t>
          </a:r>
        </a:p>
      </dgm:t>
    </dgm:pt>
    <dgm:pt modelId="{AD920B1B-C348-4C41-BDAF-C843B64D0BF4}" type="parTrans" cxnId="{833EDC71-30EF-4762-9C40-72F77EEA5E0C}">
      <dgm:prSet/>
      <dgm:spPr/>
      <dgm:t>
        <a:bodyPr/>
        <a:lstStyle/>
        <a:p>
          <a:endParaRPr lang="en-US"/>
        </a:p>
      </dgm:t>
    </dgm:pt>
    <dgm:pt modelId="{6200BB7A-EEA1-4AD9-B5C4-D133116F87C6}" type="sibTrans" cxnId="{833EDC71-30EF-4762-9C40-72F77EEA5E0C}">
      <dgm:prSet/>
      <dgm:spPr/>
      <dgm:t>
        <a:bodyPr/>
        <a:lstStyle/>
        <a:p>
          <a:endParaRPr lang="en-US"/>
        </a:p>
      </dgm:t>
    </dgm:pt>
    <dgm:pt modelId="{0C1865E8-D4DE-4733-A73C-1FCC30D083DD}">
      <dgm:prSet/>
      <dgm:spPr/>
      <dgm:t>
        <a:bodyPr/>
        <a:lstStyle/>
        <a:p>
          <a:r>
            <a:rPr lang="en-US"/>
            <a:t>End with a sharpened saw</a:t>
          </a:r>
        </a:p>
      </dgm:t>
    </dgm:pt>
    <dgm:pt modelId="{8958C169-50CF-48E3-AEE9-0E21179AB809}" type="parTrans" cxnId="{99898B28-443F-4FBC-88FD-1E17F98D7C5D}">
      <dgm:prSet/>
      <dgm:spPr/>
      <dgm:t>
        <a:bodyPr/>
        <a:lstStyle/>
        <a:p>
          <a:endParaRPr lang="en-US"/>
        </a:p>
      </dgm:t>
    </dgm:pt>
    <dgm:pt modelId="{9E6491B3-4A26-40BD-AE8F-EB0BB7CE0100}" type="sibTrans" cxnId="{99898B28-443F-4FBC-88FD-1E17F98D7C5D}">
      <dgm:prSet/>
      <dgm:spPr/>
      <dgm:t>
        <a:bodyPr/>
        <a:lstStyle/>
        <a:p>
          <a:endParaRPr lang="en-US"/>
        </a:p>
      </dgm:t>
    </dgm:pt>
    <dgm:pt modelId="{F5406BD9-F897-4725-BAFB-3A47E177EF7C}">
      <dgm:prSet/>
      <dgm:spPr/>
      <dgm:t>
        <a:bodyPr/>
        <a:lstStyle/>
        <a:p>
          <a:r>
            <a:rPr lang="en-US"/>
            <a:t>Fit for duty</a:t>
          </a:r>
        </a:p>
      </dgm:t>
    </dgm:pt>
    <dgm:pt modelId="{BD06D0D1-4AC1-43A0-934D-08A81972231F}" type="parTrans" cxnId="{2269BD57-E5F8-4984-87A0-B661358EB74E}">
      <dgm:prSet/>
      <dgm:spPr/>
      <dgm:t>
        <a:bodyPr/>
        <a:lstStyle/>
        <a:p>
          <a:endParaRPr lang="en-US"/>
        </a:p>
      </dgm:t>
    </dgm:pt>
    <dgm:pt modelId="{A0238F2D-879D-4C92-9BF6-9DBA54023538}" type="sibTrans" cxnId="{2269BD57-E5F8-4984-87A0-B661358EB74E}">
      <dgm:prSet/>
      <dgm:spPr/>
      <dgm:t>
        <a:bodyPr/>
        <a:lstStyle/>
        <a:p>
          <a:endParaRPr lang="en-US"/>
        </a:p>
      </dgm:t>
    </dgm:pt>
    <dgm:pt modelId="{13F5F591-BA63-4414-8132-C75C824F6B40}" type="pres">
      <dgm:prSet presAssocID="{CD159EEA-D9A1-4615-936F-3B1296C6968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B81A6C9-917E-44E9-B502-514EE00BC16B}" type="pres">
      <dgm:prSet presAssocID="{FCC7FF3E-D590-4FBC-BDB9-53AD7031B058}" presName="hierRoot1" presStyleCnt="0">
        <dgm:presLayoutVars>
          <dgm:hierBranch val="init"/>
        </dgm:presLayoutVars>
      </dgm:prSet>
      <dgm:spPr/>
    </dgm:pt>
    <dgm:pt modelId="{9514CB07-66CB-483F-BB5D-2EC2114A90B0}" type="pres">
      <dgm:prSet presAssocID="{FCC7FF3E-D590-4FBC-BDB9-53AD7031B058}" presName="rootComposite1" presStyleCnt="0"/>
      <dgm:spPr/>
    </dgm:pt>
    <dgm:pt modelId="{C0CDAD41-7548-42F3-8B4A-E16FBED487A5}" type="pres">
      <dgm:prSet presAssocID="{FCC7FF3E-D590-4FBC-BDB9-53AD7031B058}" presName="rootText1" presStyleLbl="node0" presStyleIdx="0" presStyleCnt="4">
        <dgm:presLayoutVars>
          <dgm:chPref val="3"/>
        </dgm:presLayoutVars>
      </dgm:prSet>
      <dgm:spPr/>
    </dgm:pt>
    <dgm:pt modelId="{70208469-C778-4320-B7CC-A82C3201F3D3}" type="pres">
      <dgm:prSet presAssocID="{FCC7FF3E-D590-4FBC-BDB9-53AD7031B058}" presName="rootConnector1" presStyleLbl="node1" presStyleIdx="0" presStyleCnt="0"/>
      <dgm:spPr/>
    </dgm:pt>
    <dgm:pt modelId="{E54723B2-6123-4AE5-9270-07DA2F5CB464}" type="pres">
      <dgm:prSet presAssocID="{FCC7FF3E-D590-4FBC-BDB9-53AD7031B058}" presName="hierChild2" presStyleCnt="0"/>
      <dgm:spPr/>
    </dgm:pt>
    <dgm:pt modelId="{65BCC2EB-00C5-4133-9A18-D1153087C3A5}" type="pres">
      <dgm:prSet presAssocID="{FCC7FF3E-D590-4FBC-BDB9-53AD7031B058}" presName="hierChild3" presStyleCnt="0"/>
      <dgm:spPr/>
    </dgm:pt>
    <dgm:pt modelId="{A3D0DA26-ACE1-4E3D-8907-79700DDDB30A}" type="pres">
      <dgm:prSet presAssocID="{9BC105F8-BDFA-4A0A-98E3-D67CA2A45AAB}" presName="hierRoot1" presStyleCnt="0">
        <dgm:presLayoutVars>
          <dgm:hierBranch val="init"/>
        </dgm:presLayoutVars>
      </dgm:prSet>
      <dgm:spPr/>
    </dgm:pt>
    <dgm:pt modelId="{651EF4E0-9463-4847-A2EB-0219B2E539D6}" type="pres">
      <dgm:prSet presAssocID="{9BC105F8-BDFA-4A0A-98E3-D67CA2A45AAB}" presName="rootComposite1" presStyleCnt="0"/>
      <dgm:spPr/>
    </dgm:pt>
    <dgm:pt modelId="{9028A495-3446-4399-97C8-FA2B09E5D90E}" type="pres">
      <dgm:prSet presAssocID="{9BC105F8-BDFA-4A0A-98E3-D67CA2A45AAB}" presName="rootText1" presStyleLbl="node0" presStyleIdx="1" presStyleCnt="4">
        <dgm:presLayoutVars>
          <dgm:chPref val="3"/>
        </dgm:presLayoutVars>
      </dgm:prSet>
      <dgm:spPr/>
    </dgm:pt>
    <dgm:pt modelId="{7D4E973E-687E-4A47-9251-2BB97B9019FB}" type="pres">
      <dgm:prSet presAssocID="{9BC105F8-BDFA-4A0A-98E3-D67CA2A45AAB}" presName="rootConnector1" presStyleLbl="node1" presStyleIdx="0" presStyleCnt="0"/>
      <dgm:spPr/>
    </dgm:pt>
    <dgm:pt modelId="{2CBD8843-E132-44C9-A272-FE5CF66CF492}" type="pres">
      <dgm:prSet presAssocID="{9BC105F8-BDFA-4A0A-98E3-D67CA2A45AAB}" presName="hierChild2" presStyleCnt="0"/>
      <dgm:spPr/>
    </dgm:pt>
    <dgm:pt modelId="{EDA8722D-4948-4F25-B1FF-D5FAFB490994}" type="pres">
      <dgm:prSet presAssocID="{7C4018F4-8113-421C-83F6-23F128FB26EB}" presName="Name37" presStyleLbl="parChTrans1D2" presStyleIdx="0" presStyleCnt="2"/>
      <dgm:spPr/>
    </dgm:pt>
    <dgm:pt modelId="{5C9B51A3-0648-451A-B765-6D686FF29F7D}" type="pres">
      <dgm:prSet presAssocID="{6A2234BF-FC93-495C-8FC1-18AB65ACF655}" presName="hierRoot2" presStyleCnt="0">
        <dgm:presLayoutVars>
          <dgm:hierBranch val="init"/>
        </dgm:presLayoutVars>
      </dgm:prSet>
      <dgm:spPr/>
    </dgm:pt>
    <dgm:pt modelId="{942AB991-8905-4D65-9ECD-D1D6EDA3FF38}" type="pres">
      <dgm:prSet presAssocID="{6A2234BF-FC93-495C-8FC1-18AB65ACF655}" presName="rootComposite" presStyleCnt="0"/>
      <dgm:spPr/>
    </dgm:pt>
    <dgm:pt modelId="{D8EEE654-DB22-4F1D-93A9-C02C57616AAB}" type="pres">
      <dgm:prSet presAssocID="{6A2234BF-FC93-495C-8FC1-18AB65ACF655}" presName="rootText" presStyleLbl="node2" presStyleIdx="0" presStyleCnt="2">
        <dgm:presLayoutVars>
          <dgm:chPref val="3"/>
        </dgm:presLayoutVars>
      </dgm:prSet>
      <dgm:spPr/>
    </dgm:pt>
    <dgm:pt modelId="{5063B4E8-4C6F-47FF-B1AA-2A35831CA662}" type="pres">
      <dgm:prSet presAssocID="{6A2234BF-FC93-495C-8FC1-18AB65ACF655}" presName="rootConnector" presStyleLbl="node2" presStyleIdx="0" presStyleCnt="2"/>
      <dgm:spPr/>
    </dgm:pt>
    <dgm:pt modelId="{0D37B702-77E6-4F51-B02D-061D2E9DB54C}" type="pres">
      <dgm:prSet presAssocID="{6A2234BF-FC93-495C-8FC1-18AB65ACF655}" presName="hierChild4" presStyleCnt="0"/>
      <dgm:spPr/>
    </dgm:pt>
    <dgm:pt modelId="{857D293E-8EB2-48FC-BBF0-1E31B9532DCF}" type="pres">
      <dgm:prSet presAssocID="{6A2234BF-FC93-495C-8FC1-18AB65ACF655}" presName="hierChild5" presStyleCnt="0"/>
      <dgm:spPr/>
    </dgm:pt>
    <dgm:pt modelId="{74D5456A-A2B6-4E15-8817-EDF01B043A06}" type="pres">
      <dgm:prSet presAssocID="{9BC105F8-BDFA-4A0A-98E3-D67CA2A45AAB}" presName="hierChild3" presStyleCnt="0"/>
      <dgm:spPr/>
    </dgm:pt>
    <dgm:pt modelId="{78386B7A-8E61-4052-AC7A-E8A9202FD214}" type="pres">
      <dgm:prSet presAssocID="{364A8353-4EEA-4310-9654-F91056C6B0D8}" presName="hierRoot1" presStyleCnt="0">
        <dgm:presLayoutVars>
          <dgm:hierBranch val="init"/>
        </dgm:presLayoutVars>
      </dgm:prSet>
      <dgm:spPr/>
    </dgm:pt>
    <dgm:pt modelId="{BEFB4A3A-DD84-4220-8143-E08116771653}" type="pres">
      <dgm:prSet presAssocID="{364A8353-4EEA-4310-9654-F91056C6B0D8}" presName="rootComposite1" presStyleCnt="0"/>
      <dgm:spPr/>
    </dgm:pt>
    <dgm:pt modelId="{EFCC7C83-0B26-4021-9B28-111E0C6F27DC}" type="pres">
      <dgm:prSet presAssocID="{364A8353-4EEA-4310-9654-F91056C6B0D8}" presName="rootText1" presStyleLbl="node0" presStyleIdx="2" presStyleCnt="4">
        <dgm:presLayoutVars>
          <dgm:chPref val="3"/>
        </dgm:presLayoutVars>
      </dgm:prSet>
      <dgm:spPr/>
    </dgm:pt>
    <dgm:pt modelId="{48A1E581-99FB-4021-AE60-43C5EF59218E}" type="pres">
      <dgm:prSet presAssocID="{364A8353-4EEA-4310-9654-F91056C6B0D8}" presName="rootConnector1" presStyleLbl="node1" presStyleIdx="0" presStyleCnt="0"/>
      <dgm:spPr/>
    </dgm:pt>
    <dgm:pt modelId="{CEEFB597-0C04-4BA1-A575-4A362135D6AB}" type="pres">
      <dgm:prSet presAssocID="{364A8353-4EEA-4310-9654-F91056C6B0D8}" presName="hierChild2" presStyleCnt="0"/>
      <dgm:spPr/>
    </dgm:pt>
    <dgm:pt modelId="{25678B17-73B3-4F06-ADC4-B945295C0EE5}" type="pres">
      <dgm:prSet presAssocID="{364A8353-4EEA-4310-9654-F91056C6B0D8}" presName="hierChild3" presStyleCnt="0"/>
      <dgm:spPr/>
    </dgm:pt>
    <dgm:pt modelId="{0031A34D-F690-41B1-8306-2263B9A1FDE8}" type="pres">
      <dgm:prSet presAssocID="{0C1865E8-D4DE-4733-A73C-1FCC30D083DD}" presName="hierRoot1" presStyleCnt="0">
        <dgm:presLayoutVars>
          <dgm:hierBranch val="init"/>
        </dgm:presLayoutVars>
      </dgm:prSet>
      <dgm:spPr/>
    </dgm:pt>
    <dgm:pt modelId="{0159AECD-AE48-405B-AF9D-DA349D74FC69}" type="pres">
      <dgm:prSet presAssocID="{0C1865E8-D4DE-4733-A73C-1FCC30D083DD}" presName="rootComposite1" presStyleCnt="0"/>
      <dgm:spPr/>
    </dgm:pt>
    <dgm:pt modelId="{8040AC7D-6814-4C7A-8A27-8CCE7F3C1D21}" type="pres">
      <dgm:prSet presAssocID="{0C1865E8-D4DE-4733-A73C-1FCC30D083DD}" presName="rootText1" presStyleLbl="node0" presStyleIdx="3" presStyleCnt="4">
        <dgm:presLayoutVars>
          <dgm:chPref val="3"/>
        </dgm:presLayoutVars>
      </dgm:prSet>
      <dgm:spPr/>
    </dgm:pt>
    <dgm:pt modelId="{04A56230-141E-4043-8119-D18441E934A6}" type="pres">
      <dgm:prSet presAssocID="{0C1865E8-D4DE-4733-A73C-1FCC30D083DD}" presName="rootConnector1" presStyleLbl="node1" presStyleIdx="0" presStyleCnt="0"/>
      <dgm:spPr/>
    </dgm:pt>
    <dgm:pt modelId="{905C8E71-3FA1-4BA5-90D5-C3F6E5A807A8}" type="pres">
      <dgm:prSet presAssocID="{0C1865E8-D4DE-4733-A73C-1FCC30D083DD}" presName="hierChild2" presStyleCnt="0"/>
      <dgm:spPr/>
    </dgm:pt>
    <dgm:pt modelId="{A0592DA1-99E2-4364-9F34-8E751A819289}" type="pres">
      <dgm:prSet presAssocID="{BD06D0D1-4AC1-43A0-934D-08A81972231F}" presName="Name37" presStyleLbl="parChTrans1D2" presStyleIdx="1" presStyleCnt="2"/>
      <dgm:spPr/>
    </dgm:pt>
    <dgm:pt modelId="{45758305-5E4B-421C-B42E-05FE1CC61F82}" type="pres">
      <dgm:prSet presAssocID="{F5406BD9-F897-4725-BAFB-3A47E177EF7C}" presName="hierRoot2" presStyleCnt="0">
        <dgm:presLayoutVars>
          <dgm:hierBranch val="init"/>
        </dgm:presLayoutVars>
      </dgm:prSet>
      <dgm:spPr/>
    </dgm:pt>
    <dgm:pt modelId="{F9B7348F-8F04-4662-B5EE-9EE6C8678FB3}" type="pres">
      <dgm:prSet presAssocID="{F5406BD9-F897-4725-BAFB-3A47E177EF7C}" presName="rootComposite" presStyleCnt="0"/>
      <dgm:spPr/>
    </dgm:pt>
    <dgm:pt modelId="{7478B7E1-CFBA-42B7-BF3F-EB9E4FE1E3BC}" type="pres">
      <dgm:prSet presAssocID="{F5406BD9-F897-4725-BAFB-3A47E177EF7C}" presName="rootText" presStyleLbl="node2" presStyleIdx="1" presStyleCnt="2">
        <dgm:presLayoutVars>
          <dgm:chPref val="3"/>
        </dgm:presLayoutVars>
      </dgm:prSet>
      <dgm:spPr/>
    </dgm:pt>
    <dgm:pt modelId="{83B10733-9557-4F64-AC53-5B8FFD9A4374}" type="pres">
      <dgm:prSet presAssocID="{F5406BD9-F897-4725-BAFB-3A47E177EF7C}" presName="rootConnector" presStyleLbl="node2" presStyleIdx="1" presStyleCnt="2"/>
      <dgm:spPr/>
    </dgm:pt>
    <dgm:pt modelId="{CABA86D5-C7C2-484A-B8B0-7F5361EEB3BE}" type="pres">
      <dgm:prSet presAssocID="{F5406BD9-F897-4725-BAFB-3A47E177EF7C}" presName="hierChild4" presStyleCnt="0"/>
      <dgm:spPr/>
    </dgm:pt>
    <dgm:pt modelId="{554EDF59-891C-4181-B009-3C05FB19046D}" type="pres">
      <dgm:prSet presAssocID="{F5406BD9-F897-4725-BAFB-3A47E177EF7C}" presName="hierChild5" presStyleCnt="0"/>
      <dgm:spPr/>
    </dgm:pt>
    <dgm:pt modelId="{88D6A06D-B827-4EB6-A16A-9A902F746F5C}" type="pres">
      <dgm:prSet presAssocID="{0C1865E8-D4DE-4733-A73C-1FCC30D083DD}" presName="hierChild3" presStyleCnt="0"/>
      <dgm:spPr/>
    </dgm:pt>
  </dgm:ptLst>
  <dgm:cxnLst>
    <dgm:cxn modelId="{27864F00-2411-4B33-84D4-47DD32EFA5C5}" type="presOf" srcId="{FCC7FF3E-D590-4FBC-BDB9-53AD7031B058}" destId="{C0CDAD41-7548-42F3-8B4A-E16FBED487A5}" srcOrd="0" destOrd="0" presId="urn:microsoft.com/office/officeart/2005/8/layout/orgChart1"/>
    <dgm:cxn modelId="{873C9D00-BE96-41F6-BE0B-543A8A8F2BF5}" srcId="{9BC105F8-BDFA-4A0A-98E3-D67CA2A45AAB}" destId="{6A2234BF-FC93-495C-8FC1-18AB65ACF655}" srcOrd="0" destOrd="0" parTransId="{7C4018F4-8113-421C-83F6-23F128FB26EB}" sibTransId="{FBC9B2D8-1BFA-4EB5-B3A5-D52D2F8BC2EA}"/>
    <dgm:cxn modelId="{EFF47B0C-CF81-4A15-9D05-763B3666EB81}" type="presOf" srcId="{F5406BD9-F897-4725-BAFB-3A47E177EF7C}" destId="{7478B7E1-CFBA-42B7-BF3F-EB9E4FE1E3BC}" srcOrd="0" destOrd="0" presId="urn:microsoft.com/office/officeart/2005/8/layout/orgChart1"/>
    <dgm:cxn modelId="{ED40DF13-5547-4238-A47E-54633B9B72F1}" srcId="{CD159EEA-D9A1-4615-936F-3B1296C69688}" destId="{FCC7FF3E-D590-4FBC-BDB9-53AD7031B058}" srcOrd="0" destOrd="0" parTransId="{7A891423-FCCC-425F-9E70-97B7BBB45D9C}" sibTransId="{66EB9697-28B2-4282-82B0-8F2DCFC9B8EC}"/>
    <dgm:cxn modelId="{99898B28-443F-4FBC-88FD-1E17F98D7C5D}" srcId="{CD159EEA-D9A1-4615-936F-3B1296C69688}" destId="{0C1865E8-D4DE-4733-A73C-1FCC30D083DD}" srcOrd="3" destOrd="0" parTransId="{8958C169-50CF-48E3-AEE9-0E21179AB809}" sibTransId="{9E6491B3-4A26-40BD-AE8F-EB0BB7CE0100}"/>
    <dgm:cxn modelId="{C1BB3D2D-319D-4C0F-B9E1-935CFA26A110}" type="presOf" srcId="{FCC7FF3E-D590-4FBC-BDB9-53AD7031B058}" destId="{70208469-C778-4320-B7CC-A82C3201F3D3}" srcOrd="1" destOrd="0" presId="urn:microsoft.com/office/officeart/2005/8/layout/orgChart1"/>
    <dgm:cxn modelId="{621D892D-19EA-458A-BB4B-CC47B3178B23}" type="presOf" srcId="{6A2234BF-FC93-495C-8FC1-18AB65ACF655}" destId="{5063B4E8-4C6F-47FF-B1AA-2A35831CA662}" srcOrd="1" destOrd="0" presId="urn:microsoft.com/office/officeart/2005/8/layout/orgChart1"/>
    <dgm:cxn modelId="{22FB4742-C461-469B-8F21-6AA8C51ED521}" type="presOf" srcId="{364A8353-4EEA-4310-9654-F91056C6B0D8}" destId="{EFCC7C83-0B26-4021-9B28-111E0C6F27DC}" srcOrd="0" destOrd="0" presId="urn:microsoft.com/office/officeart/2005/8/layout/orgChart1"/>
    <dgm:cxn modelId="{983A5D44-623F-41F6-8391-D1AD0019EF17}" type="presOf" srcId="{BD06D0D1-4AC1-43A0-934D-08A81972231F}" destId="{A0592DA1-99E2-4364-9F34-8E751A819289}" srcOrd="0" destOrd="0" presId="urn:microsoft.com/office/officeart/2005/8/layout/orgChart1"/>
    <dgm:cxn modelId="{988F5864-CAEE-42A7-A8DE-8B13770E887F}" type="presOf" srcId="{9BC105F8-BDFA-4A0A-98E3-D67CA2A45AAB}" destId="{7D4E973E-687E-4A47-9251-2BB97B9019FB}" srcOrd="1" destOrd="0" presId="urn:microsoft.com/office/officeart/2005/8/layout/orgChart1"/>
    <dgm:cxn modelId="{2D60346C-8C27-4893-B02D-2ED296360FBA}" type="presOf" srcId="{F5406BD9-F897-4725-BAFB-3A47E177EF7C}" destId="{83B10733-9557-4F64-AC53-5B8FFD9A4374}" srcOrd="1" destOrd="0" presId="urn:microsoft.com/office/officeart/2005/8/layout/orgChart1"/>
    <dgm:cxn modelId="{833EDC71-30EF-4762-9C40-72F77EEA5E0C}" srcId="{CD159EEA-D9A1-4615-936F-3B1296C69688}" destId="{364A8353-4EEA-4310-9654-F91056C6B0D8}" srcOrd="2" destOrd="0" parTransId="{AD920B1B-C348-4C41-BDAF-C843B64D0BF4}" sibTransId="{6200BB7A-EEA1-4AD9-B5C4-D133116F87C6}"/>
    <dgm:cxn modelId="{95900173-9925-48DB-A596-286FBC2C131B}" type="presOf" srcId="{7C4018F4-8113-421C-83F6-23F128FB26EB}" destId="{EDA8722D-4948-4F25-B1FF-D5FAFB490994}" srcOrd="0" destOrd="0" presId="urn:microsoft.com/office/officeart/2005/8/layout/orgChart1"/>
    <dgm:cxn modelId="{2269BD57-E5F8-4984-87A0-B661358EB74E}" srcId="{0C1865E8-D4DE-4733-A73C-1FCC30D083DD}" destId="{F5406BD9-F897-4725-BAFB-3A47E177EF7C}" srcOrd="0" destOrd="0" parTransId="{BD06D0D1-4AC1-43A0-934D-08A81972231F}" sibTransId="{A0238F2D-879D-4C92-9BF6-9DBA54023538}"/>
    <dgm:cxn modelId="{B863175A-F84A-4C80-9511-63DA4FFCECD1}" type="presOf" srcId="{6A2234BF-FC93-495C-8FC1-18AB65ACF655}" destId="{D8EEE654-DB22-4F1D-93A9-C02C57616AAB}" srcOrd="0" destOrd="0" presId="urn:microsoft.com/office/officeart/2005/8/layout/orgChart1"/>
    <dgm:cxn modelId="{57755C82-E336-4B80-A1D3-1A08120F2FB2}" type="presOf" srcId="{9BC105F8-BDFA-4A0A-98E3-D67CA2A45AAB}" destId="{9028A495-3446-4399-97C8-FA2B09E5D90E}" srcOrd="0" destOrd="0" presId="urn:microsoft.com/office/officeart/2005/8/layout/orgChart1"/>
    <dgm:cxn modelId="{09505891-79BE-4EE6-904C-48324AE95484}" srcId="{CD159EEA-D9A1-4615-936F-3B1296C69688}" destId="{9BC105F8-BDFA-4A0A-98E3-D67CA2A45AAB}" srcOrd="1" destOrd="0" parTransId="{13EC7ED3-C749-475C-BA72-A8419D56BE80}" sibTransId="{AAA0CA1C-B4DF-4729-A7C3-93A56DB4900B}"/>
    <dgm:cxn modelId="{5B32CDBA-16BA-465B-A1FA-6FAF897E13E7}" type="presOf" srcId="{0C1865E8-D4DE-4733-A73C-1FCC30D083DD}" destId="{04A56230-141E-4043-8119-D18441E934A6}" srcOrd="1" destOrd="0" presId="urn:microsoft.com/office/officeart/2005/8/layout/orgChart1"/>
    <dgm:cxn modelId="{747071CB-6BF9-4BCF-8D46-EC2DF49C625C}" type="presOf" srcId="{364A8353-4EEA-4310-9654-F91056C6B0D8}" destId="{48A1E581-99FB-4021-AE60-43C5EF59218E}" srcOrd="1" destOrd="0" presId="urn:microsoft.com/office/officeart/2005/8/layout/orgChart1"/>
    <dgm:cxn modelId="{74CF95E6-81BA-4394-9135-C80D3F5206CA}" type="presOf" srcId="{CD159EEA-D9A1-4615-936F-3B1296C69688}" destId="{13F5F591-BA63-4414-8132-C75C824F6B40}" srcOrd="0" destOrd="0" presId="urn:microsoft.com/office/officeart/2005/8/layout/orgChart1"/>
    <dgm:cxn modelId="{237032FC-DB8B-4E00-B5D0-49EDB59B1E48}" type="presOf" srcId="{0C1865E8-D4DE-4733-A73C-1FCC30D083DD}" destId="{8040AC7D-6814-4C7A-8A27-8CCE7F3C1D21}" srcOrd="0" destOrd="0" presId="urn:microsoft.com/office/officeart/2005/8/layout/orgChart1"/>
    <dgm:cxn modelId="{BF40C3BC-4160-4B89-A5EC-000F967DAEB0}" type="presParOf" srcId="{13F5F591-BA63-4414-8132-C75C824F6B40}" destId="{BB81A6C9-917E-44E9-B502-514EE00BC16B}" srcOrd="0" destOrd="0" presId="urn:microsoft.com/office/officeart/2005/8/layout/orgChart1"/>
    <dgm:cxn modelId="{3E6CB203-FB51-4FE4-BBF9-C50BB1C7FC84}" type="presParOf" srcId="{BB81A6C9-917E-44E9-B502-514EE00BC16B}" destId="{9514CB07-66CB-483F-BB5D-2EC2114A90B0}" srcOrd="0" destOrd="0" presId="urn:microsoft.com/office/officeart/2005/8/layout/orgChart1"/>
    <dgm:cxn modelId="{7E83105F-03F9-4047-9F70-7B5493F5F3C8}" type="presParOf" srcId="{9514CB07-66CB-483F-BB5D-2EC2114A90B0}" destId="{C0CDAD41-7548-42F3-8B4A-E16FBED487A5}" srcOrd="0" destOrd="0" presId="urn:microsoft.com/office/officeart/2005/8/layout/orgChart1"/>
    <dgm:cxn modelId="{1A239FCB-D5A5-47E5-A79D-8D43CE8BA144}" type="presParOf" srcId="{9514CB07-66CB-483F-BB5D-2EC2114A90B0}" destId="{70208469-C778-4320-B7CC-A82C3201F3D3}" srcOrd="1" destOrd="0" presId="urn:microsoft.com/office/officeart/2005/8/layout/orgChart1"/>
    <dgm:cxn modelId="{8D84DE93-654C-49AB-82A1-4DFB64CC9057}" type="presParOf" srcId="{BB81A6C9-917E-44E9-B502-514EE00BC16B}" destId="{E54723B2-6123-4AE5-9270-07DA2F5CB464}" srcOrd="1" destOrd="0" presId="urn:microsoft.com/office/officeart/2005/8/layout/orgChart1"/>
    <dgm:cxn modelId="{D610D9C1-3C90-4749-9871-6CDB5BB84F89}" type="presParOf" srcId="{BB81A6C9-917E-44E9-B502-514EE00BC16B}" destId="{65BCC2EB-00C5-4133-9A18-D1153087C3A5}" srcOrd="2" destOrd="0" presId="urn:microsoft.com/office/officeart/2005/8/layout/orgChart1"/>
    <dgm:cxn modelId="{795FAFB4-95B4-4903-9317-FA7538AF339B}" type="presParOf" srcId="{13F5F591-BA63-4414-8132-C75C824F6B40}" destId="{A3D0DA26-ACE1-4E3D-8907-79700DDDB30A}" srcOrd="1" destOrd="0" presId="urn:microsoft.com/office/officeart/2005/8/layout/orgChart1"/>
    <dgm:cxn modelId="{F1A7A092-B533-40F8-9460-9BF587961098}" type="presParOf" srcId="{A3D0DA26-ACE1-4E3D-8907-79700DDDB30A}" destId="{651EF4E0-9463-4847-A2EB-0219B2E539D6}" srcOrd="0" destOrd="0" presId="urn:microsoft.com/office/officeart/2005/8/layout/orgChart1"/>
    <dgm:cxn modelId="{8C47D82E-547D-4BDC-B7BE-5921BEC088D7}" type="presParOf" srcId="{651EF4E0-9463-4847-A2EB-0219B2E539D6}" destId="{9028A495-3446-4399-97C8-FA2B09E5D90E}" srcOrd="0" destOrd="0" presId="urn:microsoft.com/office/officeart/2005/8/layout/orgChart1"/>
    <dgm:cxn modelId="{2E696752-A29A-44CF-987F-47E834BE7869}" type="presParOf" srcId="{651EF4E0-9463-4847-A2EB-0219B2E539D6}" destId="{7D4E973E-687E-4A47-9251-2BB97B9019FB}" srcOrd="1" destOrd="0" presId="urn:microsoft.com/office/officeart/2005/8/layout/orgChart1"/>
    <dgm:cxn modelId="{D9A728C6-18D8-4CE9-9156-96F7BBCCDB73}" type="presParOf" srcId="{A3D0DA26-ACE1-4E3D-8907-79700DDDB30A}" destId="{2CBD8843-E132-44C9-A272-FE5CF66CF492}" srcOrd="1" destOrd="0" presId="urn:microsoft.com/office/officeart/2005/8/layout/orgChart1"/>
    <dgm:cxn modelId="{669DF40D-9022-4F4F-80A4-CE54D347DE2E}" type="presParOf" srcId="{2CBD8843-E132-44C9-A272-FE5CF66CF492}" destId="{EDA8722D-4948-4F25-B1FF-D5FAFB490994}" srcOrd="0" destOrd="0" presId="urn:microsoft.com/office/officeart/2005/8/layout/orgChart1"/>
    <dgm:cxn modelId="{FC5F1EF4-0AAE-4290-B023-5EFDFDD1012F}" type="presParOf" srcId="{2CBD8843-E132-44C9-A272-FE5CF66CF492}" destId="{5C9B51A3-0648-451A-B765-6D686FF29F7D}" srcOrd="1" destOrd="0" presId="urn:microsoft.com/office/officeart/2005/8/layout/orgChart1"/>
    <dgm:cxn modelId="{39A58534-0BC9-4629-BD32-C9874F44D25F}" type="presParOf" srcId="{5C9B51A3-0648-451A-B765-6D686FF29F7D}" destId="{942AB991-8905-4D65-9ECD-D1D6EDA3FF38}" srcOrd="0" destOrd="0" presId="urn:microsoft.com/office/officeart/2005/8/layout/orgChart1"/>
    <dgm:cxn modelId="{6562C054-ACC5-46C1-B133-80BCAC85C0AF}" type="presParOf" srcId="{942AB991-8905-4D65-9ECD-D1D6EDA3FF38}" destId="{D8EEE654-DB22-4F1D-93A9-C02C57616AAB}" srcOrd="0" destOrd="0" presId="urn:microsoft.com/office/officeart/2005/8/layout/orgChart1"/>
    <dgm:cxn modelId="{449C7EBF-AAE9-4FB7-8F8A-E81B5048302C}" type="presParOf" srcId="{942AB991-8905-4D65-9ECD-D1D6EDA3FF38}" destId="{5063B4E8-4C6F-47FF-B1AA-2A35831CA662}" srcOrd="1" destOrd="0" presId="urn:microsoft.com/office/officeart/2005/8/layout/orgChart1"/>
    <dgm:cxn modelId="{42282121-B15D-42AC-8E40-F6F5B7520637}" type="presParOf" srcId="{5C9B51A3-0648-451A-B765-6D686FF29F7D}" destId="{0D37B702-77E6-4F51-B02D-061D2E9DB54C}" srcOrd="1" destOrd="0" presId="urn:microsoft.com/office/officeart/2005/8/layout/orgChart1"/>
    <dgm:cxn modelId="{25945505-7C0A-4F61-9767-45D9C865A9C4}" type="presParOf" srcId="{5C9B51A3-0648-451A-B765-6D686FF29F7D}" destId="{857D293E-8EB2-48FC-BBF0-1E31B9532DCF}" srcOrd="2" destOrd="0" presId="urn:microsoft.com/office/officeart/2005/8/layout/orgChart1"/>
    <dgm:cxn modelId="{684D7963-0759-4A1C-90E9-749BA6B2A847}" type="presParOf" srcId="{A3D0DA26-ACE1-4E3D-8907-79700DDDB30A}" destId="{74D5456A-A2B6-4E15-8817-EDF01B043A06}" srcOrd="2" destOrd="0" presId="urn:microsoft.com/office/officeart/2005/8/layout/orgChart1"/>
    <dgm:cxn modelId="{720242B0-A41F-48E9-9549-B7392077B914}" type="presParOf" srcId="{13F5F591-BA63-4414-8132-C75C824F6B40}" destId="{78386B7A-8E61-4052-AC7A-E8A9202FD214}" srcOrd="2" destOrd="0" presId="urn:microsoft.com/office/officeart/2005/8/layout/orgChart1"/>
    <dgm:cxn modelId="{35894C2E-5565-474A-A77E-A85D8E9A55D3}" type="presParOf" srcId="{78386B7A-8E61-4052-AC7A-E8A9202FD214}" destId="{BEFB4A3A-DD84-4220-8143-E08116771653}" srcOrd="0" destOrd="0" presId="urn:microsoft.com/office/officeart/2005/8/layout/orgChart1"/>
    <dgm:cxn modelId="{0E908C36-9FF9-4A81-9FE2-AE56293F3C88}" type="presParOf" srcId="{BEFB4A3A-DD84-4220-8143-E08116771653}" destId="{EFCC7C83-0B26-4021-9B28-111E0C6F27DC}" srcOrd="0" destOrd="0" presId="urn:microsoft.com/office/officeart/2005/8/layout/orgChart1"/>
    <dgm:cxn modelId="{C3D13D23-D3FA-4B70-8EE3-1367D33F0999}" type="presParOf" srcId="{BEFB4A3A-DD84-4220-8143-E08116771653}" destId="{48A1E581-99FB-4021-AE60-43C5EF59218E}" srcOrd="1" destOrd="0" presId="urn:microsoft.com/office/officeart/2005/8/layout/orgChart1"/>
    <dgm:cxn modelId="{F1A666FB-A34B-443B-A281-BFC2DFEB633E}" type="presParOf" srcId="{78386B7A-8E61-4052-AC7A-E8A9202FD214}" destId="{CEEFB597-0C04-4BA1-A575-4A362135D6AB}" srcOrd="1" destOrd="0" presId="urn:microsoft.com/office/officeart/2005/8/layout/orgChart1"/>
    <dgm:cxn modelId="{B02CD306-034F-4E1C-AA6E-43C2C528D66D}" type="presParOf" srcId="{78386B7A-8E61-4052-AC7A-E8A9202FD214}" destId="{25678B17-73B3-4F06-ADC4-B945295C0EE5}" srcOrd="2" destOrd="0" presId="urn:microsoft.com/office/officeart/2005/8/layout/orgChart1"/>
    <dgm:cxn modelId="{EB1E57AF-131D-44E8-9AC6-AF57625E8B46}" type="presParOf" srcId="{13F5F591-BA63-4414-8132-C75C824F6B40}" destId="{0031A34D-F690-41B1-8306-2263B9A1FDE8}" srcOrd="3" destOrd="0" presId="urn:microsoft.com/office/officeart/2005/8/layout/orgChart1"/>
    <dgm:cxn modelId="{E78EDA77-3681-4EB3-BAB0-6CAEFD115CF7}" type="presParOf" srcId="{0031A34D-F690-41B1-8306-2263B9A1FDE8}" destId="{0159AECD-AE48-405B-AF9D-DA349D74FC69}" srcOrd="0" destOrd="0" presId="urn:microsoft.com/office/officeart/2005/8/layout/orgChart1"/>
    <dgm:cxn modelId="{B0FB6112-A324-41ED-ABE3-5E97CF6746C5}" type="presParOf" srcId="{0159AECD-AE48-405B-AF9D-DA349D74FC69}" destId="{8040AC7D-6814-4C7A-8A27-8CCE7F3C1D21}" srcOrd="0" destOrd="0" presId="urn:microsoft.com/office/officeart/2005/8/layout/orgChart1"/>
    <dgm:cxn modelId="{67019E7C-2649-4762-BCDC-BF7EED76852A}" type="presParOf" srcId="{0159AECD-AE48-405B-AF9D-DA349D74FC69}" destId="{04A56230-141E-4043-8119-D18441E934A6}" srcOrd="1" destOrd="0" presId="urn:microsoft.com/office/officeart/2005/8/layout/orgChart1"/>
    <dgm:cxn modelId="{9DAC24EA-AED3-41D9-A6D6-F3CDB19580F1}" type="presParOf" srcId="{0031A34D-F690-41B1-8306-2263B9A1FDE8}" destId="{905C8E71-3FA1-4BA5-90D5-C3F6E5A807A8}" srcOrd="1" destOrd="0" presId="urn:microsoft.com/office/officeart/2005/8/layout/orgChart1"/>
    <dgm:cxn modelId="{E754C679-4905-42DB-8731-A584E69F1E95}" type="presParOf" srcId="{905C8E71-3FA1-4BA5-90D5-C3F6E5A807A8}" destId="{A0592DA1-99E2-4364-9F34-8E751A819289}" srcOrd="0" destOrd="0" presId="urn:microsoft.com/office/officeart/2005/8/layout/orgChart1"/>
    <dgm:cxn modelId="{5F695A88-6D73-4E52-92D2-5C5FB2DB7CC6}" type="presParOf" srcId="{905C8E71-3FA1-4BA5-90D5-C3F6E5A807A8}" destId="{45758305-5E4B-421C-B42E-05FE1CC61F82}" srcOrd="1" destOrd="0" presId="urn:microsoft.com/office/officeart/2005/8/layout/orgChart1"/>
    <dgm:cxn modelId="{DCB73B46-67BB-4FC2-A509-9474716D316A}" type="presParOf" srcId="{45758305-5E4B-421C-B42E-05FE1CC61F82}" destId="{F9B7348F-8F04-4662-B5EE-9EE6C8678FB3}" srcOrd="0" destOrd="0" presId="urn:microsoft.com/office/officeart/2005/8/layout/orgChart1"/>
    <dgm:cxn modelId="{5C09B2D9-42D5-4B42-89F7-B2C809FA7724}" type="presParOf" srcId="{F9B7348F-8F04-4662-B5EE-9EE6C8678FB3}" destId="{7478B7E1-CFBA-42B7-BF3F-EB9E4FE1E3BC}" srcOrd="0" destOrd="0" presId="urn:microsoft.com/office/officeart/2005/8/layout/orgChart1"/>
    <dgm:cxn modelId="{8ABD32D7-12F4-4839-A34B-C766251CA9DD}" type="presParOf" srcId="{F9B7348F-8F04-4662-B5EE-9EE6C8678FB3}" destId="{83B10733-9557-4F64-AC53-5B8FFD9A4374}" srcOrd="1" destOrd="0" presId="urn:microsoft.com/office/officeart/2005/8/layout/orgChart1"/>
    <dgm:cxn modelId="{5024CFC0-1CC5-4982-9BDC-89C0596E68CC}" type="presParOf" srcId="{45758305-5E4B-421C-B42E-05FE1CC61F82}" destId="{CABA86D5-C7C2-484A-B8B0-7F5361EEB3BE}" srcOrd="1" destOrd="0" presId="urn:microsoft.com/office/officeart/2005/8/layout/orgChart1"/>
    <dgm:cxn modelId="{F23259AB-EF7D-4C1F-AC90-44A994E1CABC}" type="presParOf" srcId="{45758305-5E4B-421C-B42E-05FE1CC61F82}" destId="{554EDF59-891C-4181-B009-3C05FB19046D}" srcOrd="2" destOrd="0" presId="urn:microsoft.com/office/officeart/2005/8/layout/orgChart1"/>
    <dgm:cxn modelId="{BED8FF2A-6F1C-4B33-9295-B5546C318CD6}" type="presParOf" srcId="{0031A34D-F690-41B1-8306-2263B9A1FDE8}" destId="{88D6A06D-B827-4EB6-A16A-9A902F746F5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AD0B058-8F80-4F12-BBE1-2C153D227DCB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D65A8832-2382-4F21-ADCD-CA3780025845}">
      <dgm:prSet/>
      <dgm:spPr/>
      <dgm:t>
        <a:bodyPr/>
        <a:lstStyle/>
        <a:p>
          <a:r>
            <a:rPr lang="en-US"/>
            <a:t>Routines give understanding and they create an understood environment for learning.</a:t>
          </a:r>
        </a:p>
      </dgm:t>
    </dgm:pt>
    <dgm:pt modelId="{60099D63-B186-49C2-8862-AE1148CBCC49}" type="parTrans" cxnId="{737DE8B4-3546-42F4-A6B2-918DF9F45E03}">
      <dgm:prSet/>
      <dgm:spPr/>
      <dgm:t>
        <a:bodyPr/>
        <a:lstStyle/>
        <a:p>
          <a:endParaRPr lang="en-US"/>
        </a:p>
      </dgm:t>
    </dgm:pt>
    <dgm:pt modelId="{D1FDCB38-DD66-4436-97C8-68555DB28197}" type="sibTrans" cxnId="{737DE8B4-3546-42F4-A6B2-918DF9F45E03}">
      <dgm:prSet phldrT="1" phldr="0"/>
      <dgm:spPr/>
      <dgm:t>
        <a:bodyPr/>
        <a:lstStyle/>
        <a:p>
          <a:endParaRPr lang="en-US"/>
        </a:p>
      </dgm:t>
    </dgm:pt>
    <dgm:pt modelId="{999A0FC4-96B6-44F4-8CE1-659ECA918A8E}">
      <dgm:prSet/>
      <dgm:spPr/>
      <dgm:t>
        <a:bodyPr/>
        <a:lstStyle/>
        <a:p>
          <a:r>
            <a:rPr lang="en-US"/>
            <a:t>Schedules will help create a set time for repetitions, reviewing, and remediation.</a:t>
          </a:r>
        </a:p>
      </dgm:t>
    </dgm:pt>
    <dgm:pt modelId="{46DF6AC0-D0E4-48BE-A411-2E2CBA3DA2F1}" type="parTrans" cxnId="{BEB0B6C8-B653-4035-98FA-04650CB53EBD}">
      <dgm:prSet/>
      <dgm:spPr/>
      <dgm:t>
        <a:bodyPr/>
        <a:lstStyle/>
        <a:p>
          <a:endParaRPr lang="en-US"/>
        </a:p>
      </dgm:t>
    </dgm:pt>
    <dgm:pt modelId="{0FEF5DA9-BFF5-41C1-A90A-39A7A242457F}" type="sibTrans" cxnId="{BEB0B6C8-B653-4035-98FA-04650CB53EBD}">
      <dgm:prSet phldrT="2" phldr="0"/>
      <dgm:spPr/>
      <dgm:t>
        <a:bodyPr/>
        <a:lstStyle/>
        <a:p>
          <a:endParaRPr lang="en-US"/>
        </a:p>
      </dgm:t>
    </dgm:pt>
    <dgm:pt modelId="{DF91B710-6B23-4E7F-B0A9-5377AD4EDA58}" type="pres">
      <dgm:prSet presAssocID="{5AD0B058-8F80-4F12-BBE1-2C153D227DC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0E0FBF6-1384-49E7-9120-DF44439A5BE5}" type="pres">
      <dgm:prSet presAssocID="{D65A8832-2382-4F21-ADCD-CA3780025845}" presName="hierRoot1" presStyleCnt="0"/>
      <dgm:spPr/>
    </dgm:pt>
    <dgm:pt modelId="{BD3CC979-0A13-465C-B4C7-8727B30641CC}" type="pres">
      <dgm:prSet presAssocID="{D65A8832-2382-4F21-ADCD-CA3780025845}" presName="composite" presStyleCnt="0"/>
      <dgm:spPr/>
    </dgm:pt>
    <dgm:pt modelId="{461FBED7-B9F4-4C8B-B4A8-31A6D7CF4217}" type="pres">
      <dgm:prSet presAssocID="{D65A8832-2382-4F21-ADCD-CA3780025845}" presName="background" presStyleLbl="node0" presStyleIdx="0" presStyleCnt="2"/>
      <dgm:spPr/>
    </dgm:pt>
    <dgm:pt modelId="{FE33B1EE-ED33-42CC-B69B-01255FAEEA5D}" type="pres">
      <dgm:prSet presAssocID="{D65A8832-2382-4F21-ADCD-CA3780025845}" presName="text" presStyleLbl="fgAcc0" presStyleIdx="0" presStyleCnt="2">
        <dgm:presLayoutVars>
          <dgm:chPref val="3"/>
        </dgm:presLayoutVars>
      </dgm:prSet>
      <dgm:spPr/>
    </dgm:pt>
    <dgm:pt modelId="{634216B3-557D-4FCE-BA8A-C6F4B347E35A}" type="pres">
      <dgm:prSet presAssocID="{D65A8832-2382-4F21-ADCD-CA3780025845}" presName="hierChild2" presStyleCnt="0"/>
      <dgm:spPr/>
    </dgm:pt>
    <dgm:pt modelId="{C2DA253B-18ED-439E-9165-8E796BF7076C}" type="pres">
      <dgm:prSet presAssocID="{999A0FC4-96B6-44F4-8CE1-659ECA918A8E}" presName="hierRoot1" presStyleCnt="0"/>
      <dgm:spPr/>
    </dgm:pt>
    <dgm:pt modelId="{063638A4-0B9F-41BB-A32B-5A39B3E75596}" type="pres">
      <dgm:prSet presAssocID="{999A0FC4-96B6-44F4-8CE1-659ECA918A8E}" presName="composite" presStyleCnt="0"/>
      <dgm:spPr/>
    </dgm:pt>
    <dgm:pt modelId="{56AE5E20-659B-4E93-9193-F7332FF109B5}" type="pres">
      <dgm:prSet presAssocID="{999A0FC4-96B6-44F4-8CE1-659ECA918A8E}" presName="background" presStyleLbl="node0" presStyleIdx="1" presStyleCnt="2"/>
      <dgm:spPr/>
    </dgm:pt>
    <dgm:pt modelId="{1CCC6EBE-B78C-449C-970D-0B2EE5C43A6D}" type="pres">
      <dgm:prSet presAssocID="{999A0FC4-96B6-44F4-8CE1-659ECA918A8E}" presName="text" presStyleLbl="fgAcc0" presStyleIdx="1" presStyleCnt="2">
        <dgm:presLayoutVars>
          <dgm:chPref val="3"/>
        </dgm:presLayoutVars>
      </dgm:prSet>
      <dgm:spPr/>
    </dgm:pt>
    <dgm:pt modelId="{5D84B92F-87A7-4CC9-A189-41C56C67E1E0}" type="pres">
      <dgm:prSet presAssocID="{999A0FC4-96B6-44F4-8CE1-659ECA918A8E}" presName="hierChild2" presStyleCnt="0"/>
      <dgm:spPr/>
    </dgm:pt>
  </dgm:ptLst>
  <dgm:cxnLst>
    <dgm:cxn modelId="{3524FF52-379C-4E54-BFA8-12A81B5F1CF2}" type="presOf" srcId="{D65A8832-2382-4F21-ADCD-CA3780025845}" destId="{FE33B1EE-ED33-42CC-B69B-01255FAEEA5D}" srcOrd="0" destOrd="0" presId="urn:microsoft.com/office/officeart/2005/8/layout/hierarchy1"/>
    <dgm:cxn modelId="{737DE8B4-3546-42F4-A6B2-918DF9F45E03}" srcId="{5AD0B058-8F80-4F12-BBE1-2C153D227DCB}" destId="{D65A8832-2382-4F21-ADCD-CA3780025845}" srcOrd="0" destOrd="0" parTransId="{60099D63-B186-49C2-8862-AE1148CBCC49}" sibTransId="{D1FDCB38-DD66-4436-97C8-68555DB28197}"/>
    <dgm:cxn modelId="{5B2D7EC5-A642-4DBA-B681-7CF1DD1DE793}" type="presOf" srcId="{5AD0B058-8F80-4F12-BBE1-2C153D227DCB}" destId="{DF91B710-6B23-4E7F-B0A9-5377AD4EDA58}" srcOrd="0" destOrd="0" presId="urn:microsoft.com/office/officeart/2005/8/layout/hierarchy1"/>
    <dgm:cxn modelId="{BEB0B6C8-B653-4035-98FA-04650CB53EBD}" srcId="{5AD0B058-8F80-4F12-BBE1-2C153D227DCB}" destId="{999A0FC4-96B6-44F4-8CE1-659ECA918A8E}" srcOrd="1" destOrd="0" parTransId="{46DF6AC0-D0E4-48BE-A411-2E2CBA3DA2F1}" sibTransId="{0FEF5DA9-BFF5-41C1-A90A-39A7A242457F}"/>
    <dgm:cxn modelId="{2598A2F0-8DBC-49EB-A76E-B64BB9E832BD}" type="presOf" srcId="{999A0FC4-96B6-44F4-8CE1-659ECA918A8E}" destId="{1CCC6EBE-B78C-449C-970D-0B2EE5C43A6D}" srcOrd="0" destOrd="0" presId="urn:microsoft.com/office/officeart/2005/8/layout/hierarchy1"/>
    <dgm:cxn modelId="{3FC48148-6E60-436D-8B60-2FA27E6902C8}" type="presParOf" srcId="{DF91B710-6B23-4E7F-B0A9-5377AD4EDA58}" destId="{00E0FBF6-1384-49E7-9120-DF44439A5BE5}" srcOrd="0" destOrd="0" presId="urn:microsoft.com/office/officeart/2005/8/layout/hierarchy1"/>
    <dgm:cxn modelId="{875DD870-4A9E-490E-A397-61FC961CDFF6}" type="presParOf" srcId="{00E0FBF6-1384-49E7-9120-DF44439A5BE5}" destId="{BD3CC979-0A13-465C-B4C7-8727B30641CC}" srcOrd="0" destOrd="0" presId="urn:microsoft.com/office/officeart/2005/8/layout/hierarchy1"/>
    <dgm:cxn modelId="{6273EDB3-6423-42C2-A48B-D2E96B80293C}" type="presParOf" srcId="{BD3CC979-0A13-465C-B4C7-8727B30641CC}" destId="{461FBED7-B9F4-4C8B-B4A8-31A6D7CF4217}" srcOrd="0" destOrd="0" presId="urn:microsoft.com/office/officeart/2005/8/layout/hierarchy1"/>
    <dgm:cxn modelId="{681718FF-7299-4E8F-9E4D-98D9DFA6CAFF}" type="presParOf" srcId="{BD3CC979-0A13-465C-B4C7-8727B30641CC}" destId="{FE33B1EE-ED33-42CC-B69B-01255FAEEA5D}" srcOrd="1" destOrd="0" presId="urn:microsoft.com/office/officeart/2005/8/layout/hierarchy1"/>
    <dgm:cxn modelId="{18C116C0-3AC2-47E8-A768-1F0F04CB4735}" type="presParOf" srcId="{00E0FBF6-1384-49E7-9120-DF44439A5BE5}" destId="{634216B3-557D-4FCE-BA8A-C6F4B347E35A}" srcOrd="1" destOrd="0" presId="urn:microsoft.com/office/officeart/2005/8/layout/hierarchy1"/>
    <dgm:cxn modelId="{43667202-4163-46F3-A74B-97189FB8C8A5}" type="presParOf" srcId="{DF91B710-6B23-4E7F-B0A9-5377AD4EDA58}" destId="{C2DA253B-18ED-439E-9165-8E796BF7076C}" srcOrd="1" destOrd="0" presId="urn:microsoft.com/office/officeart/2005/8/layout/hierarchy1"/>
    <dgm:cxn modelId="{0C4A529C-7A05-48CD-BF8E-702F50EDC4CC}" type="presParOf" srcId="{C2DA253B-18ED-439E-9165-8E796BF7076C}" destId="{063638A4-0B9F-41BB-A32B-5A39B3E75596}" srcOrd="0" destOrd="0" presId="urn:microsoft.com/office/officeart/2005/8/layout/hierarchy1"/>
    <dgm:cxn modelId="{A67649A3-A3E4-4E5A-9498-FEB411B00F73}" type="presParOf" srcId="{063638A4-0B9F-41BB-A32B-5A39B3E75596}" destId="{56AE5E20-659B-4E93-9193-F7332FF109B5}" srcOrd="0" destOrd="0" presId="urn:microsoft.com/office/officeart/2005/8/layout/hierarchy1"/>
    <dgm:cxn modelId="{44E11B45-7A4D-49CC-B928-1BF4BE420835}" type="presParOf" srcId="{063638A4-0B9F-41BB-A32B-5A39B3E75596}" destId="{1CCC6EBE-B78C-449C-970D-0B2EE5C43A6D}" srcOrd="1" destOrd="0" presId="urn:microsoft.com/office/officeart/2005/8/layout/hierarchy1"/>
    <dgm:cxn modelId="{A1136445-7530-4C2E-B93A-8F1B1810711A}" type="presParOf" srcId="{C2DA253B-18ED-439E-9165-8E796BF7076C}" destId="{5D84B92F-87A7-4CC9-A189-41C56C67E1E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98579A-2757-4704-812A-60EDF995992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724FAA32-8790-4D23-95A2-0C90A93CFD1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All forms used for the program should be clear and understood by all parties.</a:t>
          </a:r>
        </a:p>
      </dgm:t>
    </dgm:pt>
    <dgm:pt modelId="{70839D7A-542B-4904-A5AC-D5CAE4407656}" type="parTrans" cxnId="{ED57FBEB-3453-47C1-AEDB-B73CC77A282E}">
      <dgm:prSet/>
      <dgm:spPr/>
      <dgm:t>
        <a:bodyPr/>
        <a:lstStyle/>
        <a:p>
          <a:endParaRPr lang="en-US"/>
        </a:p>
      </dgm:t>
    </dgm:pt>
    <dgm:pt modelId="{32A88E8A-6B5F-4526-8D93-E6494ECA2B79}" type="sibTrans" cxnId="{ED57FBEB-3453-47C1-AEDB-B73CC77A282E}">
      <dgm:prSet/>
      <dgm:spPr/>
      <dgm:t>
        <a:bodyPr/>
        <a:lstStyle/>
        <a:p>
          <a:endParaRPr lang="en-US"/>
        </a:p>
      </dgm:t>
    </dgm:pt>
    <dgm:pt modelId="{161BB1B4-3400-485A-B18F-4FB60DF0D21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Forms and documentation should be used for tracking</a:t>
          </a:r>
        </a:p>
      </dgm:t>
    </dgm:pt>
    <dgm:pt modelId="{D205A6F5-C96A-4BD7-894B-9ECA54C16978}" type="parTrans" cxnId="{9E654EF9-435A-4450-8D04-46CC36E48B2C}">
      <dgm:prSet/>
      <dgm:spPr/>
      <dgm:t>
        <a:bodyPr/>
        <a:lstStyle/>
        <a:p>
          <a:endParaRPr lang="en-US"/>
        </a:p>
      </dgm:t>
    </dgm:pt>
    <dgm:pt modelId="{2FAF60BB-5E5D-4E9F-A077-5575233232E5}" type="sibTrans" cxnId="{9E654EF9-435A-4450-8D04-46CC36E48B2C}">
      <dgm:prSet/>
      <dgm:spPr/>
      <dgm:t>
        <a:bodyPr/>
        <a:lstStyle/>
        <a:p>
          <a:endParaRPr lang="en-US"/>
        </a:p>
      </dgm:t>
    </dgm:pt>
    <dgm:pt modelId="{638E6E0D-BE9B-4F56-9825-CC520FE4F13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Supervisor and ALL parties involved should be aware information collection</a:t>
          </a:r>
        </a:p>
      </dgm:t>
    </dgm:pt>
    <dgm:pt modelId="{28E69B28-1D32-4DDA-86CE-0DAA8F009F01}" type="parTrans" cxnId="{DF86F809-316D-47AB-A25B-869C1D613793}">
      <dgm:prSet/>
      <dgm:spPr/>
      <dgm:t>
        <a:bodyPr/>
        <a:lstStyle/>
        <a:p>
          <a:endParaRPr lang="en-US"/>
        </a:p>
      </dgm:t>
    </dgm:pt>
    <dgm:pt modelId="{C020759B-7F48-4AD3-8A67-239953466973}" type="sibTrans" cxnId="{DF86F809-316D-47AB-A25B-869C1D613793}">
      <dgm:prSet/>
      <dgm:spPr/>
      <dgm:t>
        <a:bodyPr/>
        <a:lstStyle/>
        <a:p>
          <a:endParaRPr lang="en-US"/>
        </a:p>
      </dgm:t>
    </dgm:pt>
    <dgm:pt modelId="{A0F9EC41-6DD7-4DD7-A4A5-3C9C3550615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Understand the legal importance</a:t>
          </a:r>
        </a:p>
      </dgm:t>
    </dgm:pt>
    <dgm:pt modelId="{4A3F7D86-21D8-4CB9-946E-A3CD57391432}" type="parTrans" cxnId="{6ACD971D-8E48-4005-907C-21B38EEDA774}">
      <dgm:prSet/>
      <dgm:spPr/>
      <dgm:t>
        <a:bodyPr/>
        <a:lstStyle/>
        <a:p>
          <a:endParaRPr lang="en-US"/>
        </a:p>
      </dgm:t>
    </dgm:pt>
    <dgm:pt modelId="{8BEF887B-958D-4A10-B8C9-2B4868E76B63}" type="sibTrans" cxnId="{6ACD971D-8E48-4005-907C-21B38EEDA774}">
      <dgm:prSet/>
      <dgm:spPr/>
      <dgm:t>
        <a:bodyPr/>
        <a:lstStyle/>
        <a:p>
          <a:endParaRPr lang="en-US"/>
        </a:p>
      </dgm:t>
    </dgm:pt>
    <dgm:pt modelId="{89C968E3-BD08-421D-99B1-22E8765B6E9A}" type="pres">
      <dgm:prSet presAssocID="{6998579A-2757-4704-812A-60EDF9959924}" presName="root" presStyleCnt="0">
        <dgm:presLayoutVars>
          <dgm:dir/>
          <dgm:resizeHandles val="exact"/>
        </dgm:presLayoutVars>
      </dgm:prSet>
      <dgm:spPr/>
    </dgm:pt>
    <dgm:pt modelId="{4074B45A-FC09-43A1-A04E-0B3EAF23614E}" type="pres">
      <dgm:prSet presAssocID="{724FAA32-8790-4D23-95A2-0C90A93CFD18}" presName="compNode" presStyleCnt="0"/>
      <dgm:spPr/>
    </dgm:pt>
    <dgm:pt modelId="{B63DEA44-ACBB-409E-9B19-91F808A29A34}" type="pres">
      <dgm:prSet presAssocID="{724FAA32-8790-4D23-95A2-0C90A93CFD18}" presName="bgRect" presStyleLbl="bgShp" presStyleIdx="0" presStyleCnt="4"/>
      <dgm:spPr/>
    </dgm:pt>
    <dgm:pt modelId="{3788EC9F-D5F4-4E12-827D-B36CA8EA0E29}" type="pres">
      <dgm:prSet presAssocID="{724FAA32-8790-4D23-95A2-0C90A93CFD1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8720A80E-9327-4CC3-9049-838637612827}" type="pres">
      <dgm:prSet presAssocID="{724FAA32-8790-4D23-95A2-0C90A93CFD18}" presName="spaceRect" presStyleCnt="0"/>
      <dgm:spPr/>
    </dgm:pt>
    <dgm:pt modelId="{38F7A9CA-7E5D-4D31-A576-5AB9C89AA15E}" type="pres">
      <dgm:prSet presAssocID="{724FAA32-8790-4D23-95A2-0C90A93CFD18}" presName="parTx" presStyleLbl="revTx" presStyleIdx="0" presStyleCnt="4">
        <dgm:presLayoutVars>
          <dgm:chMax val="0"/>
          <dgm:chPref val="0"/>
        </dgm:presLayoutVars>
      </dgm:prSet>
      <dgm:spPr/>
    </dgm:pt>
    <dgm:pt modelId="{ADC9A877-32BD-4EA6-A4F7-45B1E5D6E586}" type="pres">
      <dgm:prSet presAssocID="{32A88E8A-6B5F-4526-8D93-E6494ECA2B79}" presName="sibTrans" presStyleCnt="0"/>
      <dgm:spPr/>
    </dgm:pt>
    <dgm:pt modelId="{7EA80F4B-8959-42B6-A43A-CF8F8E8E8244}" type="pres">
      <dgm:prSet presAssocID="{161BB1B4-3400-485A-B18F-4FB60DF0D21E}" presName="compNode" presStyleCnt="0"/>
      <dgm:spPr/>
    </dgm:pt>
    <dgm:pt modelId="{AD2EFEE1-491E-4AB9-A596-38028C441752}" type="pres">
      <dgm:prSet presAssocID="{161BB1B4-3400-485A-B18F-4FB60DF0D21E}" presName="bgRect" presStyleLbl="bgShp" presStyleIdx="1" presStyleCnt="4"/>
      <dgm:spPr/>
    </dgm:pt>
    <dgm:pt modelId="{C552EAB1-80FB-405C-A1B3-4CDE67E6CE29}" type="pres">
      <dgm:prSet presAssocID="{161BB1B4-3400-485A-B18F-4FB60DF0D21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00DDA3F7-284E-463D-A16F-AE39F52C9EF4}" type="pres">
      <dgm:prSet presAssocID="{161BB1B4-3400-485A-B18F-4FB60DF0D21E}" presName="spaceRect" presStyleCnt="0"/>
      <dgm:spPr/>
    </dgm:pt>
    <dgm:pt modelId="{71E00E32-2302-47CC-9EEA-83B3A2FC0C3C}" type="pres">
      <dgm:prSet presAssocID="{161BB1B4-3400-485A-B18F-4FB60DF0D21E}" presName="parTx" presStyleLbl="revTx" presStyleIdx="1" presStyleCnt="4">
        <dgm:presLayoutVars>
          <dgm:chMax val="0"/>
          <dgm:chPref val="0"/>
        </dgm:presLayoutVars>
      </dgm:prSet>
      <dgm:spPr/>
    </dgm:pt>
    <dgm:pt modelId="{C8B7F819-48A4-41F6-A656-1CD179D67601}" type="pres">
      <dgm:prSet presAssocID="{2FAF60BB-5E5D-4E9F-A077-5575233232E5}" presName="sibTrans" presStyleCnt="0"/>
      <dgm:spPr/>
    </dgm:pt>
    <dgm:pt modelId="{3F2AE6DE-0B45-466F-95C6-9A9F967E8015}" type="pres">
      <dgm:prSet presAssocID="{638E6E0D-BE9B-4F56-9825-CC520FE4F138}" presName="compNode" presStyleCnt="0"/>
      <dgm:spPr/>
    </dgm:pt>
    <dgm:pt modelId="{A38F5D53-1DB0-4F58-9A0F-C1BD6058F9D2}" type="pres">
      <dgm:prSet presAssocID="{638E6E0D-BE9B-4F56-9825-CC520FE4F138}" presName="bgRect" presStyleLbl="bgShp" presStyleIdx="2" presStyleCnt="4"/>
      <dgm:spPr/>
    </dgm:pt>
    <dgm:pt modelId="{22037C2E-0A94-4B49-B3ED-D60398E63F6E}" type="pres">
      <dgm:prSet presAssocID="{638E6E0D-BE9B-4F56-9825-CC520FE4F13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66A0EAAE-55A0-4489-81A3-6400A2865309}" type="pres">
      <dgm:prSet presAssocID="{638E6E0D-BE9B-4F56-9825-CC520FE4F138}" presName="spaceRect" presStyleCnt="0"/>
      <dgm:spPr/>
    </dgm:pt>
    <dgm:pt modelId="{1EED8ACE-6DAF-4F24-A756-519EDCB32A7F}" type="pres">
      <dgm:prSet presAssocID="{638E6E0D-BE9B-4F56-9825-CC520FE4F138}" presName="parTx" presStyleLbl="revTx" presStyleIdx="2" presStyleCnt="4">
        <dgm:presLayoutVars>
          <dgm:chMax val="0"/>
          <dgm:chPref val="0"/>
        </dgm:presLayoutVars>
      </dgm:prSet>
      <dgm:spPr/>
    </dgm:pt>
    <dgm:pt modelId="{D00F120B-9682-4930-BD95-54FA9FC13EB7}" type="pres">
      <dgm:prSet presAssocID="{C020759B-7F48-4AD3-8A67-239953466973}" presName="sibTrans" presStyleCnt="0"/>
      <dgm:spPr/>
    </dgm:pt>
    <dgm:pt modelId="{C59C3B7A-8003-4443-BA9E-5713A6EEF97D}" type="pres">
      <dgm:prSet presAssocID="{A0F9EC41-6DD7-4DD7-A4A5-3C9C3550615B}" presName="compNode" presStyleCnt="0"/>
      <dgm:spPr/>
    </dgm:pt>
    <dgm:pt modelId="{DECE5DAD-DE25-471B-8B1D-AD211E85FC74}" type="pres">
      <dgm:prSet presAssocID="{A0F9EC41-6DD7-4DD7-A4A5-3C9C3550615B}" presName="bgRect" presStyleLbl="bgShp" presStyleIdx="3" presStyleCnt="4"/>
      <dgm:spPr/>
    </dgm:pt>
    <dgm:pt modelId="{623A22C9-8AEF-4648-AF7C-6D00D5C95596}" type="pres">
      <dgm:prSet presAssocID="{A0F9EC41-6DD7-4DD7-A4A5-3C9C3550615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9D5ED3EB-9158-4B5A-A68B-BDAC7A2AB23E}" type="pres">
      <dgm:prSet presAssocID="{A0F9EC41-6DD7-4DD7-A4A5-3C9C3550615B}" presName="spaceRect" presStyleCnt="0"/>
      <dgm:spPr/>
    </dgm:pt>
    <dgm:pt modelId="{92E31337-1704-4C53-81BD-892675786F03}" type="pres">
      <dgm:prSet presAssocID="{A0F9EC41-6DD7-4DD7-A4A5-3C9C3550615B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DF86F809-316D-47AB-A25B-869C1D613793}" srcId="{6998579A-2757-4704-812A-60EDF9959924}" destId="{638E6E0D-BE9B-4F56-9825-CC520FE4F138}" srcOrd="2" destOrd="0" parTransId="{28E69B28-1D32-4DDA-86CE-0DAA8F009F01}" sibTransId="{C020759B-7F48-4AD3-8A67-239953466973}"/>
    <dgm:cxn modelId="{6ACD971D-8E48-4005-907C-21B38EEDA774}" srcId="{6998579A-2757-4704-812A-60EDF9959924}" destId="{A0F9EC41-6DD7-4DD7-A4A5-3C9C3550615B}" srcOrd="3" destOrd="0" parTransId="{4A3F7D86-21D8-4CB9-946E-A3CD57391432}" sibTransId="{8BEF887B-958D-4A10-B8C9-2B4868E76B63}"/>
    <dgm:cxn modelId="{5B1CFA2E-A5E1-4C74-8045-9407023E4465}" type="presOf" srcId="{6998579A-2757-4704-812A-60EDF9959924}" destId="{89C968E3-BD08-421D-99B1-22E8765B6E9A}" srcOrd="0" destOrd="0" presId="urn:microsoft.com/office/officeart/2018/2/layout/IconVerticalSolidList"/>
    <dgm:cxn modelId="{7C74CE33-AC88-4CF7-9DB9-175E45BAFAAA}" type="presOf" srcId="{A0F9EC41-6DD7-4DD7-A4A5-3C9C3550615B}" destId="{92E31337-1704-4C53-81BD-892675786F03}" srcOrd="0" destOrd="0" presId="urn:microsoft.com/office/officeart/2018/2/layout/IconVerticalSolidList"/>
    <dgm:cxn modelId="{0ACEA84E-3799-4C7D-B582-7FE03533E532}" type="presOf" srcId="{638E6E0D-BE9B-4F56-9825-CC520FE4F138}" destId="{1EED8ACE-6DAF-4F24-A756-519EDCB32A7F}" srcOrd="0" destOrd="0" presId="urn:microsoft.com/office/officeart/2018/2/layout/IconVerticalSolidList"/>
    <dgm:cxn modelId="{73C96576-C14F-43CA-88ED-C5E2F30C8F1D}" type="presOf" srcId="{161BB1B4-3400-485A-B18F-4FB60DF0D21E}" destId="{71E00E32-2302-47CC-9EEA-83B3A2FC0C3C}" srcOrd="0" destOrd="0" presId="urn:microsoft.com/office/officeart/2018/2/layout/IconVerticalSolidList"/>
    <dgm:cxn modelId="{AEC2C5B5-B88D-450E-9717-DC6D5348DADB}" type="presOf" srcId="{724FAA32-8790-4D23-95A2-0C90A93CFD18}" destId="{38F7A9CA-7E5D-4D31-A576-5AB9C89AA15E}" srcOrd="0" destOrd="0" presId="urn:microsoft.com/office/officeart/2018/2/layout/IconVerticalSolidList"/>
    <dgm:cxn modelId="{ED57FBEB-3453-47C1-AEDB-B73CC77A282E}" srcId="{6998579A-2757-4704-812A-60EDF9959924}" destId="{724FAA32-8790-4D23-95A2-0C90A93CFD18}" srcOrd="0" destOrd="0" parTransId="{70839D7A-542B-4904-A5AC-D5CAE4407656}" sibTransId="{32A88E8A-6B5F-4526-8D93-E6494ECA2B79}"/>
    <dgm:cxn modelId="{9E654EF9-435A-4450-8D04-46CC36E48B2C}" srcId="{6998579A-2757-4704-812A-60EDF9959924}" destId="{161BB1B4-3400-485A-B18F-4FB60DF0D21E}" srcOrd="1" destOrd="0" parTransId="{D205A6F5-C96A-4BD7-894B-9ECA54C16978}" sibTransId="{2FAF60BB-5E5D-4E9F-A077-5575233232E5}"/>
    <dgm:cxn modelId="{2793EB56-0034-4BCC-B24B-73E4EC9818F7}" type="presParOf" srcId="{89C968E3-BD08-421D-99B1-22E8765B6E9A}" destId="{4074B45A-FC09-43A1-A04E-0B3EAF23614E}" srcOrd="0" destOrd="0" presId="urn:microsoft.com/office/officeart/2018/2/layout/IconVerticalSolidList"/>
    <dgm:cxn modelId="{681BFAF5-7923-48A3-8D79-642714AAC20C}" type="presParOf" srcId="{4074B45A-FC09-43A1-A04E-0B3EAF23614E}" destId="{B63DEA44-ACBB-409E-9B19-91F808A29A34}" srcOrd="0" destOrd="0" presId="urn:microsoft.com/office/officeart/2018/2/layout/IconVerticalSolidList"/>
    <dgm:cxn modelId="{6961FBC7-688C-4620-9DF2-8735769C0B32}" type="presParOf" srcId="{4074B45A-FC09-43A1-A04E-0B3EAF23614E}" destId="{3788EC9F-D5F4-4E12-827D-B36CA8EA0E29}" srcOrd="1" destOrd="0" presId="urn:microsoft.com/office/officeart/2018/2/layout/IconVerticalSolidList"/>
    <dgm:cxn modelId="{D53E817A-9260-4F76-8DC5-F5C457E05840}" type="presParOf" srcId="{4074B45A-FC09-43A1-A04E-0B3EAF23614E}" destId="{8720A80E-9327-4CC3-9049-838637612827}" srcOrd="2" destOrd="0" presId="urn:microsoft.com/office/officeart/2018/2/layout/IconVerticalSolidList"/>
    <dgm:cxn modelId="{2621C02E-0884-4C4E-BCC0-8DBDD5706A6B}" type="presParOf" srcId="{4074B45A-FC09-43A1-A04E-0B3EAF23614E}" destId="{38F7A9CA-7E5D-4D31-A576-5AB9C89AA15E}" srcOrd="3" destOrd="0" presId="urn:microsoft.com/office/officeart/2018/2/layout/IconVerticalSolidList"/>
    <dgm:cxn modelId="{4350CB21-FA07-4B30-8608-E395A1F13259}" type="presParOf" srcId="{89C968E3-BD08-421D-99B1-22E8765B6E9A}" destId="{ADC9A877-32BD-4EA6-A4F7-45B1E5D6E586}" srcOrd="1" destOrd="0" presId="urn:microsoft.com/office/officeart/2018/2/layout/IconVerticalSolidList"/>
    <dgm:cxn modelId="{8DEC4B7F-D64A-421B-A8EC-46C2E02AEBA5}" type="presParOf" srcId="{89C968E3-BD08-421D-99B1-22E8765B6E9A}" destId="{7EA80F4B-8959-42B6-A43A-CF8F8E8E8244}" srcOrd="2" destOrd="0" presId="urn:microsoft.com/office/officeart/2018/2/layout/IconVerticalSolidList"/>
    <dgm:cxn modelId="{90ABD020-C420-4821-BE23-F2B2341FFC66}" type="presParOf" srcId="{7EA80F4B-8959-42B6-A43A-CF8F8E8E8244}" destId="{AD2EFEE1-491E-4AB9-A596-38028C441752}" srcOrd="0" destOrd="0" presId="urn:microsoft.com/office/officeart/2018/2/layout/IconVerticalSolidList"/>
    <dgm:cxn modelId="{E604FF2E-3F96-4DCD-9EF7-89096D9CBC65}" type="presParOf" srcId="{7EA80F4B-8959-42B6-A43A-CF8F8E8E8244}" destId="{C552EAB1-80FB-405C-A1B3-4CDE67E6CE29}" srcOrd="1" destOrd="0" presId="urn:microsoft.com/office/officeart/2018/2/layout/IconVerticalSolidList"/>
    <dgm:cxn modelId="{D1BF08EE-67CB-401E-AE3A-CA9ED512B75E}" type="presParOf" srcId="{7EA80F4B-8959-42B6-A43A-CF8F8E8E8244}" destId="{00DDA3F7-284E-463D-A16F-AE39F52C9EF4}" srcOrd="2" destOrd="0" presId="urn:microsoft.com/office/officeart/2018/2/layout/IconVerticalSolidList"/>
    <dgm:cxn modelId="{7DDE2EA2-E10F-41F0-8EB4-21C8DC0F2602}" type="presParOf" srcId="{7EA80F4B-8959-42B6-A43A-CF8F8E8E8244}" destId="{71E00E32-2302-47CC-9EEA-83B3A2FC0C3C}" srcOrd="3" destOrd="0" presId="urn:microsoft.com/office/officeart/2018/2/layout/IconVerticalSolidList"/>
    <dgm:cxn modelId="{3791609D-7D00-4F56-8FA0-274E9573F54B}" type="presParOf" srcId="{89C968E3-BD08-421D-99B1-22E8765B6E9A}" destId="{C8B7F819-48A4-41F6-A656-1CD179D67601}" srcOrd="3" destOrd="0" presId="urn:microsoft.com/office/officeart/2018/2/layout/IconVerticalSolidList"/>
    <dgm:cxn modelId="{E83EA933-ACB8-456C-8343-BB47A10D90D6}" type="presParOf" srcId="{89C968E3-BD08-421D-99B1-22E8765B6E9A}" destId="{3F2AE6DE-0B45-466F-95C6-9A9F967E8015}" srcOrd="4" destOrd="0" presId="urn:microsoft.com/office/officeart/2018/2/layout/IconVerticalSolidList"/>
    <dgm:cxn modelId="{1B5991AD-55DA-49FB-A882-12393D9814A1}" type="presParOf" srcId="{3F2AE6DE-0B45-466F-95C6-9A9F967E8015}" destId="{A38F5D53-1DB0-4F58-9A0F-C1BD6058F9D2}" srcOrd="0" destOrd="0" presId="urn:microsoft.com/office/officeart/2018/2/layout/IconVerticalSolidList"/>
    <dgm:cxn modelId="{7ED2D617-1E11-4635-9252-2BB3398E3E8D}" type="presParOf" srcId="{3F2AE6DE-0B45-466F-95C6-9A9F967E8015}" destId="{22037C2E-0A94-4B49-B3ED-D60398E63F6E}" srcOrd="1" destOrd="0" presId="urn:microsoft.com/office/officeart/2018/2/layout/IconVerticalSolidList"/>
    <dgm:cxn modelId="{CF6CBFCE-D0CA-4EC3-BBAF-A0311C0D0EAD}" type="presParOf" srcId="{3F2AE6DE-0B45-466F-95C6-9A9F967E8015}" destId="{66A0EAAE-55A0-4489-81A3-6400A2865309}" srcOrd="2" destOrd="0" presId="urn:microsoft.com/office/officeart/2018/2/layout/IconVerticalSolidList"/>
    <dgm:cxn modelId="{31F9B4C8-0542-4E2C-965A-9400AE5B0CB3}" type="presParOf" srcId="{3F2AE6DE-0B45-466F-95C6-9A9F967E8015}" destId="{1EED8ACE-6DAF-4F24-A756-519EDCB32A7F}" srcOrd="3" destOrd="0" presId="urn:microsoft.com/office/officeart/2018/2/layout/IconVerticalSolidList"/>
    <dgm:cxn modelId="{A3F0ED23-097F-4B21-BB43-92439A873370}" type="presParOf" srcId="{89C968E3-BD08-421D-99B1-22E8765B6E9A}" destId="{D00F120B-9682-4930-BD95-54FA9FC13EB7}" srcOrd="5" destOrd="0" presId="urn:microsoft.com/office/officeart/2018/2/layout/IconVerticalSolidList"/>
    <dgm:cxn modelId="{78882B2D-608B-4E9F-94CF-5402DF6AB45E}" type="presParOf" srcId="{89C968E3-BD08-421D-99B1-22E8765B6E9A}" destId="{C59C3B7A-8003-4443-BA9E-5713A6EEF97D}" srcOrd="6" destOrd="0" presId="urn:microsoft.com/office/officeart/2018/2/layout/IconVerticalSolidList"/>
    <dgm:cxn modelId="{927B3205-A599-474E-8996-DEBF68D4E3C4}" type="presParOf" srcId="{C59C3B7A-8003-4443-BA9E-5713A6EEF97D}" destId="{DECE5DAD-DE25-471B-8B1D-AD211E85FC74}" srcOrd="0" destOrd="0" presId="urn:microsoft.com/office/officeart/2018/2/layout/IconVerticalSolidList"/>
    <dgm:cxn modelId="{0DE70105-1FB9-4808-BA0F-F250C9C8A2B1}" type="presParOf" srcId="{C59C3B7A-8003-4443-BA9E-5713A6EEF97D}" destId="{623A22C9-8AEF-4648-AF7C-6D00D5C95596}" srcOrd="1" destOrd="0" presId="urn:microsoft.com/office/officeart/2018/2/layout/IconVerticalSolidList"/>
    <dgm:cxn modelId="{A6179004-D0C7-43AE-8B98-E1C81DE4AF03}" type="presParOf" srcId="{C59C3B7A-8003-4443-BA9E-5713A6EEF97D}" destId="{9D5ED3EB-9158-4B5A-A68B-BDAC7A2AB23E}" srcOrd="2" destOrd="0" presId="urn:microsoft.com/office/officeart/2018/2/layout/IconVerticalSolidList"/>
    <dgm:cxn modelId="{03361FCB-33A1-43D9-8E05-934E8BCC07CE}" type="presParOf" srcId="{C59C3B7A-8003-4443-BA9E-5713A6EEF97D}" destId="{92E31337-1704-4C53-81BD-892675786F0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8A312D3-C6FA-4921-9690-27590F5AE8DE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CAEDA0D2-1AB7-4D07-B7CE-BF759FF4F875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000" dirty="0"/>
            <a:t>This is a life-or-death business</a:t>
          </a:r>
        </a:p>
      </dgm:t>
    </dgm:pt>
    <dgm:pt modelId="{2978AF47-BE6D-4FE4-A20D-EEBD6AD1E3FC}" type="parTrans" cxnId="{B33EFFDD-969F-4EE2-B818-69EAB312B2DD}">
      <dgm:prSet/>
      <dgm:spPr/>
      <dgm:t>
        <a:bodyPr/>
        <a:lstStyle/>
        <a:p>
          <a:endParaRPr lang="en-US"/>
        </a:p>
      </dgm:t>
    </dgm:pt>
    <dgm:pt modelId="{9948D346-22DC-42B1-9BB5-35B142ACE4AE}" type="sibTrans" cxnId="{B33EFFDD-969F-4EE2-B818-69EAB312B2DD}">
      <dgm:prSet/>
      <dgm:spPr/>
      <dgm:t>
        <a:bodyPr/>
        <a:lstStyle/>
        <a:p>
          <a:endParaRPr lang="en-US"/>
        </a:p>
      </dgm:t>
    </dgm:pt>
    <dgm:pt modelId="{41BF0732-465B-45C6-97C9-30D6B44C1EDB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000" dirty="0"/>
            <a:t>If something happens EVERYONE will come looking</a:t>
          </a:r>
        </a:p>
      </dgm:t>
    </dgm:pt>
    <dgm:pt modelId="{1717425F-672B-4540-9110-97709CE98FAF}" type="parTrans" cxnId="{86517506-52EF-4EF4-BE3F-26F52FDEC54C}">
      <dgm:prSet/>
      <dgm:spPr/>
      <dgm:t>
        <a:bodyPr/>
        <a:lstStyle/>
        <a:p>
          <a:endParaRPr lang="en-US"/>
        </a:p>
      </dgm:t>
    </dgm:pt>
    <dgm:pt modelId="{5DC9E24B-8920-4E60-B890-67AFF5C40177}" type="sibTrans" cxnId="{86517506-52EF-4EF4-BE3F-26F52FDEC54C}">
      <dgm:prSet/>
      <dgm:spPr/>
      <dgm:t>
        <a:bodyPr/>
        <a:lstStyle/>
        <a:p>
          <a:endParaRPr lang="en-US"/>
        </a:p>
      </dgm:t>
    </dgm:pt>
    <dgm:pt modelId="{8BFD210E-80C4-4ACA-9E9C-D5971256A4CF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000" dirty="0"/>
            <a:t>Make sure you have all your ducks in a row and document, document, document!</a:t>
          </a:r>
        </a:p>
      </dgm:t>
    </dgm:pt>
    <dgm:pt modelId="{044DD628-192A-4074-ABAD-7A74F8583CD8}" type="parTrans" cxnId="{39D49BEA-C2DF-47F0-89CF-04FF6BAD5498}">
      <dgm:prSet/>
      <dgm:spPr/>
      <dgm:t>
        <a:bodyPr/>
        <a:lstStyle/>
        <a:p>
          <a:endParaRPr lang="en-US"/>
        </a:p>
      </dgm:t>
    </dgm:pt>
    <dgm:pt modelId="{C1A11DF0-23D7-4AA5-ADFB-DD1A16AE8B2D}" type="sibTrans" cxnId="{39D49BEA-C2DF-47F0-89CF-04FF6BAD5498}">
      <dgm:prSet/>
      <dgm:spPr/>
      <dgm:t>
        <a:bodyPr/>
        <a:lstStyle/>
        <a:p>
          <a:endParaRPr lang="en-US"/>
        </a:p>
      </dgm:t>
    </dgm:pt>
    <dgm:pt modelId="{2386D97C-105B-4C1F-B92C-5FCD1E1B7866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000" dirty="0"/>
            <a:t>EEOC concerns &amp; accommodations</a:t>
          </a:r>
        </a:p>
      </dgm:t>
    </dgm:pt>
    <dgm:pt modelId="{ABC28827-0107-4377-B579-B45DE9B82D6B}" type="parTrans" cxnId="{6CA92CA7-13A7-4B7B-90E2-F07BAB5FA372}">
      <dgm:prSet/>
      <dgm:spPr/>
      <dgm:t>
        <a:bodyPr/>
        <a:lstStyle/>
        <a:p>
          <a:endParaRPr lang="en-US"/>
        </a:p>
      </dgm:t>
    </dgm:pt>
    <dgm:pt modelId="{2A34F9E2-2571-41EA-9166-A66EF29F56CE}" type="sibTrans" cxnId="{6CA92CA7-13A7-4B7B-90E2-F07BAB5FA372}">
      <dgm:prSet/>
      <dgm:spPr/>
      <dgm:t>
        <a:bodyPr/>
        <a:lstStyle/>
        <a:p>
          <a:endParaRPr lang="en-US"/>
        </a:p>
      </dgm:t>
    </dgm:pt>
    <dgm:pt modelId="{45CF63E6-6A37-4A99-87C5-661776CE487E}" type="pres">
      <dgm:prSet presAssocID="{28A312D3-C6FA-4921-9690-27590F5AE8DE}" presName="root" presStyleCnt="0">
        <dgm:presLayoutVars>
          <dgm:dir/>
          <dgm:resizeHandles val="exact"/>
        </dgm:presLayoutVars>
      </dgm:prSet>
      <dgm:spPr/>
    </dgm:pt>
    <dgm:pt modelId="{41C131AA-207F-4B7D-90AA-6A4A4DA55180}" type="pres">
      <dgm:prSet presAssocID="{CAEDA0D2-1AB7-4D07-B7CE-BF759FF4F875}" presName="compNode" presStyleCnt="0"/>
      <dgm:spPr/>
    </dgm:pt>
    <dgm:pt modelId="{EDEB00CB-B8E9-4336-A7E8-7D4324332C9F}" type="pres">
      <dgm:prSet presAssocID="{CAEDA0D2-1AB7-4D07-B7CE-BF759FF4F875}" presName="iconBgRect" presStyleLbl="bgShp" presStyleIdx="0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47CB34AF-D322-4CCA-99BB-A199860C8CFC}" type="pres">
      <dgm:prSet presAssocID="{CAEDA0D2-1AB7-4D07-B7CE-BF759FF4F87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ull"/>
        </a:ext>
      </dgm:extLst>
    </dgm:pt>
    <dgm:pt modelId="{DD582134-73C3-4355-AB56-9D7657E7E844}" type="pres">
      <dgm:prSet presAssocID="{CAEDA0D2-1AB7-4D07-B7CE-BF759FF4F875}" presName="spaceRect" presStyleCnt="0"/>
      <dgm:spPr/>
    </dgm:pt>
    <dgm:pt modelId="{0180B1A4-470A-42D0-8B70-8531C0A95450}" type="pres">
      <dgm:prSet presAssocID="{CAEDA0D2-1AB7-4D07-B7CE-BF759FF4F875}" presName="textRect" presStyleLbl="revTx" presStyleIdx="0" presStyleCnt="4">
        <dgm:presLayoutVars>
          <dgm:chMax val="1"/>
          <dgm:chPref val="1"/>
        </dgm:presLayoutVars>
      </dgm:prSet>
      <dgm:spPr/>
    </dgm:pt>
    <dgm:pt modelId="{24B1E41E-508C-4F29-9EC8-D22D35EDC096}" type="pres">
      <dgm:prSet presAssocID="{9948D346-22DC-42B1-9BB5-35B142ACE4AE}" presName="sibTrans" presStyleCnt="0"/>
      <dgm:spPr/>
    </dgm:pt>
    <dgm:pt modelId="{2685BC04-894C-4BFE-9DDC-9EABD0C8B838}" type="pres">
      <dgm:prSet presAssocID="{2386D97C-105B-4C1F-B92C-5FCD1E1B7866}" presName="compNode" presStyleCnt="0"/>
      <dgm:spPr/>
    </dgm:pt>
    <dgm:pt modelId="{1BDFEA15-53DF-4C84-AFFF-F31A4B6D1A81}" type="pres">
      <dgm:prSet presAssocID="{2386D97C-105B-4C1F-B92C-5FCD1E1B7866}" presName="iconBgRect" presStyleLbl="bgShp" presStyleIdx="1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23BF089F-953E-4695-95E6-70BD0F638228}" type="pres">
      <dgm:prSet presAssocID="{2386D97C-105B-4C1F-B92C-5FCD1E1B786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yes"/>
        </a:ext>
      </dgm:extLst>
    </dgm:pt>
    <dgm:pt modelId="{978EA3E8-8648-48E0-B108-5B784D2DE886}" type="pres">
      <dgm:prSet presAssocID="{2386D97C-105B-4C1F-B92C-5FCD1E1B7866}" presName="spaceRect" presStyleCnt="0"/>
      <dgm:spPr/>
    </dgm:pt>
    <dgm:pt modelId="{58AE6C33-A0C0-43A4-A1E0-CFE808241B0A}" type="pres">
      <dgm:prSet presAssocID="{2386D97C-105B-4C1F-B92C-5FCD1E1B7866}" presName="textRect" presStyleLbl="revTx" presStyleIdx="1" presStyleCnt="4" custScaleX="110840" custLinFactX="22885" custLinFactNeighborX="100000" custLinFactNeighborY="-5136">
        <dgm:presLayoutVars>
          <dgm:chMax val="1"/>
          <dgm:chPref val="1"/>
        </dgm:presLayoutVars>
      </dgm:prSet>
      <dgm:spPr/>
    </dgm:pt>
    <dgm:pt modelId="{89EBC668-CC06-49B1-8EA3-7310EC4D7863}" type="pres">
      <dgm:prSet presAssocID="{2A34F9E2-2571-41EA-9166-A66EF29F56CE}" presName="sibTrans" presStyleCnt="0"/>
      <dgm:spPr/>
    </dgm:pt>
    <dgm:pt modelId="{2CFDCBC5-F0A6-4A7C-8A09-E319847879F0}" type="pres">
      <dgm:prSet presAssocID="{41BF0732-465B-45C6-97C9-30D6B44C1EDB}" presName="compNode" presStyleCnt="0"/>
      <dgm:spPr/>
    </dgm:pt>
    <dgm:pt modelId="{0EE3B649-8ECB-442C-AA5E-E059B9979091}" type="pres">
      <dgm:prSet presAssocID="{41BF0732-465B-45C6-97C9-30D6B44C1EDB}" presName="iconBgRect" presStyleLbl="bgShp" presStyleIdx="2" presStyleCnt="4" custLinFactX="95273" custLinFactNeighborX="100000" custLinFactNeighborY="-4438"/>
      <dgm:spPr>
        <a:prstGeom prst="round2DiagRect">
          <a:avLst>
            <a:gd name="adj1" fmla="val 29727"/>
            <a:gd name="adj2" fmla="val 0"/>
          </a:avLst>
        </a:prstGeom>
      </dgm:spPr>
    </dgm:pt>
    <dgm:pt modelId="{8EA0F766-AF40-4F77-9F07-D857D121B1ED}" type="pres">
      <dgm:prSet presAssocID="{41BF0732-465B-45C6-97C9-30D6B44C1EDB}" presName="iconRect" presStyleLbl="node1" presStyleIdx="2" presStyleCnt="4" custLinFactX="180554" custLinFactNeighborX="200000" custLinFactNeighborY="-46409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uck"/>
        </a:ext>
      </dgm:extLst>
    </dgm:pt>
    <dgm:pt modelId="{D2D12F4B-6ED4-4FAB-81A2-594E0AA55D88}" type="pres">
      <dgm:prSet presAssocID="{41BF0732-465B-45C6-97C9-30D6B44C1EDB}" presName="spaceRect" presStyleCnt="0"/>
      <dgm:spPr/>
    </dgm:pt>
    <dgm:pt modelId="{25EB873C-9C6B-4663-8745-B15FF7BBC930}" type="pres">
      <dgm:prSet presAssocID="{41BF0732-465B-45C6-97C9-30D6B44C1EDB}" presName="textRect" presStyleLbl="revTx" presStyleIdx="2" presStyleCnt="4" custLinFactX="-23448" custLinFactNeighborX="-100000" custLinFactNeighborY="-6343">
        <dgm:presLayoutVars>
          <dgm:chMax val="1"/>
          <dgm:chPref val="1"/>
        </dgm:presLayoutVars>
      </dgm:prSet>
      <dgm:spPr/>
    </dgm:pt>
    <dgm:pt modelId="{587F9C74-7F44-47A5-A1BE-2E06549170F5}" type="pres">
      <dgm:prSet presAssocID="{5DC9E24B-8920-4E60-B890-67AFF5C40177}" presName="sibTrans" presStyleCnt="0"/>
      <dgm:spPr/>
    </dgm:pt>
    <dgm:pt modelId="{C1221C31-5E80-4DB9-BDBF-04BEEB72D3E5}" type="pres">
      <dgm:prSet presAssocID="{8BFD210E-80C4-4ACA-9E9C-D5971256A4CF}" presName="compNode" presStyleCnt="0"/>
      <dgm:spPr/>
    </dgm:pt>
    <dgm:pt modelId="{1DDEE28D-27BC-4286-BD1E-2C4DFE9B1EE4}" type="pres">
      <dgm:prSet presAssocID="{8BFD210E-80C4-4ACA-9E9C-D5971256A4CF}" presName="iconBgRect" presStyleLbl="bgShp" presStyleIdx="3" presStyleCnt="4" custLinFactX="-89947" custLinFactNeighborX="-100000" custLinFactNeighborY="-4116"/>
      <dgm:spPr>
        <a:prstGeom prst="round2DiagRect">
          <a:avLst>
            <a:gd name="adj1" fmla="val 29727"/>
            <a:gd name="adj2" fmla="val 0"/>
          </a:avLst>
        </a:prstGeom>
      </dgm:spPr>
    </dgm:pt>
    <dgm:pt modelId="{6ED91A64-AB85-488E-88C5-1987BE1681EA}" type="pres">
      <dgm:prSet presAssocID="{8BFD210E-80C4-4ACA-9E9C-D5971256A4CF}" presName="iconRect" presStyleLbl="node1" presStyleIdx="3" presStyleCnt="4" custLinFactX="-124863" custLinFactNeighborX="-200000" custLinFactNeighborY="-7820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21D85035-16E4-446D-AD80-C924C2F50EEC}" type="pres">
      <dgm:prSet presAssocID="{8BFD210E-80C4-4ACA-9E9C-D5971256A4CF}" presName="spaceRect" presStyleCnt="0"/>
      <dgm:spPr/>
    </dgm:pt>
    <dgm:pt modelId="{05487C46-A971-4638-8284-3595E452AD8C}" type="pres">
      <dgm:prSet presAssocID="{8BFD210E-80C4-4ACA-9E9C-D5971256A4CF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86517506-52EF-4EF4-BE3F-26F52FDEC54C}" srcId="{28A312D3-C6FA-4921-9690-27590F5AE8DE}" destId="{41BF0732-465B-45C6-97C9-30D6B44C1EDB}" srcOrd="2" destOrd="0" parTransId="{1717425F-672B-4540-9110-97709CE98FAF}" sibTransId="{5DC9E24B-8920-4E60-B890-67AFF5C40177}"/>
    <dgm:cxn modelId="{AA67B40A-0B08-4823-91BC-821396E37F8B}" type="presOf" srcId="{2386D97C-105B-4C1F-B92C-5FCD1E1B7866}" destId="{58AE6C33-A0C0-43A4-A1E0-CFE808241B0A}" srcOrd="0" destOrd="0" presId="urn:microsoft.com/office/officeart/2018/5/layout/IconLeafLabelList"/>
    <dgm:cxn modelId="{A9482E18-3213-427A-99E6-82C4280A8FAE}" type="presOf" srcId="{CAEDA0D2-1AB7-4D07-B7CE-BF759FF4F875}" destId="{0180B1A4-470A-42D0-8B70-8531C0A95450}" srcOrd="0" destOrd="0" presId="urn:microsoft.com/office/officeart/2018/5/layout/IconLeafLabelList"/>
    <dgm:cxn modelId="{52FAA66D-9C81-4059-A3D1-B4A997CE2E9A}" type="presOf" srcId="{41BF0732-465B-45C6-97C9-30D6B44C1EDB}" destId="{25EB873C-9C6B-4663-8745-B15FF7BBC930}" srcOrd="0" destOrd="0" presId="urn:microsoft.com/office/officeart/2018/5/layout/IconLeafLabelList"/>
    <dgm:cxn modelId="{549CCFA1-8A45-4EFB-A14B-E83FBD9C7EDE}" type="presOf" srcId="{28A312D3-C6FA-4921-9690-27590F5AE8DE}" destId="{45CF63E6-6A37-4A99-87C5-661776CE487E}" srcOrd="0" destOrd="0" presId="urn:microsoft.com/office/officeart/2018/5/layout/IconLeafLabelList"/>
    <dgm:cxn modelId="{6CA92CA7-13A7-4B7B-90E2-F07BAB5FA372}" srcId="{28A312D3-C6FA-4921-9690-27590F5AE8DE}" destId="{2386D97C-105B-4C1F-B92C-5FCD1E1B7866}" srcOrd="1" destOrd="0" parTransId="{ABC28827-0107-4377-B579-B45DE9B82D6B}" sibTransId="{2A34F9E2-2571-41EA-9166-A66EF29F56CE}"/>
    <dgm:cxn modelId="{B33EFFDD-969F-4EE2-B818-69EAB312B2DD}" srcId="{28A312D3-C6FA-4921-9690-27590F5AE8DE}" destId="{CAEDA0D2-1AB7-4D07-B7CE-BF759FF4F875}" srcOrd="0" destOrd="0" parTransId="{2978AF47-BE6D-4FE4-A20D-EEBD6AD1E3FC}" sibTransId="{9948D346-22DC-42B1-9BB5-35B142ACE4AE}"/>
    <dgm:cxn modelId="{39D49BEA-C2DF-47F0-89CF-04FF6BAD5498}" srcId="{28A312D3-C6FA-4921-9690-27590F5AE8DE}" destId="{8BFD210E-80C4-4ACA-9E9C-D5971256A4CF}" srcOrd="3" destOrd="0" parTransId="{044DD628-192A-4074-ABAD-7A74F8583CD8}" sibTransId="{C1A11DF0-23D7-4AA5-ADFB-DD1A16AE8B2D}"/>
    <dgm:cxn modelId="{B560A5F4-75F4-4FB0-A713-54B90D9E9A41}" type="presOf" srcId="{8BFD210E-80C4-4ACA-9E9C-D5971256A4CF}" destId="{05487C46-A971-4638-8284-3595E452AD8C}" srcOrd="0" destOrd="0" presId="urn:microsoft.com/office/officeart/2018/5/layout/IconLeafLabelList"/>
    <dgm:cxn modelId="{91F14C44-FEC2-4B97-A35E-D9B2CB84761C}" type="presParOf" srcId="{45CF63E6-6A37-4A99-87C5-661776CE487E}" destId="{41C131AA-207F-4B7D-90AA-6A4A4DA55180}" srcOrd="0" destOrd="0" presId="urn:microsoft.com/office/officeart/2018/5/layout/IconLeafLabelList"/>
    <dgm:cxn modelId="{AA5D8B50-AB00-43D2-956A-2B8AC50C95D0}" type="presParOf" srcId="{41C131AA-207F-4B7D-90AA-6A4A4DA55180}" destId="{EDEB00CB-B8E9-4336-A7E8-7D4324332C9F}" srcOrd="0" destOrd="0" presId="urn:microsoft.com/office/officeart/2018/5/layout/IconLeafLabelList"/>
    <dgm:cxn modelId="{4157ED03-DA19-423C-A4DA-269CB2AF9DC0}" type="presParOf" srcId="{41C131AA-207F-4B7D-90AA-6A4A4DA55180}" destId="{47CB34AF-D322-4CCA-99BB-A199860C8CFC}" srcOrd="1" destOrd="0" presId="urn:microsoft.com/office/officeart/2018/5/layout/IconLeafLabelList"/>
    <dgm:cxn modelId="{E5544B61-9469-4545-A429-CD99CFEF71ED}" type="presParOf" srcId="{41C131AA-207F-4B7D-90AA-6A4A4DA55180}" destId="{DD582134-73C3-4355-AB56-9D7657E7E844}" srcOrd="2" destOrd="0" presId="urn:microsoft.com/office/officeart/2018/5/layout/IconLeafLabelList"/>
    <dgm:cxn modelId="{174BA9FE-F3EB-4CF7-941C-19537A332026}" type="presParOf" srcId="{41C131AA-207F-4B7D-90AA-6A4A4DA55180}" destId="{0180B1A4-470A-42D0-8B70-8531C0A95450}" srcOrd="3" destOrd="0" presId="urn:microsoft.com/office/officeart/2018/5/layout/IconLeafLabelList"/>
    <dgm:cxn modelId="{2AC72269-335F-4832-9439-A213A6F2B1EC}" type="presParOf" srcId="{45CF63E6-6A37-4A99-87C5-661776CE487E}" destId="{24B1E41E-508C-4F29-9EC8-D22D35EDC096}" srcOrd="1" destOrd="0" presId="urn:microsoft.com/office/officeart/2018/5/layout/IconLeafLabelList"/>
    <dgm:cxn modelId="{55FAEDD3-2F7F-4076-A330-C428E791E87A}" type="presParOf" srcId="{45CF63E6-6A37-4A99-87C5-661776CE487E}" destId="{2685BC04-894C-4BFE-9DDC-9EABD0C8B838}" srcOrd="2" destOrd="0" presId="urn:microsoft.com/office/officeart/2018/5/layout/IconLeafLabelList"/>
    <dgm:cxn modelId="{62676AA4-4265-4FC1-B0D1-75302C90D4EE}" type="presParOf" srcId="{2685BC04-894C-4BFE-9DDC-9EABD0C8B838}" destId="{1BDFEA15-53DF-4C84-AFFF-F31A4B6D1A81}" srcOrd="0" destOrd="0" presId="urn:microsoft.com/office/officeart/2018/5/layout/IconLeafLabelList"/>
    <dgm:cxn modelId="{7EDE2CA9-59EE-4C64-9DCB-EA2DB62CD188}" type="presParOf" srcId="{2685BC04-894C-4BFE-9DDC-9EABD0C8B838}" destId="{23BF089F-953E-4695-95E6-70BD0F638228}" srcOrd="1" destOrd="0" presId="urn:microsoft.com/office/officeart/2018/5/layout/IconLeafLabelList"/>
    <dgm:cxn modelId="{A9DC073B-C2BC-4C61-A91F-534565EC0B49}" type="presParOf" srcId="{2685BC04-894C-4BFE-9DDC-9EABD0C8B838}" destId="{978EA3E8-8648-48E0-B108-5B784D2DE886}" srcOrd="2" destOrd="0" presId="urn:microsoft.com/office/officeart/2018/5/layout/IconLeafLabelList"/>
    <dgm:cxn modelId="{06C1B4D1-C2FF-47D0-921B-3FCF767D5E68}" type="presParOf" srcId="{2685BC04-894C-4BFE-9DDC-9EABD0C8B838}" destId="{58AE6C33-A0C0-43A4-A1E0-CFE808241B0A}" srcOrd="3" destOrd="0" presId="urn:microsoft.com/office/officeart/2018/5/layout/IconLeafLabelList"/>
    <dgm:cxn modelId="{3B28DD27-6606-4129-8098-9E6C0C613488}" type="presParOf" srcId="{45CF63E6-6A37-4A99-87C5-661776CE487E}" destId="{89EBC668-CC06-49B1-8EA3-7310EC4D7863}" srcOrd="3" destOrd="0" presId="urn:microsoft.com/office/officeart/2018/5/layout/IconLeafLabelList"/>
    <dgm:cxn modelId="{329B3CA5-3685-471D-B62A-1C07853AB4B4}" type="presParOf" srcId="{45CF63E6-6A37-4A99-87C5-661776CE487E}" destId="{2CFDCBC5-F0A6-4A7C-8A09-E319847879F0}" srcOrd="4" destOrd="0" presId="urn:microsoft.com/office/officeart/2018/5/layout/IconLeafLabelList"/>
    <dgm:cxn modelId="{909FEC9F-D78E-4DF4-928E-4CAFFFBFBDB9}" type="presParOf" srcId="{2CFDCBC5-F0A6-4A7C-8A09-E319847879F0}" destId="{0EE3B649-8ECB-442C-AA5E-E059B9979091}" srcOrd="0" destOrd="0" presId="urn:microsoft.com/office/officeart/2018/5/layout/IconLeafLabelList"/>
    <dgm:cxn modelId="{DE1B27DC-6C00-4BDD-9C26-B2B60451E7C5}" type="presParOf" srcId="{2CFDCBC5-F0A6-4A7C-8A09-E319847879F0}" destId="{8EA0F766-AF40-4F77-9F07-D857D121B1ED}" srcOrd="1" destOrd="0" presId="urn:microsoft.com/office/officeart/2018/5/layout/IconLeafLabelList"/>
    <dgm:cxn modelId="{EA8959D6-0B25-4B72-BB38-1E4D5C1940A6}" type="presParOf" srcId="{2CFDCBC5-F0A6-4A7C-8A09-E319847879F0}" destId="{D2D12F4B-6ED4-4FAB-81A2-594E0AA55D88}" srcOrd="2" destOrd="0" presId="urn:microsoft.com/office/officeart/2018/5/layout/IconLeafLabelList"/>
    <dgm:cxn modelId="{8D9301CA-8851-4CE9-A268-8C6B748B90FC}" type="presParOf" srcId="{2CFDCBC5-F0A6-4A7C-8A09-E319847879F0}" destId="{25EB873C-9C6B-4663-8745-B15FF7BBC930}" srcOrd="3" destOrd="0" presId="urn:microsoft.com/office/officeart/2018/5/layout/IconLeafLabelList"/>
    <dgm:cxn modelId="{715631B3-9AD3-4205-961B-4B4AB0E8FD0B}" type="presParOf" srcId="{45CF63E6-6A37-4A99-87C5-661776CE487E}" destId="{587F9C74-7F44-47A5-A1BE-2E06549170F5}" srcOrd="5" destOrd="0" presId="urn:microsoft.com/office/officeart/2018/5/layout/IconLeafLabelList"/>
    <dgm:cxn modelId="{9F266E30-94CE-48D9-A4AA-DC44E07C85A8}" type="presParOf" srcId="{45CF63E6-6A37-4A99-87C5-661776CE487E}" destId="{C1221C31-5E80-4DB9-BDBF-04BEEB72D3E5}" srcOrd="6" destOrd="0" presId="urn:microsoft.com/office/officeart/2018/5/layout/IconLeafLabelList"/>
    <dgm:cxn modelId="{3848925E-FC60-4864-8DC2-8DE94BEB4481}" type="presParOf" srcId="{C1221C31-5E80-4DB9-BDBF-04BEEB72D3E5}" destId="{1DDEE28D-27BC-4286-BD1E-2C4DFE9B1EE4}" srcOrd="0" destOrd="0" presId="urn:microsoft.com/office/officeart/2018/5/layout/IconLeafLabelList"/>
    <dgm:cxn modelId="{0B9C2517-1458-4732-9158-002086EE1270}" type="presParOf" srcId="{C1221C31-5E80-4DB9-BDBF-04BEEB72D3E5}" destId="{6ED91A64-AB85-488E-88C5-1987BE1681EA}" srcOrd="1" destOrd="0" presId="urn:microsoft.com/office/officeart/2018/5/layout/IconLeafLabelList"/>
    <dgm:cxn modelId="{538428BD-586C-45ED-B700-BACF6B1EA115}" type="presParOf" srcId="{C1221C31-5E80-4DB9-BDBF-04BEEB72D3E5}" destId="{21D85035-16E4-446D-AD80-C924C2F50EEC}" srcOrd="2" destOrd="0" presId="urn:microsoft.com/office/officeart/2018/5/layout/IconLeafLabelList"/>
    <dgm:cxn modelId="{F26C6A88-2FDB-4C84-9F19-777E9E45CB2F}" type="presParOf" srcId="{C1221C31-5E80-4DB9-BDBF-04BEEB72D3E5}" destId="{05487C46-A971-4638-8284-3595E452AD8C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C8E623C-5629-428C-B894-CFE0E78A6E4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FF9758A-FC8C-4493-A83D-EE2CCCF84AF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Your role is the teacher and coach. You evaluate and educate.</a:t>
          </a:r>
        </a:p>
      </dgm:t>
    </dgm:pt>
    <dgm:pt modelId="{9DC585D7-7123-40C0-A137-C3AE5E27A94D}" type="parTrans" cxnId="{296E68D8-ECFF-489F-B738-49FC47205322}">
      <dgm:prSet/>
      <dgm:spPr/>
      <dgm:t>
        <a:bodyPr/>
        <a:lstStyle/>
        <a:p>
          <a:endParaRPr lang="en-US"/>
        </a:p>
      </dgm:t>
    </dgm:pt>
    <dgm:pt modelId="{A9A06CEE-9D01-4EBB-A005-CAE56E32B682}" type="sibTrans" cxnId="{296E68D8-ECFF-489F-B738-49FC47205322}">
      <dgm:prSet/>
      <dgm:spPr/>
      <dgm:t>
        <a:bodyPr/>
        <a:lstStyle/>
        <a:p>
          <a:endParaRPr lang="en-US"/>
        </a:p>
      </dgm:t>
    </dgm:pt>
    <dgm:pt modelId="{48670C90-5701-41E1-8999-5B0CE2795B6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Use different methods of instruction</a:t>
          </a:r>
        </a:p>
      </dgm:t>
    </dgm:pt>
    <dgm:pt modelId="{700A95F7-1252-4CC9-982C-C5B935A5E321}" type="parTrans" cxnId="{B662CC3C-685E-43DF-A347-2C541A45831F}">
      <dgm:prSet/>
      <dgm:spPr/>
      <dgm:t>
        <a:bodyPr/>
        <a:lstStyle/>
        <a:p>
          <a:endParaRPr lang="en-US"/>
        </a:p>
      </dgm:t>
    </dgm:pt>
    <dgm:pt modelId="{742AD9A0-70C3-4C02-BDE9-039EAE0EDF22}" type="sibTrans" cxnId="{B662CC3C-685E-43DF-A347-2C541A45831F}">
      <dgm:prSet/>
      <dgm:spPr/>
      <dgm:t>
        <a:bodyPr/>
        <a:lstStyle/>
        <a:p>
          <a:endParaRPr lang="en-US"/>
        </a:p>
      </dgm:t>
    </dgm:pt>
    <dgm:pt modelId="{905700C0-1532-4FC4-AED4-0944D753A29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Tell a story!</a:t>
          </a:r>
        </a:p>
      </dgm:t>
    </dgm:pt>
    <dgm:pt modelId="{B492B469-0EA6-44A1-82CB-AB626BDAE570}" type="parTrans" cxnId="{8F00A1CA-58A9-4E20-9BA6-8CCF5A08CB4C}">
      <dgm:prSet/>
      <dgm:spPr/>
      <dgm:t>
        <a:bodyPr/>
        <a:lstStyle/>
        <a:p>
          <a:endParaRPr lang="en-US"/>
        </a:p>
      </dgm:t>
    </dgm:pt>
    <dgm:pt modelId="{B3FA5F5A-3043-44D9-9DAC-61068287F7D4}" type="sibTrans" cxnId="{8F00A1CA-58A9-4E20-9BA6-8CCF5A08CB4C}">
      <dgm:prSet/>
      <dgm:spPr/>
      <dgm:t>
        <a:bodyPr/>
        <a:lstStyle/>
        <a:p>
          <a:endParaRPr lang="en-US"/>
        </a:p>
      </dgm:t>
    </dgm:pt>
    <dgm:pt modelId="{B0EEBC32-4D91-485E-8632-EEC2A1D4E50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Empower them to act and lead.</a:t>
          </a:r>
        </a:p>
      </dgm:t>
    </dgm:pt>
    <dgm:pt modelId="{AE7D57CE-171C-44CD-9AC5-7E4E3AAF6937}" type="parTrans" cxnId="{0E3011DF-649C-4C97-A304-DE95AC98F9B4}">
      <dgm:prSet/>
      <dgm:spPr/>
      <dgm:t>
        <a:bodyPr/>
        <a:lstStyle/>
        <a:p>
          <a:endParaRPr lang="en-US"/>
        </a:p>
      </dgm:t>
    </dgm:pt>
    <dgm:pt modelId="{4B616ED9-FEEF-4493-8472-5E39AEF3C7C3}" type="sibTrans" cxnId="{0E3011DF-649C-4C97-A304-DE95AC98F9B4}">
      <dgm:prSet/>
      <dgm:spPr/>
      <dgm:t>
        <a:bodyPr/>
        <a:lstStyle/>
        <a:p>
          <a:endParaRPr lang="en-US"/>
        </a:p>
      </dgm:t>
    </dgm:pt>
    <dgm:pt modelId="{CB452D08-85E8-43E4-8605-3E390C7D27F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Have them teach you!</a:t>
          </a:r>
        </a:p>
      </dgm:t>
    </dgm:pt>
    <dgm:pt modelId="{B2142CF3-16AA-49FB-AEB7-F4CE8F9A476E}" type="parTrans" cxnId="{49293D20-4CAC-4D76-9466-B658217A6609}">
      <dgm:prSet/>
      <dgm:spPr/>
      <dgm:t>
        <a:bodyPr/>
        <a:lstStyle/>
        <a:p>
          <a:endParaRPr lang="en-US"/>
        </a:p>
      </dgm:t>
    </dgm:pt>
    <dgm:pt modelId="{58D380C5-1040-4958-B9A5-707105AAC247}" type="sibTrans" cxnId="{49293D20-4CAC-4D76-9466-B658217A6609}">
      <dgm:prSet/>
      <dgm:spPr/>
      <dgm:t>
        <a:bodyPr/>
        <a:lstStyle/>
        <a:p>
          <a:endParaRPr lang="en-US"/>
        </a:p>
      </dgm:t>
    </dgm:pt>
    <dgm:pt modelId="{16E95927-9554-40AA-9B46-B3E608C4416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Celebrate success and have consequences for poor actions</a:t>
          </a:r>
        </a:p>
      </dgm:t>
    </dgm:pt>
    <dgm:pt modelId="{58184819-80FF-412B-A918-233817F47B67}" type="parTrans" cxnId="{31D5BCD5-AB2C-4625-AE82-31A8C180D8C9}">
      <dgm:prSet/>
      <dgm:spPr/>
      <dgm:t>
        <a:bodyPr/>
        <a:lstStyle/>
        <a:p>
          <a:endParaRPr lang="en-US"/>
        </a:p>
      </dgm:t>
    </dgm:pt>
    <dgm:pt modelId="{2FCF8F1B-3D8C-463D-A3B8-0BF0DA223498}" type="sibTrans" cxnId="{31D5BCD5-AB2C-4625-AE82-31A8C180D8C9}">
      <dgm:prSet/>
      <dgm:spPr/>
      <dgm:t>
        <a:bodyPr/>
        <a:lstStyle/>
        <a:p>
          <a:endParaRPr lang="en-US"/>
        </a:p>
      </dgm:t>
    </dgm:pt>
    <dgm:pt modelId="{576CF031-0AE1-4058-9576-C98D7A304A97}" type="pres">
      <dgm:prSet presAssocID="{EC8E623C-5629-428C-B894-CFE0E78A6E45}" presName="root" presStyleCnt="0">
        <dgm:presLayoutVars>
          <dgm:dir/>
          <dgm:resizeHandles val="exact"/>
        </dgm:presLayoutVars>
      </dgm:prSet>
      <dgm:spPr/>
    </dgm:pt>
    <dgm:pt modelId="{45CD3842-9756-4112-987E-40AECB5A536B}" type="pres">
      <dgm:prSet presAssocID="{8FF9758A-FC8C-4493-A83D-EE2CCCF84AFF}" presName="compNode" presStyleCnt="0"/>
      <dgm:spPr/>
    </dgm:pt>
    <dgm:pt modelId="{5E4628BB-25E2-4A93-B456-31DA599E9994}" type="pres">
      <dgm:prSet presAssocID="{8FF9758A-FC8C-4493-A83D-EE2CCCF84AFF}" presName="bgRect" presStyleLbl="bgShp" presStyleIdx="0" presStyleCnt="6"/>
      <dgm:spPr/>
    </dgm:pt>
    <dgm:pt modelId="{998C6311-FE99-4F90-AEB7-1520A55D97F6}" type="pres">
      <dgm:prSet presAssocID="{8FF9758A-FC8C-4493-A83D-EE2CCCF84AFF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44109DC0-AE28-4A35-A03B-1AE942C707FD}" type="pres">
      <dgm:prSet presAssocID="{8FF9758A-FC8C-4493-A83D-EE2CCCF84AFF}" presName="spaceRect" presStyleCnt="0"/>
      <dgm:spPr/>
    </dgm:pt>
    <dgm:pt modelId="{8BECBEAB-16ED-4894-A7A9-8F08E39E0F84}" type="pres">
      <dgm:prSet presAssocID="{8FF9758A-FC8C-4493-A83D-EE2CCCF84AFF}" presName="parTx" presStyleLbl="revTx" presStyleIdx="0" presStyleCnt="6">
        <dgm:presLayoutVars>
          <dgm:chMax val="0"/>
          <dgm:chPref val="0"/>
        </dgm:presLayoutVars>
      </dgm:prSet>
      <dgm:spPr/>
    </dgm:pt>
    <dgm:pt modelId="{6395670B-2E1E-41F4-9325-E456F08982D0}" type="pres">
      <dgm:prSet presAssocID="{A9A06CEE-9D01-4EBB-A005-CAE56E32B682}" presName="sibTrans" presStyleCnt="0"/>
      <dgm:spPr/>
    </dgm:pt>
    <dgm:pt modelId="{0BA02E38-F7DD-4947-BA15-BDBBD918BCEC}" type="pres">
      <dgm:prSet presAssocID="{48670C90-5701-41E1-8999-5B0CE2795B63}" presName="compNode" presStyleCnt="0"/>
      <dgm:spPr/>
    </dgm:pt>
    <dgm:pt modelId="{E66EDF01-1F4A-4972-9983-61CA07D74049}" type="pres">
      <dgm:prSet presAssocID="{48670C90-5701-41E1-8999-5B0CE2795B63}" presName="bgRect" presStyleLbl="bgShp" presStyleIdx="1" presStyleCnt="6"/>
      <dgm:spPr/>
    </dgm:pt>
    <dgm:pt modelId="{72484AC9-31BA-45F2-BACF-5E93679EC283}" type="pres">
      <dgm:prSet presAssocID="{48670C90-5701-41E1-8999-5B0CE2795B63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14275DAC-DA1B-44A9-90C3-316FDDF7C6CA}" type="pres">
      <dgm:prSet presAssocID="{48670C90-5701-41E1-8999-5B0CE2795B63}" presName="spaceRect" presStyleCnt="0"/>
      <dgm:spPr/>
    </dgm:pt>
    <dgm:pt modelId="{5FBEC963-7879-4B8F-ACB2-F3E582E8445E}" type="pres">
      <dgm:prSet presAssocID="{48670C90-5701-41E1-8999-5B0CE2795B63}" presName="parTx" presStyleLbl="revTx" presStyleIdx="1" presStyleCnt="6">
        <dgm:presLayoutVars>
          <dgm:chMax val="0"/>
          <dgm:chPref val="0"/>
        </dgm:presLayoutVars>
      </dgm:prSet>
      <dgm:spPr/>
    </dgm:pt>
    <dgm:pt modelId="{1FB4CF76-D7F8-4DC2-9E7F-9BE153260C56}" type="pres">
      <dgm:prSet presAssocID="{742AD9A0-70C3-4C02-BDE9-039EAE0EDF22}" presName="sibTrans" presStyleCnt="0"/>
      <dgm:spPr/>
    </dgm:pt>
    <dgm:pt modelId="{68987734-0BDD-4D3D-BED3-528423F1F3F9}" type="pres">
      <dgm:prSet presAssocID="{905700C0-1532-4FC4-AED4-0944D753A29B}" presName="compNode" presStyleCnt="0"/>
      <dgm:spPr/>
    </dgm:pt>
    <dgm:pt modelId="{DA9B29F4-3B13-4E6F-829A-30EC7F25D929}" type="pres">
      <dgm:prSet presAssocID="{905700C0-1532-4FC4-AED4-0944D753A29B}" presName="bgRect" presStyleLbl="bgShp" presStyleIdx="2" presStyleCnt="6"/>
      <dgm:spPr/>
    </dgm:pt>
    <dgm:pt modelId="{457E1FFE-1176-43C7-86C0-7F0744455A42}" type="pres">
      <dgm:prSet presAssocID="{905700C0-1532-4FC4-AED4-0944D753A29B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btitles"/>
        </a:ext>
      </dgm:extLst>
    </dgm:pt>
    <dgm:pt modelId="{5DBBEB4A-8A33-4966-B536-48C8BC38E57A}" type="pres">
      <dgm:prSet presAssocID="{905700C0-1532-4FC4-AED4-0944D753A29B}" presName="spaceRect" presStyleCnt="0"/>
      <dgm:spPr/>
    </dgm:pt>
    <dgm:pt modelId="{7BAC10FA-08DE-4082-9CFD-3D72D4280E46}" type="pres">
      <dgm:prSet presAssocID="{905700C0-1532-4FC4-AED4-0944D753A29B}" presName="parTx" presStyleLbl="revTx" presStyleIdx="2" presStyleCnt="6">
        <dgm:presLayoutVars>
          <dgm:chMax val="0"/>
          <dgm:chPref val="0"/>
        </dgm:presLayoutVars>
      </dgm:prSet>
      <dgm:spPr/>
    </dgm:pt>
    <dgm:pt modelId="{2520B93B-0EF2-4651-AE8E-4ACDBFB81B64}" type="pres">
      <dgm:prSet presAssocID="{B3FA5F5A-3043-44D9-9DAC-61068287F7D4}" presName="sibTrans" presStyleCnt="0"/>
      <dgm:spPr/>
    </dgm:pt>
    <dgm:pt modelId="{0FB5358E-B950-4A40-AE93-7799D723D051}" type="pres">
      <dgm:prSet presAssocID="{B0EEBC32-4D91-485E-8632-EEC2A1D4E50F}" presName="compNode" presStyleCnt="0"/>
      <dgm:spPr/>
    </dgm:pt>
    <dgm:pt modelId="{08F8D680-6320-4584-A690-6B32DC7D18E7}" type="pres">
      <dgm:prSet presAssocID="{B0EEBC32-4D91-485E-8632-EEC2A1D4E50F}" presName="bgRect" presStyleLbl="bgShp" presStyleIdx="3" presStyleCnt="6"/>
      <dgm:spPr/>
    </dgm:pt>
    <dgm:pt modelId="{4CFB4B6F-619F-42CD-8F33-E5F26333F070}" type="pres">
      <dgm:prSet presAssocID="{B0EEBC32-4D91-485E-8632-EEC2A1D4E50F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pper board"/>
        </a:ext>
      </dgm:extLst>
    </dgm:pt>
    <dgm:pt modelId="{419F6F73-C9CF-47D8-8C49-4EB8FC46014E}" type="pres">
      <dgm:prSet presAssocID="{B0EEBC32-4D91-485E-8632-EEC2A1D4E50F}" presName="spaceRect" presStyleCnt="0"/>
      <dgm:spPr/>
    </dgm:pt>
    <dgm:pt modelId="{CBB987E4-EB43-439F-8CF6-AEFADBB00315}" type="pres">
      <dgm:prSet presAssocID="{B0EEBC32-4D91-485E-8632-EEC2A1D4E50F}" presName="parTx" presStyleLbl="revTx" presStyleIdx="3" presStyleCnt="6">
        <dgm:presLayoutVars>
          <dgm:chMax val="0"/>
          <dgm:chPref val="0"/>
        </dgm:presLayoutVars>
      </dgm:prSet>
      <dgm:spPr/>
    </dgm:pt>
    <dgm:pt modelId="{B197FF43-6944-461A-B602-98750E9410C3}" type="pres">
      <dgm:prSet presAssocID="{4B616ED9-FEEF-4493-8472-5E39AEF3C7C3}" presName="sibTrans" presStyleCnt="0"/>
      <dgm:spPr/>
    </dgm:pt>
    <dgm:pt modelId="{BDF42FF6-D504-41A7-A9BF-5EF6446EA917}" type="pres">
      <dgm:prSet presAssocID="{CB452D08-85E8-43E4-8605-3E390C7D27F5}" presName="compNode" presStyleCnt="0"/>
      <dgm:spPr/>
    </dgm:pt>
    <dgm:pt modelId="{809BD7E8-4B1E-408E-90FC-B57EEB6115E3}" type="pres">
      <dgm:prSet presAssocID="{CB452D08-85E8-43E4-8605-3E390C7D27F5}" presName="bgRect" presStyleLbl="bgShp" presStyleIdx="4" presStyleCnt="6"/>
      <dgm:spPr/>
    </dgm:pt>
    <dgm:pt modelId="{94A67C7A-C1DC-477A-A19C-56C31DE9D9D6}" type="pres">
      <dgm:prSet presAssocID="{CB452D08-85E8-43E4-8605-3E390C7D27F5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C94D6664-E822-4957-9966-C5ADEF4B54DD}" type="pres">
      <dgm:prSet presAssocID="{CB452D08-85E8-43E4-8605-3E390C7D27F5}" presName="spaceRect" presStyleCnt="0"/>
      <dgm:spPr/>
    </dgm:pt>
    <dgm:pt modelId="{DD871C81-B375-4BF3-AFE5-3FA8F7DB75B2}" type="pres">
      <dgm:prSet presAssocID="{CB452D08-85E8-43E4-8605-3E390C7D27F5}" presName="parTx" presStyleLbl="revTx" presStyleIdx="4" presStyleCnt="6">
        <dgm:presLayoutVars>
          <dgm:chMax val="0"/>
          <dgm:chPref val="0"/>
        </dgm:presLayoutVars>
      </dgm:prSet>
      <dgm:spPr/>
    </dgm:pt>
    <dgm:pt modelId="{75CA93FF-2480-452B-AB9F-18B41D483FDC}" type="pres">
      <dgm:prSet presAssocID="{58D380C5-1040-4958-B9A5-707105AAC247}" presName="sibTrans" presStyleCnt="0"/>
      <dgm:spPr/>
    </dgm:pt>
    <dgm:pt modelId="{5DACD28E-2F53-40CF-BC63-52A364836938}" type="pres">
      <dgm:prSet presAssocID="{16E95927-9554-40AA-9B46-B3E608C44162}" presName="compNode" presStyleCnt="0"/>
      <dgm:spPr/>
    </dgm:pt>
    <dgm:pt modelId="{91C9D417-8D9E-459C-B23A-36AA8CBCDB98}" type="pres">
      <dgm:prSet presAssocID="{16E95927-9554-40AA-9B46-B3E608C44162}" presName="bgRect" presStyleLbl="bgShp" presStyleIdx="5" presStyleCnt="6"/>
      <dgm:spPr/>
    </dgm:pt>
    <dgm:pt modelId="{8BDFB1C7-98DB-4D64-8E51-20B2A86CD655}" type="pres">
      <dgm:prSet presAssocID="{16E95927-9554-40AA-9B46-B3E608C44162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dium"/>
        </a:ext>
      </dgm:extLst>
    </dgm:pt>
    <dgm:pt modelId="{716866B3-3B0B-4F77-8D33-3CA286AFEBBF}" type="pres">
      <dgm:prSet presAssocID="{16E95927-9554-40AA-9B46-B3E608C44162}" presName="spaceRect" presStyleCnt="0"/>
      <dgm:spPr/>
    </dgm:pt>
    <dgm:pt modelId="{D414467B-5181-4551-AA6A-A39214407306}" type="pres">
      <dgm:prSet presAssocID="{16E95927-9554-40AA-9B46-B3E608C44162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1DA5081B-A1F5-4603-90D3-6DDB5432D229}" type="presOf" srcId="{16E95927-9554-40AA-9B46-B3E608C44162}" destId="{D414467B-5181-4551-AA6A-A39214407306}" srcOrd="0" destOrd="0" presId="urn:microsoft.com/office/officeart/2018/2/layout/IconVerticalSolidList"/>
    <dgm:cxn modelId="{49293D20-4CAC-4D76-9466-B658217A6609}" srcId="{EC8E623C-5629-428C-B894-CFE0E78A6E45}" destId="{CB452D08-85E8-43E4-8605-3E390C7D27F5}" srcOrd="4" destOrd="0" parTransId="{B2142CF3-16AA-49FB-AEB7-F4CE8F9A476E}" sibTransId="{58D380C5-1040-4958-B9A5-707105AAC247}"/>
    <dgm:cxn modelId="{68D0F124-E07C-493D-B2B0-F66324C8E917}" type="presOf" srcId="{EC8E623C-5629-428C-B894-CFE0E78A6E45}" destId="{576CF031-0AE1-4058-9576-C98D7A304A97}" srcOrd="0" destOrd="0" presId="urn:microsoft.com/office/officeart/2018/2/layout/IconVerticalSolidList"/>
    <dgm:cxn modelId="{B662CC3C-685E-43DF-A347-2C541A45831F}" srcId="{EC8E623C-5629-428C-B894-CFE0E78A6E45}" destId="{48670C90-5701-41E1-8999-5B0CE2795B63}" srcOrd="1" destOrd="0" parTransId="{700A95F7-1252-4CC9-982C-C5B935A5E321}" sibTransId="{742AD9A0-70C3-4C02-BDE9-039EAE0EDF22}"/>
    <dgm:cxn modelId="{D58A274E-5EBC-4499-A3EC-876BFEB026A4}" type="presOf" srcId="{905700C0-1532-4FC4-AED4-0944D753A29B}" destId="{7BAC10FA-08DE-4082-9CFD-3D72D4280E46}" srcOrd="0" destOrd="0" presId="urn:microsoft.com/office/officeart/2018/2/layout/IconVerticalSolidList"/>
    <dgm:cxn modelId="{1F0EB973-962C-4389-8E09-092DFD4590C7}" type="presOf" srcId="{8FF9758A-FC8C-4493-A83D-EE2CCCF84AFF}" destId="{8BECBEAB-16ED-4894-A7A9-8F08E39E0F84}" srcOrd="0" destOrd="0" presId="urn:microsoft.com/office/officeart/2018/2/layout/IconVerticalSolidList"/>
    <dgm:cxn modelId="{A8A1E096-6375-4D6E-B742-D52A9D82BC8E}" type="presOf" srcId="{48670C90-5701-41E1-8999-5B0CE2795B63}" destId="{5FBEC963-7879-4B8F-ACB2-F3E582E8445E}" srcOrd="0" destOrd="0" presId="urn:microsoft.com/office/officeart/2018/2/layout/IconVerticalSolidList"/>
    <dgm:cxn modelId="{AC3890B8-183E-471D-B03B-C73F983190F8}" type="presOf" srcId="{B0EEBC32-4D91-485E-8632-EEC2A1D4E50F}" destId="{CBB987E4-EB43-439F-8CF6-AEFADBB00315}" srcOrd="0" destOrd="0" presId="urn:microsoft.com/office/officeart/2018/2/layout/IconVerticalSolidList"/>
    <dgm:cxn modelId="{8F00A1CA-58A9-4E20-9BA6-8CCF5A08CB4C}" srcId="{EC8E623C-5629-428C-B894-CFE0E78A6E45}" destId="{905700C0-1532-4FC4-AED4-0944D753A29B}" srcOrd="2" destOrd="0" parTransId="{B492B469-0EA6-44A1-82CB-AB626BDAE570}" sibTransId="{B3FA5F5A-3043-44D9-9DAC-61068287F7D4}"/>
    <dgm:cxn modelId="{31D5BCD5-AB2C-4625-AE82-31A8C180D8C9}" srcId="{EC8E623C-5629-428C-B894-CFE0E78A6E45}" destId="{16E95927-9554-40AA-9B46-B3E608C44162}" srcOrd="5" destOrd="0" parTransId="{58184819-80FF-412B-A918-233817F47B67}" sibTransId="{2FCF8F1B-3D8C-463D-A3B8-0BF0DA223498}"/>
    <dgm:cxn modelId="{296E68D8-ECFF-489F-B738-49FC47205322}" srcId="{EC8E623C-5629-428C-B894-CFE0E78A6E45}" destId="{8FF9758A-FC8C-4493-A83D-EE2CCCF84AFF}" srcOrd="0" destOrd="0" parTransId="{9DC585D7-7123-40C0-A137-C3AE5E27A94D}" sibTransId="{A9A06CEE-9D01-4EBB-A005-CAE56E32B682}"/>
    <dgm:cxn modelId="{0E3011DF-649C-4C97-A304-DE95AC98F9B4}" srcId="{EC8E623C-5629-428C-B894-CFE0E78A6E45}" destId="{B0EEBC32-4D91-485E-8632-EEC2A1D4E50F}" srcOrd="3" destOrd="0" parTransId="{AE7D57CE-171C-44CD-9AC5-7E4E3AAF6937}" sibTransId="{4B616ED9-FEEF-4493-8472-5E39AEF3C7C3}"/>
    <dgm:cxn modelId="{5B4B0EFE-ECEB-4DF8-94AF-70B4038A1263}" type="presOf" srcId="{CB452D08-85E8-43E4-8605-3E390C7D27F5}" destId="{DD871C81-B375-4BF3-AFE5-3FA8F7DB75B2}" srcOrd="0" destOrd="0" presId="urn:microsoft.com/office/officeart/2018/2/layout/IconVerticalSolidList"/>
    <dgm:cxn modelId="{99D82DC4-0CF8-448F-85A3-99183DAA174B}" type="presParOf" srcId="{576CF031-0AE1-4058-9576-C98D7A304A97}" destId="{45CD3842-9756-4112-987E-40AECB5A536B}" srcOrd="0" destOrd="0" presId="urn:microsoft.com/office/officeart/2018/2/layout/IconVerticalSolidList"/>
    <dgm:cxn modelId="{59A4966D-331E-4DC8-964F-632EF1F2767A}" type="presParOf" srcId="{45CD3842-9756-4112-987E-40AECB5A536B}" destId="{5E4628BB-25E2-4A93-B456-31DA599E9994}" srcOrd="0" destOrd="0" presId="urn:microsoft.com/office/officeart/2018/2/layout/IconVerticalSolidList"/>
    <dgm:cxn modelId="{C201E8C4-16B7-444D-8127-322079747E47}" type="presParOf" srcId="{45CD3842-9756-4112-987E-40AECB5A536B}" destId="{998C6311-FE99-4F90-AEB7-1520A55D97F6}" srcOrd="1" destOrd="0" presId="urn:microsoft.com/office/officeart/2018/2/layout/IconVerticalSolidList"/>
    <dgm:cxn modelId="{37A105CF-4B53-4297-A23C-18C6A09F8BC3}" type="presParOf" srcId="{45CD3842-9756-4112-987E-40AECB5A536B}" destId="{44109DC0-AE28-4A35-A03B-1AE942C707FD}" srcOrd="2" destOrd="0" presId="urn:microsoft.com/office/officeart/2018/2/layout/IconVerticalSolidList"/>
    <dgm:cxn modelId="{5BC9A211-B6E7-4670-8273-234E764F58F5}" type="presParOf" srcId="{45CD3842-9756-4112-987E-40AECB5A536B}" destId="{8BECBEAB-16ED-4894-A7A9-8F08E39E0F84}" srcOrd="3" destOrd="0" presId="urn:microsoft.com/office/officeart/2018/2/layout/IconVerticalSolidList"/>
    <dgm:cxn modelId="{969E21FC-D5A0-45DD-A3DD-5981DC8888CF}" type="presParOf" srcId="{576CF031-0AE1-4058-9576-C98D7A304A97}" destId="{6395670B-2E1E-41F4-9325-E456F08982D0}" srcOrd="1" destOrd="0" presId="urn:microsoft.com/office/officeart/2018/2/layout/IconVerticalSolidList"/>
    <dgm:cxn modelId="{73CD3DBA-CFE9-44BC-8F77-4E423C130A0C}" type="presParOf" srcId="{576CF031-0AE1-4058-9576-C98D7A304A97}" destId="{0BA02E38-F7DD-4947-BA15-BDBBD918BCEC}" srcOrd="2" destOrd="0" presId="urn:microsoft.com/office/officeart/2018/2/layout/IconVerticalSolidList"/>
    <dgm:cxn modelId="{64AE785D-FD7A-4411-8682-7A9883AFCE43}" type="presParOf" srcId="{0BA02E38-F7DD-4947-BA15-BDBBD918BCEC}" destId="{E66EDF01-1F4A-4972-9983-61CA07D74049}" srcOrd="0" destOrd="0" presId="urn:microsoft.com/office/officeart/2018/2/layout/IconVerticalSolidList"/>
    <dgm:cxn modelId="{908F26EF-B9D1-4B1F-9D31-8E0C4FB0636E}" type="presParOf" srcId="{0BA02E38-F7DD-4947-BA15-BDBBD918BCEC}" destId="{72484AC9-31BA-45F2-BACF-5E93679EC283}" srcOrd="1" destOrd="0" presId="urn:microsoft.com/office/officeart/2018/2/layout/IconVerticalSolidList"/>
    <dgm:cxn modelId="{5E9FB29D-5ECB-4C81-9D73-6B148DE7E320}" type="presParOf" srcId="{0BA02E38-F7DD-4947-BA15-BDBBD918BCEC}" destId="{14275DAC-DA1B-44A9-90C3-316FDDF7C6CA}" srcOrd="2" destOrd="0" presId="urn:microsoft.com/office/officeart/2018/2/layout/IconVerticalSolidList"/>
    <dgm:cxn modelId="{4EE885D2-E7A7-4D76-ABF7-BD6CE278C06B}" type="presParOf" srcId="{0BA02E38-F7DD-4947-BA15-BDBBD918BCEC}" destId="{5FBEC963-7879-4B8F-ACB2-F3E582E8445E}" srcOrd="3" destOrd="0" presId="urn:microsoft.com/office/officeart/2018/2/layout/IconVerticalSolidList"/>
    <dgm:cxn modelId="{2D16CAC9-7826-41C0-8D06-BF4B4665D90B}" type="presParOf" srcId="{576CF031-0AE1-4058-9576-C98D7A304A97}" destId="{1FB4CF76-D7F8-4DC2-9E7F-9BE153260C56}" srcOrd="3" destOrd="0" presId="urn:microsoft.com/office/officeart/2018/2/layout/IconVerticalSolidList"/>
    <dgm:cxn modelId="{F1584D3C-942C-4819-8BD4-E3673C866F00}" type="presParOf" srcId="{576CF031-0AE1-4058-9576-C98D7A304A97}" destId="{68987734-0BDD-4D3D-BED3-528423F1F3F9}" srcOrd="4" destOrd="0" presId="urn:microsoft.com/office/officeart/2018/2/layout/IconVerticalSolidList"/>
    <dgm:cxn modelId="{2D2AEDEF-0842-4DCF-B121-DEC2B64E495F}" type="presParOf" srcId="{68987734-0BDD-4D3D-BED3-528423F1F3F9}" destId="{DA9B29F4-3B13-4E6F-829A-30EC7F25D929}" srcOrd="0" destOrd="0" presId="urn:microsoft.com/office/officeart/2018/2/layout/IconVerticalSolidList"/>
    <dgm:cxn modelId="{37E9F4AC-E06B-4C63-BFAD-CE98201D72B0}" type="presParOf" srcId="{68987734-0BDD-4D3D-BED3-528423F1F3F9}" destId="{457E1FFE-1176-43C7-86C0-7F0744455A42}" srcOrd="1" destOrd="0" presId="urn:microsoft.com/office/officeart/2018/2/layout/IconVerticalSolidList"/>
    <dgm:cxn modelId="{EDBBA200-93CC-46B5-9214-7866513582FC}" type="presParOf" srcId="{68987734-0BDD-4D3D-BED3-528423F1F3F9}" destId="{5DBBEB4A-8A33-4966-B536-48C8BC38E57A}" srcOrd="2" destOrd="0" presId="urn:microsoft.com/office/officeart/2018/2/layout/IconVerticalSolidList"/>
    <dgm:cxn modelId="{C0356B33-14FF-40C8-BD22-629AA57D5B15}" type="presParOf" srcId="{68987734-0BDD-4D3D-BED3-528423F1F3F9}" destId="{7BAC10FA-08DE-4082-9CFD-3D72D4280E46}" srcOrd="3" destOrd="0" presId="urn:microsoft.com/office/officeart/2018/2/layout/IconVerticalSolidList"/>
    <dgm:cxn modelId="{ABBDE6CA-247B-4EDB-859D-BD09F5C96699}" type="presParOf" srcId="{576CF031-0AE1-4058-9576-C98D7A304A97}" destId="{2520B93B-0EF2-4651-AE8E-4ACDBFB81B64}" srcOrd="5" destOrd="0" presId="urn:microsoft.com/office/officeart/2018/2/layout/IconVerticalSolidList"/>
    <dgm:cxn modelId="{3CCDDA5B-46AA-4F46-91B8-46A08AD1F59D}" type="presParOf" srcId="{576CF031-0AE1-4058-9576-C98D7A304A97}" destId="{0FB5358E-B950-4A40-AE93-7799D723D051}" srcOrd="6" destOrd="0" presId="urn:microsoft.com/office/officeart/2018/2/layout/IconVerticalSolidList"/>
    <dgm:cxn modelId="{30871C96-A016-4447-AA7D-0444B784F5F0}" type="presParOf" srcId="{0FB5358E-B950-4A40-AE93-7799D723D051}" destId="{08F8D680-6320-4584-A690-6B32DC7D18E7}" srcOrd="0" destOrd="0" presId="urn:microsoft.com/office/officeart/2018/2/layout/IconVerticalSolidList"/>
    <dgm:cxn modelId="{C2C9EE20-DC2A-491C-B9C6-5B130E31D311}" type="presParOf" srcId="{0FB5358E-B950-4A40-AE93-7799D723D051}" destId="{4CFB4B6F-619F-42CD-8F33-E5F26333F070}" srcOrd="1" destOrd="0" presId="urn:microsoft.com/office/officeart/2018/2/layout/IconVerticalSolidList"/>
    <dgm:cxn modelId="{1B624A17-0A47-4150-846A-10158BA5AE74}" type="presParOf" srcId="{0FB5358E-B950-4A40-AE93-7799D723D051}" destId="{419F6F73-C9CF-47D8-8C49-4EB8FC46014E}" srcOrd="2" destOrd="0" presId="urn:microsoft.com/office/officeart/2018/2/layout/IconVerticalSolidList"/>
    <dgm:cxn modelId="{6BBE5E4A-0EF1-4724-9ECE-3A76927DBEAA}" type="presParOf" srcId="{0FB5358E-B950-4A40-AE93-7799D723D051}" destId="{CBB987E4-EB43-439F-8CF6-AEFADBB00315}" srcOrd="3" destOrd="0" presId="urn:microsoft.com/office/officeart/2018/2/layout/IconVerticalSolidList"/>
    <dgm:cxn modelId="{7A937715-C9C8-4B76-96BC-60F10ECD88EB}" type="presParOf" srcId="{576CF031-0AE1-4058-9576-C98D7A304A97}" destId="{B197FF43-6944-461A-B602-98750E9410C3}" srcOrd="7" destOrd="0" presId="urn:microsoft.com/office/officeart/2018/2/layout/IconVerticalSolidList"/>
    <dgm:cxn modelId="{2462F927-D3E2-408A-AF8F-884E947235F7}" type="presParOf" srcId="{576CF031-0AE1-4058-9576-C98D7A304A97}" destId="{BDF42FF6-D504-41A7-A9BF-5EF6446EA917}" srcOrd="8" destOrd="0" presId="urn:microsoft.com/office/officeart/2018/2/layout/IconVerticalSolidList"/>
    <dgm:cxn modelId="{557E4574-A69C-4E00-9CBC-7CD5BCFFA0E2}" type="presParOf" srcId="{BDF42FF6-D504-41A7-A9BF-5EF6446EA917}" destId="{809BD7E8-4B1E-408E-90FC-B57EEB6115E3}" srcOrd="0" destOrd="0" presId="urn:microsoft.com/office/officeart/2018/2/layout/IconVerticalSolidList"/>
    <dgm:cxn modelId="{581C29CB-7333-4BAF-8DC1-3FBA20F9F691}" type="presParOf" srcId="{BDF42FF6-D504-41A7-A9BF-5EF6446EA917}" destId="{94A67C7A-C1DC-477A-A19C-56C31DE9D9D6}" srcOrd="1" destOrd="0" presId="urn:microsoft.com/office/officeart/2018/2/layout/IconVerticalSolidList"/>
    <dgm:cxn modelId="{4778B050-4089-4336-8E1D-4E2F17CA0F26}" type="presParOf" srcId="{BDF42FF6-D504-41A7-A9BF-5EF6446EA917}" destId="{C94D6664-E822-4957-9966-C5ADEF4B54DD}" srcOrd="2" destOrd="0" presId="urn:microsoft.com/office/officeart/2018/2/layout/IconVerticalSolidList"/>
    <dgm:cxn modelId="{49D9438A-1211-4B75-AD8E-0E567411AFF6}" type="presParOf" srcId="{BDF42FF6-D504-41A7-A9BF-5EF6446EA917}" destId="{DD871C81-B375-4BF3-AFE5-3FA8F7DB75B2}" srcOrd="3" destOrd="0" presId="urn:microsoft.com/office/officeart/2018/2/layout/IconVerticalSolidList"/>
    <dgm:cxn modelId="{A1BBAF45-25FA-431E-9A04-69250E9570AA}" type="presParOf" srcId="{576CF031-0AE1-4058-9576-C98D7A304A97}" destId="{75CA93FF-2480-452B-AB9F-18B41D483FDC}" srcOrd="9" destOrd="0" presId="urn:microsoft.com/office/officeart/2018/2/layout/IconVerticalSolidList"/>
    <dgm:cxn modelId="{A57618F5-5EAA-4832-B71F-7CC4BC6DABA3}" type="presParOf" srcId="{576CF031-0AE1-4058-9576-C98D7A304A97}" destId="{5DACD28E-2F53-40CF-BC63-52A364836938}" srcOrd="10" destOrd="0" presId="urn:microsoft.com/office/officeart/2018/2/layout/IconVerticalSolidList"/>
    <dgm:cxn modelId="{173E3ABE-9D6A-4DE3-8808-52C17D12983C}" type="presParOf" srcId="{5DACD28E-2F53-40CF-BC63-52A364836938}" destId="{91C9D417-8D9E-459C-B23A-36AA8CBCDB98}" srcOrd="0" destOrd="0" presId="urn:microsoft.com/office/officeart/2018/2/layout/IconVerticalSolidList"/>
    <dgm:cxn modelId="{E69F6612-8FE1-458E-8567-4B714F123B2E}" type="presParOf" srcId="{5DACD28E-2F53-40CF-BC63-52A364836938}" destId="{8BDFB1C7-98DB-4D64-8E51-20B2A86CD655}" srcOrd="1" destOrd="0" presId="urn:microsoft.com/office/officeart/2018/2/layout/IconVerticalSolidList"/>
    <dgm:cxn modelId="{40931B7A-861D-4D8E-B977-C489EF5D5850}" type="presParOf" srcId="{5DACD28E-2F53-40CF-BC63-52A364836938}" destId="{716866B3-3B0B-4F77-8D33-3CA286AFEBBF}" srcOrd="2" destOrd="0" presId="urn:microsoft.com/office/officeart/2018/2/layout/IconVerticalSolidList"/>
    <dgm:cxn modelId="{41ACDA7E-F18E-40AE-A14F-D4544B071DCE}" type="presParOf" srcId="{5DACD28E-2F53-40CF-BC63-52A364836938}" destId="{D414467B-5181-4551-AA6A-A3921440730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A02364F-17ED-441C-9959-089A34A17E4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6_2" csCatId="accent6" phldr="1"/>
      <dgm:spPr/>
      <dgm:t>
        <a:bodyPr/>
        <a:lstStyle/>
        <a:p>
          <a:endParaRPr lang="en-US"/>
        </a:p>
      </dgm:t>
    </dgm:pt>
    <dgm:pt modelId="{D730D1DD-DABE-45FF-80F8-C993CA47D47F}">
      <dgm:prSet/>
      <dgm:spPr/>
      <dgm:t>
        <a:bodyPr/>
        <a:lstStyle/>
        <a:p>
          <a:r>
            <a:rPr lang="en-US"/>
            <a:t>Think Win-Win</a:t>
          </a:r>
        </a:p>
      </dgm:t>
    </dgm:pt>
    <dgm:pt modelId="{AF201CD1-E37E-4100-99D1-EB5AEFCC9520}" type="parTrans" cxnId="{A0C4FE5C-42C9-4EB0-9E48-8D8012F68E9F}">
      <dgm:prSet/>
      <dgm:spPr/>
      <dgm:t>
        <a:bodyPr/>
        <a:lstStyle/>
        <a:p>
          <a:endParaRPr lang="en-US"/>
        </a:p>
      </dgm:t>
    </dgm:pt>
    <dgm:pt modelId="{18D01192-8FF6-45D2-A400-481BEA972277}" type="sibTrans" cxnId="{A0C4FE5C-42C9-4EB0-9E48-8D8012F68E9F}">
      <dgm:prSet/>
      <dgm:spPr/>
      <dgm:t>
        <a:bodyPr/>
        <a:lstStyle/>
        <a:p>
          <a:endParaRPr lang="en-US"/>
        </a:p>
      </dgm:t>
    </dgm:pt>
    <dgm:pt modelId="{0B3C8CE1-12B7-49C4-813F-2505F957F7B6}">
      <dgm:prSet/>
      <dgm:spPr/>
      <dgm:t>
        <a:bodyPr/>
        <a:lstStyle/>
        <a:p>
          <a:r>
            <a:rPr lang="en-US"/>
            <a:t>Celebrate the positives and the natural abilities in your trainee</a:t>
          </a:r>
        </a:p>
      </dgm:t>
    </dgm:pt>
    <dgm:pt modelId="{EC43A63E-2774-44CB-A54A-98C0892C8F38}" type="parTrans" cxnId="{BBFC3E5D-8447-4F00-9B22-4CD349450D62}">
      <dgm:prSet/>
      <dgm:spPr/>
      <dgm:t>
        <a:bodyPr/>
        <a:lstStyle/>
        <a:p>
          <a:endParaRPr lang="en-US"/>
        </a:p>
      </dgm:t>
    </dgm:pt>
    <dgm:pt modelId="{1252A804-8471-412A-8DA6-B13CCBA0E404}" type="sibTrans" cxnId="{BBFC3E5D-8447-4F00-9B22-4CD349450D62}">
      <dgm:prSet/>
      <dgm:spPr/>
      <dgm:t>
        <a:bodyPr/>
        <a:lstStyle/>
        <a:p>
          <a:endParaRPr lang="en-US"/>
        </a:p>
      </dgm:t>
    </dgm:pt>
    <dgm:pt modelId="{7C425E21-8152-4B23-A4FC-B0F1097AF7F7}">
      <dgm:prSet/>
      <dgm:spPr/>
      <dgm:t>
        <a:bodyPr/>
        <a:lstStyle/>
        <a:p>
          <a:r>
            <a:rPr lang="en-US"/>
            <a:t>Think about how you come off</a:t>
          </a:r>
        </a:p>
      </dgm:t>
    </dgm:pt>
    <dgm:pt modelId="{1B0D3AC3-42A6-48B9-95E1-1E4F81703A7A}" type="parTrans" cxnId="{943E30C8-031C-4CDF-A121-79A1C3DD9D0F}">
      <dgm:prSet/>
      <dgm:spPr/>
      <dgm:t>
        <a:bodyPr/>
        <a:lstStyle/>
        <a:p>
          <a:endParaRPr lang="en-US"/>
        </a:p>
      </dgm:t>
    </dgm:pt>
    <dgm:pt modelId="{DE8C0F24-84C2-4438-8206-3BC92C143D1C}" type="sibTrans" cxnId="{943E30C8-031C-4CDF-A121-79A1C3DD9D0F}">
      <dgm:prSet/>
      <dgm:spPr/>
      <dgm:t>
        <a:bodyPr/>
        <a:lstStyle/>
        <a:p>
          <a:endParaRPr lang="en-US"/>
        </a:p>
      </dgm:t>
    </dgm:pt>
    <dgm:pt modelId="{C816C38F-D644-4A7D-81EE-A8547CC6C869}">
      <dgm:prSet/>
      <dgm:spPr/>
      <dgm:t>
        <a:bodyPr/>
        <a:lstStyle/>
        <a:p>
          <a:r>
            <a:rPr lang="en-US"/>
            <a:t>Be someone who inspires not scolds</a:t>
          </a:r>
        </a:p>
      </dgm:t>
    </dgm:pt>
    <dgm:pt modelId="{91448170-654D-4D93-81FF-D17783ACDFCE}" type="parTrans" cxnId="{9BF9BC22-1F36-4A5D-AED2-5B977D1960AD}">
      <dgm:prSet/>
      <dgm:spPr/>
      <dgm:t>
        <a:bodyPr/>
        <a:lstStyle/>
        <a:p>
          <a:endParaRPr lang="en-US"/>
        </a:p>
      </dgm:t>
    </dgm:pt>
    <dgm:pt modelId="{C53A7EA8-B982-43D3-BB66-CA7AEC6B19E9}" type="sibTrans" cxnId="{9BF9BC22-1F36-4A5D-AED2-5B977D1960AD}">
      <dgm:prSet/>
      <dgm:spPr/>
      <dgm:t>
        <a:bodyPr/>
        <a:lstStyle/>
        <a:p>
          <a:endParaRPr lang="en-US"/>
        </a:p>
      </dgm:t>
    </dgm:pt>
    <dgm:pt modelId="{B052A4A1-5C64-4B0F-BB38-0C4AA31BC2AD}">
      <dgm:prSet/>
      <dgm:spPr/>
      <dgm:t>
        <a:bodyPr/>
        <a:lstStyle/>
        <a:p>
          <a:r>
            <a:rPr lang="en-US"/>
            <a:t>Remember you should WANT them to succeed, not cheer for their failure.</a:t>
          </a:r>
        </a:p>
      </dgm:t>
    </dgm:pt>
    <dgm:pt modelId="{5845AE9E-6370-4DC3-86CF-FA7F17C15D09}" type="parTrans" cxnId="{D4E02A82-FE34-472A-8437-36584BCF1E7E}">
      <dgm:prSet/>
      <dgm:spPr/>
      <dgm:t>
        <a:bodyPr/>
        <a:lstStyle/>
        <a:p>
          <a:endParaRPr lang="en-US"/>
        </a:p>
      </dgm:t>
    </dgm:pt>
    <dgm:pt modelId="{95E99C88-2DA8-4A5B-A01B-2807983F2689}" type="sibTrans" cxnId="{D4E02A82-FE34-472A-8437-36584BCF1E7E}">
      <dgm:prSet/>
      <dgm:spPr/>
      <dgm:t>
        <a:bodyPr/>
        <a:lstStyle/>
        <a:p>
          <a:endParaRPr lang="en-US"/>
        </a:p>
      </dgm:t>
    </dgm:pt>
    <dgm:pt modelId="{2420AA99-E900-4810-9127-734A7748D2B3}" type="pres">
      <dgm:prSet presAssocID="{9A02364F-17ED-441C-9959-089A34A17E4E}" presName="root" presStyleCnt="0">
        <dgm:presLayoutVars>
          <dgm:dir/>
          <dgm:resizeHandles val="exact"/>
        </dgm:presLayoutVars>
      </dgm:prSet>
      <dgm:spPr/>
    </dgm:pt>
    <dgm:pt modelId="{8143F86A-DD6A-42AD-8103-326D7BE46C9E}" type="pres">
      <dgm:prSet presAssocID="{D730D1DD-DABE-45FF-80F8-C993CA47D47F}" presName="compNode" presStyleCnt="0"/>
      <dgm:spPr/>
    </dgm:pt>
    <dgm:pt modelId="{A34C25B3-205F-46A0-8DEF-DB61D0C9F497}" type="pres">
      <dgm:prSet presAssocID="{D730D1DD-DABE-45FF-80F8-C993CA47D47F}" presName="bgRect" presStyleLbl="bgShp" presStyleIdx="0" presStyleCnt="5"/>
      <dgm:spPr/>
    </dgm:pt>
    <dgm:pt modelId="{C404C7FF-6C8A-4EFE-9E07-C85A43967507}" type="pres">
      <dgm:prSet presAssocID="{D730D1DD-DABE-45FF-80F8-C993CA47D47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dium"/>
        </a:ext>
      </dgm:extLst>
    </dgm:pt>
    <dgm:pt modelId="{DCD7C32E-D4E7-4627-90EF-C1E770CF8A49}" type="pres">
      <dgm:prSet presAssocID="{D730D1DD-DABE-45FF-80F8-C993CA47D47F}" presName="spaceRect" presStyleCnt="0"/>
      <dgm:spPr/>
    </dgm:pt>
    <dgm:pt modelId="{E1140B28-112C-4531-BFB0-98CA8BC1E074}" type="pres">
      <dgm:prSet presAssocID="{D730D1DD-DABE-45FF-80F8-C993CA47D47F}" presName="parTx" presStyleLbl="revTx" presStyleIdx="0" presStyleCnt="5">
        <dgm:presLayoutVars>
          <dgm:chMax val="0"/>
          <dgm:chPref val="0"/>
        </dgm:presLayoutVars>
      </dgm:prSet>
      <dgm:spPr/>
    </dgm:pt>
    <dgm:pt modelId="{B3099021-A73A-4189-BC37-0538557717BD}" type="pres">
      <dgm:prSet presAssocID="{18D01192-8FF6-45D2-A400-481BEA972277}" presName="sibTrans" presStyleCnt="0"/>
      <dgm:spPr/>
    </dgm:pt>
    <dgm:pt modelId="{37E49F2F-5DEB-4049-8807-589D6676FA37}" type="pres">
      <dgm:prSet presAssocID="{0B3C8CE1-12B7-49C4-813F-2505F957F7B6}" presName="compNode" presStyleCnt="0"/>
      <dgm:spPr/>
    </dgm:pt>
    <dgm:pt modelId="{0293260F-04C9-4C6E-A867-53D83106D339}" type="pres">
      <dgm:prSet presAssocID="{0B3C8CE1-12B7-49C4-813F-2505F957F7B6}" presName="bgRect" presStyleLbl="bgShp" presStyleIdx="1" presStyleCnt="5"/>
      <dgm:spPr/>
    </dgm:pt>
    <dgm:pt modelId="{99D1B472-248C-43DD-8ADC-CB589E775C98}" type="pres">
      <dgm:prSet presAssocID="{0B3C8CE1-12B7-49C4-813F-2505F957F7B6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nce"/>
        </a:ext>
      </dgm:extLst>
    </dgm:pt>
    <dgm:pt modelId="{688352FF-E7F6-48DC-872A-D36E87B205B6}" type="pres">
      <dgm:prSet presAssocID="{0B3C8CE1-12B7-49C4-813F-2505F957F7B6}" presName="spaceRect" presStyleCnt="0"/>
      <dgm:spPr/>
    </dgm:pt>
    <dgm:pt modelId="{82A01F92-53EB-4D3E-B4A6-84C100CF9461}" type="pres">
      <dgm:prSet presAssocID="{0B3C8CE1-12B7-49C4-813F-2505F957F7B6}" presName="parTx" presStyleLbl="revTx" presStyleIdx="1" presStyleCnt="5">
        <dgm:presLayoutVars>
          <dgm:chMax val="0"/>
          <dgm:chPref val="0"/>
        </dgm:presLayoutVars>
      </dgm:prSet>
      <dgm:spPr/>
    </dgm:pt>
    <dgm:pt modelId="{B19095BF-0C38-410E-99CC-960E08564E33}" type="pres">
      <dgm:prSet presAssocID="{1252A804-8471-412A-8DA6-B13CCBA0E404}" presName="sibTrans" presStyleCnt="0"/>
      <dgm:spPr/>
    </dgm:pt>
    <dgm:pt modelId="{DFB541F0-9E89-4ED7-A0F1-35011107F6D9}" type="pres">
      <dgm:prSet presAssocID="{7C425E21-8152-4B23-A4FC-B0F1097AF7F7}" presName="compNode" presStyleCnt="0"/>
      <dgm:spPr/>
    </dgm:pt>
    <dgm:pt modelId="{274C0F56-726A-47F7-8A08-DDE29B883A1A}" type="pres">
      <dgm:prSet presAssocID="{7C425E21-8152-4B23-A4FC-B0F1097AF7F7}" presName="bgRect" presStyleLbl="bgShp" presStyleIdx="2" presStyleCnt="5"/>
      <dgm:spPr/>
    </dgm:pt>
    <dgm:pt modelId="{BE941906-8476-4630-86E1-3D16FCF7E6C5}" type="pres">
      <dgm:prSet presAssocID="{7C425E21-8152-4B23-A4FC-B0F1097AF7F7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ought bubble"/>
        </a:ext>
      </dgm:extLst>
    </dgm:pt>
    <dgm:pt modelId="{CCFC2025-D85F-4C19-9CFC-36F4CD85C176}" type="pres">
      <dgm:prSet presAssocID="{7C425E21-8152-4B23-A4FC-B0F1097AF7F7}" presName="spaceRect" presStyleCnt="0"/>
      <dgm:spPr/>
    </dgm:pt>
    <dgm:pt modelId="{A1AD6C1B-E0B4-46BB-8362-83B245E58818}" type="pres">
      <dgm:prSet presAssocID="{7C425E21-8152-4B23-A4FC-B0F1097AF7F7}" presName="parTx" presStyleLbl="revTx" presStyleIdx="2" presStyleCnt="5">
        <dgm:presLayoutVars>
          <dgm:chMax val="0"/>
          <dgm:chPref val="0"/>
        </dgm:presLayoutVars>
      </dgm:prSet>
      <dgm:spPr/>
    </dgm:pt>
    <dgm:pt modelId="{3015C15F-E079-4BD6-893B-EB07D2FAA378}" type="pres">
      <dgm:prSet presAssocID="{DE8C0F24-84C2-4438-8206-3BC92C143D1C}" presName="sibTrans" presStyleCnt="0"/>
      <dgm:spPr/>
    </dgm:pt>
    <dgm:pt modelId="{D36FD17A-1AD2-4AE6-BC44-2D63CD978FD7}" type="pres">
      <dgm:prSet presAssocID="{C816C38F-D644-4A7D-81EE-A8547CC6C869}" presName="compNode" presStyleCnt="0"/>
      <dgm:spPr/>
    </dgm:pt>
    <dgm:pt modelId="{04F5CFC9-C44B-4F6A-9893-AE19EBD7712F}" type="pres">
      <dgm:prSet presAssocID="{C816C38F-D644-4A7D-81EE-A8547CC6C869}" presName="bgRect" presStyleLbl="bgShp" presStyleIdx="3" presStyleCnt="5"/>
      <dgm:spPr/>
    </dgm:pt>
    <dgm:pt modelId="{4EFC6FAD-C6F8-4A39-B55D-B70C7701B990}" type="pres">
      <dgm:prSet presAssocID="{C816C38F-D644-4A7D-81EE-A8547CC6C869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09E8DB1E-A901-4CB7-9FBF-6AD1BAA25CC1}" type="pres">
      <dgm:prSet presAssocID="{C816C38F-D644-4A7D-81EE-A8547CC6C869}" presName="spaceRect" presStyleCnt="0"/>
      <dgm:spPr/>
    </dgm:pt>
    <dgm:pt modelId="{D0CF0A0A-24B8-49F4-A8F9-DACB170968A0}" type="pres">
      <dgm:prSet presAssocID="{C816C38F-D644-4A7D-81EE-A8547CC6C869}" presName="parTx" presStyleLbl="revTx" presStyleIdx="3" presStyleCnt="5">
        <dgm:presLayoutVars>
          <dgm:chMax val="0"/>
          <dgm:chPref val="0"/>
        </dgm:presLayoutVars>
      </dgm:prSet>
      <dgm:spPr/>
    </dgm:pt>
    <dgm:pt modelId="{6765A3C4-EC07-4990-9B7B-BF8261409B30}" type="pres">
      <dgm:prSet presAssocID="{C53A7EA8-B982-43D3-BB66-CA7AEC6B19E9}" presName="sibTrans" presStyleCnt="0"/>
      <dgm:spPr/>
    </dgm:pt>
    <dgm:pt modelId="{59C11FD8-99B3-4961-AE22-B4C1AC752312}" type="pres">
      <dgm:prSet presAssocID="{B052A4A1-5C64-4B0F-BB38-0C4AA31BC2AD}" presName="compNode" presStyleCnt="0"/>
      <dgm:spPr/>
    </dgm:pt>
    <dgm:pt modelId="{0DA9809A-8131-445F-89B1-07B17804F473}" type="pres">
      <dgm:prSet presAssocID="{B052A4A1-5C64-4B0F-BB38-0C4AA31BC2AD}" presName="bgRect" presStyleLbl="bgShp" presStyleIdx="4" presStyleCnt="5"/>
      <dgm:spPr/>
    </dgm:pt>
    <dgm:pt modelId="{287E123F-D2DA-41EC-8598-136BAF04434B}" type="pres">
      <dgm:prSet presAssocID="{B052A4A1-5C64-4B0F-BB38-0C4AA31BC2AD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gaphone"/>
        </a:ext>
      </dgm:extLst>
    </dgm:pt>
    <dgm:pt modelId="{6D68A2D4-4E93-4C0A-900C-2BAAABD48BDC}" type="pres">
      <dgm:prSet presAssocID="{B052A4A1-5C64-4B0F-BB38-0C4AA31BC2AD}" presName="spaceRect" presStyleCnt="0"/>
      <dgm:spPr/>
    </dgm:pt>
    <dgm:pt modelId="{914A725F-56B3-46E3-865A-1644C9999BDE}" type="pres">
      <dgm:prSet presAssocID="{B052A4A1-5C64-4B0F-BB38-0C4AA31BC2AD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47CFF911-8229-40EE-9D03-C89905566F8A}" type="presOf" srcId="{B052A4A1-5C64-4B0F-BB38-0C4AA31BC2AD}" destId="{914A725F-56B3-46E3-865A-1644C9999BDE}" srcOrd="0" destOrd="0" presId="urn:microsoft.com/office/officeart/2018/2/layout/IconVerticalSolidList"/>
    <dgm:cxn modelId="{9BF9BC22-1F36-4A5D-AED2-5B977D1960AD}" srcId="{9A02364F-17ED-441C-9959-089A34A17E4E}" destId="{C816C38F-D644-4A7D-81EE-A8547CC6C869}" srcOrd="3" destOrd="0" parTransId="{91448170-654D-4D93-81FF-D17783ACDFCE}" sibTransId="{C53A7EA8-B982-43D3-BB66-CA7AEC6B19E9}"/>
    <dgm:cxn modelId="{A0C4FE5C-42C9-4EB0-9E48-8D8012F68E9F}" srcId="{9A02364F-17ED-441C-9959-089A34A17E4E}" destId="{D730D1DD-DABE-45FF-80F8-C993CA47D47F}" srcOrd="0" destOrd="0" parTransId="{AF201CD1-E37E-4100-99D1-EB5AEFCC9520}" sibTransId="{18D01192-8FF6-45D2-A400-481BEA972277}"/>
    <dgm:cxn modelId="{BBFC3E5D-8447-4F00-9B22-4CD349450D62}" srcId="{9A02364F-17ED-441C-9959-089A34A17E4E}" destId="{0B3C8CE1-12B7-49C4-813F-2505F957F7B6}" srcOrd="1" destOrd="0" parTransId="{EC43A63E-2774-44CB-A54A-98C0892C8F38}" sibTransId="{1252A804-8471-412A-8DA6-B13CCBA0E404}"/>
    <dgm:cxn modelId="{2A9B966A-9AB3-40DD-A668-7BCB1E0FCCB8}" type="presOf" srcId="{9A02364F-17ED-441C-9959-089A34A17E4E}" destId="{2420AA99-E900-4810-9127-734A7748D2B3}" srcOrd="0" destOrd="0" presId="urn:microsoft.com/office/officeart/2018/2/layout/IconVerticalSolidList"/>
    <dgm:cxn modelId="{74A27F53-DEC0-4767-9110-096D82A1B571}" type="presOf" srcId="{7C425E21-8152-4B23-A4FC-B0F1097AF7F7}" destId="{A1AD6C1B-E0B4-46BB-8362-83B245E58818}" srcOrd="0" destOrd="0" presId="urn:microsoft.com/office/officeart/2018/2/layout/IconVerticalSolidList"/>
    <dgm:cxn modelId="{58711177-8978-442B-8A38-7777522A4EBE}" type="presOf" srcId="{C816C38F-D644-4A7D-81EE-A8547CC6C869}" destId="{D0CF0A0A-24B8-49F4-A8F9-DACB170968A0}" srcOrd="0" destOrd="0" presId="urn:microsoft.com/office/officeart/2018/2/layout/IconVerticalSolidList"/>
    <dgm:cxn modelId="{D4E02A82-FE34-472A-8437-36584BCF1E7E}" srcId="{9A02364F-17ED-441C-9959-089A34A17E4E}" destId="{B052A4A1-5C64-4B0F-BB38-0C4AA31BC2AD}" srcOrd="4" destOrd="0" parTransId="{5845AE9E-6370-4DC3-86CF-FA7F17C15D09}" sibTransId="{95E99C88-2DA8-4A5B-A01B-2807983F2689}"/>
    <dgm:cxn modelId="{29A769AE-F321-4194-86A8-904FA2B77C5B}" type="presOf" srcId="{0B3C8CE1-12B7-49C4-813F-2505F957F7B6}" destId="{82A01F92-53EB-4D3E-B4A6-84C100CF9461}" srcOrd="0" destOrd="0" presId="urn:microsoft.com/office/officeart/2018/2/layout/IconVerticalSolidList"/>
    <dgm:cxn modelId="{2D0506C4-537E-4A51-90F7-B020216A19B2}" type="presOf" srcId="{D730D1DD-DABE-45FF-80F8-C993CA47D47F}" destId="{E1140B28-112C-4531-BFB0-98CA8BC1E074}" srcOrd="0" destOrd="0" presId="urn:microsoft.com/office/officeart/2018/2/layout/IconVerticalSolidList"/>
    <dgm:cxn modelId="{943E30C8-031C-4CDF-A121-79A1C3DD9D0F}" srcId="{9A02364F-17ED-441C-9959-089A34A17E4E}" destId="{7C425E21-8152-4B23-A4FC-B0F1097AF7F7}" srcOrd="2" destOrd="0" parTransId="{1B0D3AC3-42A6-48B9-95E1-1E4F81703A7A}" sibTransId="{DE8C0F24-84C2-4438-8206-3BC92C143D1C}"/>
    <dgm:cxn modelId="{4C54284A-4A9F-4F73-921B-399FE9576BB4}" type="presParOf" srcId="{2420AA99-E900-4810-9127-734A7748D2B3}" destId="{8143F86A-DD6A-42AD-8103-326D7BE46C9E}" srcOrd="0" destOrd="0" presId="urn:microsoft.com/office/officeart/2018/2/layout/IconVerticalSolidList"/>
    <dgm:cxn modelId="{909704DF-8946-4601-BC07-6A07F7E7AD12}" type="presParOf" srcId="{8143F86A-DD6A-42AD-8103-326D7BE46C9E}" destId="{A34C25B3-205F-46A0-8DEF-DB61D0C9F497}" srcOrd="0" destOrd="0" presId="urn:microsoft.com/office/officeart/2018/2/layout/IconVerticalSolidList"/>
    <dgm:cxn modelId="{1FFED07B-9CCA-4C3D-AF22-F9BCE4D9B59E}" type="presParOf" srcId="{8143F86A-DD6A-42AD-8103-326D7BE46C9E}" destId="{C404C7FF-6C8A-4EFE-9E07-C85A43967507}" srcOrd="1" destOrd="0" presId="urn:microsoft.com/office/officeart/2018/2/layout/IconVerticalSolidList"/>
    <dgm:cxn modelId="{558D8654-A628-4CDF-A375-A452CEBFBF67}" type="presParOf" srcId="{8143F86A-DD6A-42AD-8103-326D7BE46C9E}" destId="{DCD7C32E-D4E7-4627-90EF-C1E770CF8A49}" srcOrd="2" destOrd="0" presId="urn:microsoft.com/office/officeart/2018/2/layout/IconVerticalSolidList"/>
    <dgm:cxn modelId="{AC1B0CB7-DA7C-400F-95A5-958FC3A278CF}" type="presParOf" srcId="{8143F86A-DD6A-42AD-8103-326D7BE46C9E}" destId="{E1140B28-112C-4531-BFB0-98CA8BC1E074}" srcOrd="3" destOrd="0" presId="urn:microsoft.com/office/officeart/2018/2/layout/IconVerticalSolidList"/>
    <dgm:cxn modelId="{BFB08FA0-6DCF-4A20-97D4-F08C60896E51}" type="presParOf" srcId="{2420AA99-E900-4810-9127-734A7748D2B3}" destId="{B3099021-A73A-4189-BC37-0538557717BD}" srcOrd="1" destOrd="0" presId="urn:microsoft.com/office/officeart/2018/2/layout/IconVerticalSolidList"/>
    <dgm:cxn modelId="{F9A99B79-31F1-4FE8-B63C-4EB2C9AC639B}" type="presParOf" srcId="{2420AA99-E900-4810-9127-734A7748D2B3}" destId="{37E49F2F-5DEB-4049-8807-589D6676FA37}" srcOrd="2" destOrd="0" presId="urn:microsoft.com/office/officeart/2018/2/layout/IconVerticalSolidList"/>
    <dgm:cxn modelId="{51D78DEE-149F-468E-BC36-FA64839456DF}" type="presParOf" srcId="{37E49F2F-5DEB-4049-8807-589D6676FA37}" destId="{0293260F-04C9-4C6E-A867-53D83106D339}" srcOrd="0" destOrd="0" presId="urn:microsoft.com/office/officeart/2018/2/layout/IconVerticalSolidList"/>
    <dgm:cxn modelId="{3E8916BA-245A-4A9F-B80C-E2C559A5DFFE}" type="presParOf" srcId="{37E49F2F-5DEB-4049-8807-589D6676FA37}" destId="{99D1B472-248C-43DD-8ADC-CB589E775C98}" srcOrd="1" destOrd="0" presId="urn:microsoft.com/office/officeart/2018/2/layout/IconVerticalSolidList"/>
    <dgm:cxn modelId="{65EB3396-9233-4A31-9149-FA47B7DCF9F1}" type="presParOf" srcId="{37E49F2F-5DEB-4049-8807-589D6676FA37}" destId="{688352FF-E7F6-48DC-872A-D36E87B205B6}" srcOrd="2" destOrd="0" presId="urn:microsoft.com/office/officeart/2018/2/layout/IconVerticalSolidList"/>
    <dgm:cxn modelId="{9E181043-82CA-461F-AAAB-3F835EF56B81}" type="presParOf" srcId="{37E49F2F-5DEB-4049-8807-589D6676FA37}" destId="{82A01F92-53EB-4D3E-B4A6-84C100CF9461}" srcOrd="3" destOrd="0" presId="urn:microsoft.com/office/officeart/2018/2/layout/IconVerticalSolidList"/>
    <dgm:cxn modelId="{C8C91209-5CD5-43C8-8B14-D6ED9B15B4A4}" type="presParOf" srcId="{2420AA99-E900-4810-9127-734A7748D2B3}" destId="{B19095BF-0C38-410E-99CC-960E08564E33}" srcOrd="3" destOrd="0" presId="urn:microsoft.com/office/officeart/2018/2/layout/IconVerticalSolidList"/>
    <dgm:cxn modelId="{D56F1150-939D-400B-9830-DFBB4A994E98}" type="presParOf" srcId="{2420AA99-E900-4810-9127-734A7748D2B3}" destId="{DFB541F0-9E89-4ED7-A0F1-35011107F6D9}" srcOrd="4" destOrd="0" presId="urn:microsoft.com/office/officeart/2018/2/layout/IconVerticalSolidList"/>
    <dgm:cxn modelId="{0A560210-FFDC-4FE2-BEEF-44178BFEF5AF}" type="presParOf" srcId="{DFB541F0-9E89-4ED7-A0F1-35011107F6D9}" destId="{274C0F56-726A-47F7-8A08-DDE29B883A1A}" srcOrd="0" destOrd="0" presId="urn:microsoft.com/office/officeart/2018/2/layout/IconVerticalSolidList"/>
    <dgm:cxn modelId="{81D5C557-E374-4FF4-836D-69BABE07B711}" type="presParOf" srcId="{DFB541F0-9E89-4ED7-A0F1-35011107F6D9}" destId="{BE941906-8476-4630-86E1-3D16FCF7E6C5}" srcOrd="1" destOrd="0" presId="urn:microsoft.com/office/officeart/2018/2/layout/IconVerticalSolidList"/>
    <dgm:cxn modelId="{356CAA13-EB3A-4A34-91F4-A6B9C4A0E174}" type="presParOf" srcId="{DFB541F0-9E89-4ED7-A0F1-35011107F6D9}" destId="{CCFC2025-D85F-4C19-9CFC-36F4CD85C176}" srcOrd="2" destOrd="0" presId="urn:microsoft.com/office/officeart/2018/2/layout/IconVerticalSolidList"/>
    <dgm:cxn modelId="{9C391F62-DA04-4F08-B750-62D2B86DE64F}" type="presParOf" srcId="{DFB541F0-9E89-4ED7-A0F1-35011107F6D9}" destId="{A1AD6C1B-E0B4-46BB-8362-83B245E58818}" srcOrd="3" destOrd="0" presId="urn:microsoft.com/office/officeart/2018/2/layout/IconVerticalSolidList"/>
    <dgm:cxn modelId="{B0886EEB-89A3-4892-B6C5-38DC1DBB8256}" type="presParOf" srcId="{2420AA99-E900-4810-9127-734A7748D2B3}" destId="{3015C15F-E079-4BD6-893B-EB07D2FAA378}" srcOrd="5" destOrd="0" presId="urn:microsoft.com/office/officeart/2018/2/layout/IconVerticalSolidList"/>
    <dgm:cxn modelId="{3F23F3C5-83F1-4843-8B18-D8A2BD4F70EF}" type="presParOf" srcId="{2420AA99-E900-4810-9127-734A7748D2B3}" destId="{D36FD17A-1AD2-4AE6-BC44-2D63CD978FD7}" srcOrd="6" destOrd="0" presId="urn:microsoft.com/office/officeart/2018/2/layout/IconVerticalSolidList"/>
    <dgm:cxn modelId="{845518E0-04FD-475B-8733-8E0F25AFECE8}" type="presParOf" srcId="{D36FD17A-1AD2-4AE6-BC44-2D63CD978FD7}" destId="{04F5CFC9-C44B-4F6A-9893-AE19EBD7712F}" srcOrd="0" destOrd="0" presId="urn:microsoft.com/office/officeart/2018/2/layout/IconVerticalSolidList"/>
    <dgm:cxn modelId="{26D85E67-8416-41F3-8D7D-16130E62172B}" type="presParOf" srcId="{D36FD17A-1AD2-4AE6-BC44-2D63CD978FD7}" destId="{4EFC6FAD-C6F8-4A39-B55D-B70C7701B990}" srcOrd="1" destOrd="0" presId="urn:microsoft.com/office/officeart/2018/2/layout/IconVerticalSolidList"/>
    <dgm:cxn modelId="{BDD0B0DF-FEB6-4895-94F2-AE940450AF5C}" type="presParOf" srcId="{D36FD17A-1AD2-4AE6-BC44-2D63CD978FD7}" destId="{09E8DB1E-A901-4CB7-9FBF-6AD1BAA25CC1}" srcOrd="2" destOrd="0" presId="urn:microsoft.com/office/officeart/2018/2/layout/IconVerticalSolidList"/>
    <dgm:cxn modelId="{6BDA8A2A-E155-406B-B024-0CCF4D1F180F}" type="presParOf" srcId="{D36FD17A-1AD2-4AE6-BC44-2D63CD978FD7}" destId="{D0CF0A0A-24B8-49F4-A8F9-DACB170968A0}" srcOrd="3" destOrd="0" presId="urn:microsoft.com/office/officeart/2018/2/layout/IconVerticalSolidList"/>
    <dgm:cxn modelId="{9B757AD2-FA13-49E7-930A-AC9AD6EF1B21}" type="presParOf" srcId="{2420AA99-E900-4810-9127-734A7748D2B3}" destId="{6765A3C4-EC07-4990-9B7B-BF8261409B30}" srcOrd="7" destOrd="0" presId="urn:microsoft.com/office/officeart/2018/2/layout/IconVerticalSolidList"/>
    <dgm:cxn modelId="{763031E4-D858-4700-98D3-922E407CD233}" type="presParOf" srcId="{2420AA99-E900-4810-9127-734A7748D2B3}" destId="{59C11FD8-99B3-4961-AE22-B4C1AC752312}" srcOrd="8" destOrd="0" presId="urn:microsoft.com/office/officeart/2018/2/layout/IconVerticalSolidList"/>
    <dgm:cxn modelId="{4B790127-53FF-44A8-8ECE-EABCB3961191}" type="presParOf" srcId="{59C11FD8-99B3-4961-AE22-B4C1AC752312}" destId="{0DA9809A-8131-445F-89B1-07B17804F473}" srcOrd="0" destOrd="0" presId="urn:microsoft.com/office/officeart/2018/2/layout/IconVerticalSolidList"/>
    <dgm:cxn modelId="{DEE9B514-29FC-492F-8937-A7E7F3261DE4}" type="presParOf" srcId="{59C11FD8-99B3-4961-AE22-B4C1AC752312}" destId="{287E123F-D2DA-41EC-8598-136BAF04434B}" srcOrd="1" destOrd="0" presId="urn:microsoft.com/office/officeart/2018/2/layout/IconVerticalSolidList"/>
    <dgm:cxn modelId="{020190F9-08E2-48B2-8851-2889EC231B99}" type="presParOf" srcId="{59C11FD8-99B3-4961-AE22-B4C1AC752312}" destId="{6D68A2D4-4E93-4C0A-900C-2BAAABD48BDC}" srcOrd="2" destOrd="0" presId="urn:microsoft.com/office/officeart/2018/2/layout/IconVerticalSolidList"/>
    <dgm:cxn modelId="{AD460836-5294-4D66-A318-A92D11A69FD7}" type="presParOf" srcId="{59C11FD8-99B3-4961-AE22-B4C1AC752312}" destId="{914A725F-56B3-46E3-865A-1644C9999BD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E2035E4-6DCF-4B87-89D3-C71A529EFD7B}" type="doc">
      <dgm:prSet loTypeId="urn:microsoft.com/office/officeart/2005/8/layout/default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71012AE-9799-48F1-8A12-7D770F5AAF4A}">
      <dgm:prSet/>
      <dgm:spPr/>
      <dgm:t>
        <a:bodyPr/>
        <a:lstStyle/>
        <a:p>
          <a:r>
            <a:rPr lang="en-US"/>
            <a:t>Excellent at written and oral</a:t>
          </a:r>
        </a:p>
      </dgm:t>
    </dgm:pt>
    <dgm:pt modelId="{AC1D9B2E-F5E9-4629-89AD-43A075D4FC69}" type="parTrans" cxnId="{4E888228-CE11-4CCD-BFEA-A41C570D3F92}">
      <dgm:prSet/>
      <dgm:spPr/>
      <dgm:t>
        <a:bodyPr/>
        <a:lstStyle/>
        <a:p>
          <a:endParaRPr lang="en-US"/>
        </a:p>
      </dgm:t>
    </dgm:pt>
    <dgm:pt modelId="{8CFA84BF-F92E-4620-A692-02CC4CD88BC1}" type="sibTrans" cxnId="{4E888228-CE11-4CCD-BFEA-A41C570D3F92}">
      <dgm:prSet phldrT="01" phldr="0"/>
      <dgm:spPr/>
      <dgm:t>
        <a:bodyPr/>
        <a:lstStyle/>
        <a:p>
          <a:endParaRPr lang="en-US"/>
        </a:p>
      </dgm:t>
    </dgm:pt>
    <dgm:pt modelId="{2BFFBD5E-EB3C-4D3B-AF84-B33BA12559F5}">
      <dgm:prSet/>
      <dgm:spPr/>
      <dgm:t>
        <a:bodyPr/>
        <a:lstStyle/>
        <a:p>
          <a:r>
            <a:rPr lang="en-US"/>
            <a:t>Feedback, feedback, feedback</a:t>
          </a:r>
        </a:p>
      </dgm:t>
    </dgm:pt>
    <dgm:pt modelId="{49FA5F14-8273-4D69-9ED9-E2ACD4140D11}" type="parTrans" cxnId="{08A80D2B-D6D4-4AFA-892E-65E4D252E28E}">
      <dgm:prSet/>
      <dgm:spPr/>
      <dgm:t>
        <a:bodyPr/>
        <a:lstStyle/>
        <a:p>
          <a:endParaRPr lang="en-US"/>
        </a:p>
      </dgm:t>
    </dgm:pt>
    <dgm:pt modelId="{6A99D9FA-399A-4700-865E-5CD787FEF2AA}" type="sibTrans" cxnId="{08A80D2B-D6D4-4AFA-892E-65E4D252E28E}">
      <dgm:prSet phldrT="02" phldr="0"/>
      <dgm:spPr/>
      <dgm:t>
        <a:bodyPr/>
        <a:lstStyle/>
        <a:p>
          <a:endParaRPr lang="en-US"/>
        </a:p>
      </dgm:t>
    </dgm:pt>
    <dgm:pt modelId="{E549D9AF-109B-4993-9283-2FBEA3EACFE2}">
      <dgm:prSet/>
      <dgm:spPr/>
      <dgm:t>
        <a:bodyPr/>
        <a:lstStyle/>
        <a:p>
          <a:r>
            <a:rPr lang="en-US"/>
            <a:t>Never have evaluation sessions alone</a:t>
          </a:r>
        </a:p>
      </dgm:t>
    </dgm:pt>
    <dgm:pt modelId="{F59086BA-1623-476C-ADD3-D5AD905559CE}" type="parTrans" cxnId="{D073BA5B-3035-48C0-9314-E234B0C19F8C}">
      <dgm:prSet/>
      <dgm:spPr/>
      <dgm:t>
        <a:bodyPr/>
        <a:lstStyle/>
        <a:p>
          <a:endParaRPr lang="en-US"/>
        </a:p>
      </dgm:t>
    </dgm:pt>
    <dgm:pt modelId="{24FDEF8F-13C5-4C7B-ACD2-2316050C5014}" type="sibTrans" cxnId="{D073BA5B-3035-48C0-9314-E234B0C19F8C}">
      <dgm:prSet phldrT="03" phldr="0"/>
      <dgm:spPr/>
      <dgm:t>
        <a:bodyPr/>
        <a:lstStyle/>
        <a:p>
          <a:endParaRPr lang="en-US"/>
        </a:p>
      </dgm:t>
    </dgm:pt>
    <dgm:pt modelId="{74EBE391-4CAE-4E83-B367-8D4E7681A068}">
      <dgm:prSet/>
      <dgm:spPr/>
      <dgm:t>
        <a:bodyPr/>
        <a:lstStyle/>
        <a:p>
          <a:r>
            <a:rPr lang="en-US" dirty="0"/>
            <a:t>Create the feedback circle</a:t>
          </a:r>
        </a:p>
      </dgm:t>
    </dgm:pt>
    <dgm:pt modelId="{718657CC-78DC-40D1-83C3-2E6A62A2FB26}" type="parTrans" cxnId="{C417EB3B-E795-4DC9-BD90-EDD431915810}">
      <dgm:prSet/>
      <dgm:spPr/>
      <dgm:t>
        <a:bodyPr/>
        <a:lstStyle/>
        <a:p>
          <a:endParaRPr lang="en-US"/>
        </a:p>
      </dgm:t>
    </dgm:pt>
    <dgm:pt modelId="{8EB24258-ADFE-4563-88B6-B70295FB0B59}" type="sibTrans" cxnId="{C417EB3B-E795-4DC9-BD90-EDD431915810}">
      <dgm:prSet phldrT="04" phldr="0"/>
      <dgm:spPr/>
      <dgm:t>
        <a:bodyPr/>
        <a:lstStyle/>
        <a:p>
          <a:endParaRPr lang="en-US"/>
        </a:p>
      </dgm:t>
    </dgm:pt>
    <dgm:pt modelId="{EE93B823-5D27-4CE0-BBB7-2AB170DD3C28}">
      <dgm:prSet/>
      <dgm:spPr/>
      <dgm:t>
        <a:bodyPr/>
        <a:lstStyle/>
        <a:p>
          <a:r>
            <a:rPr lang="en-US"/>
            <a:t>Sandwich method</a:t>
          </a:r>
        </a:p>
      </dgm:t>
    </dgm:pt>
    <dgm:pt modelId="{64528F14-D93F-435D-9D22-651BEB204063}" type="parTrans" cxnId="{3EFC3BD8-F7E7-4D86-ADB6-D4F3E2154F00}">
      <dgm:prSet/>
      <dgm:spPr/>
      <dgm:t>
        <a:bodyPr/>
        <a:lstStyle/>
        <a:p>
          <a:endParaRPr lang="en-US"/>
        </a:p>
      </dgm:t>
    </dgm:pt>
    <dgm:pt modelId="{CD1B3D32-8263-4874-9B7A-FBFB77C21E27}" type="sibTrans" cxnId="{3EFC3BD8-F7E7-4D86-ADB6-D4F3E2154F00}">
      <dgm:prSet phldrT="05" phldr="0"/>
      <dgm:spPr/>
      <dgm:t>
        <a:bodyPr/>
        <a:lstStyle/>
        <a:p>
          <a:endParaRPr lang="en-US"/>
        </a:p>
      </dgm:t>
    </dgm:pt>
    <dgm:pt modelId="{D8F01F8B-7DD9-4800-978E-178F0C6B3A65}" type="pres">
      <dgm:prSet presAssocID="{AE2035E4-6DCF-4B87-89D3-C71A529EFD7B}" presName="diagram" presStyleCnt="0">
        <dgm:presLayoutVars>
          <dgm:dir/>
          <dgm:resizeHandles val="exact"/>
        </dgm:presLayoutVars>
      </dgm:prSet>
      <dgm:spPr/>
    </dgm:pt>
    <dgm:pt modelId="{3F1416B7-B486-4991-9DD3-9D67C0995702}" type="pres">
      <dgm:prSet presAssocID="{871012AE-9799-48F1-8A12-7D770F5AAF4A}" presName="node" presStyleLbl="node1" presStyleIdx="0" presStyleCnt="5">
        <dgm:presLayoutVars>
          <dgm:bulletEnabled val="1"/>
        </dgm:presLayoutVars>
      </dgm:prSet>
      <dgm:spPr/>
    </dgm:pt>
    <dgm:pt modelId="{E9C4CA5D-4FDE-47CD-B4CB-C9326803FC76}" type="pres">
      <dgm:prSet presAssocID="{8CFA84BF-F92E-4620-A692-02CC4CD88BC1}" presName="sibTrans" presStyleCnt="0"/>
      <dgm:spPr/>
    </dgm:pt>
    <dgm:pt modelId="{46C5BE81-4215-405D-8B76-A2865084006C}" type="pres">
      <dgm:prSet presAssocID="{2BFFBD5E-EB3C-4D3B-AF84-B33BA12559F5}" presName="node" presStyleLbl="node1" presStyleIdx="1" presStyleCnt="5">
        <dgm:presLayoutVars>
          <dgm:bulletEnabled val="1"/>
        </dgm:presLayoutVars>
      </dgm:prSet>
      <dgm:spPr/>
    </dgm:pt>
    <dgm:pt modelId="{7FCB1D9F-DA85-4681-B8DB-A162C242E53A}" type="pres">
      <dgm:prSet presAssocID="{6A99D9FA-399A-4700-865E-5CD787FEF2AA}" presName="sibTrans" presStyleCnt="0"/>
      <dgm:spPr/>
    </dgm:pt>
    <dgm:pt modelId="{8510B6C9-0C65-4E94-8CB1-B5465A025A89}" type="pres">
      <dgm:prSet presAssocID="{E549D9AF-109B-4993-9283-2FBEA3EACFE2}" presName="node" presStyleLbl="node1" presStyleIdx="2" presStyleCnt="5">
        <dgm:presLayoutVars>
          <dgm:bulletEnabled val="1"/>
        </dgm:presLayoutVars>
      </dgm:prSet>
      <dgm:spPr/>
    </dgm:pt>
    <dgm:pt modelId="{F992691F-A94D-4F07-A139-606B7C1D2EC0}" type="pres">
      <dgm:prSet presAssocID="{24FDEF8F-13C5-4C7B-ACD2-2316050C5014}" presName="sibTrans" presStyleCnt="0"/>
      <dgm:spPr/>
    </dgm:pt>
    <dgm:pt modelId="{7ED3C2AC-F094-4445-946F-B95BA9757823}" type="pres">
      <dgm:prSet presAssocID="{74EBE391-4CAE-4E83-B367-8D4E7681A068}" presName="node" presStyleLbl="node1" presStyleIdx="3" presStyleCnt="5">
        <dgm:presLayoutVars>
          <dgm:bulletEnabled val="1"/>
        </dgm:presLayoutVars>
      </dgm:prSet>
      <dgm:spPr/>
    </dgm:pt>
    <dgm:pt modelId="{1CF27C09-5EC0-4350-846A-6EF898E2EB7B}" type="pres">
      <dgm:prSet presAssocID="{8EB24258-ADFE-4563-88B6-B70295FB0B59}" presName="sibTrans" presStyleCnt="0"/>
      <dgm:spPr/>
    </dgm:pt>
    <dgm:pt modelId="{884459F3-4B5B-4718-9799-D7881C366D09}" type="pres">
      <dgm:prSet presAssocID="{EE93B823-5D27-4CE0-BBB7-2AB170DD3C28}" presName="node" presStyleLbl="node1" presStyleIdx="4" presStyleCnt="5">
        <dgm:presLayoutVars>
          <dgm:bulletEnabled val="1"/>
        </dgm:presLayoutVars>
      </dgm:prSet>
      <dgm:spPr/>
    </dgm:pt>
  </dgm:ptLst>
  <dgm:cxnLst>
    <dgm:cxn modelId="{4E888228-CE11-4CCD-BFEA-A41C570D3F92}" srcId="{AE2035E4-6DCF-4B87-89D3-C71A529EFD7B}" destId="{871012AE-9799-48F1-8A12-7D770F5AAF4A}" srcOrd="0" destOrd="0" parTransId="{AC1D9B2E-F5E9-4629-89AD-43A075D4FC69}" sibTransId="{8CFA84BF-F92E-4620-A692-02CC4CD88BC1}"/>
    <dgm:cxn modelId="{278A612A-6DD2-400B-B91C-C97C25D417D1}" type="presOf" srcId="{2BFFBD5E-EB3C-4D3B-AF84-B33BA12559F5}" destId="{46C5BE81-4215-405D-8B76-A2865084006C}" srcOrd="0" destOrd="0" presId="urn:microsoft.com/office/officeart/2005/8/layout/default"/>
    <dgm:cxn modelId="{08A80D2B-D6D4-4AFA-892E-65E4D252E28E}" srcId="{AE2035E4-6DCF-4B87-89D3-C71A529EFD7B}" destId="{2BFFBD5E-EB3C-4D3B-AF84-B33BA12559F5}" srcOrd="1" destOrd="0" parTransId="{49FA5F14-8273-4D69-9ED9-E2ACD4140D11}" sibTransId="{6A99D9FA-399A-4700-865E-5CD787FEF2AA}"/>
    <dgm:cxn modelId="{C417EB3B-E795-4DC9-BD90-EDD431915810}" srcId="{AE2035E4-6DCF-4B87-89D3-C71A529EFD7B}" destId="{74EBE391-4CAE-4E83-B367-8D4E7681A068}" srcOrd="3" destOrd="0" parTransId="{718657CC-78DC-40D1-83C3-2E6A62A2FB26}" sibTransId="{8EB24258-ADFE-4563-88B6-B70295FB0B59}"/>
    <dgm:cxn modelId="{D073BA5B-3035-48C0-9314-E234B0C19F8C}" srcId="{AE2035E4-6DCF-4B87-89D3-C71A529EFD7B}" destId="{E549D9AF-109B-4993-9283-2FBEA3EACFE2}" srcOrd="2" destOrd="0" parTransId="{F59086BA-1623-476C-ADD3-D5AD905559CE}" sibTransId="{24FDEF8F-13C5-4C7B-ACD2-2316050C5014}"/>
    <dgm:cxn modelId="{13331B5A-6B2E-4518-841D-693931BBB2B9}" type="presOf" srcId="{871012AE-9799-48F1-8A12-7D770F5AAF4A}" destId="{3F1416B7-B486-4991-9DD3-9D67C0995702}" srcOrd="0" destOrd="0" presId="urn:microsoft.com/office/officeart/2005/8/layout/default"/>
    <dgm:cxn modelId="{3602D38D-B8BF-49C1-8187-70A568B82632}" type="presOf" srcId="{74EBE391-4CAE-4E83-B367-8D4E7681A068}" destId="{7ED3C2AC-F094-4445-946F-B95BA9757823}" srcOrd="0" destOrd="0" presId="urn:microsoft.com/office/officeart/2005/8/layout/default"/>
    <dgm:cxn modelId="{444DFFA8-EB13-4A04-AF1E-14556B903FB0}" type="presOf" srcId="{EE93B823-5D27-4CE0-BBB7-2AB170DD3C28}" destId="{884459F3-4B5B-4718-9799-D7881C366D09}" srcOrd="0" destOrd="0" presId="urn:microsoft.com/office/officeart/2005/8/layout/default"/>
    <dgm:cxn modelId="{3EFC3BD8-F7E7-4D86-ADB6-D4F3E2154F00}" srcId="{AE2035E4-6DCF-4B87-89D3-C71A529EFD7B}" destId="{EE93B823-5D27-4CE0-BBB7-2AB170DD3C28}" srcOrd="4" destOrd="0" parTransId="{64528F14-D93F-435D-9D22-651BEB204063}" sibTransId="{CD1B3D32-8263-4874-9B7A-FBFB77C21E27}"/>
    <dgm:cxn modelId="{F40447DF-F4EA-4C8A-914F-78D2EFA0F035}" type="presOf" srcId="{E549D9AF-109B-4993-9283-2FBEA3EACFE2}" destId="{8510B6C9-0C65-4E94-8CB1-B5465A025A89}" srcOrd="0" destOrd="0" presId="urn:microsoft.com/office/officeart/2005/8/layout/default"/>
    <dgm:cxn modelId="{8BF360E5-5B66-47E4-B86B-927B1B175473}" type="presOf" srcId="{AE2035E4-6DCF-4B87-89D3-C71A529EFD7B}" destId="{D8F01F8B-7DD9-4800-978E-178F0C6B3A65}" srcOrd="0" destOrd="0" presId="urn:microsoft.com/office/officeart/2005/8/layout/default"/>
    <dgm:cxn modelId="{910B1C4F-513C-4913-8C1B-D856628DCCD1}" type="presParOf" srcId="{D8F01F8B-7DD9-4800-978E-178F0C6B3A65}" destId="{3F1416B7-B486-4991-9DD3-9D67C0995702}" srcOrd="0" destOrd="0" presId="urn:microsoft.com/office/officeart/2005/8/layout/default"/>
    <dgm:cxn modelId="{C94599CD-7C31-423F-8595-8B6B082A172A}" type="presParOf" srcId="{D8F01F8B-7DD9-4800-978E-178F0C6B3A65}" destId="{E9C4CA5D-4FDE-47CD-B4CB-C9326803FC76}" srcOrd="1" destOrd="0" presId="urn:microsoft.com/office/officeart/2005/8/layout/default"/>
    <dgm:cxn modelId="{3A8C2F37-15D5-461E-AE31-25F9AF87E997}" type="presParOf" srcId="{D8F01F8B-7DD9-4800-978E-178F0C6B3A65}" destId="{46C5BE81-4215-405D-8B76-A2865084006C}" srcOrd="2" destOrd="0" presId="urn:microsoft.com/office/officeart/2005/8/layout/default"/>
    <dgm:cxn modelId="{8E97F6B2-CDC0-4778-A4E9-AC40FE279B8C}" type="presParOf" srcId="{D8F01F8B-7DD9-4800-978E-178F0C6B3A65}" destId="{7FCB1D9F-DA85-4681-B8DB-A162C242E53A}" srcOrd="3" destOrd="0" presId="urn:microsoft.com/office/officeart/2005/8/layout/default"/>
    <dgm:cxn modelId="{8533AF03-819B-4EC5-985C-0BF51AB6D79F}" type="presParOf" srcId="{D8F01F8B-7DD9-4800-978E-178F0C6B3A65}" destId="{8510B6C9-0C65-4E94-8CB1-B5465A025A89}" srcOrd="4" destOrd="0" presId="urn:microsoft.com/office/officeart/2005/8/layout/default"/>
    <dgm:cxn modelId="{44F32202-1BE3-4E27-A20F-5E92B4BE02C4}" type="presParOf" srcId="{D8F01F8B-7DD9-4800-978E-178F0C6B3A65}" destId="{F992691F-A94D-4F07-A139-606B7C1D2EC0}" srcOrd="5" destOrd="0" presId="urn:microsoft.com/office/officeart/2005/8/layout/default"/>
    <dgm:cxn modelId="{19E199F2-212F-4A3A-A958-41B11F85E077}" type="presParOf" srcId="{D8F01F8B-7DD9-4800-978E-178F0C6B3A65}" destId="{7ED3C2AC-F094-4445-946F-B95BA9757823}" srcOrd="6" destOrd="0" presId="urn:microsoft.com/office/officeart/2005/8/layout/default"/>
    <dgm:cxn modelId="{BBB24440-C1B0-4F7E-A106-98880E564212}" type="presParOf" srcId="{D8F01F8B-7DD9-4800-978E-178F0C6B3A65}" destId="{1CF27C09-5EC0-4350-846A-6EF898E2EB7B}" srcOrd="7" destOrd="0" presId="urn:microsoft.com/office/officeart/2005/8/layout/default"/>
    <dgm:cxn modelId="{DDC79DAC-CEB0-4407-AC1E-70EF354B1B70}" type="presParOf" srcId="{D8F01F8B-7DD9-4800-978E-178F0C6B3A65}" destId="{884459F3-4B5B-4718-9799-D7881C366D0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5285493-CA2B-4F4D-842E-A847E23A7570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CE0EEF0-E9DF-45C4-98A6-C616FD69C972}">
      <dgm:prSet/>
      <dgm:spPr/>
      <dgm:t>
        <a:bodyPr/>
        <a:lstStyle/>
        <a:p>
          <a:r>
            <a:rPr lang="en-US"/>
            <a:t>There is no substitute.</a:t>
          </a:r>
        </a:p>
      </dgm:t>
    </dgm:pt>
    <dgm:pt modelId="{F901164B-CBC0-49D4-BB86-C45549CBAD9F}" type="parTrans" cxnId="{206A122B-9362-440A-9467-4A9519292FDA}">
      <dgm:prSet/>
      <dgm:spPr/>
      <dgm:t>
        <a:bodyPr/>
        <a:lstStyle/>
        <a:p>
          <a:endParaRPr lang="en-US"/>
        </a:p>
      </dgm:t>
    </dgm:pt>
    <dgm:pt modelId="{360848FD-C0A6-49D9-93EB-007441403C4F}" type="sibTrans" cxnId="{206A122B-9362-440A-9467-4A9519292FDA}">
      <dgm:prSet/>
      <dgm:spPr/>
      <dgm:t>
        <a:bodyPr/>
        <a:lstStyle/>
        <a:p>
          <a:endParaRPr lang="en-US"/>
        </a:p>
      </dgm:t>
    </dgm:pt>
    <dgm:pt modelId="{1E8F4D82-734E-4C31-8677-F463D776777B}">
      <dgm:prSet/>
      <dgm:spPr/>
      <dgm:t>
        <a:bodyPr/>
        <a:lstStyle/>
        <a:p>
          <a:r>
            <a:rPr lang="en-US"/>
            <a:t>Truth and honesty are </a:t>
          </a:r>
          <a:r>
            <a:rPr lang="en-US" i="1" u="sng"/>
            <a:t>ALWAYS</a:t>
          </a:r>
          <a:r>
            <a:rPr lang="en-US"/>
            <a:t> the best policies</a:t>
          </a:r>
        </a:p>
      </dgm:t>
    </dgm:pt>
    <dgm:pt modelId="{F2E3AEEF-737B-4AA3-98E7-1C5D80E6D69C}" type="parTrans" cxnId="{8BFF4251-0175-404B-92E3-D0DCDC7F6566}">
      <dgm:prSet/>
      <dgm:spPr/>
      <dgm:t>
        <a:bodyPr/>
        <a:lstStyle/>
        <a:p>
          <a:endParaRPr lang="en-US"/>
        </a:p>
      </dgm:t>
    </dgm:pt>
    <dgm:pt modelId="{0C4778F6-985B-4A3E-B4F0-4A7B8A8C8C8D}" type="sibTrans" cxnId="{8BFF4251-0175-404B-92E3-D0DCDC7F6566}">
      <dgm:prSet/>
      <dgm:spPr/>
      <dgm:t>
        <a:bodyPr/>
        <a:lstStyle/>
        <a:p>
          <a:endParaRPr lang="en-US"/>
        </a:p>
      </dgm:t>
    </dgm:pt>
    <dgm:pt modelId="{AC50EA3A-D10C-4683-AC68-419D0CCBAC39}">
      <dgm:prSet/>
      <dgm:spPr/>
      <dgm:t>
        <a:bodyPr/>
        <a:lstStyle/>
        <a:p>
          <a:r>
            <a:rPr lang="en-US"/>
            <a:t>Empathize with your trainee</a:t>
          </a:r>
        </a:p>
      </dgm:t>
    </dgm:pt>
    <dgm:pt modelId="{C7626B66-4411-4E11-ACD9-B595D1F799F1}" type="parTrans" cxnId="{E22CCE9F-1278-4867-B347-07CEB57D0407}">
      <dgm:prSet/>
      <dgm:spPr/>
      <dgm:t>
        <a:bodyPr/>
        <a:lstStyle/>
        <a:p>
          <a:endParaRPr lang="en-US"/>
        </a:p>
      </dgm:t>
    </dgm:pt>
    <dgm:pt modelId="{28D7ECDE-DFCB-4492-B588-16D435BFA8C0}" type="sibTrans" cxnId="{E22CCE9F-1278-4867-B347-07CEB57D0407}">
      <dgm:prSet/>
      <dgm:spPr/>
      <dgm:t>
        <a:bodyPr/>
        <a:lstStyle/>
        <a:p>
          <a:endParaRPr lang="en-US"/>
        </a:p>
      </dgm:t>
    </dgm:pt>
    <dgm:pt modelId="{DEC41253-DC0F-4303-A9D0-C5158B5B2389}">
      <dgm:prSet/>
      <dgm:spPr/>
      <dgm:t>
        <a:bodyPr/>
        <a:lstStyle/>
        <a:p>
          <a:r>
            <a:rPr lang="en-US"/>
            <a:t>Meet regularly with your supervisors</a:t>
          </a:r>
        </a:p>
      </dgm:t>
    </dgm:pt>
    <dgm:pt modelId="{F17AF1FE-AB04-42F7-ADCC-0057D23147D3}" type="parTrans" cxnId="{C7C9998B-9B52-4D04-9032-8A3ED16FBF42}">
      <dgm:prSet/>
      <dgm:spPr/>
      <dgm:t>
        <a:bodyPr/>
        <a:lstStyle/>
        <a:p>
          <a:endParaRPr lang="en-US"/>
        </a:p>
      </dgm:t>
    </dgm:pt>
    <dgm:pt modelId="{6B32F9A0-CABF-4F13-8CCB-C16BDADA2D9D}" type="sibTrans" cxnId="{C7C9998B-9B52-4D04-9032-8A3ED16FBF42}">
      <dgm:prSet/>
      <dgm:spPr/>
      <dgm:t>
        <a:bodyPr/>
        <a:lstStyle/>
        <a:p>
          <a:endParaRPr lang="en-US"/>
        </a:p>
      </dgm:t>
    </dgm:pt>
    <dgm:pt modelId="{C5D9068F-22E5-4C7F-932E-7A21043468CA}" type="pres">
      <dgm:prSet presAssocID="{65285493-CA2B-4F4D-842E-A847E23A7570}" presName="vert0" presStyleCnt="0">
        <dgm:presLayoutVars>
          <dgm:dir/>
          <dgm:animOne val="branch"/>
          <dgm:animLvl val="lvl"/>
        </dgm:presLayoutVars>
      </dgm:prSet>
      <dgm:spPr/>
    </dgm:pt>
    <dgm:pt modelId="{838DBD8F-0637-4967-B71C-5FC039921EBE}" type="pres">
      <dgm:prSet presAssocID="{FCE0EEF0-E9DF-45C4-98A6-C616FD69C972}" presName="thickLine" presStyleLbl="alignNode1" presStyleIdx="0" presStyleCnt="4"/>
      <dgm:spPr/>
    </dgm:pt>
    <dgm:pt modelId="{46C9892A-9C78-4ECB-8D88-B9A382D60C32}" type="pres">
      <dgm:prSet presAssocID="{FCE0EEF0-E9DF-45C4-98A6-C616FD69C972}" presName="horz1" presStyleCnt="0"/>
      <dgm:spPr/>
    </dgm:pt>
    <dgm:pt modelId="{2D4C4FCF-436E-4339-9402-3673E40D9A4D}" type="pres">
      <dgm:prSet presAssocID="{FCE0EEF0-E9DF-45C4-98A6-C616FD69C972}" presName="tx1" presStyleLbl="revTx" presStyleIdx="0" presStyleCnt="4"/>
      <dgm:spPr/>
    </dgm:pt>
    <dgm:pt modelId="{2DAF1FF1-B718-432E-9B64-F1742F3B5A91}" type="pres">
      <dgm:prSet presAssocID="{FCE0EEF0-E9DF-45C4-98A6-C616FD69C972}" presName="vert1" presStyleCnt="0"/>
      <dgm:spPr/>
    </dgm:pt>
    <dgm:pt modelId="{6F8D6D53-B27D-432D-99E8-9E43012DAC02}" type="pres">
      <dgm:prSet presAssocID="{1E8F4D82-734E-4C31-8677-F463D776777B}" presName="thickLine" presStyleLbl="alignNode1" presStyleIdx="1" presStyleCnt="4"/>
      <dgm:spPr/>
    </dgm:pt>
    <dgm:pt modelId="{AF83ED29-0F1D-4D94-B18E-A9706859A2F4}" type="pres">
      <dgm:prSet presAssocID="{1E8F4D82-734E-4C31-8677-F463D776777B}" presName="horz1" presStyleCnt="0"/>
      <dgm:spPr/>
    </dgm:pt>
    <dgm:pt modelId="{493C851C-9BED-41FB-8F6B-F62F2CED88D7}" type="pres">
      <dgm:prSet presAssocID="{1E8F4D82-734E-4C31-8677-F463D776777B}" presName="tx1" presStyleLbl="revTx" presStyleIdx="1" presStyleCnt="4"/>
      <dgm:spPr/>
    </dgm:pt>
    <dgm:pt modelId="{68F8BD6A-81B9-4703-A7E9-B5A5A690F423}" type="pres">
      <dgm:prSet presAssocID="{1E8F4D82-734E-4C31-8677-F463D776777B}" presName="vert1" presStyleCnt="0"/>
      <dgm:spPr/>
    </dgm:pt>
    <dgm:pt modelId="{B54D289A-A231-4C69-9AD7-1363757236D6}" type="pres">
      <dgm:prSet presAssocID="{AC50EA3A-D10C-4683-AC68-419D0CCBAC39}" presName="thickLine" presStyleLbl="alignNode1" presStyleIdx="2" presStyleCnt="4"/>
      <dgm:spPr/>
    </dgm:pt>
    <dgm:pt modelId="{87EF4E4C-FD33-46E8-8CD0-43D3AC90B770}" type="pres">
      <dgm:prSet presAssocID="{AC50EA3A-D10C-4683-AC68-419D0CCBAC39}" presName="horz1" presStyleCnt="0"/>
      <dgm:spPr/>
    </dgm:pt>
    <dgm:pt modelId="{EA9A16DE-2AB8-4CAA-A9CA-B760A0C412C8}" type="pres">
      <dgm:prSet presAssocID="{AC50EA3A-D10C-4683-AC68-419D0CCBAC39}" presName="tx1" presStyleLbl="revTx" presStyleIdx="2" presStyleCnt="4"/>
      <dgm:spPr/>
    </dgm:pt>
    <dgm:pt modelId="{978381B2-F5BF-43A9-8F28-31C41C093D9C}" type="pres">
      <dgm:prSet presAssocID="{AC50EA3A-D10C-4683-AC68-419D0CCBAC39}" presName="vert1" presStyleCnt="0"/>
      <dgm:spPr/>
    </dgm:pt>
    <dgm:pt modelId="{6C66CA65-4253-482C-8AF5-397A7A96A19E}" type="pres">
      <dgm:prSet presAssocID="{DEC41253-DC0F-4303-A9D0-C5158B5B2389}" presName="thickLine" presStyleLbl="alignNode1" presStyleIdx="3" presStyleCnt="4"/>
      <dgm:spPr/>
    </dgm:pt>
    <dgm:pt modelId="{F58B5C79-1A19-4208-B3B1-B797774000DA}" type="pres">
      <dgm:prSet presAssocID="{DEC41253-DC0F-4303-A9D0-C5158B5B2389}" presName="horz1" presStyleCnt="0"/>
      <dgm:spPr/>
    </dgm:pt>
    <dgm:pt modelId="{6E96F671-51FF-4376-997D-4719B0125C6F}" type="pres">
      <dgm:prSet presAssocID="{DEC41253-DC0F-4303-A9D0-C5158B5B2389}" presName="tx1" presStyleLbl="revTx" presStyleIdx="3" presStyleCnt="4"/>
      <dgm:spPr/>
    </dgm:pt>
    <dgm:pt modelId="{93B49560-04A1-4FDF-A60F-CA56462A7B8C}" type="pres">
      <dgm:prSet presAssocID="{DEC41253-DC0F-4303-A9D0-C5158B5B2389}" presName="vert1" presStyleCnt="0"/>
      <dgm:spPr/>
    </dgm:pt>
  </dgm:ptLst>
  <dgm:cxnLst>
    <dgm:cxn modelId="{206A122B-9362-440A-9467-4A9519292FDA}" srcId="{65285493-CA2B-4F4D-842E-A847E23A7570}" destId="{FCE0EEF0-E9DF-45C4-98A6-C616FD69C972}" srcOrd="0" destOrd="0" parTransId="{F901164B-CBC0-49D4-BB86-C45549CBAD9F}" sibTransId="{360848FD-C0A6-49D9-93EB-007441403C4F}"/>
    <dgm:cxn modelId="{8BFF4251-0175-404B-92E3-D0DCDC7F6566}" srcId="{65285493-CA2B-4F4D-842E-A847E23A7570}" destId="{1E8F4D82-734E-4C31-8677-F463D776777B}" srcOrd="1" destOrd="0" parTransId="{F2E3AEEF-737B-4AA3-98E7-1C5D80E6D69C}" sibTransId="{0C4778F6-985B-4A3E-B4F0-4A7B8A8C8C8D}"/>
    <dgm:cxn modelId="{67D12E79-9B9E-4EB7-BBEC-CBE7B406D129}" type="presOf" srcId="{65285493-CA2B-4F4D-842E-A847E23A7570}" destId="{C5D9068F-22E5-4C7F-932E-7A21043468CA}" srcOrd="0" destOrd="0" presId="urn:microsoft.com/office/officeart/2008/layout/LinedList"/>
    <dgm:cxn modelId="{97A7C686-A66D-4C2B-B4BE-B201D276CA32}" type="presOf" srcId="{1E8F4D82-734E-4C31-8677-F463D776777B}" destId="{493C851C-9BED-41FB-8F6B-F62F2CED88D7}" srcOrd="0" destOrd="0" presId="urn:microsoft.com/office/officeart/2008/layout/LinedList"/>
    <dgm:cxn modelId="{C7C9998B-9B52-4D04-9032-8A3ED16FBF42}" srcId="{65285493-CA2B-4F4D-842E-A847E23A7570}" destId="{DEC41253-DC0F-4303-A9D0-C5158B5B2389}" srcOrd="3" destOrd="0" parTransId="{F17AF1FE-AB04-42F7-ADCC-0057D23147D3}" sibTransId="{6B32F9A0-CABF-4F13-8CCB-C16BDADA2D9D}"/>
    <dgm:cxn modelId="{3A5BD490-AE73-417E-AA60-1564CD10AB26}" type="presOf" srcId="{FCE0EEF0-E9DF-45C4-98A6-C616FD69C972}" destId="{2D4C4FCF-436E-4339-9402-3673E40D9A4D}" srcOrd="0" destOrd="0" presId="urn:microsoft.com/office/officeart/2008/layout/LinedList"/>
    <dgm:cxn modelId="{9B9E4491-8DC1-4B8D-B9C3-34E525E5F443}" type="presOf" srcId="{AC50EA3A-D10C-4683-AC68-419D0CCBAC39}" destId="{EA9A16DE-2AB8-4CAA-A9CA-B760A0C412C8}" srcOrd="0" destOrd="0" presId="urn:microsoft.com/office/officeart/2008/layout/LinedList"/>
    <dgm:cxn modelId="{E22CCE9F-1278-4867-B347-07CEB57D0407}" srcId="{65285493-CA2B-4F4D-842E-A847E23A7570}" destId="{AC50EA3A-D10C-4683-AC68-419D0CCBAC39}" srcOrd="2" destOrd="0" parTransId="{C7626B66-4411-4E11-ACD9-B595D1F799F1}" sibTransId="{28D7ECDE-DFCB-4492-B588-16D435BFA8C0}"/>
    <dgm:cxn modelId="{5BB297DA-D99E-4E6D-A16A-6277A8385538}" type="presOf" srcId="{DEC41253-DC0F-4303-A9D0-C5158B5B2389}" destId="{6E96F671-51FF-4376-997D-4719B0125C6F}" srcOrd="0" destOrd="0" presId="urn:microsoft.com/office/officeart/2008/layout/LinedList"/>
    <dgm:cxn modelId="{C674DE5D-277C-4648-806E-88C0D1611559}" type="presParOf" srcId="{C5D9068F-22E5-4C7F-932E-7A21043468CA}" destId="{838DBD8F-0637-4967-B71C-5FC039921EBE}" srcOrd="0" destOrd="0" presId="urn:microsoft.com/office/officeart/2008/layout/LinedList"/>
    <dgm:cxn modelId="{59C6887B-AF43-4FD6-B2B2-057B65C76A5E}" type="presParOf" srcId="{C5D9068F-22E5-4C7F-932E-7A21043468CA}" destId="{46C9892A-9C78-4ECB-8D88-B9A382D60C32}" srcOrd="1" destOrd="0" presId="urn:microsoft.com/office/officeart/2008/layout/LinedList"/>
    <dgm:cxn modelId="{7B0A60BE-6DBE-4D4A-912E-49D050165500}" type="presParOf" srcId="{46C9892A-9C78-4ECB-8D88-B9A382D60C32}" destId="{2D4C4FCF-436E-4339-9402-3673E40D9A4D}" srcOrd="0" destOrd="0" presId="urn:microsoft.com/office/officeart/2008/layout/LinedList"/>
    <dgm:cxn modelId="{E4DF2C30-EE08-4067-AE7C-830ABB86D128}" type="presParOf" srcId="{46C9892A-9C78-4ECB-8D88-B9A382D60C32}" destId="{2DAF1FF1-B718-432E-9B64-F1742F3B5A91}" srcOrd="1" destOrd="0" presId="urn:microsoft.com/office/officeart/2008/layout/LinedList"/>
    <dgm:cxn modelId="{295B1AC9-8746-4BB0-B8E0-BB14933356CF}" type="presParOf" srcId="{C5D9068F-22E5-4C7F-932E-7A21043468CA}" destId="{6F8D6D53-B27D-432D-99E8-9E43012DAC02}" srcOrd="2" destOrd="0" presId="urn:microsoft.com/office/officeart/2008/layout/LinedList"/>
    <dgm:cxn modelId="{79AA3F10-BEDA-4F0E-94E7-39BB224906DE}" type="presParOf" srcId="{C5D9068F-22E5-4C7F-932E-7A21043468CA}" destId="{AF83ED29-0F1D-4D94-B18E-A9706859A2F4}" srcOrd="3" destOrd="0" presId="urn:microsoft.com/office/officeart/2008/layout/LinedList"/>
    <dgm:cxn modelId="{E741D4DB-DAE2-4777-89F7-82D7A9947458}" type="presParOf" srcId="{AF83ED29-0F1D-4D94-B18E-A9706859A2F4}" destId="{493C851C-9BED-41FB-8F6B-F62F2CED88D7}" srcOrd="0" destOrd="0" presId="urn:microsoft.com/office/officeart/2008/layout/LinedList"/>
    <dgm:cxn modelId="{6133FB85-3D47-42EC-A59A-AC14D7802A6B}" type="presParOf" srcId="{AF83ED29-0F1D-4D94-B18E-A9706859A2F4}" destId="{68F8BD6A-81B9-4703-A7E9-B5A5A690F423}" srcOrd="1" destOrd="0" presId="urn:microsoft.com/office/officeart/2008/layout/LinedList"/>
    <dgm:cxn modelId="{355C612C-7F8D-4833-81AB-915E5D7735B4}" type="presParOf" srcId="{C5D9068F-22E5-4C7F-932E-7A21043468CA}" destId="{B54D289A-A231-4C69-9AD7-1363757236D6}" srcOrd="4" destOrd="0" presId="urn:microsoft.com/office/officeart/2008/layout/LinedList"/>
    <dgm:cxn modelId="{E525C95D-C104-4C8F-B0CB-FC2C5D88970C}" type="presParOf" srcId="{C5D9068F-22E5-4C7F-932E-7A21043468CA}" destId="{87EF4E4C-FD33-46E8-8CD0-43D3AC90B770}" srcOrd="5" destOrd="0" presId="urn:microsoft.com/office/officeart/2008/layout/LinedList"/>
    <dgm:cxn modelId="{049D5F5E-F075-4FE1-8FE8-691D61E267AC}" type="presParOf" srcId="{87EF4E4C-FD33-46E8-8CD0-43D3AC90B770}" destId="{EA9A16DE-2AB8-4CAA-A9CA-B760A0C412C8}" srcOrd="0" destOrd="0" presId="urn:microsoft.com/office/officeart/2008/layout/LinedList"/>
    <dgm:cxn modelId="{C6F88408-1663-4672-9DEB-3603B0856741}" type="presParOf" srcId="{87EF4E4C-FD33-46E8-8CD0-43D3AC90B770}" destId="{978381B2-F5BF-43A9-8F28-31C41C093D9C}" srcOrd="1" destOrd="0" presId="urn:microsoft.com/office/officeart/2008/layout/LinedList"/>
    <dgm:cxn modelId="{AE11729F-45E2-4341-9546-F666AC5E4D6E}" type="presParOf" srcId="{C5D9068F-22E5-4C7F-932E-7A21043468CA}" destId="{6C66CA65-4253-482C-8AF5-397A7A96A19E}" srcOrd="6" destOrd="0" presId="urn:microsoft.com/office/officeart/2008/layout/LinedList"/>
    <dgm:cxn modelId="{8D9D26C1-264E-4A0F-9AFF-893BF46152F8}" type="presParOf" srcId="{C5D9068F-22E5-4C7F-932E-7A21043468CA}" destId="{F58B5C79-1A19-4208-B3B1-B797774000DA}" srcOrd="7" destOrd="0" presId="urn:microsoft.com/office/officeart/2008/layout/LinedList"/>
    <dgm:cxn modelId="{7DD49447-42E0-4C92-88B5-1A2E6592FD2A}" type="presParOf" srcId="{F58B5C79-1A19-4208-B3B1-B797774000DA}" destId="{6E96F671-51FF-4376-997D-4719B0125C6F}" srcOrd="0" destOrd="0" presId="urn:microsoft.com/office/officeart/2008/layout/LinedList"/>
    <dgm:cxn modelId="{C92023C8-45B5-498E-954A-460D054FB856}" type="presParOf" srcId="{F58B5C79-1A19-4208-B3B1-B797774000DA}" destId="{93B49560-04A1-4FDF-A60F-CA56462A7B8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E1A7EE3-A129-4B16-810C-5C67B5266EB4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A0E2C55-05D1-4422-9C26-10FDB26F0FFF}">
      <dgm:prSet/>
      <dgm:spPr/>
      <dgm:t>
        <a:bodyPr/>
        <a:lstStyle/>
        <a:p>
          <a:r>
            <a:rPr lang="en-US" dirty="0"/>
            <a:t>Start with a question and end with a question</a:t>
          </a:r>
        </a:p>
      </dgm:t>
    </dgm:pt>
    <dgm:pt modelId="{32B5B426-E89A-4D98-B55A-F1CCCAE44EFE}" type="parTrans" cxnId="{40296423-CACF-4B90-9344-447695666587}">
      <dgm:prSet/>
      <dgm:spPr/>
      <dgm:t>
        <a:bodyPr/>
        <a:lstStyle/>
        <a:p>
          <a:endParaRPr lang="en-US"/>
        </a:p>
      </dgm:t>
    </dgm:pt>
    <dgm:pt modelId="{F096253E-F11D-4A8E-9D37-83238781ED48}" type="sibTrans" cxnId="{40296423-CACF-4B90-9344-447695666587}">
      <dgm:prSet/>
      <dgm:spPr/>
      <dgm:t>
        <a:bodyPr/>
        <a:lstStyle/>
        <a:p>
          <a:endParaRPr lang="en-US"/>
        </a:p>
      </dgm:t>
    </dgm:pt>
    <dgm:pt modelId="{BBA9400C-55BE-40C1-860E-E1056F2FB0F4}">
      <dgm:prSet/>
      <dgm:spPr/>
      <dgm:t>
        <a:bodyPr/>
        <a:lstStyle/>
        <a:p>
          <a:r>
            <a:rPr lang="en-US"/>
            <a:t>Allow time to explain themselves</a:t>
          </a:r>
        </a:p>
      </dgm:t>
    </dgm:pt>
    <dgm:pt modelId="{95C11692-F84D-4D22-8245-DD3C04AE645D}" type="parTrans" cxnId="{3F9ACACE-8629-472B-B185-3D2917D883DE}">
      <dgm:prSet/>
      <dgm:spPr/>
      <dgm:t>
        <a:bodyPr/>
        <a:lstStyle/>
        <a:p>
          <a:endParaRPr lang="en-US"/>
        </a:p>
      </dgm:t>
    </dgm:pt>
    <dgm:pt modelId="{9BF667C3-C52F-40F2-9D4C-49A096C9274A}" type="sibTrans" cxnId="{3F9ACACE-8629-472B-B185-3D2917D883DE}">
      <dgm:prSet/>
      <dgm:spPr/>
      <dgm:t>
        <a:bodyPr/>
        <a:lstStyle/>
        <a:p>
          <a:endParaRPr lang="en-US"/>
        </a:p>
      </dgm:t>
    </dgm:pt>
    <dgm:pt modelId="{0A6755F2-6CC0-49E9-BE8F-FA5D78EE2D2C}">
      <dgm:prSet/>
      <dgm:spPr/>
      <dgm:t>
        <a:bodyPr/>
        <a:lstStyle/>
        <a:p>
          <a:r>
            <a:rPr lang="en-US"/>
            <a:t>Be specific and targeted. Relate the issue to a goal.</a:t>
          </a:r>
        </a:p>
      </dgm:t>
    </dgm:pt>
    <dgm:pt modelId="{AD1EF699-61E4-40F6-8806-6CED247F66ED}" type="parTrans" cxnId="{B131FF9A-8BC9-4AE9-A015-823064798A4C}">
      <dgm:prSet/>
      <dgm:spPr/>
      <dgm:t>
        <a:bodyPr/>
        <a:lstStyle/>
        <a:p>
          <a:endParaRPr lang="en-US"/>
        </a:p>
      </dgm:t>
    </dgm:pt>
    <dgm:pt modelId="{47F5FB43-5A76-4BCB-A0C7-CD2A0059C4D0}" type="sibTrans" cxnId="{B131FF9A-8BC9-4AE9-A015-823064798A4C}">
      <dgm:prSet/>
      <dgm:spPr/>
      <dgm:t>
        <a:bodyPr/>
        <a:lstStyle/>
        <a:p>
          <a:endParaRPr lang="en-US"/>
        </a:p>
      </dgm:t>
    </dgm:pt>
    <dgm:pt modelId="{BD537D65-0E9F-4F65-8AD9-04F77A57E284}">
      <dgm:prSet/>
      <dgm:spPr/>
      <dgm:t>
        <a:bodyPr/>
        <a:lstStyle/>
        <a:p>
          <a:r>
            <a:rPr lang="en-US" dirty="0"/>
            <a:t>Timely, don’t wait!</a:t>
          </a:r>
        </a:p>
      </dgm:t>
    </dgm:pt>
    <dgm:pt modelId="{B47E90CD-819A-4BED-AF6B-B2A0DF051C9B}" type="parTrans" cxnId="{022F064C-091F-40C6-BE89-D7CC322BAE36}">
      <dgm:prSet/>
      <dgm:spPr/>
      <dgm:t>
        <a:bodyPr/>
        <a:lstStyle/>
        <a:p>
          <a:endParaRPr lang="en-US"/>
        </a:p>
      </dgm:t>
    </dgm:pt>
    <dgm:pt modelId="{2D1BE5BF-A407-4935-A00F-29DAD6790223}" type="sibTrans" cxnId="{022F064C-091F-40C6-BE89-D7CC322BAE36}">
      <dgm:prSet/>
      <dgm:spPr/>
      <dgm:t>
        <a:bodyPr/>
        <a:lstStyle/>
        <a:p>
          <a:endParaRPr lang="en-US"/>
        </a:p>
      </dgm:t>
    </dgm:pt>
    <dgm:pt modelId="{17A883FD-7246-4830-8634-34BF25A09114}">
      <dgm:prSet/>
      <dgm:spPr/>
      <dgm:t>
        <a:bodyPr/>
        <a:lstStyle/>
        <a:p>
          <a:r>
            <a:rPr lang="en-US" dirty="0"/>
            <a:t>Praise over Criticism</a:t>
          </a:r>
        </a:p>
      </dgm:t>
    </dgm:pt>
    <dgm:pt modelId="{F3B5B86F-33CB-4B6A-A3BC-684D7E5AD3F0}" type="parTrans" cxnId="{28D9E43B-CDED-4A69-B1B3-D886A5933DF2}">
      <dgm:prSet/>
      <dgm:spPr/>
      <dgm:t>
        <a:bodyPr/>
        <a:lstStyle/>
        <a:p>
          <a:endParaRPr lang="en-US"/>
        </a:p>
      </dgm:t>
    </dgm:pt>
    <dgm:pt modelId="{E6C8E3CC-A2CC-4EE8-A064-83FE39BFB9F0}" type="sibTrans" cxnId="{28D9E43B-CDED-4A69-B1B3-D886A5933DF2}">
      <dgm:prSet/>
      <dgm:spPr/>
      <dgm:t>
        <a:bodyPr/>
        <a:lstStyle/>
        <a:p>
          <a:endParaRPr lang="en-US"/>
        </a:p>
      </dgm:t>
    </dgm:pt>
    <dgm:pt modelId="{50C1FA0F-03DD-47B5-9D44-07A64514BC79}">
      <dgm:prSet/>
      <dgm:spPr/>
      <dgm:t>
        <a:bodyPr/>
        <a:lstStyle/>
        <a:p>
          <a:r>
            <a:rPr lang="en-US"/>
            <a:t>Create a plan together for achievement.</a:t>
          </a:r>
          <a:endParaRPr lang="en-US" dirty="0"/>
        </a:p>
      </dgm:t>
    </dgm:pt>
    <dgm:pt modelId="{8AE754DC-CE48-44A3-BF75-14E7965F24CD}" type="parTrans" cxnId="{E08CD369-AB47-49D2-B595-138EA58D2AAD}">
      <dgm:prSet/>
      <dgm:spPr/>
      <dgm:t>
        <a:bodyPr/>
        <a:lstStyle/>
        <a:p>
          <a:endParaRPr lang="en-US"/>
        </a:p>
      </dgm:t>
    </dgm:pt>
    <dgm:pt modelId="{531B17B4-86E0-481E-874C-EF0FF84E7887}" type="sibTrans" cxnId="{E08CD369-AB47-49D2-B595-138EA58D2AAD}">
      <dgm:prSet/>
      <dgm:spPr/>
      <dgm:t>
        <a:bodyPr/>
        <a:lstStyle/>
        <a:p>
          <a:endParaRPr lang="en-US"/>
        </a:p>
      </dgm:t>
    </dgm:pt>
    <dgm:pt modelId="{1E5878C0-2818-4D3A-A006-67A8B8D0C488}" type="pres">
      <dgm:prSet presAssocID="{4E1A7EE3-A129-4B16-810C-5C67B5266EB4}" presName="Name0" presStyleCnt="0">
        <dgm:presLayoutVars>
          <dgm:dir/>
          <dgm:resizeHandles val="exact"/>
        </dgm:presLayoutVars>
      </dgm:prSet>
      <dgm:spPr/>
    </dgm:pt>
    <dgm:pt modelId="{F2939A57-8CAF-4069-AFE4-829BCD16E3E2}" type="pres">
      <dgm:prSet presAssocID="{1A0E2C55-05D1-4422-9C26-10FDB26F0FFF}" presName="node" presStyleLbl="node1" presStyleIdx="0" presStyleCnt="6">
        <dgm:presLayoutVars>
          <dgm:bulletEnabled val="1"/>
        </dgm:presLayoutVars>
      </dgm:prSet>
      <dgm:spPr/>
    </dgm:pt>
    <dgm:pt modelId="{C05C6E69-3B1A-4C9D-8722-4C10B01F461F}" type="pres">
      <dgm:prSet presAssocID="{F096253E-F11D-4A8E-9D37-83238781ED48}" presName="sibTrans" presStyleLbl="sibTrans1D1" presStyleIdx="0" presStyleCnt="5"/>
      <dgm:spPr/>
    </dgm:pt>
    <dgm:pt modelId="{DEC4B908-CC68-4474-8FE3-58092728002C}" type="pres">
      <dgm:prSet presAssocID="{F096253E-F11D-4A8E-9D37-83238781ED48}" presName="connectorText" presStyleLbl="sibTrans1D1" presStyleIdx="0" presStyleCnt="5"/>
      <dgm:spPr/>
    </dgm:pt>
    <dgm:pt modelId="{AD787759-5E7E-422E-9301-CA26DC3BBCC9}" type="pres">
      <dgm:prSet presAssocID="{BBA9400C-55BE-40C1-860E-E1056F2FB0F4}" presName="node" presStyleLbl="node1" presStyleIdx="1" presStyleCnt="6">
        <dgm:presLayoutVars>
          <dgm:bulletEnabled val="1"/>
        </dgm:presLayoutVars>
      </dgm:prSet>
      <dgm:spPr/>
    </dgm:pt>
    <dgm:pt modelId="{1B80172F-74E1-4C49-AA65-F1810F4B1962}" type="pres">
      <dgm:prSet presAssocID="{9BF667C3-C52F-40F2-9D4C-49A096C9274A}" presName="sibTrans" presStyleLbl="sibTrans1D1" presStyleIdx="1" presStyleCnt="5"/>
      <dgm:spPr/>
    </dgm:pt>
    <dgm:pt modelId="{1A9557CE-CA28-40BA-B95D-D21F02715E31}" type="pres">
      <dgm:prSet presAssocID="{9BF667C3-C52F-40F2-9D4C-49A096C9274A}" presName="connectorText" presStyleLbl="sibTrans1D1" presStyleIdx="1" presStyleCnt="5"/>
      <dgm:spPr/>
    </dgm:pt>
    <dgm:pt modelId="{FE86FFBF-EB6C-4673-B4EE-3FCDAA93B0A9}" type="pres">
      <dgm:prSet presAssocID="{0A6755F2-6CC0-49E9-BE8F-FA5D78EE2D2C}" presName="node" presStyleLbl="node1" presStyleIdx="2" presStyleCnt="6">
        <dgm:presLayoutVars>
          <dgm:bulletEnabled val="1"/>
        </dgm:presLayoutVars>
      </dgm:prSet>
      <dgm:spPr/>
    </dgm:pt>
    <dgm:pt modelId="{96946EA1-40A3-49C8-B0A7-74C02A5F6248}" type="pres">
      <dgm:prSet presAssocID="{47F5FB43-5A76-4BCB-A0C7-CD2A0059C4D0}" presName="sibTrans" presStyleLbl="sibTrans1D1" presStyleIdx="2" presStyleCnt="5"/>
      <dgm:spPr/>
    </dgm:pt>
    <dgm:pt modelId="{1B40AD37-5EA9-4568-A3AB-BD83E669FF66}" type="pres">
      <dgm:prSet presAssocID="{47F5FB43-5A76-4BCB-A0C7-CD2A0059C4D0}" presName="connectorText" presStyleLbl="sibTrans1D1" presStyleIdx="2" presStyleCnt="5"/>
      <dgm:spPr/>
    </dgm:pt>
    <dgm:pt modelId="{81EBADF5-9358-4686-9FDA-BA448C854553}" type="pres">
      <dgm:prSet presAssocID="{BD537D65-0E9F-4F65-8AD9-04F77A57E284}" presName="node" presStyleLbl="node1" presStyleIdx="3" presStyleCnt="6">
        <dgm:presLayoutVars>
          <dgm:bulletEnabled val="1"/>
        </dgm:presLayoutVars>
      </dgm:prSet>
      <dgm:spPr/>
    </dgm:pt>
    <dgm:pt modelId="{2B22EDB4-0E1E-4114-826E-4D69ED41C46C}" type="pres">
      <dgm:prSet presAssocID="{2D1BE5BF-A407-4935-A00F-29DAD6790223}" presName="sibTrans" presStyleLbl="sibTrans1D1" presStyleIdx="3" presStyleCnt="5"/>
      <dgm:spPr/>
    </dgm:pt>
    <dgm:pt modelId="{930FC109-37AA-4411-8B8B-1D14346840A5}" type="pres">
      <dgm:prSet presAssocID="{2D1BE5BF-A407-4935-A00F-29DAD6790223}" presName="connectorText" presStyleLbl="sibTrans1D1" presStyleIdx="3" presStyleCnt="5"/>
      <dgm:spPr/>
    </dgm:pt>
    <dgm:pt modelId="{F5D0EAF3-54C2-4476-BF66-4F03916E13DF}" type="pres">
      <dgm:prSet presAssocID="{50C1FA0F-03DD-47B5-9D44-07A64514BC79}" presName="node" presStyleLbl="node1" presStyleIdx="4" presStyleCnt="6">
        <dgm:presLayoutVars>
          <dgm:bulletEnabled val="1"/>
        </dgm:presLayoutVars>
      </dgm:prSet>
      <dgm:spPr/>
    </dgm:pt>
    <dgm:pt modelId="{6097192A-E1C2-43E6-B09F-ACE7755F995A}" type="pres">
      <dgm:prSet presAssocID="{531B17B4-86E0-481E-874C-EF0FF84E7887}" presName="sibTrans" presStyleLbl="sibTrans1D1" presStyleIdx="4" presStyleCnt="5"/>
      <dgm:spPr/>
    </dgm:pt>
    <dgm:pt modelId="{3410F772-9D80-4084-96F7-B69DDAD82A56}" type="pres">
      <dgm:prSet presAssocID="{531B17B4-86E0-481E-874C-EF0FF84E7887}" presName="connectorText" presStyleLbl="sibTrans1D1" presStyleIdx="4" presStyleCnt="5"/>
      <dgm:spPr/>
    </dgm:pt>
    <dgm:pt modelId="{6BC975C9-1C46-4900-B368-553F1A8AE637}" type="pres">
      <dgm:prSet presAssocID="{17A883FD-7246-4830-8634-34BF25A09114}" presName="node" presStyleLbl="node1" presStyleIdx="5" presStyleCnt="6">
        <dgm:presLayoutVars>
          <dgm:bulletEnabled val="1"/>
        </dgm:presLayoutVars>
      </dgm:prSet>
      <dgm:spPr/>
    </dgm:pt>
  </dgm:ptLst>
  <dgm:cxnLst>
    <dgm:cxn modelId="{62CF9012-A4BA-4738-AEB4-591EA2AD97BE}" type="presOf" srcId="{BD537D65-0E9F-4F65-8AD9-04F77A57E284}" destId="{81EBADF5-9358-4686-9FDA-BA448C854553}" srcOrd="0" destOrd="0" presId="urn:microsoft.com/office/officeart/2016/7/layout/RepeatingBendingProcessNew"/>
    <dgm:cxn modelId="{40296423-CACF-4B90-9344-447695666587}" srcId="{4E1A7EE3-A129-4B16-810C-5C67B5266EB4}" destId="{1A0E2C55-05D1-4422-9C26-10FDB26F0FFF}" srcOrd="0" destOrd="0" parTransId="{32B5B426-E89A-4D98-B55A-F1CCCAE44EFE}" sibTransId="{F096253E-F11D-4A8E-9D37-83238781ED48}"/>
    <dgm:cxn modelId="{5BE9DA34-A442-4891-80C2-F0DC116C33A8}" type="presOf" srcId="{47F5FB43-5A76-4BCB-A0C7-CD2A0059C4D0}" destId="{96946EA1-40A3-49C8-B0A7-74C02A5F6248}" srcOrd="0" destOrd="0" presId="urn:microsoft.com/office/officeart/2016/7/layout/RepeatingBendingProcessNew"/>
    <dgm:cxn modelId="{85B0CE36-A745-4477-BD27-553346C66CAA}" type="presOf" srcId="{4E1A7EE3-A129-4B16-810C-5C67B5266EB4}" destId="{1E5878C0-2818-4D3A-A006-67A8B8D0C488}" srcOrd="0" destOrd="0" presId="urn:microsoft.com/office/officeart/2016/7/layout/RepeatingBendingProcessNew"/>
    <dgm:cxn modelId="{28D9E43B-CDED-4A69-B1B3-D886A5933DF2}" srcId="{4E1A7EE3-A129-4B16-810C-5C67B5266EB4}" destId="{17A883FD-7246-4830-8634-34BF25A09114}" srcOrd="5" destOrd="0" parTransId="{F3B5B86F-33CB-4B6A-A3BC-684D7E5AD3F0}" sibTransId="{E6C8E3CC-A2CC-4EE8-A064-83FE39BFB9F0}"/>
    <dgm:cxn modelId="{429A4340-384F-4EC8-9F2E-C99783A256D8}" type="presOf" srcId="{9BF667C3-C52F-40F2-9D4C-49A096C9274A}" destId="{1A9557CE-CA28-40BA-B95D-D21F02715E31}" srcOrd="1" destOrd="0" presId="urn:microsoft.com/office/officeart/2016/7/layout/RepeatingBendingProcessNew"/>
    <dgm:cxn modelId="{CEBD1F63-2F0C-4A4D-98DD-BE112762A516}" type="presOf" srcId="{BBA9400C-55BE-40C1-860E-E1056F2FB0F4}" destId="{AD787759-5E7E-422E-9301-CA26DC3BBCC9}" srcOrd="0" destOrd="0" presId="urn:microsoft.com/office/officeart/2016/7/layout/RepeatingBendingProcessNew"/>
    <dgm:cxn modelId="{18895C63-EC1E-4A71-88EA-62D3F3DB3F90}" type="presOf" srcId="{9BF667C3-C52F-40F2-9D4C-49A096C9274A}" destId="{1B80172F-74E1-4C49-AA65-F1810F4B1962}" srcOrd="0" destOrd="0" presId="urn:microsoft.com/office/officeart/2016/7/layout/RepeatingBendingProcessNew"/>
    <dgm:cxn modelId="{744F3646-FEF6-40FF-9709-B2305189D53C}" type="presOf" srcId="{1A0E2C55-05D1-4422-9C26-10FDB26F0FFF}" destId="{F2939A57-8CAF-4069-AFE4-829BCD16E3E2}" srcOrd="0" destOrd="0" presId="urn:microsoft.com/office/officeart/2016/7/layout/RepeatingBendingProcessNew"/>
    <dgm:cxn modelId="{E08CD369-AB47-49D2-B595-138EA58D2AAD}" srcId="{4E1A7EE3-A129-4B16-810C-5C67B5266EB4}" destId="{50C1FA0F-03DD-47B5-9D44-07A64514BC79}" srcOrd="4" destOrd="0" parTransId="{8AE754DC-CE48-44A3-BF75-14E7965F24CD}" sibTransId="{531B17B4-86E0-481E-874C-EF0FF84E7887}"/>
    <dgm:cxn modelId="{022F064C-091F-40C6-BE89-D7CC322BAE36}" srcId="{4E1A7EE3-A129-4B16-810C-5C67B5266EB4}" destId="{BD537D65-0E9F-4F65-8AD9-04F77A57E284}" srcOrd="3" destOrd="0" parTransId="{B47E90CD-819A-4BED-AF6B-B2A0DF051C9B}" sibTransId="{2D1BE5BF-A407-4935-A00F-29DAD6790223}"/>
    <dgm:cxn modelId="{4A017E7C-D019-4126-8CC4-FCB46AD4B599}" type="presOf" srcId="{531B17B4-86E0-481E-874C-EF0FF84E7887}" destId="{3410F772-9D80-4084-96F7-B69DDAD82A56}" srcOrd="1" destOrd="0" presId="urn:microsoft.com/office/officeart/2016/7/layout/RepeatingBendingProcessNew"/>
    <dgm:cxn modelId="{B131FF9A-8BC9-4AE9-A015-823064798A4C}" srcId="{4E1A7EE3-A129-4B16-810C-5C67B5266EB4}" destId="{0A6755F2-6CC0-49E9-BE8F-FA5D78EE2D2C}" srcOrd="2" destOrd="0" parTransId="{AD1EF699-61E4-40F6-8806-6CED247F66ED}" sibTransId="{47F5FB43-5A76-4BCB-A0C7-CD2A0059C4D0}"/>
    <dgm:cxn modelId="{1302119B-F1D7-4E4A-B1F3-9C39B4A81432}" type="presOf" srcId="{50C1FA0F-03DD-47B5-9D44-07A64514BC79}" destId="{F5D0EAF3-54C2-4476-BF66-4F03916E13DF}" srcOrd="0" destOrd="0" presId="urn:microsoft.com/office/officeart/2016/7/layout/RepeatingBendingProcessNew"/>
    <dgm:cxn modelId="{434C35B1-271A-4411-AEF4-4FE6C6771A2C}" type="presOf" srcId="{2D1BE5BF-A407-4935-A00F-29DAD6790223}" destId="{2B22EDB4-0E1E-4114-826E-4D69ED41C46C}" srcOrd="0" destOrd="0" presId="urn:microsoft.com/office/officeart/2016/7/layout/RepeatingBendingProcessNew"/>
    <dgm:cxn modelId="{74C51DBB-C4CF-4AC4-92DC-FFC6305564B7}" type="presOf" srcId="{17A883FD-7246-4830-8634-34BF25A09114}" destId="{6BC975C9-1C46-4900-B368-553F1A8AE637}" srcOrd="0" destOrd="0" presId="urn:microsoft.com/office/officeart/2016/7/layout/RepeatingBendingProcessNew"/>
    <dgm:cxn modelId="{282D41C1-516D-4798-9078-7F5E5D2D51A9}" type="presOf" srcId="{F096253E-F11D-4A8E-9D37-83238781ED48}" destId="{C05C6E69-3B1A-4C9D-8722-4C10B01F461F}" srcOrd="0" destOrd="0" presId="urn:microsoft.com/office/officeart/2016/7/layout/RepeatingBendingProcessNew"/>
    <dgm:cxn modelId="{091FE7C8-3F96-44F9-9A77-66B38DBFC28E}" type="presOf" srcId="{47F5FB43-5A76-4BCB-A0C7-CD2A0059C4D0}" destId="{1B40AD37-5EA9-4568-A3AB-BD83E669FF66}" srcOrd="1" destOrd="0" presId="urn:microsoft.com/office/officeart/2016/7/layout/RepeatingBendingProcessNew"/>
    <dgm:cxn modelId="{3F9ACACE-8629-472B-B185-3D2917D883DE}" srcId="{4E1A7EE3-A129-4B16-810C-5C67B5266EB4}" destId="{BBA9400C-55BE-40C1-860E-E1056F2FB0F4}" srcOrd="1" destOrd="0" parTransId="{95C11692-F84D-4D22-8245-DD3C04AE645D}" sibTransId="{9BF667C3-C52F-40F2-9D4C-49A096C9274A}"/>
    <dgm:cxn modelId="{5F1D09D6-456E-4337-A4A1-010DED8A3B95}" type="presOf" srcId="{0A6755F2-6CC0-49E9-BE8F-FA5D78EE2D2C}" destId="{FE86FFBF-EB6C-4673-B4EE-3FCDAA93B0A9}" srcOrd="0" destOrd="0" presId="urn:microsoft.com/office/officeart/2016/7/layout/RepeatingBendingProcessNew"/>
    <dgm:cxn modelId="{DB2230E4-1028-4243-BCCC-30FA10DD2541}" type="presOf" srcId="{2D1BE5BF-A407-4935-A00F-29DAD6790223}" destId="{930FC109-37AA-4411-8B8B-1D14346840A5}" srcOrd="1" destOrd="0" presId="urn:microsoft.com/office/officeart/2016/7/layout/RepeatingBendingProcessNew"/>
    <dgm:cxn modelId="{CE489FFC-F326-4C35-9568-62FBFCFF19F4}" type="presOf" srcId="{F096253E-F11D-4A8E-9D37-83238781ED48}" destId="{DEC4B908-CC68-4474-8FE3-58092728002C}" srcOrd="1" destOrd="0" presId="urn:microsoft.com/office/officeart/2016/7/layout/RepeatingBendingProcessNew"/>
    <dgm:cxn modelId="{081AB3FC-F8F1-4213-8E65-9D401B7C746C}" type="presOf" srcId="{531B17B4-86E0-481E-874C-EF0FF84E7887}" destId="{6097192A-E1C2-43E6-B09F-ACE7755F995A}" srcOrd="0" destOrd="0" presId="urn:microsoft.com/office/officeart/2016/7/layout/RepeatingBendingProcessNew"/>
    <dgm:cxn modelId="{1F6AB62B-80E2-4EB4-8234-02D2C38E2572}" type="presParOf" srcId="{1E5878C0-2818-4D3A-A006-67A8B8D0C488}" destId="{F2939A57-8CAF-4069-AFE4-829BCD16E3E2}" srcOrd="0" destOrd="0" presId="urn:microsoft.com/office/officeart/2016/7/layout/RepeatingBendingProcessNew"/>
    <dgm:cxn modelId="{C7F843BE-D40D-474C-B1A1-7FE843498686}" type="presParOf" srcId="{1E5878C0-2818-4D3A-A006-67A8B8D0C488}" destId="{C05C6E69-3B1A-4C9D-8722-4C10B01F461F}" srcOrd="1" destOrd="0" presId="urn:microsoft.com/office/officeart/2016/7/layout/RepeatingBendingProcessNew"/>
    <dgm:cxn modelId="{5D283DFB-2AD6-4176-A0F9-33F50FEFFD20}" type="presParOf" srcId="{C05C6E69-3B1A-4C9D-8722-4C10B01F461F}" destId="{DEC4B908-CC68-4474-8FE3-58092728002C}" srcOrd="0" destOrd="0" presId="urn:microsoft.com/office/officeart/2016/7/layout/RepeatingBendingProcessNew"/>
    <dgm:cxn modelId="{54209DB6-CA86-4B79-93CD-20FEDE113382}" type="presParOf" srcId="{1E5878C0-2818-4D3A-A006-67A8B8D0C488}" destId="{AD787759-5E7E-422E-9301-CA26DC3BBCC9}" srcOrd="2" destOrd="0" presId="urn:microsoft.com/office/officeart/2016/7/layout/RepeatingBendingProcessNew"/>
    <dgm:cxn modelId="{3103EED6-F578-402D-975D-A112D36378D1}" type="presParOf" srcId="{1E5878C0-2818-4D3A-A006-67A8B8D0C488}" destId="{1B80172F-74E1-4C49-AA65-F1810F4B1962}" srcOrd="3" destOrd="0" presId="urn:microsoft.com/office/officeart/2016/7/layout/RepeatingBendingProcessNew"/>
    <dgm:cxn modelId="{20B90FB4-9D25-4B26-AE14-26E3DB890D16}" type="presParOf" srcId="{1B80172F-74E1-4C49-AA65-F1810F4B1962}" destId="{1A9557CE-CA28-40BA-B95D-D21F02715E31}" srcOrd="0" destOrd="0" presId="urn:microsoft.com/office/officeart/2016/7/layout/RepeatingBendingProcessNew"/>
    <dgm:cxn modelId="{1142CBBD-32BE-4CFB-851C-A90E97E6B6C3}" type="presParOf" srcId="{1E5878C0-2818-4D3A-A006-67A8B8D0C488}" destId="{FE86FFBF-EB6C-4673-B4EE-3FCDAA93B0A9}" srcOrd="4" destOrd="0" presId="urn:microsoft.com/office/officeart/2016/7/layout/RepeatingBendingProcessNew"/>
    <dgm:cxn modelId="{E83F0D02-132A-4E26-AEA0-702CC78FF8D8}" type="presParOf" srcId="{1E5878C0-2818-4D3A-A006-67A8B8D0C488}" destId="{96946EA1-40A3-49C8-B0A7-74C02A5F6248}" srcOrd="5" destOrd="0" presId="urn:microsoft.com/office/officeart/2016/7/layout/RepeatingBendingProcessNew"/>
    <dgm:cxn modelId="{CA1AD9A8-07F9-4047-8C08-B9B7807FD1B0}" type="presParOf" srcId="{96946EA1-40A3-49C8-B0A7-74C02A5F6248}" destId="{1B40AD37-5EA9-4568-A3AB-BD83E669FF66}" srcOrd="0" destOrd="0" presId="urn:microsoft.com/office/officeart/2016/7/layout/RepeatingBendingProcessNew"/>
    <dgm:cxn modelId="{809CDCC4-E475-4CCD-9A6F-11536A080C98}" type="presParOf" srcId="{1E5878C0-2818-4D3A-A006-67A8B8D0C488}" destId="{81EBADF5-9358-4686-9FDA-BA448C854553}" srcOrd="6" destOrd="0" presId="urn:microsoft.com/office/officeart/2016/7/layout/RepeatingBendingProcessNew"/>
    <dgm:cxn modelId="{D99ACE77-1945-43CB-8EEA-7FFC640811C0}" type="presParOf" srcId="{1E5878C0-2818-4D3A-A006-67A8B8D0C488}" destId="{2B22EDB4-0E1E-4114-826E-4D69ED41C46C}" srcOrd="7" destOrd="0" presId="urn:microsoft.com/office/officeart/2016/7/layout/RepeatingBendingProcessNew"/>
    <dgm:cxn modelId="{C6B755B5-3B54-4DA3-BDA4-9D1D59ABFCC6}" type="presParOf" srcId="{2B22EDB4-0E1E-4114-826E-4D69ED41C46C}" destId="{930FC109-37AA-4411-8B8B-1D14346840A5}" srcOrd="0" destOrd="0" presId="urn:microsoft.com/office/officeart/2016/7/layout/RepeatingBendingProcessNew"/>
    <dgm:cxn modelId="{13463B36-8DFB-40C7-B32E-AA23751F5859}" type="presParOf" srcId="{1E5878C0-2818-4D3A-A006-67A8B8D0C488}" destId="{F5D0EAF3-54C2-4476-BF66-4F03916E13DF}" srcOrd="8" destOrd="0" presId="urn:microsoft.com/office/officeart/2016/7/layout/RepeatingBendingProcessNew"/>
    <dgm:cxn modelId="{A43370FF-6CD5-42C6-AA9B-0077BC6DE4DC}" type="presParOf" srcId="{1E5878C0-2818-4D3A-A006-67A8B8D0C488}" destId="{6097192A-E1C2-43E6-B09F-ACE7755F995A}" srcOrd="9" destOrd="0" presId="urn:microsoft.com/office/officeart/2016/7/layout/RepeatingBendingProcessNew"/>
    <dgm:cxn modelId="{45728FFA-3F1B-4C80-804B-2B48F2995FEE}" type="presParOf" srcId="{6097192A-E1C2-43E6-B09F-ACE7755F995A}" destId="{3410F772-9D80-4084-96F7-B69DDAD82A56}" srcOrd="0" destOrd="0" presId="urn:microsoft.com/office/officeart/2016/7/layout/RepeatingBendingProcessNew"/>
    <dgm:cxn modelId="{1AB4056A-CA09-4AFF-844D-D71101350276}" type="presParOf" srcId="{1E5878C0-2818-4D3A-A006-67A8B8D0C488}" destId="{6BC975C9-1C46-4900-B368-553F1A8AE637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A8F43B1-698C-4FAC-B327-648669769282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EA26614-ED2C-42C9-B60F-70F654664589}">
      <dgm:prSet/>
      <dgm:spPr/>
      <dgm:t>
        <a:bodyPr/>
        <a:lstStyle/>
        <a:p>
          <a:r>
            <a:rPr lang="en-US"/>
            <a:t>1. What do you think could have happened next?</a:t>
          </a:r>
        </a:p>
      </dgm:t>
    </dgm:pt>
    <dgm:pt modelId="{391AD383-7FF4-4504-847D-8108712119A2}" type="parTrans" cxnId="{90AB2C32-DA17-4C3F-B7F0-E2BD76255DC2}">
      <dgm:prSet/>
      <dgm:spPr/>
      <dgm:t>
        <a:bodyPr/>
        <a:lstStyle/>
        <a:p>
          <a:endParaRPr lang="en-US"/>
        </a:p>
      </dgm:t>
    </dgm:pt>
    <dgm:pt modelId="{FB080535-9B1F-417B-9032-133E0BE055D2}" type="sibTrans" cxnId="{90AB2C32-DA17-4C3F-B7F0-E2BD76255DC2}">
      <dgm:prSet/>
      <dgm:spPr/>
      <dgm:t>
        <a:bodyPr/>
        <a:lstStyle/>
        <a:p>
          <a:endParaRPr lang="en-US"/>
        </a:p>
      </dgm:t>
    </dgm:pt>
    <dgm:pt modelId="{2F7E6CA9-2640-4515-B5E5-A4AF178C33B9}">
      <dgm:prSet/>
      <dgm:spPr/>
      <dgm:t>
        <a:bodyPr/>
        <a:lstStyle/>
        <a:p>
          <a:r>
            <a:rPr lang="en-US" dirty="0"/>
            <a:t>2. Do you know of another instance where...?</a:t>
          </a:r>
        </a:p>
      </dgm:t>
    </dgm:pt>
    <dgm:pt modelId="{2DD54399-DBF4-4E55-B0CF-766A8C9BE386}" type="parTrans" cxnId="{E05BE4FB-2FC4-4445-9B31-92FF6E041A36}">
      <dgm:prSet/>
      <dgm:spPr/>
      <dgm:t>
        <a:bodyPr/>
        <a:lstStyle/>
        <a:p>
          <a:endParaRPr lang="en-US"/>
        </a:p>
      </dgm:t>
    </dgm:pt>
    <dgm:pt modelId="{0BBB902E-F488-4E5B-925C-B41709FEE10E}" type="sibTrans" cxnId="{E05BE4FB-2FC4-4445-9B31-92FF6E041A36}">
      <dgm:prSet/>
      <dgm:spPr/>
      <dgm:t>
        <a:bodyPr/>
        <a:lstStyle/>
        <a:p>
          <a:endParaRPr lang="en-US"/>
        </a:p>
      </dgm:t>
    </dgm:pt>
    <dgm:pt modelId="{4D7DAAA7-3D85-4B8A-B1ED-0D80E79117C2}">
      <dgm:prSet/>
      <dgm:spPr/>
      <dgm:t>
        <a:bodyPr/>
        <a:lstStyle/>
        <a:p>
          <a:r>
            <a:rPr lang="en-US"/>
            <a:t>3. What would you change in the story?</a:t>
          </a:r>
        </a:p>
      </dgm:t>
    </dgm:pt>
    <dgm:pt modelId="{939DBB83-17DE-4223-AF6F-523723116AA8}" type="parTrans" cxnId="{35124D9C-76D2-4AC9-88DD-D4DF54A4BBA2}">
      <dgm:prSet/>
      <dgm:spPr/>
      <dgm:t>
        <a:bodyPr/>
        <a:lstStyle/>
        <a:p>
          <a:endParaRPr lang="en-US"/>
        </a:p>
      </dgm:t>
    </dgm:pt>
    <dgm:pt modelId="{2D7F36ED-CFE3-4DAF-9316-F8B7BFA8E8B6}" type="sibTrans" cxnId="{35124D9C-76D2-4AC9-88DD-D4DF54A4BBA2}">
      <dgm:prSet/>
      <dgm:spPr/>
      <dgm:t>
        <a:bodyPr/>
        <a:lstStyle/>
        <a:p>
          <a:endParaRPr lang="en-US"/>
        </a:p>
      </dgm:t>
    </dgm:pt>
    <dgm:pt modelId="{13C44863-73F8-4F13-B2A5-6E432069E14C}">
      <dgm:prSet/>
      <dgm:spPr/>
      <dgm:t>
        <a:bodyPr/>
        <a:lstStyle/>
        <a:p>
          <a:r>
            <a:rPr lang="en-US"/>
            <a:t>4. From the information given, develop a set of instructions about ...?</a:t>
          </a:r>
        </a:p>
      </dgm:t>
    </dgm:pt>
    <dgm:pt modelId="{DBDA421C-6F05-44EF-84D1-2C692A19C11B}" type="parTrans" cxnId="{DB6536BF-5CC4-45B7-8FA1-F1B3D40316D0}">
      <dgm:prSet/>
      <dgm:spPr/>
      <dgm:t>
        <a:bodyPr/>
        <a:lstStyle/>
        <a:p>
          <a:endParaRPr lang="en-US"/>
        </a:p>
      </dgm:t>
    </dgm:pt>
    <dgm:pt modelId="{581E7D21-0A46-4194-9337-5971ED67FF19}" type="sibTrans" cxnId="{DB6536BF-5CC4-45B7-8FA1-F1B3D40316D0}">
      <dgm:prSet/>
      <dgm:spPr/>
      <dgm:t>
        <a:bodyPr/>
        <a:lstStyle/>
        <a:p>
          <a:endParaRPr lang="en-US"/>
        </a:p>
      </dgm:t>
    </dgm:pt>
    <dgm:pt modelId="{C4B99761-5F34-406F-BB4A-B43B5E30AB7E}">
      <dgm:prSet/>
      <dgm:spPr/>
      <dgm:t>
        <a:bodyPr/>
        <a:lstStyle/>
        <a:p>
          <a:r>
            <a:rPr lang="en-US"/>
            <a:t>5. What do you see as possible outcomes? Why?</a:t>
          </a:r>
        </a:p>
      </dgm:t>
    </dgm:pt>
    <dgm:pt modelId="{9044FAE7-749E-4D2E-B9BD-9E72F3A19273}" type="parTrans" cxnId="{15671EE3-96FE-4D9D-878F-350DEC294024}">
      <dgm:prSet/>
      <dgm:spPr/>
      <dgm:t>
        <a:bodyPr/>
        <a:lstStyle/>
        <a:p>
          <a:endParaRPr lang="en-US"/>
        </a:p>
      </dgm:t>
    </dgm:pt>
    <dgm:pt modelId="{F1A75026-2849-4DB0-9EB4-B8411E7823F1}" type="sibTrans" cxnId="{15671EE3-96FE-4D9D-878F-350DEC294024}">
      <dgm:prSet/>
      <dgm:spPr/>
      <dgm:t>
        <a:bodyPr/>
        <a:lstStyle/>
        <a:p>
          <a:endParaRPr lang="en-US"/>
        </a:p>
      </dgm:t>
    </dgm:pt>
    <dgm:pt modelId="{81309BE9-5F04-46FF-8CA5-D73A17CACB38}">
      <dgm:prSet/>
      <dgm:spPr/>
      <dgm:t>
        <a:bodyPr/>
        <a:lstStyle/>
        <a:p>
          <a:r>
            <a:rPr lang="en-US"/>
            <a:t>6. Why did ..... changes occur?</a:t>
          </a:r>
        </a:p>
      </dgm:t>
    </dgm:pt>
    <dgm:pt modelId="{DC597AE7-70BA-4526-B1A2-DA2AEFDD14A0}" type="parTrans" cxnId="{FE0BDBA7-274D-44B9-8BBA-21E11DBE2C00}">
      <dgm:prSet/>
      <dgm:spPr/>
      <dgm:t>
        <a:bodyPr/>
        <a:lstStyle/>
        <a:p>
          <a:endParaRPr lang="en-US"/>
        </a:p>
      </dgm:t>
    </dgm:pt>
    <dgm:pt modelId="{ED8FD20E-402A-4882-BFF2-D6E9087159C7}" type="sibTrans" cxnId="{FE0BDBA7-274D-44B9-8BBA-21E11DBE2C00}">
      <dgm:prSet/>
      <dgm:spPr/>
      <dgm:t>
        <a:bodyPr/>
        <a:lstStyle/>
        <a:p>
          <a:endParaRPr lang="en-US"/>
        </a:p>
      </dgm:t>
    </dgm:pt>
    <dgm:pt modelId="{E742B8BE-6DC0-443D-B3AD-96F33A54A48A}">
      <dgm:prSet/>
      <dgm:spPr/>
      <dgm:t>
        <a:bodyPr/>
        <a:lstStyle/>
        <a:p>
          <a:r>
            <a:rPr lang="en-US"/>
            <a:t>7. What was the turning point? Why?</a:t>
          </a:r>
        </a:p>
      </dgm:t>
    </dgm:pt>
    <dgm:pt modelId="{9FF4B721-141C-4978-B265-170A65117D09}" type="parTrans" cxnId="{9D8AB3EE-09F3-427D-8483-89AB1DBC6E2C}">
      <dgm:prSet/>
      <dgm:spPr/>
      <dgm:t>
        <a:bodyPr/>
        <a:lstStyle/>
        <a:p>
          <a:endParaRPr lang="en-US"/>
        </a:p>
      </dgm:t>
    </dgm:pt>
    <dgm:pt modelId="{CF73CA0B-A515-416D-97FB-760E08BF76B8}" type="sibTrans" cxnId="{9D8AB3EE-09F3-427D-8483-89AB1DBC6E2C}">
      <dgm:prSet/>
      <dgm:spPr/>
      <dgm:t>
        <a:bodyPr/>
        <a:lstStyle/>
        <a:p>
          <a:endParaRPr lang="en-US"/>
        </a:p>
      </dgm:t>
    </dgm:pt>
    <dgm:pt modelId="{80DF3193-2E23-425D-901E-D717B48BD652}">
      <dgm:prSet/>
      <dgm:spPr/>
      <dgm:t>
        <a:bodyPr/>
        <a:lstStyle/>
        <a:p>
          <a:r>
            <a:rPr lang="en-US"/>
            <a:t>8. What was the problem with...?</a:t>
          </a:r>
        </a:p>
      </dgm:t>
    </dgm:pt>
    <dgm:pt modelId="{A7AD3DD1-9E57-4C75-A79E-0BCBCC165B09}" type="parTrans" cxnId="{C13B1955-7D5A-4B36-BD45-AD53524636E0}">
      <dgm:prSet/>
      <dgm:spPr/>
      <dgm:t>
        <a:bodyPr/>
        <a:lstStyle/>
        <a:p>
          <a:endParaRPr lang="en-US"/>
        </a:p>
      </dgm:t>
    </dgm:pt>
    <dgm:pt modelId="{6C14F828-2089-48EB-B5D6-8170AC985842}" type="sibTrans" cxnId="{C13B1955-7D5A-4B36-BD45-AD53524636E0}">
      <dgm:prSet/>
      <dgm:spPr/>
      <dgm:t>
        <a:bodyPr/>
        <a:lstStyle/>
        <a:p>
          <a:endParaRPr lang="en-US"/>
        </a:p>
      </dgm:t>
    </dgm:pt>
    <dgm:pt modelId="{2083C55A-0C2F-4DAE-B4F0-03F2EE522651}">
      <dgm:prSet/>
      <dgm:spPr/>
      <dgm:t>
        <a:bodyPr/>
        <a:lstStyle/>
        <a:p>
          <a:r>
            <a:rPr lang="en-US"/>
            <a:t>9. How would you have handled...?</a:t>
          </a:r>
        </a:p>
      </dgm:t>
    </dgm:pt>
    <dgm:pt modelId="{F8F00B77-C1C2-41C9-B342-CE29AB0465BB}" type="parTrans" cxnId="{59F3E9C0-8F19-45B1-A3F9-51C7D978EC0A}">
      <dgm:prSet/>
      <dgm:spPr/>
      <dgm:t>
        <a:bodyPr/>
        <a:lstStyle/>
        <a:p>
          <a:endParaRPr lang="en-US"/>
        </a:p>
      </dgm:t>
    </dgm:pt>
    <dgm:pt modelId="{DF562FDA-1C74-4A54-97A1-69D32BCDD81C}" type="sibTrans" cxnId="{59F3E9C0-8F19-45B1-A3F9-51C7D978EC0A}">
      <dgm:prSet/>
      <dgm:spPr/>
      <dgm:t>
        <a:bodyPr/>
        <a:lstStyle/>
        <a:p>
          <a:endParaRPr lang="en-US"/>
        </a:p>
      </dgm:t>
    </dgm:pt>
    <dgm:pt modelId="{ED958B08-B9D7-4DB7-BD57-B5C140B97151}">
      <dgm:prSet/>
      <dgm:spPr/>
      <dgm:t>
        <a:bodyPr/>
        <a:lstStyle/>
        <a:p>
          <a:r>
            <a:rPr lang="en-US"/>
            <a:t>10. What are the pros and cons of ...?</a:t>
          </a:r>
        </a:p>
      </dgm:t>
    </dgm:pt>
    <dgm:pt modelId="{4F26E683-FD92-4C04-B9DB-78C8768B30C0}" type="parTrans" cxnId="{3CC560DF-AB09-465C-A222-DE9A363739EE}">
      <dgm:prSet/>
      <dgm:spPr/>
      <dgm:t>
        <a:bodyPr/>
        <a:lstStyle/>
        <a:p>
          <a:endParaRPr lang="en-US"/>
        </a:p>
      </dgm:t>
    </dgm:pt>
    <dgm:pt modelId="{5FAEBF29-258A-4EDB-A0B7-5C2220423CD1}" type="sibTrans" cxnId="{3CC560DF-AB09-465C-A222-DE9A363739EE}">
      <dgm:prSet/>
      <dgm:spPr/>
      <dgm:t>
        <a:bodyPr/>
        <a:lstStyle/>
        <a:p>
          <a:endParaRPr lang="en-US"/>
        </a:p>
      </dgm:t>
    </dgm:pt>
    <dgm:pt modelId="{6A30E3C3-12C9-4BB5-9869-87673F068F7B}">
      <dgm:prSet/>
      <dgm:spPr/>
      <dgm:t>
        <a:bodyPr/>
        <a:lstStyle/>
        <a:p>
          <a:r>
            <a:rPr lang="en-US"/>
            <a:t>11. If you had access to all resources, how would you deal with...?</a:t>
          </a:r>
        </a:p>
      </dgm:t>
    </dgm:pt>
    <dgm:pt modelId="{2EEB5E3A-9247-4BC5-8F55-3D983D03E522}" type="parTrans" cxnId="{02B149EE-62C6-4974-8F94-700171FBF00E}">
      <dgm:prSet/>
      <dgm:spPr/>
      <dgm:t>
        <a:bodyPr/>
        <a:lstStyle/>
        <a:p>
          <a:endParaRPr lang="en-US"/>
        </a:p>
      </dgm:t>
    </dgm:pt>
    <dgm:pt modelId="{53994A4F-9566-4E80-99B7-0681CCCCC975}" type="sibTrans" cxnId="{02B149EE-62C6-4974-8F94-700171FBF00E}">
      <dgm:prSet/>
      <dgm:spPr/>
      <dgm:t>
        <a:bodyPr/>
        <a:lstStyle/>
        <a:p>
          <a:endParaRPr lang="en-US"/>
        </a:p>
      </dgm:t>
    </dgm:pt>
    <dgm:pt modelId="{72B5F217-5888-4891-8816-B8D4D67FB843}">
      <dgm:prSet/>
      <dgm:spPr/>
      <dgm:t>
        <a:bodyPr/>
        <a:lstStyle/>
        <a:p>
          <a:r>
            <a:rPr lang="en-US"/>
            <a:t>12. What are the alternatives?</a:t>
          </a:r>
        </a:p>
      </dgm:t>
    </dgm:pt>
    <dgm:pt modelId="{60D54C2D-41D0-4CDA-B976-2BBC205B8B5B}" type="parTrans" cxnId="{B24D7ACE-48A7-4DB0-997D-C7E08FBDDFE6}">
      <dgm:prSet/>
      <dgm:spPr/>
      <dgm:t>
        <a:bodyPr/>
        <a:lstStyle/>
        <a:p>
          <a:endParaRPr lang="en-US"/>
        </a:p>
      </dgm:t>
    </dgm:pt>
    <dgm:pt modelId="{D2AD8776-89F7-4575-B7E1-0BA0ACC421B1}" type="sibTrans" cxnId="{B24D7ACE-48A7-4DB0-997D-C7E08FBDDFE6}">
      <dgm:prSet/>
      <dgm:spPr/>
      <dgm:t>
        <a:bodyPr/>
        <a:lstStyle/>
        <a:p>
          <a:endParaRPr lang="en-US"/>
        </a:p>
      </dgm:t>
    </dgm:pt>
    <dgm:pt modelId="{97C9411C-FF9B-4968-ADC5-E64A20018157}" type="pres">
      <dgm:prSet presAssocID="{9A8F43B1-698C-4FAC-B327-648669769282}" presName="diagram" presStyleCnt="0">
        <dgm:presLayoutVars>
          <dgm:dir/>
          <dgm:resizeHandles val="exact"/>
        </dgm:presLayoutVars>
      </dgm:prSet>
      <dgm:spPr/>
    </dgm:pt>
    <dgm:pt modelId="{7D681A51-9023-4004-BF36-12DCF878F7E7}" type="pres">
      <dgm:prSet presAssocID="{0EA26614-ED2C-42C9-B60F-70F654664589}" presName="node" presStyleLbl="node1" presStyleIdx="0" presStyleCnt="12">
        <dgm:presLayoutVars>
          <dgm:bulletEnabled val="1"/>
        </dgm:presLayoutVars>
      </dgm:prSet>
      <dgm:spPr/>
    </dgm:pt>
    <dgm:pt modelId="{F31B179B-7C6F-416D-853C-710901EE1648}" type="pres">
      <dgm:prSet presAssocID="{FB080535-9B1F-417B-9032-133E0BE055D2}" presName="sibTrans" presStyleCnt="0"/>
      <dgm:spPr/>
    </dgm:pt>
    <dgm:pt modelId="{FF1CBBBD-74C8-4736-A234-E09B30A91E67}" type="pres">
      <dgm:prSet presAssocID="{2F7E6CA9-2640-4515-B5E5-A4AF178C33B9}" presName="node" presStyleLbl="node1" presStyleIdx="1" presStyleCnt="12">
        <dgm:presLayoutVars>
          <dgm:bulletEnabled val="1"/>
        </dgm:presLayoutVars>
      </dgm:prSet>
      <dgm:spPr/>
    </dgm:pt>
    <dgm:pt modelId="{4FF8B6DD-AC5F-41D5-8192-6047CE9F3157}" type="pres">
      <dgm:prSet presAssocID="{0BBB902E-F488-4E5B-925C-B41709FEE10E}" presName="sibTrans" presStyleCnt="0"/>
      <dgm:spPr/>
    </dgm:pt>
    <dgm:pt modelId="{DC64AAFE-857A-403D-923C-B2B95E9A449D}" type="pres">
      <dgm:prSet presAssocID="{4D7DAAA7-3D85-4B8A-B1ED-0D80E79117C2}" presName="node" presStyleLbl="node1" presStyleIdx="2" presStyleCnt="12">
        <dgm:presLayoutVars>
          <dgm:bulletEnabled val="1"/>
        </dgm:presLayoutVars>
      </dgm:prSet>
      <dgm:spPr/>
    </dgm:pt>
    <dgm:pt modelId="{4CC63F86-1E36-461C-B6D3-4AD6E48C87D1}" type="pres">
      <dgm:prSet presAssocID="{2D7F36ED-CFE3-4DAF-9316-F8B7BFA8E8B6}" presName="sibTrans" presStyleCnt="0"/>
      <dgm:spPr/>
    </dgm:pt>
    <dgm:pt modelId="{9BEB5C4F-8800-47EE-9405-EEE308331672}" type="pres">
      <dgm:prSet presAssocID="{13C44863-73F8-4F13-B2A5-6E432069E14C}" presName="node" presStyleLbl="node1" presStyleIdx="3" presStyleCnt="12">
        <dgm:presLayoutVars>
          <dgm:bulletEnabled val="1"/>
        </dgm:presLayoutVars>
      </dgm:prSet>
      <dgm:spPr/>
    </dgm:pt>
    <dgm:pt modelId="{09B43E91-2B31-40BC-986D-DD4A07B96EEE}" type="pres">
      <dgm:prSet presAssocID="{581E7D21-0A46-4194-9337-5971ED67FF19}" presName="sibTrans" presStyleCnt="0"/>
      <dgm:spPr/>
    </dgm:pt>
    <dgm:pt modelId="{9C46BDA5-166C-4CE5-B2AC-590D32062B36}" type="pres">
      <dgm:prSet presAssocID="{C4B99761-5F34-406F-BB4A-B43B5E30AB7E}" presName="node" presStyleLbl="node1" presStyleIdx="4" presStyleCnt="12">
        <dgm:presLayoutVars>
          <dgm:bulletEnabled val="1"/>
        </dgm:presLayoutVars>
      </dgm:prSet>
      <dgm:spPr/>
    </dgm:pt>
    <dgm:pt modelId="{E499E11F-7312-4594-8E53-7111553BD45F}" type="pres">
      <dgm:prSet presAssocID="{F1A75026-2849-4DB0-9EB4-B8411E7823F1}" presName="sibTrans" presStyleCnt="0"/>
      <dgm:spPr/>
    </dgm:pt>
    <dgm:pt modelId="{C6818B4E-C97C-47F1-86B0-D3D030484FCD}" type="pres">
      <dgm:prSet presAssocID="{81309BE9-5F04-46FF-8CA5-D73A17CACB38}" presName="node" presStyleLbl="node1" presStyleIdx="5" presStyleCnt="12">
        <dgm:presLayoutVars>
          <dgm:bulletEnabled val="1"/>
        </dgm:presLayoutVars>
      </dgm:prSet>
      <dgm:spPr/>
    </dgm:pt>
    <dgm:pt modelId="{37DB6192-E260-4D98-B824-39BDBB7E9D8C}" type="pres">
      <dgm:prSet presAssocID="{ED8FD20E-402A-4882-BFF2-D6E9087159C7}" presName="sibTrans" presStyleCnt="0"/>
      <dgm:spPr/>
    </dgm:pt>
    <dgm:pt modelId="{E3C336A9-EAB2-4FC9-AFC9-0FD113FDCFB8}" type="pres">
      <dgm:prSet presAssocID="{E742B8BE-6DC0-443D-B3AD-96F33A54A48A}" presName="node" presStyleLbl="node1" presStyleIdx="6" presStyleCnt="12">
        <dgm:presLayoutVars>
          <dgm:bulletEnabled val="1"/>
        </dgm:presLayoutVars>
      </dgm:prSet>
      <dgm:spPr/>
    </dgm:pt>
    <dgm:pt modelId="{6B054497-0845-481C-A507-C6F9650F8213}" type="pres">
      <dgm:prSet presAssocID="{CF73CA0B-A515-416D-97FB-760E08BF76B8}" presName="sibTrans" presStyleCnt="0"/>
      <dgm:spPr/>
    </dgm:pt>
    <dgm:pt modelId="{28E14D08-A1CE-43C5-8AD5-47137D6E1BF6}" type="pres">
      <dgm:prSet presAssocID="{80DF3193-2E23-425D-901E-D717B48BD652}" presName="node" presStyleLbl="node1" presStyleIdx="7" presStyleCnt="12">
        <dgm:presLayoutVars>
          <dgm:bulletEnabled val="1"/>
        </dgm:presLayoutVars>
      </dgm:prSet>
      <dgm:spPr/>
    </dgm:pt>
    <dgm:pt modelId="{A1612FCF-189D-4482-A427-2AC67AA344BE}" type="pres">
      <dgm:prSet presAssocID="{6C14F828-2089-48EB-B5D6-8170AC985842}" presName="sibTrans" presStyleCnt="0"/>
      <dgm:spPr/>
    </dgm:pt>
    <dgm:pt modelId="{835817D1-9DBB-4585-8BAC-5C0161EE6AF7}" type="pres">
      <dgm:prSet presAssocID="{2083C55A-0C2F-4DAE-B4F0-03F2EE522651}" presName="node" presStyleLbl="node1" presStyleIdx="8" presStyleCnt="12">
        <dgm:presLayoutVars>
          <dgm:bulletEnabled val="1"/>
        </dgm:presLayoutVars>
      </dgm:prSet>
      <dgm:spPr/>
    </dgm:pt>
    <dgm:pt modelId="{5D0B55DB-FD94-4C35-9DA3-0FF21FCDEF50}" type="pres">
      <dgm:prSet presAssocID="{DF562FDA-1C74-4A54-97A1-69D32BCDD81C}" presName="sibTrans" presStyleCnt="0"/>
      <dgm:spPr/>
    </dgm:pt>
    <dgm:pt modelId="{6392B25A-7875-480D-AA7F-E1AA3FB36DB1}" type="pres">
      <dgm:prSet presAssocID="{ED958B08-B9D7-4DB7-BD57-B5C140B97151}" presName="node" presStyleLbl="node1" presStyleIdx="9" presStyleCnt="12">
        <dgm:presLayoutVars>
          <dgm:bulletEnabled val="1"/>
        </dgm:presLayoutVars>
      </dgm:prSet>
      <dgm:spPr/>
    </dgm:pt>
    <dgm:pt modelId="{9794A975-A462-4ACD-9A8B-A212062F9129}" type="pres">
      <dgm:prSet presAssocID="{5FAEBF29-258A-4EDB-A0B7-5C2220423CD1}" presName="sibTrans" presStyleCnt="0"/>
      <dgm:spPr/>
    </dgm:pt>
    <dgm:pt modelId="{A2679357-D2E5-4BD5-8C7B-FDE51D17098D}" type="pres">
      <dgm:prSet presAssocID="{6A30E3C3-12C9-4BB5-9869-87673F068F7B}" presName="node" presStyleLbl="node1" presStyleIdx="10" presStyleCnt="12">
        <dgm:presLayoutVars>
          <dgm:bulletEnabled val="1"/>
        </dgm:presLayoutVars>
      </dgm:prSet>
      <dgm:spPr/>
    </dgm:pt>
    <dgm:pt modelId="{7A0B2611-7CC4-4D92-AA47-8B359D8A48ED}" type="pres">
      <dgm:prSet presAssocID="{53994A4F-9566-4E80-99B7-0681CCCCC975}" presName="sibTrans" presStyleCnt="0"/>
      <dgm:spPr/>
    </dgm:pt>
    <dgm:pt modelId="{9DF4A5A1-6B62-4576-8206-C5C1A09794D6}" type="pres">
      <dgm:prSet presAssocID="{72B5F217-5888-4891-8816-B8D4D67FB843}" presName="node" presStyleLbl="node1" presStyleIdx="11" presStyleCnt="12">
        <dgm:presLayoutVars>
          <dgm:bulletEnabled val="1"/>
        </dgm:presLayoutVars>
      </dgm:prSet>
      <dgm:spPr/>
    </dgm:pt>
  </dgm:ptLst>
  <dgm:cxnLst>
    <dgm:cxn modelId="{A8252A23-9465-4003-9A2F-74944211B36A}" type="presOf" srcId="{80DF3193-2E23-425D-901E-D717B48BD652}" destId="{28E14D08-A1CE-43C5-8AD5-47137D6E1BF6}" srcOrd="0" destOrd="0" presId="urn:microsoft.com/office/officeart/2005/8/layout/default"/>
    <dgm:cxn modelId="{42D11227-B874-4041-9FB8-3B1810822D0A}" type="presOf" srcId="{4D7DAAA7-3D85-4B8A-B1ED-0D80E79117C2}" destId="{DC64AAFE-857A-403D-923C-B2B95E9A449D}" srcOrd="0" destOrd="0" presId="urn:microsoft.com/office/officeart/2005/8/layout/default"/>
    <dgm:cxn modelId="{90AB2C32-DA17-4C3F-B7F0-E2BD76255DC2}" srcId="{9A8F43B1-698C-4FAC-B327-648669769282}" destId="{0EA26614-ED2C-42C9-B60F-70F654664589}" srcOrd="0" destOrd="0" parTransId="{391AD383-7FF4-4504-847D-8108712119A2}" sibTransId="{FB080535-9B1F-417B-9032-133E0BE055D2}"/>
    <dgm:cxn modelId="{84B02069-C7A2-4F10-A0DC-99CD4AE7FFEF}" type="presOf" srcId="{13C44863-73F8-4F13-B2A5-6E432069E14C}" destId="{9BEB5C4F-8800-47EE-9405-EEE308331672}" srcOrd="0" destOrd="0" presId="urn:microsoft.com/office/officeart/2005/8/layout/default"/>
    <dgm:cxn modelId="{CE9C2A4A-E31F-4B73-B7EA-0660FAC17555}" type="presOf" srcId="{ED958B08-B9D7-4DB7-BD57-B5C140B97151}" destId="{6392B25A-7875-480D-AA7F-E1AA3FB36DB1}" srcOrd="0" destOrd="0" presId="urn:microsoft.com/office/officeart/2005/8/layout/default"/>
    <dgm:cxn modelId="{9A689053-CD99-4C52-B1A1-F8367FA94F37}" type="presOf" srcId="{81309BE9-5F04-46FF-8CA5-D73A17CACB38}" destId="{C6818B4E-C97C-47F1-86B0-D3D030484FCD}" srcOrd="0" destOrd="0" presId="urn:microsoft.com/office/officeart/2005/8/layout/default"/>
    <dgm:cxn modelId="{24F6F473-388C-479A-98C0-E038F2A784BD}" type="presOf" srcId="{E742B8BE-6DC0-443D-B3AD-96F33A54A48A}" destId="{E3C336A9-EAB2-4FC9-AFC9-0FD113FDCFB8}" srcOrd="0" destOrd="0" presId="urn:microsoft.com/office/officeart/2005/8/layout/default"/>
    <dgm:cxn modelId="{C13B1955-7D5A-4B36-BD45-AD53524636E0}" srcId="{9A8F43B1-698C-4FAC-B327-648669769282}" destId="{80DF3193-2E23-425D-901E-D717B48BD652}" srcOrd="7" destOrd="0" parTransId="{A7AD3DD1-9E57-4C75-A79E-0BCBCC165B09}" sibTransId="{6C14F828-2089-48EB-B5D6-8170AC985842}"/>
    <dgm:cxn modelId="{E097B658-589E-4E95-9185-CAF5E20750D2}" type="presOf" srcId="{72B5F217-5888-4891-8816-B8D4D67FB843}" destId="{9DF4A5A1-6B62-4576-8206-C5C1A09794D6}" srcOrd="0" destOrd="0" presId="urn:microsoft.com/office/officeart/2005/8/layout/default"/>
    <dgm:cxn modelId="{C2F36459-E977-44A8-A2D4-42358A8571F6}" type="presOf" srcId="{2F7E6CA9-2640-4515-B5E5-A4AF178C33B9}" destId="{FF1CBBBD-74C8-4736-A234-E09B30A91E67}" srcOrd="0" destOrd="0" presId="urn:microsoft.com/office/officeart/2005/8/layout/default"/>
    <dgm:cxn modelId="{82562B7A-5077-41E4-9961-DF6E9AD6C90B}" type="presOf" srcId="{9A8F43B1-698C-4FAC-B327-648669769282}" destId="{97C9411C-FF9B-4968-ADC5-E64A20018157}" srcOrd="0" destOrd="0" presId="urn:microsoft.com/office/officeart/2005/8/layout/default"/>
    <dgm:cxn modelId="{35124D9C-76D2-4AC9-88DD-D4DF54A4BBA2}" srcId="{9A8F43B1-698C-4FAC-B327-648669769282}" destId="{4D7DAAA7-3D85-4B8A-B1ED-0D80E79117C2}" srcOrd="2" destOrd="0" parTransId="{939DBB83-17DE-4223-AF6F-523723116AA8}" sibTransId="{2D7F36ED-CFE3-4DAF-9316-F8B7BFA8E8B6}"/>
    <dgm:cxn modelId="{FE0BDBA7-274D-44B9-8BBA-21E11DBE2C00}" srcId="{9A8F43B1-698C-4FAC-B327-648669769282}" destId="{81309BE9-5F04-46FF-8CA5-D73A17CACB38}" srcOrd="5" destOrd="0" parTransId="{DC597AE7-70BA-4526-B1A2-DA2AEFDD14A0}" sibTransId="{ED8FD20E-402A-4882-BFF2-D6E9087159C7}"/>
    <dgm:cxn modelId="{7A5BB0BE-D685-4D67-87D6-8F970395D029}" type="presOf" srcId="{0EA26614-ED2C-42C9-B60F-70F654664589}" destId="{7D681A51-9023-4004-BF36-12DCF878F7E7}" srcOrd="0" destOrd="0" presId="urn:microsoft.com/office/officeart/2005/8/layout/default"/>
    <dgm:cxn modelId="{DB6536BF-5CC4-45B7-8FA1-F1B3D40316D0}" srcId="{9A8F43B1-698C-4FAC-B327-648669769282}" destId="{13C44863-73F8-4F13-B2A5-6E432069E14C}" srcOrd="3" destOrd="0" parTransId="{DBDA421C-6F05-44EF-84D1-2C692A19C11B}" sibTransId="{581E7D21-0A46-4194-9337-5971ED67FF19}"/>
    <dgm:cxn modelId="{59F3E9C0-8F19-45B1-A3F9-51C7D978EC0A}" srcId="{9A8F43B1-698C-4FAC-B327-648669769282}" destId="{2083C55A-0C2F-4DAE-B4F0-03F2EE522651}" srcOrd="8" destOrd="0" parTransId="{F8F00B77-C1C2-41C9-B342-CE29AB0465BB}" sibTransId="{DF562FDA-1C74-4A54-97A1-69D32BCDD81C}"/>
    <dgm:cxn modelId="{B24D7ACE-48A7-4DB0-997D-C7E08FBDDFE6}" srcId="{9A8F43B1-698C-4FAC-B327-648669769282}" destId="{72B5F217-5888-4891-8816-B8D4D67FB843}" srcOrd="11" destOrd="0" parTransId="{60D54C2D-41D0-4CDA-B976-2BBC205B8B5B}" sibTransId="{D2AD8776-89F7-4575-B7E1-0BA0ACC421B1}"/>
    <dgm:cxn modelId="{3CC560DF-AB09-465C-A222-DE9A363739EE}" srcId="{9A8F43B1-698C-4FAC-B327-648669769282}" destId="{ED958B08-B9D7-4DB7-BD57-B5C140B97151}" srcOrd="9" destOrd="0" parTransId="{4F26E683-FD92-4C04-B9DB-78C8768B30C0}" sibTransId="{5FAEBF29-258A-4EDB-A0B7-5C2220423CD1}"/>
    <dgm:cxn modelId="{572F19E3-7085-4486-A486-C7CB93D0F0C7}" type="presOf" srcId="{6A30E3C3-12C9-4BB5-9869-87673F068F7B}" destId="{A2679357-D2E5-4BD5-8C7B-FDE51D17098D}" srcOrd="0" destOrd="0" presId="urn:microsoft.com/office/officeart/2005/8/layout/default"/>
    <dgm:cxn modelId="{15671EE3-96FE-4D9D-878F-350DEC294024}" srcId="{9A8F43B1-698C-4FAC-B327-648669769282}" destId="{C4B99761-5F34-406F-BB4A-B43B5E30AB7E}" srcOrd="4" destOrd="0" parTransId="{9044FAE7-749E-4D2E-B9BD-9E72F3A19273}" sibTransId="{F1A75026-2849-4DB0-9EB4-B8411E7823F1}"/>
    <dgm:cxn modelId="{02B149EE-62C6-4974-8F94-700171FBF00E}" srcId="{9A8F43B1-698C-4FAC-B327-648669769282}" destId="{6A30E3C3-12C9-4BB5-9869-87673F068F7B}" srcOrd="10" destOrd="0" parTransId="{2EEB5E3A-9247-4BC5-8F55-3D983D03E522}" sibTransId="{53994A4F-9566-4E80-99B7-0681CCCCC975}"/>
    <dgm:cxn modelId="{9D8AB3EE-09F3-427D-8483-89AB1DBC6E2C}" srcId="{9A8F43B1-698C-4FAC-B327-648669769282}" destId="{E742B8BE-6DC0-443D-B3AD-96F33A54A48A}" srcOrd="6" destOrd="0" parTransId="{9FF4B721-141C-4978-B265-170A65117D09}" sibTransId="{CF73CA0B-A515-416D-97FB-760E08BF76B8}"/>
    <dgm:cxn modelId="{03E368FA-1862-489A-85DD-E3E79F390C95}" type="presOf" srcId="{C4B99761-5F34-406F-BB4A-B43B5E30AB7E}" destId="{9C46BDA5-166C-4CE5-B2AC-590D32062B36}" srcOrd="0" destOrd="0" presId="urn:microsoft.com/office/officeart/2005/8/layout/default"/>
    <dgm:cxn modelId="{E05BE4FB-2FC4-4445-9B31-92FF6E041A36}" srcId="{9A8F43B1-698C-4FAC-B327-648669769282}" destId="{2F7E6CA9-2640-4515-B5E5-A4AF178C33B9}" srcOrd="1" destOrd="0" parTransId="{2DD54399-DBF4-4E55-B0CF-766A8C9BE386}" sibTransId="{0BBB902E-F488-4E5B-925C-B41709FEE10E}"/>
    <dgm:cxn modelId="{8956ECFD-708D-48F5-8574-5728508DDC67}" type="presOf" srcId="{2083C55A-0C2F-4DAE-B4F0-03F2EE522651}" destId="{835817D1-9DBB-4585-8BAC-5C0161EE6AF7}" srcOrd="0" destOrd="0" presId="urn:microsoft.com/office/officeart/2005/8/layout/default"/>
    <dgm:cxn modelId="{0040D0EE-7274-4002-B6CA-63DF253C584F}" type="presParOf" srcId="{97C9411C-FF9B-4968-ADC5-E64A20018157}" destId="{7D681A51-9023-4004-BF36-12DCF878F7E7}" srcOrd="0" destOrd="0" presId="urn:microsoft.com/office/officeart/2005/8/layout/default"/>
    <dgm:cxn modelId="{E5ED86F6-ABAA-4EF7-B1BF-AA8ECC0C247C}" type="presParOf" srcId="{97C9411C-FF9B-4968-ADC5-E64A20018157}" destId="{F31B179B-7C6F-416D-853C-710901EE1648}" srcOrd="1" destOrd="0" presId="urn:microsoft.com/office/officeart/2005/8/layout/default"/>
    <dgm:cxn modelId="{BFDFACA3-5868-4C9F-8196-35E3544B56FF}" type="presParOf" srcId="{97C9411C-FF9B-4968-ADC5-E64A20018157}" destId="{FF1CBBBD-74C8-4736-A234-E09B30A91E67}" srcOrd="2" destOrd="0" presId="urn:microsoft.com/office/officeart/2005/8/layout/default"/>
    <dgm:cxn modelId="{1FFF26C3-E93A-4B93-AEAC-E9B025829AF8}" type="presParOf" srcId="{97C9411C-FF9B-4968-ADC5-E64A20018157}" destId="{4FF8B6DD-AC5F-41D5-8192-6047CE9F3157}" srcOrd="3" destOrd="0" presId="urn:microsoft.com/office/officeart/2005/8/layout/default"/>
    <dgm:cxn modelId="{9046C633-9AC9-438F-8152-F6203C3EE9E3}" type="presParOf" srcId="{97C9411C-FF9B-4968-ADC5-E64A20018157}" destId="{DC64AAFE-857A-403D-923C-B2B95E9A449D}" srcOrd="4" destOrd="0" presId="urn:microsoft.com/office/officeart/2005/8/layout/default"/>
    <dgm:cxn modelId="{5D3EC0D8-17EE-438B-87D9-CB5AFAED363A}" type="presParOf" srcId="{97C9411C-FF9B-4968-ADC5-E64A20018157}" destId="{4CC63F86-1E36-461C-B6D3-4AD6E48C87D1}" srcOrd="5" destOrd="0" presId="urn:microsoft.com/office/officeart/2005/8/layout/default"/>
    <dgm:cxn modelId="{909F7087-81DE-499F-96EE-67BED1FF356B}" type="presParOf" srcId="{97C9411C-FF9B-4968-ADC5-E64A20018157}" destId="{9BEB5C4F-8800-47EE-9405-EEE308331672}" srcOrd="6" destOrd="0" presId="urn:microsoft.com/office/officeart/2005/8/layout/default"/>
    <dgm:cxn modelId="{DB0CE457-651F-4688-93AB-92A7DAE95115}" type="presParOf" srcId="{97C9411C-FF9B-4968-ADC5-E64A20018157}" destId="{09B43E91-2B31-40BC-986D-DD4A07B96EEE}" srcOrd="7" destOrd="0" presId="urn:microsoft.com/office/officeart/2005/8/layout/default"/>
    <dgm:cxn modelId="{58D25E14-2323-4DDE-9203-0692E186C30D}" type="presParOf" srcId="{97C9411C-FF9B-4968-ADC5-E64A20018157}" destId="{9C46BDA5-166C-4CE5-B2AC-590D32062B36}" srcOrd="8" destOrd="0" presId="urn:microsoft.com/office/officeart/2005/8/layout/default"/>
    <dgm:cxn modelId="{1EF90400-9B06-4BCA-B6F7-F4DE238E3983}" type="presParOf" srcId="{97C9411C-FF9B-4968-ADC5-E64A20018157}" destId="{E499E11F-7312-4594-8E53-7111553BD45F}" srcOrd="9" destOrd="0" presId="urn:microsoft.com/office/officeart/2005/8/layout/default"/>
    <dgm:cxn modelId="{CC29B296-A42F-4B8C-ADD7-B79E0E4BFEA7}" type="presParOf" srcId="{97C9411C-FF9B-4968-ADC5-E64A20018157}" destId="{C6818B4E-C97C-47F1-86B0-D3D030484FCD}" srcOrd="10" destOrd="0" presId="urn:microsoft.com/office/officeart/2005/8/layout/default"/>
    <dgm:cxn modelId="{94D0C0D3-1A06-4657-8FE1-BC2CD98CB968}" type="presParOf" srcId="{97C9411C-FF9B-4968-ADC5-E64A20018157}" destId="{37DB6192-E260-4D98-B824-39BDBB7E9D8C}" srcOrd="11" destOrd="0" presId="urn:microsoft.com/office/officeart/2005/8/layout/default"/>
    <dgm:cxn modelId="{192F8A01-F1BF-4ACF-8D7D-BF7CBAF16BF6}" type="presParOf" srcId="{97C9411C-FF9B-4968-ADC5-E64A20018157}" destId="{E3C336A9-EAB2-4FC9-AFC9-0FD113FDCFB8}" srcOrd="12" destOrd="0" presId="urn:microsoft.com/office/officeart/2005/8/layout/default"/>
    <dgm:cxn modelId="{36839DDC-648F-4976-8FF8-5A4966D1E8F7}" type="presParOf" srcId="{97C9411C-FF9B-4968-ADC5-E64A20018157}" destId="{6B054497-0845-481C-A507-C6F9650F8213}" srcOrd="13" destOrd="0" presId="urn:microsoft.com/office/officeart/2005/8/layout/default"/>
    <dgm:cxn modelId="{FEBFB156-AC28-4B38-A170-A6908931BC60}" type="presParOf" srcId="{97C9411C-FF9B-4968-ADC5-E64A20018157}" destId="{28E14D08-A1CE-43C5-8AD5-47137D6E1BF6}" srcOrd="14" destOrd="0" presId="urn:microsoft.com/office/officeart/2005/8/layout/default"/>
    <dgm:cxn modelId="{32D44AE7-1F9B-47CF-9F38-73D7E23C553A}" type="presParOf" srcId="{97C9411C-FF9B-4968-ADC5-E64A20018157}" destId="{A1612FCF-189D-4482-A427-2AC67AA344BE}" srcOrd="15" destOrd="0" presId="urn:microsoft.com/office/officeart/2005/8/layout/default"/>
    <dgm:cxn modelId="{C560E12C-F1C7-439F-B004-09BD0753C12F}" type="presParOf" srcId="{97C9411C-FF9B-4968-ADC5-E64A20018157}" destId="{835817D1-9DBB-4585-8BAC-5C0161EE6AF7}" srcOrd="16" destOrd="0" presId="urn:microsoft.com/office/officeart/2005/8/layout/default"/>
    <dgm:cxn modelId="{3EDE10D0-112E-4FB8-9079-E5D9CB697E23}" type="presParOf" srcId="{97C9411C-FF9B-4968-ADC5-E64A20018157}" destId="{5D0B55DB-FD94-4C35-9DA3-0FF21FCDEF50}" srcOrd="17" destOrd="0" presId="urn:microsoft.com/office/officeart/2005/8/layout/default"/>
    <dgm:cxn modelId="{4E94237B-DA1D-4594-86D1-829EBBD30FEC}" type="presParOf" srcId="{97C9411C-FF9B-4968-ADC5-E64A20018157}" destId="{6392B25A-7875-480D-AA7F-E1AA3FB36DB1}" srcOrd="18" destOrd="0" presId="urn:microsoft.com/office/officeart/2005/8/layout/default"/>
    <dgm:cxn modelId="{106453DC-D07C-45FE-9B33-96E22B0C0F20}" type="presParOf" srcId="{97C9411C-FF9B-4968-ADC5-E64A20018157}" destId="{9794A975-A462-4ACD-9A8B-A212062F9129}" srcOrd="19" destOrd="0" presId="urn:microsoft.com/office/officeart/2005/8/layout/default"/>
    <dgm:cxn modelId="{5563EADB-A111-4A47-A709-DF0CC230EC4C}" type="presParOf" srcId="{97C9411C-FF9B-4968-ADC5-E64A20018157}" destId="{A2679357-D2E5-4BD5-8C7B-FDE51D17098D}" srcOrd="20" destOrd="0" presId="urn:microsoft.com/office/officeart/2005/8/layout/default"/>
    <dgm:cxn modelId="{64382533-0980-41D3-876C-A327B0A1144D}" type="presParOf" srcId="{97C9411C-FF9B-4968-ADC5-E64A20018157}" destId="{7A0B2611-7CC4-4D92-AA47-8B359D8A48ED}" srcOrd="21" destOrd="0" presId="urn:microsoft.com/office/officeart/2005/8/layout/default"/>
    <dgm:cxn modelId="{E138F0AF-6A33-4283-943D-1EDA0925EAC6}" type="presParOf" srcId="{97C9411C-FF9B-4968-ADC5-E64A20018157}" destId="{9DF4A5A1-6B62-4576-8206-C5C1A09794D6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D4E59EF-6934-43EA-8BE6-3B17F36CCB4A}" type="doc">
      <dgm:prSet loTypeId="urn:microsoft.com/office/officeart/2016/7/layout/VerticalSolidAction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40ED2CD-D08C-4CB7-B7F1-F09817AE3602}">
      <dgm:prSet/>
      <dgm:spPr/>
      <dgm:t>
        <a:bodyPr/>
        <a:lstStyle/>
        <a:p>
          <a:r>
            <a:rPr lang="en-US"/>
            <a:t>Talk about</a:t>
          </a:r>
        </a:p>
      </dgm:t>
    </dgm:pt>
    <dgm:pt modelId="{453D30A3-2512-4386-A3C6-36467C9683F9}" type="parTrans" cxnId="{8CCF1C1A-0E1C-48F6-81FD-35ECDA50CE68}">
      <dgm:prSet/>
      <dgm:spPr/>
      <dgm:t>
        <a:bodyPr/>
        <a:lstStyle/>
        <a:p>
          <a:endParaRPr lang="en-US"/>
        </a:p>
      </dgm:t>
    </dgm:pt>
    <dgm:pt modelId="{3B997B10-1699-48E7-9DC0-B1EEDDA4B02A}" type="sibTrans" cxnId="{8CCF1C1A-0E1C-48F6-81FD-35ECDA50CE68}">
      <dgm:prSet/>
      <dgm:spPr/>
      <dgm:t>
        <a:bodyPr/>
        <a:lstStyle/>
        <a:p>
          <a:endParaRPr lang="en-US"/>
        </a:p>
      </dgm:t>
    </dgm:pt>
    <dgm:pt modelId="{A03367F9-32EF-42E7-A52F-311324C9336A}">
      <dgm:prSet/>
      <dgm:spPr/>
      <dgm:t>
        <a:bodyPr/>
        <a:lstStyle/>
        <a:p>
          <a:r>
            <a:rPr lang="en-US" dirty="0"/>
            <a:t>what will be expected of the trainee</a:t>
          </a:r>
        </a:p>
      </dgm:t>
    </dgm:pt>
    <dgm:pt modelId="{F97FCD1C-B40E-436E-AFC8-DC06AC827874}" type="parTrans" cxnId="{9A8143EB-57B8-4707-B844-A18DB07FBF1A}">
      <dgm:prSet/>
      <dgm:spPr/>
      <dgm:t>
        <a:bodyPr/>
        <a:lstStyle/>
        <a:p>
          <a:endParaRPr lang="en-US"/>
        </a:p>
      </dgm:t>
    </dgm:pt>
    <dgm:pt modelId="{54A3653C-920E-4826-B493-E1975D5424BF}" type="sibTrans" cxnId="{9A8143EB-57B8-4707-B844-A18DB07FBF1A}">
      <dgm:prSet/>
      <dgm:spPr/>
      <dgm:t>
        <a:bodyPr/>
        <a:lstStyle/>
        <a:p>
          <a:endParaRPr lang="en-US"/>
        </a:p>
      </dgm:t>
    </dgm:pt>
    <dgm:pt modelId="{1ED626BA-628F-43AD-B6F3-E5560DEED36C}">
      <dgm:prSet/>
      <dgm:spPr/>
      <dgm:t>
        <a:bodyPr/>
        <a:lstStyle/>
        <a:p>
          <a:r>
            <a:rPr lang="en-US"/>
            <a:t>Be</a:t>
          </a:r>
        </a:p>
      </dgm:t>
    </dgm:pt>
    <dgm:pt modelId="{91657809-18E2-4A7B-9AF5-A2AB1AD945C7}" type="parTrans" cxnId="{CCEC1087-793B-4F78-BEC0-BDBAA8E744D2}">
      <dgm:prSet/>
      <dgm:spPr/>
      <dgm:t>
        <a:bodyPr/>
        <a:lstStyle/>
        <a:p>
          <a:endParaRPr lang="en-US"/>
        </a:p>
      </dgm:t>
    </dgm:pt>
    <dgm:pt modelId="{CF8DEF4A-4853-408A-91DB-C7BD6C177519}" type="sibTrans" cxnId="{CCEC1087-793B-4F78-BEC0-BDBAA8E744D2}">
      <dgm:prSet/>
      <dgm:spPr/>
      <dgm:t>
        <a:bodyPr/>
        <a:lstStyle/>
        <a:p>
          <a:endParaRPr lang="en-US"/>
        </a:p>
      </dgm:t>
    </dgm:pt>
    <dgm:pt modelId="{78A6B9FF-586F-4131-A469-DABE7F37AE5F}">
      <dgm:prSet/>
      <dgm:spPr/>
      <dgm:t>
        <a:bodyPr/>
        <a:lstStyle/>
        <a:p>
          <a:r>
            <a:rPr lang="en-US" dirty="0"/>
            <a:t>honest with issues like stress, insomnia</a:t>
          </a:r>
        </a:p>
      </dgm:t>
    </dgm:pt>
    <dgm:pt modelId="{04AAD4C4-CCC5-4921-BF9B-2654C3626DA2}" type="parTrans" cxnId="{AF1BEDA5-1E20-4DC9-B22F-964960947F5C}">
      <dgm:prSet/>
      <dgm:spPr/>
      <dgm:t>
        <a:bodyPr/>
        <a:lstStyle/>
        <a:p>
          <a:endParaRPr lang="en-US"/>
        </a:p>
      </dgm:t>
    </dgm:pt>
    <dgm:pt modelId="{EFA14259-8596-4CBB-8BC5-B58FBEDD51D4}" type="sibTrans" cxnId="{AF1BEDA5-1E20-4DC9-B22F-964960947F5C}">
      <dgm:prSet/>
      <dgm:spPr/>
      <dgm:t>
        <a:bodyPr/>
        <a:lstStyle/>
        <a:p>
          <a:endParaRPr lang="en-US"/>
        </a:p>
      </dgm:t>
    </dgm:pt>
    <dgm:pt modelId="{C09B3F8E-D340-4415-ADF5-906CFC7E279E}">
      <dgm:prSet/>
      <dgm:spPr/>
      <dgm:t>
        <a:bodyPr/>
        <a:lstStyle/>
        <a:p>
          <a:r>
            <a:rPr lang="en-US"/>
            <a:t>Have</a:t>
          </a:r>
        </a:p>
      </dgm:t>
    </dgm:pt>
    <dgm:pt modelId="{DDB7DB00-88D2-48AB-938A-58053BF0DFA1}" type="parTrans" cxnId="{EE06024E-5B09-4954-A263-03275222D4BD}">
      <dgm:prSet/>
      <dgm:spPr/>
      <dgm:t>
        <a:bodyPr/>
        <a:lstStyle/>
        <a:p>
          <a:endParaRPr lang="en-US"/>
        </a:p>
      </dgm:t>
    </dgm:pt>
    <dgm:pt modelId="{1C9180BB-B1A8-4326-992C-AE1A26CF20BD}" type="sibTrans" cxnId="{EE06024E-5B09-4954-A263-03275222D4BD}">
      <dgm:prSet/>
      <dgm:spPr/>
      <dgm:t>
        <a:bodyPr/>
        <a:lstStyle/>
        <a:p>
          <a:endParaRPr lang="en-US"/>
        </a:p>
      </dgm:t>
    </dgm:pt>
    <dgm:pt modelId="{792AAD84-7262-4AAD-9102-FC395A46F695}">
      <dgm:prSet/>
      <dgm:spPr/>
      <dgm:t>
        <a:bodyPr/>
        <a:lstStyle/>
        <a:p>
          <a:r>
            <a:rPr lang="en-US" dirty="0"/>
            <a:t>the death talk</a:t>
          </a:r>
        </a:p>
      </dgm:t>
    </dgm:pt>
    <dgm:pt modelId="{B486D8FA-5C73-432A-9E9E-7577A7C92BB4}" type="parTrans" cxnId="{B6FA1A0E-E6F5-43D8-ADB6-3BFCE8C17D2F}">
      <dgm:prSet/>
      <dgm:spPr/>
      <dgm:t>
        <a:bodyPr/>
        <a:lstStyle/>
        <a:p>
          <a:endParaRPr lang="en-US"/>
        </a:p>
      </dgm:t>
    </dgm:pt>
    <dgm:pt modelId="{E77AB719-EBE1-4EA3-914B-9E775C49ABD2}" type="sibTrans" cxnId="{B6FA1A0E-E6F5-43D8-ADB6-3BFCE8C17D2F}">
      <dgm:prSet/>
      <dgm:spPr/>
      <dgm:t>
        <a:bodyPr/>
        <a:lstStyle/>
        <a:p>
          <a:endParaRPr lang="en-US"/>
        </a:p>
      </dgm:t>
    </dgm:pt>
    <dgm:pt modelId="{C791955E-88D6-49A2-A5A8-5EF0BF532A53}" type="pres">
      <dgm:prSet presAssocID="{1D4E59EF-6934-43EA-8BE6-3B17F36CCB4A}" presName="Name0" presStyleCnt="0">
        <dgm:presLayoutVars>
          <dgm:dir/>
          <dgm:animLvl val="lvl"/>
          <dgm:resizeHandles val="exact"/>
        </dgm:presLayoutVars>
      </dgm:prSet>
      <dgm:spPr/>
    </dgm:pt>
    <dgm:pt modelId="{B3277B1D-5E14-49C1-AA63-5FDC15C23859}" type="pres">
      <dgm:prSet presAssocID="{640ED2CD-D08C-4CB7-B7F1-F09817AE3602}" presName="linNode" presStyleCnt="0"/>
      <dgm:spPr/>
    </dgm:pt>
    <dgm:pt modelId="{3169F9F8-32B7-4021-842A-044DFE7377D3}" type="pres">
      <dgm:prSet presAssocID="{640ED2CD-D08C-4CB7-B7F1-F09817AE3602}" presName="parentText" presStyleLbl="alignNode1" presStyleIdx="0" presStyleCnt="3">
        <dgm:presLayoutVars>
          <dgm:chMax val="1"/>
          <dgm:bulletEnabled/>
        </dgm:presLayoutVars>
      </dgm:prSet>
      <dgm:spPr/>
    </dgm:pt>
    <dgm:pt modelId="{AC9AF7B6-A49B-49F5-9E8C-BDA044E7F1F7}" type="pres">
      <dgm:prSet presAssocID="{640ED2CD-D08C-4CB7-B7F1-F09817AE3602}" presName="descendantText" presStyleLbl="alignAccFollowNode1" presStyleIdx="0" presStyleCnt="3">
        <dgm:presLayoutVars>
          <dgm:bulletEnabled/>
        </dgm:presLayoutVars>
      </dgm:prSet>
      <dgm:spPr/>
    </dgm:pt>
    <dgm:pt modelId="{003881C9-150D-4674-8A54-686BA37F39CB}" type="pres">
      <dgm:prSet presAssocID="{3B997B10-1699-48E7-9DC0-B1EEDDA4B02A}" presName="sp" presStyleCnt="0"/>
      <dgm:spPr/>
    </dgm:pt>
    <dgm:pt modelId="{5460F4FC-7802-41DF-86FB-4A12648C8A48}" type="pres">
      <dgm:prSet presAssocID="{1ED626BA-628F-43AD-B6F3-E5560DEED36C}" presName="linNode" presStyleCnt="0"/>
      <dgm:spPr/>
    </dgm:pt>
    <dgm:pt modelId="{07B10DE0-A86C-4C49-AD16-B1A01BBB7F85}" type="pres">
      <dgm:prSet presAssocID="{1ED626BA-628F-43AD-B6F3-E5560DEED36C}" presName="parentText" presStyleLbl="alignNode1" presStyleIdx="1" presStyleCnt="3">
        <dgm:presLayoutVars>
          <dgm:chMax val="1"/>
          <dgm:bulletEnabled/>
        </dgm:presLayoutVars>
      </dgm:prSet>
      <dgm:spPr/>
    </dgm:pt>
    <dgm:pt modelId="{691368BE-525B-4867-B19C-D7ADEBE85B16}" type="pres">
      <dgm:prSet presAssocID="{1ED626BA-628F-43AD-B6F3-E5560DEED36C}" presName="descendantText" presStyleLbl="alignAccFollowNode1" presStyleIdx="1" presStyleCnt="3">
        <dgm:presLayoutVars>
          <dgm:bulletEnabled/>
        </dgm:presLayoutVars>
      </dgm:prSet>
      <dgm:spPr/>
    </dgm:pt>
    <dgm:pt modelId="{B1D86459-095D-4386-8B38-F3044D1338CB}" type="pres">
      <dgm:prSet presAssocID="{CF8DEF4A-4853-408A-91DB-C7BD6C177519}" presName="sp" presStyleCnt="0"/>
      <dgm:spPr/>
    </dgm:pt>
    <dgm:pt modelId="{A7E7C17F-CA8C-43D1-B032-F53EF7064DE6}" type="pres">
      <dgm:prSet presAssocID="{C09B3F8E-D340-4415-ADF5-906CFC7E279E}" presName="linNode" presStyleCnt="0"/>
      <dgm:spPr/>
    </dgm:pt>
    <dgm:pt modelId="{97087333-C92E-4CF5-9698-8C68B252ACF4}" type="pres">
      <dgm:prSet presAssocID="{C09B3F8E-D340-4415-ADF5-906CFC7E279E}" presName="parentText" presStyleLbl="alignNode1" presStyleIdx="2" presStyleCnt="3">
        <dgm:presLayoutVars>
          <dgm:chMax val="1"/>
          <dgm:bulletEnabled/>
        </dgm:presLayoutVars>
      </dgm:prSet>
      <dgm:spPr/>
    </dgm:pt>
    <dgm:pt modelId="{345FB7B6-3AEC-4D56-BA50-BEB48906C208}" type="pres">
      <dgm:prSet presAssocID="{C09B3F8E-D340-4415-ADF5-906CFC7E279E}" presName="descendantText" presStyleLbl="alignAccFollowNode1" presStyleIdx="2" presStyleCnt="3">
        <dgm:presLayoutVars>
          <dgm:bulletEnabled/>
        </dgm:presLayoutVars>
      </dgm:prSet>
      <dgm:spPr/>
    </dgm:pt>
  </dgm:ptLst>
  <dgm:cxnLst>
    <dgm:cxn modelId="{B6FA1A0E-E6F5-43D8-ADB6-3BFCE8C17D2F}" srcId="{C09B3F8E-D340-4415-ADF5-906CFC7E279E}" destId="{792AAD84-7262-4AAD-9102-FC395A46F695}" srcOrd="0" destOrd="0" parTransId="{B486D8FA-5C73-432A-9E9E-7577A7C92BB4}" sibTransId="{E77AB719-EBE1-4EA3-914B-9E775C49ABD2}"/>
    <dgm:cxn modelId="{8CCF1C1A-0E1C-48F6-81FD-35ECDA50CE68}" srcId="{1D4E59EF-6934-43EA-8BE6-3B17F36CCB4A}" destId="{640ED2CD-D08C-4CB7-B7F1-F09817AE3602}" srcOrd="0" destOrd="0" parTransId="{453D30A3-2512-4386-A3C6-36467C9683F9}" sibTransId="{3B997B10-1699-48E7-9DC0-B1EEDDA4B02A}"/>
    <dgm:cxn modelId="{FCB4522C-24F5-44C3-B704-E440F055D1CC}" type="presOf" srcId="{640ED2CD-D08C-4CB7-B7F1-F09817AE3602}" destId="{3169F9F8-32B7-4021-842A-044DFE7377D3}" srcOrd="0" destOrd="0" presId="urn:microsoft.com/office/officeart/2016/7/layout/VerticalSolidActionList"/>
    <dgm:cxn modelId="{8415E635-0992-4AAB-8F5F-04D19B8278C7}" type="presOf" srcId="{1ED626BA-628F-43AD-B6F3-E5560DEED36C}" destId="{07B10DE0-A86C-4C49-AD16-B1A01BBB7F85}" srcOrd="0" destOrd="0" presId="urn:microsoft.com/office/officeart/2016/7/layout/VerticalSolidActionList"/>
    <dgm:cxn modelId="{0CF6B845-7FA1-4233-A3F1-91F2B7DBCC5D}" type="presOf" srcId="{792AAD84-7262-4AAD-9102-FC395A46F695}" destId="{345FB7B6-3AEC-4D56-BA50-BEB48906C208}" srcOrd="0" destOrd="0" presId="urn:microsoft.com/office/officeart/2016/7/layout/VerticalSolidActionList"/>
    <dgm:cxn modelId="{96A5AF6B-4BB3-4210-992A-3AB3CF52EA29}" type="presOf" srcId="{A03367F9-32EF-42E7-A52F-311324C9336A}" destId="{AC9AF7B6-A49B-49F5-9E8C-BDA044E7F1F7}" srcOrd="0" destOrd="0" presId="urn:microsoft.com/office/officeart/2016/7/layout/VerticalSolidActionList"/>
    <dgm:cxn modelId="{BB0DB14C-4818-41DD-AD29-1695487303BE}" type="presOf" srcId="{78A6B9FF-586F-4131-A469-DABE7F37AE5F}" destId="{691368BE-525B-4867-B19C-D7ADEBE85B16}" srcOrd="0" destOrd="0" presId="urn:microsoft.com/office/officeart/2016/7/layout/VerticalSolidActionList"/>
    <dgm:cxn modelId="{EE06024E-5B09-4954-A263-03275222D4BD}" srcId="{1D4E59EF-6934-43EA-8BE6-3B17F36CCB4A}" destId="{C09B3F8E-D340-4415-ADF5-906CFC7E279E}" srcOrd="2" destOrd="0" parTransId="{DDB7DB00-88D2-48AB-938A-58053BF0DFA1}" sibTransId="{1C9180BB-B1A8-4326-992C-AE1A26CF20BD}"/>
    <dgm:cxn modelId="{B7896B6F-3E14-40E1-B7AF-096768FD2324}" type="presOf" srcId="{1D4E59EF-6934-43EA-8BE6-3B17F36CCB4A}" destId="{C791955E-88D6-49A2-A5A8-5EF0BF532A53}" srcOrd="0" destOrd="0" presId="urn:microsoft.com/office/officeart/2016/7/layout/VerticalSolidActionList"/>
    <dgm:cxn modelId="{CCEC1087-793B-4F78-BEC0-BDBAA8E744D2}" srcId="{1D4E59EF-6934-43EA-8BE6-3B17F36CCB4A}" destId="{1ED626BA-628F-43AD-B6F3-E5560DEED36C}" srcOrd="1" destOrd="0" parTransId="{91657809-18E2-4A7B-9AF5-A2AB1AD945C7}" sibTransId="{CF8DEF4A-4853-408A-91DB-C7BD6C177519}"/>
    <dgm:cxn modelId="{AF1BEDA5-1E20-4DC9-B22F-964960947F5C}" srcId="{1ED626BA-628F-43AD-B6F3-E5560DEED36C}" destId="{78A6B9FF-586F-4131-A469-DABE7F37AE5F}" srcOrd="0" destOrd="0" parTransId="{04AAD4C4-CCC5-4921-BF9B-2654C3626DA2}" sibTransId="{EFA14259-8596-4CBB-8BC5-B58FBEDD51D4}"/>
    <dgm:cxn modelId="{9A8143EB-57B8-4707-B844-A18DB07FBF1A}" srcId="{640ED2CD-D08C-4CB7-B7F1-F09817AE3602}" destId="{A03367F9-32EF-42E7-A52F-311324C9336A}" srcOrd="0" destOrd="0" parTransId="{F97FCD1C-B40E-436E-AFC8-DC06AC827874}" sibTransId="{54A3653C-920E-4826-B493-E1975D5424BF}"/>
    <dgm:cxn modelId="{BC277EED-7BBC-4038-9191-41C21EA26268}" type="presOf" srcId="{C09B3F8E-D340-4415-ADF5-906CFC7E279E}" destId="{97087333-C92E-4CF5-9698-8C68B252ACF4}" srcOrd="0" destOrd="0" presId="urn:microsoft.com/office/officeart/2016/7/layout/VerticalSolidActionList"/>
    <dgm:cxn modelId="{DE912889-256D-4269-8AD6-2C75447E515D}" type="presParOf" srcId="{C791955E-88D6-49A2-A5A8-5EF0BF532A53}" destId="{B3277B1D-5E14-49C1-AA63-5FDC15C23859}" srcOrd="0" destOrd="0" presId="urn:microsoft.com/office/officeart/2016/7/layout/VerticalSolidActionList"/>
    <dgm:cxn modelId="{BEF9D175-35D6-48D8-890B-057C5D58CDB6}" type="presParOf" srcId="{B3277B1D-5E14-49C1-AA63-5FDC15C23859}" destId="{3169F9F8-32B7-4021-842A-044DFE7377D3}" srcOrd="0" destOrd="0" presId="urn:microsoft.com/office/officeart/2016/7/layout/VerticalSolidActionList"/>
    <dgm:cxn modelId="{BD1E37B8-11C4-45A7-8D29-028DF2D02DF1}" type="presParOf" srcId="{B3277B1D-5E14-49C1-AA63-5FDC15C23859}" destId="{AC9AF7B6-A49B-49F5-9E8C-BDA044E7F1F7}" srcOrd="1" destOrd="0" presId="urn:microsoft.com/office/officeart/2016/7/layout/VerticalSolidActionList"/>
    <dgm:cxn modelId="{43FBF821-3196-4F1A-93F1-2F791E614580}" type="presParOf" srcId="{C791955E-88D6-49A2-A5A8-5EF0BF532A53}" destId="{003881C9-150D-4674-8A54-686BA37F39CB}" srcOrd="1" destOrd="0" presId="urn:microsoft.com/office/officeart/2016/7/layout/VerticalSolidActionList"/>
    <dgm:cxn modelId="{99088A3F-69AC-4BEF-809C-EAE1274A69CF}" type="presParOf" srcId="{C791955E-88D6-49A2-A5A8-5EF0BF532A53}" destId="{5460F4FC-7802-41DF-86FB-4A12648C8A48}" srcOrd="2" destOrd="0" presId="urn:microsoft.com/office/officeart/2016/7/layout/VerticalSolidActionList"/>
    <dgm:cxn modelId="{3125910C-5D7C-44D6-ACE5-D06097A5A29D}" type="presParOf" srcId="{5460F4FC-7802-41DF-86FB-4A12648C8A48}" destId="{07B10DE0-A86C-4C49-AD16-B1A01BBB7F85}" srcOrd="0" destOrd="0" presId="urn:microsoft.com/office/officeart/2016/7/layout/VerticalSolidActionList"/>
    <dgm:cxn modelId="{5B7F2CE3-7C65-41B6-B129-41D5EC75FF0A}" type="presParOf" srcId="{5460F4FC-7802-41DF-86FB-4A12648C8A48}" destId="{691368BE-525B-4867-B19C-D7ADEBE85B16}" srcOrd="1" destOrd="0" presId="urn:microsoft.com/office/officeart/2016/7/layout/VerticalSolidActionList"/>
    <dgm:cxn modelId="{53B60F9D-A648-4748-95DE-124AD4660F02}" type="presParOf" srcId="{C791955E-88D6-49A2-A5A8-5EF0BF532A53}" destId="{B1D86459-095D-4386-8B38-F3044D1338CB}" srcOrd="3" destOrd="0" presId="urn:microsoft.com/office/officeart/2016/7/layout/VerticalSolidActionList"/>
    <dgm:cxn modelId="{F7519D2A-6C08-40F2-A8EE-801469C68E2D}" type="presParOf" srcId="{C791955E-88D6-49A2-A5A8-5EF0BF532A53}" destId="{A7E7C17F-CA8C-43D1-B032-F53EF7064DE6}" srcOrd="4" destOrd="0" presId="urn:microsoft.com/office/officeart/2016/7/layout/VerticalSolidActionList"/>
    <dgm:cxn modelId="{116665D5-4281-45BA-B3B3-08BA7A552106}" type="presParOf" srcId="{A7E7C17F-CA8C-43D1-B032-F53EF7064DE6}" destId="{97087333-C92E-4CF5-9698-8C68B252ACF4}" srcOrd="0" destOrd="0" presId="urn:microsoft.com/office/officeart/2016/7/layout/VerticalSolidActionList"/>
    <dgm:cxn modelId="{CA078A1E-7360-40C8-8355-5240D61E7859}" type="presParOf" srcId="{A7E7C17F-CA8C-43D1-B032-F53EF7064DE6}" destId="{345FB7B6-3AEC-4D56-BA50-BEB48906C208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04AE98F-11AA-4CAF-8881-45B789331846}" type="doc">
      <dgm:prSet loTypeId="urn:microsoft.com/office/officeart/2008/layout/LinedList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4BB9FC4-F37C-4EEB-9D53-6759E07A4288}">
      <dgm:prSet/>
      <dgm:spPr/>
      <dgm:t>
        <a:bodyPr/>
        <a:lstStyle/>
        <a:p>
          <a:r>
            <a:rPr lang="en-US"/>
            <a:t>Sweat the small stuff</a:t>
          </a:r>
        </a:p>
      </dgm:t>
    </dgm:pt>
    <dgm:pt modelId="{84F30D10-273F-4949-B230-5F6D51930A7B}" type="parTrans" cxnId="{6B4C403F-F58C-4A15-8956-E8C30D106B39}">
      <dgm:prSet/>
      <dgm:spPr/>
      <dgm:t>
        <a:bodyPr/>
        <a:lstStyle/>
        <a:p>
          <a:endParaRPr lang="en-US"/>
        </a:p>
      </dgm:t>
    </dgm:pt>
    <dgm:pt modelId="{17115B25-27B4-4030-878D-5427680EB7B0}" type="sibTrans" cxnId="{6B4C403F-F58C-4A15-8956-E8C30D106B39}">
      <dgm:prSet/>
      <dgm:spPr/>
      <dgm:t>
        <a:bodyPr/>
        <a:lstStyle/>
        <a:p>
          <a:endParaRPr lang="en-US"/>
        </a:p>
      </dgm:t>
    </dgm:pt>
    <dgm:pt modelId="{6070F874-6C8A-40AB-9246-0904FC42A1BB}">
      <dgm:prSet/>
      <dgm:spPr/>
      <dgm:t>
        <a:bodyPr/>
        <a:lstStyle/>
        <a:p>
          <a:r>
            <a:rPr lang="en-US"/>
            <a:t>Quality vs. quantity</a:t>
          </a:r>
        </a:p>
      </dgm:t>
    </dgm:pt>
    <dgm:pt modelId="{2A9A4B0D-6AF7-4121-BA4E-DD0DEB395645}" type="parTrans" cxnId="{B9F1F890-DFFD-4AE4-A271-213AA38C59A8}">
      <dgm:prSet/>
      <dgm:spPr/>
      <dgm:t>
        <a:bodyPr/>
        <a:lstStyle/>
        <a:p>
          <a:endParaRPr lang="en-US"/>
        </a:p>
      </dgm:t>
    </dgm:pt>
    <dgm:pt modelId="{1AF77FD6-BA6E-4BA7-A519-8DEECD26682E}" type="sibTrans" cxnId="{B9F1F890-DFFD-4AE4-A271-213AA38C59A8}">
      <dgm:prSet/>
      <dgm:spPr/>
      <dgm:t>
        <a:bodyPr/>
        <a:lstStyle/>
        <a:p>
          <a:endParaRPr lang="en-US"/>
        </a:p>
      </dgm:t>
    </dgm:pt>
    <dgm:pt modelId="{EB350D5B-461E-495E-86BE-E67C7D5DE3C5}">
      <dgm:prSet/>
      <dgm:spPr/>
      <dgm:t>
        <a:bodyPr/>
        <a:lstStyle/>
        <a:p>
          <a:r>
            <a:rPr lang="en-US"/>
            <a:t>When to apply pressure</a:t>
          </a:r>
        </a:p>
      </dgm:t>
    </dgm:pt>
    <dgm:pt modelId="{0DC9FED3-0482-4540-9217-7BEF6B051363}" type="parTrans" cxnId="{0BC32BB0-D8DA-46E4-8EB1-8D27D57379E3}">
      <dgm:prSet/>
      <dgm:spPr/>
      <dgm:t>
        <a:bodyPr/>
        <a:lstStyle/>
        <a:p>
          <a:endParaRPr lang="en-US"/>
        </a:p>
      </dgm:t>
    </dgm:pt>
    <dgm:pt modelId="{767C2DE7-7BF8-4C43-AE25-44BD1BE95A79}" type="sibTrans" cxnId="{0BC32BB0-D8DA-46E4-8EB1-8D27D57379E3}">
      <dgm:prSet/>
      <dgm:spPr/>
      <dgm:t>
        <a:bodyPr/>
        <a:lstStyle/>
        <a:p>
          <a:endParaRPr lang="en-US"/>
        </a:p>
      </dgm:t>
    </dgm:pt>
    <dgm:pt modelId="{A102AEA1-F2F8-4505-BF92-698594AB0696}">
      <dgm:prSet/>
      <dgm:spPr/>
      <dgm:t>
        <a:bodyPr/>
        <a:lstStyle/>
        <a:p>
          <a:r>
            <a:rPr lang="en-US"/>
            <a:t>Sink or swim</a:t>
          </a:r>
        </a:p>
      </dgm:t>
    </dgm:pt>
    <dgm:pt modelId="{D13935E4-7E05-4817-A64A-6B9A387BDF7C}" type="parTrans" cxnId="{95DEF51B-4DF7-420F-88CF-90B0830B1B3A}">
      <dgm:prSet/>
      <dgm:spPr/>
      <dgm:t>
        <a:bodyPr/>
        <a:lstStyle/>
        <a:p>
          <a:endParaRPr lang="en-US"/>
        </a:p>
      </dgm:t>
    </dgm:pt>
    <dgm:pt modelId="{C6B65216-9A51-4288-B2D4-415950B5C01A}" type="sibTrans" cxnId="{95DEF51B-4DF7-420F-88CF-90B0830B1B3A}">
      <dgm:prSet/>
      <dgm:spPr/>
      <dgm:t>
        <a:bodyPr/>
        <a:lstStyle/>
        <a:p>
          <a:endParaRPr lang="en-US"/>
        </a:p>
      </dgm:t>
    </dgm:pt>
    <dgm:pt modelId="{9FDB7077-315A-43E1-8774-DD543C5D68E2}" type="pres">
      <dgm:prSet presAssocID="{A04AE98F-11AA-4CAF-8881-45B789331846}" presName="vert0" presStyleCnt="0">
        <dgm:presLayoutVars>
          <dgm:dir/>
          <dgm:animOne val="branch"/>
          <dgm:animLvl val="lvl"/>
        </dgm:presLayoutVars>
      </dgm:prSet>
      <dgm:spPr/>
    </dgm:pt>
    <dgm:pt modelId="{AB55612B-118B-4A3E-AD47-9BD29A56AB0A}" type="pres">
      <dgm:prSet presAssocID="{84BB9FC4-F37C-4EEB-9D53-6759E07A4288}" presName="thickLine" presStyleLbl="alignNode1" presStyleIdx="0" presStyleCnt="4"/>
      <dgm:spPr/>
    </dgm:pt>
    <dgm:pt modelId="{8E843952-2C32-46F8-8152-F27862CFEDFB}" type="pres">
      <dgm:prSet presAssocID="{84BB9FC4-F37C-4EEB-9D53-6759E07A4288}" presName="horz1" presStyleCnt="0"/>
      <dgm:spPr/>
    </dgm:pt>
    <dgm:pt modelId="{4B26D7CF-46F0-4A85-AD94-086A7883C414}" type="pres">
      <dgm:prSet presAssocID="{84BB9FC4-F37C-4EEB-9D53-6759E07A4288}" presName="tx1" presStyleLbl="revTx" presStyleIdx="0" presStyleCnt="4"/>
      <dgm:spPr/>
    </dgm:pt>
    <dgm:pt modelId="{BDDD025A-D2BC-4025-A92F-C0F796F63338}" type="pres">
      <dgm:prSet presAssocID="{84BB9FC4-F37C-4EEB-9D53-6759E07A4288}" presName="vert1" presStyleCnt="0"/>
      <dgm:spPr/>
    </dgm:pt>
    <dgm:pt modelId="{588B44EB-C049-483C-8D9B-72212A3E572E}" type="pres">
      <dgm:prSet presAssocID="{6070F874-6C8A-40AB-9246-0904FC42A1BB}" presName="thickLine" presStyleLbl="alignNode1" presStyleIdx="1" presStyleCnt="4"/>
      <dgm:spPr/>
    </dgm:pt>
    <dgm:pt modelId="{08C05AA4-4BCB-4D4F-89AC-69FCC7E99E98}" type="pres">
      <dgm:prSet presAssocID="{6070F874-6C8A-40AB-9246-0904FC42A1BB}" presName="horz1" presStyleCnt="0"/>
      <dgm:spPr/>
    </dgm:pt>
    <dgm:pt modelId="{6C1BF1C3-39C9-4F53-9090-CB31503B4439}" type="pres">
      <dgm:prSet presAssocID="{6070F874-6C8A-40AB-9246-0904FC42A1BB}" presName="tx1" presStyleLbl="revTx" presStyleIdx="1" presStyleCnt="4"/>
      <dgm:spPr/>
    </dgm:pt>
    <dgm:pt modelId="{FE1CBB0F-2230-4AEA-8FDE-FAA56602DF7E}" type="pres">
      <dgm:prSet presAssocID="{6070F874-6C8A-40AB-9246-0904FC42A1BB}" presName="vert1" presStyleCnt="0"/>
      <dgm:spPr/>
    </dgm:pt>
    <dgm:pt modelId="{377160CA-A734-458B-A5AE-CA9AD280790A}" type="pres">
      <dgm:prSet presAssocID="{EB350D5B-461E-495E-86BE-E67C7D5DE3C5}" presName="thickLine" presStyleLbl="alignNode1" presStyleIdx="2" presStyleCnt="4"/>
      <dgm:spPr/>
    </dgm:pt>
    <dgm:pt modelId="{22E90803-9C9B-4E2B-AD36-F004F798C05A}" type="pres">
      <dgm:prSet presAssocID="{EB350D5B-461E-495E-86BE-E67C7D5DE3C5}" presName="horz1" presStyleCnt="0"/>
      <dgm:spPr/>
    </dgm:pt>
    <dgm:pt modelId="{21833B4A-F22B-4D71-8FF1-F370F013F4D0}" type="pres">
      <dgm:prSet presAssocID="{EB350D5B-461E-495E-86BE-E67C7D5DE3C5}" presName="tx1" presStyleLbl="revTx" presStyleIdx="2" presStyleCnt="4"/>
      <dgm:spPr/>
    </dgm:pt>
    <dgm:pt modelId="{E90C7041-C2D8-4E42-864D-51DF24107D97}" type="pres">
      <dgm:prSet presAssocID="{EB350D5B-461E-495E-86BE-E67C7D5DE3C5}" presName="vert1" presStyleCnt="0"/>
      <dgm:spPr/>
    </dgm:pt>
    <dgm:pt modelId="{021E55F3-6B73-4721-8F54-D62D8256863C}" type="pres">
      <dgm:prSet presAssocID="{A102AEA1-F2F8-4505-BF92-698594AB0696}" presName="thickLine" presStyleLbl="alignNode1" presStyleIdx="3" presStyleCnt="4"/>
      <dgm:spPr/>
    </dgm:pt>
    <dgm:pt modelId="{4968B9E8-1BD2-4101-ABDB-15AA574ED3E3}" type="pres">
      <dgm:prSet presAssocID="{A102AEA1-F2F8-4505-BF92-698594AB0696}" presName="horz1" presStyleCnt="0"/>
      <dgm:spPr/>
    </dgm:pt>
    <dgm:pt modelId="{013DF572-539B-4523-9942-EB06472BDA18}" type="pres">
      <dgm:prSet presAssocID="{A102AEA1-F2F8-4505-BF92-698594AB0696}" presName="tx1" presStyleLbl="revTx" presStyleIdx="3" presStyleCnt="4"/>
      <dgm:spPr/>
    </dgm:pt>
    <dgm:pt modelId="{FE9F8E75-8D10-403E-AE79-FD2AF9BD82EC}" type="pres">
      <dgm:prSet presAssocID="{A102AEA1-F2F8-4505-BF92-698594AB0696}" presName="vert1" presStyleCnt="0"/>
      <dgm:spPr/>
    </dgm:pt>
  </dgm:ptLst>
  <dgm:cxnLst>
    <dgm:cxn modelId="{95DEF51B-4DF7-420F-88CF-90B0830B1B3A}" srcId="{A04AE98F-11AA-4CAF-8881-45B789331846}" destId="{A102AEA1-F2F8-4505-BF92-698594AB0696}" srcOrd="3" destOrd="0" parTransId="{D13935E4-7E05-4817-A64A-6B9A387BDF7C}" sibTransId="{C6B65216-9A51-4288-B2D4-415950B5C01A}"/>
    <dgm:cxn modelId="{6B4C403F-F58C-4A15-8956-E8C30D106B39}" srcId="{A04AE98F-11AA-4CAF-8881-45B789331846}" destId="{84BB9FC4-F37C-4EEB-9D53-6759E07A4288}" srcOrd="0" destOrd="0" parTransId="{84F30D10-273F-4949-B230-5F6D51930A7B}" sibTransId="{17115B25-27B4-4030-878D-5427680EB7B0}"/>
    <dgm:cxn modelId="{9EAF7F66-4A57-4E35-A0D4-7FF180008822}" type="presOf" srcId="{EB350D5B-461E-495E-86BE-E67C7D5DE3C5}" destId="{21833B4A-F22B-4D71-8FF1-F370F013F4D0}" srcOrd="0" destOrd="0" presId="urn:microsoft.com/office/officeart/2008/layout/LinedList"/>
    <dgm:cxn modelId="{EB729247-7BEE-4638-879B-35CC9CC46CE7}" type="presOf" srcId="{84BB9FC4-F37C-4EEB-9D53-6759E07A4288}" destId="{4B26D7CF-46F0-4A85-AD94-086A7883C414}" srcOrd="0" destOrd="0" presId="urn:microsoft.com/office/officeart/2008/layout/LinedList"/>
    <dgm:cxn modelId="{B9F1F890-DFFD-4AE4-A271-213AA38C59A8}" srcId="{A04AE98F-11AA-4CAF-8881-45B789331846}" destId="{6070F874-6C8A-40AB-9246-0904FC42A1BB}" srcOrd="1" destOrd="0" parTransId="{2A9A4B0D-6AF7-4121-BA4E-DD0DEB395645}" sibTransId="{1AF77FD6-BA6E-4BA7-A519-8DEECD26682E}"/>
    <dgm:cxn modelId="{0A6BBB9B-74C9-42B6-846B-9ECA2B6B2D58}" type="presOf" srcId="{A102AEA1-F2F8-4505-BF92-698594AB0696}" destId="{013DF572-539B-4523-9942-EB06472BDA18}" srcOrd="0" destOrd="0" presId="urn:microsoft.com/office/officeart/2008/layout/LinedList"/>
    <dgm:cxn modelId="{01B100A8-0077-40DE-87E4-3E7D21E63A3B}" type="presOf" srcId="{A04AE98F-11AA-4CAF-8881-45B789331846}" destId="{9FDB7077-315A-43E1-8774-DD543C5D68E2}" srcOrd="0" destOrd="0" presId="urn:microsoft.com/office/officeart/2008/layout/LinedList"/>
    <dgm:cxn modelId="{0BC32BB0-D8DA-46E4-8EB1-8D27D57379E3}" srcId="{A04AE98F-11AA-4CAF-8881-45B789331846}" destId="{EB350D5B-461E-495E-86BE-E67C7D5DE3C5}" srcOrd="2" destOrd="0" parTransId="{0DC9FED3-0482-4540-9217-7BEF6B051363}" sibTransId="{767C2DE7-7BF8-4C43-AE25-44BD1BE95A79}"/>
    <dgm:cxn modelId="{74A3BFB5-5BF9-4491-8D10-9A261DA3471F}" type="presOf" srcId="{6070F874-6C8A-40AB-9246-0904FC42A1BB}" destId="{6C1BF1C3-39C9-4F53-9090-CB31503B4439}" srcOrd="0" destOrd="0" presId="urn:microsoft.com/office/officeart/2008/layout/LinedList"/>
    <dgm:cxn modelId="{80958132-D00C-4F4D-AFF8-C234F37ABB82}" type="presParOf" srcId="{9FDB7077-315A-43E1-8774-DD543C5D68E2}" destId="{AB55612B-118B-4A3E-AD47-9BD29A56AB0A}" srcOrd="0" destOrd="0" presId="urn:microsoft.com/office/officeart/2008/layout/LinedList"/>
    <dgm:cxn modelId="{8B0B8E53-0E1A-4208-832A-7A2F699B491C}" type="presParOf" srcId="{9FDB7077-315A-43E1-8774-DD543C5D68E2}" destId="{8E843952-2C32-46F8-8152-F27862CFEDFB}" srcOrd="1" destOrd="0" presId="urn:microsoft.com/office/officeart/2008/layout/LinedList"/>
    <dgm:cxn modelId="{25A661E6-0404-40B9-99B2-0C914B132142}" type="presParOf" srcId="{8E843952-2C32-46F8-8152-F27862CFEDFB}" destId="{4B26D7CF-46F0-4A85-AD94-086A7883C414}" srcOrd="0" destOrd="0" presId="urn:microsoft.com/office/officeart/2008/layout/LinedList"/>
    <dgm:cxn modelId="{47D92FEA-9FFB-4F06-88E3-8AF3E01375B2}" type="presParOf" srcId="{8E843952-2C32-46F8-8152-F27862CFEDFB}" destId="{BDDD025A-D2BC-4025-A92F-C0F796F63338}" srcOrd="1" destOrd="0" presId="urn:microsoft.com/office/officeart/2008/layout/LinedList"/>
    <dgm:cxn modelId="{354BCD55-C8CF-43C7-BD37-BAB5BA5B9784}" type="presParOf" srcId="{9FDB7077-315A-43E1-8774-DD543C5D68E2}" destId="{588B44EB-C049-483C-8D9B-72212A3E572E}" srcOrd="2" destOrd="0" presId="urn:microsoft.com/office/officeart/2008/layout/LinedList"/>
    <dgm:cxn modelId="{8158D1EC-0A20-4213-B2B6-99A7F7C11B2F}" type="presParOf" srcId="{9FDB7077-315A-43E1-8774-DD543C5D68E2}" destId="{08C05AA4-4BCB-4D4F-89AC-69FCC7E99E98}" srcOrd="3" destOrd="0" presId="urn:microsoft.com/office/officeart/2008/layout/LinedList"/>
    <dgm:cxn modelId="{0C6621F9-DAB7-4EB8-B8FD-9398B3CD863E}" type="presParOf" srcId="{08C05AA4-4BCB-4D4F-89AC-69FCC7E99E98}" destId="{6C1BF1C3-39C9-4F53-9090-CB31503B4439}" srcOrd="0" destOrd="0" presId="urn:microsoft.com/office/officeart/2008/layout/LinedList"/>
    <dgm:cxn modelId="{37946E79-A587-4FB9-A143-BC3FF6FEDBD0}" type="presParOf" srcId="{08C05AA4-4BCB-4D4F-89AC-69FCC7E99E98}" destId="{FE1CBB0F-2230-4AEA-8FDE-FAA56602DF7E}" srcOrd="1" destOrd="0" presId="urn:microsoft.com/office/officeart/2008/layout/LinedList"/>
    <dgm:cxn modelId="{41C9A076-A806-48C2-BD66-502BD5241950}" type="presParOf" srcId="{9FDB7077-315A-43E1-8774-DD543C5D68E2}" destId="{377160CA-A734-458B-A5AE-CA9AD280790A}" srcOrd="4" destOrd="0" presId="urn:microsoft.com/office/officeart/2008/layout/LinedList"/>
    <dgm:cxn modelId="{38CA63AB-CAA5-4B6E-8A23-B5CADD374F46}" type="presParOf" srcId="{9FDB7077-315A-43E1-8774-DD543C5D68E2}" destId="{22E90803-9C9B-4E2B-AD36-F004F798C05A}" srcOrd="5" destOrd="0" presId="urn:microsoft.com/office/officeart/2008/layout/LinedList"/>
    <dgm:cxn modelId="{F4DEF104-240A-468B-82C2-D88469901E36}" type="presParOf" srcId="{22E90803-9C9B-4E2B-AD36-F004F798C05A}" destId="{21833B4A-F22B-4D71-8FF1-F370F013F4D0}" srcOrd="0" destOrd="0" presId="urn:microsoft.com/office/officeart/2008/layout/LinedList"/>
    <dgm:cxn modelId="{7F4E119F-C5C0-4FB8-8087-DA2693ED35BE}" type="presParOf" srcId="{22E90803-9C9B-4E2B-AD36-F004F798C05A}" destId="{E90C7041-C2D8-4E42-864D-51DF24107D97}" srcOrd="1" destOrd="0" presId="urn:microsoft.com/office/officeart/2008/layout/LinedList"/>
    <dgm:cxn modelId="{9916F8AB-4041-47E5-9A45-2CC3EF6AEF30}" type="presParOf" srcId="{9FDB7077-315A-43E1-8774-DD543C5D68E2}" destId="{021E55F3-6B73-4721-8F54-D62D8256863C}" srcOrd="6" destOrd="0" presId="urn:microsoft.com/office/officeart/2008/layout/LinedList"/>
    <dgm:cxn modelId="{99DB8B6A-8780-43D8-98D7-A572ADC12155}" type="presParOf" srcId="{9FDB7077-315A-43E1-8774-DD543C5D68E2}" destId="{4968B9E8-1BD2-4101-ABDB-15AA574ED3E3}" srcOrd="7" destOrd="0" presId="urn:microsoft.com/office/officeart/2008/layout/LinedList"/>
    <dgm:cxn modelId="{7F7E7508-4CA7-4A8E-939B-257AC02D69E0}" type="presParOf" srcId="{4968B9E8-1BD2-4101-ABDB-15AA574ED3E3}" destId="{013DF572-539B-4523-9942-EB06472BDA18}" srcOrd="0" destOrd="0" presId="urn:microsoft.com/office/officeart/2008/layout/LinedList"/>
    <dgm:cxn modelId="{B408EFF1-9E11-4BC3-B888-2ED0D09A0193}" type="presParOf" srcId="{4968B9E8-1BD2-4101-ABDB-15AA574ED3E3}" destId="{FE9F8E75-8D10-403E-AE79-FD2AF9BD82E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9F125809-A3A0-43E7-B489-F204D7B4E890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6D8AD72-E6B0-49B0-9657-707928570800}">
      <dgm:prSet/>
      <dgm:spPr/>
      <dgm:t>
        <a:bodyPr/>
        <a:lstStyle/>
        <a:p>
          <a:pPr>
            <a:defRPr cap="all"/>
          </a:pPr>
          <a:r>
            <a:rPr lang="en-US"/>
            <a:t>What do you want them to be proficient in?</a:t>
          </a:r>
        </a:p>
      </dgm:t>
    </dgm:pt>
    <dgm:pt modelId="{D74E3067-5F73-4482-90AB-88B4D6CBF8D0}" type="parTrans" cxnId="{CA8C163E-44AD-4704-8348-9C25A471763B}">
      <dgm:prSet/>
      <dgm:spPr/>
      <dgm:t>
        <a:bodyPr/>
        <a:lstStyle/>
        <a:p>
          <a:endParaRPr lang="en-US"/>
        </a:p>
      </dgm:t>
    </dgm:pt>
    <dgm:pt modelId="{3CA721FB-B176-400B-94EF-7D3B5C44800D}" type="sibTrans" cxnId="{CA8C163E-44AD-4704-8348-9C25A471763B}">
      <dgm:prSet/>
      <dgm:spPr/>
      <dgm:t>
        <a:bodyPr/>
        <a:lstStyle/>
        <a:p>
          <a:endParaRPr lang="en-US"/>
        </a:p>
      </dgm:t>
    </dgm:pt>
    <dgm:pt modelId="{4F531C7C-B812-4FC6-8671-436EB681EAF1}">
      <dgm:prSet/>
      <dgm:spPr/>
      <dgm:t>
        <a:bodyPr/>
        <a:lstStyle/>
        <a:p>
          <a:pPr>
            <a:defRPr cap="all"/>
          </a:pPr>
          <a:r>
            <a:rPr lang="en-US"/>
            <a:t>Do you use SMART goals?</a:t>
          </a:r>
        </a:p>
      </dgm:t>
    </dgm:pt>
    <dgm:pt modelId="{D1F9513C-4E66-45FC-9AF5-BB0E5EDD7B77}" type="parTrans" cxnId="{285C6795-7365-4631-8A8C-FEEC87335912}">
      <dgm:prSet/>
      <dgm:spPr/>
      <dgm:t>
        <a:bodyPr/>
        <a:lstStyle/>
        <a:p>
          <a:endParaRPr lang="en-US"/>
        </a:p>
      </dgm:t>
    </dgm:pt>
    <dgm:pt modelId="{E3EC6E40-61F8-4BD5-A625-F498DFF2714D}" type="sibTrans" cxnId="{285C6795-7365-4631-8A8C-FEEC87335912}">
      <dgm:prSet/>
      <dgm:spPr/>
      <dgm:t>
        <a:bodyPr/>
        <a:lstStyle/>
        <a:p>
          <a:endParaRPr lang="en-US"/>
        </a:p>
      </dgm:t>
    </dgm:pt>
    <dgm:pt modelId="{24EED1CB-2DAD-40CE-80C6-3A0EE2A6758B}">
      <dgm:prSet/>
      <dgm:spPr/>
      <dgm:t>
        <a:bodyPr/>
        <a:lstStyle/>
        <a:p>
          <a:pPr>
            <a:defRPr cap="all"/>
          </a:pPr>
          <a:r>
            <a:rPr lang="en-US"/>
            <a:t>Having a defined endpoint makes it possible to achieve success.</a:t>
          </a:r>
        </a:p>
      </dgm:t>
    </dgm:pt>
    <dgm:pt modelId="{9E71623C-047D-4BA7-8A3F-571E503A5083}" type="parTrans" cxnId="{38532695-B786-447E-AEE5-AC998DFE89EA}">
      <dgm:prSet/>
      <dgm:spPr/>
      <dgm:t>
        <a:bodyPr/>
        <a:lstStyle/>
        <a:p>
          <a:endParaRPr lang="en-US"/>
        </a:p>
      </dgm:t>
    </dgm:pt>
    <dgm:pt modelId="{0A418F1D-3585-4BFC-8A57-82B2F4DF16A2}" type="sibTrans" cxnId="{38532695-B786-447E-AEE5-AC998DFE89EA}">
      <dgm:prSet/>
      <dgm:spPr/>
      <dgm:t>
        <a:bodyPr/>
        <a:lstStyle/>
        <a:p>
          <a:endParaRPr lang="en-US"/>
        </a:p>
      </dgm:t>
    </dgm:pt>
    <dgm:pt modelId="{E9B2F031-A1CA-4515-A4A0-73E27AB126CC}">
      <dgm:prSet/>
      <dgm:spPr/>
      <dgm:t>
        <a:bodyPr/>
        <a:lstStyle/>
        <a:p>
          <a:pPr>
            <a:defRPr cap="all"/>
          </a:pPr>
          <a:r>
            <a:rPr lang="en-US"/>
            <a:t>Be motivated and have a clear vision.</a:t>
          </a:r>
        </a:p>
      </dgm:t>
    </dgm:pt>
    <dgm:pt modelId="{BCF3C326-7ADF-46E1-8090-6BEDB5624BCE}" type="parTrans" cxnId="{52EFF1C7-CD86-47A0-8004-D18A28C5AE97}">
      <dgm:prSet/>
      <dgm:spPr/>
      <dgm:t>
        <a:bodyPr/>
        <a:lstStyle/>
        <a:p>
          <a:endParaRPr lang="en-US"/>
        </a:p>
      </dgm:t>
    </dgm:pt>
    <dgm:pt modelId="{EE862D1F-BB64-4D43-B742-EEBBEE14E875}" type="sibTrans" cxnId="{52EFF1C7-CD86-47A0-8004-D18A28C5AE97}">
      <dgm:prSet/>
      <dgm:spPr/>
      <dgm:t>
        <a:bodyPr/>
        <a:lstStyle/>
        <a:p>
          <a:endParaRPr lang="en-US"/>
        </a:p>
      </dgm:t>
    </dgm:pt>
    <dgm:pt modelId="{E995695C-EBB5-46B9-99AB-7C5FE3CD0DAC}">
      <dgm:prSet/>
      <dgm:spPr/>
      <dgm:t>
        <a:bodyPr/>
        <a:lstStyle/>
        <a:p>
          <a:pPr>
            <a:defRPr cap="all"/>
          </a:pPr>
          <a:r>
            <a:rPr lang="en-US"/>
            <a:t>Promote buy-in to YOUR system.</a:t>
          </a:r>
        </a:p>
      </dgm:t>
    </dgm:pt>
    <dgm:pt modelId="{3FFB09AA-4B1F-4EA2-84C4-903E1A8F77C0}" type="parTrans" cxnId="{D6493EF6-056A-4797-AF77-096A653A349D}">
      <dgm:prSet/>
      <dgm:spPr/>
      <dgm:t>
        <a:bodyPr/>
        <a:lstStyle/>
        <a:p>
          <a:endParaRPr lang="en-US"/>
        </a:p>
      </dgm:t>
    </dgm:pt>
    <dgm:pt modelId="{C8F48537-7146-4031-A0E1-DB16DCA29619}" type="sibTrans" cxnId="{D6493EF6-056A-4797-AF77-096A653A349D}">
      <dgm:prSet/>
      <dgm:spPr/>
      <dgm:t>
        <a:bodyPr/>
        <a:lstStyle/>
        <a:p>
          <a:endParaRPr lang="en-US"/>
        </a:p>
      </dgm:t>
    </dgm:pt>
    <dgm:pt modelId="{BE329FC8-6057-4059-B444-6C59FE282836}" type="pres">
      <dgm:prSet presAssocID="{9F125809-A3A0-43E7-B489-F204D7B4E890}" presName="linear" presStyleCnt="0">
        <dgm:presLayoutVars>
          <dgm:animLvl val="lvl"/>
          <dgm:resizeHandles val="exact"/>
        </dgm:presLayoutVars>
      </dgm:prSet>
      <dgm:spPr/>
    </dgm:pt>
    <dgm:pt modelId="{45502F7E-D4FE-4AAC-A17B-AD7080C45594}" type="pres">
      <dgm:prSet presAssocID="{16D8AD72-E6B0-49B0-9657-70792857080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102D915-3A0F-44CA-BA20-773AA1D767EB}" type="pres">
      <dgm:prSet presAssocID="{3CA721FB-B176-400B-94EF-7D3B5C44800D}" presName="spacer" presStyleCnt="0"/>
      <dgm:spPr/>
    </dgm:pt>
    <dgm:pt modelId="{479895D1-9C94-4E91-9A20-EC552081B815}" type="pres">
      <dgm:prSet presAssocID="{4F531C7C-B812-4FC6-8671-436EB681EAF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1EA90180-7568-4549-B2CE-7EEFFF761F24}" type="pres">
      <dgm:prSet presAssocID="{E3EC6E40-61F8-4BD5-A625-F498DFF2714D}" presName="spacer" presStyleCnt="0"/>
      <dgm:spPr/>
    </dgm:pt>
    <dgm:pt modelId="{A99F34F7-01BD-47B4-8681-8C211DACBFFC}" type="pres">
      <dgm:prSet presAssocID="{24EED1CB-2DAD-40CE-80C6-3A0EE2A6758B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13285CD1-32C2-4327-B560-3081D546A5EB}" type="pres">
      <dgm:prSet presAssocID="{0A418F1D-3585-4BFC-8A57-82B2F4DF16A2}" presName="spacer" presStyleCnt="0"/>
      <dgm:spPr/>
    </dgm:pt>
    <dgm:pt modelId="{6601993D-12B7-4902-BF92-2B4144B7F5C2}" type="pres">
      <dgm:prSet presAssocID="{E9B2F031-A1CA-4515-A4A0-73E27AB126C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C6C2ECA-6ECC-4917-B1CA-7827A06EACAD}" type="pres">
      <dgm:prSet presAssocID="{EE862D1F-BB64-4D43-B742-EEBBEE14E875}" presName="spacer" presStyleCnt="0"/>
      <dgm:spPr/>
    </dgm:pt>
    <dgm:pt modelId="{CC021832-0806-4B50-AE0C-07AB0DA33387}" type="pres">
      <dgm:prSet presAssocID="{E995695C-EBB5-46B9-99AB-7C5FE3CD0DAC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9E0FD407-4548-48EB-B79C-059ADBBCC46B}" type="presOf" srcId="{9F125809-A3A0-43E7-B489-F204D7B4E890}" destId="{BE329FC8-6057-4059-B444-6C59FE282836}" srcOrd="0" destOrd="0" presId="urn:microsoft.com/office/officeart/2005/8/layout/vList2"/>
    <dgm:cxn modelId="{CA8C163E-44AD-4704-8348-9C25A471763B}" srcId="{9F125809-A3A0-43E7-B489-F204D7B4E890}" destId="{16D8AD72-E6B0-49B0-9657-707928570800}" srcOrd="0" destOrd="0" parTransId="{D74E3067-5F73-4482-90AB-88B4D6CBF8D0}" sibTransId="{3CA721FB-B176-400B-94EF-7D3B5C44800D}"/>
    <dgm:cxn modelId="{FF091A51-EA3D-42F4-9F10-6696D351B90D}" type="presOf" srcId="{16D8AD72-E6B0-49B0-9657-707928570800}" destId="{45502F7E-D4FE-4AAC-A17B-AD7080C45594}" srcOrd="0" destOrd="0" presId="urn:microsoft.com/office/officeart/2005/8/layout/vList2"/>
    <dgm:cxn modelId="{D5F97282-A78C-4670-841E-A549BBD828F2}" type="presOf" srcId="{E9B2F031-A1CA-4515-A4A0-73E27AB126CC}" destId="{6601993D-12B7-4902-BF92-2B4144B7F5C2}" srcOrd="0" destOrd="0" presId="urn:microsoft.com/office/officeart/2005/8/layout/vList2"/>
    <dgm:cxn modelId="{38532695-B786-447E-AEE5-AC998DFE89EA}" srcId="{9F125809-A3A0-43E7-B489-F204D7B4E890}" destId="{24EED1CB-2DAD-40CE-80C6-3A0EE2A6758B}" srcOrd="2" destOrd="0" parTransId="{9E71623C-047D-4BA7-8A3F-571E503A5083}" sibTransId="{0A418F1D-3585-4BFC-8A57-82B2F4DF16A2}"/>
    <dgm:cxn modelId="{285C6795-7365-4631-8A8C-FEEC87335912}" srcId="{9F125809-A3A0-43E7-B489-F204D7B4E890}" destId="{4F531C7C-B812-4FC6-8671-436EB681EAF1}" srcOrd="1" destOrd="0" parTransId="{D1F9513C-4E66-45FC-9AF5-BB0E5EDD7B77}" sibTransId="{E3EC6E40-61F8-4BD5-A625-F498DFF2714D}"/>
    <dgm:cxn modelId="{52EFF1C7-CD86-47A0-8004-D18A28C5AE97}" srcId="{9F125809-A3A0-43E7-B489-F204D7B4E890}" destId="{E9B2F031-A1CA-4515-A4A0-73E27AB126CC}" srcOrd="3" destOrd="0" parTransId="{BCF3C326-7ADF-46E1-8090-6BEDB5624BCE}" sibTransId="{EE862D1F-BB64-4D43-B742-EEBBEE14E875}"/>
    <dgm:cxn modelId="{FF68C9F4-016C-43D4-9A46-AB60D024F923}" type="presOf" srcId="{4F531C7C-B812-4FC6-8671-436EB681EAF1}" destId="{479895D1-9C94-4E91-9A20-EC552081B815}" srcOrd="0" destOrd="0" presId="urn:microsoft.com/office/officeart/2005/8/layout/vList2"/>
    <dgm:cxn modelId="{5979A6F5-AC74-4595-9996-4701F8828B95}" type="presOf" srcId="{24EED1CB-2DAD-40CE-80C6-3A0EE2A6758B}" destId="{A99F34F7-01BD-47B4-8681-8C211DACBFFC}" srcOrd="0" destOrd="0" presId="urn:microsoft.com/office/officeart/2005/8/layout/vList2"/>
    <dgm:cxn modelId="{D6493EF6-056A-4797-AF77-096A653A349D}" srcId="{9F125809-A3A0-43E7-B489-F204D7B4E890}" destId="{E995695C-EBB5-46B9-99AB-7C5FE3CD0DAC}" srcOrd="4" destOrd="0" parTransId="{3FFB09AA-4B1F-4EA2-84C4-903E1A8F77C0}" sibTransId="{C8F48537-7146-4031-A0E1-DB16DCA29619}"/>
    <dgm:cxn modelId="{FC4F3CFB-5E0F-467C-A11A-F090429360B6}" type="presOf" srcId="{E995695C-EBB5-46B9-99AB-7C5FE3CD0DAC}" destId="{CC021832-0806-4B50-AE0C-07AB0DA33387}" srcOrd="0" destOrd="0" presId="urn:microsoft.com/office/officeart/2005/8/layout/vList2"/>
    <dgm:cxn modelId="{954170E9-5B8C-4034-9C2B-3584A183D1D8}" type="presParOf" srcId="{BE329FC8-6057-4059-B444-6C59FE282836}" destId="{45502F7E-D4FE-4AAC-A17B-AD7080C45594}" srcOrd="0" destOrd="0" presId="urn:microsoft.com/office/officeart/2005/8/layout/vList2"/>
    <dgm:cxn modelId="{B62673D4-45E2-4B21-886D-EB5208F38C16}" type="presParOf" srcId="{BE329FC8-6057-4059-B444-6C59FE282836}" destId="{2102D915-3A0F-44CA-BA20-773AA1D767EB}" srcOrd="1" destOrd="0" presId="urn:microsoft.com/office/officeart/2005/8/layout/vList2"/>
    <dgm:cxn modelId="{E27351E8-3B59-45E3-8BF9-DABC27333BD3}" type="presParOf" srcId="{BE329FC8-6057-4059-B444-6C59FE282836}" destId="{479895D1-9C94-4E91-9A20-EC552081B815}" srcOrd="2" destOrd="0" presId="urn:microsoft.com/office/officeart/2005/8/layout/vList2"/>
    <dgm:cxn modelId="{7DC64B59-D62C-4EB3-BEC2-E5F2E6436C63}" type="presParOf" srcId="{BE329FC8-6057-4059-B444-6C59FE282836}" destId="{1EA90180-7568-4549-B2CE-7EEFFF761F24}" srcOrd="3" destOrd="0" presId="urn:microsoft.com/office/officeart/2005/8/layout/vList2"/>
    <dgm:cxn modelId="{33DA0D44-85D4-4288-8E03-7E0BB5A0B542}" type="presParOf" srcId="{BE329FC8-6057-4059-B444-6C59FE282836}" destId="{A99F34F7-01BD-47B4-8681-8C211DACBFFC}" srcOrd="4" destOrd="0" presId="urn:microsoft.com/office/officeart/2005/8/layout/vList2"/>
    <dgm:cxn modelId="{CF88CF78-CC06-4159-9985-F8E2891326AC}" type="presParOf" srcId="{BE329FC8-6057-4059-B444-6C59FE282836}" destId="{13285CD1-32C2-4327-B560-3081D546A5EB}" srcOrd="5" destOrd="0" presId="urn:microsoft.com/office/officeart/2005/8/layout/vList2"/>
    <dgm:cxn modelId="{284AC834-098C-47A8-AA5A-1A5797980BD6}" type="presParOf" srcId="{BE329FC8-6057-4059-B444-6C59FE282836}" destId="{6601993D-12B7-4902-BF92-2B4144B7F5C2}" srcOrd="6" destOrd="0" presId="urn:microsoft.com/office/officeart/2005/8/layout/vList2"/>
    <dgm:cxn modelId="{CC8120F0-83CD-46F6-B9C7-5C76B3AA7008}" type="presParOf" srcId="{BE329FC8-6057-4059-B444-6C59FE282836}" destId="{0C6C2ECA-6ECC-4917-B1CA-7827A06EACAD}" srcOrd="7" destOrd="0" presId="urn:microsoft.com/office/officeart/2005/8/layout/vList2"/>
    <dgm:cxn modelId="{B600A9A8-D4EA-44CF-B065-CB142CEA161C}" type="presParOf" srcId="{BE329FC8-6057-4059-B444-6C59FE282836}" destId="{CC021832-0806-4B50-AE0C-07AB0DA33387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A960BFC-B982-45D1-BEEF-BEC321E3E17A}" type="doc">
      <dgm:prSet loTypeId="urn:microsoft.com/office/officeart/2005/8/layout/hierarchy1" loCatId="hierarchy" qsTypeId="urn:microsoft.com/office/officeart/2005/8/quickstyle/simple3" qsCatId="simple" csTypeId="urn:microsoft.com/office/officeart/2005/8/colors/accent6_2" csCatId="accent6"/>
      <dgm:spPr/>
      <dgm:t>
        <a:bodyPr/>
        <a:lstStyle/>
        <a:p>
          <a:endParaRPr lang="en-US"/>
        </a:p>
      </dgm:t>
    </dgm:pt>
    <dgm:pt modelId="{3A1E4BDA-D62B-434B-A3AF-DF1BDC567353}">
      <dgm:prSet/>
      <dgm:spPr/>
      <dgm:t>
        <a:bodyPr/>
        <a:lstStyle/>
        <a:p>
          <a:r>
            <a:rPr lang="en-US"/>
            <a:t>One size doesn’t fit all</a:t>
          </a:r>
        </a:p>
      </dgm:t>
    </dgm:pt>
    <dgm:pt modelId="{F2D72100-D7FC-4A72-9F0D-C49387A51278}" type="parTrans" cxnId="{0B636FE7-50AF-4EC4-B3AF-64FFFEDE49CD}">
      <dgm:prSet/>
      <dgm:spPr/>
      <dgm:t>
        <a:bodyPr/>
        <a:lstStyle/>
        <a:p>
          <a:endParaRPr lang="en-US"/>
        </a:p>
      </dgm:t>
    </dgm:pt>
    <dgm:pt modelId="{6C67D5D6-15E6-4289-A90E-724EAB19B6C4}" type="sibTrans" cxnId="{0B636FE7-50AF-4EC4-B3AF-64FFFEDE49CD}">
      <dgm:prSet/>
      <dgm:spPr/>
      <dgm:t>
        <a:bodyPr/>
        <a:lstStyle/>
        <a:p>
          <a:endParaRPr lang="en-US"/>
        </a:p>
      </dgm:t>
    </dgm:pt>
    <dgm:pt modelId="{2A0F400A-7A01-4229-872E-795B080AB446}">
      <dgm:prSet/>
      <dgm:spPr/>
      <dgm:t>
        <a:bodyPr/>
        <a:lstStyle/>
        <a:p>
          <a:r>
            <a:rPr lang="en-US"/>
            <a:t>Test your trainee</a:t>
          </a:r>
        </a:p>
      </dgm:t>
    </dgm:pt>
    <dgm:pt modelId="{022F10D8-9548-49CD-A23A-66CE381B8215}" type="parTrans" cxnId="{BEC63456-3CDE-4230-84A2-DEA7958B10C4}">
      <dgm:prSet/>
      <dgm:spPr/>
      <dgm:t>
        <a:bodyPr/>
        <a:lstStyle/>
        <a:p>
          <a:endParaRPr lang="en-US"/>
        </a:p>
      </dgm:t>
    </dgm:pt>
    <dgm:pt modelId="{972C63B9-D236-4BE6-90FD-D8B6314155FB}" type="sibTrans" cxnId="{BEC63456-3CDE-4230-84A2-DEA7958B10C4}">
      <dgm:prSet/>
      <dgm:spPr/>
      <dgm:t>
        <a:bodyPr/>
        <a:lstStyle/>
        <a:p>
          <a:endParaRPr lang="en-US"/>
        </a:p>
      </dgm:t>
    </dgm:pt>
    <dgm:pt modelId="{5D5F08E1-5D30-440F-8015-09534A312743}">
      <dgm:prSet/>
      <dgm:spPr/>
      <dgm:t>
        <a:bodyPr/>
        <a:lstStyle/>
        <a:p>
          <a:r>
            <a:rPr lang="en-US"/>
            <a:t>Adaptive learning system (open learning system)</a:t>
          </a:r>
        </a:p>
      </dgm:t>
    </dgm:pt>
    <dgm:pt modelId="{D2D695BC-443D-4160-A922-FAAEB499CD29}" type="parTrans" cxnId="{E3762642-ED1E-4C1B-93CE-5B6F05BE1137}">
      <dgm:prSet/>
      <dgm:spPr/>
      <dgm:t>
        <a:bodyPr/>
        <a:lstStyle/>
        <a:p>
          <a:endParaRPr lang="en-US"/>
        </a:p>
      </dgm:t>
    </dgm:pt>
    <dgm:pt modelId="{B00B0080-7253-410E-9C76-C72DB798D661}" type="sibTrans" cxnId="{E3762642-ED1E-4C1B-93CE-5B6F05BE1137}">
      <dgm:prSet/>
      <dgm:spPr/>
      <dgm:t>
        <a:bodyPr/>
        <a:lstStyle/>
        <a:p>
          <a:endParaRPr lang="en-US"/>
        </a:p>
      </dgm:t>
    </dgm:pt>
    <dgm:pt modelId="{01CF7931-4C07-415A-A32E-066EAF772C6F}" type="pres">
      <dgm:prSet presAssocID="{5A960BFC-B982-45D1-BEEF-BEC321E3E17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9C07175-1321-4577-9A58-1B1521FB6D60}" type="pres">
      <dgm:prSet presAssocID="{3A1E4BDA-D62B-434B-A3AF-DF1BDC567353}" presName="hierRoot1" presStyleCnt="0"/>
      <dgm:spPr/>
    </dgm:pt>
    <dgm:pt modelId="{9F05182B-8E52-4F56-A17B-214E5EF66B83}" type="pres">
      <dgm:prSet presAssocID="{3A1E4BDA-D62B-434B-A3AF-DF1BDC567353}" presName="composite" presStyleCnt="0"/>
      <dgm:spPr/>
    </dgm:pt>
    <dgm:pt modelId="{372E56F6-AE60-45AB-96F7-ADD69AACDF1A}" type="pres">
      <dgm:prSet presAssocID="{3A1E4BDA-D62B-434B-A3AF-DF1BDC567353}" presName="background" presStyleLbl="node0" presStyleIdx="0" presStyleCnt="3"/>
      <dgm:spPr/>
    </dgm:pt>
    <dgm:pt modelId="{787F8C27-3878-48F0-8C6D-2B428E93B164}" type="pres">
      <dgm:prSet presAssocID="{3A1E4BDA-D62B-434B-A3AF-DF1BDC567353}" presName="text" presStyleLbl="fgAcc0" presStyleIdx="0" presStyleCnt="3">
        <dgm:presLayoutVars>
          <dgm:chPref val="3"/>
        </dgm:presLayoutVars>
      </dgm:prSet>
      <dgm:spPr/>
    </dgm:pt>
    <dgm:pt modelId="{0427AC80-FAF8-4CC6-9EE1-BBABD548E60E}" type="pres">
      <dgm:prSet presAssocID="{3A1E4BDA-D62B-434B-A3AF-DF1BDC567353}" presName="hierChild2" presStyleCnt="0"/>
      <dgm:spPr/>
    </dgm:pt>
    <dgm:pt modelId="{ADF80570-BE74-41F0-9B9C-62488BE8A946}" type="pres">
      <dgm:prSet presAssocID="{2A0F400A-7A01-4229-872E-795B080AB446}" presName="hierRoot1" presStyleCnt="0"/>
      <dgm:spPr/>
    </dgm:pt>
    <dgm:pt modelId="{3AA79BA4-E789-4A0D-81C9-A7417A9E7EF9}" type="pres">
      <dgm:prSet presAssocID="{2A0F400A-7A01-4229-872E-795B080AB446}" presName="composite" presStyleCnt="0"/>
      <dgm:spPr/>
    </dgm:pt>
    <dgm:pt modelId="{FCB53585-C5E4-49BD-9071-38F9C61FB5AB}" type="pres">
      <dgm:prSet presAssocID="{2A0F400A-7A01-4229-872E-795B080AB446}" presName="background" presStyleLbl="node0" presStyleIdx="1" presStyleCnt="3"/>
      <dgm:spPr/>
    </dgm:pt>
    <dgm:pt modelId="{90106889-8247-42AF-A61F-1064C35A99A3}" type="pres">
      <dgm:prSet presAssocID="{2A0F400A-7A01-4229-872E-795B080AB446}" presName="text" presStyleLbl="fgAcc0" presStyleIdx="1" presStyleCnt="3">
        <dgm:presLayoutVars>
          <dgm:chPref val="3"/>
        </dgm:presLayoutVars>
      </dgm:prSet>
      <dgm:spPr/>
    </dgm:pt>
    <dgm:pt modelId="{EA2D2638-D942-407F-B893-A57533C1CE32}" type="pres">
      <dgm:prSet presAssocID="{2A0F400A-7A01-4229-872E-795B080AB446}" presName="hierChild2" presStyleCnt="0"/>
      <dgm:spPr/>
    </dgm:pt>
    <dgm:pt modelId="{9B6D8F21-FD7B-4459-8818-6A9D55AC8279}" type="pres">
      <dgm:prSet presAssocID="{5D5F08E1-5D30-440F-8015-09534A312743}" presName="hierRoot1" presStyleCnt="0"/>
      <dgm:spPr/>
    </dgm:pt>
    <dgm:pt modelId="{A1A2B21B-A7FD-4E90-BF7C-FC99EC37C547}" type="pres">
      <dgm:prSet presAssocID="{5D5F08E1-5D30-440F-8015-09534A312743}" presName="composite" presStyleCnt="0"/>
      <dgm:spPr/>
    </dgm:pt>
    <dgm:pt modelId="{39B642A6-D7CF-4E97-9BFD-0A512D5F4ACC}" type="pres">
      <dgm:prSet presAssocID="{5D5F08E1-5D30-440F-8015-09534A312743}" presName="background" presStyleLbl="node0" presStyleIdx="2" presStyleCnt="3"/>
      <dgm:spPr/>
    </dgm:pt>
    <dgm:pt modelId="{C9C11124-C86F-4D52-B26B-51A5E6B4B9F8}" type="pres">
      <dgm:prSet presAssocID="{5D5F08E1-5D30-440F-8015-09534A312743}" presName="text" presStyleLbl="fgAcc0" presStyleIdx="2" presStyleCnt="3">
        <dgm:presLayoutVars>
          <dgm:chPref val="3"/>
        </dgm:presLayoutVars>
      </dgm:prSet>
      <dgm:spPr/>
    </dgm:pt>
    <dgm:pt modelId="{3FB9DCB5-BAD5-4E7A-9724-BF869BB0B22B}" type="pres">
      <dgm:prSet presAssocID="{5D5F08E1-5D30-440F-8015-09534A312743}" presName="hierChild2" presStyleCnt="0"/>
      <dgm:spPr/>
    </dgm:pt>
  </dgm:ptLst>
  <dgm:cxnLst>
    <dgm:cxn modelId="{E3762642-ED1E-4C1B-93CE-5B6F05BE1137}" srcId="{5A960BFC-B982-45D1-BEEF-BEC321E3E17A}" destId="{5D5F08E1-5D30-440F-8015-09534A312743}" srcOrd="2" destOrd="0" parTransId="{D2D695BC-443D-4160-A922-FAAEB499CD29}" sibTransId="{B00B0080-7253-410E-9C76-C72DB798D661}"/>
    <dgm:cxn modelId="{BEC63456-3CDE-4230-84A2-DEA7958B10C4}" srcId="{5A960BFC-B982-45D1-BEEF-BEC321E3E17A}" destId="{2A0F400A-7A01-4229-872E-795B080AB446}" srcOrd="1" destOrd="0" parTransId="{022F10D8-9548-49CD-A23A-66CE381B8215}" sibTransId="{972C63B9-D236-4BE6-90FD-D8B6314155FB}"/>
    <dgm:cxn modelId="{54A6FE81-23DE-4746-8B67-7AF78F1A70AD}" type="presOf" srcId="{3A1E4BDA-D62B-434B-A3AF-DF1BDC567353}" destId="{787F8C27-3878-48F0-8C6D-2B428E93B164}" srcOrd="0" destOrd="0" presId="urn:microsoft.com/office/officeart/2005/8/layout/hierarchy1"/>
    <dgm:cxn modelId="{51499598-69F9-4900-BE88-1BAE6D7BEF27}" type="presOf" srcId="{2A0F400A-7A01-4229-872E-795B080AB446}" destId="{90106889-8247-42AF-A61F-1064C35A99A3}" srcOrd="0" destOrd="0" presId="urn:microsoft.com/office/officeart/2005/8/layout/hierarchy1"/>
    <dgm:cxn modelId="{D18168A3-11BC-44BE-8719-C24FFD576E0D}" type="presOf" srcId="{5A960BFC-B982-45D1-BEEF-BEC321E3E17A}" destId="{01CF7931-4C07-415A-A32E-066EAF772C6F}" srcOrd="0" destOrd="0" presId="urn:microsoft.com/office/officeart/2005/8/layout/hierarchy1"/>
    <dgm:cxn modelId="{0B636FE7-50AF-4EC4-B3AF-64FFFEDE49CD}" srcId="{5A960BFC-B982-45D1-BEEF-BEC321E3E17A}" destId="{3A1E4BDA-D62B-434B-A3AF-DF1BDC567353}" srcOrd="0" destOrd="0" parTransId="{F2D72100-D7FC-4A72-9F0D-C49387A51278}" sibTransId="{6C67D5D6-15E6-4289-A90E-724EAB19B6C4}"/>
    <dgm:cxn modelId="{F0D3DEED-BFAE-44E9-B25A-55A3A5069FB0}" type="presOf" srcId="{5D5F08E1-5D30-440F-8015-09534A312743}" destId="{C9C11124-C86F-4D52-B26B-51A5E6B4B9F8}" srcOrd="0" destOrd="0" presId="urn:microsoft.com/office/officeart/2005/8/layout/hierarchy1"/>
    <dgm:cxn modelId="{FBBE98E1-E4AC-470B-B182-1F1D8D44F8F4}" type="presParOf" srcId="{01CF7931-4C07-415A-A32E-066EAF772C6F}" destId="{09C07175-1321-4577-9A58-1B1521FB6D60}" srcOrd="0" destOrd="0" presId="urn:microsoft.com/office/officeart/2005/8/layout/hierarchy1"/>
    <dgm:cxn modelId="{4BB8BA42-43BE-455E-86DE-56EF35A2E656}" type="presParOf" srcId="{09C07175-1321-4577-9A58-1B1521FB6D60}" destId="{9F05182B-8E52-4F56-A17B-214E5EF66B83}" srcOrd="0" destOrd="0" presId="urn:microsoft.com/office/officeart/2005/8/layout/hierarchy1"/>
    <dgm:cxn modelId="{A4FE790E-FCEE-4FD2-92BB-FDA182D953FC}" type="presParOf" srcId="{9F05182B-8E52-4F56-A17B-214E5EF66B83}" destId="{372E56F6-AE60-45AB-96F7-ADD69AACDF1A}" srcOrd="0" destOrd="0" presId="urn:microsoft.com/office/officeart/2005/8/layout/hierarchy1"/>
    <dgm:cxn modelId="{6CCD4B5C-C8C8-4B13-ACFD-64ADB125CCE9}" type="presParOf" srcId="{9F05182B-8E52-4F56-A17B-214E5EF66B83}" destId="{787F8C27-3878-48F0-8C6D-2B428E93B164}" srcOrd="1" destOrd="0" presId="urn:microsoft.com/office/officeart/2005/8/layout/hierarchy1"/>
    <dgm:cxn modelId="{D199DA78-549E-4C55-A9D5-5F067C74A6D6}" type="presParOf" srcId="{09C07175-1321-4577-9A58-1B1521FB6D60}" destId="{0427AC80-FAF8-4CC6-9EE1-BBABD548E60E}" srcOrd="1" destOrd="0" presId="urn:microsoft.com/office/officeart/2005/8/layout/hierarchy1"/>
    <dgm:cxn modelId="{3CA3FA78-988F-4AF7-9A87-E5D57F27A643}" type="presParOf" srcId="{01CF7931-4C07-415A-A32E-066EAF772C6F}" destId="{ADF80570-BE74-41F0-9B9C-62488BE8A946}" srcOrd="1" destOrd="0" presId="urn:microsoft.com/office/officeart/2005/8/layout/hierarchy1"/>
    <dgm:cxn modelId="{D817B1C3-1AD4-4C5B-ACDF-FDBDCC284895}" type="presParOf" srcId="{ADF80570-BE74-41F0-9B9C-62488BE8A946}" destId="{3AA79BA4-E789-4A0D-81C9-A7417A9E7EF9}" srcOrd="0" destOrd="0" presId="urn:microsoft.com/office/officeart/2005/8/layout/hierarchy1"/>
    <dgm:cxn modelId="{A6AB2B19-118C-4966-8300-112B013A0A42}" type="presParOf" srcId="{3AA79BA4-E789-4A0D-81C9-A7417A9E7EF9}" destId="{FCB53585-C5E4-49BD-9071-38F9C61FB5AB}" srcOrd="0" destOrd="0" presId="urn:microsoft.com/office/officeart/2005/8/layout/hierarchy1"/>
    <dgm:cxn modelId="{7F028EDC-5DCB-4A1A-8D59-49D71199BF25}" type="presParOf" srcId="{3AA79BA4-E789-4A0D-81C9-A7417A9E7EF9}" destId="{90106889-8247-42AF-A61F-1064C35A99A3}" srcOrd="1" destOrd="0" presId="urn:microsoft.com/office/officeart/2005/8/layout/hierarchy1"/>
    <dgm:cxn modelId="{5D51F47C-7FC7-49D5-8994-CCB2F8D9818C}" type="presParOf" srcId="{ADF80570-BE74-41F0-9B9C-62488BE8A946}" destId="{EA2D2638-D942-407F-B893-A57533C1CE32}" srcOrd="1" destOrd="0" presId="urn:microsoft.com/office/officeart/2005/8/layout/hierarchy1"/>
    <dgm:cxn modelId="{4F5C7F79-C5A7-45B2-9915-28963E75A563}" type="presParOf" srcId="{01CF7931-4C07-415A-A32E-066EAF772C6F}" destId="{9B6D8F21-FD7B-4459-8818-6A9D55AC8279}" srcOrd="2" destOrd="0" presId="urn:microsoft.com/office/officeart/2005/8/layout/hierarchy1"/>
    <dgm:cxn modelId="{6A6B5146-B45E-43AE-8A37-6CDFEE799667}" type="presParOf" srcId="{9B6D8F21-FD7B-4459-8818-6A9D55AC8279}" destId="{A1A2B21B-A7FD-4E90-BF7C-FC99EC37C547}" srcOrd="0" destOrd="0" presId="urn:microsoft.com/office/officeart/2005/8/layout/hierarchy1"/>
    <dgm:cxn modelId="{988A1BE1-BCD0-4AB7-9E8B-EADB53D0EE6C}" type="presParOf" srcId="{A1A2B21B-A7FD-4E90-BF7C-FC99EC37C547}" destId="{39B642A6-D7CF-4E97-9BFD-0A512D5F4ACC}" srcOrd="0" destOrd="0" presId="urn:microsoft.com/office/officeart/2005/8/layout/hierarchy1"/>
    <dgm:cxn modelId="{9FE591B1-24A4-4B60-91DA-2EA6E317D45A}" type="presParOf" srcId="{A1A2B21B-A7FD-4E90-BF7C-FC99EC37C547}" destId="{C9C11124-C86F-4D52-B26B-51A5E6B4B9F8}" srcOrd="1" destOrd="0" presId="urn:microsoft.com/office/officeart/2005/8/layout/hierarchy1"/>
    <dgm:cxn modelId="{DD9A7458-3636-45F2-8DFF-9EB23C82985F}" type="presParOf" srcId="{9B6D8F21-FD7B-4459-8818-6A9D55AC8279}" destId="{3FB9DCB5-BAD5-4E7A-9724-BF869BB0B22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756473CB-D2BF-4F44-A5B0-66D7BA363BE3}" type="doc">
      <dgm:prSet loTypeId="urn:microsoft.com/office/officeart/2016/7/layout/BasicLinearProcessNumbered" loCatId="process" qsTypeId="urn:microsoft.com/office/officeart/2005/8/quickstyle/simple3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4FEED474-E633-4D4B-84C4-351F2005C3DC}">
      <dgm:prSet/>
      <dgm:spPr/>
      <dgm:t>
        <a:bodyPr/>
        <a:lstStyle/>
        <a:p>
          <a:r>
            <a:rPr lang="en-US"/>
            <a:t>Don’t just do something, stand there.</a:t>
          </a:r>
        </a:p>
      </dgm:t>
    </dgm:pt>
    <dgm:pt modelId="{3A6EA3D4-6F4E-4BDF-AAEE-34D2F68465F9}" type="parTrans" cxnId="{673F839B-251A-43F5-9C6E-FFD50699EB69}">
      <dgm:prSet/>
      <dgm:spPr/>
      <dgm:t>
        <a:bodyPr/>
        <a:lstStyle/>
        <a:p>
          <a:endParaRPr lang="en-US"/>
        </a:p>
      </dgm:t>
    </dgm:pt>
    <dgm:pt modelId="{A7B78135-3F63-4C5B-91EA-9AD94BBD07FD}" type="sibTrans" cxnId="{673F839B-251A-43F5-9C6E-FFD50699EB69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3329DA24-7914-4DAB-BF02-060607E2FD53}">
      <dgm:prSet/>
      <dgm:spPr/>
      <dgm:t>
        <a:bodyPr/>
        <a:lstStyle/>
        <a:p>
          <a:r>
            <a:rPr lang="en-US"/>
            <a:t>Give the trainee freedom to fail</a:t>
          </a:r>
        </a:p>
      </dgm:t>
    </dgm:pt>
    <dgm:pt modelId="{5A4EDD61-7D3C-4246-84E7-EBCC4DF14682}" type="parTrans" cxnId="{6F9C4307-6D2B-4E02-B81F-31C6284A2D48}">
      <dgm:prSet/>
      <dgm:spPr/>
      <dgm:t>
        <a:bodyPr/>
        <a:lstStyle/>
        <a:p>
          <a:endParaRPr lang="en-US"/>
        </a:p>
      </dgm:t>
    </dgm:pt>
    <dgm:pt modelId="{D2630B84-A41F-4AF8-B681-DCC1F5925B50}" type="sibTrans" cxnId="{6F9C4307-6D2B-4E02-B81F-31C6284A2D48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65E8B043-2D59-4D1C-BC19-F21029585AAB}">
      <dgm:prSet/>
      <dgm:spPr/>
      <dgm:t>
        <a:bodyPr/>
        <a:lstStyle/>
        <a:p>
          <a:r>
            <a:rPr lang="en-US"/>
            <a:t>Relax and have fun</a:t>
          </a:r>
        </a:p>
      </dgm:t>
    </dgm:pt>
    <dgm:pt modelId="{FE40C7CC-B4E1-4179-9612-6DCFE709B1D9}" type="parTrans" cxnId="{608C37D9-218F-4A23-B0BD-69FABC416C20}">
      <dgm:prSet/>
      <dgm:spPr/>
      <dgm:t>
        <a:bodyPr/>
        <a:lstStyle/>
        <a:p>
          <a:endParaRPr lang="en-US"/>
        </a:p>
      </dgm:t>
    </dgm:pt>
    <dgm:pt modelId="{09A04AE6-75B8-4627-BAFC-4175EC367D60}" type="sibTrans" cxnId="{608C37D9-218F-4A23-B0BD-69FABC416C20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AF300811-12BA-42E9-A31C-2FF6E1A4BF8B}">
      <dgm:prSet/>
      <dgm:spPr/>
      <dgm:t>
        <a:bodyPr/>
        <a:lstStyle/>
        <a:p>
          <a:r>
            <a:rPr lang="en-US"/>
            <a:t>Realize it is a process and will take time</a:t>
          </a:r>
        </a:p>
      </dgm:t>
    </dgm:pt>
    <dgm:pt modelId="{F90007AB-89A4-4823-B4B8-089D7C383EC2}" type="parTrans" cxnId="{30E18717-71F9-4D56-B32A-FD44F717D4CB}">
      <dgm:prSet/>
      <dgm:spPr/>
      <dgm:t>
        <a:bodyPr/>
        <a:lstStyle/>
        <a:p>
          <a:endParaRPr lang="en-US"/>
        </a:p>
      </dgm:t>
    </dgm:pt>
    <dgm:pt modelId="{FDDACDA9-524C-46A4-A6CE-4C3D787C1F05}" type="sibTrans" cxnId="{30E18717-71F9-4D56-B32A-FD44F717D4CB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B89BBB3F-8EB6-4595-92BB-7BE73AA65BCB}" type="pres">
      <dgm:prSet presAssocID="{756473CB-D2BF-4F44-A5B0-66D7BA363BE3}" presName="Name0" presStyleCnt="0">
        <dgm:presLayoutVars>
          <dgm:animLvl val="lvl"/>
          <dgm:resizeHandles val="exact"/>
        </dgm:presLayoutVars>
      </dgm:prSet>
      <dgm:spPr/>
    </dgm:pt>
    <dgm:pt modelId="{88C46DEC-8016-4757-8F1D-51A1136FB616}" type="pres">
      <dgm:prSet presAssocID="{4FEED474-E633-4D4B-84C4-351F2005C3DC}" presName="compositeNode" presStyleCnt="0">
        <dgm:presLayoutVars>
          <dgm:bulletEnabled val="1"/>
        </dgm:presLayoutVars>
      </dgm:prSet>
      <dgm:spPr/>
    </dgm:pt>
    <dgm:pt modelId="{63725E27-FF00-4540-9FB8-E2764F9062ED}" type="pres">
      <dgm:prSet presAssocID="{4FEED474-E633-4D4B-84C4-351F2005C3DC}" presName="bgRect" presStyleLbl="bgAccFollowNode1" presStyleIdx="0" presStyleCnt="4"/>
      <dgm:spPr/>
    </dgm:pt>
    <dgm:pt modelId="{99D40555-F0FB-4B1A-A62F-39A7F5C1E04D}" type="pres">
      <dgm:prSet presAssocID="{A7B78135-3F63-4C5B-91EA-9AD94BBD07FD}" presName="sibTransNodeCircle" presStyleLbl="alignNode1" presStyleIdx="0" presStyleCnt="8">
        <dgm:presLayoutVars>
          <dgm:chMax val="0"/>
          <dgm:bulletEnabled/>
        </dgm:presLayoutVars>
      </dgm:prSet>
      <dgm:spPr/>
    </dgm:pt>
    <dgm:pt modelId="{ADA7B5F5-80E0-4113-927D-D7953ED3A339}" type="pres">
      <dgm:prSet presAssocID="{4FEED474-E633-4D4B-84C4-351F2005C3DC}" presName="bottomLine" presStyleLbl="alignNode1" presStyleIdx="1" presStyleCnt="8">
        <dgm:presLayoutVars/>
      </dgm:prSet>
      <dgm:spPr/>
    </dgm:pt>
    <dgm:pt modelId="{E8580441-9657-4B33-94C1-BA2593BFA5EF}" type="pres">
      <dgm:prSet presAssocID="{4FEED474-E633-4D4B-84C4-351F2005C3DC}" presName="nodeText" presStyleLbl="bgAccFollowNode1" presStyleIdx="0" presStyleCnt="4">
        <dgm:presLayoutVars>
          <dgm:bulletEnabled val="1"/>
        </dgm:presLayoutVars>
      </dgm:prSet>
      <dgm:spPr/>
    </dgm:pt>
    <dgm:pt modelId="{6EF246DD-AB44-4773-B80B-5E6EFC10EC6D}" type="pres">
      <dgm:prSet presAssocID="{A7B78135-3F63-4C5B-91EA-9AD94BBD07FD}" presName="sibTrans" presStyleCnt="0"/>
      <dgm:spPr/>
    </dgm:pt>
    <dgm:pt modelId="{92219C46-31FB-4502-ABB1-B35F8326D530}" type="pres">
      <dgm:prSet presAssocID="{3329DA24-7914-4DAB-BF02-060607E2FD53}" presName="compositeNode" presStyleCnt="0">
        <dgm:presLayoutVars>
          <dgm:bulletEnabled val="1"/>
        </dgm:presLayoutVars>
      </dgm:prSet>
      <dgm:spPr/>
    </dgm:pt>
    <dgm:pt modelId="{80F3B5D0-E007-41C4-BEB9-B5BAA0EE6B4E}" type="pres">
      <dgm:prSet presAssocID="{3329DA24-7914-4DAB-BF02-060607E2FD53}" presName="bgRect" presStyleLbl="bgAccFollowNode1" presStyleIdx="1" presStyleCnt="4"/>
      <dgm:spPr/>
    </dgm:pt>
    <dgm:pt modelId="{C0A88551-7805-4761-9E65-1B15930242DC}" type="pres">
      <dgm:prSet presAssocID="{D2630B84-A41F-4AF8-B681-DCC1F5925B50}" presName="sibTransNodeCircle" presStyleLbl="alignNode1" presStyleIdx="2" presStyleCnt="8">
        <dgm:presLayoutVars>
          <dgm:chMax val="0"/>
          <dgm:bulletEnabled/>
        </dgm:presLayoutVars>
      </dgm:prSet>
      <dgm:spPr/>
    </dgm:pt>
    <dgm:pt modelId="{61CA3AE0-760E-4BF2-A784-3A54D59E889A}" type="pres">
      <dgm:prSet presAssocID="{3329DA24-7914-4DAB-BF02-060607E2FD53}" presName="bottomLine" presStyleLbl="alignNode1" presStyleIdx="3" presStyleCnt="8">
        <dgm:presLayoutVars/>
      </dgm:prSet>
      <dgm:spPr/>
    </dgm:pt>
    <dgm:pt modelId="{3B85971C-F83F-44F4-BDBD-2275008215A3}" type="pres">
      <dgm:prSet presAssocID="{3329DA24-7914-4DAB-BF02-060607E2FD53}" presName="nodeText" presStyleLbl="bgAccFollowNode1" presStyleIdx="1" presStyleCnt="4">
        <dgm:presLayoutVars>
          <dgm:bulletEnabled val="1"/>
        </dgm:presLayoutVars>
      </dgm:prSet>
      <dgm:spPr/>
    </dgm:pt>
    <dgm:pt modelId="{80C009E4-5763-4E6A-BE81-49D75E2834DD}" type="pres">
      <dgm:prSet presAssocID="{D2630B84-A41F-4AF8-B681-DCC1F5925B50}" presName="sibTrans" presStyleCnt="0"/>
      <dgm:spPr/>
    </dgm:pt>
    <dgm:pt modelId="{4D1E7F92-A42F-4629-86EB-F9CE21C95A00}" type="pres">
      <dgm:prSet presAssocID="{65E8B043-2D59-4D1C-BC19-F21029585AAB}" presName="compositeNode" presStyleCnt="0">
        <dgm:presLayoutVars>
          <dgm:bulletEnabled val="1"/>
        </dgm:presLayoutVars>
      </dgm:prSet>
      <dgm:spPr/>
    </dgm:pt>
    <dgm:pt modelId="{6F0B1F18-7015-49DB-BDBE-E31D96C84D5A}" type="pres">
      <dgm:prSet presAssocID="{65E8B043-2D59-4D1C-BC19-F21029585AAB}" presName="bgRect" presStyleLbl="bgAccFollowNode1" presStyleIdx="2" presStyleCnt="4"/>
      <dgm:spPr/>
    </dgm:pt>
    <dgm:pt modelId="{299BA621-9915-41DC-8D97-19C6F324513C}" type="pres">
      <dgm:prSet presAssocID="{09A04AE6-75B8-4627-BAFC-4175EC367D60}" presName="sibTransNodeCircle" presStyleLbl="alignNode1" presStyleIdx="4" presStyleCnt="8">
        <dgm:presLayoutVars>
          <dgm:chMax val="0"/>
          <dgm:bulletEnabled/>
        </dgm:presLayoutVars>
      </dgm:prSet>
      <dgm:spPr/>
    </dgm:pt>
    <dgm:pt modelId="{84C30AE2-57D3-46FB-B869-FD6337A572F5}" type="pres">
      <dgm:prSet presAssocID="{65E8B043-2D59-4D1C-BC19-F21029585AAB}" presName="bottomLine" presStyleLbl="alignNode1" presStyleIdx="5" presStyleCnt="8">
        <dgm:presLayoutVars/>
      </dgm:prSet>
      <dgm:spPr/>
    </dgm:pt>
    <dgm:pt modelId="{E1596710-8C6B-4503-88FA-EA18243CB7C3}" type="pres">
      <dgm:prSet presAssocID="{65E8B043-2D59-4D1C-BC19-F21029585AAB}" presName="nodeText" presStyleLbl="bgAccFollowNode1" presStyleIdx="2" presStyleCnt="4">
        <dgm:presLayoutVars>
          <dgm:bulletEnabled val="1"/>
        </dgm:presLayoutVars>
      </dgm:prSet>
      <dgm:spPr/>
    </dgm:pt>
    <dgm:pt modelId="{5414AD65-A9A1-4132-B8AA-239796B654FA}" type="pres">
      <dgm:prSet presAssocID="{09A04AE6-75B8-4627-BAFC-4175EC367D60}" presName="sibTrans" presStyleCnt="0"/>
      <dgm:spPr/>
    </dgm:pt>
    <dgm:pt modelId="{19DDE83A-FDD0-4073-922B-6673C8B6715C}" type="pres">
      <dgm:prSet presAssocID="{AF300811-12BA-42E9-A31C-2FF6E1A4BF8B}" presName="compositeNode" presStyleCnt="0">
        <dgm:presLayoutVars>
          <dgm:bulletEnabled val="1"/>
        </dgm:presLayoutVars>
      </dgm:prSet>
      <dgm:spPr/>
    </dgm:pt>
    <dgm:pt modelId="{D780F5A2-9E0F-4566-86EA-B8E9C15F2328}" type="pres">
      <dgm:prSet presAssocID="{AF300811-12BA-42E9-A31C-2FF6E1A4BF8B}" presName="bgRect" presStyleLbl="bgAccFollowNode1" presStyleIdx="3" presStyleCnt="4"/>
      <dgm:spPr/>
    </dgm:pt>
    <dgm:pt modelId="{3CCC4AEF-CD6C-402E-9CD0-96EA8C03E4B5}" type="pres">
      <dgm:prSet presAssocID="{FDDACDA9-524C-46A4-A6CE-4C3D787C1F05}" presName="sibTransNodeCircle" presStyleLbl="alignNode1" presStyleIdx="6" presStyleCnt="8">
        <dgm:presLayoutVars>
          <dgm:chMax val="0"/>
          <dgm:bulletEnabled/>
        </dgm:presLayoutVars>
      </dgm:prSet>
      <dgm:spPr/>
    </dgm:pt>
    <dgm:pt modelId="{3BC72489-1CCE-4207-9935-12FFD9E77F7A}" type="pres">
      <dgm:prSet presAssocID="{AF300811-12BA-42E9-A31C-2FF6E1A4BF8B}" presName="bottomLine" presStyleLbl="alignNode1" presStyleIdx="7" presStyleCnt="8">
        <dgm:presLayoutVars/>
      </dgm:prSet>
      <dgm:spPr/>
    </dgm:pt>
    <dgm:pt modelId="{C87F1337-E111-4A47-BBF2-26C053F4D9D8}" type="pres">
      <dgm:prSet presAssocID="{AF300811-12BA-42E9-A31C-2FF6E1A4BF8B}" presName="nodeText" presStyleLbl="bgAccFollowNode1" presStyleIdx="3" presStyleCnt="4">
        <dgm:presLayoutVars>
          <dgm:bulletEnabled val="1"/>
        </dgm:presLayoutVars>
      </dgm:prSet>
      <dgm:spPr/>
    </dgm:pt>
  </dgm:ptLst>
  <dgm:cxnLst>
    <dgm:cxn modelId="{6F9C4307-6D2B-4E02-B81F-31C6284A2D48}" srcId="{756473CB-D2BF-4F44-A5B0-66D7BA363BE3}" destId="{3329DA24-7914-4DAB-BF02-060607E2FD53}" srcOrd="1" destOrd="0" parTransId="{5A4EDD61-7D3C-4246-84E7-EBCC4DF14682}" sibTransId="{D2630B84-A41F-4AF8-B681-DCC1F5925B50}"/>
    <dgm:cxn modelId="{EF051517-4000-427A-8C41-C1388A5B4339}" type="presOf" srcId="{756473CB-D2BF-4F44-A5B0-66D7BA363BE3}" destId="{B89BBB3F-8EB6-4595-92BB-7BE73AA65BCB}" srcOrd="0" destOrd="0" presId="urn:microsoft.com/office/officeart/2016/7/layout/BasicLinearProcessNumbered"/>
    <dgm:cxn modelId="{30E18717-71F9-4D56-B32A-FD44F717D4CB}" srcId="{756473CB-D2BF-4F44-A5B0-66D7BA363BE3}" destId="{AF300811-12BA-42E9-A31C-2FF6E1A4BF8B}" srcOrd="3" destOrd="0" parTransId="{F90007AB-89A4-4823-B4B8-089D7C383EC2}" sibTransId="{FDDACDA9-524C-46A4-A6CE-4C3D787C1F05}"/>
    <dgm:cxn modelId="{DAE93B24-B9F8-44A9-8059-A84E5D3858B8}" type="presOf" srcId="{4FEED474-E633-4D4B-84C4-351F2005C3DC}" destId="{E8580441-9657-4B33-94C1-BA2593BFA5EF}" srcOrd="1" destOrd="0" presId="urn:microsoft.com/office/officeart/2016/7/layout/BasicLinearProcessNumbered"/>
    <dgm:cxn modelId="{1B96DA38-5633-4F1D-A960-7815C7741E13}" type="presOf" srcId="{AF300811-12BA-42E9-A31C-2FF6E1A4BF8B}" destId="{D780F5A2-9E0F-4566-86EA-B8E9C15F2328}" srcOrd="0" destOrd="0" presId="urn:microsoft.com/office/officeart/2016/7/layout/BasicLinearProcessNumbered"/>
    <dgm:cxn modelId="{69242461-77AD-41BB-8788-488BAE0A0DEC}" type="presOf" srcId="{D2630B84-A41F-4AF8-B681-DCC1F5925B50}" destId="{C0A88551-7805-4761-9E65-1B15930242DC}" srcOrd="0" destOrd="0" presId="urn:microsoft.com/office/officeart/2016/7/layout/BasicLinearProcessNumbered"/>
    <dgm:cxn modelId="{9F827646-1DBE-4636-B921-90817501D3E7}" type="presOf" srcId="{3329DA24-7914-4DAB-BF02-060607E2FD53}" destId="{3B85971C-F83F-44F4-BDBD-2275008215A3}" srcOrd="1" destOrd="0" presId="urn:microsoft.com/office/officeart/2016/7/layout/BasicLinearProcessNumbered"/>
    <dgm:cxn modelId="{250E9054-60A5-4CE2-BCCD-7A3D69B0F617}" type="presOf" srcId="{3329DA24-7914-4DAB-BF02-060607E2FD53}" destId="{80F3B5D0-E007-41C4-BEB9-B5BAA0EE6B4E}" srcOrd="0" destOrd="0" presId="urn:microsoft.com/office/officeart/2016/7/layout/BasicLinearProcessNumbered"/>
    <dgm:cxn modelId="{206B6788-8BDC-410B-B7AF-AE92B40ACE8D}" type="presOf" srcId="{A7B78135-3F63-4C5B-91EA-9AD94BBD07FD}" destId="{99D40555-F0FB-4B1A-A62F-39A7F5C1E04D}" srcOrd="0" destOrd="0" presId="urn:microsoft.com/office/officeart/2016/7/layout/BasicLinearProcessNumbered"/>
    <dgm:cxn modelId="{673F839B-251A-43F5-9C6E-FFD50699EB69}" srcId="{756473CB-D2BF-4F44-A5B0-66D7BA363BE3}" destId="{4FEED474-E633-4D4B-84C4-351F2005C3DC}" srcOrd="0" destOrd="0" parTransId="{3A6EA3D4-6F4E-4BDF-AAEE-34D2F68465F9}" sibTransId="{A7B78135-3F63-4C5B-91EA-9AD94BBD07FD}"/>
    <dgm:cxn modelId="{D066C3A5-05D4-4E8A-9F0E-017794105A87}" type="presOf" srcId="{09A04AE6-75B8-4627-BAFC-4175EC367D60}" destId="{299BA621-9915-41DC-8D97-19C6F324513C}" srcOrd="0" destOrd="0" presId="urn:microsoft.com/office/officeart/2016/7/layout/BasicLinearProcessNumbered"/>
    <dgm:cxn modelId="{913B96A6-A1D5-46D0-AA29-67645A6B08CC}" type="presOf" srcId="{65E8B043-2D59-4D1C-BC19-F21029585AAB}" destId="{6F0B1F18-7015-49DB-BDBE-E31D96C84D5A}" srcOrd="0" destOrd="0" presId="urn:microsoft.com/office/officeart/2016/7/layout/BasicLinearProcessNumbered"/>
    <dgm:cxn modelId="{57802AAE-62DA-424B-B803-C9C38B64AACB}" type="presOf" srcId="{4FEED474-E633-4D4B-84C4-351F2005C3DC}" destId="{63725E27-FF00-4540-9FB8-E2764F9062ED}" srcOrd="0" destOrd="0" presId="urn:microsoft.com/office/officeart/2016/7/layout/BasicLinearProcessNumbered"/>
    <dgm:cxn modelId="{351B40CC-D80E-44AE-9206-12C561BB54FC}" type="presOf" srcId="{FDDACDA9-524C-46A4-A6CE-4C3D787C1F05}" destId="{3CCC4AEF-CD6C-402E-9CD0-96EA8C03E4B5}" srcOrd="0" destOrd="0" presId="urn:microsoft.com/office/officeart/2016/7/layout/BasicLinearProcessNumbered"/>
    <dgm:cxn modelId="{608C37D9-218F-4A23-B0BD-69FABC416C20}" srcId="{756473CB-D2BF-4F44-A5B0-66D7BA363BE3}" destId="{65E8B043-2D59-4D1C-BC19-F21029585AAB}" srcOrd="2" destOrd="0" parTransId="{FE40C7CC-B4E1-4179-9612-6DCFE709B1D9}" sibTransId="{09A04AE6-75B8-4627-BAFC-4175EC367D60}"/>
    <dgm:cxn modelId="{C74E9BE3-0202-4EA4-98AE-C090CC76CEAC}" type="presOf" srcId="{AF300811-12BA-42E9-A31C-2FF6E1A4BF8B}" destId="{C87F1337-E111-4A47-BBF2-26C053F4D9D8}" srcOrd="1" destOrd="0" presId="urn:microsoft.com/office/officeart/2016/7/layout/BasicLinearProcessNumbered"/>
    <dgm:cxn modelId="{466E68EE-D4C0-48D1-9357-94A0FFFAEF9B}" type="presOf" srcId="{65E8B043-2D59-4D1C-BC19-F21029585AAB}" destId="{E1596710-8C6B-4503-88FA-EA18243CB7C3}" srcOrd="1" destOrd="0" presId="urn:microsoft.com/office/officeart/2016/7/layout/BasicLinearProcessNumbered"/>
    <dgm:cxn modelId="{1897D80B-4BF5-40C7-B998-7F6531C79C3D}" type="presParOf" srcId="{B89BBB3F-8EB6-4595-92BB-7BE73AA65BCB}" destId="{88C46DEC-8016-4757-8F1D-51A1136FB616}" srcOrd="0" destOrd="0" presId="urn:microsoft.com/office/officeart/2016/7/layout/BasicLinearProcessNumbered"/>
    <dgm:cxn modelId="{14E961CE-5FF2-49AD-921D-122B89C43652}" type="presParOf" srcId="{88C46DEC-8016-4757-8F1D-51A1136FB616}" destId="{63725E27-FF00-4540-9FB8-E2764F9062ED}" srcOrd="0" destOrd="0" presId="urn:microsoft.com/office/officeart/2016/7/layout/BasicLinearProcessNumbered"/>
    <dgm:cxn modelId="{9B0F0D85-D975-410F-8C03-63901E24AF75}" type="presParOf" srcId="{88C46DEC-8016-4757-8F1D-51A1136FB616}" destId="{99D40555-F0FB-4B1A-A62F-39A7F5C1E04D}" srcOrd="1" destOrd="0" presId="urn:microsoft.com/office/officeart/2016/7/layout/BasicLinearProcessNumbered"/>
    <dgm:cxn modelId="{F3B8EC32-1514-44D3-9FFB-B18A6CFC4E14}" type="presParOf" srcId="{88C46DEC-8016-4757-8F1D-51A1136FB616}" destId="{ADA7B5F5-80E0-4113-927D-D7953ED3A339}" srcOrd="2" destOrd="0" presId="urn:microsoft.com/office/officeart/2016/7/layout/BasicLinearProcessNumbered"/>
    <dgm:cxn modelId="{9AE5E589-1EEF-4425-8CAA-117B78402FAD}" type="presParOf" srcId="{88C46DEC-8016-4757-8F1D-51A1136FB616}" destId="{E8580441-9657-4B33-94C1-BA2593BFA5EF}" srcOrd="3" destOrd="0" presId="urn:microsoft.com/office/officeart/2016/7/layout/BasicLinearProcessNumbered"/>
    <dgm:cxn modelId="{222C8823-56D7-423D-B2AC-5EE1A1B9C5E2}" type="presParOf" srcId="{B89BBB3F-8EB6-4595-92BB-7BE73AA65BCB}" destId="{6EF246DD-AB44-4773-B80B-5E6EFC10EC6D}" srcOrd="1" destOrd="0" presId="urn:microsoft.com/office/officeart/2016/7/layout/BasicLinearProcessNumbered"/>
    <dgm:cxn modelId="{F37174CB-B055-4F0E-B071-78A5C8B211A4}" type="presParOf" srcId="{B89BBB3F-8EB6-4595-92BB-7BE73AA65BCB}" destId="{92219C46-31FB-4502-ABB1-B35F8326D530}" srcOrd="2" destOrd="0" presId="urn:microsoft.com/office/officeart/2016/7/layout/BasicLinearProcessNumbered"/>
    <dgm:cxn modelId="{69BDA564-607F-4ABC-9604-47533B30D294}" type="presParOf" srcId="{92219C46-31FB-4502-ABB1-B35F8326D530}" destId="{80F3B5D0-E007-41C4-BEB9-B5BAA0EE6B4E}" srcOrd="0" destOrd="0" presId="urn:microsoft.com/office/officeart/2016/7/layout/BasicLinearProcessNumbered"/>
    <dgm:cxn modelId="{1ED80F8A-AFDA-4F96-9A9A-1130F75EF800}" type="presParOf" srcId="{92219C46-31FB-4502-ABB1-B35F8326D530}" destId="{C0A88551-7805-4761-9E65-1B15930242DC}" srcOrd="1" destOrd="0" presId="urn:microsoft.com/office/officeart/2016/7/layout/BasicLinearProcessNumbered"/>
    <dgm:cxn modelId="{3A012CD0-1A4E-4C83-B454-B3703CB5C473}" type="presParOf" srcId="{92219C46-31FB-4502-ABB1-B35F8326D530}" destId="{61CA3AE0-760E-4BF2-A784-3A54D59E889A}" srcOrd="2" destOrd="0" presId="urn:microsoft.com/office/officeart/2016/7/layout/BasicLinearProcessNumbered"/>
    <dgm:cxn modelId="{41085D3C-C284-4045-98D7-B5B7D0DD6187}" type="presParOf" srcId="{92219C46-31FB-4502-ABB1-B35F8326D530}" destId="{3B85971C-F83F-44F4-BDBD-2275008215A3}" srcOrd="3" destOrd="0" presId="urn:microsoft.com/office/officeart/2016/7/layout/BasicLinearProcessNumbered"/>
    <dgm:cxn modelId="{93A869D9-D020-4DBB-A556-9F498B8D0841}" type="presParOf" srcId="{B89BBB3F-8EB6-4595-92BB-7BE73AA65BCB}" destId="{80C009E4-5763-4E6A-BE81-49D75E2834DD}" srcOrd="3" destOrd="0" presId="urn:microsoft.com/office/officeart/2016/7/layout/BasicLinearProcessNumbered"/>
    <dgm:cxn modelId="{EFD79384-1F99-42BB-B31C-000A9ABC5E3D}" type="presParOf" srcId="{B89BBB3F-8EB6-4595-92BB-7BE73AA65BCB}" destId="{4D1E7F92-A42F-4629-86EB-F9CE21C95A00}" srcOrd="4" destOrd="0" presId="urn:microsoft.com/office/officeart/2016/7/layout/BasicLinearProcessNumbered"/>
    <dgm:cxn modelId="{CF775AF9-8D28-47FE-A043-B90F8C377363}" type="presParOf" srcId="{4D1E7F92-A42F-4629-86EB-F9CE21C95A00}" destId="{6F0B1F18-7015-49DB-BDBE-E31D96C84D5A}" srcOrd="0" destOrd="0" presId="urn:microsoft.com/office/officeart/2016/7/layout/BasicLinearProcessNumbered"/>
    <dgm:cxn modelId="{DF49DDD9-8A85-46E8-B722-D757B7B80E4C}" type="presParOf" srcId="{4D1E7F92-A42F-4629-86EB-F9CE21C95A00}" destId="{299BA621-9915-41DC-8D97-19C6F324513C}" srcOrd="1" destOrd="0" presId="urn:microsoft.com/office/officeart/2016/7/layout/BasicLinearProcessNumbered"/>
    <dgm:cxn modelId="{D9775A46-7D5C-4ECE-9007-CB7FEE2D22E7}" type="presParOf" srcId="{4D1E7F92-A42F-4629-86EB-F9CE21C95A00}" destId="{84C30AE2-57D3-46FB-B869-FD6337A572F5}" srcOrd="2" destOrd="0" presId="urn:microsoft.com/office/officeart/2016/7/layout/BasicLinearProcessNumbered"/>
    <dgm:cxn modelId="{3AEF1EAF-781C-4B4A-BABB-9152E853C829}" type="presParOf" srcId="{4D1E7F92-A42F-4629-86EB-F9CE21C95A00}" destId="{E1596710-8C6B-4503-88FA-EA18243CB7C3}" srcOrd="3" destOrd="0" presId="urn:microsoft.com/office/officeart/2016/7/layout/BasicLinearProcessNumbered"/>
    <dgm:cxn modelId="{856110F3-2822-4FCF-A2C7-0299B279C2AE}" type="presParOf" srcId="{B89BBB3F-8EB6-4595-92BB-7BE73AA65BCB}" destId="{5414AD65-A9A1-4132-B8AA-239796B654FA}" srcOrd="5" destOrd="0" presId="urn:microsoft.com/office/officeart/2016/7/layout/BasicLinearProcessNumbered"/>
    <dgm:cxn modelId="{B0B3CDFA-D002-44A3-AB5A-577FB78252CD}" type="presParOf" srcId="{B89BBB3F-8EB6-4595-92BB-7BE73AA65BCB}" destId="{19DDE83A-FDD0-4073-922B-6673C8B6715C}" srcOrd="6" destOrd="0" presId="urn:microsoft.com/office/officeart/2016/7/layout/BasicLinearProcessNumbered"/>
    <dgm:cxn modelId="{3CC517F7-A6B9-4B8B-9883-EE28803B6DBE}" type="presParOf" srcId="{19DDE83A-FDD0-4073-922B-6673C8B6715C}" destId="{D780F5A2-9E0F-4566-86EA-B8E9C15F2328}" srcOrd="0" destOrd="0" presId="urn:microsoft.com/office/officeart/2016/7/layout/BasicLinearProcessNumbered"/>
    <dgm:cxn modelId="{766C664D-24B6-48E0-BFEB-13A6863B3D31}" type="presParOf" srcId="{19DDE83A-FDD0-4073-922B-6673C8B6715C}" destId="{3CCC4AEF-CD6C-402E-9CD0-96EA8C03E4B5}" srcOrd="1" destOrd="0" presId="urn:microsoft.com/office/officeart/2016/7/layout/BasicLinearProcessNumbered"/>
    <dgm:cxn modelId="{ED0ED55B-6150-4C92-9A4D-62761B55A23A}" type="presParOf" srcId="{19DDE83A-FDD0-4073-922B-6673C8B6715C}" destId="{3BC72489-1CCE-4207-9935-12FFD9E77F7A}" srcOrd="2" destOrd="0" presId="urn:microsoft.com/office/officeart/2016/7/layout/BasicLinearProcessNumbered"/>
    <dgm:cxn modelId="{E8F3CBC0-EC38-4C5B-8CA8-B06DA0089EFB}" type="presParOf" srcId="{19DDE83A-FDD0-4073-922B-6673C8B6715C}" destId="{C87F1337-E111-4A47-BBF2-26C053F4D9D8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E783EEF0-195F-4634-BBB5-D1802B2900B7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DA4CCEE-DD7F-465D-9386-F59A89F8FB75}">
      <dgm:prSet/>
      <dgm:spPr/>
      <dgm:t>
        <a:bodyPr/>
        <a:lstStyle/>
        <a:p>
          <a:r>
            <a:rPr lang="en-US" dirty="0"/>
            <a:t>ANY QUESTIONS?</a:t>
          </a:r>
        </a:p>
        <a:p>
          <a:r>
            <a:rPr lang="en-US" dirty="0"/>
            <a:t>marchill@twodarkthirty.com</a:t>
          </a:r>
        </a:p>
      </dgm:t>
    </dgm:pt>
    <dgm:pt modelId="{F5970844-E61B-4745-9289-31D4625D66FE}" type="parTrans" cxnId="{2956AB2A-D9AF-47CC-94DF-74AA3A4EFA4F}">
      <dgm:prSet/>
      <dgm:spPr/>
      <dgm:t>
        <a:bodyPr/>
        <a:lstStyle/>
        <a:p>
          <a:endParaRPr lang="en-US"/>
        </a:p>
      </dgm:t>
    </dgm:pt>
    <dgm:pt modelId="{1876AB29-B73E-4007-9A9A-764BACABFA93}" type="sibTrans" cxnId="{2956AB2A-D9AF-47CC-94DF-74AA3A4EFA4F}">
      <dgm:prSet/>
      <dgm:spPr/>
      <dgm:t>
        <a:bodyPr/>
        <a:lstStyle/>
        <a:p>
          <a:endParaRPr lang="en-US"/>
        </a:p>
      </dgm:t>
    </dgm:pt>
    <dgm:pt modelId="{933FD108-DA8F-49A9-A100-94C2DE0BBB79}">
      <dgm:prSet/>
      <dgm:spPr/>
      <dgm:t>
        <a:bodyPr/>
        <a:lstStyle/>
        <a:p>
          <a:r>
            <a:rPr lang="en-US" dirty="0"/>
            <a:t>Please check out my website for information and downloads</a:t>
          </a:r>
        </a:p>
      </dgm:t>
    </dgm:pt>
    <dgm:pt modelId="{9D777FBD-FB27-44A5-8E1D-A583C691B944}" type="parTrans" cxnId="{79D1D7C0-94FA-4C09-B049-37DD975F3B81}">
      <dgm:prSet/>
      <dgm:spPr/>
      <dgm:t>
        <a:bodyPr/>
        <a:lstStyle/>
        <a:p>
          <a:endParaRPr lang="en-US"/>
        </a:p>
      </dgm:t>
    </dgm:pt>
    <dgm:pt modelId="{7C67D59F-E8DF-499B-B2BB-C34CCC70C32E}" type="sibTrans" cxnId="{79D1D7C0-94FA-4C09-B049-37DD975F3B81}">
      <dgm:prSet/>
      <dgm:spPr/>
      <dgm:t>
        <a:bodyPr/>
        <a:lstStyle/>
        <a:p>
          <a:endParaRPr lang="en-US"/>
        </a:p>
      </dgm:t>
    </dgm:pt>
    <dgm:pt modelId="{50A8485B-BA5D-447E-9AE6-969A5DEE4B85}">
      <dgm:prSet/>
      <dgm:spPr/>
      <dgm:t>
        <a:bodyPr/>
        <a:lstStyle/>
        <a:p>
          <a:r>
            <a:rPr lang="en-US" dirty="0"/>
            <a:t>www.twodarkthirty.com</a:t>
          </a:r>
        </a:p>
      </dgm:t>
    </dgm:pt>
    <dgm:pt modelId="{EF240D4C-8287-43DA-8ED6-BBC21B30E307}" type="parTrans" cxnId="{2417F8E5-4A88-437C-94EA-051730C32799}">
      <dgm:prSet/>
      <dgm:spPr/>
      <dgm:t>
        <a:bodyPr/>
        <a:lstStyle/>
        <a:p>
          <a:endParaRPr lang="en-US"/>
        </a:p>
      </dgm:t>
    </dgm:pt>
    <dgm:pt modelId="{376F87D4-9BE6-4C47-B4B9-481C67DC6B1F}" type="sibTrans" cxnId="{2417F8E5-4A88-437C-94EA-051730C32799}">
      <dgm:prSet/>
      <dgm:spPr/>
      <dgm:t>
        <a:bodyPr/>
        <a:lstStyle/>
        <a:p>
          <a:endParaRPr lang="en-US"/>
        </a:p>
      </dgm:t>
    </dgm:pt>
    <dgm:pt modelId="{C9DE8179-551D-4E68-BFE5-77833DBA317B}">
      <dgm:prSet/>
      <dgm:spPr/>
      <dgm:t>
        <a:bodyPr/>
        <a:lstStyle/>
        <a:p>
          <a:r>
            <a:rPr lang="en-US" b="1" u="sng" dirty="0"/>
            <a:t>OHIO25</a:t>
          </a:r>
          <a:r>
            <a:rPr lang="en-US" dirty="0"/>
            <a:t> for a special 25% discount</a:t>
          </a:r>
        </a:p>
      </dgm:t>
    </dgm:pt>
    <dgm:pt modelId="{7949A1B1-F969-4E1D-956A-F314D3B95AE1}" type="parTrans" cxnId="{548B143F-E012-4DC6-ABB4-2C7CE301A8E1}">
      <dgm:prSet/>
      <dgm:spPr/>
      <dgm:t>
        <a:bodyPr/>
        <a:lstStyle/>
        <a:p>
          <a:endParaRPr lang="en-US"/>
        </a:p>
      </dgm:t>
    </dgm:pt>
    <dgm:pt modelId="{1D5C5F49-AE9A-4765-94A6-49B370DAFF0D}" type="sibTrans" cxnId="{548B143F-E012-4DC6-ABB4-2C7CE301A8E1}">
      <dgm:prSet/>
      <dgm:spPr/>
      <dgm:t>
        <a:bodyPr/>
        <a:lstStyle/>
        <a:p>
          <a:endParaRPr lang="en-US"/>
        </a:p>
      </dgm:t>
    </dgm:pt>
    <dgm:pt modelId="{3C7377F8-E44D-433B-85F7-D2A03F822674}" type="pres">
      <dgm:prSet presAssocID="{E783EEF0-195F-4634-BBB5-D1802B2900B7}" presName="vert0" presStyleCnt="0">
        <dgm:presLayoutVars>
          <dgm:dir/>
          <dgm:animOne val="branch"/>
          <dgm:animLvl val="lvl"/>
        </dgm:presLayoutVars>
      </dgm:prSet>
      <dgm:spPr/>
    </dgm:pt>
    <dgm:pt modelId="{E3705F92-5094-42DB-954E-91078F1DD93B}" type="pres">
      <dgm:prSet presAssocID="{7DA4CCEE-DD7F-465D-9386-F59A89F8FB75}" presName="thickLine" presStyleLbl="alignNode1" presStyleIdx="0" presStyleCnt="4"/>
      <dgm:spPr/>
    </dgm:pt>
    <dgm:pt modelId="{9837F12F-1B7B-43C6-8079-97B3CBD2B503}" type="pres">
      <dgm:prSet presAssocID="{7DA4CCEE-DD7F-465D-9386-F59A89F8FB75}" presName="horz1" presStyleCnt="0"/>
      <dgm:spPr/>
    </dgm:pt>
    <dgm:pt modelId="{5958E191-785F-4338-A200-24D696EC1CE6}" type="pres">
      <dgm:prSet presAssocID="{7DA4CCEE-DD7F-465D-9386-F59A89F8FB75}" presName="tx1" presStyleLbl="revTx" presStyleIdx="0" presStyleCnt="4"/>
      <dgm:spPr/>
    </dgm:pt>
    <dgm:pt modelId="{20960D3F-DC7D-4FBA-8171-2691CF744975}" type="pres">
      <dgm:prSet presAssocID="{7DA4CCEE-DD7F-465D-9386-F59A89F8FB75}" presName="vert1" presStyleCnt="0"/>
      <dgm:spPr/>
    </dgm:pt>
    <dgm:pt modelId="{27F823EF-A84A-4EDB-B9F9-5819D8023006}" type="pres">
      <dgm:prSet presAssocID="{933FD108-DA8F-49A9-A100-94C2DE0BBB79}" presName="thickLine" presStyleLbl="alignNode1" presStyleIdx="1" presStyleCnt="4"/>
      <dgm:spPr/>
    </dgm:pt>
    <dgm:pt modelId="{EB7610B6-700E-4144-992D-2F7115804EDE}" type="pres">
      <dgm:prSet presAssocID="{933FD108-DA8F-49A9-A100-94C2DE0BBB79}" presName="horz1" presStyleCnt="0"/>
      <dgm:spPr/>
    </dgm:pt>
    <dgm:pt modelId="{B58DADEF-3584-4C97-A906-AAB84AE1AF4A}" type="pres">
      <dgm:prSet presAssocID="{933FD108-DA8F-49A9-A100-94C2DE0BBB79}" presName="tx1" presStyleLbl="revTx" presStyleIdx="1" presStyleCnt="4"/>
      <dgm:spPr/>
    </dgm:pt>
    <dgm:pt modelId="{6B4953A7-ABD2-43D3-A3E4-7C90F6DF1D46}" type="pres">
      <dgm:prSet presAssocID="{933FD108-DA8F-49A9-A100-94C2DE0BBB79}" presName="vert1" presStyleCnt="0"/>
      <dgm:spPr/>
    </dgm:pt>
    <dgm:pt modelId="{01EAF2AA-B65E-4E91-84B3-E6E22256C8BF}" type="pres">
      <dgm:prSet presAssocID="{50A8485B-BA5D-447E-9AE6-969A5DEE4B85}" presName="thickLine" presStyleLbl="alignNode1" presStyleIdx="2" presStyleCnt="4"/>
      <dgm:spPr/>
    </dgm:pt>
    <dgm:pt modelId="{0375A4E1-8080-44D3-8FAC-2E2915BBC4D5}" type="pres">
      <dgm:prSet presAssocID="{50A8485B-BA5D-447E-9AE6-969A5DEE4B85}" presName="horz1" presStyleCnt="0"/>
      <dgm:spPr/>
    </dgm:pt>
    <dgm:pt modelId="{24153F52-4225-4B81-A91F-3DD307E38F47}" type="pres">
      <dgm:prSet presAssocID="{50A8485B-BA5D-447E-9AE6-969A5DEE4B85}" presName="tx1" presStyleLbl="revTx" presStyleIdx="2" presStyleCnt="4"/>
      <dgm:spPr/>
    </dgm:pt>
    <dgm:pt modelId="{01004BD5-E8DB-4231-9B16-7DAFAA1085B0}" type="pres">
      <dgm:prSet presAssocID="{50A8485B-BA5D-447E-9AE6-969A5DEE4B85}" presName="vert1" presStyleCnt="0"/>
      <dgm:spPr/>
    </dgm:pt>
    <dgm:pt modelId="{F3268F6C-D5AE-44E4-94BA-AF8169D773C9}" type="pres">
      <dgm:prSet presAssocID="{C9DE8179-551D-4E68-BFE5-77833DBA317B}" presName="thickLine" presStyleLbl="alignNode1" presStyleIdx="3" presStyleCnt="4"/>
      <dgm:spPr/>
    </dgm:pt>
    <dgm:pt modelId="{B43C722F-579C-407E-A17A-4CD83F92B00B}" type="pres">
      <dgm:prSet presAssocID="{C9DE8179-551D-4E68-BFE5-77833DBA317B}" presName="horz1" presStyleCnt="0"/>
      <dgm:spPr/>
    </dgm:pt>
    <dgm:pt modelId="{3E872FDA-583A-4E0C-BA47-2BCDE50FEFDC}" type="pres">
      <dgm:prSet presAssocID="{C9DE8179-551D-4E68-BFE5-77833DBA317B}" presName="tx1" presStyleLbl="revTx" presStyleIdx="3" presStyleCnt="4"/>
      <dgm:spPr/>
    </dgm:pt>
    <dgm:pt modelId="{76125B1F-1E92-4D3B-A041-DD3E31B73148}" type="pres">
      <dgm:prSet presAssocID="{C9DE8179-551D-4E68-BFE5-77833DBA317B}" presName="vert1" presStyleCnt="0"/>
      <dgm:spPr/>
    </dgm:pt>
  </dgm:ptLst>
  <dgm:cxnLst>
    <dgm:cxn modelId="{2956AB2A-D9AF-47CC-94DF-74AA3A4EFA4F}" srcId="{E783EEF0-195F-4634-BBB5-D1802B2900B7}" destId="{7DA4CCEE-DD7F-465D-9386-F59A89F8FB75}" srcOrd="0" destOrd="0" parTransId="{F5970844-E61B-4745-9289-31D4625D66FE}" sibTransId="{1876AB29-B73E-4007-9A9A-764BACABFA93}"/>
    <dgm:cxn modelId="{433ABB30-5747-4651-87FC-07BD9A34CDC2}" type="presOf" srcId="{E783EEF0-195F-4634-BBB5-D1802B2900B7}" destId="{3C7377F8-E44D-433B-85F7-D2A03F822674}" srcOrd="0" destOrd="0" presId="urn:microsoft.com/office/officeart/2008/layout/LinedList"/>
    <dgm:cxn modelId="{548B143F-E012-4DC6-ABB4-2C7CE301A8E1}" srcId="{E783EEF0-195F-4634-BBB5-D1802B2900B7}" destId="{C9DE8179-551D-4E68-BFE5-77833DBA317B}" srcOrd="3" destOrd="0" parTransId="{7949A1B1-F969-4E1D-956A-F314D3B95AE1}" sibTransId="{1D5C5F49-AE9A-4765-94A6-49B370DAFF0D}"/>
    <dgm:cxn modelId="{73EBCEAE-ACDF-40EC-898B-8285AFC873D0}" type="presOf" srcId="{7DA4CCEE-DD7F-465D-9386-F59A89F8FB75}" destId="{5958E191-785F-4338-A200-24D696EC1CE6}" srcOrd="0" destOrd="0" presId="urn:microsoft.com/office/officeart/2008/layout/LinedList"/>
    <dgm:cxn modelId="{6DC7BCB9-8189-4AFD-93EE-16BCF3624E54}" type="presOf" srcId="{933FD108-DA8F-49A9-A100-94C2DE0BBB79}" destId="{B58DADEF-3584-4C97-A906-AAB84AE1AF4A}" srcOrd="0" destOrd="0" presId="urn:microsoft.com/office/officeart/2008/layout/LinedList"/>
    <dgm:cxn modelId="{79D1D7C0-94FA-4C09-B049-37DD975F3B81}" srcId="{E783EEF0-195F-4634-BBB5-D1802B2900B7}" destId="{933FD108-DA8F-49A9-A100-94C2DE0BBB79}" srcOrd="1" destOrd="0" parTransId="{9D777FBD-FB27-44A5-8E1D-A583C691B944}" sibTransId="{7C67D59F-E8DF-499B-B2BB-C34CCC70C32E}"/>
    <dgm:cxn modelId="{CB46A4CF-3758-4BD5-80B7-2B4CC4955A03}" type="presOf" srcId="{50A8485B-BA5D-447E-9AE6-969A5DEE4B85}" destId="{24153F52-4225-4B81-A91F-3DD307E38F47}" srcOrd="0" destOrd="0" presId="urn:microsoft.com/office/officeart/2008/layout/LinedList"/>
    <dgm:cxn modelId="{D14C1CE0-4411-4C26-9079-EE246D70BA42}" type="presOf" srcId="{C9DE8179-551D-4E68-BFE5-77833DBA317B}" destId="{3E872FDA-583A-4E0C-BA47-2BCDE50FEFDC}" srcOrd="0" destOrd="0" presId="urn:microsoft.com/office/officeart/2008/layout/LinedList"/>
    <dgm:cxn modelId="{2417F8E5-4A88-437C-94EA-051730C32799}" srcId="{E783EEF0-195F-4634-BBB5-D1802B2900B7}" destId="{50A8485B-BA5D-447E-9AE6-969A5DEE4B85}" srcOrd="2" destOrd="0" parTransId="{EF240D4C-8287-43DA-8ED6-BBC21B30E307}" sibTransId="{376F87D4-9BE6-4C47-B4B9-481C67DC6B1F}"/>
    <dgm:cxn modelId="{3F801FB7-8B9D-4D80-A7BC-FABC20ED4D72}" type="presParOf" srcId="{3C7377F8-E44D-433B-85F7-D2A03F822674}" destId="{E3705F92-5094-42DB-954E-91078F1DD93B}" srcOrd="0" destOrd="0" presId="urn:microsoft.com/office/officeart/2008/layout/LinedList"/>
    <dgm:cxn modelId="{23867923-E358-47CA-8D6F-00CFC4DCA24D}" type="presParOf" srcId="{3C7377F8-E44D-433B-85F7-D2A03F822674}" destId="{9837F12F-1B7B-43C6-8079-97B3CBD2B503}" srcOrd="1" destOrd="0" presId="urn:microsoft.com/office/officeart/2008/layout/LinedList"/>
    <dgm:cxn modelId="{8365A7E5-D958-4E6D-A6ED-806F280BFF6B}" type="presParOf" srcId="{9837F12F-1B7B-43C6-8079-97B3CBD2B503}" destId="{5958E191-785F-4338-A200-24D696EC1CE6}" srcOrd="0" destOrd="0" presId="urn:microsoft.com/office/officeart/2008/layout/LinedList"/>
    <dgm:cxn modelId="{2BE1B6A6-85BC-4140-A543-B87CDA20B9C1}" type="presParOf" srcId="{9837F12F-1B7B-43C6-8079-97B3CBD2B503}" destId="{20960D3F-DC7D-4FBA-8171-2691CF744975}" srcOrd="1" destOrd="0" presId="urn:microsoft.com/office/officeart/2008/layout/LinedList"/>
    <dgm:cxn modelId="{37F2C292-2B43-4EFD-8D5F-50E29ABD3FAF}" type="presParOf" srcId="{3C7377F8-E44D-433B-85F7-D2A03F822674}" destId="{27F823EF-A84A-4EDB-B9F9-5819D8023006}" srcOrd="2" destOrd="0" presId="urn:microsoft.com/office/officeart/2008/layout/LinedList"/>
    <dgm:cxn modelId="{26A8293F-76B9-43B9-8ABA-C6D87633E460}" type="presParOf" srcId="{3C7377F8-E44D-433B-85F7-D2A03F822674}" destId="{EB7610B6-700E-4144-992D-2F7115804EDE}" srcOrd="3" destOrd="0" presId="urn:microsoft.com/office/officeart/2008/layout/LinedList"/>
    <dgm:cxn modelId="{43F7BE46-6E49-4D5D-87F2-5BF654E35DD6}" type="presParOf" srcId="{EB7610B6-700E-4144-992D-2F7115804EDE}" destId="{B58DADEF-3584-4C97-A906-AAB84AE1AF4A}" srcOrd="0" destOrd="0" presId="urn:microsoft.com/office/officeart/2008/layout/LinedList"/>
    <dgm:cxn modelId="{59C708B5-6BDE-4087-9A70-6AE1FDC30BB1}" type="presParOf" srcId="{EB7610B6-700E-4144-992D-2F7115804EDE}" destId="{6B4953A7-ABD2-43D3-A3E4-7C90F6DF1D46}" srcOrd="1" destOrd="0" presId="urn:microsoft.com/office/officeart/2008/layout/LinedList"/>
    <dgm:cxn modelId="{1AE2AAD6-FDC6-4C43-BF72-2951A26D2877}" type="presParOf" srcId="{3C7377F8-E44D-433B-85F7-D2A03F822674}" destId="{01EAF2AA-B65E-4E91-84B3-E6E22256C8BF}" srcOrd="4" destOrd="0" presId="urn:microsoft.com/office/officeart/2008/layout/LinedList"/>
    <dgm:cxn modelId="{D7047C7A-D886-4CFB-A071-1071F67C82E5}" type="presParOf" srcId="{3C7377F8-E44D-433B-85F7-D2A03F822674}" destId="{0375A4E1-8080-44D3-8FAC-2E2915BBC4D5}" srcOrd="5" destOrd="0" presId="urn:microsoft.com/office/officeart/2008/layout/LinedList"/>
    <dgm:cxn modelId="{1C10AFDB-BEBF-404B-8409-EFF3D8D73FE6}" type="presParOf" srcId="{0375A4E1-8080-44D3-8FAC-2E2915BBC4D5}" destId="{24153F52-4225-4B81-A91F-3DD307E38F47}" srcOrd="0" destOrd="0" presId="urn:microsoft.com/office/officeart/2008/layout/LinedList"/>
    <dgm:cxn modelId="{89E7C297-3DAD-4468-B187-0CEC7C74AA2D}" type="presParOf" srcId="{0375A4E1-8080-44D3-8FAC-2E2915BBC4D5}" destId="{01004BD5-E8DB-4231-9B16-7DAFAA1085B0}" srcOrd="1" destOrd="0" presId="urn:microsoft.com/office/officeart/2008/layout/LinedList"/>
    <dgm:cxn modelId="{8B966DBC-ED3F-41A5-B05F-1A0B93BFF22A}" type="presParOf" srcId="{3C7377F8-E44D-433B-85F7-D2A03F822674}" destId="{F3268F6C-D5AE-44E4-94BA-AF8169D773C9}" srcOrd="6" destOrd="0" presId="urn:microsoft.com/office/officeart/2008/layout/LinedList"/>
    <dgm:cxn modelId="{2241D793-E243-474D-AA11-E92839CB72C6}" type="presParOf" srcId="{3C7377F8-E44D-433B-85F7-D2A03F822674}" destId="{B43C722F-579C-407E-A17A-4CD83F92B00B}" srcOrd="7" destOrd="0" presId="urn:microsoft.com/office/officeart/2008/layout/LinedList"/>
    <dgm:cxn modelId="{612EDCD0-D84D-487C-84DA-190DFD0E8DD3}" type="presParOf" srcId="{B43C722F-579C-407E-A17A-4CD83F92B00B}" destId="{3E872FDA-583A-4E0C-BA47-2BCDE50FEFDC}" srcOrd="0" destOrd="0" presId="urn:microsoft.com/office/officeart/2008/layout/LinedList"/>
    <dgm:cxn modelId="{1781E531-36E7-4AF8-91BD-5441B17D0B88}" type="presParOf" srcId="{B43C722F-579C-407E-A17A-4CD83F92B00B}" destId="{76125B1F-1E92-4D3B-A041-DD3E31B7314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5241AC-50DE-4090-BCF5-C7C4FAD3F630}">
      <dsp:nvSpPr>
        <dsp:cNvPr id="0" name=""/>
        <dsp:cNvSpPr/>
      </dsp:nvSpPr>
      <dsp:spPr>
        <a:xfrm>
          <a:off x="108988" y="13968"/>
          <a:ext cx="1282574" cy="128257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9C6428-96B8-4DCF-9D28-3CB03BCE6124}">
      <dsp:nvSpPr>
        <dsp:cNvPr id="0" name=""/>
        <dsp:cNvSpPr/>
      </dsp:nvSpPr>
      <dsp:spPr>
        <a:xfrm>
          <a:off x="378329" y="283309"/>
          <a:ext cx="743893" cy="74389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7FF590-9344-458D-B1E8-A66C11083EB0}">
      <dsp:nvSpPr>
        <dsp:cNvPr id="0" name=""/>
        <dsp:cNvSpPr/>
      </dsp:nvSpPr>
      <dsp:spPr>
        <a:xfrm>
          <a:off x="1666401" y="13968"/>
          <a:ext cx="3023212" cy="12825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Why are we here?</a:t>
          </a:r>
        </a:p>
      </dsp:txBody>
      <dsp:txXfrm>
        <a:off x="1666401" y="13968"/>
        <a:ext cx="3023212" cy="1282574"/>
      </dsp:txXfrm>
    </dsp:sp>
    <dsp:sp modelId="{494FE9D9-E573-4EE3-8430-AFD6595F7416}">
      <dsp:nvSpPr>
        <dsp:cNvPr id="0" name=""/>
        <dsp:cNvSpPr/>
      </dsp:nvSpPr>
      <dsp:spPr>
        <a:xfrm>
          <a:off x="5216384" y="13968"/>
          <a:ext cx="1282574" cy="128257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2E0626-9322-432A-8E99-1B1271BD6833}">
      <dsp:nvSpPr>
        <dsp:cNvPr id="0" name=""/>
        <dsp:cNvSpPr/>
      </dsp:nvSpPr>
      <dsp:spPr>
        <a:xfrm>
          <a:off x="5485725" y="283309"/>
          <a:ext cx="743893" cy="74389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E05913-6225-493A-B443-F5795D276D7A}">
      <dsp:nvSpPr>
        <dsp:cNvPr id="0" name=""/>
        <dsp:cNvSpPr/>
      </dsp:nvSpPr>
      <dsp:spPr>
        <a:xfrm>
          <a:off x="6773797" y="13968"/>
          <a:ext cx="3023212" cy="12825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Why are we doing this?</a:t>
          </a:r>
        </a:p>
      </dsp:txBody>
      <dsp:txXfrm>
        <a:off x="6773797" y="13968"/>
        <a:ext cx="3023212" cy="1282574"/>
      </dsp:txXfrm>
    </dsp:sp>
    <dsp:sp modelId="{2C38C1F5-1FD7-42D0-9C39-240FA31C8628}">
      <dsp:nvSpPr>
        <dsp:cNvPr id="0" name=""/>
        <dsp:cNvSpPr/>
      </dsp:nvSpPr>
      <dsp:spPr>
        <a:xfrm>
          <a:off x="108988" y="1827657"/>
          <a:ext cx="1282574" cy="128257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2E6A7F-D42A-4D9F-A15F-F1BB4D3058DB}">
      <dsp:nvSpPr>
        <dsp:cNvPr id="0" name=""/>
        <dsp:cNvSpPr/>
      </dsp:nvSpPr>
      <dsp:spPr>
        <a:xfrm>
          <a:off x="378329" y="2096998"/>
          <a:ext cx="743893" cy="74389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190360-63C8-49B8-B10A-1A00267C851D}">
      <dsp:nvSpPr>
        <dsp:cNvPr id="0" name=""/>
        <dsp:cNvSpPr/>
      </dsp:nvSpPr>
      <dsp:spPr>
        <a:xfrm>
          <a:off x="1666401" y="1827657"/>
          <a:ext cx="3023212" cy="12825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What's our MO?</a:t>
          </a:r>
        </a:p>
      </dsp:txBody>
      <dsp:txXfrm>
        <a:off x="1666401" y="1827657"/>
        <a:ext cx="3023212" cy="1282574"/>
      </dsp:txXfrm>
    </dsp:sp>
    <dsp:sp modelId="{D8A94C72-09D4-4448-8055-9D9BD2110A81}">
      <dsp:nvSpPr>
        <dsp:cNvPr id="0" name=""/>
        <dsp:cNvSpPr/>
      </dsp:nvSpPr>
      <dsp:spPr>
        <a:xfrm>
          <a:off x="5216384" y="1827657"/>
          <a:ext cx="1282574" cy="128257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08C6FC-34F4-4DDF-B735-98C198F33BBF}">
      <dsp:nvSpPr>
        <dsp:cNvPr id="0" name=""/>
        <dsp:cNvSpPr/>
      </dsp:nvSpPr>
      <dsp:spPr>
        <a:xfrm>
          <a:off x="5485725" y="2096998"/>
          <a:ext cx="743893" cy="74389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AA252B-E92C-4FFC-8325-221234432FED}">
      <dsp:nvSpPr>
        <dsp:cNvPr id="0" name=""/>
        <dsp:cNvSpPr/>
      </dsp:nvSpPr>
      <dsp:spPr>
        <a:xfrm>
          <a:off x="6773797" y="1827657"/>
          <a:ext cx="3023212" cy="12825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What gets us out of bed in the morning?</a:t>
          </a:r>
        </a:p>
      </dsp:txBody>
      <dsp:txXfrm>
        <a:off x="6773797" y="1827657"/>
        <a:ext cx="3023212" cy="12825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D08C44-FAE0-4BAE-8F88-B3B6BD03E711}">
      <dsp:nvSpPr>
        <dsp:cNvPr id="0" name=""/>
        <dsp:cNvSpPr/>
      </dsp:nvSpPr>
      <dsp:spPr>
        <a:xfrm>
          <a:off x="0" y="1654"/>
          <a:ext cx="9906000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4EE3E0-AD7D-4161-A677-855C0763510B}">
      <dsp:nvSpPr>
        <dsp:cNvPr id="0" name=""/>
        <dsp:cNvSpPr/>
      </dsp:nvSpPr>
      <dsp:spPr>
        <a:xfrm>
          <a:off x="0" y="1654"/>
          <a:ext cx="9906000" cy="5640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Strategy 1. Start with the end.</a:t>
          </a:r>
        </a:p>
      </dsp:txBody>
      <dsp:txXfrm>
        <a:off x="0" y="1654"/>
        <a:ext cx="9906000" cy="564021"/>
      </dsp:txXfrm>
    </dsp:sp>
    <dsp:sp modelId="{95FF39A4-1B03-4F03-8A5E-CB427F051E5B}">
      <dsp:nvSpPr>
        <dsp:cNvPr id="0" name=""/>
        <dsp:cNvSpPr/>
      </dsp:nvSpPr>
      <dsp:spPr>
        <a:xfrm>
          <a:off x="0" y="565675"/>
          <a:ext cx="9906000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52D0BD-7356-4F9D-A1EB-CE917D5C7430}">
      <dsp:nvSpPr>
        <dsp:cNvPr id="0" name=""/>
        <dsp:cNvSpPr/>
      </dsp:nvSpPr>
      <dsp:spPr>
        <a:xfrm>
          <a:off x="0" y="565675"/>
          <a:ext cx="9906000" cy="5640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Strategy 2. Know AND understand your role.</a:t>
          </a:r>
        </a:p>
      </dsp:txBody>
      <dsp:txXfrm>
        <a:off x="0" y="565675"/>
        <a:ext cx="9906000" cy="564021"/>
      </dsp:txXfrm>
    </dsp:sp>
    <dsp:sp modelId="{D6530B4A-4C44-436A-81A4-99DA25A84337}">
      <dsp:nvSpPr>
        <dsp:cNvPr id="0" name=""/>
        <dsp:cNvSpPr/>
      </dsp:nvSpPr>
      <dsp:spPr>
        <a:xfrm>
          <a:off x="0" y="1129696"/>
          <a:ext cx="9906000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0FE189-EC11-4213-988C-3072143C5E40}">
      <dsp:nvSpPr>
        <dsp:cNvPr id="0" name=""/>
        <dsp:cNvSpPr/>
      </dsp:nvSpPr>
      <dsp:spPr>
        <a:xfrm>
          <a:off x="0" y="1129696"/>
          <a:ext cx="9906000" cy="5640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Strategy 3. Be honest and open.</a:t>
          </a:r>
        </a:p>
      </dsp:txBody>
      <dsp:txXfrm>
        <a:off x="0" y="1129696"/>
        <a:ext cx="9906000" cy="564021"/>
      </dsp:txXfrm>
    </dsp:sp>
    <dsp:sp modelId="{98D4DE0A-8190-4288-8D6A-6C040D8A1563}">
      <dsp:nvSpPr>
        <dsp:cNvPr id="0" name=""/>
        <dsp:cNvSpPr/>
      </dsp:nvSpPr>
      <dsp:spPr>
        <a:xfrm>
          <a:off x="0" y="1693717"/>
          <a:ext cx="9906000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E502F2-24D0-4A45-850C-FA669418A272}">
      <dsp:nvSpPr>
        <dsp:cNvPr id="0" name=""/>
        <dsp:cNvSpPr/>
      </dsp:nvSpPr>
      <dsp:spPr>
        <a:xfrm>
          <a:off x="0" y="1693718"/>
          <a:ext cx="9906000" cy="5640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Strategy 4. Realize what you are evaluating AND why.</a:t>
          </a:r>
        </a:p>
      </dsp:txBody>
      <dsp:txXfrm>
        <a:off x="0" y="1693718"/>
        <a:ext cx="9906000" cy="564021"/>
      </dsp:txXfrm>
    </dsp:sp>
    <dsp:sp modelId="{1C5A38F3-A720-40C1-9236-669CA8E9FD72}">
      <dsp:nvSpPr>
        <dsp:cNvPr id="0" name=""/>
        <dsp:cNvSpPr/>
      </dsp:nvSpPr>
      <dsp:spPr>
        <a:xfrm>
          <a:off x="0" y="2257739"/>
          <a:ext cx="9906000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91626B-A4AF-4D88-93A4-C884B0F8716F}">
      <dsp:nvSpPr>
        <dsp:cNvPr id="0" name=""/>
        <dsp:cNvSpPr/>
      </dsp:nvSpPr>
      <dsp:spPr>
        <a:xfrm>
          <a:off x="0" y="2257739"/>
          <a:ext cx="9906000" cy="5640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Strategy 5. Recognize your audience.</a:t>
          </a:r>
        </a:p>
      </dsp:txBody>
      <dsp:txXfrm>
        <a:off x="0" y="2257739"/>
        <a:ext cx="9906000" cy="564021"/>
      </dsp:txXfrm>
    </dsp:sp>
    <dsp:sp modelId="{55836FA6-411D-4B27-B063-FF0DD5BF341D}">
      <dsp:nvSpPr>
        <dsp:cNvPr id="0" name=""/>
        <dsp:cNvSpPr/>
      </dsp:nvSpPr>
      <dsp:spPr>
        <a:xfrm>
          <a:off x="0" y="2821760"/>
          <a:ext cx="9906000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B8F35C-373B-40D1-AC13-CDC4DF311DC6}">
      <dsp:nvSpPr>
        <dsp:cNvPr id="0" name=""/>
        <dsp:cNvSpPr/>
      </dsp:nvSpPr>
      <dsp:spPr>
        <a:xfrm>
          <a:off x="0" y="2821760"/>
          <a:ext cx="9906000" cy="5640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Strategy 6. Patience</a:t>
          </a:r>
        </a:p>
      </dsp:txBody>
      <dsp:txXfrm>
        <a:off x="0" y="2821760"/>
        <a:ext cx="9906000" cy="56402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592DA1-99E2-4364-9F34-8E751A819289}">
      <dsp:nvSpPr>
        <dsp:cNvPr id="0" name=""/>
        <dsp:cNvSpPr/>
      </dsp:nvSpPr>
      <dsp:spPr>
        <a:xfrm>
          <a:off x="8786500" y="1469300"/>
          <a:ext cx="91440" cy="44883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8835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A8722D-4948-4F25-B1FF-D5FAFB490994}">
      <dsp:nvSpPr>
        <dsp:cNvPr id="0" name=""/>
        <dsp:cNvSpPr/>
      </dsp:nvSpPr>
      <dsp:spPr>
        <a:xfrm>
          <a:off x="3614206" y="1469300"/>
          <a:ext cx="91440" cy="44883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8835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CDAD41-7548-42F3-8B4A-E16FBED487A5}">
      <dsp:nvSpPr>
        <dsp:cNvPr id="0" name=""/>
        <dsp:cNvSpPr/>
      </dsp:nvSpPr>
      <dsp:spPr>
        <a:xfrm>
          <a:off x="5124" y="400644"/>
          <a:ext cx="2137311" cy="106865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Start small put first things first.</a:t>
          </a:r>
        </a:p>
      </dsp:txBody>
      <dsp:txXfrm>
        <a:off x="5124" y="400644"/>
        <a:ext cx="2137311" cy="1068655"/>
      </dsp:txXfrm>
    </dsp:sp>
    <dsp:sp modelId="{9028A495-3446-4399-97C8-FA2B09E5D90E}">
      <dsp:nvSpPr>
        <dsp:cNvPr id="0" name=""/>
        <dsp:cNvSpPr/>
      </dsp:nvSpPr>
      <dsp:spPr>
        <a:xfrm>
          <a:off x="2591270" y="400644"/>
          <a:ext cx="2137311" cy="106865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Are there steppingstones?</a:t>
          </a:r>
        </a:p>
      </dsp:txBody>
      <dsp:txXfrm>
        <a:off x="2591270" y="400644"/>
        <a:ext cx="2137311" cy="1068655"/>
      </dsp:txXfrm>
    </dsp:sp>
    <dsp:sp modelId="{D8EEE654-DB22-4F1D-93A9-C02C57616AAB}">
      <dsp:nvSpPr>
        <dsp:cNvPr id="0" name=""/>
        <dsp:cNvSpPr/>
      </dsp:nvSpPr>
      <dsp:spPr>
        <a:xfrm>
          <a:off x="2591270" y="1918135"/>
          <a:ext cx="2137311" cy="106865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Pathway maps</a:t>
          </a:r>
        </a:p>
      </dsp:txBody>
      <dsp:txXfrm>
        <a:off x="2591270" y="1918135"/>
        <a:ext cx="2137311" cy="1068655"/>
      </dsp:txXfrm>
    </dsp:sp>
    <dsp:sp modelId="{EFCC7C83-0B26-4021-9B28-111E0C6F27DC}">
      <dsp:nvSpPr>
        <dsp:cNvPr id="0" name=""/>
        <dsp:cNvSpPr/>
      </dsp:nvSpPr>
      <dsp:spPr>
        <a:xfrm>
          <a:off x="5177417" y="400644"/>
          <a:ext cx="2137311" cy="106865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Have defined targets and evaluation points</a:t>
          </a:r>
        </a:p>
      </dsp:txBody>
      <dsp:txXfrm>
        <a:off x="5177417" y="400644"/>
        <a:ext cx="2137311" cy="1068655"/>
      </dsp:txXfrm>
    </dsp:sp>
    <dsp:sp modelId="{8040AC7D-6814-4C7A-8A27-8CCE7F3C1D21}">
      <dsp:nvSpPr>
        <dsp:cNvPr id="0" name=""/>
        <dsp:cNvSpPr/>
      </dsp:nvSpPr>
      <dsp:spPr>
        <a:xfrm>
          <a:off x="7763564" y="400644"/>
          <a:ext cx="2137311" cy="106865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End with a sharpened saw</a:t>
          </a:r>
        </a:p>
      </dsp:txBody>
      <dsp:txXfrm>
        <a:off x="7763564" y="400644"/>
        <a:ext cx="2137311" cy="1068655"/>
      </dsp:txXfrm>
    </dsp:sp>
    <dsp:sp modelId="{7478B7E1-CFBA-42B7-BF3F-EB9E4FE1E3BC}">
      <dsp:nvSpPr>
        <dsp:cNvPr id="0" name=""/>
        <dsp:cNvSpPr/>
      </dsp:nvSpPr>
      <dsp:spPr>
        <a:xfrm>
          <a:off x="7763564" y="1918135"/>
          <a:ext cx="2137311" cy="106865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Fit for duty</a:t>
          </a:r>
        </a:p>
      </dsp:txBody>
      <dsp:txXfrm>
        <a:off x="7763564" y="1918135"/>
        <a:ext cx="2137311" cy="10686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1FBED7-B9F4-4C8B-B4A8-31A6D7CF4217}">
      <dsp:nvSpPr>
        <dsp:cNvPr id="0" name=""/>
        <dsp:cNvSpPr/>
      </dsp:nvSpPr>
      <dsp:spPr>
        <a:xfrm>
          <a:off x="1209" y="122113"/>
          <a:ext cx="4244392" cy="26951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33B1EE-ED33-42CC-B69B-01255FAEEA5D}">
      <dsp:nvSpPr>
        <dsp:cNvPr id="0" name=""/>
        <dsp:cNvSpPr/>
      </dsp:nvSpPr>
      <dsp:spPr>
        <a:xfrm>
          <a:off x="472808" y="570133"/>
          <a:ext cx="4244392" cy="269518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Routines give understanding and they create an understood environment for learning.</a:t>
          </a:r>
        </a:p>
      </dsp:txBody>
      <dsp:txXfrm>
        <a:off x="551747" y="649072"/>
        <a:ext cx="4086514" cy="2537310"/>
      </dsp:txXfrm>
    </dsp:sp>
    <dsp:sp modelId="{56AE5E20-659B-4E93-9193-F7332FF109B5}">
      <dsp:nvSpPr>
        <dsp:cNvPr id="0" name=""/>
        <dsp:cNvSpPr/>
      </dsp:nvSpPr>
      <dsp:spPr>
        <a:xfrm>
          <a:off x="5188799" y="122113"/>
          <a:ext cx="4244392" cy="26951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CC6EBE-B78C-449C-970D-0B2EE5C43A6D}">
      <dsp:nvSpPr>
        <dsp:cNvPr id="0" name=""/>
        <dsp:cNvSpPr/>
      </dsp:nvSpPr>
      <dsp:spPr>
        <a:xfrm>
          <a:off x="5660398" y="570133"/>
          <a:ext cx="4244392" cy="269518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Schedules will help create a set time for repetitions, reviewing, and remediation.</a:t>
          </a:r>
        </a:p>
      </dsp:txBody>
      <dsp:txXfrm>
        <a:off x="5739337" y="649072"/>
        <a:ext cx="4086514" cy="25373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3DEA44-ACBB-409E-9B19-91F808A29A34}">
      <dsp:nvSpPr>
        <dsp:cNvPr id="0" name=""/>
        <dsp:cNvSpPr/>
      </dsp:nvSpPr>
      <dsp:spPr>
        <a:xfrm>
          <a:off x="0" y="2312"/>
          <a:ext cx="6243991" cy="117188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88EC9F-D5F4-4E12-827D-B36CA8EA0E29}">
      <dsp:nvSpPr>
        <dsp:cNvPr id="0" name=""/>
        <dsp:cNvSpPr/>
      </dsp:nvSpPr>
      <dsp:spPr>
        <a:xfrm>
          <a:off x="354494" y="265985"/>
          <a:ext cx="644535" cy="64453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F7A9CA-7E5D-4D31-A576-5AB9C89AA15E}">
      <dsp:nvSpPr>
        <dsp:cNvPr id="0" name=""/>
        <dsp:cNvSpPr/>
      </dsp:nvSpPr>
      <dsp:spPr>
        <a:xfrm>
          <a:off x="1353523" y="2312"/>
          <a:ext cx="4890468" cy="1171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024" tIns="124024" rIns="124024" bIns="12402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All forms used for the program should be clear and understood by all parties.</a:t>
          </a:r>
        </a:p>
      </dsp:txBody>
      <dsp:txXfrm>
        <a:off x="1353523" y="2312"/>
        <a:ext cx="4890468" cy="1171882"/>
      </dsp:txXfrm>
    </dsp:sp>
    <dsp:sp modelId="{AD2EFEE1-491E-4AB9-A596-38028C441752}">
      <dsp:nvSpPr>
        <dsp:cNvPr id="0" name=""/>
        <dsp:cNvSpPr/>
      </dsp:nvSpPr>
      <dsp:spPr>
        <a:xfrm>
          <a:off x="0" y="1467164"/>
          <a:ext cx="6243991" cy="117188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52EAB1-80FB-405C-A1B3-4CDE67E6CE29}">
      <dsp:nvSpPr>
        <dsp:cNvPr id="0" name=""/>
        <dsp:cNvSpPr/>
      </dsp:nvSpPr>
      <dsp:spPr>
        <a:xfrm>
          <a:off x="354494" y="1730838"/>
          <a:ext cx="644535" cy="64453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E00E32-2302-47CC-9EEA-83B3A2FC0C3C}">
      <dsp:nvSpPr>
        <dsp:cNvPr id="0" name=""/>
        <dsp:cNvSpPr/>
      </dsp:nvSpPr>
      <dsp:spPr>
        <a:xfrm>
          <a:off x="1353523" y="1467164"/>
          <a:ext cx="4890468" cy="1171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024" tIns="124024" rIns="124024" bIns="12402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Forms and documentation should be used for tracking</a:t>
          </a:r>
        </a:p>
      </dsp:txBody>
      <dsp:txXfrm>
        <a:off x="1353523" y="1467164"/>
        <a:ext cx="4890468" cy="1171882"/>
      </dsp:txXfrm>
    </dsp:sp>
    <dsp:sp modelId="{A38F5D53-1DB0-4F58-9A0F-C1BD6058F9D2}">
      <dsp:nvSpPr>
        <dsp:cNvPr id="0" name=""/>
        <dsp:cNvSpPr/>
      </dsp:nvSpPr>
      <dsp:spPr>
        <a:xfrm>
          <a:off x="0" y="2932017"/>
          <a:ext cx="6243991" cy="117188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037C2E-0A94-4B49-B3ED-D60398E63F6E}">
      <dsp:nvSpPr>
        <dsp:cNvPr id="0" name=""/>
        <dsp:cNvSpPr/>
      </dsp:nvSpPr>
      <dsp:spPr>
        <a:xfrm>
          <a:off x="354494" y="3195691"/>
          <a:ext cx="644535" cy="64453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ED8ACE-6DAF-4F24-A756-519EDCB32A7F}">
      <dsp:nvSpPr>
        <dsp:cNvPr id="0" name=""/>
        <dsp:cNvSpPr/>
      </dsp:nvSpPr>
      <dsp:spPr>
        <a:xfrm>
          <a:off x="1353523" y="2932017"/>
          <a:ext cx="4890468" cy="1171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024" tIns="124024" rIns="124024" bIns="12402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Supervisor and ALL parties involved should be aware information collection</a:t>
          </a:r>
        </a:p>
      </dsp:txBody>
      <dsp:txXfrm>
        <a:off x="1353523" y="2932017"/>
        <a:ext cx="4890468" cy="1171882"/>
      </dsp:txXfrm>
    </dsp:sp>
    <dsp:sp modelId="{DECE5DAD-DE25-471B-8B1D-AD211E85FC74}">
      <dsp:nvSpPr>
        <dsp:cNvPr id="0" name=""/>
        <dsp:cNvSpPr/>
      </dsp:nvSpPr>
      <dsp:spPr>
        <a:xfrm>
          <a:off x="0" y="4396870"/>
          <a:ext cx="6243991" cy="117188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3A22C9-8AEF-4648-AF7C-6D00D5C95596}">
      <dsp:nvSpPr>
        <dsp:cNvPr id="0" name=""/>
        <dsp:cNvSpPr/>
      </dsp:nvSpPr>
      <dsp:spPr>
        <a:xfrm>
          <a:off x="354494" y="4660544"/>
          <a:ext cx="644535" cy="64453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E31337-1704-4C53-81BD-892675786F03}">
      <dsp:nvSpPr>
        <dsp:cNvPr id="0" name=""/>
        <dsp:cNvSpPr/>
      </dsp:nvSpPr>
      <dsp:spPr>
        <a:xfrm>
          <a:off x="1353523" y="4396870"/>
          <a:ext cx="4890468" cy="1171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024" tIns="124024" rIns="124024" bIns="12402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Understand the legal importance</a:t>
          </a:r>
        </a:p>
      </dsp:txBody>
      <dsp:txXfrm>
        <a:off x="1353523" y="4396870"/>
        <a:ext cx="4890468" cy="117188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EB00CB-B8E9-4336-A7E8-7D4324332C9F}">
      <dsp:nvSpPr>
        <dsp:cNvPr id="0" name=""/>
        <dsp:cNvSpPr/>
      </dsp:nvSpPr>
      <dsp:spPr>
        <a:xfrm>
          <a:off x="546633" y="409155"/>
          <a:ext cx="936087" cy="936087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CB34AF-D322-4CCA-99BB-A199860C8CFC}">
      <dsp:nvSpPr>
        <dsp:cNvPr id="0" name=""/>
        <dsp:cNvSpPr/>
      </dsp:nvSpPr>
      <dsp:spPr>
        <a:xfrm>
          <a:off x="746127" y="608649"/>
          <a:ext cx="537099" cy="53709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80B1A4-470A-42D0-8B70-8531C0A95450}">
      <dsp:nvSpPr>
        <dsp:cNvPr id="0" name=""/>
        <dsp:cNvSpPr/>
      </dsp:nvSpPr>
      <dsp:spPr>
        <a:xfrm>
          <a:off x="247392" y="1636812"/>
          <a:ext cx="1534570" cy="1341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This is a life-or-death business</a:t>
          </a:r>
        </a:p>
      </dsp:txBody>
      <dsp:txXfrm>
        <a:off x="247392" y="1636812"/>
        <a:ext cx="1534570" cy="1341468"/>
      </dsp:txXfrm>
    </dsp:sp>
    <dsp:sp modelId="{1BDFEA15-53DF-4C84-AFFF-F31A4B6D1A81}">
      <dsp:nvSpPr>
        <dsp:cNvPr id="0" name=""/>
        <dsp:cNvSpPr/>
      </dsp:nvSpPr>
      <dsp:spPr>
        <a:xfrm>
          <a:off x="2432927" y="409155"/>
          <a:ext cx="936087" cy="936087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BF089F-953E-4695-95E6-70BD0F638228}">
      <dsp:nvSpPr>
        <dsp:cNvPr id="0" name=""/>
        <dsp:cNvSpPr/>
      </dsp:nvSpPr>
      <dsp:spPr>
        <a:xfrm>
          <a:off x="2632421" y="608649"/>
          <a:ext cx="537099" cy="53709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AE6C33-A0C0-43A4-A1E0-CFE808241B0A}">
      <dsp:nvSpPr>
        <dsp:cNvPr id="0" name=""/>
        <dsp:cNvSpPr/>
      </dsp:nvSpPr>
      <dsp:spPr>
        <a:xfrm>
          <a:off x="3936269" y="1567914"/>
          <a:ext cx="1700917" cy="1341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EEOC concerns &amp; accommodations</a:t>
          </a:r>
        </a:p>
      </dsp:txBody>
      <dsp:txXfrm>
        <a:off x="3936269" y="1567914"/>
        <a:ext cx="1700917" cy="1341468"/>
      </dsp:txXfrm>
    </dsp:sp>
    <dsp:sp modelId="{0EE3B649-8ECB-442C-AA5E-E059B9979091}">
      <dsp:nvSpPr>
        <dsp:cNvPr id="0" name=""/>
        <dsp:cNvSpPr/>
      </dsp:nvSpPr>
      <dsp:spPr>
        <a:xfrm>
          <a:off x="6147148" y="367612"/>
          <a:ext cx="936087" cy="936087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A0F766-AF40-4F77-9F07-D857D121B1ED}">
      <dsp:nvSpPr>
        <dsp:cNvPr id="0" name=""/>
        <dsp:cNvSpPr/>
      </dsp:nvSpPr>
      <dsp:spPr>
        <a:xfrm>
          <a:off x="6562669" y="359387"/>
          <a:ext cx="537099" cy="537099"/>
        </a:xfrm>
        <a:prstGeom prst="rect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EB873C-9C6B-4663-8745-B15FF7BBC930}">
      <dsp:nvSpPr>
        <dsp:cNvPr id="0" name=""/>
        <dsp:cNvSpPr/>
      </dsp:nvSpPr>
      <dsp:spPr>
        <a:xfrm>
          <a:off x="2125583" y="1551722"/>
          <a:ext cx="1534570" cy="1341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If something happens EVERYONE will come looking</a:t>
          </a:r>
        </a:p>
      </dsp:txBody>
      <dsp:txXfrm>
        <a:off x="2125583" y="1551722"/>
        <a:ext cx="1534570" cy="1341468"/>
      </dsp:txXfrm>
    </dsp:sp>
    <dsp:sp modelId="{1DDEE28D-27BC-4286-BD1E-2C4DFE9B1EE4}">
      <dsp:nvSpPr>
        <dsp:cNvPr id="0" name=""/>
        <dsp:cNvSpPr/>
      </dsp:nvSpPr>
      <dsp:spPr>
        <a:xfrm>
          <a:off x="4344270" y="370626"/>
          <a:ext cx="936087" cy="936087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D91A64-AB85-488E-88C5-1987BE1681EA}">
      <dsp:nvSpPr>
        <dsp:cNvPr id="0" name=""/>
        <dsp:cNvSpPr/>
      </dsp:nvSpPr>
      <dsp:spPr>
        <a:xfrm>
          <a:off x="4576997" y="566648"/>
          <a:ext cx="537099" cy="53709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487C46-A971-4638-8284-3595E452AD8C}">
      <dsp:nvSpPr>
        <dsp:cNvPr id="0" name=""/>
        <dsp:cNvSpPr/>
      </dsp:nvSpPr>
      <dsp:spPr>
        <a:xfrm>
          <a:off x="5823100" y="1636812"/>
          <a:ext cx="1534570" cy="1341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Make sure you have all your ducks in a row and document, document, document!</a:t>
          </a:r>
        </a:p>
      </dsp:txBody>
      <dsp:txXfrm>
        <a:off x="5823100" y="1636812"/>
        <a:ext cx="1534570" cy="134146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4628BB-25E2-4A93-B456-31DA599E9994}">
      <dsp:nvSpPr>
        <dsp:cNvPr id="0" name=""/>
        <dsp:cNvSpPr/>
      </dsp:nvSpPr>
      <dsp:spPr>
        <a:xfrm>
          <a:off x="0" y="1802"/>
          <a:ext cx="6243991" cy="76792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8C6311-FE99-4F90-AEB7-1520A55D97F6}">
      <dsp:nvSpPr>
        <dsp:cNvPr id="0" name=""/>
        <dsp:cNvSpPr/>
      </dsp:nvSpPr>
      <dsp:spPr>
        <a:xfrm>
          <a:off x="232297" y="174585"/>
          <a:ext cx="422359" cy="42235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ECBEAB-16ED-4894-A7A9-8F08E39E0F84}">
      <dsp:nvSpPr>
        <dsp:cNvPr id="0" name=""/>
        <dsp:cNvSpPr/>
      </dsp:nvSpPr>
      <dsp:spPr>
        <a:xfrm>
          <a:off x="886954" y="1802"/>
          <a:ext cx="5357037" cy="767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72" tIns="81272" rIns="81272" bIns="81272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Your role is the teacher and coach. You evaluate and educate.</a:t>
          </a:r>
        </a:p>
      </dsp:txBody>
      <dsp:txXfrm>
        <a:off x="886954" y="1802"/>
        <a:ext cx="5357037" cy="767925"/>
      </dsp:txXfrm>
    </dsp:sp>
    <dsp:sp modelId="{E66EDF01-1F4A-4972-9983-61CA07D74049}">
      <dsp:nvSpPr>
        <dsp:cNvPr id="0" name=""/>
        <dsp:cNvSpPr/>
      </dsp:nvSpPr>
      <dsp:spPr>
        <a:xfrm>
          <a:off x="0" y="961709"/>
          <a:ext cx="6243991" cy="76792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484AC9-31BA-45F2-BACF-5E93679EC283}">
      <dsp:nvSpPr>
        <dsp:cNvPr id="0" name=""/>
        <dsp:cNvSpPr/>
      </dsp:nvSpPr>
      <dsp:spPr>
        <a:xfrm>
          <a:off x="232297" y="1134492"/>
          <a:ext cx="422359" cy="42235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BEC963-7879-4B8F-ACB2-F3E582E8445E}">
      <dsp:nvSpPr>
        <dsp:cNvPr id="0" name=""/>
        <dsp:cNvSpPr/>
      </dsp:nvSpPr>
      <dsp:spPr>
        <a:xfrm>
          <a:off x="886954" y="961709"/>
          <a:ext cx="5357037" cy="767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72" tIns="81272" rIns="81272" bIns="81272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Use different methods of instruction</a:t>
          </a:r>
        </a:p>
      </dsp:txBody>
      <dsp:txXfrm>
        <a:off x="886954" y="961709"/>
        <a:ext cx="5357037" cy="767925"/>
      </dsp:txXfrm>
    </dsp:sp>
    <dsp:sp modelId="{DA9B29F4-3B13-4E6F-829A-30EC7F25D929}">
      <dsp:nvSpPr>
        <dsp:cNvPr id="0" name=""/>
        <dsp:cNvSpPr/>
      </dsp:nvSpPr>
      <dsp:spPr>
        <a:xfrm>
          <a:off x="0" y="1921616"/>
          <a:ext cx="6243991" cy="76792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7E1FFE-1176-43C7-86C0-7F0744455A42}">
      <dsp:nvSpPr>
        <dsp:cNvPr id="0" name=""/>
        <dsp:cNvSpPr/>
      </dsp:nvSpPr>
      <dsp:spPr>
        <a:xfrm>
          <a:off x="232297" y="2094399"/>
          <a:ext cx="422359" cy="42235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AC10FA-08DE-4082-9CFD-3D72D4280E46}">
      <dsp:nvSpPr>
        <dsp:cNvPr id="0" name=""/>
        <dsp:cNvSpPr/>
      </dsp:nvSpPr>
      <dsp:spPr>
        <a:xfrm>
          <a:off x="886954" y="1921616"/>
          <a:ext cx="5357037" cy="767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72" tIns="81272" rIns="81272" bIns="81272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Tell a story!</a:t>
          </a:r>
        </a:p>
      </dsp:txBody>
      <dsp:txXfrm>
        <a:off x="886954" y="1921616"/>
        <a:ext cx="5357037" cy="767925"/>
      </dsp:txXfrm>
    </dsp:sp>
    <dsp:sp modelId="{08F8D680-6320-4584-A690-6B32DC7D18E7}">
      <dsp:nvSpPr>
        <dsp:cNvPr id="0" name=""/>
        <dsp:cNvSpPr/>
      </dsp:nvSpPr>
      <dsp:spPr>
        <a:xfrm>
          <a:off x="0" y="2881523"/>
          <a:ext cx="6243991" cy="76792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FB4B6F-619F-42CD-8F33-E5F26333F070}">
      <dsp:nvSpPr>
        <dsp:cNvPr id="0" name=""/>
        <dsp:cNvSpPr/>
      </dsp:nvSpPr>
      <dsp:spPr>
        <a:xfrm>
          <a:off x="232297" y="3054306"/>
          <a:ext cx="422359" cy="42235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B987E4-EB43-439F-8CF6-AEFADBB00315}">
      <dsp:nvSpPr>
        <dsp:cNvPr id="0" name=""/>
        <dsp:cNvSpPr/>
      </dsp:nvSpPr>
      <dsp:spPr>
        <a:xfrm>
          <a:off x="886954" y="2881523"/>
          <a:ext cx="5357037" cy="767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72" tIns="81272" rIns="81272" bIns="81272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Empower them to act and lead.</a:t>
          </a:r>
        </a:p>
      </dsp:txBody>
      <dsp:txXfrm>
        <a:off x="886954" y="2881523"/>
        <a:ext cx="5357037" cy="767925"/>
      </dsp:txXfrm>
    </dsp:sp>
    <dsp:sp modelId="{809BD7E8-4B1E-408E-90FC-B57EEB6115E3}">
      <dsp:nvSpPr>
        <dsp:cNvPr id="0" name=""/>
        <dsp:cNvSpPr/>
      </dsp:nvSpPr>
      <dsp:spPr>
        <a:xfrm>
          <a:off x="0" y="3841430"/>
          <a:ext cx="6243991" cy="76792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A67C7A-C1DC-477A-A19C-56C31DE9D9D6}">
      <dsp:nvSpPr>
        <dsp:cNvPr id="0" name=""/>
        <dsp:cNvSpPr/>
      </dsp:nvSpPr>
      <dsp:spPr>
        <a:xfrm>
          <a:off x="232297" y="4014213"/>
          <a:ext cx="422359" cy="42235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871C81-B375-4BF3-AFE5-3FA8F7DB75B2}">
      <dsp:nvSpPr>
        <dsp:cNvPr id="0" name=""/>
        <dsp:cNvSpPr/>
      </dsp:nvSpPr>
      <dsp:spPr>
        <a:xfrm>
          <a:off x="886954" y="3841430"/>
          <a:ext cx="5357037" cy="767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72" tIns="81272" rIns="81272" bIns="81272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Have them teach you!</a:t>
          </a:r>
        </a:p>
      </dsp:txBody>
      <dsp:txXfrm>
        <a:off x="886954" y="3841430"/>
        <a:ext cx="5357037" cy="767925"/>
      </dsp:txXfrm>
    </dsp:sp>
    <dsp:sp modelId="{91C9D417-8D9E-459C-B23A-36AA8CBCDB98}">
      <dsp:nvSpPr>
        <dsp:cNvPr id="0" name=""/>
        <dsp:cNvSpPr/>
      </dsp:nvSpPr>
      <dsp:spPr>
        <a:xfrm>
          <a:off x="0" y="4801337"/>
          <a:ext cx="6243991" cy="76792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DFB1C7-98DB-4D64-8E51-20B2A86CD655}">
      <dsp:nvSpPr>
        <dsp:cNvPr id="0" name=""/>
        <dsp:cNvSpPr/>
      </dsp:nvSpPr>
      <dsp:spPr>
        <a:xfrm>
          <a:off x="232297" y="4974120"/>
          <a:ext cx="422359" cy="422359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14467B-5181-4551-AA6A-A39214407306}">
      <dsp:nvSpPr>
        <dsp:cNvPr id="0" name=""/>
        <dsp:cNvSpPr/>
      </dsp:nvSpPr>
      <dsp:spPr>
        <a:xfrm>
          <a:off x="886954" y="4801337"/>
          <a:ext cx="5357037" cy="767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72" tIns="81272" rIns="81272" bIns="81272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Celebrate success and have consequences for poor actions</a:t>
          </a:r>
        </a:p>
      </dsp:txBody>
      <dsp:txXfrm>
        <a:off x="886954" y="4801337"/>
        <a:ext cx="5357037" cy="76792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4C25B3-205F-46A0-8DEF-DB61D0C9F497}">
      <dsp:nvSpPr>
        <dsp:cNvPr id="0" name=""/>
        <dsp:cNvSpPr/>
      </dsp:nvSpPr>
      <dsp:spPr>
        <a:xfrm>
          <a:off x="0" y="2229"/>
          <a:ext cx="10261599" cy="4748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04C7FF-6C8A-4EFE-9E07-C85A43967507}">
      <dsp:nvSpPr>
        <dsp:cNvPr id="0" name=""/>
        <dsp:cNvSpPr/>
      </dsp:nvSpPr>
      <dsp:spPr>
        <a:xfrm>
          <a:off x="143644" y="109072"/>
          <a:ext cx="261171" cy="2611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140B28-112C-4531-BFB0-98CA8BC1E074}">
      <dsp:nvSpPr>
        <dsp:cNvPr id="0" name=""/>
        <dsp:cNvSpPr/>
      </dsp:nvSpPr>
      <dsp:spPr>
        <a:xfrm>
          <a:off x="548460" y="2229"/>
          <a:ext cx="9713139" cy="4748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256" tIns="50256" rIns="50256" bIns="5025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Think Win-Win</a:t>
          </a:r>
        </a:p>
      </dsp:txBody>
      <dsp:txXfrm>
        <a:off x="548460" y="2229"/>
        <a:ext cx="9713139" cy="474857"/>
      </dsp:txXfrm>
    </dsp:sp>
    <dsp:sp modelId="{0293260F-04C9-4C6E-A867-53D83106D339}">
      <dsp:nvSpPr>
        <dsp:cNvPr id="0" name=""/>
        <dsp:cNvSpPr/>
      </dsp:nvSpPr>
      <dsp:spPr>
        <a:xfrm>
          <a:off x="0" y="595800"/>
          <a:ext cx="10261599" cy="4748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D1B472-248C-43DD-8ADC-CB589E775C98}">
      <dsp:nvSpPr>
        <dsp:cNvPr id="0" name=""/>
        <dsp:cNvSpPr/>
      </dsp:nvSpPr>
      <dsp:spPr>
        <a:xfrm>
          <a:off x="143644" y="702643"/>
          <a:ext cx="261171" cy="26117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A01F92-53EB-4D3E-B4A6-84C100CF9461}">
      <dsp:nvSpPr>
        <dsp:cNvPr id="0" name=""/>
        <dsp:cNvSpPr/>
      </dsp:nvSpPr>
      <dsp:spPr>
        <a:xfrm>
          <a:off x="548460" y="595800"/>
          <a:ext cx="9713139" cy="4748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256" tIns="50256" rIns="50256" bIns="5025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Celebrate the positives and the natural abilities in your trainee</a:t>
          </a:r>
        </a:p>
      </dsp:txBody>
      <dsp:txXfrm>
        <a:off x="548460" y="595800"/>
        <a:ext cx="9713139" cy="474857"/>
      </dsp:txXfrm>
    </dsp:sp>
    <dsp:sp modelId="{274C0F56-726A-47F7-8A08-DDE29B883A1A}">
      <dsp:nvSpPr>
        <dsp:cNvPr id="0" name=""/>
        <dsp:cNvSpPr/>
      </dsp:nvSpPr>
      <dsp:spPr>
        <a:xfrm>
          <a:off x="0" y="1189372"/>
          <a:ext cx="10261599" cy="4748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941906-8476-4630-86E1-3D16FCF7E6C5}">
      <dsp:nvSpPr>
        <dsp:cNvPr id="0" name=""/>
        <dsp:cNvSpPr/>
      </dsp:nvSpPr>
      <dsp:spPr>
        <a:xfrm>
          <a:off x="143644" y="1296215"/>
          <a:ext cx="261171" cy="26117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AD6C1B-E0B4-46BB-8362-83B245E58818}">
      <dsp:nvSpPr>
        <dsp:cNvPr id="0" name=""/>
        <dsp:cNvSpPr/>
      </dsp:nvSpPr>
      <dsp:spPr>
        <a:xfrm>
          <a:off x="548460" y="1189372"/>
          <a:ext cx="9713139" cy="4748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256" tIns="50256" rIns="50256" bIns="5025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Think about how you come off</a:t>
          </a:r>
        </a:p>
      </dsp:txBody>
      <dsp:txXfrm>
        <a:off x="548460" y="1189372"/>
        <a:ext cx="9713139" cy="474857"/>
      </dsp:txXfrm>
    </dsp:sp>
    <dsp:sp modelId="{04F5CFC9-C44B-4F6A-9893-AE19EBD7712F}">
      <dsp:nvSpPr>
        <dsp:cNvPr id="0" name=""/>
        <dsp:cNvSpPr/>
      </dsp:nvSpPr>
      <dsp:spPr>
        <a:xfrm>
          <a:off x="0" y="1782943"/>
          <a:ext cx="10261599" cy="4748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FC6FAD-C6F8-4A39-B55D-B70C7701B990}">
      <dsp:nvSpPr>
        <dsp:cNvPr id="0" name=""/>
        <dsp:cNvSpPr/>
      </dsp:nvSpPr>
      <dsp:spPr>
        <a:xfrm>
          <a:off x="143644" y="1889786"/>
          <a:ext cx="261171" cy="26117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CF0A0A-24B8-49F4-A8F9-DACB170968A0}">
      <dsp:nvSpPr>
        <dsp:cNvPr id="0" name=""/>
        <dsp:cNvSpPr/>
      </dsp:nvSpPr>
      <dsp:spPr>
        <a:xfrm>
          <a:off x="548460" y="1782943"/>
          <a:ext cx="9713139" cy="4748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256" tIns="50256" rIns="50256" bIns="5025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Be someone who inspires not scolds</a:t>
          </a:r>
        </a:p>
      </dsp:txBody>
      <dsp:txXfrm>
        <a:off x="548460" y="1782943"/>
        <a:ext cx="9713139" cy="474857"/>
      </dsp:txXfrm>
    </dsp:sp>
    <dsp:sp modelId="{0DA9809A-8131-445F-89B1-07B17804F473}">
      <dsp:nvSpPr>
        <dsp:cNvPr id="0" name=""/>
        <dsp:cNvSpPr/>
      </dsp:nvSpPr>
      <dsp:spPr>
        <a:xfrm>
          <a:off x="0" y="2376515"/>
          <a:ext cx="10261599" cy="4748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7E123F-D2DA-41EC-8598-136BAF04434B}">
      <dsp:nvSpPr>
        <dsp:cNvPr id="0" name=""/>
        <dsp:cNvSpPr/>
      </dsp:nvSpPr>
      <dsp:spPr>
        <a:xfrm>
          <a:off x="143644" y="2483358"/>
          <a:ext cx="261171" cy="26117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4A725F-56B3-46E3-865A-1644C9999BDE}">
      <dsp:nvSpPr>
        <dsp:cNvPr id="0" name=""/>
        <dsp:cNvSpPr/>
      </dsp:nvSpPr>
      <dsp:spPr>
        <a:xfrm>
          <a:off x="548460" y="2376515"/>
          <a:ext cx="9713139" cy="4748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256" tIns="50256" rIns="50256" bIns="5025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Remember you should WANT them to succeed, not cheer for their failure.</a:t>
          </a:r>
        </a:p>
      </dsp:txBody>
      <dsp:txXfrm>
        <a:off x="548460" y="2376515"/>
        <a:ext cx="9713139" cy="47485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1416B7-B486-4991-9DD3-9D67C0995702}">
      <dsp:nvSpPr>
        <dsp:cNvPr id="0" name=""/>
        <dsp:cNvSpPr/>
      </dsp:nvSpPr>
      <dsp:spPr>
        <a:xfrm>
          <a:off x="789384" y="2249"/>
          <a:ext cx="2602259" cy="156135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Excellent at written and oral</a:t>
          </a:r>
        </a:p>
      </dsp:txBody>
      <dsp:txXfrm>
        <a:off x="789384" y="2249"/>
        <a:ext cx="2602259" cy="1561355"/>
      </dsp:txXfrm>
    </dsp:sp>
    <dsp:sp modelId="{46C5BE81-4215-405D-8B76-A2865084006C}">
      <dsp:nvSpPr>
        <dsp:cNvPr id="0" name=""/>
        <dsp:cNvSpPr/>
      </dsp:nvSpPr>
      <dsp:spPr>
        <a:xfrm>
          <a:off x="3651870" y="2249"/>
          <a:ext cx="2602259" cy="1561355"/>
        </a:xfrm>
        <a:prstGeom prst="rect">
          <a:avLst/>
        </a:prstGeom>
        <a:gradFill rotWithShape="0">
          <a:gsLst>
            <a:gs pos="0">
              <a:schemeClr val="accent2">
                <a:hueOff val="-122719"/>
                <a:satOff val="9703"/>
                <a:lumOff val="-196"/>
                <a:alphaOff val="0"/>
                <a:tint val="60000"/>
                <a:lumMod val="110000"/>
              </a:schemeClr>
            </a:gs>
            <a:gs pos="100000">
              <a:schemeClr val="accent2">
                <a:hueOff val="-122719"/>
                <a:satOff val="9703"/>
                <a:lumOff val="-196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Feedback, feedback, feedback</a:t>
          </a:r>
        </a:p>
      </dsp:txBody>
      <dsp:txXfrm>
        <a:off x="3651870" y="2249"/>
        <a:ext cx="2602259" cy="1561355"/>
      </dsp:txXfrm>
    </dsp:sp>
    <dsp:sp modelId="{8510B6C9-0C65-4E94-8CB1-B5465A025A89}">
      <dsp:nvSpPr>
        <dsp:cNvPr id="0" name=""/>
        <dsp:cNvSpPr/>
      </dsp:nvSpPr>
      <dsp:spPr>
        <a:xfrm>
          <a:off x="6514355" y="2249"/>
          <a:ext cx="2602259" cy="1561355"/>
        </a:xfrm>
        <a:prstGeom prst="rect">
          <a:avLst/>
        </a:prstGeom>
        <a:gradFill rotWithShape="0">
          <a:gsLst>
            <a:gs pos="0">
              <a:schemeClr val="accent2">
                <a:hueOff val="-245438"/>
                <a:satOff val="19406"/>
                <a:lumOff val="-392"/>
                <a:alphaOff val="0"/>
                <a:tint val="60000"/>
                <a:lumMod val="110000"/>
              </a:schemeClr>
            </a:gs>
            <a:gs pos="100000">
              <a:schemeClr val="accent2">
                <a:hueOff val="-245438"/>
                <a:satOff val="19406"/>
                <a:lumOff val="-392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Never have evaluation sessions alone</a:t>
          </a:r>
        </a:p>
      </dsp:txBody>
      <dsp:txXfrm>
        <a:off x="6514355" y="2249"/>
        <a:ext cx="2602259" cy="1561355"/>
      </dsp:txXfrm>
    </dsp:sp>
    <dsp:sp modelId="{7ED3C2AC-F094-4445-946F-B95BA9757823}">
      <dsp:nvSpPr>
        <dsp:cNvPr id="0" name=""/>
        <dsp:cNvSpPr/>
      </dsp:nvSpPr>
      <dsp:spPr>
        <a:xfrm>
          <a:off x="2220627" y="1823830"/>
          <a:ext cx="2602259" cy="1561355"/>
        </a:xfrm>
        <a:prstGeom prst="rect">
          <a:avLst/>
        </a:prstGeom>
        <a:gradFill rotWithShape="0">
          <a:gsLst>
            <a:gs pos="0">
              <a:schemeClr val="accent2">
                <a:hueOff val="-368156"/>
                <a:satOff val="29109"/>
                <a:lumOff val="-588"/>
                <a:alphaOff val="0"/>
                <a:tint val="60000"/>
                <a:lumMod val="110000"/>
              </a:schemeClr>
            </a:gs>
            <a:gs pos="100000">
              <a:schemeClr val="accent2">
                <a:hueOff val="-368156"/>
                <a:satOff val="29109"/>
                <a:lumOff val="-588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Create the feedback circle</a:t>
          </a:r>
        </a:p>
      </dsp:txBody>
      <dsp:txXfrm>
        <a:off x="2220627" y="1823830"/>
        <a:ext cx="2602259" cy="1561355"/>
      </dsp:txXfrm>
    </dsp:sp>
    <dsp:sp modelId="{884459F3-4B5B-4718-9799-D7881C366D09}">
      <dsp:nvSpPr>
        <dsp:cNvPr id="0" name=""/>
        <dsp:cNvSpPr/>
      </dsp:nvSpPr>
      <dsp:spPr>
        <a:xfrm>
          <a:off x="5083112" y="1823830"/>
          <a:ext cx="2602259" cy="1561355"/>
        </a:xfrm>
        <a:prstGeom prst="rect">
          <a:avLst/>
        </a:prstGeom>
        <a:gradFill rotWithShape="0">
          <a:gsLst>
            <a:gs pos="0">
              <a:schemeClr val="accent2">
                <a:hueOff val="-490875"/>
                <a:satOff val="38812"/>
                <a:lumOff val="-784"/>
                <a:alphaOff val="0"/>
                <a:tint val="60000"/>
                <a:lumMod val="110000"/>
              </a:schemeClr>
            </a:gs>
            <a:gs pos="100000">
              <a:schemeClr val="accent2">
                <a:hueOff val="-490875"/>
                <a:satOff val="38812"/>
                <a:lumOff val="-784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Sandwich method</a:t>
          </a:r>
        </a:p>
      </dsp:txBody>
      <dsp:txXfrm>
        <a:off x="5083112" y="1823830"/>
        <a:ext cx="2602259" cy="156135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8DBD8F-0637-4967-B71C-5FC039921EBE}">
      <dsp:nvSpPr>
        <dsp:cNvPr id="0" name=""/>
        <dsp:cNvSpPr/>
      </dsp:nvSpPr>
      <dsp:spPr>
        <a:xfrm>
          <a:off x="0" y="0"/>
          <a:ext cx="9906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4C4FCF-436E-4339-9402-3673E40D9A4D}">
      <dsp:nvSpPr>
        <dsp:cNvPr id="0" name=""/>
        <dsp:cNvSpPr/>
      </dsp:nvSpPr>
      <dsp:spPr>
        <a:xfrm>
          <a:off x="0" y="0"/>
          <a:ext cx="9906000" cy="8468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There is no substitute.</a:t>
          </a:r>
        </a:p>
      </dsp:txBody>
      <dsp:txXfrm>
        <a:off x="0" y="0"/>
        <a:ext cx="9906000" cy="846858"/>
      </dsp:txXfrm>
    </dsp:sp>
    <dsp:sp modelId="{6F8D6D53-B27D-432D-99E8-9E43012DAC02}">
      <dsp:nvSpPr>
        <dsp:cNvPr id="0" name=""/>
        <dsp:cNvSpPr/>
      </dsp:nvSpPr>
      <dsp:spPr>
        <a:xfrm>
          <a:off x="0" y="846858"/>
          <a:ext cx="9906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3C851C-9BED-41FB-8F6B-F62F2CED88D7}">
      <dsp:nvSpPr>
        <dsp:cNvPr id="0" name=""/>
        <dsp:cNvSpPr/>
      </dsp:nvSpPr>
      <dsp:spPr>
        <a:xfrm>
          <a:off x="0" y="846858"/>
          <a:ext cx="9906000" cy="8468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Truth and honesty are </a:t>
          </a:r>
          <a:r>
            <a:rPr lang="en-US" sz="3300" i="1" u="sng" kern="1200"/>
            <a:t>ALWAYS</a:t>
          </a:r>
          <a:r>
            <a:rPr lang="en-US" sz="3300" kern="1200"/>
            <a:t> the best policies</a:t>
          </a:r>
        </a:p>
      </dsp:txBody>
      <dsp:txXfrm>
        <a:off x="0" y="846858"/>
        <a:ext cx="9906000" cy="846858"/>
      </dsp:txXfrm>
    </dsp:sp>
    <dsp:sp modelId="{B54D289A-A231-4C69-9AD7-1363757236D6}">
      <dsp:nvSpPr>
        <dsp:cNvPr id="0" name=""/>
        <dsp:cNvSpPr/>
      </dsp:nvSpPr>
      <dsp:spPr>
        <a:xfrm>
          <a:off x="0" y="1693717"/>
          <a:ext cx="9906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9A16DE-2AB8-4CAA-A9CA-B760A0C412C8}">
      <dsp:nvSpPr>
        <dsp:cNvPr id="0" name=""/>
        <dsp:cNvSpPr/>
      </dsp:nvSpPr>
      <dsp:spPr>
        <a:xfrm>
          <a:off x="0" y="1693717"/>
          <a:ext cx="9906000" cy="8468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Empathize with your trainee</a:t>
          </a:r>
        </a:p>
      </dsp:txBody>
      <dsp:txXfrm>
        <a:off x="0" y="1693717"/>
        <a:ext cx="9906000" cy="846858"/>
      </dsp:txXfrm>
    </dsp:sp>
    <dsp:sp modelId="{6C66CA65-4253-482C-8AF5-397A7A96A19E}">
      <dsp:nvSpPr>
        <dsp:cNvPr id="0" name=""/>
        <dsp:cNvSpPr/>
      </dsp:nvSpPr>
      <dsp:spPr>
        <a:xfrm>
          <a:off x="0" y="2540576"/>
          <a:ext cx="9906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96F671-51FF-4376-997D-4719B0125C6F}">
      <dsp:nvSpPr>
        <dsp:cNvPr id="0" name=""/>
        <dsp:cNvSpPr/>
      </dsp:nvSpPr>
      <dsp:spPr>
        <a:xfrm>
          <a:off x="0" y="2540576"/>
          <a:ext cx="9906000" cy="8468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Meet regularly with your supervisors</a:t>
          </a:r>
        </a:p>
      </dsp:txBody>
      <dsp:txXfrm>
        <a:off x="0" y="2540576"/>
        <a:ext cx="9906000" cy="84685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5C6E69-3B1A-4C9D-8722-4C10B01F461F}">
      <dsp:nvSpPr>
        <dsp:cNvPr id="0" name=""/>
        <dsp:cNvSpPr/>
      </dsp:nvSpPr>
      <dsp:spPr>
        <a:xfrm>
          <a:off x="3222801" y="665415"/>
          <a:ext cx="51396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3963" y="45720"/>
              </a:lnTo>
            </a:path>
          </a:pathLst>
        </a:custGeom>
        <a:noFill/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66169" y="708412"/>
        <a:ext cx="27228" cy="5445"/>
      </dsp:txXfrm>
    </dsp:sp>
    <dsp:sp modelId="{F2939A57-8CAF-4069-AFE4-829BCD16E3E2}">
      <dsp:nvSpPr>
        <dsp:cNvPr id="0" name=""/>
        <dsp:cNvSpPr/>
      </dsp:nvSpPr>
      <dsp:spPr>
        <a:xfrm>
          <a:off x="856931" y="834"/>
          <a:ext cx="2367669" cy="142060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018" tIns="121781" rIns="116018" bIns="121781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Start with a question and end with a question</a:t>
          </a:r>
        </a:p>
      </dsp:txBody>
      <dsp:txXfrm>
        <a:off x="856931" y="834"/>
        <a:ext cx="2367669" cy="1420601"/>
      </dsp:txXfrm>
    </dsp:sp>
    <dsp:sp modelId="{1B80172F-74E1-4C49-AA65-F1810F4B1962}">
      <dsp:nvSpPr>
        <dsp:cNvPr id="0" name=""/>
        <dsp:cNvSpPr/>
      </dsp:nvSpPr>
      <dsp:spPr>
        <a:xfrm>
          <a:off x="6135034" y="665415"/>
          <a:ext cx="51396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3963" y="45720"/>
              </a:lnTo>
            </a:path>
          </a:pathLst>
        </a:custGeom>
        <a:noFill/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378402" y="708412"/>
        <a:ext cx="27228" cy="5445"/>
      </dsp:txXfrm>
    </dsp:sp>
    <dsp:sp modelId="{AD787759-5E7E-422E-9301-CA26DC3BBCC9}">
      <dsp:nvSpPr>
        <dsp:cNvPr id="0" name=""/>
        <dsp:cNvSpPr/>
      </dsp:nvSpPr>
      <dsp:spPr>
        <a:xfrm>
          <a:off x="3769165" y="834"/>
          <a:ext cx="2367669" cy="142060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018" tIns="121781" rIns="116018" bIns="121781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Allow time to explain themselves</a:t>
          </a:r>
        </a:p>
      </dsp:txBody>
      <dsp:txXfrm>
        <a:off x="3769165" y="834"/>
        <a:ext cx="2367669" cy="1420601"/>
      </dsp:txXfrm>
    </dsp:sp>
    <dsp:sp modelId="{96946EA1-40A3-49C8-B0A7-74C02A5F6248}">
      <dsp:nvSpPr>
        <dsp:cNvPr id="0" name=""/>
        <dsp:cNvSpPr/>
      </dsp:nvSpPr>
      <dsp:spPr>
        <a:xfrm>
          <a:off x="2040766" y="1419636"/>
          <a:ext cx="5824466" cy="513963"/>
        </a:xfrm>
        <a:custGeom>
          <a:avLst/>
          <a:gdLst/>
          <a:ahLst/>
          <a:cxnLst/>
          <a:rect l="0" t="0" r="0" b="0"/>
          <a:pathLst>
            <a:path>
              <a:moveTo>
                <a:pt x="5824466" y="0"/>
              </a:moveTo>
              <a:lnTo>
                <a:pt x="5824466" y="274081"/>
              </a:lnTo>
              <a:lnTo>
                <a:pt x="0" y="274081"/>
              </a:lnTo>
              <a:lnTo>
                <a:pt x="0" y="513963"/>
              </a:lnTo>
            </a:path>
          </a:pathLst>
        </a:custGeom>
        <a:noFill/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06753" y="1673895"/>
        <a:ext cx="292493" cy="5445"/>
      </dsp:txXfrm>
    </dsp:sp>
    <dsp:sp modelId="{FE86FFBF-EB6C-4673-B4EE-3FCDAA93B0A9}">
      <dsp:nvSpPr>
        <dsp:cNvPr id="0" name=""/>
        <dsp:cNvSpPr/>
      </dsp:nvSpPr>
      <dsp:spPr>
        <a:xfrm>
          <a:off x="6681398" y="834"/>
          <a:ext cx="2367669" cy="142060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018" tIns="121781" rIns="116018" bIns="121781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Be specific and targeted. Relate the issue to a goal.</a:t>
          </a:r>
        </a:p>
      </dsp:txBody>
      <dsp:txXfrm>
        <a:off x="6681398" y="834"/>
        <a:ext cx="2367669" cy="1420601"/>
      </dsp:txXfrm>
    </dsp:sp>
    <dsp:sp modelId="{2B22EDB4-0E1E-4114-826E-4D69ED41C46C}">
      <dsp:nvSpPr>
        <dsp:cNvPr id="0" name=""/>
        <dsp:cNvSpPr/>
      </dsp:nvSpPr>
      <dsp:spPr>
        <a:xfrm>
          <a:off x="3222801" y="2630580"/>
          <a:ext cx="51396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3963" y="45720"/>
              </a:lnTo>
            </a:path>
          </a:pathLst>
        </a:custGeom>
        <a:noFill/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66169" y="2673577"/>
        <a:ext cx="27228" cy="5445"/>
      </dsp:txXfrm>
    </dsp:sp>
    <dsp:sp modelId="{81EBADF5-9358-4686-9FDA-BA448C854553}">
      <dsp:nvSpPr>
        <dsp:cNvPr id="0" name=""/>
        <dsp:cNvSpPr/>
      </dsp:nvSpPr>
      <dsp:spPr>
        <a:xfrm>
          <a:off x="856931" y="1965999"/>
          <a:ext cx="2367669" cy="142060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018" tIns="121781" rIns="116018" bIns="121781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Timely, don’t wait!</a:t>
          </a:r>
        </a:p>
      </dsp:txBody>
      <dsp:txXfrm>
        <a:off x="856931" y="1965999"/>
        <a:ext cx="2367669" cy="1420601"/>
      </dsp:txXfrm>
    </dsp:sp>
    <dsp:sp modelId="{6097192A-E1C2-43E6-B09F-ACE7755F995A}">
      <dsp:nvSpPr>
        <dsp:cNvPr id="0" name=""/>
        <dsp:cNvSpPr/>
      </dsp:nvSpPr>
      <dsp:spPr>
        <a:xfrm>
          <a:off x="6135034" y="2630580"/>
          <a:ext cx="51396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3963" y="45720"/>
              </a:lnTo>
            </a:path>
          </a:pathLst>
        </a:custGeom>
        <a:noFill/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378402" y="2673577"/>
        <a:ext cx="27228" cy="5445"/>
      </dsp:txXfrm>
    </dsp:sp>
    <dsp:sp modelId="{F5D0EAF3-54C2-4476-BF66-4F03916E13DF}">
      <dsp:nvSpPr>
        <dsp:cNvPr id="0" name=""/>
        <dsp:cNvSpPr/>
      </dsp:nvSpPr>
      <dsp:spPr>
        <a:xfrm>
          <a:off x="3769165" y="1965999"/>
          <a:ext cx="2367669" cy="142060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018" tIns="121781" rIns="116018" bIns="121781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Create a plan together for achievement.</a:t>
          </a:r>
          <a:endParaRPr lang="en-US" sz="2000" kern="1200" dirty="0"/>
        </a:p>
      </dsp:txBody>
      <dsp:txXfrm>
        <a:off x="3769165" y="1965999"/>
        <a:ext cx="2367669" cy="1420601"/>
      </dsp:txXfrm>
    </dsp:sp>
    <dsp:sp modelId="{6BC975C9-1C46-4900-B368-553F1A8AE637}">
      <dsp:nvSpPr>
        <dsp:cNvPr id="0" name=""/>
        <dsp:cNvSpPr/>
      </dsp:nvSpPr>
      <dsp:spPr>
        <a:xfrm>
          <a:off x="6681398" y="1965999"/>
          <a:ext cx="2367669" cy="142060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018" tIns="121781" rIns="116018" bIns="121781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Praise over Criticism</a:t>
          </a:r>
        </a:p>
      </dsp:txBody>
      <dsp:txXfrm>
        <a:off x="6681398" y="1965999"/>
        <a:ext cx="2367669" cy="142060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681A51-9023-4004-BF36-12DCF878F7E7}">
      <dsp:nvSpPr>
        <dsp:cNvPr id="0" name=""/>
        <dsp:cNvSpPr/>
      </dsp:nvSpPr>
      <dsp:spPr>
        <a:xfrm>
          <a:off x="0" y="89876"/>
          <a:ext cx="1945104" cy="116706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1. What do you think could have happened next?</a:t>
          </a:r>
        </a:p>
      </dsp:txBody>
      <dsp:txXfrm>
        <a:off x="0" y="89876"/>
        <a:ext cx="1945104" cy="1167062"/>
      </dsp:txXfrm>
    </dsp:sp>
    <dsp:sp modelId="{FF1CBBBD-74C8-4736-A234-E09B30A91E67}">
      <dsp:nvSpPr>
        <dsp:cNvPr id="0" name=""/>
        <dsp:cNvSpPr/>
      </dsp:nvSpPr>
      <dsp:spPr>
        <a:xfrm>
          <a:off x="2139615" y="89876"/>
          <a:ext cx="1945104" cy="116706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2. Do you know of another instance where...?</a:t>
          </a:r>
        </a:p>
      </dsp:txBody>
      <dsp:txXfrm>
        <a:off x="2139615" y="89876"/>
        <a:ext cx="1945104" cy="1167062"/>
      </dsp:txXfrm>
    </dsp:sp>
    <dsp:sp modelId="{DC64AAFE-857A-403D-923C-B2B95E9A449D}">
      <dsp:nvSpPr>
        <dsp:cNvPr id="0" name=""/>
        <dsp:cNvSpPr/>
      </dsp:nvSpPr>
      <dsp:spPr>
        <a:xfrm>
          <a:off x="4279230" y="89876"/>
          <a:ext cx="1945104" cy="116706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3. What would you change in the story?</a:t>
          </a:r>
        </a:p>
      </dsp:txBody>
      <dsp:txXfrm>
        <a:off x="4279230" y="89876"/>
        <a:ext cx="1945104" cy="1167062"/>
      </dsp:txXfrm>
    </dsp:sp>
    <dsp:sp modelId="{9BEB5C4F-8800-47EE-9405-EEE308331672}">
      <dsp:nvSpPr>
        <dsp:cNvPr id="0" name=""/>
        <dsp:cNvSpPr/>
      </dsp:nvSpPr>
      <dsp:spPr>
        <a:xfrm>
          <a:off x="0" y="1451449"/>
          <a:ext cx="1945104" cy="116706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4. From the information given, develop a set of instructions about ...?</a:t>
          </a:r>
        </a:p>
      </dsp:txBody>
      <dsp:txXfrm>
        <a:off x="0" y="1451449"/>
        <a:ext cx="1945104" cy="1167062"/>
      </dsp:txXfrm>
    </dsp:sp>
    <dsp:sp modelId="{9C46BDA5-166C-4CE5-B2AC-590D32062B36}">
      <dsp:nvSpPr>
        <dsp:cNvPr id="0" name=""/>
        <dsp:cNvSpPr/>
      </dsp:nvSpPr>
      <dsp:spPr>
        <a:xfrm>
          <a:off x="2139615" y="1451449"/>
          <a:ext cx="1945104" cy="116706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5. What do you see as possible outcomes? Why?</a:t>
          </a:r>
        </a:p>
      </dsp:txBody>
      <dsp:txXfrm>
        <a:off x="2139615" y="1451449"/>
        <a:ext cx="1945104" cy="1167062"/>
      </dsp:txXfrm>
    </dsp:sp>
    <dsp:sp modelId="{C6818B4E-C97C-47F1-86B0-D3D030484FCD}">
      <dsp:nvSpPr>
        <dsp:cNvPr id="0" name=""/>
        <dsp:cNvSpPr/>
      </dsp:nvSpPr>
      <dsp:spPr>
        <a:xfrm>
          <a:off x="4279230" y="1451449"/>
          <a:ext cx="1945104" cy="116706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6. Why did ..... changes occur?</a:t>
          </a:r>
        </a:p>
      </dsp:txBody>
      <dsp:txXfrm>
        <a:off x="4279230" y="1451449"/>
        <a:ext cx="1945104" cy="1167062"/>
      </dsp:txXfrm>
    </dsp:sp>
    <dsp:sp modelId="{E3C336A9-EAB2-4FC9-AFC9-0FD113FDCFB8}">
      <dsp:nvSpPr>
        <dsp:cNvPr id="0" name=""/>
        <dsp:cNvSpPr/>
      </dsp:nvSpPr>
      <dsp:spPr>
        <a:xfrm>
          <a:off x="0" y="2813023"/>
          <a:ext cx="1945104" cy="116706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7. What was the turning point? Why?</a:t>
          </a:r>
        </a:p>
      </dsp:txBody>
      <dsp:txXfrm>
        <a:off x="0" y="2813023"/>
        <a:ext cx="1945104" cy="1167062"/>
      </dsp:txXfrm>
    </dsp:sp>
    <dsp:sp modelId="{28E14D08-A1CE-43C5-8AD5-47137D6E1BF6}">
      <dsp:nvSpPr>
        <dsp:cNvPr id="0" name=""/>
        <dsp:cNvSpPr/>
      </dsp:nvSpPr>
      <dsp:spPr>
        <a:xfrm>
          <a:off x="2139615" y="2813023"/>
          <a:ext cx="1945104" cy="116706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8. What was the problem with...?</a:t>
          </a:r>
        </a:p>
      </dsp:txBody>
      <dsp:txXfrm>
        <a:off x="2139615" y="2813023"/>
        <a:ext cx="1945104" cy="1167062"/>
      </dsp:txXfrm>
    </dsp:sp>
    <dsp:sp modelId="{835817D1-9DBB-4585-8BAC-5C0161EE6AF7}">
      <dsp:nvSpPr>
        <dsp:cNvPr id="0" name=""/>
        <dsp:cNvSpPr/>
      </dsp:nvSpPr>
      <dsp:spPr>
        <a:xfrm>
          <a:off x="4279230" y="2813023"/>
          <a:ext cx="1945104" cy="116706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9. How would you have handled...?</a:t>
          </a:r>
        </a:p>
      </dsp:txBody>
      <dsp:txXfrm>
        <a:off x="4279230" y="2813023"/>
        <a:ext cx="1945104" cy="1167062"/>
      </dsp:txXfrm>
    </dsp:sp>
    <dsp:sp modelId="{6392B25A-7875-480D-AA7F-E1AA3FB36DB1}">
      <dsp:nvSpPr>
        <dsp:cNvPr id="0" name=""/>
        <dsp:cNvSpPr/>
      </dsp:nvSpPr>
      <dsp:spPr>
        <a:xfrm>
          <a:off x="0" y="4174596"/>
          <a:ext cx="1945104" cy="116706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10. What are the pros and cons of ...?</a:t>
          </a:r>
        </a:p>
      </dsp:txBody>
      <dsp:txXfrm>
        <a:off x="0" y="4174596"/>
        <a:ext cx="1945104" cy="1167062"/>
      </dsp:txXfrm>
    </dsp:sp>
    <dsp:sp modelId="{A2679357-D2E5-4BD5-8C7B-FDE51D17098D}">
      <dsp:nvSpPr>
        <dsp:cNvPr id="0" name=""/>
        <dsp:cNvSpPr/>
      </dsp:nvSpPr>
      <dsp:spPr>
        <a:xfrm>
          <a:off x="2139615" y="4174596"/>
          <a:ext cx="1945104" cy="116706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11. If you had access to all resources, how would you deal with...?</a:t>
          </a:r>
        </a:p>
      </dsp:txBody>
      <dsp:txXfrm>
        <a:off x="2139615" y="4174596"/>
        <a:ext cx="1945104" cy="1167062"/>
      </dsp:txXfrm>
    </dsp:sp>
    <dsp:sp modelId="{9DF4A5A1-6B62-4576-8206-C5C1A09794D6}">
      <dsp:nvSpPr>
        <dsp:cNvPr id="0" name=""/>
        <dsp:cNvSpPr/>
      </dsp:nvSpPr>
      <dsp:spPr>
        <a:xfrm>
          <a:off x="4279230" y="4174596"/>
          <a:ext cx="1945104" cy="116706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12. What are the alternatives?</a:t>
          </a:r>
        </a:p>
      </dsp:txBody>
      <dsp:txXfrm>
        <a:off x="4279230" y="4174596"/>
        <a:ext cx="1945104" cy="116706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9AF7B6-A49B-49F5-9E8C-BDA044E7F1F7}">
      <dsp:nvSpPr>
        <dsp:cNvPr id="0" name=""/>
        <dsp:cNvSpPr/>
      </dsp:nvSpPr>
      <dsp:spPr>
        <a:xfrm>
          <a:off x="1981200" y="1058"/>
          <a:ext cx="7924800" cy="1085038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763" tIns="275600" rIns="153763" bIns="27560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what will be expected of the trainee</a:t>
          </a:r>
        </a:p>
      </dsp:txBody>
      <dsp:txXfrm>
        <a:off x="1981200" y="1058"/>
        <a:ext cx="7924800" cy="1085038"/>
      </dsp:txXfrm>
    </dsp:sp>
    <dsp:sp modelId="{3169F9F8-32B7-4021-842A-044DFE7377D3}">
      <dsp:nvSpPr>
        <dsp:cNvPr id="0" name=""/>
        <dsp:cNvSpPr/>
      </dsp:nvSpPr>
      <dsp:spPr>
        <a:xfrm>
          <a:off x="0" y="1058"/>
          <a:ext cx="1981200" cy="108503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839" tIns="107178" rIns="104839" bIns="10717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Talk about</a:t>
          </a:r>
        </a:p>
      </dsp:txBody>
      <dsp:txXfrm>
        <a:off x="0" y="1058"/>
        <a:ext cx="1981200" cy="1085038"/>
      </dsp:txXfrm>
    </dsp:sp>
    <dsp:sp modelId="{691368BE-525B-4867-B19C-D7ADEBE85B16}">
      <dsp:nvSpPr>
        <dsp:cNvPr id="0" name=""/>
        <dsp:cNvSpPr/>
      </dsp:nvSpPr>
      <dsp:spPr>
        <a:xfrm>
          <a:off x="1981200" y="1151198"/>
          <a:ext cx="7924800" cy="1085038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763" tIns="275600" rIns="153763" bIns="27560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honest with issues like stress, insomnia</a:t>
          </a:r>
        </a:p>
      </dsp:txBody>
      <dsp:txXfrm>
        <a:off x="1981200" y="1151198"/>
        <a:ext cx="7924800" cy="1085038"/>
      </dsp:txXfrm>
    </dsp:sp>
    <dsp:sp modelId="{07B10DE0-A86C-4C49-AD16-B1A01BBB7F85}">
      <dsp:nvSpPr>
        <dsp:cNvPr id="0" name=""/>
        <dsp:cNvSpPr/>
      </dsp:nvSpPr>
      <dsp:spPr>
        <a:xfrm>
          <a:off x="0" y="1151198"/>
          <a:ext cx="1981200" cy="108503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839" tIns="107178" rIns="104839" bIns="10717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Be</a:t>
          </a:r>
        </a:p>
      </dsp:txBody>
      <dsp:txXfrm>
        <a:off x="0" y="1151198"/>
        <a:ext cx="1981200" cy="1085038"/>
      </dsp:txXfrm>
    </dsp:sp>
    <dsp:sp modelId="{345FB7B6-3AEC-4D56-BA50-BEB48906C208}">
      <dsp:nvSpPr>
        <dsp:cNvPr id="0" name=""/>
        <dsp:cNvSpPr/>
      </dsp:nvSpPr>
      <dsp:spPr>
        <a:xfrm>
          <a:off x="1981200" y="2301339"/>
          <a:ext cx="7924800" cy="1085038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763" tIns="275600" rIns="153763" bIns="27560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the death talk</a:t>
          </a:r>
        </a:p>
      </dsp:txBody>
      <dsp:txXfrm>
        <a:off x="1981200" y="2301339"/>
        <a:ext cx="7924800" cy="1085038"/>
      </dsp:txXfrm>
    </dsp:sp>
    <dsp:sp modelId="{97087333-C92E-4CF5-9698-8C68B252ACF4}">
      <dsp:nvSpPr>
        <dsp:cNvPr id="0" name=""/>
        <dsp:cNvSpPr/>
      </dsp:nvSpPr>
      <dsp:spPr>
        <a:xfrm>
          <a:off x="0" y="2301339"/>
          <a:ext cx="1981200" cy="108503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839" tIns="107178" rIns="104839" bIns="10717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Have</a:t>
          </a:r>
        </a:p>
      </dsp:txBody>
      <dsp:txXfrm>
        <a:off x="0" y="2301339"/>
        <a:ext cx="1981200" cy="108503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55612B-118B-4A3E-AD47-9BD29A56AB0A}">
      <dsp:nvSpPr>
        <dsp:cNvPr id="0" name=""/>
        <dsp:cNvSpPr/>
      </dsp:nvSpPr>
      <dsp:spPr>
        <a:xfrm>
          <a:off x="0" y="0"/>
          <a:ext cx="6046132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26D7CF-46F0-4A85-AD94-086A7883C414}">
      <dsp:nvSpPr>
        <dsp:cNvPr id="0" name=""/>
        <dsp:cNvSpPr/>
      </dsp:nvSpPr>
      <dsp:spPr>
        <a:xfrm>
          <a:off x="0" y="0"/>
          <a:ext cx="6046132" cy="1151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Sweat the small stuff</a:t>
          </a:r>
        </a:p>
      </dsp:txBody>
      <dsp:txXfrm>
        <a:off x="0" y="0"/>
        <a:ext cx="6046132" cy="1151466"/>
      </dsp:txXfrm>
    </dsp:sp>
    <dsp:sp modelId="{588B44EB-C049-483C-8D9B-72212A3E572E}">
      <dsp:nvSpPr>
        <dsp:cNvPr id="0" name=""/>
        <dsp:cNvSpPr/>
      </dsp:nvSpPr>
      <dsp:spPr>
        <a:xfrm>
          <a:off x="0" y="1151466"/>
          <a:ext cx="6046132" cy="0"/>
        </a:xfrm>
        <a:prstGeom prst="line">
          <a:avLst/>
        </a:prstGeom>
        <a:gradFill rotWithShape="0">
          <a:gsLst>
            <a:gs pos="0">
              <a:schemeClr val="accent5">
                <a:hueOff val="-225322"/>
                <a:satOff val="-6032"/>
                <a:lumOff val="-2092"/>
                <a:alphaOff val="0"/>
                <a:tint val="96000"/>
                <a:lumMod val="104000"/>
              </a:schemeClr>
            </a:gs>
            <a:gs pos="100000">
              <a:schemeClr val="accent5">
                <a:hueOff val="-225322"/>
                <a:satOff val="-6032"/>
                <a:lumOff val="-2092"/>
                <a:alphaOff val="0"/>
                <a:shade val="84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5">
              <a:hueOff val="-225322"/>
              <a:satOff val="-6032"/>
              <a:lumOff val="-2092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C1BF1C3-39C9-4F53-9090-CB31503B4439}">
      <dsp:nvSpPr>
        <dsp:cNvPr id="0" name=""/>
        <dsp:cNvSpPr/>
      </dsp:nvSpPr>
      <dsp:spPr>
        <a:xfrm>
          <a:off x="0" y="1151466"/>
          <a:ext cx="6046132" cy="1151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Quality vs. quantity</a:t>
          </a:r>
        </a:p>
      </dsp:txBody>
      <dsp:txXfrm>
        <a:off x="0" y="1151466"/>
        <a:ext cx="6046132" cy="1151466"/>
      </dsp:txXfrm>
    </dsp:sp>
    <dsp:sp modelId="{377160CA-A734-458B-A5AE-CA9AD280790A}">
      <dsp:nvSpPr>
        <dsp:cNvPr id="0" name=""/>
        <dsp:cNvSpPr/>
      </dsp:nvSpPr>
      <dsp:spPr>
        <a:xfrm>
          <a:off x="0" y="2302933"/>
          <a:ext cx="6046132" cy="0"/>
        </a:xfrm>
        <a:prstGeom prst="line">
          <a:avLst/>
        </a:prstGeom>
        <a:gradFill rotWithShape="0">
          <a:gsLst>
            <a:gs pos="0">
              <a:schemeClr val="accent5">
                <a:hueOff val="-450643"/>
                <a:satOff val="-12063"/>
                <a:lumOff val="-4185"/>
                <a:alphaOff val="0"/>
                <a:tint val="96000"/>
                <a:lumMod val="104000"/>
              </a:schemeClr>
            </a:gs>
            <a:gs pos="100000">
              <a:schemeClr val="accent5">
                <a:hueOff val="-450643"/>
                <a:satOff val="-12063"/>
                <a:lumOff val="-4185"/>
                <a:alphaOff val="0"/>
                <a:shade val="84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5">
              <a:hueOff val="-450643"/>
              <a:satOff val="-12063"/>
              <a:lumOff val="-4185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833B4A-F22B-4D71-8FF1-F370F013F4D0}">
      <dsp:nvSpPr>
        <dsp:cNvPr id="0" name=""/>
        <dsp:cNvSpPr/>
      </dsp:nvSpPr>
      <dsp:spPr>
        <a:xfrm>
          <a:off x="0" y="2302933"/>
          <a:ext cx="6046132" cy="1151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When to apply pressure</a:t>
          </a:r>
        </a:p>
      </dsp:txBody>
      <dsp:txXfrm>
        <a:off x="0" y="2302933"/>
        <a:ext cx="6046132" cy="1151466"/>
      </dsp:txXfrm>
    </dsp:sp>
    <dsp:sp modelId="{021E55F3-6B73-4721-8F54-D62D8256863C}">
      <dsp:nvSpPr>
        <dsp:cNvPr id="0" name=""/>
        <dsp:cNvSpPr/>
      </dsp:nvSpPr>
      <dsp:spPr>
        <a:xfrm>
          <a:off x="0" y="3454399"/>
          <a:ext cx="6046132" cy="0"/>
        </a:xfrm>
        <a:prstGeom prst="line">
          <a:avLst/>
        </a:prstGeom>
        <a:gradFill rotWithShape="0">
          <a:gsLst>
            <a:gs pos="0">
              <a:schemeClr val="accent5">
                <a:hueOff val="-675965"/>
                <a:satOff val="-18095"/>
                <a:lumOff val="-6277"/>
                <a:alphaOff val="0"/>
                <a:tint val="96000"/>
                <a:lumMod val="104000"/>
              </a:schemeClr>
            </a:gs>
            <a:gs pos="100000">
              <a:schemeClr val="accent5">
                <a:hueOff val="-675965"/>
                <a:satOff val="-18095"/>
                <a:lumOff val="-6277"/>
                <a:alphaOff val="0"/>
                <a:shade val="84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5">
              <a:hueOff val="-675965"/>
              <a:satOff val="-18095"/>
              <a:lumOff val="-6277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13DF572-539B-4523-9942-EB06472BDA18}">
      <dsp:nvSpPr>
        <dsp:cNvPr id="0" name=""/>
        <dsp:cNvSpPr/>
      </dsp:nvSpPr>
      <dsp:spPr>
        <a:xfrm>
          <a:off x="0" y="3454399"/>
          <a:ext cx="6046132" cy="1151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Sink or swim</a:t>
          </a:r>
        </a:p>
      </dsp:txBody>
      <dsp:txXfrm>
        <a:off x="0" y="3454399"/>
        <a:ext cx="6046132" cy="1151466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502F7E-D4FE-4AAC-A17B-AD7080C45594}">
      <dsp:nvSpPr>
        <dsp:cNvPr id="0" name=""/>
        <dsp:cNvSpPr/>
      </dsp:nvSpPr>
      <dsp:spPr>
        <a:xfrm>
          <a:off x="0" y="93522"/>
          <a:ext cx="6046132" cy="83537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What do you want them to be proficient in?</a:t>
          </a:r>
        </a:p>
      </dsp:txBody>
      <dsp:txXfrm>
        <a:off x="40780" y="134302"/>
        <a:ext cx="5964572" cy="753819"/>
      </dsp:txXfrm>
    </dsp:sp>
    <dsp:sp modelId="{479895D1-9C94-4E91-9A20-EC552081B815}">
      <dsp:nvSpPr>
        <dsp:cNvPr id="0" name=""/>
        <dsp:cNvSpPr/>
      </dsp:nvSpPr>
      <dsp:spPr>
        <a:xfrm>
          <a:off x="0" y="989382"/>
          <a:ext cx="6046132" cy="835379"/>
        </a:xfrm>
        <a:prstGeom prst="roundRect">
          <a:avLst/>
        </a:prstGeom>
        <a:gradFill rotWithShape="0">
          <a:gsLst>
            <a:gs pos="0">
              <a:schemeClr val="accent2">
                <a:hueOff val="-122719"/>
                <a:satOff val="9703"/>
                <a:lumOff val="-196"/>
                <a:alphaOff val="0"/>
                <a:tint val="60000"/>
                <a:lumMod val="110000"/>
              </a:schemeClr>
            </a:gs>
            <a:gs pos="100000">
              <a:schemeClr val="accent2">
                <a:hueOff val="-122719"/>
                <a:satOff val="9703"/>
                <a:lumOff val="-196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Do you use SMART goals?</a:t>
          </a:r>
        </a:p>
      </dsp:txBody>
      <dsp:txXfrm>
        <a:off x="40780" y="1030162"/>
        <a:ext cx="5964572" cy="753819"/>
      </dsp:txXfrm>
    </dsp:sp>
    <dsp:sp modelId="{A99F34F7-01BD-47B4-8681-8C211DACBFFC}">
      <dsp:nvSpPr>
        <dsp:cNvPr id="0" name=""/>
        <dsp:cNvSpPr/>
      </dsp:nvSpPr>
      <dsp:spPr>
        <a:xfrm>
          <a:off x="0" y="1885242"/>
          <a:ext cx="6046132" cy="835379"/>
        </a:xfrm>
        <a:prstGeom prst="roundRect">
          <a:avLst/>
        </a:prstGeom>
        <a:gradFill rotWithShape="0">
          <a:gsLst>
            <a:gs pos="0">
              <a:schemeClr val="accent2">
                <a:hueOff val="-245438"/>
                <a:satOff val="19406"/>
                <a:lumOff val="-392"/>
                <a:alphaOff val="0"/>
                <a:tint val="60000"/>
                <a:lumMod val="110000"/>
              </a:schemeClr>
            </a:gs>
            <a:gs pos="100000">
              <a:schemeClr val="accent2">
                <a:hueOff val="-245438"/>
                <a:satOff val="19406"/>
                <a:lumOff val="-392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Having a defined endpoint makes it possible to achieve success.</a:t>
          </a:r>
        </a:p>
      </dsp:txBody>
      <dsp:txXfrm>
        <a:off x="40780" y="1926022"/>
        <a:ext cx="5964572" cy="753819"/>
      </dsp:txXfrm>
    </dsp:sp>
    <dsp:sp modelId="{6601993D-12B7-4902-BF92-2B4144B7F5C2}">
      <dsp:nvSpPr>
        <dsp:cNvPr id="0" name=""/>
        <dsp:cNvSpPr/>
      </dsp:nvSpPr>
      <dsp:spPr>
        <a:xfrm>
          <a:off x="0" y="2781103"/>
          <a:ext cx="6046132" cy="835379"/>
        </a:xfrm>
        <a:prstGeom prst="roundRect">
          <a:avLst/>
        </a:prstGeom>
        <a:gradFill rotWithShape="0">
          <a:gsLst>
            <a:gs pos="0">
              <a:schemeClr val="accent2">
                <a:hueOff val="-368156"/>
                <a:satOff val="29109"/>
                <a:lumOff val="-588"/>
                <a:alphaOff val="0"/>
                <a:tint val="60000"/>
                <a:lumMod val="110000"/>
              </a:schemeClr>
            </a:gs>
            <a:gs pos="100000">
              <a:schemeClr val="accent2">
                <a:hueOff val="-368156"/>
                <a:satOff val="29109"/>
                <a:lumOff val="-588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Be motivated and have a clear vision.</a:t>
          </a:r>
        </a:p>
      </dsp:txBody>
      <dsp:txXfrm>
        <a:off x="40780" y="2821883"/>
        <a:ext cx="5964572" cy="753819"/>
      </dsp:txXfrm>
    </dsp:sp>
    <dsp:sp modelId="{CC021832-0806-4B50-AE0C-07AB0DA33387}">
      <dsp:nvSpPr>
        <dsp:cNvPr id="0" name=""/>
        <dsp:cNvSpPr/>
      </dsp:nvSpPr>
      <dsp:spPr>
        <a:xfrm>
          <a:off x="0" y="3676963"/>
          <a:ext cx="6046132" cy="835379"/>
        </a:xfrm>
        <a:prstGeom prst="roundRect">
          <a:avLst/>
        </a:prstGeom>
        <a:gradFill rotWithShape="0">
          <a:gsLst>
            <a:gs pos="0">
              <a:schemeClr val="accent2">
                <a:hueOff val="-490875"/>
                <a:satOff val="38812"/>
                <a:lumOff val="-784"/>
                <a:alphaOff val="0"/>
                <a:tint val="60000"/>
                <a:lumMod val="110000"/>
              </a:schemeClr>
            </a:gs>
            <a:gs pos="100000">
              <a:schemeClr val="accent2">
                <a:hueOff val="-490875"/>
                <a:satOff val="38812"/>
                <a:lumOff val="-784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Promote buy-in to YOUR system.</a:t>
          </a:r>
        </a:p>
      </dsp:txBody>
      <dsp:txXfrm>
        <a:off x="40780" y="3717743"/>
        <a:ext cx="5964572" cy="753819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2E56F6-AE60-45AB-96F7-ADD69AACDF1A}">
      <dsp:nvSpPr>
        <dsp:cNvPr id="0" name=""/>
        <dsp:cNvSpPr/>
      </dsp:nvSpPr>
      <dsp:spPr>
        <a:xfrm>
          <a:off x="0" y="662100"/>
          <a:ext cx="2786062" cy="17691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87F8C27-3878-48F0-8C6D-2B428E93B164}">
      <dsp:nvSpPr>
        <dsp:cNvPr id="0" name=""/>
        <dsp:cNvSpPr/>
      </dsp:nvSpPr>
      <dsp:spPr>
        <a:xfrm>
          <a:off x="309562" y="956185"/>
          <a:ext cx="2786062" cy="17691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One size doesn’t fit all</a:t>
          </a:r>
        </a:p>
      </dsp:txBody>
      <dsp:txXfrm>
        <a:off x="361379" y="1008002"/>
        <a:ext cx="2682428" cy="1665515"/>
      </dsp:txXfrm>
    </dsp:sp>
    <dsp:sp modelId="{FCB53585-C5E4-49BD-9071-38F9C61FB5AB}">
      <dsp:nvSpPr>
        <dsp:cNvPr id="0" name=""/>
        <dsp:cNvSpPr/>
      </dsp:nvSpPr>
      <dsp:spPr>
        <a:xfrm>
          <a:off x="3405187" y="662100"/>
          <a:ext cx="2786062" cy="17691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0106889-8247-42AF-A61F-1064C35A99A3}">
      <dsp:nvSpPr>
        <dsp:cNvPr id="0" name=""/>
        <dsp:cNvSpPr/>
      </dsp:nvSpPr>
      <dsp:spPr>
        <a:xfrm>
          <a:off x="3714749" y="956185"/>
          <a:ext cx="2786062" cy="17691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Test your trainee</a:t>
          </a:r>
        </a:p>
      </dsp:txBody>
      <dsp:txXfrm>
        <a:off x="3766566" y="1008002"/>
        <a:ext cx="2682428" cy="1665515"/>
      </dsp:txXfrm>
    </dsp:sp>
    <dsp:sp modelId="{39B642A6-D7CF-4E97-9BFD-0A512D5F4ACC}">
      <dsp:nvSpPr>
        <dsp:cNvPr id="0" name=""/>
        <dsp:cNvSpPr/>
      </dsp:nvSpPr>
      <dsp:spPr>
        <a:xfrm>
          <a:off x="6810375" y="662100"/>
          <a:ext cx="2786062" cy="17691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9C11124-C86F-4D52-B26B-51A5E6B4B9F8}">
      <dsp:nvSpPr>
        <dsp:cNvPr id="0" name=""/>
        <dsp:cNvSpPr/>
      </dsp:nvSpPr>
      <dsp:spPr>
        <a:xfrm>
          <a:off x="7119937" y="956185"/>
          <a:ext cx="2786062" cy="17691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Adaptive learning system (open learning system)</a:t>
          </a:r>
        </a:p>
      </dsp:txBody>
      <dsp:txXfrm>
        <a:off x="7171754" y="1008002"/>
        <a:ext cx="2682428" cy="166551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725E27-FF00-4540-9FB8-E2764F9062ED}">
      <dsp:nvSpPr>
        <dsp:cNvPr id="0" name=""/>
        <dsp:cNvSpPr/>
      </dsp:nvSpPr>
      <dsp:spPr>
        <a:xfrm>
          <a:off x="2902" y="82058"/>
          <a:ext cx="2302371" cy="322331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502" tIns="330200" rIns="179502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Don’t just do something, stand there.</a:t>
          </a:r>
        </a:p>
      </dsp:txBody>
      <dsp:txXfrm>
        <a:off x="2902" y="1306919"/>
        <a:ext cx="2302371" cy="1933991"/>
      </dsp:txXfrm>
    </dsp:sp>
    <dsp:sp modelId="{99D40555-F0FB-4B1A-A62F-39A7F5C1E04D}">
      <dsp:nvSpPr>
        <dsp:cNvPr id="0" name=""/>
        <dsp:cNvSpPr/>
      </dsp:nvSpPr>
      <dsp:spPr>
        <a:xfrm>
          <a:off x="670589" y="404390"/>
          <a:ext cx="966995" cy="96699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5391" tIns="12700" rIns="75391" bIns="1270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1</a:t>
          </a:r>
        </a:p>
      </dsp:txBody>
      <dsp:txXfrm>
        <a:off x="812202" y="546003"/>
        <a:ext cx="683769" cy="683769"/>
      </dsp:txXfrm>
    </dsp:sp>
    <dsp:sp modelId="{ADA7B5F5-80E0-4113-927D-D7953ED3A339}">
      <dsp:nvSpPr>
        <dsp:cNvPr id="0" name=""/>
        <dsp:cNvSpPr/>
      </dsp:nvSpPr>
      <dsp:spPr>
        <a:xfrm>
          <a:off x="2902" y="3305305"/>
          <a:ext cx="2302371" cy="7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0F3B5D0-E007-41C4-BEB9-B5BAA0EE6B4E}">
      <dsp:nvSpPr>
        <dsp:cNvPr id="0" name=""/>
        <dsp:cNvSpPr/>
      </dsp:nvSpPr>
      <dsp:spPr>
        <a:xfrm>
          <a:off x="2535510" y="82058"/>
          <a:ext cx="2302371" cy="322331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502" tIns="330200" rIns="179502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Give the trainee freedom to fail</a:t>
          </a:r>
        </a:p>
      </dsp:txBody>
      <dsp:txXfrm>
        <a:off x="2535510" y="1306919"/>
        <a:ext cx="2302371" cy="1933991"/>
      </dsp:txXfrm>
    </dsp:sp>
    <dsp:sp modelId="{C0A88551-7805-4761-9E65-1B15930242DC}">
      <dsp:nvSpPr>
        <dsp:cNvPr id="0" name=""/>
        <dsp:cNvSpPr/>
      </dsp:nvSpPr>
      <dsp:spPr>
        <a:xfrm>
          <a:off x="3203197" y="404390"/>
          <a:ext cx="966995" cy="96699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5391" tIns="12700" rIns="75391" bIns="1270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2</a:t>
          </a:r>
        </a:p>
      </dsp:txBody>
      <dsp:txXfrm>
        <a:off x="3344810" y="546003"/>
        <a:ext cx="683769" cy="683769"/>
      </dsp:txXfrm>
    </dsp:sp>
    <dsp:sp modelId="{61CA3AE0-760E-4BF2-A784-3A54D59E889A}">
      <dsp:nvSpPr>
        <dsp:cNvPr id="0" name=""/>
        <dsp:cNvSpPr/>
      </dsp:nvSpPr>
      <dsp:spPr>
        <a:xfrm>
          <a:off x="2535510" y="3305305"/>
          <a:ext cx="2302371" cy="7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F0B1F18-7015-49DB-BDBE-E31D96C84D5A}">
      <dsp:nvSpPr>
        <dsp:cNvPr id="0" name=""/>
        <dsp:cNvSpPr/>
      </dsp:nvSpPr>
      <dsp:spPr>
        <a:xfrm>
          <a:off x="5068118" y="82058"/>
          <a:ext cx="2302371" cy="322331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502" tIns="330200" rIns="179502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Relax and have fun</a:t>
          </a:r>
        </a:p>
      </dsp:txBody>
      <dsp:txXfrm>
        <a:off x="5068118" y="1306919"/>
        <a:ext cx="2302371" cy="1933991"/>
      </dsp:txXfrm>
    </dsp:sp>
    <dsp:sp modelId="{299BA621-9915-41DC-8D97-19C6F324513C}">
      <dsp:nvSpPr>
        <dsp:cNvPr id="0" name=""/>
        <dsp:cNvSpPr/>
      </dsp:nvSpPr>
      <dsp:spPr>
        <a:xfrm>
          <a:off x="5735806" y="404390"/>
          <a:ext cx="966995" cy="96699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5391" tIns="12700" rIns="75391" bIns="1270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3</a:t>
          </a:r>
        </a:p>
      </dsp:txBody>
      <dsp:txXfrm>
        <a:off x="5877419" y="546003"/>
        <a:ext cx="683769" cy="683769"/>
      </dsp:txXfrm>
    </dsp:sp>
    <dsp:sp modelId="{84C30AE2-57D3-46FB-B869-FD6337A572F5}">
      <dsp:nvSpPr>
        <dsp:cNvPr id="0" name=""/>
        <dsp:cNvSpPr/>
      </dsp:nvSpPr>
      <dsp:spPr>
        <a:xfrm>
          <a:off x="5068118" y="3305305"/>
          <a:ext cx="2302371" cy="7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780F5A2-9E0F-4566-86EA-B8E9C15F2328}">
      <dsp:nvSpPr>
        <dsp:cNvPr id="0" name=""/>
        <dsp:cNvSpPr/>
      </dsp:nvSpPr>
      <dsp:spPr>
        <a:xfrm>
          <a:off x="7600726" y="82058"/>
          <a:ext cx="2302371" cy="322331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502" tIns="330200" rIns="179502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Realize it is a process and will take time</a:t>
          </a:r>
        </a:p>
      </dsp:txBody>
      <dsp:txXfrm>
        <a:off x="7600726" y="1306919"/>
        <a:ext cx="2302371" cy="1933991"/>
      </dsp:txXfrm>
    </dsp:sp>
    <dsp:sp modelId="{3CCC4AEF-CD6C-402E-9CD0-96EA8C03E4B5}">
      <dsp:nvSpPr>
        <dsp:cNvPr id="0" name=""/>
        <dsp:cNvSpPr/>
      </dsp:nvSpPr>
      <dsp:spPr>
        <a:xfrm>
          <a:off x="8268414" y="404390"/>
          <a:ext cx="966995" cy="96699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5391" tIns="12700" rIns="75391" bIns="1270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4</a:t>
          </a:r>
        </a:p>
      </dsp:txBody>
      <dsp:txXfrm>
        <a:off x="8410027" y="546003"/>
        <a:ext cx="683769" cy="683769"/>
      </dsp:txXfrm>
    </dsp:sp>
    <dsp:sp modelId="{3BC72489-1CCE-4207-9935-12FFD9E77F7A}">
      <dsp:nvSpPr>
        <dsp:cNvPr id="0" name=""/>
        <dsp:cNvSpPr/>
      </dsp:nvSpPr>
      <dsp:spPr>
        <a:xfrm>
          <a:off x="7600726" y="3305305"/>
          <a:ext cx="2302371" cy="7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705F92-5094-42DB-954E-91078F1DD93B}">
      <dsp:nvSpPr>
        <dsp:cNvPr id="0" name=""/>
        <dsp:cNvSpPr/>
      </dsp:nvSpPr>
      <dsp:spPr>
        <a:xfrm>
          <a:off x="0" y="0"/>
          <a:ext cx="6132446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58E191-785F-4338-A200-24D696EC1CE6}">
      <dsp:nvSpPr>
        <dsp:cNvPr id="0" name=""/>
        <dsp:cNvSpPr/>
      </dsp:nvSpPr>
      <dsp:spPr>
        <a:xfrm>
          <a:off x="0" y="0"/>
          <a:ext cx="6132446" cy="8221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ANY QUESTIONS?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marchill@twodarkthirty.com</a:t>
          </a:r>
        </a:p>
      </dsp:txBody>
      <dsp:txXfrm>
        <a:off x="0" y="0"/>
        <a:ext cx="6132446" cy="822111"/>
      </dsp:txXfrm>
    </dsp:sp>
    <dsp:sp modelId="{27F823EF-A84A-4EDB-B9F9-5819D8023006}">
      <dsp:nvSpPr>
        <dsp:cNvPr id="0" name=""/>
        <dsp:cNvSpPr/>
      </dsp:nvSpPr>
      <dsp:spPr>
        <a:xfrm>
          <a:off x="0" y="822111"/>
          <a:ext cx="6132446" cy="0"/>
        </a:xfrm>
        <a:prstGeom prst="line">
          <a:avLst/>
        </a:prstGeom>
        <a:gradFill rotWithShape="0">
          <a:gsLst>
            <a:gs pos="0">
              <a:schemeClr val="accent2">
                <a:hueOff val="-163625"/>
                <a:satOff val="12937"/>
                <a:lumOff val="-261"/>
                <a:alphaOff val="0"/>
                <a:tint val="96000"/>
                <a:lumMod val="104000"/>
              </a:schemeClr>
            </a:gs>
            <a:gs pos="100000">
              <a:schemeClr val="accent2">
                <a:hueOff val="-163625"/>
                <a:satOff val="12937"/>
                <a:lumOff val="-261"/>
                <a:alphaOff val="0"/>
                <a:shade val="84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-163625"/>
              <a:satOff val="12937"/>
              <a:lumOff val="-261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8DADEF-3584-4C97-A906-AAB84AE1AF4A}">
      <dsp:nvSpPr>
        <dsp:cNvPr id="0" name=""/>
        <dsp:cNvSpPr/>
      </dsp:nvSpPr>
      <dsp:spPr>
        <a:xfrm>
          <a:off x="0" y="822111"/>
          <a:ext cx="6132446" cy="8221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Please check out my website for information and downloads</a:t>
          </a:r>
        </a:p>
      </dsp:txBody>
      <dsp:txXfrm>
        <a:off x="0" y="822111"/>
        <a:ext cx="6132446" cy="822111"/>
      </dsp:txXfrm>
    </dsp:sp>
    <dsp:sp modelId="{01EAF2AA-B65E-4E91-84B3-E6E22256C8BF}">
      <dsp:nvSpPr>
        <dsp:cNvPr id="0" name=""/>
        <dsp:cNvSpPr/>
      </dsp:nvSpPr>
      <dsp:spPr>
        <a:xfrm>
          <a:off x="0" y="1644222"/>
          <a:ext cx="6132446" cy="0"/>
        </a:xfrm>
        <a:prstGeom prst="line">
          <a:avLst/>
        </a:prstGeom>
        <a:gradFill rotWithShape="0">
          <a:gsLst>
            <a:gs pos="0">
              <a:schemeClr val="accent2">
                <a:hueOff val="-327250"/>
                <a:satOff val="25875"/>
                <a:lumOff val="-523"/>
                <a:alphaOff val="0"/>
                <a:tint val="96000"/>
                <a:lumMod val="104000"/>
              </a:schemeClr>
            </a:gs>
            <a:gs pos="100000">
              <a:schemeClr val="accent2">
                <a:hueOff val="-327250"/>
                <a:satOff val="25875"/>
                <a:lumOff val="-523"/>
                <a:alphaOff val="0"/>
                <a:shade val="84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-327250"/>
              <a:satOff val="25875"/>
              <a:lumOff val="-523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153F52-4225-4B81-A91F-3DD307E38F47}">
      <dsp:nvSpPr>
        <dsp:cNvPr id="0" name=""/>
        <dsp:cNvSpPr/>
      </dsp:nvSpPr>
      <dsp:spPr>
        <a:xfrm>
          <a:off x="0" y="1644222"/>
          <a:ext cx="6132446" cy="8221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www.twodarkthirty.com</a:t>
          </a:r>
        </a:p>
      </dsp:txBody>
      <dsp:txXfrm>
        <a:off x="0" y="1644222"/>
        <a:ext cx="6132446" cy="822111"/>
      </dsp:txXfrm>
    </dsp:sp>
    <dsp:sp modelId="{F3268F6C-D5AE-44E4-94BA-AF8169D773C9}">
      <dsp:nvSpPr>
        <dsp:cNvPr id="0" name=""/>
        <dsp:cNvSpPr/>
      </dsp:nvSpPr>
      <dsp:spPr>
        <a:xfrm>
          <a:off x="0" y="2466333"/>
          <a:ext cx="6132446" cy="0"/>
        </a:xfrm>
        <a:prstGeom prst="line">
          <a:avLst/>
        </a:prstGeom>
        <a:gradFill rotWithShape="0">
          <a:gsLst>
            <a:gs pos="0">
              <a:schemeClr val="accent2">
                <a:hueOff val="-490875"/>
                <a:satOff val="38812"/>
                <a:lumOff val="-784"/>
                <a:alphaOff val="0"/>
                <a:tint val="96000"/>
                <a:lumMod val="104000"/>
              </a:schemeClr>
            </a:gs>
            <a:gs pos="100000">
              <a:schemeClr val="accent2">
                <a:hueOff val="-490875"/>
                <a:satOff val="38812"/>
                <a:lumOff val="-784"/>
                <a:alphaOff val="0"/>
                <a:shade val="84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-490875"/>
              <a:satOff val="38812"/>
              <a:lumOff val="-784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872FDA-583A-4E0C-BA47-2BCDE50FEFDC}">
      <dsp:nvSpPr>
        <dsp:cNvPr id="0" name=""/>
        <dsp:cNvSpPr/>
      </dsp:nvSpPr>
      <dsp:spPr>
        <a:xfrm>
          <a:off x="0" y="2466333"/>
          <a:ext cx="6132446" cy="8221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/>
            <a:t>OHIO25</a:t>
          </a:r>
          <a:r>
            <a:rPr lang="en-US" sz="1900" kern="1200" dirty="0"/>
            <a:t> for a special 25% discount</a:t>
          </a:r>
        </a:p>
      </dsp:txBody>
      <dsp:txXfrm>
        <a:off x="0" y="2466333"/>
        <a:ext cx="6132446" cy="8221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049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563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7/17/2023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36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22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794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548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39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32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7CF0BCE0-945C-4FDF-95A1-2149B1FF5B83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126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CF0BCE0-945C-4FDF-95A1-2149B1FF5B83}" type="datetimeFigureOut">
              <a:rPr lang="en-US" smtClean="0"/>
              <a:pPr algn="r"/>
              <a:t>7/17/2023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7158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CF0BCE0-945C-4FDF-95A1-2149B1FF5B83}" type="datetimeFigureOut">
              <a:rPr lang="en-US" smtClean="0"/>
              <a:pPr algn="r"/>
              <a:t>7/17/2023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172631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CF0BCE0-945C-4FDF-95A1-2149B1FF5B83}" type="datetimeFigureOut">
              <a:rPr lang="en-US" smtClean="0"/>
              <a:pPr algn="r"/>
              <a:t>7/17/2023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411917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CF0BCE0-945C-4FDF-95A1-2149B1FF5B83}" type="datetimeFigureOut">
              <a:rPr lang="en-US" smtClean="0"/>
              <a:pPr algn="r"/>
              <a:t>7/17/2023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5703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CF0BCE0-945C-4FDF-95A1-2149B1FF5B83}" type="datetimeFigureOut">
              <a:rPr lang="en-US" smtClean="0"/>
              <a:pPr algn="r"/>
              <a:t>7/17/2023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1864025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CF0BCE0-945C-4FDF-95A1-2149B1FF5B83}" type="datetimeFigureOut">
              <a:rPr lang="en-US" smtClean="0"/>
              <a:pPr algn="r"/>
              <a:t>7/17/2023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641982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92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4071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CF0BCE0-945C-4FDF-95A1-2149B1FF5B83}" type="datetimeFigureOut">
              <a:rPr lang="en-US" smtClean="0"/>
              <a:pPr algn="r"/>
              <a:t>7/17/2023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24702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algn="r"/>
            <a:fld id="{7CF0BCE0-945C-4FDF-95A1-2149B1FF5B83}" type="datetimeFigureOut">
              <a:rPr lang="en-US" smtClean="0"/>
              <a:pPr algn="r"/>
              <a:t>7/17/2023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0981632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  <p:sldLayoutId id="2147483815" r:id="rId15"/>
    <p:sldLayoutId id="2147483816" r:id="rId16"/>
    <p:sldLayoutId id="2147483817" r:id="rId17"/>
    <p:sldLayoutId id="214748381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28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8.xml"/><Relationship Id="rId3" Type="http://schemas.openxmlformats.org/officeDocument/2006/relationships/image" Target="../media/image70.png"/><Relationship Id="rId7" Type="http://schemas.openxmlformats.org/officeDocument/2006/relationships/diagramQuickStyle" Target="../diagrams/quickStyle1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8.xml"/><Relationship Id="rId5" Type="http://schemas.openxmlformats.org/officeDocument/2006/relationships/diagramData" Target="../diagrams/data18.xml"/><Relationship Id="rId4" Type="http://schemas.openxmlformats.org/officeDocument/2006/relationships/image" Target="../media/image71.png"/><Relationship Id="rId9" Type="http://schemas.microsoft.com/office/2007/relationships/diagramDrawing" Target="../diagrams/drawing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5E741-0C88-E5F3-CF8D-21C6448609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5098" y="609600"/>
            <a:ext cx="4798142" cy="364285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effectLst/>
              </a:rPr>
              <a:t>Winning Strategies for the Field Training Officer</a:t>
            </a:r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A255A1-446A-E946-BD2B-C90A099D65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5098" y="4365523"/>
            <a:ext cx="4798140" cy="1793053"/>
          </a:xfrm>
        </p:spPr>
        <p:txBody>
          <a:bodyPr>
            <a:normAutofit/>
          </a:bodyPr>
          <a:lstStyle/>
          <a:p>
            <a:r>
              <a:rPr lang="en-US" i="1">
                <a:latin typeface="Century Gothic" panose="020B0502020202020204" pitchFamily="34" charset="0"/>
              </a:rPr>
              <a:t>OR HOW I STOPPED WORRYING AND LEARNED TO LOVE TEACHING</a:t>
            </a:r>
          </a:p>
        </p:txBody>
      </p:sp>
      <p:pic>
        <p:nvPicPr>
          <p:cNvPr id="8" name="Picture 7" descr="A red and white logo&#10;&#10;Description automatically generated">
            <a:extLst>
              <a:ext uri="{FF2B5EF4-FFF2-40B4-BE49-F238E27FC236}">
                <a16:creationId xmlns:a16="http://schemas.microsoft.com/office/drawing/2014/main" id="{C4B3B275-199B-EB75-FF06-0C66941625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" r="2849" b="2"/>
          <a:stretch/>
        </p:blipFill>
        <p:spPr>
          <a:xfrm>
            <a:off x="633999" y="636640"/>
            <a:ext cx="5462001" cy="5591541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20638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9CF49-E007-9AE9-D388-59FAD2B68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42778-BA4D-739A-CED0-9C7A06BEF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869" y="2514600"/>
            <a:ext cx="5715972" cy="3512989"/>
          </a:xfrm>
        </p:spPr>
        <p:txBody>
          <a:bodyPr>
            <a:normAutofit/>
          </a:bodyPr>
          <a:lstStyle/>
          <a:p>
            <a:r>
              <a:rPr lang="en-US" sz="2400" dirty="0"/>
              <a:t>Taught every grade 6</a:t>
            </a:r>
            <a:r>
              <a:rPr lang="en-US" sz="2400" baseline="30000" dirty="0"/>
              <a:t>th</a:t>
            </a:r>
            <a:r>
              <a:rPr lang="en-US" sz="2400" dirty="0"/>
              <a:t> through 12</a:t>
            </a:r>
            <a:r>
              <a:rPr lang="en-US" sz="2400" baseline="30000" dirty="0"/>
              <a:t>th</a:t>
            </a:r>
            <a:endParaRPr lang="en-US" sz="2400" dirty="0"/>
          </a:p>
          <a:p>
            <a:r>
              <a:rPr lang="en-US" sz="2400" dirty="0"/>
              <a:t>College adult instructor for the past 12 years</a:t>
            </a:r>
          </a:p>
          <a:p>
            <a:r>
              <a:rPr lang="en-US" sz="2400" dirty="0"/>
              <a:t>Principal</a:t>
            </a:r>
          </a:p>
          <a:p>
            <a:r>
              <a:rPr lang="en-US" sz="2400" dirty="0"/>
              <a:t>MEd in Educational Leadership</a:t>
            </a:r>
          </a:p>
          <a:p>
            <a:r>
              <a:rPr lang="en-US" sz="2400" dirty="0"/>
              <a:t>Specialized in Curriculum and Learning Systems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9917832-3BEC-BD1B-1D76-DAEEB48AD4A5}"/>
              </a:ext>
            </a:extLst>
          </p:cNvPr>
          <p:cNvSpPr txBox="1">
            <a:spLocks/>
          </p:cNvSpPr>
          <p:nvPr/>
        </p:nvSpPr>
        <p:spPr>
          <a:xfrm>
            <a:off x="6548393" y="2278211"/>
            <a:ext cx="4939562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Volunteer Firefighter and EMT</a:t>
            </a:r>
          </a:p>
          <a:p>
            <a:r>
              <a:rPr lang="en-US" sz="2400" dirty="0"/>
              <a:t>Engineer of Special Rescue Ops</a:t>
            </a:r>
          </a:p>
          <a:p>
            <a:r>
              <a:rPr lang="en-US" sz="2400" dirty="0"/>
              <a:t>Fire Chief</a:t>
            </a:r>
          </a:p>
          <a:p>
            <a:r>
              <a:rPr lang="en-US" sz="2400" dirty="0"/>
              <a:t>Fulltime Firefighter Paramedic</a:t>
            </a:r>
          </a:p>
          <a:p>
            <a:r>
              <a:rPr lang="en-US" sz="2400" dirty="0"/>
              <a:t>Haz Mat Technician</a:t>
            </a:r>
          </a:p>
          <a:p>
            <a:r>
              <a:rPr lang="en-US" sz="2400" dirty="0"/>
              <a:t>Paper and certs abound</a:t>
            </a:r>
          </a:p>
        </p:txBody>
      </p:sp>
    </p:spTree>
    <p:extLst>
      <p:ext uri="{BB962C8B-B14F-4D97-AF65-F5344CB8AC3E}">
        <p14:creationId xmlns:p14="http://schemas.microsoft.com/office/powerpoint/2010/main" val="2685223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08C6A-88E0-BA25-6392-C52CD783E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Big Questions</a:t>
            </a:r>
            <a:endParaRPr lang="en-US" dirty="0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88C4C504-C081-F580-8B39-96A2B643761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1413" y="2666999"/>
          <a:ext cx="9905998" cy="3124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8470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41343-DF05-8CAF-46AB-AA3E85B7E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 i="1">
                <a:latin typeface="Century Gothic" panose="020B0502020202020204" pitchFamily="34" charset="0"/>
              </a:rPr>
              <a:t>DOWN AND DIRTY!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328BDE1B-37EC-6D14-C428-9FD4911647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7624436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08640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AB0C47-03D3-4EC5-9300-FE0F71014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E7C930-29AD-8AA4-E21F-EB737FBC4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2793" y="643467"/>
            <a:ext cx="7795740" cy="42803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0" i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Let’s break all this down…</a:t>
            </a:r>
          </a:p>
        </p:txBody>
      </p:sp>
      <p:sp useBgFill="1">
        <p:nvSpPr>
          <p:cNvPr id="9" name="Rounded Rectangle 9">
            <a:extLst>
              <a:ext uri="{FF2B5EF4-FFF2-40B4-BE49-F238E27FC236}">
                <a16:creationId xmlns:a16="http://schemas.microsoft.com/office/drawing/2014/main" id="{8EC4BECB-3915-428C-B97E-9B2A95053D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91" y="0"/>
            <a:ext cx="3401878" cy="6857999"/>
          </a:xfrm>
          <a:prstGeom prst="roundRect">
            <a:avLst>
              <a:gd name="adj" fmla="val 0"/>
            </a:avLst>
          </a:prstGeom>
          <a:ln w="444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2FE8E50-044C-4BD7-A1B4-BC8AF7CDC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16469" y="0"/>
            <a:ext cx="0" cy="685800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outerShdw blurRad="50800" dist="254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242839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D62164E-4528-40DB-BC26-D6DDE216A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rgbClr val="363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F30007FA-C6A2-43A0-8045-7016AEF81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322895"/>
          </a:xfrm>
          <a:custGeom>
            <a:avLst/>
            <a:gdLst>
              <a:gd name="connsiteX0" fmla="*/ 0 w 12192000"/>
              <a:gd name="connsiteY0" fmla="*/ 0 h 5322895"/>
              <a:gd name="connsiteX1" fmla="*/ 12192000 w 12192000"/>
              <a:gd name="connsiteY1" fmla="*/ 0 h 5322895"/>
              <a:gd name="connsiteX2" fmla="*/ 12192000 w 12192000"/>
              <a:gd name="connsiteY2" fmla="*/ 213719 h 5322895"/>
              <a:gd name="connsiteX3" fmla="*/ 12192000 w 12192000"/>
              <a:gd name="connsiteY3" fmla="*/ 471948 h 5322895"/>
              <a:gd name="connsiteX4" fmla="*/ 12192000 w 12192000"/>
              <a:gd name="connsiteY4" fmla="*/ 3571886 h 5322895"/>
              <a:gd name="connsiteX5" fmla="*/ 12192000 w 12192000"/>
              <a:gd name="connsiteY5" fmla="*/ 3753332 h 5322895"/>
              <a:gd name="connsiteX6" fmla="*/ 12192000 w 12192000"/>
              <a:gd name="connsiteY6" fmla="*/ 4806077 h 5322895"/>
              <a:gd name="connsiteX7" fmla="*/ 11957522 w 12192000"/>
              <a:gd name="connsiteY7" fmla="*/ 4849979 h 5322895"/>
              <a:gd name="connsiteX8" fmla="*/ 11679973 w 12192000"/>
              <a:gd name="connsiteY8" fmla="*/ 4899723 h 5322895"/>
              <a:gd name="connsiteX9" fmla="*/ 11401197 w 12192000"/>
              <a:gd name="connsiteY9" fmla="*/ 4948416 h 5322895"/>
              <a:gd name="connsiteX10" fmla="*/ 11121192 w 12192000"/>
              <a:gd name="connsiteY10" fmla="*/ 4990102 h 5322895"/>
              <a:gd name="connsiteX11" fmla="*/ 10842416 w 12192000"/>
              <a:gd name="connsiteY11" fmla="*/ 5032139 h 5322895"/>
              <a:gd name="connsiteX12" fmla="*/ 10562411 w 12192000"/>
              <a:gd name="connsiteY12" fmla="*/ 5071374 h 5322895"/>
              <a:gd name="connsiteX13" fmla="*/ 10286091 w 12192000"/>
              <a:gd name="connsiteY13" fmla="*/ 5105003 h 5322895"/>
              <a:gd name="connsiteX14" fmla="*/ 10006086 w 12192000"/>
              <a:gd name="connsiteY14" fmla="*/ 5136881 h 5322895"/>
              <a:gd name="connsiteX15" fmla="*/ 9727310 w 12192000"/>
              <a:gd name="connsiteY15" fmla="*/ 5165957 h 5322895"/>
              <a:gd name="connsiteX16" fmla="*/ 9453445 w 12192000"/>
              <a:gd name="connsiteY16" fmla="*/ 5191179 h 5322895"/>
              <a:gd name="connsiteX17" fmla="*/ 9175897 w 12192000"/>
              <a:gd name="connsiteY17" fmla="*/ 5216401 h 5322895"/>
              <a:gd name="connsiteX18" fmla="*/ 8902033 w 12192000"/>
              <a:gd name="connsiteY18" fmla="*/ 5237420 h 5322895"/>
              <a:gd name="connsiteX19" fmla="*/ 8628169 w 12192000"/>
              <a:gd name="connsiteY19" fmla="*/ 5253884 h 5322895"/>
              <a:gd name="connsiteX20" fmla="*/ 8355533 w 12192000"/>
              <a:gd name="connsiteY20" fmla="*/ 5271050 h 5322895"/>
              <a:gd name="connsiteX21" fmla="*/ 8085353 w 12192000"/>
              <a:gd name="connsiteY21" fmla="*/ 5285412 h 5322895"/>
              <a:gd name="connsiteX22" fmla="*/ 7817629 w 12192000"/>
              <a:gd name="connsiteY22" fmla="*/ 5295571 h 5322895"/>
              <a:gd name="connsiteX23" fmla="*/ 7549905 w 12192000"/>
              <a:gd name="connsiteY23" fmla="*/ 5304329 h 5322895"/>
              <a:gd name="connsiteX24" fmla="*/ 7284638 w 12192000"/>
              <a:gd name="connsiteY24" fmla="*/ 5312736 h 5322895"/>
              <a:gd name="connsiteX25" fmla="*/ 7023055 w 12192000"/>
              <a:gd name="connsiteY25" fmla="*/ 5316590 h 5322895"/>
              <a:gd name="connsiteX26" fmla="*/ 6761472 w 12192000"/>
              <a:gd name="connsiteY26" fmla="*/ 5320793 h 5322895"/>
              <a:gd name="connsiteX27" fmla="*/ 6503573 w 12192000"/>
              <a:gd name="connsiteY27" fmla="*/ 5322895 h 5322895"/>
              <a:gd name="connsiteX28" fmla="*/ 6248130 w 12192000"/>
              <a:gd name="connsiteY28" fmla="*/ 5320793 h 5322895"/>
              <a:gd name="connsiteX29" fmla="*/ 5995144 w 12192000"/>
              <a:gd name="connsiteY29" fmla="*/ 5320793 h 5322895"/>
              <a:gd name="connsiteX30" fmla="*/ 5744613 w 12192000"/>
              <a:gd name="connsiteY30" fmla="*/ 5316590 h 5322895"/>
              <a:gd name="connsiteX31" fmla="*/ 5498995 w 12192000"/>
              <a:gd name="connsiteY31" fmla="*/ 5310284 h 5322895"/>
              <a:gd name="connsiteX32" fmla="*/ 5255834 w 12192000"/>
              <a:gd name="connsiteY32" fmla="*/ 5304329 h 5322895"/>
              <a:gd name="connsiteX33" fmla="*/ 5017584 w 12192000"/>
              <a:gd name="connsiteY33" fmla="*/ 5297673 h 5322895"/>
              <a:gd name="connsiteX34" fmla="*/ 4780562 w 12192000"/>
              <a:gd name="connsiteY34" fmla="*/ 5287514 h 5322895"/>
              <a:gd name="connsiteX35" fmla="*/ 4547227 w 12192000"/>
              <a:gd name="connsiteY35" fmla="*/ 5276654 h 5322895"/>
              <a:gd name="connsiteX36" fmla="*/ 4318800 w 12192000"/>
              <a:gd name="connsiteY36" fmla="*/ 5266846 h 5322895"/>
              <a:gd name="connsiteX37" fmla="*/ 3873004 w 12192000"/>
              <a:gd name="connsiteY37" fmla="*/ 5239171 h 5322895"/>
              <a:gd name="connsiteX38" fmla="*/ 3445628 w 12192000"/>
              <a:gd name="connsiteY38" fmla="*/ 5209746 h 5322895"/>
              <a:gd name="connsiteX39" fmla="*/ 3035446 w 12192000"/>
              <a:gd name="connsiteY39" fmla="*/ 5178918 h 5322895"/>
              <a:gd name="connsiteX40" fmla="*/ 2647370 w 12192000"/>
              <a:gd name="connsiteY40" fmla="*/ 5144939 h 5322895"/>
              <a:gd name="connsiteX41" fmla="*/ 2276487 w 12192000"/>
              <a:gd name="connsiteY41" fmla="*/ 5109557 h 5322895"/>
              <a:gd name="connsiteX42" fmla="*/ 1932621 w 12192000"/>
              <a:gd name="connsiteY42" fmla="*/ 5071374 h 5322895"/>
              <a:gd name="connsiteX43" fmla="*/ 1609634 w 12192000"/>
              <a:gd name="connsiteY43" fmla="*/ 5033891 h 5322895"/>
              <a:gd name="connsiteX44" fmla="*/ 1312435 w 12192000"/>
              <a:gd name="connsiteY44" fmla="*/ 4996408 h 5322895"/>
              <a:gd name="connsiteX45" fmla="*/ 1039799 w 12192000"/>
              <a:gd name="connsiteY45" fmla="*/ 4961027 h 5322895"/>
              <a:gd name="connsiteX46" fmla="*/ 797865 w 12192000"/>
              <a:gd name="connsiteY46" fmla="*/ 4927397 h 5322895"/>
              <a:gd name="connsiteX47" fmla="*/ 579265 w 12192000"/>
              <a:gd name="connsiteY47" fmla="*/ 4895519 h 5322895"/>
              <a:gd name="connsiteX48" fmla="*/ 395052 w 12192000"/>
              <a:gd name="connsiteY48" fmla="*/ 4868896 h 5322895"/>
              <a:gd name="connsiteX49" fmla="*/ 240312 w 12192000"/>
              <a:gd name="connsiteY49" fmla="*/ 4843673 h 5322895"/>
              <a:gd name="connsiteX50" fmla="*/ 27853 w 12192000"/>
              <a:gd name="connsiteY50" fmla="*/ 4807592 h 5322895"/>
              <a:gd name="connsiteX51" fmla="*/ 0 w 12192000"/>
              <a:gd name="connsiteY51" fmla="*/ 4802879 h 5322895"/>
              <a:gd name="connsiteX52" fmla="*/ 0 w 12192000"/>
              <a:gd name="connsiteY52" fmla="*/ 3753332 h 5322895"/>
              <a:gd name="connsiteX53" fmla="*/ 0 w 12192000"/>
              <a:gd name="connsiteY53" fmla="*/ 3571886 h 5322895"/>
              <a:gd name="connsiteX54" fmla="*/ 0 w 12192000"/>
              <a:gd name="connsiteY54" fmla="*/ 471948 h 5322895"/>
              <a:gd name="connsiteX55" fmla="*/ 0 w 12192000"/>
              <a:gd name="connsiteY55" fmla="*/ 213719 h 532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000" h="5322895">
                <a:moveTo>
                  <a:pt x="0" y="0"/>
                </a:moveTo>
                <a:lnTo>
                  <a:pt x="12192000" y="0"/>
                </a:lnTo>
                <a:lnTo>
                  <a:pt x="12192000" y="213719"/>
                </a:lnTo>
                <a:lnTo>
                  <a:pt x="12192000" y="471948"/>
                </a:lnTo>
                <a:lnTo>
                  <a:pt x="12192000" y="3571886"/>
                </a:lnTo>
                <a:lnTo>
                  <a:pt x="12192000" y="3753332"/>
                </a:lnTo>
                <a:lnTo>
                  <a:pt x="12192000" y="4806077"/>
                </a:lnTo>
                <a:lnTo>
                  <a:pt x="11957522" y="4849979"/>
                </a:lnTo>
                <a:lnTo>
                  <a:pt x="11679973" y="4899723"/>
                </a:lnTo>
                <a:lnTo>
                  <a:pt x="11401197" y="4948416"/>
                </a:lnTo>
                <a:lnTo>
                  <a:pt x="11121192" y="4990102"/>
                </a:lnTo>
                <a:lnTo>
                  <a:pt x="10842416" y="5032139"/>
                </a:lnTo>
                <a:lnTo>
                  <a:pt x="10562411" y="5071374"/>
                </a:lnTo>
                <a:lnTo>
                  <a:pt x="10286091" y="5105003"/>
                </a:lnTo>
                <a:lnTo>
                  <a:pt x="10006086" y="5136881"/>
                </a:lnTo>
                <a:lnTo>
                  <a:pt x="9727310" y="5165957"/>
                </a:lnTo>
                <a:lnTo>
                  <a:pt x="9453445" y="5191179"/>
                </a:lnTo>
                <a:lnTo>
                  <a:pt x="9175897" y="5216401"/>
                </a:lnTo>
                <a:lnTo>
                  <a:pt x="8902033" y="5237420"/>
                </a:lnTo>
                <a:lnTo>
                  <a:pt x="8628169" y="5253884"/>
                </a:lnTo>
                <a:lnTo>
                  <a:pt x="8355533" y="5271050"/>
                </a:lnTo>
                <a:lnTo>
                  <a:pt x="8085353" y="5285412"/>
                </a:lnTo>
                <a:lnTo>
                  <a:pt x="7817629" y="5295571"/>
                </a:lnTo>
                <a:lnTo>
                  <a:pt x="7549905" y="5304329"/>
                </a:lnTo>
                <a:lnTo>
                  <a:pt x="7284638" y="5312736"/>
                </a:lnTo>
                <a:lnTo>
                  <a:pt x="7023055" y="5316590"/>
                </a:lnTo>
                <a:lnTo>
                  <a:pt x="6761472" y="5320793"/>
                </a:lnTo>
                <a:lnTo>
                  <a:pt x="6503573" y="5322895"/>
                </a:lnTo>
                <a:lnTo>
                  <a:pt x="6248130" y="5320793"/>
                </a:lnTo>
                <a:lnTo>
                  <a:pt x="5995144" y="5320793"/>
                </a:lnTo>
                <a:lnTo>
                  <a:pt x="5744613" y="5316590"/>
                </a:lnTo>
                <a:lnTo>
                  <a:pt x="5498995" y="5310284"/>
                </a:lnTo>
                <a:lnTo>
                  <a:pt x="5255834" y="5304329"/>
                </a:lnTo>
                <a:lnTo>
                  <a:pt x="5017584" y="5297673"/>
                </a:lnTo>
                <a:lnTo>
                  <a:pt x="4780562" y="5287514"/>
                </a:lnTo>
                <a:lnTo>
                  <a:pt x="4547227" y="5276654"/>
                </a:lnTo>
                <a:lnTo>
                  <a:pt x="4318800" y="5266846"/>
                </a:lnTo>
                <a:lnTo>
                  <a:pt x="3873004" y="5239171"/>
                </a:lnTo>
                <a:lnTo>
                  <a:pt x="3445628" y="5209746"/>
                </a:lnTo>
                <a:lnTo>
                  <a:pt x="3035446" y="5178918"/>
                </a:lnTo>
                <a:lnTo>
                  <a:pt x="2647370" y="5144939"/>
                </a:lnTo>
                <a:lnTo>
                  <a:pt x="2276487" y="5109557"/>
                </a:lnTo>
                <a:lnTo>
                  <a:pt x="1932621" y="5071374"/>
                </a:lnTo>
                <a:lnTo>
                  <a:pt x="1609634" y="5033891"/>
                </a:lnTo>
                <a:lnTo>
                  <a:pt x="1312435" y="4996408"/>
                </a:lnTo>
                <a:lnTo>
                  <a:pt x="1039799" y="4961027"/>
                </a:lnTo>
                <a:lnTo>
                  <a:pt x="797865" y="4927397"/>
                </a:lnTo>
                <a:lnTo>
                  <a:pt x="579265" y="4895519"/>
                </a:lnTo>
                <a:lnTo>
                  <a:pt x="395052" y="4868896"/>
                </a:lnTo>
                <a:lnTo>
                  <a:pt x="240312" y="4843673"/>
                </a:lnTo>
                <a:lnTo>
                  <a:pt x="27853" y="4807592"/>
                </a:lnTo>
                <a:lnTo>
                  <a:pt x="0" y="4802879"/>
                </a:lnTo>
                <a:lnTo>
                  <a:pt x="0" y="3753332"/>
                </a:lnTo>
                <a:lnTo>
                  <a:pt x="0" y="3571886"/>
                </a:lnTo>
                <a:lnTo>
                  <a:pt x="0" y="471948"/>
                </a:lnTo>
                <a:lnTo>
                  <a:pt x="0" y="213719"/>
                </a:lnTo>
                <a:close/>
              </a:path>
            </a:pathLst>
          </a:custGeom>
          <a:ln w="44450">
            <a:gradFill>
              <a:gsLst>
                <a:gs pos="0">
                  <a:schemeClr val="bg2">
                    <a:alpha val="65000"/>
                  </a:schemeClr>
                </a:gs>
                <a:gs pos="98000">
                  <a:schemeClr val="bg2">
                    <a:lumMod val="75000"/>
                    <a:alpha val="55000"/>
                  </a:schemeClr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1A2BEC-2719-9EF0-361E-2F2FFBD39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012" y="865974"/>
            <a:ext cx="8676222" cy="364382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b="0" i="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1.	Start with the end in mind</a:t>
            </a:r>
            <a:br>
              <a:rPr lang="en-US" sz="6600" b="0" i="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4400" b="0" i="0" dirty="0">
                <a:solidFill>
                  <a:srgbClr val="5E5E5E"/>
                </a:solidFill>
                <a:effectLst/>
                <a:latin typeface="Open Sans" panose="020B0606030504020204" pitchFamily="34" charset="0"/>
              </a:rPr>
              <a:t>Dr. Stephen Covey</a:t>
            </a:r>
            <a:endParaRPr lang="en-US" sz="6600" b="0" i="0" dirty="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6448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wo men in scrubs and gloves&#10;&#10;Description automatically generated">
            <a:extLst>
              <a:ext uri="{FF2B5EF4-FFF2-40B4-BE49-F238E27FC236}">
                <a16:creationId xmlns:a16="http://schemas.microsoft.com/office/drawing/2014/main" id="{25479373-F775-B157-E31D-4681354E1D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" r="39616"/>
          <a:stretch/>
        </p:blipFill>
        <p:spPr>
          <a:xfrm rot="5400000">
            <a:off x="1002243" y="898844"/>
            <a:ext cx="5218777" cy="4861785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4" name="Picture 3" descr="A firefighter wearing a helmet and uniform&#10;&#10;Description automatically generated">
            <a:extLst>
              <a:ext uri="{FF2B5EF4-FFF2-40B4-BE49-F238E27FC236}">
                <a16:creationId xmlns:a16="http://schemas.microsoft.com/office/drawing/2014/main" id="{0C0BFDD0-E101-218A-EA59-4A7521908A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349"/>
          <a:stretch/>
        </p:blipFill>
        <p:spPr>
          <a:xfrm>
            <a:off x="6203394" y="720347"/>
            <a:ext cx="4861785" cy="5218777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953966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187E5-D374-F4FA-BC4A-7ABAB75AB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your program organized?</a:t>
            </a:r>
            <a:endParaRPr lang="en-US"/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6B379282-9A41-F75C-142D-827BA6E0B4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7121280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53812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1FEB0-C553-445C-AFFC-06AE23F4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106" y="609600"/>
            <a:ext cx="336913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b="0" i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Have a vision for where you want to go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7AB507-15B0-818C-FBA6-4E9C443BC7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6915" y="872048"/>
            <a:ext cx="6915663" cy="5117591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350620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6425F-C2C4-902F-E736-C9692026E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/>
              <a:t>Create a Routine &amp; Schedule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DA168D6-F787-453B-8985-8990F843A8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5412530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30977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9DF6A-4121-3EC3-85AB-540E19697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9869" y="643466"/>
            <a:ext cx="3143875" cy="5571065"/>
          </a:xfrm>
        </p:spPr>
        <p:txBody>
          <a:bodyPr anchor="ctr">
            <a:normAutofit/>
          </a:bodyPr>
          <a:lstStyle/>
          <a:p>
            <a:r>
              <a:rPr lang="en-US" sz="3300"/>
              <a:t>Program information is clear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672142-94D6-400E-B188-309B101D8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2169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27259A-B804-4AD2-9BC6-66F7BB218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908066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9B4E8A7-8505-4752-9B81-C739116C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4150420" y="3429000"/>
            <a:ext cx="6858000" cy="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C797F927-B431-9471-7496-E016E85841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1651437"/>
              </p:ext>
            </p:extLst>
          </p:nvPr>
        </p:nvGraphicFramePr>
        <p:xfrm>
          <a:off x="643467" y="643467"/>
          <a:ext cx="6243992" cy="5571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34058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E1A510F2-5210-C009-D941-94649CEBB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113" y="0"/>
            <a:ext cx="56277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910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64EB9-DE6D-FB71-3403-F218073F1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 dirty="0"/>
              <a:t>Legally speaking</a:t>
            </a:r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E46E2326-7A79-06E9-7291-D0828952DB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9863155"/>
              </p:ext>
            </p:extLst>
          </p:nvPr>
        </p:nvGraphicFramePr>
        <p:xfrm>
          <a:off x="2291881" y="2286000"/>
          <a:ext cx="7605063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 descr="Duck">
            <a:extLst>
              <a:ext uri="{FF2B5EF4-FFF2-40B4-BE49-F238E27FC236}">
                <a16:creationId xmlns:a16="http://schemas.microsoft.com/office/drawing/2014/main" id="{F383C022-311B-AABC-8AB7-A777D12AC89E}"/>
              </a:ext>
            </a:extLst>
          </p:cNvPr>
          <p:cNvSpPr/>
          <p:nvPr/>
        </p:nvSpPr>
        <p:spPr>
          <a:xfrm>
            <a:off x="8650602" y="3231472"/>
            <a:ext cx="504752" cy="494419"/>
          </a:xfrm>
          <a:prstGeom prst="rect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Rectangle 3" descr="Duck">
            <a:extLst>
              <a:ext uri="{FF2B5EF4-FFF2-40B4-BE49-F238E27FC236}">
                <a16:creationId xmlns:a16="http://schemas.microsoft.com/office/drawing/2014/main" id="{C25472A6-9066-F5E2-8953-E858F3BB91D3}"/>
              </a:ext>
            </a:extLst>
          </p:cNvPr>
          <p:cNvSpPr/>
          <p:nvPr/>
        </p:nvSpPr>
        <p:spPr>
          <a:xfrm>
            <a:off x="8951748" y="3503990"/>
            <a:ext cx="433252" cy="494419"/>
          </a:xfrm>
          <a:prstGeom prst="rect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304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FFB014-6145-B5D5-BC16-4084D43B3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0575" y="967532"/>
            <a:ext cx="8170850" cy="4922936"/>
          </a:xfrm>
          <a:prstGeom prst="rect">
            <a:avLst/>
          </a:prstGeom>
          <a:ln w="190500">
            <a:solidFill>
              <a:schemeClr val="tx1">
                <a:alpha val="7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18759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2442C7-B2C9-814E-CA38-505FD61E3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519" y="967532"/>
            <a:ext cx="6172961" cy="4922936"/>
          </a:xfrm>
          <a:prstGeom prst="rect">
            <a:avLst/>
          </a:prstGeom>
          <a:ln w="190500">
            <a:solidFill>
              <a:schemeClr val="tx1">
                <a:alpha val="7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2276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3F4E0D-377F-5FD3-A817-B107D0B77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4043" y="967532"/>
            <a:ext cx="6563914" cy="4922936"/>
          </a:xfrm>
          <a:prstGeom prst="rect">
            <a:avLst/>
          </a:prstGeom>
          <a:ln w="190500">
            <a:solidFill>
              <a:schemeClr val="tx1">
                <a:alpha val="7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521838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359954-AB8C-360F-EE5D-2FF230B39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0262" y="361950"/>
            <a:ext cx="7991475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02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63417F-20CA-068C-97C9-1E907BA862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483" y="967532"/>
            <a:ext cx="5741033" cy="4922936"/>
          </a:xfrm>
          <a:prstGeom prst="rect">
            <a:avLst/>
          </a:prstGeom>
          <a:ln w="190500">
            <a:solidFill>
              <a:schemeClr val="tx1">
                <a:alpha val="7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605372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D322BD-9DD3-2CC5-3DD2-EC1BA5A4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5" y="967532"/>
            <a:ext cx="6720730" cy="4922936"/>
          </a:xfrm>
          <a:prstGeom prst="rect">
            <a:avLst/>
          </a:prstGeom>
          <a:ln w="190500">
            <a:solidFill>
              <a:schemeClr val="tx1">
                <a:alpha val="7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430128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62164E-4528-40DB-BC26-D6DDE216A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rgbClr val="363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F30007FA-C6A2-43A0-8045-7016AEF81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322895"/>
          </a:xfrm>
          <a:custGeom>
            <a:avLst/>
            <a:gdLst>
              <a:gd name="connsiteX0" fmla="*/ 0 w 12192000"/>
              <a:gd name="connsiteY0" fmla="*/ 0 h 5322895"/>
              <a:gd name="connsiteX1" fmla="*/ 12192000 w 12192000"/>
              <a:gd name="connsiteY1" fmla="*/ 0 h 5322895"/>
              <a:gd name="connsiteX2" fmla="*/ 12192000 w 12192000"/>
              <a:gd name="connsiteY2" fmla="*/ 213719 h 5322895"/>
              <a:gd name="connsiteX3" fmla="*/ 12192000 w 12192000"/>
              <a:gd name="connsiteY3" fmla="*/ 471948 h 5322895"/>
              <a:gd name="connsiteX4" fmla="*/ 12192000 w 12192000"/>
              <a:gd name="connsiteY4" fmla="*/ 3571886 h 5322895"/>
              <a:gd name="connsiteX5" fmla="*/ 12192000 w 12192000"/>
              <a:gd name="connsiteY5" fmla="*/ 3753332 h 5322895"/>
              <a:gd name="connsiteX6" fmla="*/ 12192000 w 12192000"/>
              <a:gd name="connsiteY6" fmla="*/ 4806077 h 5322895"/>
              <a:gd name="connsiteX7" fmla="*/ 11957522 w 12192000"/>
              <a:gd name="connsiteY7" fmla="*/ 4849979 h 5322895"/>
              <a:gd name="connsiteX8" fmla="*/ 11679973 w 12192000"/>
              <a:gd name="connsiteY8" fmla="*/ 4899723 h 5322895"/>
              <a:gd name="connsiteX9" fmla="*/ 11401197 w 12192000"/>
              <a:gd name="connsiteY9" fmla="*/ 4948416 h 5322895"/>
              <a:gd name="connsiteX10" fmla="*/ 11121192 w 12192000"/>
              <a:gd name="connsiteY10" fmla="*/ 4990102 h 5322895"/>
              <a:gd name="connsiteX11" fmla="*/ 10842416 w 12192000"/>
              <a:gd name="connsiteY11" fmla="*/ 5032139 h 5322895"/>
              <a:gd name="connsiteX12" fmla="*/ 10562411 w 12192000"/>
              <a:gd name="connsiteY12" fmla="*/ 5071374 h 5322895"/>
              <a:gd name="connsiteX13" fmla="*/ 10286091 w 12192000"/>
              <a:gd name="connsiteY13" fmla="*/ 5105003 h 5322895"/>
              <a:gd name="connsiteX14" fmla="*/ 10006086 w 12192000"/>
              <a:gd name="connsiteY14" fmla="*/ 5136881 h 5322895"/>
              <a:gd name="connsiteX15" fmla="*/ 9727310 w 12192000"/>
              <a:gd name="connsiteY15" fmla="*/ 5165957 h 5322895"/>
              <a:gd name="connsiteX16" fmla="*/ 9453445 w 12192000"/>
              <a:gd name="connsiteY16" fmla="*/ 5191179 h 5322895"/>
              <a:gd name="connsiteX17" fmla="*/ 9175897 w 12192000"/>
              <a:gd name="connsiteY17" fmla="*/ 5216401 h 5322895"/>
              <a:gd name="connsiteX18" fmla="*/ 8902033 w 12192000"/>
              <a:gd name="connsiteY18" fmla="*/ 5237420 h 5322895"/>
              <a:gd name="connsiteX19" fmla="*/ 8628169 w 12192000"/>
              <a:gd name="connsiteY19" fmla="*/ 5253884 h 5322895"/>
              <a:gd name="connsiteX20" fmla="*/ 8355533 w 12192000"/>
              <a:gd name="connsiteY20" fmla="*/ 5271050 h 5322895"/>
              <a:gd name="connsiteX21" fmla="*/ 8085353 w 12192000"/>
              <a:gd name="connsiteY21" fmla="*/ 5285412 h 5322895"/>
              <a:gd name="connsiteX22" fmla="*/ 7817629 w 12192000"/>
              <a:gd name="connsiteY22" fmla="*/ 5295571 h 5322895"/>
              <a:gd name="connsiteX23" fmla="*/ 7549905 w 12192000"/>
              <a:gd name="connsiteY23" fmla="*/ 5304329 h 5322895"/>
              <a:gd name="connsiteX24" fmla="*/ 7284638 w 12192000"/>
              <a:gd name="connsiteY24" fmla="*/ 5312736 h 5322895"/>
              <a:gd name="connsiteX25" fmla="*/ 7023055 w 12192000"/>
              <a:gd name="connsiteY25" fmla="*/ 5316590 h 5322895"/>
              <a:gd name="connsiteX26" fmla="*/ 6761472 w 12192000"/>
              <a:gd name="connsiteY26" fmla="*/ 5320793 h 5322895"/>
              <a:gd name="connsiteX27" fmla="*/ 6503573 w 12192000"/>
              <a:gd name="connsiteY27" fmla="*/ 5322895 h 5322895"/>
              <a:gd name="connsiteX28" fmla="*/ 6248130 w 12192000"/>
              <a:gd name="connsiteY28" fmla="*/ 5320793 h 5322895"/>
              <a:gd name="connsiteX29" fmla="*/ 5995144 w 12192000"/>
              <a:gd name="connsiteY29" fmla="*/ 5320793 h 5322895"/>
              <a:gd name="connsiteX30" fmla="*/ 5744613 w 12192000"/>
              <a:gd name="connsiteY30" fmla="*/ 5316590 h 5322895"/>
              <a:gd name="connsiteX31" fmla="*/ 5498995 w 12192000"/>
              <a:gd name="connsiteY31" fmla="*/ 5310284 h 5322895"/>
              <a:gd name="connsiteX32" fmla="*/ 5255834 w 12192000"/>
              <a:gd name="connsiteY32" fmla="*/ 5304329 h 5322895"/>
              <a:gd name="connsiteX33" fmla="*/ 5017584 w 12192000"/>
              <a:gd name="connsiteY33" fmla="*/ 5297673 h 5322895"/>
              <a:gd name="connsiteX34" fmla="*/ 4780562 w 12192000"/>
              <a:gd name="connsiteY34" fmla="*/ 5287514 h 5322895"/>
              <a:gd name="connsiteX35" fmla="*/ 4547227 w 12192000"/>
              <a:gd name="connsiteY35" fmla="*/ 5276654 h 5322895"/>
              <a:gd name="connsiteX36" fmla="*/ 4318800 w 12192000"/>
              <a:gd name="connsiteY36" fmla="*/ 5266846 h 5322895"/>
              <a:gd name="connsiteX37" fmla="*/ 3873004 w 12192000"/>
              <a:gd name="connsiteY37" fmla="*/ 5239171 h 5322895"/>
              <a:gd name="connsiteX38" fmla="*/ 3445628 w 12192000"/>
              <a:gd name="connsiteY38" fmla="*/ 5209746 h 5322895"/>
              <a:gd name="connsiteX39" fmla="*/ 3035446 w 12192000"/>
              <a:gd name="connsiteY39" fmla="*/ 5178918 h 5322895"/>
              <a:gd name="connsiteX40" fmla="*/ 2647370 w 12192000"/>
              <a:gd name="connsiteY40" fmla="*/ 5144939 h 5322895"/>
              <a:gd name="connsiteX41" fmla="*/ 2276487 w 12192000"/>
              <a:gd name="connsiteY41" fmla="*/ 5109557 h 5322895"/>
              <a:gd name="connsiteX42" fmla="*/ 1932621 w 12192000"/>
              <a:gd name="connsiteY42" fmla="*/ 5071374 h 5322895"/>
              <a:gd name="connsiteX43" fmla="*/ 1609634 w 12192000"/>
              <a:gd name="connsiteY43" fmla="*/ 5033891 h 5322895"/>
              <a:gd name="connsiteX44" fmla="*/ 1312435 w 12192000"/>
              <a:gd name="connsiteY44" fmla="*/ 4996408 h 5322895"/>
              <a:gd name="connsiteX45" fmla="*/ 1039799 w 12192000"/>
              <a:gd name="connsiteY45" fmla="*/ 4961027 h 5322895"/>
              <a:gd name="connsiteX46" fmla="*/ 797865 w 12192000"/>
              <a:gd name="connsiteY46" fmla="*/ 4927397 h 5322895"/>
              <a:gd name="connsiteX47" fmla="*/ 579265 w 12192000"/>
              <a:gd name="connsiteY47" fmla="*/ 4895519 h 5322895"/>
              <a:gd name="connsiteX48" fmla="*/ 395052 w 12192000"/>
              <a:gd name="connsiteY48" fmla="*/ 4868896 h 5322895"/>
              <a:gd name="connsiteX49" fmla="*/ 240312 w 12192000"/>
              <a:gd name="connsiteY49" fmla="*/ 4843673 h 5322895"/>
              <a:gd name="connsiteX50" fmla="*/ 27853 w 12192000"/>
              <a:gd name="connsiteY50" fmla="*/ 4807592 h 5322895"/>
              <a:gd name="connsiteX51" fmla="*/ 0 w 12192000"/>
              <a:gd name="connsiteY51" fmla="*/ 4802879 h 5322895"/>
              <a:gd name="connsiteX52" fmla="*/ 0 w 12192000"/>
              <a:gd name="connsiteY52" fmla="*/ 3753332 h 5322895"/>
              <a:gd name="connsiteX53" fmla="*/ 0 w 12192000"/>
              <a:gd name="connsiteY53" fmla="*/ 3571886 h 5322895"/>
              <a:gd name="connsiteX54" fmla="*/ 0 w 12192000"/>
              <a:gd name="connsiteY54" fmla="*/ 471948 h 5322895"/>
              <a:gd name="connsiteX55" fmla="*/ 0 w 12192000"/>
              <a:gd name="connsiteY55" fmla="*/ 213719 h 532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000" h="5322895">
                <a:moveTo>
                  <a:pt x="0" y="0"/>
                </a:moveTo>
                <a:lnTo>
                  <a:pt x="12192000" y="0"/>
                </a:lnTo>
                <a:lnTo>
                  <a:pt x="12192000" y="213719"/>
                </a:lnTo>
                <a:lnTo>
                  <a:pt x="12192000" y="471948"/>
                </a:lnTo>
                <a:lnTo>
                  <a:pt x="12192000" y="3571886"/>
                </a:lnTo>
                <a:lnTo>
                  <a:pt x="12192000" y="3753332"/>
                </a:lnTo>
                <a:lnTo>
                  <a:pt x="12192000" y="4806077"/>
                </a:lnTo>
                <a:lnTo>
                  <a:pt x="11957522" y="4849979"/>
                </a:lnTo>
                <a:lnTo>
                  <a:pt x="11679973" y="4899723"/>
                </a:lnTo>
                <a:lnTo>
                  <a:pt x="11401197" y="4948416"/>
                </a:lnTo>
                <a:lnTo>
                  <a:pt x="11121192" y="4990102"/>
                </a:lnTo>
                <a:lnTo>
                  <a:pt x="10842416" y="5032139"/>
                </a:lnTo>
                <a:lnTo>
                  <a:pt x="10562411" y="5071374"/>
                </a:lnTo>
                <a:lnTo>
                  <a:pt x="10286091" y="5105003"/>
                </a:lnTo>
                <a:lnTo>
                  <a:pt x="10006086" y="5136881"/>
                </a:lnTo>
                <a:lnTo>
                  <a:pt x="9727310" y="5165957"/>
                </a:lnTo>
                <a:lnTo>
                  <a:pt x="9453445" y="5191179"/>
                </a:lnTo>
                <a:lnTo>
                  <a:pt x="9175897" y="5216401"/>
                </a:lnTo>
                <a:lnTo>
                  <a:pt x="8902033" y="5237420"/>
                </a:lnTo>
                <a:lnTo>
                  <a:pt x="8628169" y="5253884"/>
                </a:lnTo>
                <a:lnTo>
                  <a:pt x="8355533" y="5271050"/>
                </a:lnTo>
                <a:lnTo>
                  <a:pt x="8085353" y="5285412"/>
                </a:lnTo>
                <a:lnTo>
                  <a:pt x="7817629" y="5295571"/>
                </a:lnTo>
                <a:lnTo>
                  <a:pt x="7549905" y="5304329"/>
                </a:lnTo>
                <a:lnTo>
                  <a:pt x="7284638" y="5312736"/>
                </a:lnTo>
                <a:lnTo>
                  <a:pt x="7023055" y="5316590"/>
                </a:lnTo>
                <a:lnTo>
                  <a:pt x="6761472" y="5320793"/>
                </a:lnTo>
                <a:lnTo>
                  <a:pt x="6503573" y="5322895"/>
                </a:lnTo>
                <a:lnTo>
                  <a:pt x="6248130" y="5320793"/>
                </a:lnTo>
                <a:lnTo>
                  <a:pt x="5995144" y="5320793"/>
                </a:lnTo>
                <a:lnTo>
                  <a:pt x="5744613" y="5316590"/>
                </a:lnTo>
                <a:lnTo>
                  <a:pt x="5498995" y="5310284"/>
                </a:lnTo>
                <a:lnTo>
                  <a:pt x="5255834" y="5304329"/>
                </a:lnTo>
                <a:lnTo>
                  <a:pt x="5017584" y="5297673"/>
                </a:lnTo>
                <a:lnTo>
                  <a:pt x="4780562" y="5287514"/>
                </a:lnTo>
                <a:lnTo>
                  <a:pt x="4547227" y="5276654"/>
                </a:lnTo>
                <a:lnTo>
                  <a:pt x="4318800" y="5266846"/>
                </a:lnTo>
                <a:lnTo>
                  <a:pt x="3873004" y="5239171"/>
                </a:lnTo>
                <a:lnTo>
                  <a:pt x="3445628" y="5209746"/>
                </a:lnTo>
                <a:lnTo>
                  <a:pt x="3035446" y="5178918"/>
                </a:lnTo>
                <a:lnTo>
                  <a:pt x="2647370" y="5144939"/>
                </a:lnTo>
                <a:lnTo>
                  <a:pt x="2276487" y="5109557"/>
                </a:lnTo>
                <a:lnTo>
                  <a:pt x="1932621" y="5071374"/>
                </a:lnTo>
                <a:lnTo>
                  <a:pt x="1609634" y="5033891"/>
                </a:lnTo>
                <a:lnTo>
                  <a:pt x="1312435" y="4996408"/>
                </a:lnTo>
                <a:lnTo>
                  <a:pt x="1039799" y="4961027"/>
                </a:lnTo>
                <a:lnTo>
                  <a:pt x="797865" y="4927397"/>
                </a:lnTo>
                <a:lnTo>
                  <a:pt x="579265" y="4895519"/>
                </a:lnTo>
                <a:lnTo>
                  <a:pt x="395052" y="4868896"/>
                </a:lnTo>
                <a:lnTo>
                  <a:pt x="240312" y="4843673"/>
                </a:lnTo>
                <a:lnTo>
                  <a:pt x="27853" y="4807592"/>
                </a:lnTo>
                <a:lnTo>
                  <a:pt x="0" y="4802879"/>
                </a:lnTo>
                <a:lnTo>
                  <a:pt x="0" y="3753332"/>
                </a:lnTo>
                <a:lnTo>
                  <a:pt x="0" y="3571886"/>
                </a:lnTo>
                <a:lnTo>
                  <a:pt x="0" y="471948"/>
                </a:lnTo>
                <a:lnTo>
                  <a:pt x="0" y="213719"/>
                </a:lnTo>
                <a:close/>
              </a:path>
            </a:pathLst>
          </a:custGeom>
          <a:ln w="44450">
            <a:gradFill>
              <a:gsLst>
                <a:gs pos="0">
                  <a:schemeClr val="bg2">
                    <a:alpha val="65000"/>
                  </a:schemeClr>
                </a:gs>
                <a:gs pos="98000">
                  <a:schemeClr val="bg2">
                    <a:lumMod val="75000"/>
                    <a:alpha val="55000"/>
                  </a:schemeClr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4FD64C-C618-9C25-1796-1C6C34379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012" y="865974"/>
            <a:ext cx="8676222" cy="364382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b="0" i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2. Know </a:t>
            </a:r>
            <a:r>
              <a:rPr lang="en-US" sz="6600" b="0" i="0" u="sng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AND</a:t>
            </a:r>
            <a:r>
              <a:rPr lang="en-US" sz="6600" b="0" i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understand your role.</a:t>
            </a:r>
          </a:p>
        </p:txBody>
      </p:sp>
    </p:spTree>
    <p:extLst>
      <p:ext uri="{BB962C8B-B14F-4D97-AF65-F5344CB8AC3E}">
        <p14:creationId xmlns:p14="http://schemas.microsoft.com/office/powerpoint/2010/main" val="320119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509009A5-EB9B-3DFD-8EEE-A64B5FC98C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214" y="643467"/>
            <a:ext cx="547357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6588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5A07-31EA-8A9D-2CD9-0D002F060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9869" y="643466"/>
            <a:ext cx="3143875" cy="5571065"/>
          </a:xfrm>
        </p:spPr>
        <p:txBody>
          <a:bodyPr anchor="ctr">
            <a:normAutofit/>
          </a:bodyPr>
          <a:lstStyle/>
          <a:p>
            <a:r>
              <a:rPr lang="en-US" sz="3600"/>
              <a:t>You are the FTO, not the mentor!</a:t>
            </a:r>
          </a:p>
        </p:txBody>
      </p:sp>
      <p:sp>
        <p:nvSpPr>
          <p:cNvPr id="16" name="Rectangle 9">
            <a:extLst>
              <a:ext uri="{FF2B5EF4-FFF2-40B4-BE49-F238E27FC236}">
                <a16:creationId xmlns:a16="http://schemas.microsoft.com/office/drawing/2014/main" id="{D0672142-94D6-400E-B188-309B101D8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2169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C127259A-B804-4AD2-9BC6-66F7BB218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908066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8" name="Straight Connector 13">
            <a:extLst>
              <a:ext uri="{FF2B5EF4-FFF2-40B4-BE49-F238E27FC236}">
                <a16:creationId xmlns:a16="http://schemas.microsoft.com/office/drawing/2014/main" id="{39B4E8A7-8505-4752-9B81-C739116C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4150420" y="3429000"/>
            <a:ext cx="6858000" cy="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34A2F0D-43F3-DB50-754A-598B1D197C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5575873"/>
              </p:ext>
            </p:extLst>
          </p:nvPr>
        </p:nvGraphicFramePr>
        <p:xfrm>
          <a:off x="643467" y="643467"/>
          <a:ext cx="6243992" cy="5571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99311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18CAC-A039-38BF-A901-46F79A5A6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the roles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A8ECC5-DEE4-AE1D-35BB-F7AD9A3D53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dirty="0"/>
              <a:t>Mentor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517EC-78AF-A40E-10FB-DF2D3D2A62C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Friend</a:t>
            </a:r>
          </a:p>
          <a:p>
            <a:r>
              <a:rPr lang="en-US" sz="3600" dirty="0"/>
              <a:t>Supporter </a:t>
            </a:r>
          </a:p>
          <a:p>
            <a:r>
              <a:rPr lang="en-US" sz="3600" dirty="0"/>
              <a:t>Role Model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7E75C9-61E8-F4C4-5D4D-83C9592548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4000" dirty="0"/>
              <a:t>FTO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D3D600-A9D7-19DD-4B6A-A70C1F46D65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3600" dirty="0"/>
              <a:t>Teacher</a:t>
            </a:r>
          </a:p>
          <a:p>
            <a:r>
              <a:rPr lang="en-US" sz="3600" b="1" u="sng" dirty="0"/>
              <a:t>Evaluator</a:t>
            </a:r>
          </a:p>
          <a:p>
            <a:r>
              <a:rPr lang="en-US" sz="3600" dirty="0"/>
              <a:t>Coach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104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9B44886-047B-4C3D-B24D-40372BA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12192000" cy="437374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69F3D2E-2D8E-4CC9-A453-44EB58CF1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0" y="4462271"/>
            <a:ext cx="12192000" cy="2395728"/>
          </a:xfrm>
          <a:prstGeom prst="rect">
            <a:avLst/>
          </a:prstGeom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ED8DAE-1808-5D6D-28EA-529FF2E6F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4707635"/>
            <a:ext cx="9905998" cy="1087109"/>
          </a:xfrm>
        </p:spPr>
        <p:txBody>
          <a:bodyPr anchor="t">
            <a:normAutofit/>
          </a:bodyPr>
          <a:lstStyle/>
          <a:p>
            <a:r>
              <a:rPr lang="en-US" sz="3600"/>
              <a:t>Positive attitudes are contagious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319A8F-DEC0-498D-AD34-743F1F8741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048" y="4373740"/>
            <a:ext cx="12188952" cy="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F023-07C3-410F-8214-C77FAA8E7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0" y="3907334"/>
            <a:ext cx="12192000" cy="466406"/>
          </a:xfrm>
          <a:prstGeom prst="rect">
            <a:avLst/>
          </a:prstGeom>
          <a:gradFill>
            <a:gsLst>
              <a:gs pos="0">
                <a:srgbClr val="363D46"/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BBB6C5F-0741-7C80-26F8-4133CC3991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6585004"/>
              </p:ext>
            </p:extLst>
          </p:nvPr>
        </p:nvGraphicFramePr>
        <p:xfrm>
          <a:off x="965200" y="965201"/>
          <a:ext cx="10261600" cy="285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619752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18576-6E54-9554-AB24-EF73C23F1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/>
              <a:t>Be an excellent communicator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9D86570-4EE0-4E58-D6B4-D1C55FD1F0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2999991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650272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ice cream cones&#10;&#10;Description automatically generated with low confidence">
            <a:extLst>
              <a:ext uri="{FF2B5EF4-FFF2-40B4-BE49-F238E27FC236}">
                <a16:creationId xmlns:a16="http://schemas.microsoft.com/office/drawing/2014/main" id="{480DD8B5-C143-BFDE-AB62-F06D325490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3020"/>
          <a:stretch/>
        </p:blipFill>
        <p:spPr>
          <a:xfrm>
            <a:off x="1155547" y="637762"/>
            <a:ext cx="9889808" cy="557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198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62164E-4528-40DB-BC26-D6DDE216A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rgbClr val="363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F30007FA-C6A2-43A0-8045-7016AEF81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322895"/>
          </a:xfrm>
          <a:custGeom>
            <a:avLst/>
            <a:gdLst>
              <a:gd name="connsiteX0" fmla="*/ 0 w 12192000"/>
              <a:gd name="connsiteY0" fmla="*/ 0 h 5322895"/>
              <a:gd name="connsiteX1" fmla="*/ 12192000 w 12192000"/>
              <a:gd name="connsiteY1" fmla="*/ 0 h 5322895"/>
              <a:gd name="connsiteX2" fmla="*/ 12192000 w 12192000"/>
              <a:gd name="connsiteY2" fmla="*/ 213719 h 5322895"/>
              <a:gd name="connsiteX3" fmla="*/ 12192000 w 12192000"/>
              <a:gd name="connsiteY3" fmla="*/ 471948 h 5322895"/>
              <a:gd name="connsiteX4" fmla="*/ 12192000 w 12192000"/>
              <a:gd name="connsiteY4" fmla="*/ 3571886 h 5322895"/>
              <a:gd name="connsiteX5" fmla="*/ 12192000 w 12192000"/>
              <a:gd name="connsiteY5" fmla="*/ 3753332 h 5322895"/>
              <a:gd name="connsiteX6" fmla="*/ 12192000 w 12192000"/>
              <a:gd name="connsiteY6" fmla="*/ 4806077 h 5322895"/>
              <a:gd name="connsiteX7" fmla="*/ 11957522 w 12192000"/>
              <a:gd name="connsiteY7" fmla="*/ 4849979 h 5322895"/>
              <a:gd name="connsiteX8" fmla="*/ 11679973 w 12192000"/>
              <a:gd name="connsiteY8" fmla="*/ 4899723 h 5322895"/>
              <a:gd name="connsiteX9" fmla="*/ 11401197 w 12192000"/>
              <a:gd name="connsiteY9" fmla="*/ 4948416 h 5322895"/>
              <a:gd name="connsiteX10" fmla="*/ 11121192 w 12192000"/>
              <a:gd name="connsiteY10" fmla="*/ 4990102 h 5322895"/>
              <a:gd name="connsiteX11" fmla="*/ 10842416 w 12192000"/>
              <a:gd name="connsiteY11" fmla="*/ 5032139 h 5322895"/>
              <a:gd name="connsiteX12" fmla="*/ 10562411 w 12192000"/>
              <a:gd name="connsiteY12" fmla="*/ 5071374 h 5322895"/>
              <a:gd name="connsiteX13" fmla="*/ 10286091 w 12192000"/>
              <a:gd name="connsiteY13" fmla="*/ 5105003 h 5322895"/>
              <a:gd name="connsiteX14" fmla="*/ 10006086 w 12192000"/>
              <a:gd name="connsiteY14" fmla="*/ 5136881 h 5322895"/>
              <a:gd name="connsiteX15" fmla="*/ 9727310 w 12192000"/>
              <a:gd name="connsiteY15" fmla="*/ 5165957 h 5322895"/>
              <a:gd name="connsiteX16" fmla="*/ 9453445 w 12192000"/>
              <a:gd name="connsiteY16" fmla="*/ 5191179 h 5322895"/>
              <a:gd name="connsiteX17" fmla="*/ 9175897 w 12192000"/>
              <a:gd name="connsiteY17" fmla="*/ 5216401 h 5322895"/>
              <a:gd name="connsiteX18" fmla="*/ 8902033 w 12192000"/>
              <a:gd name="connsiteY18" fmla="*/ 5237420 h 5322895"/>
              <a:gd name="connsiteX19" fmla="*/ 8628169 w 12192000"/>
              <a:gd name="connsiteY19" fmla="*/ 5253884 h 5322895"/>
              <a:gd name="connsiteX20" fmla="*/ 8355533 w 12192000"/>
              <a:gd name="connsiteY20" fmla="*/ 5271050 h 5322895"/>
              <a:gd name="connsiteX21" fmla="*/ 8085353 w 12192000"/>
              <a:gd name="connsiteY21" fmla="*/ 5285412 h 5322895"/>
              <a:gd name="connsiteX22" fmla="*/ 7817629 w 12192000"/>
              <a:gd name="connsiteY22" fmla="*/ 5295571 h 5322895"/>
              <a:gd name="connsiteX23" fmla="*/ 7549905 w 12192000"/>
              <a:gd name="connsiteY23" fmla="*/ 5304329 h 5322895"/>
              <a:gd name="connsiteX24" fmla="*/ 7284638 w 12192000"/>
              <a:gd name="connsiteY24" fmla="*/ 5312736 h 5322895"/>
              <a:gd name="connsiteX25" fmla="*/ 7023055 w 12192000"/>
              <a:gd name="connsiteY25" fmla="*/ 5316590 h 5322895"/>
              <a:gd name="connsiteX26" fmla="*/ 6761472 w 12192000"/>
              <a:gd name="connsiteY26" fmla="*/ 5320793 h 5322895"/>
              <a:gd name="connsiteX27" fmla="*/ 6503573 w 12192000"/>
              <a:gd name="connsiteY27" fmla="*/ 5322895 h 5322895"/>
              <a:gd name="connsiteX28" fmla="*/ 6248130 w 12192000"/>
              <a:gd name="connsiteY28" fmla="*/ 5320793 h 5322895"/>
              <a:gd name="connsiteX29" fmla="*/ 5995144 w 12192000"/>
              <a:gd name="connsiteY29" fmla="*/ 5320793 h 5322895"/>
              <a:gd name="connsiteX30" fmla="*/ 5744613 w 12192000"/>
              <a:gd name="connsiteY30" fmla="*/ 5316590 h 5322895"/>
              <a:gd name="connsiteX31" fmla="*/ 5498995 w 12192000"/>
              <a:gd name="connsiteY31" fmla="*/ 5310284 h 5322895"/>
              <a:gd name="connsiteX32" fmla="*/ 5255834 w 12192000"/>
              <a:gd name="connsiteY32" fmla="*/ 5304329 h 5322895"/>
              <a:gd name="connsiteX33" fmla="*/ 5017584 w 12192000"/>
              <a:gd name="connsiteY33" fmla="*/ 5297673 h 5322895"/>
              <a:gd name="connsiteX34" fmla="*/ 4780562 w 12192000"/>
              <a:gd name="connsiteY34" fmla="*/ 5287514 h 5322895"/>
              <a:gd name="connsiteX35" fmla="*/ 4547227 w 12192000"/>
              <a:gd name="connsiteY35" fmla="*/ 5276654 h 5322895"/>
              <a:gd name="connsiteX36" fmla="*/ 4318800 w 12192000"/>
              <a:gd name="connsiteY36" fmla="*/ 5266846 h 5322895"/>
              <a:gd name="connsiteX37" fmla="*/ 3873004 w 12192000"/>
              <a:gd name="connsiteY37" fmla="*/ 5239171 h 5322895"/>
              <a:gd name="connsiteX38" fmla="*/ 3445628 w 12192000"/>
              <a:gd name="connsiteY38" fmla="*/ 5209746 h 5322895"/>
              <a:gd name="connsiteX39" fmla="*/ 3035446 w 12192000"/>
              <a:gd name="connsiteY39" fmla="*/ 5178918 h 5322895"/>
              <a:gd name="connsiteX40" fmla="*/ 2647370 w 12192000"/>
              <a:gd name="connsiteY40" fmla="*/ 5144939 h 5322895"/>
              <a:gd name="connsiteX41" fmla="*/ 2276487 w 12192000"/>
              <a:gd name="connsiteY41" fmla="*/ 5109557 h 5322895"/>
              <a:gd name="connsiteX42" fmla="*/ 1932621 w 12192000"/>
              <a:gd name="connsiteY42" fmla="*/ 5071374 h 5322895"/>
              <a:gd name="connsiteX43" fmla="*/ 1609634 w 12192000"/>
              <a:gd name="connsiteY43" fmla="*/ 5033891 h 5322895"/>
              <a:gd name="connsiteX44" fmla="*/ 1312435 w 12192000"/>
              <a:gd name="connsiteY44" fmla="*/ 4996408 h 5322895"/>
              <a:gd name="connsiteX45" fmla="*/ 1039799 w 12192000"/>
              <a:gd name="connsiteY45" fmla="*/ 4961027 h 5322895"/>
              <a:gd name="connsiteX46" fmla="*/ 797865 w 12192000"/>
              <a:gd name="connsiteY46" fmla="*/ 4927397 h 5322895"/>
              <a:gd name="connsiteX47" fmla="*/ 579265 w 12192000"/>
              <a:gd name="connsiteY47" fmla="*/ 4895519 h 5322895"/>
              <a:gd name="connsiteX48" fmla="*/ 395052 w 12192000"/>
              <a:gd name="connsiteY48" fmla="*/ 4868896 h 5322895"/>
              <a:gd name="connsiteX49" fmla="*/ 240312 w 12192000"/>
              <a:gd name="connsiteY49" fmla="*/ 4843673 h 5322895"/>
              <a:gd name="connsiteX50" fmla="*/ 27853 w 12192000"/>
              <a:gd name="connsiteY50" fmla="*/ 4807592 h 5322895"/>
              <a:gd name="connsiteX51" fmla="*/ 0 w 12192000"/>
              <a:gd name="connsiteY51" fmla="*/ 4802879 h 5322895"/>
              <a:gd name="connsiteX52" fmla="*/ 0 w 12192000"/>
              <a:gd name="connsiteY52" fmla="*/ 3753332 h 5322895"/>
              <a:gd name="connsiteX53" fmla="*/ 0 w 12192000"/>
              <a:gd name="connsiteY53" fmla="*/ 3571886 h 5322895"/>
              <a:gd name="connsiteX54" fmla="*/ 0 w 12192000"/>
              <a:gd name="connsiteY54" fmla="*/ 471948 h 5322895"/>
              <a:gd name="connsiteX55" fmla="*/ 0 w 12192000"/>
              <a:gd name="connsiteY55" fmla="*/ 213719 h 532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000" h="5322895">
                <a:moveTo>
                  <a:pt x="0" y="0"/>
                </a:moveTo>
                <a:lnTo>
                  <a:pt x="12192000" y="0"/>
                </a:lnTo>
                <a:lnTo>
                  <a:pt x="12192000" y="213719"/>
                </a:lnTo>
                <a:lnTo>
                  <a:pt x="12192000" y="471948"/>
                </a:lnTo>
                <a:lnTo>
                  <a:pt x="12192000" y="3571886"/>
                </a:lnTo>
                <a:lnTo>
                  <a:pt x="12192000" y="3753332"/>
                </a:lnTo>
                <a:lnTo>
                  <a:pt x="12192000" y="4806077"/>
                </a:lnTo>
                <a:lnTo>
                  <a:pt x="11957522" y="4849979"/>
                </a:lnTo>
                <a:lnTo>
                  <a:pt x="11679973" y="4899723"/>
                </a:lnTo>
                <a:lnTo>
                  <a:pt x="11401197" y="4948416"/>
                </a:lnTo>
                <a:lnTo>
                  <a:pt x="11121192" y="4990102"/>
                </a:lnTo>
                <a:lnTo>
                  <a:pt x="10842416" y="5032139"/>
                </a:lnTo>
                <a:lnTo>
                  <a:pt x="10562411" y="5071374"/>
                </a:lnTo>
                <a:lnTo>
                  <a:pt x="10286091" y="5105003"/>
                </a:lnTo>
                <a:lnTo>
                  <a:pt x="10006086" y="5136881"/>
                </a:lnTo>
                <a:lnTo>
                  <a:pt x="9727310" y="5165957"/>
                </a:lnTo>
                <a:lnTo>
                  <a:pt x="9453445" y="5191179"/>
                </a:lnTo>
                <a:lnTo>
                  <a:pt x="9175897" y="5216401"/>
                </a:lnTo>
                <a:lnTo>
                  <a:pt x="8902033" y="5237420"/>
                </a:lnTo>
                <a:lnTo>
                  <a:pt x="8628169" y="5253884"/>
                </a:lnTo>
                <a:lnTo>
                  <a:pt x="8355533" y="5271050"/>
                </a:lnTo>
                <a:lnTo>
                  <a:pt x="8085353" y="5285412"/>
                </a:lnTo>
                <a:lnTo>
                  <a:pt x="7817629" y="5295571"/>
                </a:lnTo>
                <a:lnTo>
                  <a:pt x="7549905" y="5304329"/>
                </a:lnTo>
                <a:lnTo>
                  <a:pt x="7284638" y="5312736"/>
                </a:lnTo>
                <a:lnTo>
                  <a:pt x="7023055" y="5316590"/>
                </a:lnTo>
                <a:lnTo>
                  <a:pt x="6761472" y="5320793"/>
                </a:lnTo>
                <a:lnTo>
                  <a:pt x="6503573" y="5322895"/>
                </a:lnTo>
                <a:lnTo>
                  <a:pt x="6248130" y="5320793"/>
                </a:lnTo>
                <a:lnTo>
                  <a:pt x="5995144" y="5320793"/>
                </a:lnTo>
                <a:lnTo>
                  <a:pt x="5744613" y="5316590"/>
                </a:lnTo>
                <a:lnTo>
                  <a:pt x="5498995" y="5310284"/>
                </a:lnTo>
                <a:lnTo>
                  <a:pt x="5255834" y="5304329"/>
                </a:lnTo>
                <a:lnTo>
                  <a:pt x="5017584" y="5297673"/>
                </a:lnTo>
                <a:lnTo>
                  <a:pt x="4780562" y="5287514"/>
                </a:lnTo>
                <a:lnTo>
                  <a:pt x="4547227" y="5276654"/>
                </a:lnTo>
                <a:lnTo>
                  <a:pt x="4318800" y="5266846"/>
                </a:lnTo>
                <a:lnTo>
                  <a:pt x="3873004" y="5239171"/>
                </a:lnTo>
                <a:lnTo>
                  <a:pt x="3445628" y="5209746"/>
                </a:lnTo>
                <a:lnTo>
                  <a:pt x="3035446" y="5178918"/>
                </a:lnTo>
                <a:lnTo>
                  <a:pt x="2647370" y="5144939"/>
                </a:lnTo>
                <a:lnTo>
                  <a:pt x="2276487" y="5109557"/>
                </a:lnTo>
                <a:lnTo>
                  <a:pt x="1932621" y="5071374"/>
                </a:lnTo>
                <a:lnTo>
                  <a:pt x="1609634" y="5033891"/>
                </a:lnTo>
                <a:lnTo>
                  <a:pt x="1312435" y="4996408"/>
                </a:lnTo>
                <a:lnTo>
                  <a:pt x="1039799" y="4961027"/>
                </a:lnTo>
                <a:lnTo>
                  <a:pt x="797865" y="4927397"/>
                </a:lnTo>
                <a:lnTo>
                  <a:pt x="579265" y="4895519"/>
                </a:lnTo>
                <a:lnTo>
                  <a:pt x="395052" y="4868896"/>
                </a:lnTo>
                <a:lnTo>
                  <a:pt x="240312" y="4843673"/>
                </a:lnTo>
                <a:lnTo>
                  <a:pt x="27853" y="4807592"/>
                </a:lnTo>
                <a:lnTo>
                  <a:pt x="0" y="4802879"/>
                </a:lnTo>
                <a:lnTo>
                  <a:pt x="0" y="3753332"/>
                </a:lnTo>
                <a:lnTo>
                  <a:pt x="0" y="3571886"/>
                </a:lnTo>
                <a:lnTo>
                  <a:pt x="0" y="471948"/>
                </a:lnTo>
                <a:lnTo>
                  <a:pt x="0" y="213719"/>
                </a:lnTo>
                <a:close/>
              </a:path>
            </a:pathLst>
          </a:custGeom>
          <a:ln w="44450">
            <a:gradFill>
              <a:gsLst>
                <a:gs pos="0">
                  <a:schemeClr val="bg2">
                    <a:alpha val="65000"/>
                  </a:schemeClr>
                </a:gs>
                <a:gs pos="98000">
                  <a:schemeClr val="bg2">
                    <a:lumMod val="75000"/>
                    <a:alpha val="55000"/>
                  </a:schemeClr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E5B126-D8BD-8074-68A9-BEB18AC4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012" y="865974"/>
            <a:ext cx="8676222" cy="364382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b="0" i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3. Be honest and open</a:t>
            </a:r>
          </a:p>
        </p:txBody>
      </p:sp>
    </p:spTree>
    <p:extLst>
      <p:ext uri="{BB962C8B-B14F-4D97-AF65-F5344CB8AC3E}">
        <p14:creationId xmlns:p14="http://schemas.microsoft.com/office/powerpoint/2010/main" val="418847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D8C2F-B9D8-6DC5-E52F-6E2F8CDE6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/>
              <a:t>Integrity!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914ED954-FD2A-23A7-32D4-6BCE8DE5D9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3084310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883102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0902F-3F99-CC68-93E1-292EDB893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/>
              <a:t>Let’s talk about counseling and feedback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B70FA105-BAC1-CA73-891F-A2B9927486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2884277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091498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3F48F-17B9-97ED-09FF-4280658FC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106" y="609600"/>
            <a:ext cx="336913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Feedback Loops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8C4488-F44A-DEB7-FA18-0BCE90285F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6915" y="707802"/>
            <a:ext cx="6915663" cy="5446084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40807488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00DA2F2-A105-4C8A-9115-73802E6FC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B5CBDF-A2C6-4862-A096-2D7D9D287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gradFill flip="none" rotWithShape="1">
            <a:gsLst>
              <a:gs pos="10000">
                <a:schemeClr val="bg2">
                  <a:lumMod val="60000"/>
                  <a:lumOff val="40000"/>
                  <a:alpha val="20000"/>
                </a:schemeClr>
              </a:gs>
              <a:gs pos="70000">
                <a:schemeClr val="bg2">
                  <a:alpha val="10000"/>
                </a:schemeClr>
              </a:gs>
              <a:gs pos="0">
                <a:schemeClr val="bg2">
                  <a:lumMod val="40000"/>
                  <a:lumOff val="60000"/>
                  <a:alpha val="3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14C7473D-9E4B-4DB8-9EB0-359033F37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6873046" cy="6858002"/>
          </a:xfrm>
          <a:custGeom>
            <a:avLst/>
            <a:gdLst>
              <a:gd name="connsiteX0" fmla="*/ 6621081 w 6873046"/>
              <a:gd name="connsiteY0" fmla="*/ 6858002 h 6858002"/>
              <a:gd name="connsiteX1" fmla="*/ 4347889 w 6873046"/>
              <a:gd name="connsiteY1" fmla="*/ 6858002 h 6858002"/>
              <a:gd name="connsiteX2" fmla="*/ 2008047 w 6873046"/>
              <a:gd name="connsiteY2" fmla="*/ 6858002 h 6858002"/>
              <a:gd name="connsiteX3" fmla="*/ 784557 w 6873046"/>
              <a:gd name="connsiteY3" fmla="*/ 6858002 h 6858002"/>
              <a:gd name="connsiteX4" fmla="*/ 784557 w 6873046"/>
              <a:gd name="connsiteY4" fmla="*/ 6858000 h 6858002"/>
              <a:gd name="connsiteX5" fmla="*/ 0 w 6873046"/>
              <a:gd name="connsiteY5" fmla="*/ 6858000 h 6858002"/>
              <a:gd name="connsiteX6" fmla="*/ 0 w 6873046"/>
              <a:gd name="connsiteY6" fmla="*/ 0 h 6858002"/>
              <a:gd name="connsiteX7" fmla="*/ 784557 w 6873046"/>
              <a:gd name="connsiteY7" fmla="*/ 0 h 6858002"/>
              <a:gd name="connsiteX8" fmla="*/ 3070301 w 6873046"/>
              <a:gd name="connsiteY8" fmla="*/ 0 h 6858002"/>
              <a:gd name="connsiteX9" fmla="*/ 4347889 w 6873046"/>
              <a:gd name="connsiteY9" fmla="*/ 0 h 6858002"/>
              <a:gd name="connsiteX10" fmla="*/ 4347889 w 6873046"/>
              <a:gd name="connsiteY10" fmla="*/ 3 h 6858002"/>
              <a:gd name="connsiteX11" fmla="*/ 6626656 w 6873046"/>
              <a:gd name="connsiteY11" fmla="*/ 3 h 6858002"/>
              <a:gd name="connsiteX12" fmla="*/ 6626656 w 6873046"/>
              <a:gd name="connsiteY12" fmla="*/ 4 h 6858002"/>
              <a:gd name="connsiteX13" fmla="*/ 6619903 w 6873046"/>
              <a:gd name="connsiteY13" fmla="*/ 4 h 6858002"/>
              <a:gd name="connsiteX14" fmla="*/ 6625786 w 6873046"/>
              <a:gd name="connsiteY14" fmla="*/ 40466 h 6858002"/>
              <a:gd name="connsiteX15" fmla="*/ 6643100 w 6873046"/>
              <a:gd name="connsiteY15" fmla="*/ 159110 h 6858002"/>
              <a:gd name="connsiteX16" fmla="*/ 6655202 w 6873046"/>
              <a:gd name="connsiteY16" fmla="*/ 245521 h 6858002"/>
              <a:gd name="connsiteX17" fmla="*/ 6667977 w 6873046"/>
              <a:gd name="connsiteY17" fmla="*/ 348391 h 6858002"/>
              <a:gd name="connsiteX18" fmla="*/ 6683273 w 6873046"/>
              <a:gd name="connsiteY18" fmla="*/ 470463 h 6858002"/>
              <a:gd name="connsiteX19" fmla="*/ 6699410 w 6873046"/>
              <a:gd name="connsiteY19" fmla="*/ 605566 h 6858002"/>
              <a:gd name="connsiteX20" fmla="*/ 6716387 w 6873046"/>
              <a:gd name="connsiteY20" fmla="*/ 757813 h 6858002"/>
              <a:gd name="connsiteX21" fmla="*/ 6734372 w 6873046"/>
              <a:gd name="connsiteY21" fmla="*/ 923777 h 6858002"/>
              <a:gd name="connsiteX22" fmla="*/ 6752358 w 6873046"/>
              <a:gd name="connsiteY22" fmla="*/ 1104142 h 6858002"/>
              <a:gd name="connsiteX23" fmla="*/ 6770679 w 6873046"/>
              <a:gd name="connsiteY23" fmla="*/ 1296166 h 6858002"/>
              <a:gd name="connsiteX24" fmla="*/ 6787656 w 6873046"/>
              <a:gd name="connsiteY24" fmla="*/ 1503278 h 6858002"/>
              <a:gd name="connsiteX25" fmla="*/ 6803961 w 6873046"/>
              <a:gd name="connsiteY25" fmla="*/ 1719991 h 6858002"/>
              <a:gd name="connsiteX26" fmla="*/ 6818753 w 6873046"/>
              <a:gd name="connsiteY26" fmla="*/ 1949048 h 6858002"/>
              <a:gd name="connsiteX27" fmla="*/ 6832872 w 6873046"/>
              <a:gd name="connsiteY27" fmla="*/ 2187706 h 6858002"/>
              <a:gd name="connsiteX28" fmla="*/ 6846152 w 6873046"/>
              <a:gd name="connsiteY28" fmla="*/ 2436652 h 6858002"/>
              <a:gd name="connsiteX29" fmla="*/ 6850858 w 6873046"/>
              <a:gd name="connsiteY29" fmla="*/ 2564211 h 6858002"/>
              <a:gd name="connsiteX30" fmla="*/ 6856069 w 6873046"/>
              <a:gd name="connsiteY30" fmla="*/ 2694512 h 6858002"/>
              <a:gd name="connsiteX31" fmla="*/ 6860943 w 6873046"/>
              <a:gd name="connsiteY31" fmla="*/ 2826871 h 6858002"/>
              <a:gd name="connsiteX32" fmla="*/ 6864137 w 6873046"/>
              <a:gd name="connsiteY32" fmla="*/ 2959917 h 6858002"/>
              <a:gd name="connsiteX33" fmla="*/ 6866995 w 6873046"/>
              <a:gd name="connsiteY33" fmla="*/ 3095705 h 6858002"/>
              <a:gd name="connsiteX34" fmla="*/ 6870020 w 6873046"/>
              <a:gd name="connsiteY34" fmla="*/ 3232865 h 6858002"/>
              <a:gd name="connsiteX35" fmla="*/ 6872037 w 6873046"/>
              <a:gd name="connsiteY35" fmla="*/ 3372768 h 6858002"/>
              <a:gd name="connsiteX36" fmla="*/ 6872037 w 6873046"/>
              <a:gd name="connsiteY36" fmla="*/ 3514043 h 6858002"/>
              <a:gd name="connsiteX37" fmla="*/ 6873046 w 6873046"/>
              <a:gd name="connsiteY37" fmla="*/ 3656689 h 6858002"/>
              <a:gd name="connsiteX38" fmla="*/ 6872037 w 6873046"/>
              <a:gd name="connsiteY38" fmla="*/ 3800707 h 6858002"/>
              <a:gd name="connsiteX39" fmla="*/ 6870020 w 6873046"/>
              <a:gd name="connsiteY39" fmla="*/ 3946783 h 6858002"/>
              <a:gd name="connsiteX40" fmla="*/ 6868171 w 6873046"/>
              <a:gd name="connsiteY40" fmla="*/ 4092858 h 6858002"/>
              <a:gd name="connsiteX41" fmla="*/ 6864137 w 6873046"/>
              <a:gd name="connsiteY41" fmla="*/ 4240991 h 6858002"/>
              <a:gd name="connsiteX42" fmla="*/ 6859935 w 6873046"/>
              <a:gd name="connsiteY42" fmla="*/ 4390495 h 6858002"/>
              <a:gd name="connsiteX43" fmla="*/ 6855060 w 6873046"/>
              <a:gd name="connsiteY43" fmla="*/ 4540000 h 6858002"/>
              <a:gd name="connsiteX44" fmla="*/ 6848169 w 6873046"/>
              <a:gd name="connsiteY44" fmla="*/ 4690876 h 6858002"/>
              <a:gd name="connsiteX45" fmla="*/ 6839932 w 6873046"/>
              <a:gd name="connsiteY45" fmla="*/ 4843123 h 6858002"/>
              <a:gd name="connsiteX46" fmla="*/ 6832032 w 6873046"/>
              <a:gd name="connsiteY46" fmla="*/ 4996057 h 6858002"/>
              <a:gd name="connsiteX47" fmla="*/ 6821947 w 6873046"/>
              <a:gd name="connsiteY47" fmla="*/ 5148990 h 6858002"/>
              <a:gd name="connsiteX48" fmla="*/ 6809844 w 6873046"/>
              <a:gd name="connsiteY48" fmla="*/ 5303981 h 6858002"/>
              <a:gd name="connsiteX49" fmla="*/ 6797742 w 6873046"/>
              <a:gd name="connsiteY49" fmla="*/ 5456914 h 6858002"/>
              <a:gd name="connsiteX50" fmla="*/ 6783790 w 6873046"/>
              <a:gd name="connsiteY50" fmla="*/ 5612591 h 6858002"/>
              <a:gd name="connsiteX51" fmla="*/ 6768494 w 6873046"/>
              <a:gd name="connsiteY51" fmla="*/ 5768953 h 6858002"/>
              <a:gd name="connsiteX52" fmla="*/ 6752358 w 6873046"/>
              <a:gd name="connsiteY52" fmla="*/ 5923258 h 6858002"/>
              <a:gd name="connsiteX53" fmla="*/ 6733532 w 6873046"/>
              <a:gd name="connsiteY53" fmla="*/ 6079621 h 6858002"/>
              <a:gd name="connsiteX54" fmla="*/ 6713361 w 6873046"/>
              <a:gd name="connsiteY54" fmla="*/ 6235297 h 6858002"/>
              <a:gd name="connsiteX55" fmla="*/ 6693358 w 6873046"/>
              <a:gd name="connsiteY55" fmla="*/ 6391660 h 6858002"/>
              <a:gd name="connsiteX56" fmla="*/ 6669994 w 6873046"/>
              <a:gd name="connsiteY56" fmla="*/ 6547336 h 6858002"/>
              <a:gd name="connsiteX57" fmla="*/ 6646125 w 6873046"/>
              <a:gd name="connsiteY57" fmla="*/ 670232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873046" h="6858002">
                <a:moveTo>
                  <a:pt x="6621081" y="6858002"/>
                </a:moveTo>
                <a:lnTo>
                  <a:pt x="4347889" y="6858002"/>
                </a:lnTo>
                <a:lnTo>
                  <a:pt x="2008047" y="6858002"/>
                </a:lnTo>
                <a:lnTo>
                  <a:pt x="784557" y="6858002"/>
                </a:lnTo>
                <a:lnTo>
                  <a:pt x="784557" y="6858000"/>
                </a:lnTo>
                <a:lnTo>
                  <a:pt x="0" y="6858000"/>
                </a:lnTo>
                <a:lnTo>
                  <a:pt x="0" y="0"/>
                </a:lnTo>
                <a:lnTo>
                  <a:pt x="784557" y="0"/>
                </a:lnTo>
                <a:lnTo>
                  <a:pt x="3070301" y="0"/>
                </a:lnTo>
                <a:lnTo>
                  <a:pt x="4347889" y="0"/>
                </a:lnTo>
                <a:lnTo>
                  <a:pt x="4347889" y="3"/>
                </a:lnTo>
                <a:lnTo>
                  <a:pt x="6626656" y="3"/>
                </a:lnTo>
                <a:lnTo>
                  <a:pt x="6626656" y="4"/>
                </a:lnTo>
                <a:lnTo>
                  <a:pt x="6619903" y="4"/>
                </a:lnTo>
                <a:lnTo>
                  <a:pt x="6625786" y="40466"/>
                </a:lnTo>
                <a:lnTo>
                  <a:pt x="6643100" y="159110"/>
                </a:lnTo>
                <a:lnTo>
                  <a:pt x="6655202" y="245521"/>
                </a:lnTo>
                <a:lnTo>
                  <a:pt x="6667977" y="348391"/>
                </a:lnTo>
                <a:lnTo>
                  <a:pt x="6683273" y="470463"/>
                </a:lnTo>
                <a:lnTo>
                  <a:pt x="6699410" y="605566"/>
                </a:lnTo>
                <a:lnTo>
                  <a:pt x="6716387" y="757813"/>
                </a:lnTo>
                <a:lnTo>
                  <a:pt x="6734372" y="923777"/>
                </a:lnTo>
                <a:lnTo>
                  <a:pt x="6752358" y="1104142"/>
                </a:lnTo>
                <a:lnTo>
                  <a:pt x="6770679" y="1296166"/>
                </a:lnTo>
                <a:lnTo>
                  <a:pt x="6787656" y="1503278"/>
                </a:lnTo>
                <a:lnTo>
                  <a:pt x="6803961" y="1719991"/>
                </a:lnTo>
                <a:lnTo>
                  <a:pt x="6818753" y="1949048"/>
                </a:lnTo>
                <a:lnTo>
                  <a:pt x="6832872" y="2187706"/>
                </a:lnTo>
                <a:lnTo>
                  <a:pt x="6846152" y="2436652"/>
                </a:lnTo>
                <a:lnTo>
                  <a:pt x="6850858" y="2564211"/>
                </a:lnTo>
                <a:lnTo>
                  <a:pt x="6856069" y="2694512"/>
                </a:lnTo>
                <a:lnTo>
                  <a:pt x="6860943" y="2826871"/>
                </a:lnTo>
                <a:lnTo>
                  <a:pt x="6864137" y="2959917"/>
                </a:lnTo>
                <a:lnTo>
                  <a:pt x="6866995" y="3095705"/>
                </a:lnTo>
                <a:lnTo>
                  <a:pt x="6870020" y="3232865"/>
                </a:lnTo>
                <a:lnTo>
                  <a:pt x="6872037" y="3372768"/>
                </a:lnTo>
                <a:lnTo>
                  <a:pt x="6872037" y="3514043"/>
                </a:lnTo>
                <a:lnTo>
                  <a:pt x="6873046" y="3656689"/>
                </a:lnTo>
                <a:lnTo>
                  <a:pt x="6872037" y="3800707"/>
                </a:lnTo>
                <a:lnTo>
                  <a:pt x="6870020" y="3946783"/>
                </a:lnTo>
                <a:lnTo>
                  <a:pt x="6868171" y="4092858"/>
                </a:lnTo>
                <a:lnTo>
                  <a:pt x="6864137" y="4240991"/>
                </a:lnTo>
                <a:lnTo>
                  <a:pt x="6859935" y="4390495"/>
                </a:lnTo>
                <a:lnTo>
                  <a:pt x="6855060" y="4540000"/>
                </a:lnTo>
                <a:lnTo>
                  <a:pt x="6848169" y="4690876"/>
                </a:lnTo>
                <a:lnTo>
                  <a:pt x="6839932" y="4843123"/>
                </a:lnTo>
                <a:lnTo>
                  <a:pt x="6832032" y="4996057"/>
                </a:lnTo>
                <a:lnTo>
                  <a:pt x="6821947" y="5148990"/>
                </a:lnTo>
                <a:lnTo>
                  <a:pt x="6809844" y="5303981"/>
                </a:lnTo>
                <a:lnTo>
                  <a:pt x="6797742" y="5456914"/>
                </a:lnTo>
                <a:lnTo>
                  <a:pt x="6783790" y="5612591"/>
                </a:lnTo>
                <a:lnTo>
                  <a:pt x="6768494" y="5768953"/>
                </a:lnTo>
                <a:lnTo>
                  <a:pt x="6752358" y="5923258"/>
                </a:lnTo>
                <a:lnTo>
                  <a:pt x="6733532" y="6079621"/>
                </a:lnTo>
                <a:lnTo>
                  <a:pt x="6713361" y="6235297"/>
                </a:lnTo>
                <a:lnTo>
                  <a:pt x="6693358" y="6391660"/>
                </a:lnTo>
                <a:lnTo>
                  <a:pt x="6669994" y="6547336"/>
                </a:lnTo>
                <a:lnTo>
                  <a:pt x="6646125" y="6702327"/>
                </a:lnTo>
                <a:close/>
              </a:path>
            </a:pathLst>
          </a:custGeom>
          <a:ln w="44450">
            <a:gradFill>
              <a:gsLst>
                <a:gs pos="5000">
                  <a:schemeClr val="bg2">
                    <a:alpha val="65000"/>
                  </a:schemeClr>
                </a:gs>
                <a:gs pos="98000">
                  <a:schemeClr val="bg2">
                    <a:lumMod val="75000"/>
                    <a:alpha val="55000"/>
                  </a:schemeClr>
                </a:gs>
              </a:gsLst>
              <a:lin ang="5400000" scaled="1"/>
            </a:gradFill>
          </a:ln>
          <a:effectLst>
            <a:outerShdw blurRad="50800" dist="25400" dir="10800000" algn="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7449D-529B-D2CC-E76C-7FD296933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12" y="995517"/>
            <a:ext cx="5568089" cy="4795684"/>
          </a:xfrm>
        </p:spPr>
        <p:txBody>
          <a:bodyPr>
            <a:normAutofit/>
          </a:bodyPr>
          <a:lstStyle/>
          <a:p>
            <a:r>
              <a:rPr lang="en-US" sz="5400"/>
              <a:t>Sometimes we have to so NO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2CD89-22D7-4F2D-5E52-9A798A8C6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4782" y="995517"/>
            <a:ext cx="4353751" cy="4795684"/>
          </a:xfrm>
        </p:spPr>
        <p:txBody>
          <a:bodyPr>
            <a:noAutofit/>
          </a:bodyPr>
          <a:lstStyle/>
          <a:p>
            <a:r>
              <a:rPr lang="en-US" sz="2800" dirty="0"/>
              <a:t>The hardest thing we do sometimes is have to admit that a certain person is not cut out for this field.</a:t>
            </a:r>
          </a:p>
          <a:p>
            <a:r>
              <a:rPr lang="en-US" sz="2800" dirty="0"/>
              <a:t>Have documentation</a:t>
            </a:r>
          </a:p>
          <a:p>
            <a:r>
              <a:rPr lang="en-US" sz="2800" dirty="0"/>
              <a:t>Show that all bridges have been crossed</a:t>
            </a:r>
          </a:p>
          <a:p>
            <a:r>
              <a:rPr lang="en-US" sz="2800" dirty="0"/>
              <a:t>Improvement plan</a:t>
            </a:r>
          </a:p>
          <a:p>
            <a:r>
              <a:rPr lang="en-US" sz="2800" dirty="0"/>
              <a:t>Final warning</a:t>
            </a:r>
          </a:p>
        </p:txBody>
      </p:sp>
    </p:spTree>
    <p:extLst>
      <p:ext uri="{BB962C8B-B14F-4D97-AF65-F5344CB8AC3E}">
        <p14:creationId xmlns:p14="http://schemas.microsoft.com/office/powerpoint/2010/main" val="40379536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04DFAAD-B518-D8FE-8464-0EA951B24F31}"/>
              </a:ext>
            </a:extLst>
          </p:cNvPr>
          <p:cNvSpPr txBox="1">
            <a:spLocks/>
          </p:cNvSpPr>
          <p:nvPr/>
        </p:nvSpPr>
        <p:spPr>
          <a:xfrm>
            <a:off x="841248" y="548640"/>
            <a:ext cx="3600860" cy="543153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5400"/>
              <a:t>Higher Order Thinking Skills (HOTS)</a:t>
            </a:r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A4D31BA4-3F70-F801-0F21-B559762699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8041672"/>
              </p:ext>
            </p:extLst>
          </p:nvPr>
        </p:nvGraphicFramePr>
        <p:xfrm>
          <a:off x="5126418" y="552091"/>
          <a:ext cx="6224335" cy="5431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90332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7">
            <a:extLst>
              <a:ext uri="{FF2B5EF4-FFF2-40B4-BE49-F238E27FC236}">
                <a16:creationId xmlns:a16="http://schemas.microsoft.com/office/drawing/2014/main" id="{D82A7942-5631-47FC-9908-0E14371AE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20720"/>
            <a:ext cx="10928687" cy="5593813"/>
          </a:xfrm>
          <a:prstGeom prst="roundRect">
            <a:avLst>
              <a:gd name="adj" fmla="val 3812"/>
            </a:avLst>
          </a:prstGeom>
          <a:solidFill>
            <a:srgbClr val="FFFFFF"/>
          </a:solidFill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diagram of a diagram&#10;&#10;Description automatically generated">
            <a:extLst>
              <a:ext uri="{FF2B5EF4-FFF2-40B4-BE49-F238E27FC236}">
                <a16:creationId xmlns:a16="http://schemas.microsoft.com/office/drawing/2014/main" id="{910F613E-C2DE-6AAF-38E6-6A95A35DDB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821" y="1103321"/>
            <a:ext cx="4629978" cy="462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5210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6F2B1-D163-55A2-BDA1-B93AF753E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012" y="4363271"/>
            <a:ext cx="8676222" cy="10668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4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Understand when to teach &amp; What</a:t>
            </a:r>
          </a:p>
        </p:txBody>
      </p:sp>
      <p:pic>
        <p:nvPicPr>
          <p:cNvPr id="1026" name="Picture 2" descr="ASU develops world's first adaptive-learning biology degree | ASU News">
            <a:extLst>
              <a:ext uri="{FF2B5EF4-FFF2-40B4-BE49-F238E27FC236}">
                <a16:creationId xmlns:a16="http://schemas.microsoft.com/office/drawing/2014/main" id="{3E90F17B-D24B-4D8D-4490-38FCC35B3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457" y="722258"/>
            <a:ext cx="10916463" cy="3520557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2575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5C2D4-F9D4-5BE5-4CF0-6FD77DEFF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/>
              <a:t>Have the hard conversations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DAEEFFD-424E-F86C-2170-F8F8B07267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6359583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871934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9BC3F-9E20-CA2F-117D-29A0A0155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179" y="714375"/>
            <a:ext cx="3332955" cy="5076826"/>
          </a:xfrm>
        </p:spPr>
        <p:txBody>
          <a:bodyPr anchor="ctr">
            <a:normAutofit/>
          </a:bodyPr>
          <a:lstStyle/>
          <a:p>
            <a:r>
              <a:rPr lang="en-US" sz="4000"/>
              <a:t>GRIEVING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5136A9-49F9-4DA0-A741-F065B0FA0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3356" y="0"/>
            <a:ext cx="7558643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12F6C7-0423-4B6F-AECE-710C84891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446539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208205-03EE-4EC8-9C34-59270C1880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42336" y="0"/>
            <a:ext cx="0" cy="685800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CD6B0-BC1F-DE24-B152-245C57E6B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3046" y="714375"/>
            <a:ext cx="6587580" cy="579092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 i="1" dirty="0">
                <a:solidFill>
                  <a:schemeClr val="tx1"/>
                </a:solidFill>
              </a:rPr>
              <a:t>G</a:t>
            </a:r>
            <a:r>
              <a:rPr lang="en-US" i="1" dirty="0">
                <a:solidFill>
                  <a:schemeClr val="tx1"/>
                </a:solidFill>
              </a:rPr>
              <a:t>- Gather the family or other members present.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b="1" i="1" dirty="0">
                <a:solidFill>
                  <a:schemeClr val="tx1"/>
                </a:solidFill>
              </a:rPr>
              <a:t>R</a:t>
            </a:r>
            <a:r>
              <a:rPr lang="en-US" i="1" dirty="0">
                <a:solidFill>
                  <a:schemeClr val="tx1"/>
                </a:solidFill>
              </a:rPr>
              <a:t> - Seek out resources to help with grief, such as religious, family, and friends.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b="1" i="1" dirty="0">
                <a:solidFill>
                  <a:schemeClr val="tx1"/>
                </a:solidFill>
              </a:rPr>
              <a:t>I</a:t>
            </a:r>
            <a:r>
              <a:rPr lang="en-US" i="1" dirty="0">
                <a:solidFill>
                  <a:schemeClr val="tx1"/>
                </a:solidFill>
              </a:rPr>
              <a:t> – Identify yourself and name the deceased by name.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b="1" i="1" dirty="0">
                <a:solidFill>
                  <a:schemeClr val="tx1"/>
                </a:solidFill>
              </a:rPr>
              <a:t>E</a:t>
            </a:r>
            <a:r>
              <a:rPr lang="en-US" i="1" dirty="0">
                <a:solidFill>
                  <a:schemeClr val="tx1"/>
                </a:solidFill>
              </a:rPr>
              <a:t> – Educate the family or friends to the brief events and information that you do know.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b="1" i="1" dirty="0">
                <a:solidFill>
                  <a:schemeClr val="tx1"/>
                </a:solidFill>
              </a:rPr>
              <a:t>V </a:t>
            </a:r>
            <a:r>
              <a:rPr lang="en-US" i="1" dirty="0">
                <a:solidFill>
                  <a:schemeClr val="tx1"/>
                </a:solidFill>
              </a:rPr>
              <a:t>– Be clear and verify that the patient has died or is dead.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b="1" i="1" dirty="0">
                <a:solidFill>
                  <a:schemeClr val="tx1"/>
                </a:solidFill>
              </a:rPr>
              <a:t>(_)</a:t>
            </a:r>
            <a:r>
              <a:rPr lang="en-US" i="1" dirty="0">
                <a:solidFill>
                  <a:schemeClr val="tx1"/>
                </a:solidFill>
              </a:rPr>
              <a:t> – Space is just that, giving a moment to let the news set in.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b="1" i="1" dirty="0">
                <a:solidFill>
                  <a:schemeClr val="tx1"/>
                </a:solidFill>
              </a:rPr>
              <a:t>I</a:t>
            </a:r>
            <a:r>
              <a:rPr lang="en-US" i="1" dirty="0">
                <a:solidFill>
                  <a:schemeClr val="tx1"/>
                </a:solidFill>
              </a:rPr>
              <a:t> – Inquire or ask if there are any questions.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b="1" i="1" dirty="0">
                <a:solidFill>
                  <a:schemeClr val="tx1"/>
                </a:solidFill>
              </a:rPr>
              <a:t>N</a:t>
            </a:r>
            <a:r>
              <a:rPr lang="en-US" i="1" dirty="0">
                <a:solidFill>
                  <a:schemeClr val="tx1"/>
                </a:solidFill>
              </a:rPr>
              <a:t> – Nuts and bolts… offer the members to say goodbye to the body.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b="1" i="1" dirty="0">
                <a:solidFill>
                  <a:schemeClr val="tx1"/>
                </a:solidFill>
              </a:rPr>
              <a:t>G</a:t>
            </a:r>
            <a:r>
              <a:rPr lang="en-US" i="1" dirty="0">
                <a:solidFill>
                  <a:schemeClr val="tx1"/>
                </a:solidFill>
              </a:rPr>
              <a:t> – Give them contact information or resources to assist.</a:t>
            </a:r>
            <a:endParaRPr lang="en-US" dirty="0">
              <a:solidFill>
                <a:schemeClr val="tx1"/>
              </a:solidFill>
            </a:endParaRPr>
          </a:p>
          <a:p>
            <a:pPr marL="36900" indent="0">
              <a:lnSpc>
                <a:spcPct val="90000"/>
              </a:lnSpc>
              <a:buNone/>
            </a:pPr>
            <a:endParaRPr lang="en-US" sz="1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2484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62164E-4528-40DB-BC26-D6DDE216A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rgbClr val="363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F30007FA-C6A2-43A0-8045-7016AEF81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322895"/>
          </a:xfrm>
          <a:custGeom>
            <a:avLst/>
            <a:gdLst>
              <a:gd name="connsiteX0" fmla="*/ 0 w 12192000"/>
              <a:gd name="connsiteY0" fmla="*/ 0 h 5322895"/>
              <a:gd name="connsiteX1" fmla="*/ 12192000 w 12192000"/>
              <a:gd name="connsiteY1" fmla="*/ 0 h 5322895"/>
              <a:gd name="connsiteX2" fmla="*/ 12192000 w 12192000"/>
              <a:gd name="connsiteY2" fmla="*/ 213719 h 5322895"/>
              <a:gd name="connsiteX3" fmla="*/ 12192000 w 12192000"/>
              <a:gd name="connsiteY3" fmla="*/ 471948 h 5322895"/>
              <a:gd name="connsiteX4" fmla="*/ 12192000 w 12192000"/>
              <a:gd name="connsiteY4" fmla="*/ 3571886 h 5322895"/>
              <a:gd name="connsiteX5" fmla="*/ 12192000 w 12192000"/>
              <a:gd name="connsiteY5" fmla="*/ 3753332 h 5322895"/>
              <a:gd name="connsiteX6" fmla="*/ 12192000 w 12192000"/>
              <a:gd name="connsiteY6" fmla="*/ 4806077 h 5322895"/>
              <a:gd name="connsiteX7" fmla="*/ 11957522 w 12192000"/>
              <a:gd name="connsiteY7" fmla="*/ 4849979 h 5322895"/>
              <a:gd name="connsiteX8" fmla="*/ 11679973 w 12192000"/>
              <a:gd name="connsiteY8" fmla="*/ 4899723 h 5322895"/>
              <a:gd name="connsiteX9" fmla="*/ 11401197 w 12192000"/>
              <a:gd name="connsiteY9" fmla="*/ 4948416 h 5322895"/>
              <a:gd name="connsiteX10" fmla="*/ 11121192 w 12192000"/>
              <a:gd name="connsiteY10" fmla="*/ 4990102 h 5322895"/>
              <a:gd name="connsiteX11" fmla="*/ 10842416 w 12192000"/>
              <a:gd name="connsiteY11" fmla="*/ 5032139 h 5322895"/>
              <a:gd name="connsiteX12" fmla="*/ 10562411 w 12192000"/>
              <a:gd name="connsiteY12" fmla="*/ 5071374 h 5322895"/>
              <a:gd name="connsiteX13" fmla="*/ 10286091 w 12192000"/>
              <a:gd name="connsiteY13" fmla="*/ 5105003 h 5322895"/>
              <a:gd name="connsiteX14" fmla="*/ 10006086 w 12192000"/>
              <a:gd name="connsiteY14" fmla="*/ 5136881 h 5322895"/>
              <a:gd name="connsiteX15" fmla="*/ 9727310 w 12192000"/>
              <a:gd name="connsiteY15" fmla="*/ 5165957 h 5322895"/>
              <a:gd name="connsiteX16" fmla="*/ 9453445 w 12192000"/>
              <a:gd name="connsiteY16" fmla="*/ 5191179 h 5322895"/>
              <a:gd name="connsiteX17" fmla="*/ 9175897 w 12192000"/>
              <a:gd name="connsiteY17" fmla="*/ 5216401 h 5322895"/>
              <a:gd name="connsiteX18" fmla="*/ 8902033 w 12192000"/>
              <a:gd name="connsiteY18" fmla="*/ 5237420 h 5322895"/>
              <a:gd name="connsiteX19" fmla="*/ 8628169 w 12192000"/>
              <a:gd name="connsiteY19" fmla="*/ 5253884 h 5322895"/>
              <a:gd name="connsiteX20" fmla="*/ 8355533 w 12192000"/>
              <a:gd name="connsiteY20" fmla="*/ 5271050 h 5322895"/>
              <a:gd name="connsiteX21" fmla="*/ 8085353 w 12192000"/>
              <a:gd name="connsiteY21" fmla="*/ 5285412 h 5322895"/>
              <a:gd name="connsiteX22" fmla="*/ 7817629 w 12192000"/>
              <a:gd name="connsiteY22" fmla="*/ 5295571 h 5322895"/>
              <a:gd name="connsiteX23" fmla="*/ 7549905 w 12192000"/>
              <a:gd name="connsiteY23" fmla="*/ 5304329 h 5322895"/>
              <a:gd name="connsiteX24" fmla="*/ 7284638 w 12192000"/>
              <a:gd name="connsiteY24" fmla="*/ 5312736 h 5322895"/>
              <a:gd name="connsiteX25" fmla="*/ 7023055 w 12192000"/>
              <a:gd name="connsiteY25" fmla="*/ 5316590 h 5322895"/>
              <a:gd name="connsiteX26" fmla="*/ 6761472 w 12192000"/>
              <a:gd name="connsiteY26" fmla="*/ 5320793 h 5322895"/>
              <a:gd name="connsiteX27" fmla="*/ 6503573 w 12192000"/>
              <a:gd name="connsiteY27" fmla="*/ 5322895 h 5322895"/>
              <a:gd name="connsiteX28" fmla="*/ 6248130 w 12192000"/>
              <a:gd name="connsiteY28" fmla="*/ 5320793 h 5322895"/>
              <a:gd name="connsiteX29" fmla="*/ 5995144 w 12192000"/>
              <a:gd name="connsiteY29" fmla="*/ 5320793 h 5322895"/>
              <a:gd name="connsiteX30" fmla="*/ 5744613 w 12192000"/>
              <a:gd name="connsiteY30" fmla="*/ 5316590 h 5322895"/>
              <a:gd name="connsiteX31" fmla="*/ 5498995 w 12192000"/>
              <a:gd name="connsiteY31" fmla="*/ 5310284 h 5322895"/>
              <a:gd name="connsiteX32" fmla="*/ 5255834 w 12192000"/>
              <a:gd name="connsiteY32" fmla="*/ 5304329 h 5322895"/>
              <a:gd name="connsiteX33" fmla="*/ 5017584 w 12192000"/>
              <a:gd name="connsiteY33" fmla="*/ 5297673 h 5322895"/>
              <a:gd name="connsiteX34" fmla="*/ 4780562 w 12192000"/>
              <a:gd name="connsiteY34" fmla="*/ 5287514 h 5322895"/>
              <a:gd name="connsiteX35" fmla="*/ 4547227 w 12192000"/>
              <a:gd name="connsiteY35" fmla="*/ 5276654 h 5322895"/>
              <a:gd name="connsiteX36" fmla="*/ 4318800 w 12192000"/>
              <a:gd name="connsiteY36" fmla="*/ 5266846 h 5322895"/>
              <a:gd name="connsiteX37" fmla="*/ 3873004 w 12192000"/>
              <a:gd name="connsiteY37" fmla="*/ 5239171 h 5322895"/>
              <a:gd name="connsiteX38" fmla="*/ 3445628 w 12192000"/>
              <a:gd name="connsiteY38" fmla="*/ 5209746 h 5322895"/>
              <a:gd name="connsiteX39" fmla="*/ 3035446 w 12192000"/>
              <a:gd name="connsiteY39" fmla="*/ 5178918 h 5322895"/>
              <a:gd name="connsiteX40" fmla="*/ 2647370 w 12192000"/>
              <a:gd name="connsiteY40" fmla="*/ 5144939 h 5322895"/>
              <a:gd name="connsiteX41" fmla="*/ 2276487 w 12192000"/>
              <a:gd name="connsiteY41" fmla="*/ 5109557 h 5322895"/>
              <a:gd name="connsiteX42" fmla="*/ 1932621 w 12192000"/>
              <a:gd name="connsiteY42" fmla="*/ 5071374 h 5322895"/>
              <a:gd name="connsiteX43" fmla="*/ 1609634 w 12192000"/>
              <a:gd name="connsiteY43" fmla="*/ 5033891 h 5322895"/>
              <a:gd name="connsiteX44" fmla="*/ 1312435 w 12192000"/>
              <a:gd name="connsiteY44" fmla="*/ 4996408 h 5322895"/>
              <a:gd name="connsiteX45" fmla="*/ 1039799 w 12192000"/>
              <a:gd name="connsiteY45" fmla="*/ 4961027 h 5322895"/>
              <a:gd name="connsiteX46" fmla="*/ 797865 w 12192000"/>
              <a:gd name="connsiteY46" fmla="*/ 4927397 h 5322895"/>
              <a:gd name="connsiteX47" fmla="*/ 579265 w 12192000"/>
              <a:gd name="connsiteY47" fmla="*/ 4895519 h 5322895"/>
              <a:gd name="connsiteX48" fmla="*/ 395052 w 12192000"/>
              <a:gd name="connsiteY48" fmla="*/ 4868896 h 5322895"/>
              <a:gd name="connsiteX49" fmla="*/ 240312 w 12192000"/>
              <a:gd name="connsiteY49" fmla="*/ 4843673 h 5322895"/>
              <a:gd name="connsiteX50" fmla="*/ 27853 w 12192000"/>
              <a:gd name="connsiteY50" fmla="*/ 4807592 h 5322895"/>
              <a:gd name="connsiteX51" fmla="*/ 0 w 12192000"/>
              <a:gd name="connsiteY51" fmla="*/ 4802879 h 5322895"/>
              <a:gd name="connsiteX52" fmla="*/ 0 w 12192000"/>
              <a:gd name="connsiteY52" fmla="*/ 3753332 h 5322895"/>
              <a:gd name="connsiteX53" fmla="*/ 0 w 12192000"/>
              <a:gd name="connsiteY53" fmla="*/ 3571886 h 5322895"/>
              <a:gd name="connsiteX54" fmla="*/ 0 w 12192000"/>
              <a:gd name="connsiteY54" fmla="*/ 471948 h 5322895"/>
              <a:gd name="connsiteX55" fmla="*/ 0 w 12192000"/>
              <a:gd name="connsiteY55" fmla="*/ 213719 h 532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000" h="5322895">
                <a:moveTo>
                  <a:pt x="0" y="0"/>
                </a:moveTo>
                <a:lnTo>
                  <a:pt x="12192000" y="0"/>
                </a:lnTo>
                <a:lnTo>
                  <a:pt x="12192000" y="213719"/>
                </a:lnTo>
                <a:lnTo>
                  <a:pt x="12192000" y="471948"/>
                </a:lnTo>
                <a:lnTo>
                  <a:pt x="12192000" y="3571886"/>
                </a:lnTo>
                <a:lnTo>
                  <a:pt x="12192000" y="3753332"/>
                </a:lnTo>
                <a:lnTo>
                  <a:pt x="12192000" y="4806077"/>
                </a:lnTo>
                <a:lnTo>
                  <a:pt x="11957522" y="4849979"/>
                </a:lnTo>
                <a:lnTo>
                  <a:pt x="11679973" y="4899723"/>
                </a:lnTo>
                <a:lnTo>
                  <a:pt x="11401197" y="4948416"/>
                </a:lnTo>
                <a:lnTo>
                  <a:pt x="11121192" y="4990102"/>
                </a:lnTo>
                <a:lnTo>
                  <a:pt x="10842416" y="5032139"/>
                </a:lnTo>
                <a:lnTo>
                  <a:pt x="10562411" y="5071374"/>
                </a:lnTo>
                <a:lnTo>
                  <a:pt x="10286091" y="5105003"/>
                </a:lnTo>
                <a:lnTo>
                  <a:pt x="10006086" y="5136881"/>
                </a:lnTo>
                <a:lnTo>
                  <a:pt x="9727310" y="5165957"/>
                </a:lnTo>
                <a:lnTo>
                  <a:pt x="9453445" y="5191179"/>
                </a:lnTo>
                <a:lnTo>
                  <a:pt x="9175897" y="5216401"/>
                </a:lnTo>
                <a:lnTo>
                  <a:pt x="8902033" y="5237420"/>
                </a:lnTo>
                <a:lnTo>
                  <a:pt x="8628169" y="5253884"/>
                </a:lnTo>
                <a:lnTo>
                  <a:pt x="8355533" y="5271050"/>
                </a:lnTo>
                <a:lnTo>
                  <a:pt x="8085353" y="5285412"/>
                </a:lnTo>
                <a:lnTo>
                  <a:pt x="7817629" y="5295571"/>
                </a:lnTo>
                <a:lnTo>
                  <a:pt x="7549905" y="5304329"/>
                </a:lnTo>
                <a:lnTo>
                  <a:pt x="7284638" y="5312736"/>
                </a:lnTo>
                <a:lnTo>
                  <a:pt x="7023055" y="5316590"/>
                </a:lnTo>
                <a:lnTo>
                  <a:pt x="6761472" y="5320793"/>
                </a:lnTo>
                <a:lnTo>
                  <a:pt x="6503573" y="5322895"/>
                </a:lnTo>
                <a:lnTo>
                  <a:pt x="6248130" y="5320793"/>
                </a:lnTo>
                <a:lnTo>
                  <a:pt x="5995144" y="5320793"/>
                </a:lnTo>
                <a:lnTo>
                  <a:pt x="5744613" y="5316590"/>
                </a:lnTo>
                <a:lnTo>
                  <a:pt x="5498995" y="5310284"/>
                </a:lnTo>
                <a:lnTo>
                  <a:pt x="5255834" y="5304329"/>
                </a:lnTo>
                <a:lnTo>
                  <a:pt x="5017584" y="5297673"/>
                </a:lnTo>
                <a:lnTo>
                  <a:pt x="4780562" y="5287514"/>
                </a:lnTo>
                <a:lnTo>
                  <a:pt x="4547227" y="5276654"/>
                </a:lnTo>
                <a:lnTo>
                  <a:pt x="4318800" y="5266846"/>
                </a:lnTo>
                <a:lnTo>
                  <a:pt x="3873004" y="5239171"/>
                </a:lnTo>
                <a:lnTo>
                  <a:pt x="3445628" y="5209746"/>
                </a:lnTo>
                <a:lnTo>
                  <a:pt x="3035446" y="5178918"/>
                </a:lnTo>
                <a:lnTo>
                  <a:pt x="2647370" y="5144939"/>
                </a:lnTo>
                <a:lnTo>
                  <a:pt x="2276487" y="5109557"/>
                </a:lnTo>
                <a:lnTo>
                  <a:pt x="1932621" y="5071374"/>
                </a:lnTo>
                <a:lnTo>
                  <a:pt x="1609634" y="5033891"/>
                </a:lnTo>
                <a:lnTo>
                  <a:pt x="1312435" y="4996408"/>
                </a:lnTo>
                <a:lnTo>
                  <a:pt x="1039799" y="4961027"/>
                </a:lnTo>
                <a:lnTo>
                  <a:pt x="797865" y="4927397"/>
                </a:lnTo>
                <a:lnTo>
                  <a:pt x="579265" y="4895519"/>
                </a:lnTo>
                <a:lnTo>
                  <a:pt x="395052" y="4868896"/>
                </a:lnTo>
                <a:lnTo>
                  <a:pt x="240312" y="4843673"/>
                </a:lnTo>
                <a:lnTo>
                  <a:pt x="27853" y="4807592"/>
                </a:lnTo>
                <a:lnTo>
                  <a:pt x="0" y="4802879"/>
                </a:lnTo>
                <a:lnTo>
                  <a:pt x="0" y="3753332"/>
                </a:lnTo>
                <a:lnTo>
                  <a:pt x="0" y="3571886"/>
                </a:lnTo>
                <a:lnTo>
                  <a:pt x="0" y="471948"/>
                </a:lnTo>
                <a:lnTo>
                  <a:pt x="0" y="213719"/>
                </a:lnTo>
                <a:close/>
              </a:path>
            </a:pathLst>
          </a:custGeom>
          <a:ln w="44450">
            <a:gradFill>
              <a:gsLst>
                <a:gs pos="0">
                  <a:schemeClr val="bg2">
                    <a:alpha val="65000"/>
                  </a:schemeClr>
                </a:gs>
                <a:gs pos="98000">
                  <a:schemeClr val="bg2">
                    <a:lumMod val="75000"/>
                    <a:alpha val="55000"/>
                  </a:schemeClr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ED995-B208-90E7-4112-3A10DD821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012" y="865974"/>
            <a:ext cx="8676222" cy="364382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100" b="0" i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4. Realize what you are evaluating </a:t>
            </a:r>
            <a:r>
              <a:rPr lang="en-US" sz="6100" b="0" i="0" u="sng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AND</a:t>
            </a:r>
            <a:r>
              <a:rPr lang="en-US" sz="6100" b="0" i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why.</a:t>
            </a:r>
          </a:p>
        </p:txBody>
      </p:sp>
    </p:spTree>
    <p:extLst>
      <p:ext uri="{BB962C8B-B14F-4D97-AF65-F5344CB8AC3E}">
        <p14:creationId xmlns:p14="http://schemas.microsoft.com/office/powerpoint/2010/main" val="1707368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D7D85-7224-1D7F-E947-6A64753B3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51" y="1430179"/>
            <a:ext cx="3029313" cy="3675908"/>
          </a:xfrm>
        </p:spPr>
        <p:txBody>
          <a:bodyPr anchor="ctr">
            <a:normAutofit/>
          </a:bodyPr>
          <a:lstStyle/>
          <a:p>
            <a:r>
              <a:rPr lang="en-US" sz="2800"/>
              <a:t>Fundamentals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E475056-B0EB-44BE-8568-61ABEFB2E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4" y="0"/>
            <a:ext cx="8132066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2C8E2EC-73A4-48C2-B4D7-D7726BD90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9971" y="0"/>
            <a:ext cx="0" cy="685800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E82ABBDC-7A44-4AE8-A04F-B5495481B9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94952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1C86B215-D92C-09EE-AFC7-9BE989C4A0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0695978"/>
              </p:ext>
            </p:extLst>
          </p:nvPr>
        </p:nvGraphicFramePr>
        <p:xfrm>
          <a:off x="5054375" y="965200"/>
          <a:ext cx="6046133" cy="4605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001210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B085-1ABF-2631-34DF-FF9EAA43C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define our KSAs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434556-2768-A84E-B174-890EA406DD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1413" y="2090738"/>
            <a:ext cx="2946866" cy="576262"/>
          </a:xfrm>
        </p:spPr>
        <p:txBody>
          <a:bodyPr/>
          <a:lstStyle/>
          <a:p>
            <a:pPr algn="ctr"/>
            <a:r>
              <a:rPr lang="en-US" sz="3600" i="1" dirty="0"/>
              <a:t>Knowledge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4136B-E492-7FDD-0968-AB14DB17B984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383983" y="2797628"/>
            <a:ext cx="2927350" cy="3589338"/>
          </a:xfrm>
        </p:spPr>
        <p:txBody>
          <a:bodyPr>
            <a:normAutofit/>
          </a:bodyPr>
          <a:lstStyle/>
          <a:p>
            <a:r>
              <a:rPr lang="en-US" sz="2800" dirty="0"/>
              <a:t>The book or didactic learning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A49504-91FF-75E6-7E39-00DA89E543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92125" y="2090738"/>
            <a:ext cx="2936241" cy="576262"/>
          </a:xfrm>
        </p:spPr>
        <p:txBody>
          <a:bodyPr/>
          <a:lstStyle/>
          <a:p>
            <a:pPr algn="ctr"/>
            <a:r>
              <a:rPr lang="en-US" sz="3600" i="1" dirty="0"/>
              <a:t>Skills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AEDF75-0285-9BA0-A604-5662299BC9EC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604626" y="2797628"/>
            <a:ext cx="2946794" cy="3589338"/>
          </a:xfrm>
        </p:spPr>
        <p:txBody>
          <a:bodyPr>
            <a:normAutofit/>
          </a:bodyPr>
          <a:lstStyle/>
          <a:p>
            <a:r>
              <a:rPr lang="en-US" sz="2800" dirty="0"/>
              <a:t>Step-by-step processes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1996ED0-AA39-AEC4-0B6F-F12DCAC9AC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33166" y="2090738"/>
            <a:ext cx="2932113" cy="576262"/>
          </a:xfrm>
        </p:spPr>
        <p:txBody>
          <a:bodyPr/>
          <a:lstStyle/>
          <a:p>
            <a:pPr algn="ctr"/>
            <a:r>
              <a:rPr lang="en-US" sz="3600" i="1" dirty="0"/>
              <a:t>Abilities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36620C2-D446-9C4B-1FCE-703F54CFE560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856220" y="2797628"/>
            <a:ext cx="2932113" cy="3589338"/>
          </a:xfrm>
        </p:spPr>
        <p:txBody>
          <a:bodyPr>
            <a:normAutofit/>
          </a:bodyPr>
          <a:lstStyle/>
          <a:p>
            <a:r>
              <a:rPr lang="en-US" sz="2800" dirty="0"/>
              <a:t>Problem-solving and troubleshooting</a:t>
            </a:r>
          </a:p>
        </p:txBody>
      </p:sp>
    </p:spTree>
    <p:extLst>
      <p:ext uri="{BB962C8B-B14F-4D97-AF65-F5344CB8AC3E}">
        <p14:creationId xmlns:p14="http://schemas.microsoft.com/office/powerpoint/2010/main" val="7765116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FE16-206B-92A3-0124-E8983C441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51" y="1430179"/>
            <a:ext cx="3029313" cy="3675908"/>
          </a:xfrm>
        </p:spPr>
        <p:txBody>
          <a:bodyPr anchor="ctr">
            <a:normAutofit/>
          </a:bodyPr>
          <a:lstStyle/>
          <a:p>
            <a:r>
              <a:rPr lang="en-US" sz="4000"/>
              <a:t>What KSAs do you want them to attain?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475056-B0EB-44BE-8568-61ABEFB2E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4" y="0"/>
            <a:ext cx="8132066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2C8E2EC-73A4-48C2-B4D7-D7726BD90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9971" y="0"/>
            <a:ext cx="0" cy="685800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E82ABBDC-7A44-4AE8-A04F-B5495481B9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94952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75EF07A1-029E-C874-2170-80DC22FF27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1901619"/>
              </p:ext>
            </p:extLst>
          </p:nvPr>
        </p:nvGraphicFramePr>
        <p:xfrm>
          <a:off x="5054375" y="965200"/>
          <a:ext cx="6046133" cy="4605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205138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9AA20-7389-6E48-990C-835492919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106" y="609600"/>
            <a:ext cx="336913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FTO Training Matrix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FBC9B481-FBF4-5737-3192-91679D5F08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15" y="837470"/>
            <a:ext cx="6915663" cy="5186747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7334092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62164E-4528-40DB-BC26-D6DDE216A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rgbClr val="363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F30007FA-C6A2-43A0-8045-7016AEF81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322895"/>
          </a:xfrm>
          <a:custGeom>
            <a:avLst/>
            <a:gdLst>
              <a:gd name="connsiteX0" fmla="*/ 0 w 12192000"/>
              <a:gd name="connsiteY0" fmla="*/ 0 h 5322895"/>
              <a:gd name="connsiteX1" fmla="*/ 12192000 w 12192000"/>
              <a:gd name="connsiteY1" fmla="*/ 0 h 5322895"/>
              <a:gd name="connsiteX2" fmla="*/ 12192000 w 12192000"/>
              <a:gd name="connsiteY2" fmla="*/ 213719 h 5322895"/>
              <a:gd name="connsiteX3" fmla="*/ 12192000 w 12192000"/>
              <a:gd name="connsiteY3" fmla="*/ 471948 h 5322895"/>
              <a:gd name="connsiteX4" fmla="*/ 12192000 w 12192000"/>
              <a:gd name="connsiteY4" fmla="*/ 3571886 h 5322895"/>
              <a:gd name="connsiteX5" fmla="*/ 12192000 w 12192000"/>
              <a:gd name="connsiteY5" fmla="*/ 3753332 h 5322895"/>
              <a:gd name="connsiteX6" fmla="*/ 12192000 w 12192000"/>
              <a:gd name="connsiteY6" fmla="*/ 4806077 h 5322895"/>
              <a:gd name="connsiteX7" fmla="*/ 11957522 w 12192000"/>
              <a:gd name="connsiteY7" fmla="*/ 4849979 h 5322895"/>
              <a:gd name="connsiteX8" fmla="*/ 11679973 w 12192000"/>
              <a:gd name="connsiteY8" fmla="*/ 4899723 h 5322895"/>
              <a:gd name="connsiteX9" fmla="*/ 11401197 w 12192000"/>
              <a:gd name="connsiteY9" fmla="*/ 4948416 h 5322895"/>
              <a:gd name="connsiteX10" fmla="*/ 11121192 w 12192000"/>
              <a:gd name="connsiteY10" fmla="*/ 4990102 h 5322895"/>
              <a:gd name="connsiteX11" fmla="*/ 10842416 w 12192000"/>
              <a:gd name="connsiteY11" fmla="*/ 5032139 h 5322895"/>
              <a:gd name="connsiteX12" fmla="*/ 10562411 w 12192000"/>
              <a:gd name="connsiteY12" fmla="*/ 5071374 h 5322895"/>
              <a:gd name="connsiteX13" fmla="*/ 10286091 w 12192000"/>
              <a:gd name="connsiteY13" fmla="*/ 5105003 h 5322895"/>
              <a:gd name="connsiteX14" fmla="*/ 10006086 w 12192000"/>
              <a:gd name="connsiteY14" fmla="*/ 5136881 h 5322895"/>
              <a:gd name="connsiteX15" fmla="*/ 9727310 w 12192000"/>
              <a:gd name="connsiteY15" fmla="*/ 5165957 h 5322895"/>
              <a:gd name="connsiteX16" fmla="*/ 9453445 w 12192000"/>
              <a:gd name="connsiteY16" fmla="*/ 5191179 h 5322895"/>
              <a:gd name="connsiteX17" fmla="*/ 9175897 w 12192000"/>
              <a:gd name="connsiteY17" fmla="*/ 5216401 h 5322895"/>
              <a:gd name="connsiteX18" fmla="*/ 8902033 w 12192000"/>
              <a:gd name="connsiteY18" fmla="*/ 5237420 h 5322895"/>
              <a:gd name="connsiteX19" fmla="*/ 8628169 w 12192000"/>
              <a:gd name="connsiteY19" fmla="*/ 5253884 h 5322895"/>
              <a:gd name="connsiteX20" fmla="*/ 8355533 w 12192000"/>
              <a:gd name="connsiteY20" fmla="*/ 5271050 h 5322895"/>
              <a:gd name="connsiteX21" fmla="*/ 8085353 w 12192000"/>
              <a:gd name="connsiteY21" fmla="*/ 5285412 h 5322895"/>
              <a:gd name="connsiteX22" fmla="*/ 7817629 w 12192000"/>
              <a:gd name="connsiteY22" fmla="*/ 5295571 h 5322895"/>
              <a:gd name="connsiteX23" fmla="*/ 7549905 w 12192000"/>
              <a:gd name="connsiteY23" fmla="*/ 5304329 h 5322895"/>
              <a:gd name="connsiteX24" fmla="*/ 7284638 w 12192000"/>
              <a:gd name="connsiteY24" fmla="*/ 5312736 h 5322895"/>
              <a:gd name="connsiteX25" fmla="*/ 7023055 w 12192000"/>
              <a:gd name="connsiteY25" fmla="*/ 5316590 h 5322895"/>
              <a:gd name="connsiteX26" fmla="*/ 6761472 w 12192000"/>
              <a:gd name="connsiteY26" fmla="*/ 5320793 h 5322895"/>
              <a:gd name="connsiteX27" fmla="*/ 6503573 w 12192000"/>
              <a:gd name="connsiteY27" fmla="*/ 5322895 h 5322895"/>
              <a:gd name="connsiteX28" fmla="*/ 6248130 w 12192000"/>
              <a:gd name="connsiteY28" fmla="*/ 5320793 h 5322895"/>
              <a:gd name="connsiteX29" fmla="*/ 5995144 w 12192000"/>
              <a:gd name="connsiteY29" fmla="*/ 5320793 h 5322895"/>
              <a:gd name="connsiteX30" fmla="*/ 5744613 w 12192000"/>
              <a:gd name="connsiteY30" fmla="*/ 5316590 h 5322895"/>
              <a:gd name="connsiteX31" fmla="*/ 5498995 w 12192000"/>
              <a:gd name="connsiteY31" fmla="*/ 5310284 h 5322895"/>
              <a:gd name="connsiteX32" fmla="*/ 5255834 w 12192000"/>
              <a:gd name="connsiteY32" fmla="*/ 5304329 h 5322895"/>
              <a:gd name="connsiteX33" fmla="*/ 5017584 w 12192000"/>
              <a:gd name="connsiteY33" fmla="*/ 5297673 h 5322895"/>
              <a:gd name="connsiteX34" fmla="*/ 4780562 w 12192000"/>
              <a:gd name="connsiteY34" fmla="*/ 5287514 h 5322895"/>
              <a:gd name="connsiteX35" fmla="*/ 4547227 w 12192000"/>
              <a:gd name="connsiteY35" fmla="*/ 5276654 h 5322895"/>
              <a:gd name="connsiteX36" fmla="*/ 4318800 w 12192000"/>
              <a:gd name="connsiteY36" fmla="*/ 5266846 h 5322895"/>
              <a:gd name="connsiteX37" fmla="*/ 3873004 w 12192000"/>
              <a:gd name="connsiteY37" fmla="*/ 5239171 h 5322895"/>
              <a:gd name="connsiteX38" fmla="*/ 3445628 w 12192000"/>
              <a:gd name="connsiteY38" fmla="*/ 5209746 h 5322895"/>
              <a:gd name="connsiteX39" fmla="*/ 3035446 w 12192000"/>
              <a:gd name="connsiteY39" fmla="*/ 5178918 h 5322895"/>
              <a:gd name="connsiteX40" fmla="*/ 2647370 w 12192000"/>
              <a:gd name="connsiteY40" fmla="*/ 5144939 h 5322895"/>
              <a:gd name="connsiteX41" fmla="*/ 2276487 w 12192000"/>
              <a:gd name="connsiteY41" fmla="*/ 5109557 h 5322895"/>
              <a:gd name="connsiteX42" fmla="*/ 1932621 w 12192000"/>
              <a:gd name="connsiteY42" fmla="*/ 5071374 h 5322895"/>
              <a:gd name="connsiteX43" fmla="*/ 1609634 w 12192000"/>
              <a:gd name="connsiteY43" fmla="*/ 5033891 h 5322895"/>
              <a:gd name="connsiteX44" fmla="*/ 1312435 w 12192000"/>
              <a:gd name="connsiteY44" fmla="*/ 4996408 h 5322895"/>
              <a:gd name="connsiteX45" fmla="*/ 1039799 w 12192000"/>
              <a:gd name="connsiteY45" fmla="*/ 4961027 h 5322895"/>
              <a:gd name="connsiteX46" fmla="*/ 797865 w 12192000"/>
              <a:gd name="connsiteY46" fmla="*/ 4927397 h 5322895"/>
              <a:gd name="connsiteX47" fmla="*/ 579265 w 12192000"/>
              <a:gd name="connsiteY47" fmla="*/ 4895519 h 5322895"/>
              <a:gd name="connsiteX48" fmla="*/ 395052 w 12192000"/>
              <a:gd name="connsiteY48" fmla="*/ 4868896 h 5322895"/>
              <a:gd name="connsiteX49" fmla="*/ 240312 w 12192000"/>
              <a:gd name="connsiteY49" fmla="*/ 4843673 h 5322895"/>
              <a:gd name="connsiteX50" fmla="*/ 27853 w 12192000"/>
              <a:gd name="connsiteY50" fmla="*/ 4807592 h 5322895"/>
              <a:gd name="connsiteX51" fmla="*/ 0 w 12192000"/>
              <a:gd name="connsiteY51" fmla="*/ 4802879 h 5322895"/>
              <a:gd name="connsiteX52" fmla="*/ 0 w 12192000"/>
              <a:gd name="connsiteY52" fmla="*/ 3753332 h 5322895"/>
              <a:gd name="connsiteX53" fmla="*/ 0 w 12192000"/>
              <a:gd name="connsiteY53" fmla="*/ 3571886 h 5322895"/>
              <a:gd name="connsiteX54" fmla="*/ 0 w 12192000"/>
              <a:gd name="connsiteY54" fmla="*/ 471948 h 5322895"/>
              <a:gd name="connsiteX55" fmla="*/ 0 w 12192000"/>
              <a:gd name="connsiteY55" fmla="*/ 213719 h 532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000" h="5322895">
                <a:moveTo>
                  <a:pt x="0" y="0"/>
                </a:moveTo>
                <a:lnTo>
                  <a:pt x="12192000" y="0"/>
                </a:lnTo>
                <a:lnTo>
                  <a:pt x="12192000" y="213719"/>
                </a:lnTo>
                <a:lnTo>
                  <a:pt x="12192000" y="471948"/>
                </a:lnTo>
                <a:lnTo>
                  <a:pt x="12192000" y="3571886"/>
                </a:lnTo>
                <a:lnTo>
                  <a:pt x="12192000" y="3753332"/>
                </a:lnTo>
                <a:lnTo>
                  <a:pt x="12192000" y="4806077"/>
                </a:lnTo>
                <a:lnTo>
                  <a:pt x="11957522" y="4849979"/>
                </a:lnTo>
                <a:lnTo>
                  <a:pt x="11679973" y="4899723"/>
                </a:lnTo>
                <a:lnTo>
                  <a:pt x="11401197" y="4948416"/>
                </a:lnTo>
                <a:lnTo>
                  <a:pt x="11121192" y="4990102"/>
                </a:lnTo>
                <a:lnTo>
                  <a:pt x="10842416" y="5032139"/>
                </a:lnTo>
                <a:lnTo>
                  <a:pt x="10562411" y="5071374"/>
                </a:lnTo>
                <a:lnTo>
                  <a:pt x="10286091" y="5105003"/>
                </a:lnTo>
                <a:lnTo>
                  <a:pt x="10006086" y="5136881"/>
                </a:lnTo>
                <a:lnTo>
                  <a:pt x="9727310" y="5165957"/>
                </a:lnTo>
                <a:lnTo>
                  <a:pt x="9453445" y="5191179"/>
                </a:lnTo>
                <a:lnTo>
                  <a:pt x="9175897" y="5216401"/>
                </a:lnTo>
                <a:lnTo>
                  <a:pt x="8902033" y="5237420"/>
                </a:lnTo>
                <a:lnTo>
                  <a:pt x="8628169" y="5253884"/>
                </a:lnTo>
                <a:lnTo>
                  <a:pt x="8355533" y="5271050"/>
                </a:lnTo>
                <a:lnTo>
                  <a:pt x="8085353" y="5285412"/>
                </a:lnTo>
                <a:lnTo>
                  <a:pt x="7817629" y="5295571"/>
                </a:lnTo>
                <a:lnTo>
                  <a:pt x="7549905" y="5304329"/>
                </a:lnTo>
                <a:lnTo>
                  <a:pt x="7284638" y="5312736"/>
                </a:lnTo>
                <a:lnTo>
                  <a:pt x="7023055" y="5316590"/>
                </a:lnTo>
                <a:lnTo>
                  <a:pt x="6761472" y="5320793"/>
                </a:lnTo>
                <a:lnTo>
                  <a:pt x="6503573" y="5322895"/>
                </a:lnTo>
                <a:lnTo>
                  <a:pt x="6248130" y="5320793"/>
                </a:lnTo>
                <a:lnTo>
                  <a:pt x="5995144" y="5320793"/>
                </a:lnTo>
                <a:lnTo>
                  <a:pt x="5744613" y="5316590"/>
                </a:lnTo>
                <a:lnTo>
                  <a:pt x="5498995" y="5310284"/>
                </a:lnTo>
                <a:lnTo>
                  <a:pt x="5255834" y="5304329"/>
                </a:lnTo>
                <a:lnTo>
                  <a:pt x="5017584" y="5297673"/>
                </a:lnTo>
                <a:lnTo>
                  <a:pt x="4780562" y="5287514"/>
                </a:lnTo>
                <a:lnTo>
                  <a:pt x="4547227" y="5276654"/>
                </a:lnTo>
                <a:lnTo>
                  <a:pt x="4318800" y="5266846"/>
                </a:lnTo>
                <a:lnTo>
                  <a:pt x="3873004" y="5239171"/>
                </a:lnTo>
                <a:lnTo>
                  <a:pt x="3445628" y="5209746"/>
                </a:lnTo>
                <a:lnTo>
                  <a:pt x="3035446" y="5178918"/>
                </a:lnTo>
                <a:lnTo>
                  <a:pt x="2647370" y="5144939"/>
                </a:lnTo>
                <a:lnTo>
                  <a:pt x="2276487" y="5109557"/>
                </a:lnTo>
                <a:lnTo>
                  <a:pt x="1932621" y="5071374"/>
                </a:lnTo>
                <a:lnTo>
                  <a:pt x="1609634" y="5033891"/>
                </a:lnTo>
                <a:lnTo>
                  <a:pt x="1312435" y="4996408"/>
                </a:lnTo>
                <a:lnTo>
                  <a:pt x="1039799" y="4961027"/>
                </a:lnTo>
                <a:lnTo>
                  <a:pt x="797865" y="4927397"/>
                </a:lnTo>
                <a:lnTo>
                  <a:pt x="579265" y="4895519"/>
                </a:lnTo>
                <a:lnTo>
                  <a:pt x="395052" y="4868896"/>
                </a:lnTo>
                <a:lnTo>
                  <a:pt x="240312" y="4843673"/>
                </a:lnTo>
                <a:lnTo>
                  <a:pt x="27853" y="4807592"/>
                </a:lnTo>
                <a:lnTo>
                  <a:pt x="0" y="4802879"/>
                </a:lnTo>
                <a:lnTo>
                  <a:pt x="0" y="3753332"/>
                </a:lnTo>
                <a:lnTo>
                  <a:pt x="0" y="3571886"/>
                </a:lnTo>
                <a:lnTo>
                  <a:pt x="0" y="471948"/>
                </a:lnTo>
                <a:lnTo>
                  <a:pt x="0" y="213719"/>
                </a:lnTo>
                <a:close/>
              </a:path>
            </a:pathLst>
          </a:custGeom>
          <a:ln w="44450">
            <a:gradFill>
              <a:gsLst>
                <a:gs pos="0">
                  <a:schemeClr val="bg2">
                    <a:alpha val="65000"/>
                  </a:schemeClr>
                </a:gs>
                <a:gs pos="98000">
                  <a:schemeClr val="bg2">
                    <a:lumMod val="75000"/>
                    <a:alpha val="55000"/>
                  </a:schemeClr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BF8D49-BF11-2B92-D3E7-7D12970E8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012" y="865974"/>
            <a:ext cx="8676222" cy="364382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b="0" i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5. Recognize your audience</a:t>
            </a:r>
          </a:p>
        </p:txBody>
      </p:sp>
    </p:spTree>
    <p:extLst>
      <p:ext uri="{BB962C8B-B14F-4D97-AF65-F5344CB8AC3E}">
        <p14:creationId xmlns:p14="http://schemas.microsoft.com/office/powerpoint/2010/main" val="345642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C286A9FC-A173-C779-9203-6C4305C92D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569" y="178420"/>
            <a:ext cx="6612147" cy="653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2623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3A925-1CB0-BB07-50E8-3356E4942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/>
              <a:t>Understand who you are training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37CD564-8FA8-CD93-9FA0-F1CF3732E5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131637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249637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47EFC-D9D5-717C-F044-988C1FF52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179" y="714375"/>
            <a:ext cx="3332955" cy="5076826"/>
          </a:xfrm>
        </p:spPr>
        <p:txBody>
          <a:bodyPr anchor="ctr">
            <a:normAutofit/>
          </a:bodyPr>
          <a:lstStyle/>
          <a:p>
            <a:r>
              <a:rPr lang="en-US" sz="3100"/>
              <a:t>Generational Differences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5136A9-49F9-4DA0-A741-F065B0FA0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3356" y="0"/>
            <a:ext cx="7558643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12F6C7-0423-4B6F-AECE-710C84891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446539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208205-03EE-4EC8-9C34-59270C1880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42336" y="0"/>
            <a:ext cx="0" cy="685800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CD814-1C2E-A785-F359-2FC3589E3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3046" y="714375"/>
            <a:ext cx="6253751" cy="507682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Millennials, Gen z, Gen 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Technology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Divorce Rates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Latch Key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Participation Awards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Social Promotion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Internet and Social Media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Instant Gratification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Long Game</a:t>
            </a:r>
          </a:p>
        </p:txBody>
      </p:sp>
    </p:spTree>
    <p:extLst>
      <p:ext uri="{BB962C8B-B14F-4D97-AF65-F5344CB8AC3E}">
        <p14:creationId xmlns:p14="http://schemas.microsoft.com/office/powerpoint/2010/main" val="12133328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3E801-0BFF-7FC4-CFC7-7895DC4DB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92" y="609600"/>
            <a:ext cx="3643674" cy="1905000"/>
          </a:xfrm>
        </p:spPr>
        <p:txBody>
          <a:bodyPr>
            <a:normAutofit/>
          </a:bodyPr>
          <a:lstStyle/>
          <a:p>
            <a:r>
              <a:rPr lang="en-US" sz="2800" dirty="0"/>
              <a:t>Culture Wars and Socio-Economic Status (SES)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D5CB5-C7E8-B4FD-B7FD-41964F8BD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192" y="2666999"/>
            <a:ext cx="3643674" cy="3216276"/>
          </a:xfrm>
        </p:spPr>
        <p:txBody>
          <a:bodyPr>
            <a:normAutofit/>
          </a:bodyPr>
          <a:lstStyle/>
          <a:p>
            <a:r>
              <a:rPr lang="en-US" sz="1800" dirty="0"/>
              <a:t>What upbringing can tell you</a:t>
            </a:r>
          </a:p>
          <a:p>
            <a:r>
              <a:rPr lang="en-US" sz="1800" dirty="0"/>
              <a:t>Neighborhoods</a:t>
            </a:r>
          </a:p>
          <a:p>
            <a:r>
              <a:rPr lang="en-US" sz="1800" dirty="0"/>
              <a:t>Class distinction</a:t>
            </a:r>
          </a:p>
          <a:p>
            <a:r>
              <a:rPr lang="en-US" sz="1800" dirty="0"/>
              <a:t>Family and Relationships</a:t>
            </a:r>
          </a:p>
          <a:p>
            <a:r>
              <a:rPr lang="en-US" sz="1800" dirty="0"/>
              <a:t>Female vs. Male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A349BAE3-D03F-41DD-22A8-3C36606C5C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" r="-3" b="-3"/>
          <a:stretch/>
        </p:blipFill>
        <p:spPr>
          <a:xfrm>
            <a:off x="4630994" y="645106"/>
            <a:ext cx="6916633" cy="5247747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8890578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62164E-4528-40DB-BC26-D6DDE216A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rgbClr val="363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F30007FA-C6A2-43A0-8045-7016AEF81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322895"/>
          </a:xfrm>
          <a:custGeom>
            <a:avLst/>
            <a:gdLst>
              <a:gd name="connsiteX0" fmla="*/ 0 w 12192000"/>
              <a:gd name="connsiteY0" fmla="*/ 0 h 5322895"/>
              <a:gd name="connsiteX1" fmla="*/ 12192000 w 12192000"/>
              <a:gd name="connsiteY1" fmla="*/ 0 h 5322895"/>
              <a:gd name="connsiteX2" fmla="*/ 12192000 w 12192000"/>
              <a:gd name="connsiteY2" fmla="*/ 213719 h 5322895"/>
              <a:gd name="connsiteX3" fmla="*/ 12192000 w 12192000"/>
              <a:gd name="connsiteY3" fmla="*/ 471948 h 5322895"/>
              <a:gd name="connsiteX4" fmla="*/ 12192000 w 12192000"/>
              <a:gd name="connsiteY4" fmla="*/ 3571886 h 5322895"/>
              <a:gd name="connsiteX5" fmla="*/ 12192000 w 12192000"/>
              <a:gd name="connsiteY5" fmla="*/ 3753332 h 5322895"/>
              <a:gd name="connsiteX6" fmla="*/ 12192000 w 12192000"/>
              <a:gd name="connsiteY6" fmla="*/ 4806077 h 5322895"/>
              <a:gd name="connsiteX7" fmla="*/ 11957522 w 12192000"/>
              <a:gd name="connsiteY7" fmla="*/ 4849979 h 5322895"/>
              <a:gd name="connsiteX8" fmla="*/ 11679973 w 12192000"/>
              <a:gd name="connsiteY8" fmla="*/ 4899723 h 5322895"/>
              <a:gd name="connsiteX9" fmla="*/ 11401197 w 12192000"/>
              <a:gd name="connsiteY9" fmla="*/ 4948416 h 5322895"/>
              <a:gd name="connsiteX10" fmla="*/ 11121192 w 12192000"/>
              <a:gd name="connsiteY10" fmla="*/ 4990102 h 5322895"/>
              <a:gd name="connsiteX11" fmla="*/ 10842416 w 12192000"/>
              <a:gd name="connsiteY11" fmla="*/ 5032139 h 5322895"/>
              <a:gd name="connsiteX12" fmla="*/ 10562411 w 12192000"/>
              <a:gd name="connsiteY12" fmla="*/ 5071374 h 5322895"/>
              <a:gd name="connsiteX13" fmla="*/ 10286091 w 12192000"/>
              <a:gd name="connsiteY13" fmla="*/ 5105003 h 5322895"/>
              <a:gd name="connsiteX14" fmla="*/ 10006086 w 12192000"/>
              <a:gd name="connsiteY14" fmla="*/ 5136881 h 5322895"/>
              <a:gd name="connsiteX15" fmla="*/ 9727310 w 12192000"/>
              <a:gd name="connsiteY15" fmla="*/ 5165957 h 5322895"/>
              <a:gd name="connsiteX16" fmla="*/ 9453445 w 12192000"/>
              <a:gd name="connsiteY16" fmla="*/ 5191179 h 5322895"/>
              <a:gd name="connsiteX17" fmla="*/ 9175897 w 12192000"/>
              <a:gd name="connsiteY17" fmla="*/ 5216401 h 5322895"/>
              <a:gd name="connsiteX18" fmla="*/ 8902033 w 12192000"/>
              <a:gd name="connsiteY18" fmla="*/ 5237420 h 5322895"/>
              <a:gd name="connsiteX19" fmla="*/ 8628169 w 12192000"/>
              <a:gd name="connsiteY19" fmla="*/ 5253884 h 5322895"/>
              <a:gd name="connsiteX20" fmla="*/ 8355533 w 12192000"/>
              <a:gd name="connsiteY20" fmla="*/ 5271050 h 5322895"/>
              <a:gd name="connsiteX21" fmla="*/ 8085353 w 12192000"/>
              <a:gd name="connsiteY21" fmla="*/ 5285412 h 5322895"/>
              <a:gd name="connsiteX22" fmla="*/ 7817629 w 12192000"/>
              <a:gd name="connsiteY22" fmla="*/ 5295571 h 5322895"/>
              <a:gd name="connsiteX23" fmla="*/ 7549905 w 12192000"/>
              <a:gd name="connsiteY23" fmla="*/ 5304329 h 5322895"/>
              <a:gd name="connsiteX24" fmla="*/ 7284638 w 12192000"/>
              <a:gd name="connsiteY24" fmla="*/ 5312736 h 5322895"/>
              <a:gd name="connsiteX25" fmla="*/ 7023055 w 12192000"/>
              <a:gd name="connsiteY25" fmla="*/ 5316590 h 5322895"/>
              <a:gd name="connsiteX26" fmla="*/ 6761472 w 12192000"/>
              <a:gd name="connsiteY26" fmla="*/ 5320793 h 5322895"/>
              <a:gd name="connsiteX27" fmla="*/ 6503573 w 12192000"/>
              <a:gd name="connsiteY27" fmla="*/ 5322895 h 5322895"/>
              <a:gd name="connsiteX28" fmla="*/ 6248130 w 12192000"/>
              <a:gd name="connsiteY28" fmla="*/ 5320793 h 5322895"/>
              <a:gd name="connsiteX29" fmla="*/ 5995144 w 12192000"/>
              <a:gd name="connsiteY29" fmla="*/ 5320793 h 5322895"/>
              <a:gd name="connsiteX30" fmla="*/ 5744613 w 12192000"/>
              <a:gd name="connsiteY30" fmla="*/ 5316590 h 5322895"/>
              <a:gd name="connsiteX31" fmla="*/ 5498995 w 12192000"/>
              <a:gd name="connsiteY31" fmla="*/ 5310284 h 5322895"/>
              <a:gd name="connsiteX32" fmla="*/ 5255834 w 12192000"/>
              <a:gd name="connsiteY32" fmla="*/ 5304329 h 5322895"/>
              <a:gd name="connsiteX33" fmla="*/ 5017584 w 12192000"/>
              <a:gd name="connsiteY33" fmla="*/ 5297673 h 5322895"/>
              <a:gd name="connsiteX34" fmla="*/ 4780562 w 12192000"/>
              <a:gd name="connsiteY34" fmla="*/ 5287514 h 5322895"/>
              <a:gd name="connsiteX35" fmla="*/ 4547227 w 12192000"/>
              <a:gd name="connsiteY35" fmla="*/ 5276654 h 5322895"/>
              <a:gd name="connsiteX36" fmla="*/ 4318800 w 12192000"/>
              <a:gd name="connsiteY36" fmla="*/ 5266846 h 5322895"/>
              <a:gd name="connsiteX37" fmla="*/ 3873004 w 12192000"/>
              <a:gd name="connsiteY37" fmla="*/ 5239171 h 5322895"/>
              <a:gd name="connsiteX38" fmla="*/ 3445628 w 12192000"/>
              <a:gd name="connsiteY38" fmla="*/ 5209746 h 5322895"/>
              <a:gd name="connsiteX39" fmla="*/ 3035446 w 12192000"/>
              <a:gd name="connsiteY39" fmla="*/ 5178918 h 5322895"/>
              <a:gd name="connsiteX40" fmla="*/ 2647370 w 12192000"/>
              <a:gd name="connsiteY40" fmla="*/ 5144939 h 5322895"/>
              <a:gd name="connsiteX41" fmla="*/ 2276487 w 12192000"/>
              <a:gd name="connsiteY41" fmla="*/ 5109557 h 5322895"/>
              <a:gd name="connsiteX42" fmla="*/ 1932621 w 12192000"/>
              <a:gd name="connsiteY42" fmla="*/ 5071374 h 5322895"/>
              <a:gd name="connsiteX43" fmla="*/ 1609634 w 12192000"/>
              <a:gd name="connsiteY43" fmla="*/ 5033891 h 5322895"/>
              <a:gd name="connsiteX44" fmla="*/ 1312435 w 12192000"/>
              <a:gd name="connsiteY44" fmla="*/ 4996408 h 5322895"/>
              <a:gd name="connsiteX45" fmla="*/ 1039799 w 12192000"/>
              <a:gd name="connsiteY45" fmla="*/ 4961027 h 5322895"/>
              <a:gd name="connsiteX46" fmla="*/ 797865 w 12192000"/>
              <a:gd name="connsiteY46" fmla="*/ 4927397 h 5322895"/>
              <a:gd name="connsiteX47" fmla="*/ 579265 w 12192000"/>
              <a:gd name="connsiteY47" fmla="*/ 4895519 h 5322895"/>
              <a:gd name="connsiteX48" fmla="*/ 395052 w 12192000"/>
              <a:gd name="connsiteY48" fmla="*/ 4868896 h 5322895"/>
              <a:gd name="connsiteX49" fmla="*/ 240312 w 12192000"/>
              <a:gd name="connsiteY49" fmla="*/ 4843673 h 5322895"/>
              <a:gd name="connsiteX50" fmla="*/ 27853 w 12192000"/>
              <a:gd name="connsiteY50" fmla="*/ 4807592 h 5322895"/>
              <a:gd name="connsiteX51" fmla="*/ 0 w 12192000"/>
              <a:gd name="connsiteY51" fmla="*/ 4802879 h 5322895"/>
              <a:gd name="connsiteX52" fmla="*/ 0 w 12192000"/>
              <a:gd name="connsiteY52" fmla="*/ 3753332 h 5322895"/>
              <a:gd name="connsiteX53" fmla="*/ 0 w 12192000"/>
              <a:gd name="connsiteY53" fmla="*/ 3571886 h 5322895"/>
              <a:gd name="connsiteX54" fmla="*/ 0 w 12192000"/>
              <a:gd name="connsiteY54" fmla="*/ 471948 h 5322895"/>
              <a:gd name="connsiteX55" fmla="*/ 0 w 12192000"/>
              <a:gd name="connsiteY55" fmla="*/ 213719 h 532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000" h="5322895">
                <a:moveTo>
                  <a:pt x="0" y="0"/>
                </a:moveTo>
                <a:lnTo>
                  <a:pt x="12192000" y="0"/>
                </a:lnTo>
                <a:lnTo>
                  <a:pt x="12192000" y="213719"/>
                </a:lnTo>
                <a:lnTo>
                  <a:pt x="12192000" y="471948"/>
                </a:lnTo>
                <a:lnTo>
                  <a:pt x="12192000" y="3571886"/>
                </a:lnTo>
                <a:lnTo>
                  <a:pt x="12192000" y="3753332"/>
                </a:lnTo>
                <a:lnTo>
                  <a:pt x="12192000" y="4806077"/>
                </a:lnTo>
                <a:lnTo>
                  <a:pt x="11957522" y="4849979"/>
                </a:lnTo>
                <a:lnTo>
                  <a:pt x="11679973" y="4899723"/>
                </a:lnTo>
                <a:lnTo>
                  <a:pt x="11401197" y="4948416"/>
                </a:lnTo>
                <a:lnTo>
                  <a:pt x="11121192" y="4990102"/>
                </a:lnTo>
                <a:lnTo>
                  <a:pt x="10842416" y="5032139"/>
                </a:lnTo>
                <a:lnTo>
                  <a:pt x="10562411" y="5071374"/>
                </a:lnTo>
                <a:lnTo>
                  <a:pt x="10286091" y="5105003"/>
                </a:lnTo>
                <a:lnTo>
                  <a:pt x="10006086" y="5136881"/>
                </a:lnTo>
                <a:lnTo>
                  <a:pt x="9727310" y="5165957"/>
                </a:lnTo>
                <a:lnTo>
                  <a:pt x="9453445" y="5191179"/>
                </a:lnTo>
                <a:lnTo>
                  <a:pt x="9175897" y="5216401"/>
                </a:lnTo>
                <a:lnTo>
                  <a:pt x="8902033" y="5237420"/>
                </a:lnTo>
                <a:lnTo>
                  <a:pt x="8628169" y="5253884"/>
                </a:lnTo>
                <a:lnTo>
                  <a:pt x="8355533" y="5271050"/>
                </a:lnTo>
                <a:lnTo>
                  <a:pt x="8085353" y="5285412"/>
                </a:lnTo>
                <a:lnTo>
                  <a:pt x="7817629" y="5295571"/>
                </a:lnTo>
                <a:lnTo>
                  <a:pt x="7549905" y="5304329"/>
                </a:lnTo>
                <a:lnTo>
                  <a:pt x="7284638" y="5312736"/>
                </a:lnTo>
                <a:lnTo>
                  <a:pt x="7023055" y="5316590"/>
                </a:lnTo>
                <a:lnTo>
                  <a:pt x="6761472" y="5320793"/>
                </a:lnTo>
                <a:lnTo>
                  <a:pt x="6503573" y="5322895"/>
                </a:lnTo>
                <a:lnTo>
                  <a:pt x="6248130" y="5320793"/>
                </a:lnTo>
                <a:lnTo>
                  <a:pt x="5995144" y="5320793"/>
                </a:lnTo>
                <a:lnTo>
                  <a:pt x="5744613" y="5316590"/>
                </a:lnTo>
                <a:lnTo>
                  <a:pt x="5498995" y="5310284"/>
                </a:lnTo>
                <a:lnTo>
                  <a:pt x="5255834" y="5304329"/>
                </a:lnTo>
                <a:lnTo>
                  <a:pt x="5017584" y="5297673"/>
                </a:lnTo>
                <a:lnTo>
                  <a:pt x="4780562" y="5287514"/>
                </a:lnTo>
                <a:lnTo>
                  <a:pt x="4547227" y="5276654"/>
                </a:lnTo>
                <a:lnTo>
                  <a:pt x="4318800" y="5266846"/>
                </a:lnTo>
                <a:lnTo>
                  <a:pt x="3873004" y="5239171"/>
                </a:lnTo>
                <a:lnTo>
                  <a:pt x="3445628" y="5209746"/>
                </a:lnTo>
                <a:lnTo>
                  <a:pt x="3035446" y="5178918"/>
                </a:lnTo>
                <a:lnTo>
                  <a:pt x="2647370" y="5144939"/>
                </a:lnTo>
                <a:lnTo>
                  <a:pt x="2276487" y="5109557"/>
                </a:lnTo>
                <a:lnTo>
                  <a:pt x="1932621" y="5071374"/>
                </a:lnTo>
                <a:lnTo>
                  <a:pt x="1609634" y="5033891"/>
                </a:lnTo>
                <a:lnTo>
                  <a:pt x="1312435" y="4996408"/>
                </a:lnTo>
                <a:lnTo>
                  <a:pt x="1039799" y="4961027"/>
                </a:lnTo>
                <a:lnTo>
                  <a:pt x="797865" y="4927397"/>
                </a:lnTo>
                <a:lnTo>
                  <a:pt x="579265" y="4895519"/>
                </a:lnTo>
                <a:lnTo>
                  <a:pt x="395052" y="4868896"/>
                </a:lnTo>
                <a:lnTo>
                  <a:pt x="240312" y="4843673"/>
                </a:lnTo>
                <a:lnTo>
                  <a:pt x="27853" y="4807592"/>
                </a:lnTo>
                <a:lnTo>
                  <a:pt x="0" y="4802879"/>
                </a:lnTo>
                <a:lnTo>
                  <a:pt x="0" y="3753332"/>
                </a:lnTo>
                <a:lnTo>
                  <a:pt x="0" y="3571886"/>
                </a:lnTo>
                <a:lnTo>
                  <a:pt x="0" y="471948"/>
                </a:lnTo>
                <a:lnTo>
                  <a:pt x="0" y="213719"/>
                </a:lnTo>
                <a:close/>
              </a:path>
            </a:pathLst>
          </a:custGeom>
          <a:ln w="44450">
            <a:gradFill>
              <a:gsLst>
                <a:gs pos="0">
                  <a:schemeClr val="bg2">
                    <a:alpha val="65000"/>
                  </a:schemeClr>
                </a:gs>
                <a:gs pos="98000">
                  <a:schemeClr val="bg2">
                    <a:lumMod val="75000"/>
                    <a:alpha val="55000"/>
                  </a:schemeClr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BB81AC-3466-033A-006C-4134B270E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012" y="865974"/>
            <a:ext cx="8676222" cy="364382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b="0" i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6. Patience</a:t>
            </a:r>
          </a:p>
        </p:txBody>
      </p:sp>
    </p:spTree>
    <p:extLst>
      <p:ext uri="{BB962C8B-B14F-4D97-AF65-F5344CB8AC3E}">
        <p14:creationId xmlns:p14="http://schemas.microsoft.com/office/powerpoint/2010/main" val="2355994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06ABAF8-A5F0-4E99-AB6D-67BFBB982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3F05B7-6539-A148-D451-4953FFA6B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106" y="609600"/>
            <a:ext cx="336913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b="0" i="0">
                <a:gradFill flip="none" rotWithShape="1">
                  <a:gsLst>
                    <a:gs pos="0">
                      <a:sysClr val="window" lastClr="FFFFFF"/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Dunning-Kreger Effect</a:t>
            </a:r>
          </a:p>
        </p:txBody>
      </p: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5F7833E7-6A14-4F78-A2DD-5640A4F6C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8290" y="620720"/>
            <a:ext cx="6884079" cy="5597200"/>
          </a:xfrm>
          <a:prstGeom prst="roundRect">
            <a:avLst>
              <a:gd name="adj" fmla="val 3812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87CD7DBE-D8D7-AB6F-B337-1313EFAC29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544" y="1490598"/>
            <a:ext cx="5915570" cy="385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340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C33ED-B81C-0242-A097-05E9D2929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/>
              <a:t>Step back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BAC82C0-BC13-CD4F-0394-335BA3BFB9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8960381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577203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wearing a hat and glasses&#10;&#10;Description automatically generated with medium confidence">
            <a:extLst>
              <a:ext uri="{FF2B5EF4-FFF2-40B4-BE49-F238E27FC236}">
                <a16:creationId xmlns:a16="http://schemas.microsoft.com/office/drawing/2014/main" id="{98653F9D-52E9-4D7A-A191-DB316817C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0348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62164E-4528-40DB-BC26-D6DDE216A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rgbClr val="363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F30007FA-C6A2-43A0-8045-7016AEF81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322895"/>
          </a:xfrm>
          <a:custGeom>
            <a:avLst/>
            <a:gdLst>
              <a:gd name="connsiteX0" fmla="*/ 0 w 12192000"/>
              <a:gd name="connsiteY0" fmla="*/ 0 h 5322895"/>
              <a:gd name="connsiteX1" fmla="*/ 12192000 w 12192000"/>
              <a:gd name="connsiteY1" fmla="*/ 0 h 5322895"/>
              <a:gd name="connsiteX2" fmla="*/ 12192000 w 12192000"/>
              <a:gd name="connsiteY2" fmla="*/ 213719 h 5322895"/>
              <a:gd name="connsiteX3" fmla="*/ 12192000 w 12192000"/>
              <a:gd name="connsiteY3" fmla="*/ 471948 h 5322895"/>
              <a:gd name="connsiteX4" fmla="*/ 12192000 w 12192000"/>
              <a:gd name="connsiteY4" fmla="*/ 3571886 h 5322895"/>
              <a:gd name="connsiteX5" fmla="*/ 12192000 w 12192000"/>
              <a:gd name="connsiteY5" fmla="*/ 3753332 h 5322895"/>
              <a:gd name="connsiteX6" fmla="*/ 12192000 w 12192000"/>
              <a:gd name="connsiteY6" fmla="*/ 4806077 h 5322895"/>
              <a:gd name="connsiteX7" fmla="*/ 11957522 w 12192000"/>
              <a:gd name="connsiteY7" fmla="*/ 4849979 h 5322895"/>
              <a:gd name="connsiteX8" fmla="*/ 11679973 w 12192000"/>
              <a:gd name="connsiteY8" fmla="*/ 4899723 h 5322895"/>
              <a:gd name="connsiteX9" fmla="*/ 11401197 w 12192000"/>
              <a:gd name="connsiteY9" fmla="*/ 4948416 h 5322895"/>
              <a:gd name="connsiteX10" fmla="*/ 11121192 w 12192000"/>
              <a:gd name="connsiteY10" fmla="*/ 4990102 h 5322895"/>
              <a:gd name="connsiteX11" fmla="*/ 10842416 w 12192000"/>
              <a:gd name="connsiteY11" fmla="*/ 5032139 h 5322895"/>
              <a:gd name="connsiteX12" fmla="*/ 10562411 w 12192000"/>
              <a:gd name="connsiteY12" fmla="*/ 5071374 h 5322895"/>
              <a:gd name="connsiteX13" fmla="*/ 10286091 w 12192000"/>
              <a:gd name="connsiteY13" fmla="*/ 5105003 h 5322895"/>
              <a:gd name="connsiteX14" fmla="*/ 10006086 w 12192000"/>
              <a:gd name="connsiteY14" fmla="*/ 5136881 h 5322895"/>
              <a:gd name="connsiteX15" fmla="*/ 9727310 w 12192000"/>
              <a:gd name="connsiteY15" fmla="*/ 5165957 h 5322895"/>
              <a:gd name="connsiteX16" fmla="*/ 9453445 w 12192000"/>
              <a:gd name="connsiteY16" fmla="*/ 5191179 h 5322895"/>
              <a:gd name="connsiteX17" fmla="*/ 9175897 w 12192000"/>
              <a:gd name="connsiteY17" fmla="*/ 5216401 h 5322895"/>
              <a:gd name="connsiteX18" fmla="*/ 8902033 w 12192000"/>
              <a:gd name="connsiteY18" fmla="*/ 5237420 h 5322895"/>
              <a:gd name="connsiteX19" fmla="*/ 8628169 w 12192000"/>
              <a:gd name="connsiteY19" fmla="*/ 5253884 h 5322895"/>
              <a:gd name="connsiteX20" fmla="*/ 8355533 w 12192000"/>
              <a:gd name="connsiteY20" fmla="*/ 5271050 h 5322895"/>
              <a:gd name="connsiteX21" fmla="*/ 8085353 w 12192000"/>
              <a:gd name="connsiteY21" fmla="*/ 5285412 h 5322895"/>
              <a:gd name="connsiteX22" fmla="*/ 7817629 w 12192000"/>
              <a:gd name="connsiteY22" fmla="*/ 5295571 h 5322895"/>
              <a:gd name="connsiteX23" fmla="*/ 7549905 w 12192000"/>
              <a:gd name="connsiteY23" fmla="*/ 5304329 h 5322895"/>
              <a:gd name="connsiteX24" fmla="*/ 7284638 w 12192000"/>
              <a:gd name="connsiteY24" fmla="*/ 5312736 h 5322895"/>
              <a:gd name="connsiteX25" fmla="*/ 7023055 w 12192000"/>
              <a:gd name="connsiteY25" fmla="*/ 5316590 h 5322895"/>
              <a:gd name="connsiteX26" fmla="*/ 6761472 w 12192000"/>
              <a:gd name="connsiteY26" fmla="*/ 5320793 h 5322895"/>
              <a:gd name="connsiteX27" fmla="*/ 6503573 w 12192000"/>
              <a:gd name="connsiteY27" fmla="*/ 5322895 h 5322895"/>
              <a:gd name="connsiteX28" fmla="*/ 6248130 w 12192000"/>
              <a:gd name="connsiteY28" fmla="*/ 5320793 h 5322895"/>
              <a:gd name="connsiteX29" fmla="*/ 5995144 w 12192000"/>
              <a:gd name="connsiteY29" fmla="*/ 5320793 h 5322895"/>
              <a:gd name="connsiteX30" fmla="*/ 5744613 w 12192000"/>
              <a:gd name="connsiteY30" fmla="*/ 5316590 h 5322895"/>
              <a:gd name="connsiteX31" fmla="*/ 5498995 w 12192000"/>
              <a:gd name="connsiteY31" fmla="*/ 5310284 h 5322895"/>
              <a:gd name="connsiteX32" fmla="*/ 5255834 w 12192000"/>
              <a:gd name="connsiteY32" fmla="*/ 5304329 h 5322895"/>
              <a:gd name="connsiteX33" fmla="*/ 5017584 w 12192000"/>
              <a:gd name="connsiteY33" fmla="*/ 5297673 h 5322895"/>
              <a:gd name="connsiteX34" fmla="*/ 4780562 w 12192000"/>
              <a:gd name="connsiteY34" fmla="*/ 5287514 h 5322895"/>
              <a:gd name="connsiteX35" fmla="*/ 4547227 w 12192000"/>
              <a:gd name="connsiteY35" fmla="*/ 5276654 h 5322895"/>
              <a:gd name="connsiteX36" fmla="*/ 4318800 w 12192000"/>
              <a:gd name="connsiteY36" fmla="*/ 5266846 h 5322895"/>
              <a:gd name="connsiteX37" fmla="*/ 3873004 w 12192000"/>
              <a:gd name="connsiteY37" fmla="*/ 5239171 h 5322895"/>
              <a:gd name="connsiteX38" fmla="*/ 3445628 w 12192000"/>
              <a:gd name="connsiteY38" fmla="*/ 5209746 h 5322895"/>
              <a:gd name="connsiteX39" fmla="*/ 3035446 w 12192000"/>
              <a:gd name="connsiteY39" fmla="*/ 5178918 h 5322895"/>
              <a:gd name="connsiteX40" fmla="*/ 2647370 w 12192000"/>
              <a:gd name="connsiteY40" fmla="*/ 5144939 h 5322895"/>
              <a:gd name="connsiteX41" fmla="*/ 2276487 w 12192000"/>
              <a:gd name="connsiteY41" fmla="*/ 5109557 h 5322895"/>
              <a:gd name="connsiteX42" fmla="*/ 1932621 w 12192000"/>
              <a:gd name="connsiteY42" fmla="*/ 5071374 h 5322895"/>
              <a:gd name="connsiteX43" fmla="*/ 1609634 w 12192000"/>
              <a:gd name="connsiteY43" fmla="*/ 5033891 h 5322895"/>
              <a:gd name="connsiteX44" fmla="*/ 1312435 w 12192000"/>
              <a:gd name="connsiteY44" fmla="*/ 4996408 h 5322895"/>
              <a:gd name="connsiteX45" fmla="*/ 1039799 w 12192000"/>
              <a:gd name="connsiteY45" fmla="*/ 4961027 h 5322895"/>
              <a:gd name="connsiteX46" fmla="*/ 797865 w 12192000"/>
              <a:gd name="connsiteY46" fmla="*/ 4927397 h 5322895"/>
              <a:gd name="connsiteX47" fmla="*/ 579265 w 12192000"/>
              <a:gd name="connsiteY47" fmla="*/ 4895519 h 5322895"/>
              <a:gd name="connsiteX48" fmla="*/ 395052 w 12192000"/>
              <a:gd name="connsiteY48" fmla="*/ 4868896 h 5322895"/>
              <a:gd name="connsiteX49" fmla="*/ 240312 w 12192000"/>
              <a:gd name="connsiteY49" fmla="*/ 4843673 h 5322895"/>
              <a:gd name="connsiteX50" fmla="*/ 27853 w 12192000"/>
              <a:gd name="connsiteY50" fmla="*/ 4807592 h 5322895"/>
              <a:gd name="connsiteX51" fmla="*/ 0 w 12192000"/>
              <a:gd name="connsiteY51" fmla="*/ 4802879 h 5322895"/>
              <a:gd name="connsiteX52" fmla="*/ 0 w 12192000"/>
              <a:gd name="connsiteY52" fmla="*/ 3753332 h 5322895"/>
              <a:gd name="connsiteX53" fmla="*/ 0 w 12192000"/>
              <a:gd name="connsiteY53" fmla="*/ 3571886 h 5322895"/>
              <a:gd name="connsiteX54" fmla="*/ 0 w 12192000"/>
              <a:gd name="connsiteY54" fmla="*/ 471948 h 5322895"/>
              <a:gd name="connsiteX55" fmla="*/ 0 w 12192000"/>
              <a:gd name="connsiteY55" fmla="*/ 213719 h 532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000" h="5322895">
                <a:moveTo>
                  <a:pt x="0" y="0"/>
                </a:moveTo>
                <a:lnTo>
                  <a:pt x="12192000" y="0"/>
                </a:lnTo>
                <a:lnTo>
                  <a:pt x="12192000" y="213719"/>
                </a:lnTo>
                <a:lnTo>
                  <a:pt x="12192000" y="471948"/>
                </a:lnTo>
                <a:lnTo>
                  <a:pt x="12192000" y="3571886"/>
                </a:lnTo>
                <a:lnTo>
                  <a:pt x="12192000" y="3753332"/>
                </a:lnTo>
                <a:lnTo>
                  <a:pt x="12192000" y="4806077"/>
                </a:lnTo>
                <a:lnTo>
                  <a:pt x="11957522" y="4849979"/>
                </a:lnTo>
                <a:lnTo>
                  <a:pt x="11679973" y="4899723"/>
                </a:lnTo>
                <a:lnTo>
                  <a:pt x="11401197" y="4948416"/>
                </a:lnTo>
                <a:lnTo>
                  <a:pt x="11121192" y="4990102"/>
                </a:lnTo>
                <a:lnTo>
                  <a:pt x="10842416" y="5032139"/>
                </a:lnTo>
                <a:lnTo>
                  <a:pt x="10562411" y="5071374"/>
                </a:lnTo>
                <a:lnTo>
                  <a:pt x="10286091" y="5105003"/>
                </a:lnTo>
                <a:lnTo>
                  <a:pt x="10006086" y="5136881"/>
                </a:lnTo>
                <a:lnTo>
                  <a:pt x="9727310" y="5165957"/>
                </a:lnTo>
                <a:lnTo>
                  <a:pt x="9453445" y="5191179"/>
                </a:lnTo>
                <a:lnTo>
                  <a:pt x="9175897" y="5216401"/>
                </a:lnTo>
                <a:lnTo>
                  <a:pt x="8902033" y="5237420"/>
                </a:lnTo>
                <a:lnTo>
                  <a:pt x="8628169" y="5253884"/>
                </a:lnTo>
                <a:lnTo>
                  <a:pt x="8355533" y="5271050"/>
                </a:lnTo>
                <a:lnTo>
                  <a:pt x="8085353" y="5285412"/>
                </a:lnTo>
                <a:lnTo>
                  <a:pt x="7817629" y="5295571"/>
                </a:lnTo>
                <a:lnTo>
                  <a:pt x="7549905" y="5304329"/>
                </a:lnTo>
                <a:lnTo>
                  <a:pt x="7284638" y="5312736"/>
                </a:lnTo>
                <a:lnTo>
                  <a:pt x="7023055" y="5316590"/>
                </a:lnTo>
                <a:lnTo>
                  <a:pt x="6761472" y="5320793"/>
                </a:lnTo>
                <a:lnTo>
                  <a:pt x="6503573" y="5322895"/>
                </a:lnTo>
                <a:lnTo>
                  <a:pt x="6248130" y="5320793"/>
                </a:lnTo>
                <a:lnTo>
                  <a:pt x="5995144" y="5320793"/>
                </a:lnTo>
                <a:lnTo>
                  <a:pt x="5744613" y="5316590"/>
                </a:lnTo>
                <a:lnTo>
                  <a:pt x="5498995" y="5310284"/>
                </a:lnTo>
                <a:lnTo>
                  <a:pt x="5255834" y="5304329"/>
                </a:lnTo>
                <a:lnTo>
                  <a:pt x="5017584" y="5297673"/>
                </a:lnTo>
                <a:lnTo>
                  <a:pt x="4780562" y="5287514"/>
                </a:lnTo>
                <a:lnTo>
                  <a:pt x="4547227" y="5276654"/>
                </a:lnTo>
                <a:lnTo>
                  <a:pt x="4318800" y="5266846"/>
                </a:lnTo>
                <a:lnTo>
                  <a:pt x="3873004" y="5239171"/>
                </a:lnTo>
                <a:lnTo>
                  <a:pt x="3445628" y="5209746"/>
                </a:lnTo>
                <a:lnTo>
                  <a:pt x="3035446" y="5178918"/>
                </a:lnTo>
                <a:lnTo>
                  <a:pt x="2647370" y="5144939"/>
                </a:lnTo>
                <a:lnTo>
                  <a:pt x="2276487" y="5109557"/>
                </a:lnTo>
                <a:lnTo>
                  <a:pt x="1932621" y="5071374"/>
                </a:lnTo>
                <a:lnTo>
                  <a:pt x="1609634" y="5033891"/>
                </a:lnTo>
                <a:lnTo>
                  <a:pt x="1312435" y="4996408"/>
                </a:lnTo>
                <a:lnTo>
                  <a:pt x="1039799" y="4961027"/>
                </a:lnTo>
                <a:lnTo>
                  <a:pt x="797865" y="4927397"/>
                </a:lnTo>
                <a:lnTo>
                  <a:pt x="579265" y="4895519"/>
                </a:lnTo>
                <a:lnTo>
                  <a:pt x="395052" y="4868896"/>
                </a:lnTo>
                <a:lnTo>
                  <a:pt x="240312" y="4843673"/>
                </a:lnTo>
                <a:lnTo>
                  <a:pt x="27853" y="4807592"/>
                </a:lnTo>
                <a:lnTo>
                  <a:pt x="0" y="4802879"/>
                </a:lnTo>
                <a:lnTo>
                  <a:pt x="0" y="3753332"/>
                </a:lnTo>
                <a:lnTo>
                  <a:pt x="0" y="3571886"/>
                </a:lnTo>
                <a:lnTo>
                  <a:pt x="0" y="471948"/>
                </a:lnTo>
                <a:lnTo>
                  <a:pt x="0" y="213719"/>
                </a:lnTo>
                <a:close/>
              </a:path>
            </a:pathLst>
          </a:custGeom>
          <a:ln w="44450">
            <a:gradFill>
              <a:gsLst>
                <a:gs pos="0">
                  <a:schemeClr val="bg2">
                    <a:alpha val="65000"/>
                  </a:schemeClr>
                </a:gs>
                <a:gs pos="98000">
                  <a:schemeClr val="bg2">
                    <a:lumMod val="75000"/>
                    <a:alpha val="55000"/>
                  </a:schemeClr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A3B651-6318-2818-840E-9EB6C713B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012" y="865974"/>
            <a:ext cx="8676222" cy="364382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b="0" i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So where do we go from here?</a:t>
            </a:r>
          </a:p>
        </p:txBody>
      </p:sp>
    </p:spTree>
    <p:extLst>
      <p:ext uri="{BB962C8B-B14F-4D97-AF65-F5344CB8AC3E}">
        <p14:creationId xmlns:p14="http://schemas.microsoft.com/office/powerpoint/2010/main" val="341940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72111-795D-3E0D-5E0E-CB1621B73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599"/>
            <a:ext cx="6132446" cy="2009775"/>
          </a:xfrm>
        </p:spPr>
        <p:txBody>
          <a:bodyPr>
            <a:normAutofit/>
          </a:bodyPr>
          <a:lstStyle/>
          <a:p>
            <a:pPr algn="ctr"/>
            <a:r>
              <a:rPr lang="en-US" i="1">
                <a:latin typeface="Century Gothic" panose="020B0502020202020204" pitchFamily="34" charset="0"/>
              </a:rPr>
              <a:t>THANKS FOR COMING</a:t>
            </a:r>
          </a:p>
        </p:txBody>
      </p:sp>
      <p:pic>
        <p:nvPicPr>
          <p:cNvPr id="7" name="Picture 6" descr="A book next to a phone and a tablet&#10;&#10;Description automatically generated">
            <a:extLst>
              <a:ext uri="{FF2B5EF4-FFF2-40B4-BE49-F238E27FC236}">
                <a16:creationId xmlns:a16="http://schemas.microsoft.com/office/drawing/2014/main" id="{5304FB0D-C7D7-ED66-C2D4-AEC029943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-54213"/>
            <a:ext cx="7135430" cy="4049357"/>
          </a:xfrm>
          <a:custGeom>
            <a:avLst/>
            <a:gdLst/>
            <a:ahLst/>
            <a:cxnLst/>
            <a:rect l="l" t="t" r="r" b="b"/>
            <a:pathLst>
              <a:path w="3416888" h="2057399">
                <a:moveTo>
                  <a:pt x="120172" y="0"/>
                </a:moveTo>
                <a:lnTo>
                  <a:pt x="3296716" y="0"/>
                </a:lnTo>
                <a:cubicBezTo>
                  <a:pt x="3363085" y="0"/>
                  <a:pt x="3416888" y="53803"/>
                  <a:pt x="3416888" y="120172"/>
                </a:cubicBezTo>
                <a:lnTo>
                  <a:pt x="3416888" y="2057399"/>
                </a:lnTo>
                <a:lnTo>
                  <a:pt x="0" y="2057399"/>
                </a:lnTo>
                <a:lnTo>
                  <a:pt x="0" y="120172"/>
                </a:lnTo>
                <a:cubicBezTo>
                  <a:pt x="0" y="53803"/>
                  <a:pt x="53803" y="0"/>
                  <a:pt x="120172" y="0"/>
                </a:cubicBezTo>
                <a:close/>
              </a:path>
            </a:pathLst>
          </a:custGeom>
          <a:ln w="38100">
            <a:noFill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4" name="Picture 3" descr="A qr code with a few squares&#10;&#10;Description automatically generated">
            <a:extLst>
              <a:ext uri="{FF2B5EF4-FFF2-40B4-BE49-F238E27FC236}">
                <a16:creationId xmlns:a16="http://schemas.microsoft.com/office/drawing/2014/main" id="{BCDC11B7-576F-8F87-7F76-28889824AD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725" y="3799266"/>
            <a:ext cx="2518286" cy="2529094"/>
          </a:xfrm>
          <a:custGeom>
            <a:avLst/>
            <a:gdLst/>
            <a:ahLst/>
            <a:cxnLst/>
            <a:rect l="l" t="t" r="r" b="b"/>
            <a:pathLst>
              <a:path w="3416888" h="3240120">
                <a:moveTo>
                  <a:pt x="0" y="0"/>
                </a:moveTo>
                <a:lnTo>
                  <a:pt x="3416888" y="0"/>
                </a:lnTo>
                <a:lnTo>
                  <a:pt x="3416888" y="3119948"/>
                </a:lnTo>
                <a:cubicBezTo>
                  <a:pt x="3416888" y="3186317"/>
                  <a:pt x="3363085" y="3240120"/>
                  <a:pt x="3296716" y="3240120"/>
                </a:cubicBezTo>
                <a:lnTo>
                  <a:pt x="120172" y="3240120"/>
                </a:lnTo>
                <a:cubicBezTo>
                  <a:pt x="53803" y="3240120"/>
                  <a:pt x="0" y="3186317"/>
                  <a:pt x="0" y="3119948"/>
                </a:cubicBezTo>
                <a:close/>
              </a:path>
            </a:pathLst>
          </a:cu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E7B671D3-AF82-F856-50EE-55539351D4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5683770"/>
              </p:ext>
            </p:extLst>
          </p:nvPr>
        </p:nvGraphicFramePr>
        <p:xfrm>
          <a:off x="1143000" y="2774425"/>
          <a:ext cx="6132446" cy="3288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9536292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48204</TotalTime>
  <Words>1109</Words>
  <Application>Microsoft Office PowerPoint</Application>
  <PresentationFormat>Widescreen</PresentationFormat>
  <Paragraphs>188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Arial</vt:lpstr>
      <vt:lpstr>Century Gothic</vt:lpstr>
      <vt:lpstr>Open Sans</vt:lpstr>
      <vt:lpstr>Mesh</vt:lpstr>
      <vt:lpstr>Winning Strategies for the Field Training Officer</vt:lpstr>
      <vt:lpstr>About me</vt:lpstr>
      <vt:lpstr>Big Questions</vt:lpstr>
      <vt:lpstr>DOWN AND DIRTY!</vt:lpstr>
      <vt:lpstr>Let’s break all this down…</vt:lpstr>
      <vt:lpstr>1. Start with the end in mind Dr. Stephen Covey</vt:lpstr>
      <vt:lpstr>PowerPoint Presentation</vt:lpstr>
      <vt:lpstr>Is your program organized?</vt:lpstr>
      <vt:lpstr>Have a vision for where you want to go</vt:lpstr>
      <vt:lpstr>Create a Routine &amp; Schedule</vt:lpstr>
      <vt:lpstr>Program information is clear</vt:lpstr>
      <vt:lpstr>PowerPoint Presentation</vt:lpstr>
      <vt:lpstr>Legally speaking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Know AND understand your role.</vt:lpstr>
      <vt:lpstr>PowerPoint Presentation</vt:lpstr>
      <vt:lpstr>You are the FTO, not the mentor!</vt:lpstr>
      <vt:lpstr>Compare the roles</vt:lpstr>
      <vt:lpstr>Positive attitudes are contagious</vt:lpstr>
      <vt:lpstr>Be an excellent communicator</vt:lpstr>
      <vt:lpstr>PowerPoint Presentation</vt:lpstr>
      <vt:lpstr>3. Be honest and open</vt:lpstr>
      <vt:lpstr>Integrity!</vt:lpstr>
      <vt:lpstr>Let’s talk about counseling and feedback</vt:lpstr>
      <vt:lpstr>Feedback Loops</vt:lpstr>
      <vt:lpstr>Sometimes we have to so NO</vt:lpstr>
      <vt:lpstr>PowerPoint Presentation</vt:lpstr>
      <vt:lpstr>PowerPoint Presentation</vt:lpstr>
      <vt:lpstr>Understand when to teach &amp; What</vt:lpstr>
      <vt:lpstr>Have the hard conversations</vt:lpstr>
      <vt:lpstr>GRIEVING</vt:lpstr>
      <vt:lpstr>4. Realize what you are evaluating AND why.</vt:lpstr>
      <vt:lpstr>Fundamentals</vt:lpstr>
      <vt:lpstr>Let’s define our KSAs</vt:lpstr>
      <vt:lpstr>What KSAs do you want them to attain?</vt:lpstr>
      <vt:lpstr>FTO Training Matrix</vt:lpstr>
      <vt:lpstr>5. Recognize your audience</vt:lpstr>
      <vt:lpstr>PowerPoint Presentation</vt:lpstr>
      <vt:lpstr>Understand who you are training</vt:lpstr>
      <vt:lpstr>Generational Differences</vt:lpstr>
      <vt:lpstr>Culture Wars and Socio-Economic Status (SES)</vt:lpstr>
      <vt:lpstr>6. Patience</vt:lpstr>
      <vt:lpstr>Dunning-Kreger Effect</vt:lpstr>
      <vt:lpstr>Step back</vt:lpstr>
      <vt:lpstr>PowerPoint Presentation</vt:lpstr>
      <vt:lpstr>So where do we go from here?</vt:lpstr>
      <vt:lpstr>THANKS FOR COMING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SUCCESSFUL STRATEGIES FOR THE FTO</dc:title>
  <dc:creator>Marc D. Hill</dc:creator>
  <cp:lastModifiedBy>Marc D Hill</cp:lastModifiedBy>
  <cp:revision>34</cp:revision>
  <dcterms:created xsi:type="dcterms:W3CDTF">2023-01-03T16:59:55Z</dcterms:created>
  <dcterms:modified xsi:type="dcterms:W3CDTF">2023-07-17T20:20:17Z</dcterms:modified>
</cp:coreProperties>
</file>