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4"/>
  </p:sldMasterIdLst>
  <p:notesMasterIdLst>
    <p:notesMasterId r:id="rId15"/>
  </p:notesMasterIdLst>
  <p:handoutMasterIdLst>
    <p:handoutMasterId r:id="rId16"/>
  </p:handoutMasterIdLst>
  <p:sldIdLst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00FC0-9E7A-4C53-8A3B-3C3C9A736C4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8944F-81ED-4843-A3E6-D41A69087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1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122B6-E47E-4A80-A9F3-23FD10D674FE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1C5CE-222C-4659-9A99-B99FC42AF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27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82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9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9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6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1568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333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59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625"/>
            <a:ext cx="10972800" cy="16002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8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0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7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349BF3EA-1A78-4F07-BDC0-C8A1BD46119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25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lnSpc>
          <a:spcPts val="4800"/>
        </a:lnSpc>
        <a:spcBef>
          <a:spcPct val="0"/>
        </a:spcBef>
        <a:buNone/>
        <a:defRPr sz="480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828799" y="2611706"/>
            <a:ext cx="8534400" cy="12192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Relevant Data.</a:t>
            </a:r>
          </a:p>
          <a:p>
            <a:r>
              <a:rPr lang="en-US" dirty="0">
                <a:solidFill>
                  <a:schemeClr val="bg1"/>
                </a:solidFill>
              </a:rPr>
              <a:t>Real Time Results.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464" y="1242647"/>
            <a:ext cx="11029071" cy="1176996"/>
          </a:xfrm>
        </p:spPr>
        <p:txBody>
          <a:bodyPr/>
          <a:lstStyle/>
          <a:p>
            <a:r>
              <a:rPr lang="en-US" sz="7200" b="1" dirty="0">
                <a:solidFill>
                  <a:schemeClr val="bg1"/>
                </a:solidFill>
              </a:rPr>
              <a:t>RodPumpTracker.com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312" y="3830906"/>
            <a:ext cx="4463374" cy="2671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35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>
                <a:solidFill>
                  <a:schemeClr val="bg1"/>
                </a:solidFill>
              </a:rPr>
              <a:t>Contact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09132"/>
            <a:ext cx="10972800" cy="4525963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RodPumpTracker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Email: Sales@rptindustries.com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Tel: +701 214 5665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Fax: +701 355 7667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www.rptindustries.com</a:t>
            </a:r>
            <a:endParaRPr lang="en-US" sz="2000" dirty="0"/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600200"/>
            <a:ext cx="1063160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436" y="4700700"/>
            <a:ext cx="3899852" cy="2334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75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98806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About RPT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66092"/>
            <a:ext cx="10972800" cy="559190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</a:rPr>
              <a:t>RPT is a web-based program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- No software installation or maintenance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- Continual, live data collaboration between stores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- Access and enter data from any location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</a:rPr>
              <a:t>RPT offers a wide range of data entry, tracking, and analysis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- Track and chart a well’s entire history at the push of a button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- Quickly pinpoint failure rates, cost trends and more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- Build and save customized reports and charts for future use</a:t>
            </a:r>
          </a:p>
          <a:p>
            <a:pPr>
              <a:lnSpc>
                <a:spcPct val="150000"/>
              </a:lnSpc>
            </a:pPr>
            <a:r>
              <a:rPr lang="en-US" sz="3000" dirty="0">
                <a:solidFill>
                  <a:schemeClr val="bg1"/>
                </a:solidFill>
              </a:rPr>
              <a:t>Email capabilities to stay connected and share data</a:t>
            </a:r>
            <a:br>
              <a:rPr lang="en-US" sz="3000" dirty="0">
                <a:solidFill>
                  <a:schemeClr val="bg1"/>
                </a:solidFill>
              </a:rPr>
            </a:br>
            <a:endParaRPr lang="en-US" sz="3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56" y="127863"/>
            <a:ext cx="743079" cy="743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52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506438"/>
            <a:ext cx="10972800" cy="160371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Benefits of RPT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132" y="1434905"/>
            <a:ext cx="11305735" cy="527538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</a:rPr>
              <a:t>Save time and money through our ability to analyze and track failure rates, repetitive component failures, metallurgical interventions, etc.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</a:rPr>
              <a:t>Diagnose cost and failure trends to extend pump life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1366" y="5953155"/>
            <a:ext cx="5950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chemeClr val="bg1"/>
                </a:solidFill>
              </a:rPr>
              <a:t>“What gets measured gets improved”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60" y="151474"/>
            <a:ext cx="743079" cy="743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67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741" y="48713"/>
            <a:ext cx="10972800" cy="101287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Oil Well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25679"/>
            <a:ext cx="10972800" cy="4525963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Track and search any oil well’s history</a:t>
            </a:r>
          </a:p>
          <a:p>
            <a:pPr algn="ctr"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Pull up Service Reports to search past components, photos, notes and more</a:t>
            </a:r>
          </a:p>
          <a:p>
            <a:pPr algn="ctr"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View, print or email any Service Report </a:t>
            </a:r>
          </a:p>
          <a:p>
            <a:pPr algn="ctr"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Easily search and filter through results to find specific data or oil wells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887" y="3698543"/>
            <a:ext cx="8372225" cy="3050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60" y="318508"/>
            <a:ext cx="743079" cy="743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58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0033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Pump &amp; Part Inventory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991" y="1065629"/>
            <a:ext cx="10972800" cy="157909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</a:rPr>
              <a:t>Two levels of tracking pumps and parts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- Use, track and view inventoried items and their full history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91" y="2532185"/>
            <a:ext cx="6666667" cy="22285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719" y="3841334"/>
            <a:ext cx="5968681" cy="278822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60" y="322550"/>
            <a:ext cx="743079" cy="743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00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9742"/>
            <a:ext cx="10972800" cy="85980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Analysis 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761" y="1665180"/>
            <a:ext cx="7477575" cy="453386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000" dirty="0">
                <a:solidFill>
                  <a:schemeClr val="bg1"/>
                </a:solidFill>
              </a:rPr>
              <a:t>Create and run custom analysis reports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- Reports can be saved to be run weekly, monthly, etc.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- Narrow or broaden analysis results as needed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- Choose from many report criteria options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- Create as many analysis reports as needed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4442" y="6216488"/>
            <a:ext cx="65782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>
                <a:solidFill>
                  <a:schemeClr val="bg1"/>
                </a:solidFill>
              </a:rPr>
              <a:t>“Data is what drives decisions”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0421" y="1419426"/>
            <a:ext cx="3180952" cy="42952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504" y="3520609"/>
            <a:ext cx="4200000" cy="31238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60" y="323919"/>
            <a:ext cx="743079" cy="743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56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668740"/>
            <a:ext cx="10972800" cy="16002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Analysis Grid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645" y="1228301"/>
            <a:ext cx="10972800" cy="5482986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RPT’s grid system allows you to search, filter, group, sort and simplify your data</a:t>
            </a:r>
          </a:p>
          <a:p>
            <a:r>
              <a:rPr lang="en-US" dirty="0">
                <a:solidFill>
                  <a:schemeClr val="bg1"/>
                </a:solidFill>
              </a:rPr>
              <a:t>Easy to use drag-and-drop layout</a:t>
            </a:r>
          </a:p>
          <a:p>
            <a:r>
              <a:rPr lang="en-US" dirty="0">
                <a:solidFill>
                  <a:schemeClr val="bg1"/>
                </a:solidFill>
              </a:rPr>
              <a:t>Organize and add/remove field columns in the order you choose </a:t>
            </a:r>
          </a:p>
          <a:p>
            <a:r>
              <a:rPr lang="en-US" dirty="0">
                <a:solidFill>
                  <a:schemeClr val="bg1"/>
                </a:solidFill>
              </a:rPr>
              <a:t>View Service Reports, photos and notes for any well</a:t>
            </a:r>
          </a:p>
          <a:p>
            <a:r>
              <a:rPr lang="en-US" dirty="0">
                <a:solidFill>
                  <a:schemeClr val="bg1"/>
                </a:solidFill>
              </a:rPr>
              <a:t>Save useful filters for a later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date with our Memorized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Filters box</a:t>
            </a:r>
          </a:p>
          <a:p>
            <a:r>
              <a:rPr lang="en-US" dirty="0">
                <a:solidFill>
                  <a:schemeClr val="bg1"/>
                </a:solidFill>
              </a:rPr>
              <a:t>Export main grid and/or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component details</a:t>
            </a:r>
          </a:p>
          <a:p>
            <a:r>
              <a:rPr lang="en-US" dirty="0">
                <a:solidFill>
                  <a:schemeClr val="bg1"/>
                </a:solidFill>
              </a:rPr>
              <a:t>Create data charts from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your grid results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637" y="3462567"/>
            <a:ext cx="7211402" cy="31531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60" y="336801"/>
            <a:ext cx="743079" cy="743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252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373" y="3602578"/>
            <a:ext cx="3448792" cy="24634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953" y="-122831"/>
            <a:ext cx="10972800" cy="968991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Charting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179" y="963850"/>
            <a:ext cx="10972800" cy="45259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Chart trends, analyze failures and track data</a:t>
            </a:r>
          </a:p>
          <a:p>
            <a:r>
              <a:rPr lang="en-US" dirty="0">
                <a:solidFill>
                  <a:schemeClr val="bg1"/>
                </a:solidFill>
              </a:rPr>
              <a:t>Choose from a number of bar, spline, pie and line charts</a:t>
            </a:r>
          </a:p>
          <a:p>
            <a:r>
              <a:rPr lang="en-US" dirty="0">
                <a:solidFill>
                  <a:schemeClr val="bg1"/>
                </a:solidFill>
              </a:rPr>
              <a:t>Pin and save charts for later reference </a:t>
            </a:r>
          </a:p>
          <a:p>
            <a:r>
              <a:rPr lang="en-US" dirty="0">
                <a:solidFill>
                  <a:schemeClr val="bg1"/>
                </a:solidFill>
              </a:rPr>
              <a:t>Charts will automatically re-render when data is modified or filtered</a:t>
            </a:r>
          </a:p>
          <a:p>
            <a:r>
              <a:rPr lang="en-US" dirty="0">
                <a:solidFill>
                  <a:schemeClr val="bg1"/>
                </a:solidFill>
              </a:rPr>
              <a:t>Easily export, email or print charts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8519" y="3495835"/>
            <a:ext cx="3747668" cy="26769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79" y="3570182"/>
            <a:ext cx="3489154" cy="24958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56" y="127863"/>
            <a:ext cx="743079" cy="743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66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672151"/>
            <a:ext cx="10972800" cy="1600200"/>
          </a:xfrm>
        </p:spPr>
        <p:txBody>
          <a:bodyPr/>
          <a:lstStyle/>
          <a:p>
            <a:r>
              <a:rPr lang="en-US" sz="4400" dirty="0">
                <a:solidFill>
                  <a:schemeClr val="bg1"/>
                </a:solidFill>
              </a:rPr>
              <a:t>Email Capabilities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53424"/>
            <a:ext cx="10972800" cy="45259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RPT’s live, continually updated site makes it easy to connect and share with others</a:t>
            </a:r>
          </a:p>
          <a:p>
            <a:r>
              <a:rPr lang="en-US" dirty="0">
                <a:solidFill>
                  <a:schemeClr val="bg1"/>
                </a:solidFill>
              </a:rPr>
              <a:t>Manage your contacts and send emails, snapshots, charts and well information</a:t>
            </a:r>
          </a:p>
          <a:p>
            <a:r>
              <a:rPr lang="en-US" dirty="0">
                <a:solidFill>
                  <a:schemeClr val="bg1"/>
                </a:solidFill>
              </a:rPr>
              <a:t>Keep a record of past emails through our Sending History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991" y="3316406"/>
            <a:ext cx="4726328" cy="3200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01" y="3854701"/>
            <a:ext cx="5476190" cy="21238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2" y="247657"/>
            <a:ext cx="743079" cy="743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909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any background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mpany background presentation" id="{7C18907C-4901-42BD-8F2C-E63B32C9DCA3}" vid="{B4FC953D-0C69-4290-95E2-4EA0E2E67D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C3725E82E72B4785F88EADE301FDB5" ma:contentTypeVersion="6" ma:contentTypeDescription="Create a new document." ma:contentTypeScope="" ma:versionID="983c5622011889944191205d5c396489">
  <xsd:schema xmlns:xsd="http://www.w3.org/2001/XMLSchema" xmlns:xs="http://www.w3.org/2001/XMLSchema" xmlns:p="http://schemas.microsoft.com/office/2006/metadata/properties" xmlns:ns2="9a57845c-b8e2-448f-b17b-447037c7a45c" xmlns:ns3="c2b4f497-57b2-492f-a49d-0df0fdee3d2e" targetNamespace="http://schemas.microsoft.com/office/2006/metadata/properties" ma:root="true" ma:fieldsID="cd42bc9781ab8611b83e1fd43b5251df" ns2:_="" ns3:_="">
    <xsd:import namespace="9a57845c-b8e2-448f-b17b-447037c7a45c"/>
    <xsd:import namespace="c2b4f497-57b2-492f-a49d-0df0fdee3d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57845c-b8e2-448f-b17b-447037c7a4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b4f497-57b2-492f-a49d-0df0fdee3d2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A61C58-02B6-4823-9FED-E42ECB72C5BD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9a57845c-b8e2-448f-b17b-447037c7a45c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c2b4f497-57b2-492f-a49d-0df0fdee3d2e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7C93AC3-8D7F-491C-8AA2-433FA8F3C4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57845c-b8e2-448f-b17b-447037c7a45c"/>
    <ds:schemaRef ds:uri="c2b4f497-57b2-492f-a49d-0df0fdee3d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6F2220F-E5E6-4D23-84AA-883B5DEDB2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Company meeting presentation</Template>
  <TotalTime>0</TotalTime>
  <Words>297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Courier New</vt:lpstr>
      <vt:lpstr>Palatino Linotype</vt:lpstr>
      <vt:lpstr>Company background presentation</vt:lpstr>
      <vt:lpstr>RodPumpTracker.com</vt:lpstr>
      <vt:lpstr>About RPT</vt:lpstr>
      <vt:lpstr>Benefits of RPT</vt:lpstr>
      <vt:lpstr>Oil Well Information</vt:lpstr>
      <vt:lpstr>Pump &amp; Part Inventory</vt:lpstr>
      <vt:lpstr>Analysis Section</vt:lpstr>
      <vt:lpstr>Analysis Grid System</vt:lpstr>
      <vt:lpstr>Charting Data</vt:lpstr>
      <vt:lpstr>Email Capabilities </vt:lpstr>
      <vt:lpstr>Contact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2016-06-23T00:37:14Z</dcterms:created>
  <dcterms:modified xsi:type="dcterms:W3CDTF">2017-08-24T14:19:59Z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TC034605109991</vt:lpwstr>
  </property>
  <property fmtid="{D5CDD505-2E9C-101B-9397-08002B2CF9AE}" pid="3" name="ContentTypeId">
    <vt:lpwstr>0x010100F5C3725E82E72B4785F88EADE301FDB5</vt:lpwstr>
  </property>
</Properties>
</file>