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335" r:id="rId2"/>
    <p:sldId id="308" r:id="rId3"/>
    <p:sldId id="333" r:id="rId4"/>
    <p:sldId id="307" r:id="rId5"/>
    <p:sldId id="336" r:id="rId6"/>
    <p:sldId id="320" r:id="rId7"/>
    <p:sldId id="337" r:id="rId8"/>
    <p:sldId id="296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426E"/>
    <a:srgbClr val="00F26D"/>
    <a:srgbClr val="8FFFC2"/>
    <a:srgbClr val="9F8AB8"/>
    <a:srgbClr val="00F66F"/>
    <a:srgbClr val="3BF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9703E37-FD10-425D-9E3D-DB7847C67013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5A58C8B-4679-40C5-B82B-43D25F164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95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1DE1-E483-41D3-87E0-C4BEE93D4ABC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16A6-CCAB-4643-B7D3-F2931BA1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discoveryeducation.com/player/view/assetGuid/E56A90F1-41D3-409B-AB3C-696F5E685122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discoveryeducation.com/player/view/assetGuid/9B32D9C9-A3AB-4348-BD5F-054EA158007C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600" y="76200"/>
            <a:ext cx="3276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Lesson 1: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19200" y="990600"/>
            <a:ext cx="4800600" cy="715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is Energy?</a:t>
            </a:r>
            <a:endParaRPr lang="en-US" sz="5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242"/>
            <a:ext cx="9144000" cy="478535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685800"/>
            <a:ext cx="3657600" cy="56388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accent4"/>
                </a:solidFill>
              </a:rPr>
              <a:t>Energy is the ability to do work. It is the capacity or ability to cause a physical change.</a:t>
            </a:r>
          </a:p>
          <a:p>
            <a:pPr algn="l"/>
            <a:endParaRPr lang="en-US" sz="4000" b="1" dirty="0" smtClean="0">
              <a:solidFill>
                <a:srgbClr val="00B050"/>
              </a:solidFill>
            </a:endParaRPr>
          </a:p>
          <a:p>
            <a:pPr algn="l"/>
            <a:endParaRPr lang="en-US" sz="4000" b="1" dirty="0" smtClean="0">
              <a:solidFill>
                <a:srgbClr val="00B050"/>
              </a:solidFill>
            </a:endParaRPr>
          </a:p>
          <a:p>
            <a:pPr algn="l"/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594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57200"/>
            <a:ext cx="7696200" cy="1524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There are two major types </a:t>
            </a:r>
            <a:b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of energy:</a:t>
            </a:r>
          </a:p>
          <a:p>
            <a:endParaRPr lang="en-US" sz="4400" b="1" dirty="0" smtClean="0">
              <a:solidFill>
                <a:srgbClr val="00B050"/>
              </a:solidFill>
            </a:endParaRPr>
          </a:p>
          <a:p>
            <a:endParaRPr lang="en-US" sz="4400" b="1" dirty="0" smtClean="0">
              <a:solidFill>
                <a:srgbClr val="00B050"/>
              </a:solidFill>
            </a:endParaRPr>
          </a:p>
          <a:p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2133600"/>
            <a:ext cx="4724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</a:pP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Potential Energy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2209800"/>
            <a:ext cx="76962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4400" b="1" dirty="0" smtClean="0">
                <a:solidFill>
                  <a:schemeClr val="accent4"/>
                </a:solidFill>
              </a:rPr>
              <a:t>energy that is stored in an object; energy that an object has because of its position relative to other objects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2000" y="4419600"/>
            <a:ext cx="4724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en-US" sz="37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Kinetic Energy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4343400"/>
            <a:ext cx="7696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4000" b="1" dirty="0" smtClean="0">
                <a:solidFill>
                  <a:schemeClr val="accent4"/>
                </a:solidFill>
              </a:rPr>
              <a:t>energy that is doing work; the energy that an object has because of its motion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838200" y="533400"/>
            <a:ext cx="76962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800" b="1" dirty="0" smtClean="0">
                <a:solidFill>
                  <a:schemeClr val="accent4"/>
                </a:solidFill>
              </a:rPr>
              <a:t>Discovery Education Video:</a:t>
            </a:r>
          </a:p>
          <a:p>
            <a:pPr lvl="0"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00B050"/>
                </a:solidFill>
                <a:hlinkClick r:id="rId2"/>
              </a:rPr>
              <a:t>Potential and Kinetic Energy</a:t>
            </a:r>
            <a:endParaRPr lang="en-US" sz="4000" b="1" dirty="0" smtClean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38200" y="2438400"/>
            <a:ext cx="76962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</a:rPr>
              <a:t>Potential energy is stored energy, or energy of position. Kinetic energy is energy of motion. A book that has been lifted from the floor and placed on a table has stored potential energy due to gravity. A falling book, however, has kinetic energy, and the force of its impact with the ground will release energy. Likewise, the first hill of a rollercoaster should be the highest, so that the most potential energy is stored before the ride drops and potential energy is converted to kinetic energy. A battery has chemical potential energy, and its chemical energy is stored until it is connected to a circuit, where its chemical energy can be changed to electrical energy.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838200" y="1676400"/>
            <a:ext cx="76962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800" b="1" dirty="0" smtClean="0">
                <a:solidFill>
                  <a:schemeClr val="accent4"/>
                </a:solidFill>
              </a:rPr>
              <a:t>Discovery Education Video:</a:t>
            </a:r>
          </a:p>
          <a:p>
            <a:pPr lvl="0"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00B050"/>
                </a:solidFill>
                <a:hlinkClick r:id="rId2"/>
              </a:rPr>
              <a:t>Potential and Kinetic Energy</a:t>
            </a:r>
            <a:endParaRPr lang="en-US" sz="4000" b="1" dirty="0" smtClean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38200" y="3886200"/>
            <a:ext cx="7696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Potential energy is stored energy. It is the energy of position. Kinetic energy is the energy of motion.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33400"/>
            <a:ext cx="7696200" cy="16764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Energy can exist in several forms.</a:t>
            </a:r>
          </a:p>
          <a:p>
            <a:endParaRPr lang="en-US" sz="4400" b="1" dirty="0" smtClean="0">
              <a:solidFill>
                <a:srgbClr val="00B050"/>
              </a:solidFill>
            </a:endParaRPr>
          </a:p>
          <a:p>
            <a:endParaRPr lang="en-US" sz="4400" b="1" dirty="0" smtClean="0">
              <a:solidFill>
                <a:srgbClr val="00B050"/>
              </a:solidFill>
            </a:endParaRPr>
          </a:p>
          <a:p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0" y="2286000"/>
            <a:ext cx="47244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Electrical Energy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Heat Energy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 Energy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Sound Energy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4400" b="1" dirty="0" smtClean="0">
                <a:solidFill>
                  <a:srgbClr val="56426E"/>
                </a:solidFill>
              </a:rPr>
              <a:t>Mechanical Energy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Magnetic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Energy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914400"/>
            <a:ext cx="7696200" cy="2971800"/>
          </a:xfrm>
        </p:spPr>
        <p:txBody>
          <a:bodyPr>
            <a:normAutofit fontScale="85000" lnSpcReduction="10000"/>
          </a:bodyPr>
          <a:lstStyle/>
          <a:p>
            <a: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Law of Conservation of Matter and Energy tells us that matter and energy cannot be created or destroyed.</a:t>
            </a:r>
          </a:p>
          <a:p>
            <a:endParaRPr lang="en-US" sz="4400" b="1" dirty="0" smtClean="0">
              <a:solidFill>
                <a:srgbClr val="00B050"/>
              </a:solidFill>
            </a:endParaRPr>
          </a:p>
          <a:p>
            <a:endParaRPr lang="en-US" sz="4400" b="1" dirty="0" smtClean="0">
              <a:solidFill>
                <a:srgbClr val="00B050"/>
              </a:solidFill>
            </a:endParaRPr>
          </a:p>
          <a:p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140875"/>
            <a:ext cx="777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</a:rPr>
              <a:t>But they can change forms!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600200" y="228600"/>
            <a:ext cx="5943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Key Questions: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7200" y="12954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1) What is energy?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3600" b="1" dirty="0" smtClean="0">
                <a:solidFill>
                  <a:srgbClr val="00B050"/>
                </a:solidFill>
              </a:rPr>
              <a:t/>
            </a:r>
            <a:br>
              <a:rPr lang="en-US" sz="3600" b="1" dirty="0" smtClean="0">
                <a:solidFill>
                  <a:srgbClr val="00B050"/>
                </a:solidFill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What are the two types of energy? How are these types of energy different?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What is the Law of Conservation of Matter and Energy? What does it tell us about the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different forms of energy.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301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Grade  Heat Transfer</dc:title>
  <dc:creator>Justin Jones</dc:creator>
  <cp:lastModifiedBy>Justin Jones</cp:lastModifiedBy>
  <cp:revision>95</cp:revision>
  <dcterms:created xsi:type="dcterms:W3CDTF">2014-02-21T15:42:17Z</dcterms:created>
  <dcterms:modified xsi:type="dcterms:W3CDTF">2016-02-27T03:55:47Z</dcterms:modified>
</cp:coreProperties>
</file>