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3" r:id="rId2"/>
    <p:sldId id="258" r:id="rId3"/>
    <p:sldId id="257" r:id="rId4"/>
    <p:sldId id="264" r:id="rId5"/>
    <p:sldId id="265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7A094-DBEC-4B44-8EAE-778AEB9B2BA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369B8-25BC-4869-9DB1-DE1E402D1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08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E7799-18F7-400B-972B-3592E21CC3FB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8382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>
                <a:solidFill>
                  <a:schemeClr val="tx2">
                    <a:lumMod val="50000"/>
                  </a:schemeClr>
                </a:solidFill>
              </a:rPr>
              <a:t>Lesson 1: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95400" y="975360"/>
            <a:ext cx="7543800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>
                <a:solidFill>
                  <a:schemeClr val="tx2"/>
                </a:solidFill>
              </a:rPr>
              <a:t>What is a Magnet?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" t="39297" r="339" b="2792"/>
          <a:stretch/>
        </p:blipFill>
        <p:spPr>
          <a:xfrm>
            <a:off x="-35633" y="2362200"/>
            <a:ext cx="9179633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38200" y="228600"/>
            <a:ext cx="7620000" cy="1222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Magnets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63817"/>
              </p:ext>
            </p:extLst>
          </p:nvPr>
        </p:nvGraphicFramePr>
        <p:xfrm>
          <a:off x="990600" y="1752600"/>
          <a:ext cx="71628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2858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942"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  <a:p>
                      <a:pPr algn="ctr"/>
                      <a:r>
                        <a:rPr lang="en-US" sz="3000" dirty="0"/>
                        <a:t>What do I already know about magnets?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  <a:p>
                      <a:pPr algn="ctr"/>
                      <a:r>
                        <a:rPr lang="en-US" sz="3000" dirty="0"/>
                        <a:t>What do I want to learn about</a:t>
                      </a:r>
                      <a:r>
                        <a:rPr lang="en-US" sz="3000" baseline="0" dirty="0"/>
                        <a:t> magnets?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  <a:p>
                      <a:pPr algn="ctr"/>
                      <a:r>
                        <a:rPr lang="en-US" sz="3000" dirty="0"/>
                        <a:t>What did I learn about magnets?</a:t>
                      </a:r>
                    </a:p>
                    <a:p>
                      <a:pPr algn="ctr"/>
                      <a:r>
                        <a:rPr lang="en-US" sz="2800" dirty="0"/>
                        <a:t>(after the unit)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48200" y="762000"/>
            <a:ext cx="42672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The two major forces </a:t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 the universe are gravitational and </a:t>
            </a:r>
          </a:p>
          <a:p>
            <a:pPr lvl="0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electromagnetic.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picture containing phone, kite&#10;&#10;Description automatically generated">
            <a:extLst>
              <a:ext uri="{FF2B5EF4-FFF2-40B4-BE49-F238E27FC236}">
                <a16:creationId xmlns:a16="http://schemas.microsoft.com/office/drawing/2014/main" id="{42613614-A7B8-42AA-840D-80BBE93F1A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 t="668" r="19698" b="431"/>
          <a:stretch/>
        </p:blipFill>
        <p:spPr>
          <a:xfrm>
            <a:off x="0" y="0"/>
            <a:ext cx="44196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0EF6001-3F31-4784-9FF8-388E64358891}"/>
              </a:ext>
            </a:extLst>
          </p:cNvPr>
          <p:cNvSpPr txBox="1">
            <a:spLocks/>
          </p:cNvSpPr>
          <p:nvPr/>
        </p:nvSpPr>
        <p:spPr>
          <a:xfrm>
            <a:off x="4648200" y="3426041"/>
            <a:ext cx="42672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 force is just a push or pull on an object.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81100" y="228600"/>
            <a:ext cx="70104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“Sticking” vs. </a:t>
            </a:r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“Attracting”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 picture containing green, sitting, looking, bright&#10;&#10;Description automatically generated">
            <a:extLst>
              <a:ext uri="{FF2B5EF4-FFF2-40B4-BE49-F238E27FC236}">
                <a16:creationId xmlns:a16="http://schemas.microsoft.com/office/drawing/2014/main" id="{539C60A7-49CA-48FC-93B3-D824E7B17D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9" b="22586"/>
          <a:stretch/>
        </p:blipFill>
        <p:spPr>
          <a:xfrm>
            <a:off x="0" y="3048000"/>
            <a:ext cx="9144000" cy="35782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99DF836-7569-4979-84A2-D5913CE19EE9}"/>
              </a:ext>
            </a:extLst>
          </p:cNvPr>
          <p:cNvSpPr txBox="1">
            <a:spLocks/>
          </p:cNvSpPr>
          <p:nvPr/>
        </p:nvSpPr>
        <p:spPr>
          <a:xfrm>
            <a:off x="457200" y="1066800"/>
            <a:ext cx="8458200" cy="182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Magnets do not stick to other objects like tape or glue does. They attract other objects with a pulling force.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012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99DF836-7569-4979-84A2-D5913CE19EE9}"/>
              </a:ext>
            </a:extLst>
          </p:cNvPr>
          <p:cNvSpPr txBox="1">
            <a:spLocks/>
          </p:cNvSpPr>
          <p:nvPr/>
        </p:nvSpPr>
        <p:spPr>
          <a:xfrm>
            <a:off x="4724400" y="460375"/>
            <a:ext cx="4191000" cy="2511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Many people believe that magnets attract metals, but this only partially true.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picture containing table, indoor, cup, bottle&#10;&#10;Description automatically generated">
            <a:extLst>
              <a:ext uri="{FF2B5EF4-FFF2-40B4-BE49-F238E27FC236}">
                <a16:creationId xmlns:a16="http://schemas.microsoft.com/office/drawing/2014/main" id="{EEC7E96B-B117-4E1A-8704-D1BC2098B2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0" t="571" r="17714" b="1"/>
          <a:stretch/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52CF3B2-83EA-45BA-B745-C4625AC71B94}"/>
              </a:ext>
            </a:extLst>
          </p:cNvPr>
          <p:cNvSpPr txBox="1">
            <a:spLocks/>
          </p:cNvSpPr>
          <p:nvPr/>
        </p:nvSpPr>
        <p:spPr>
          <a:xfrm>
            <a:off x="4724400" y="3124200"/>
            <a:ext cx="41910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Of the many different types of metals, only a few are attracted by magnets.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008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7010400" cy="1828800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An object that produces a magnetic field</a:t>
            </a:r>
          </a:p>
          <a:p>
            <a:pPr marL="514350" lvl="0" indent="-514350" algn="l">
              <a:buAutoNum type="arabi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Pulls on other ferromagnetic materials</a:t>
            </a:r>
          </a:p>
          <a:p>
            <a:pPr marL="514350" lvl="0" indent="-514350" algn="l">
              <a:buAutoNum type="arabi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Attracts or repels other magnets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81100" y="280147"/>
            <a:ext cx="7010400" cy="862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Characteristics of Magnets</a:t>
            </a:r>
          </a:p>
        </p:txBody>
      </p:sp>
      <p:pic>
        <p:nvPicPr>
          <p:cNvPr id="3" name="Picture 2" descr="A picture containing snow, standing, bird, tree&#10;&#10;Description automatically generated">
            <a:extLst>
              <a:ext uri="{FF2B5EF4-FFF2-40B4-BE49-F238E27FC236}">
                <a16:creationId xmlns:a16="http://schemas.microsoft.com/office/drawing/2014/main" id="{62AAEFCE-32E0-43F4-B295-BF7B73EB2B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4" b="20370"/>
          <a:stretch/>
        </p:blipFill>
        <p:spPr>
          <a:xfrm>
            <a:off x="0" y="2895600"/>
            <a:ext cx="9144000" cy="3785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81000" y="304800"/>
            <a:ext cx="8382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 Questions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1676400"/>
            <a:ext cx="7924800" cy="457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1.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characteristics can we use to 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identify a magnet?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What does it mean for a magnet to 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attract an object?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Is it accurate to say that magnets 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attract metals? Why or why not?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198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Tuesday, September 10, 2013</dc:title>
  <dc:creator>Justin Jones</dc:creator>
  <cp:lastModifiedBy>Justin Jones</cp:lastModifiedBy>
  <cp:revision>39</cp:revision>
  <dcterms:created xsi:type="dcterms:W3CDTF">2013-09-10T11:01:26Z</dcterms:created>
  <dcterms:modified xsi:type="dcterms:W3CDTF">2020-09-22T16:04:03Z</dcterms:modified>
</cp:coreProperties>
</file>