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278" r:id="rId4"/>
    <p:sldId id="263" r:id="rId5"/>
    <p:sldId id="265" r:id="rId6"/>
    <p:sldId id="282" r:id="rId7"/>
    <p:sldId id="284" r:id="rId8"/>
    <p:sldId id="283" r:id="rId9"/>
    <p:sldId id="281" r:id="rId10"/>
    <p:sldId id="285" r:id="rId11"/>
    <p:sldId id="270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1E5C03-4FCD-4877-B028-E18AD0BCC14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A37AB7C-ECBF-4C3B-A240-0AFF5BDC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iscoveryeducation.com/search?Ntt=sound+wav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lframalpha.com/widgets/gallery/view.jsp?id=384b80d8c13ec6884a66ecc6a03fe79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44881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" y="4800600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Lesson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2: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19200" y="5715000"/>
            <a:ext cx="4800600" cy="71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Sound Energy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0" y="1600200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83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Larger Amplitude = Louder Sound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58196"/>
            <a:ext cx="5241744" cy="30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646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Sound Energy: Key Questions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4" name="TextBox 683"/>
          <p:cNvSpPr txBox="1"/>
          <p:nvPr/>
        </p:nvSpPr>
        <p:spPr>
          <a:xfrm>
            <a:off x="533400" y="1724085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sound? How does it travel?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accent4"/>
                </a:solidFill>
              </a:rPr>
              <a:t>Does the medium have an effect on sound? Explain.</a:t>
            </a: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accent4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What factors of sound waves affect what we hear? Explain.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609600"/>
            <a:ext cx="4495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4"/>
                </a:solidFill>
              </a:rPr>
              <a:t>What is sound?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1828800"/>
            <a:ext cx="4343400" cy="4800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Sound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 the movement of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 by vibrations through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substances in the form of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waves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702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/>
          </p:cNvSpPr>
          <p:nvPr/>
        </p:nvSpPr>
        <p:spPr>
          <a:xfrm>
            <a:off x="5334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hlinkClick r:id="rId2"/>
              </a:rPr>
              <a:t>Sound Waves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17194" y="1905000"/>
            <a:ext cx="6261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200" b="1" dirty="0" smtClean="0">
                <a:solidFill>
                  <a:schemeClr val="accent4"/>
                </a:solidFill>
              </a:rPr>
              <a:t>Discovery Education Video:</a:t>
            </a:r>
            <a:endParaRPr lang="en-US" sz="4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0" y="1600200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914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Sound waves must travel through a medium.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3505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/>
                </a:solidFill>
              </a:rPr>
              <a:t>This medium can be solid, liquid, or gas.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Wavelength and Frequency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/>
                </a:solidFill>
              </a:rPr>
              <a:t>Wavelength is the measurement of a wave from crest to crest or from trough to trough.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Frequency describes how often the particles of a medium vibrate when sound waves pass through the medium.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0" y="1600200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83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Smaller wavelength = </a:t>
            </a:r>
            <a:r>
              <a:rPr lang="en-US" sz="6000" b="1" dirty="0" smtClean="0">
                <a:solidFill>
                  <a:schemeClr val="accent4"/>
                </a:solidFill>
              </a:rPr>
              <a:t>higher frequency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5300" y="3429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Longer wavelength = </a:t>
            </a:r>
            <a:r>
              <a:rPr lang="en-US" sz="6000" b="1" dirty="0" smtClean="0">
                <a:solidFill>
                  <a:schemeClr val="accent4"/>
                </a:solidFill>
              </a:rPr>
              <a:t>lower frequency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95329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Frequency is measured in Hertz.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/>
                </a:solidFill>
              </a:rPr>
              <a:t>1Hz = 1 Vibration per Second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Humans can hear sounds in the range of 20Hz to 20,000Hz.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Many animals can hear sounds with much higher frequencies.</a:t>
            </a:r>
          </a:p>
        </p:txBody>
      </p:sp>
    </p:spTree>
    <p:extLst>
      <p:ext uri="{BB962C8B-B14F-4D97-AF65-F5344CB8AC3E}">
        <p14:creationId xmlns:p14="http://schemas.microsoft.com/office/powerpoint/2010/main" val="3462233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0" y="1600200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81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Frequency determines the pitch of a sound.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33450" y="2743200"/>
            <a:ext cx="73533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solidFill>
                  <a:schemeClr val="accent4">
                    <a:lumMod val="75000"/>
                  </a:schemeClr>
                </a:solidFill>
              </a:rPr>
              <a:t>Pitch determines how we hear the sound.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550" y="4953000"/>
            <a:ext cx="73533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“Find the Musical Note”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6667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</a:rPr>
              <a:t>Amplitude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Amplitude is the height of a wave. It measures to the crest or trough of a wave.</a:t>
            </a:r>
          </a:p>
          <a:p>
            <a:pPr lvl="0" algn="ctr">
              <a:spcBef>
                <a:spcPct val="0"/>
              </a:spcBef>
              <a:defRPr/>
            </a:pPr>
            <a:endParaRPr lang="en-US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Amplitude determines how loud a sound is.</a:t>
            </a:r>
          </a:p>
        </p:txBody>
      </p:sp>
    </p:spTree>
    <p:extLst>
      <p:ext uri="{BB962C8B-B14F-4D97-AF65-F5344CB8AC3E}">
        <p14:creationId xmlns:p14="http://schemas.microsoft.com/office/powerpoint/2010/main" val="3576408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201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What is sound?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22</cp:revision>
  <dcterms:created xsi:type="dcterms:W3CDTF">2014-02-21T15:42:17Z</dcterms:created>
  <dcterms:modified xsi:type="dcterms:W3CDTF">2016-02-27T04:34:44Z</dcterms:modified>
</cp:coreProperties>
</file>