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9"/>
  </p:handoutMasterIdLst>
  <p:sldIdLst>
    <p:sldId id="263" r:id="rId2"/>
    <p:sldId id="267" r:id="rId3"/>
    <p:sldId id="257" r:id="rId4"/>
    <p:sldId id="259" r:id="rId5"/>
    <p:sldId id="264" r:id="rId6"/>
    <p:sldId id="268" r:id="rId7"/>
    <p:sldId id="266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978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C7A094-DBEC-4B44-8EAE-778AEB9B2BA4}" type="datetimeFigureOut">
              <a:rPr lang="en-US" smtClean="0"/>
              <a:t>9/23/2020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3369B8-25BC-4869-9DB1-DE1E402D1E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3086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E7799-18F7-400B-972B-3592E21CC3FB}" type="datetimeFigureOut">
              <a:rPr lang="en-US" smtClean="0"/>
              <a:pPr/>
              <a:t>9/23/2020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7DA17-A6AD-4FC7-ACF2-AC463C4138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E7799-18F7-400B-972B-3592E21CC3FB}" type="datetimeFigureOut">
              <a:rPr lang="en-US" smtClean="0"/>
              <a:pPr/>
              <a:t>9/23/2020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7DA17-A6AD-4FC7-ACF2-AC463C4138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E7799-18F7-400B-972B-3592E21CC3FB}" type="datetimeFigureOut">
              <a:rPr lang="en-US" smtClean="0"/>
              <a:pPr/>
              <a:t>9/23/2020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7DA17-A6AD-4FC7-ACF2-AC463C4138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E7799-18F7-400B-972B-3592E21CC3FB}" type="datetimeFigureOut">
              <a:rPr lang="en-US" smtClean="0"/>
              <a:pPr/>
              <a:t>9/23/2020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7DA17-A6AD-4FC7-ACF2-AC463C4138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E7799-18F7-400B-972B-3592E21CC3FB}" type="datetimeFigureOut">
              <a:rPr lang="en-US" smtClean="0"/>
              <a:pPr/>
              <a:t>9/23/2020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7DA17-A6AD-4FC7-ACF2-AC463C4138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E7799-18F7-400B-972B-3592E21CC3FB}" type="datetimeFigureOut">
              <a:rPr lang="en-US" smtClean="0"/>
              <a:pPr/>
              <a:t>9/23/2020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7DA17-A6AD-4FC7-ACF2-AC463C4138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E7799-18F7-400B-972B-3592E21CC3FB}" type="datetimeFigureOut">
              <a:rPr lang="en-US" smtClean="0"/>
              <a:pPr/>
              <a:t>9/23/2020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7DA17-A6AD-4FC7-ACF2-AC463C4138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E7799-18F7-400B-972B-3592E21CC3FB}" type="datetimeFigureOut">
              <a:rPr lang="en-US" smtClean="0"/>
              <a:pPr/>
              <a:t>9/23/2020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7DA17-A6AD-4FC7-ACF2-AC463C4138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E7799-18F7-400B-972B-3592E21CC3FB}" type="datetimeFigureOut">
              <a:rPr lang="en-US" smtClean="0"/>
              <a:pPr/>
              <a:t>9/23/2020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7DA17-A6AD-4FC7-ACF2-AC463C4138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E7799-18F7-400B-972B-3592E21CC3FB}" type="datetimeFigureOut">
              <a:rPr lang="en-US" smtClean="0"/>
              <a:pPr/>
              <a:t>9/23/2020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7DA17-A6AD-4FC7-ACF2-AC463C4138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E7799-18F7-400B-972B-3592E21CC3FB}" type="datetimeFigureOut">
              <a:rPr lang="en-US" smtClean="0"/>
              <a:pPr/>
              <a:t>9/23/2020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7DA17-A6AD-4FC7-ACF2-AC463C4138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7E7799-18F7-400B-972B-3592E21CC3FB}" type="datetimeFigureOut">
              <a:rPr lang="en-US" smtClean="0"/>
              <a:pPr/>
              <a:t>9/23/2020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57DA17-A6AD-4FC7-ACF2-AC463C4138D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81000" y="152400"/>
            <a:ext cx="83820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0" b="1" dirty="0">
                <a:solidFill>
                  <a:schemeClr val="tx2">
                    <a:lumMod val="50000"/>
                  </a:schemeClr>
                </a:solidFill>
              </a:rPr>
              <a:t>Lesson 2: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295400" y="899160"/>
            <a:ext cx="7543800" cy="10058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5000" b="1" dirty="0">
                <a:solidFill>
                  <a:schemeClr val="tx2"/>
                </a:solidFill>
              </a:rPr>
              <a:t>Ferromagnetic Substances</a:t>
            </a:r>
          </a:p>
        </p:txBody>
      </p:sp>
      <p:pic>
        <p:nvPicPr>
          <p:cNvPr id="5" name="Picture 4" descr="A picture containing floor, indoor, table, sitting&#10;&#10;Description automatically generated">
            <a:extLst>
              <a:ext uri="{FF2B5EF4-FFF2-40B4-BE49-F238E27FC236}">
                <a16:creationId xmlns:a16="http://schemas.microsoft.com/office/drawing/2014/main" id="{BBA9037D-1A9F-4E1D-B03A-A874F85256C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34" b="43003"/>
          <a:stretch/>
        </p:blipFill>
        <p:spPr>
          <a:xfrm>
            <a:off x="0" y="2042160"/>
            <a:ext cx="9144000" cy="458724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371600" y="1143000"/>
            <a:ext cx="7010400" cy="1828800"/>
          </a:xfrm>
        </p:spPr>
        <p:txBody>
          <a:bodyPr>
            <a:normAutofit/>
          </a:bodyPr>
          <a:lstStyle/>
          <a:p>
            <a:pPr marL="514350" lvl="0" indent="-514350" algn="l">
              <a:buAutoNum type="arabicPeriod"/>
            </a:pP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An object that produces a magnetic field</a:t>
            </a:r>
          </a:p>
          <a:p>
            <a:pPr marL="514350" lvl="0" indent="-514350" algn="l">
              <a:buAutoNum type="arabicPeriod"/>
            </a:pPr>
            <a:r>
              <a:rPr lang="en-US" sz="2800" b="1" dirty="0">
                <a:solidFill>
                  <a:srgbClr val="FF0000"/>
                </a:solidFill>
              </a:rPr>
              <a:t>Pulls on other ferromagnetic materials</a:t>
            </a:r>
          </a:p>
          <a:p>
            <a:pPr marL="514350" lvl="0" indent="-514350" algn="l">
              <a:buAutoNum type="arabicPeriod"/>
            </a:pP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Attracts or repels other magnets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181100" y="280147"/>
            <a:ext cx="7010400" cy="8628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Characteristics of Magnets</a:t>
            </a:r>
          </a:p>
        </p:txBody>
      </p:sp>
      <p:pic>
        <p:nvPicPr>
          <p:cNvPr id="3" name="Picture 2" descr="A picture containing snow, standing, bird, tree&#10;&#10;Description automatically generated">
            <a:extLst>
              <a:ext uri="{FF2B5EF4-FFF2-40B4-BE49-F238E27FC236}">
                <a16:creationId xmlns:a16="http://schemas.microsoft.com/office/drawing/2014/main" id="{62AAEFCE-32E0-43F4-B295-BF7B73EB2BD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34" b="20370"/>
          <a:stretch/>
        </p:blipFill>
        <p:spPr>
          <a:xfrm>
            <a:off x="0" y="2895600"/>
            <a:ext cx="9144000" cy="37853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4648200" y="762000"/>
            <a:ext cx="4343400" cy="2209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A ferromagnetic substance is a substance that is attracted to a magnet.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648200" y="3276600"/>
            <a:ext cx="4343400" cy="2590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sz="32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This attraction can be observed by a pulling force from the magnet on the ferromagnetic object.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81" r="37569"/>
          <a:stretch/>
        </p:blipFill>
        <p:spPr>
          <a:xfrm>
            <a:off x="0" y="10632"/>
            <a:ext cx="4419600" cy="684736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533400" y="2590800"/>
            <a:ext cx="8305800" cy="685800"/>
          </a:xfrm>
        </p:spPr>
        <p:txBody>
          <a:bodyPr>
            <a:normAutofit/>
          </a:bodyPr>
          <a:lstStyle/>
          <a:p>
            <a:pPr lvl="0" algn="l"/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1.  Iron (Fe)		  2.  Nickel (Ni)	      3.  Cobalt (Co)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04800" y="457200"/>
            <a:ext cx="8534400" cy="1828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There are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three common ferromagnetic elements. Any object or substance that </a:t>
            </a:r>
            <a:r>
              <a:rPr lang="en-US" sz="32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can be pulled by a magnet contains one or more of these elements: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0" y="3352800"/>
            <a:ext cx="9144000" cy="3059724"/>
            <a:chOff x="-381000" y="3352800"/>
            <a:chExt cx="9906000" cy="331470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0300" y="3352800"/>
              <a:ext cx="3314700" cy="3314700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81000" y="3352800"/>
              <a:ext cx="3314700" cy="3314700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13022" y="3352800"/>
              <a:ext cx="3314700" cy="331470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4648200" y="762000"/>
            <a:ext cx="4343400" cy="2209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Ferromagnetic materials can be combined with other elements to create alloys – mixtures of a metal with another metal or nonmetal.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648200" y="3657600"/>
            <a:ext cx="4343400" cy="2590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sz="32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Common ferromagnetic alloys include steel </a:t>
            </a:r>
            <a:br>
              <a:rPr lang="en-US" sz="32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</a:br>
            <a:r>
              <a:rPr lang="en-US" sz="32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(iron and carbon) and </a:t>
            </a:r>
            <a:r>
              <a:rPr lang="en-US" sz="3200" b="1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permalloy</a:t>
            </a:r>
            <a:r>
              <a:rPr lang="en-US" sz="32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(iron and nickel).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01" r="18332"/>
          <a:stretch/>
        </p:blipFill>
        <p:spPr>
          <a:xfrm>
            <a:off x="0" y="0"/>
            <a:ext cx="4495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925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4648200" y="381000"/>
            <a:ext cx="4343400" cy="2362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A magnet can be used to test the ferromagnetic properties of a substance.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648200" y="2971800"/>
            <a:ext cx="4114800" cy="3200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sz="32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Using a magnet, we can also separate ferromagnetic and non-ferromagnetic substances from a mixture.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 descr="A picture containing indoor, sitting, holding, small&#10;&#10;Description automatically generated">
            <a:extLst>
              <a:ext uri="{FF2B5EF4-FFF2-40B4-BE49-F238E27FC236}">
                <a16:creationId xmlns:a16="http://schemas.microsoft.com/office/drawing/2014/main" id="{92F78CC4-078C-4E59-9DCB-930EFB3AD76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67" r="15833"/>
          <a:stretch/>
        </p:blipFill>
        <p:spPr>
          <a:xfrm rot="10800000">
            <a:off x="1" y="0"/>
            <a:ext cx="457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1698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3810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1" i="0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Ferromagnetic Substances: </a:t>
            </a:r>
            <a:br>
              <a:rPr kumimoji="0" lang="en-US" sz="4500" b="1" i="0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4500" b="1" i="0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Key Questions</a:t>
            </a:r>
          </a:p>
        </p:txBody>
      </p:sp>
      <p:sp>
        <p:nvSpPr>
          <p:cNvPr id="684" name="TextBox 683"/>
          <p:cNvSpPr txBox="1"/>
          <p:nvPr/>
        </p:nvSpPr>
        <p:spPr>
          <a:xfrm>
            <a:off x="533400" y="1828800"/>
            <a:ext cx="81534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3200" b="1" dirty="0">
                <a:solidFill>
                  <a:schemeClr val="accent1"/>
                </a:solidFill>
              </a:rPr>
              <a:t>What is a ferromagnetic substance?</a:t>
            </a:r>
            <a:br>
              <a:rPr lang="en-US" sz="3200" b="1" dirty="0">
                <a:solidFill>
                  <a:schemeClr val="accent1"/>
                </a:solidFill>
              </a:rPr>
            </a:br>
            <a:endParaRPr lang="en-US" sz="3200" b="1" dirty="0">
              <a:solidFill>
                <a:schemeClr val="accent1"/>
              </a:solidFill>
            </a:endParaRPr>
          </a:p>
          <a:p>
            <a:pPr marL="514350" indent="-514350">
              <a:buAutoNum type="arabicPeriod"/>
            </a:pP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  <a:t>Are all metals ferromagnetic? Explain how you can test the ferromagnetic properties of an object.</a:t>
            </a:r>
            <a:br>
              <a:rPr lang="en-US" sz="3200" b="1" dirty="0"/>
            </a:br>
            <a:endParaRPr lang="en-US" sz="3200" b="1" dirty="0"/>
          </a:p>
          <a:p>
            <a:pPr marL="514350" indent="-514350">
              <a:buAutoNum type="arabicPeriod"/>
            </a:pPr>
            <a:r>
              <a:rPr lang="en-US" sz="3200" b="1" dirty="0">
                <a:solidFill>
                  <a:schemeClr val="accent1"/>
                </a:solidFill>
              </a:rPr>
              <a:t>Based on your observations, what are some common uses of ferromagnetic materials?</a:t>
            </a:r>
          </a:p>
        </p:txBody>
      </p:sp>
    </p:spTree>
    <p:extLst>
      <p:ext uri="{BB962C8B-B14F-4D97-AF65-F5344CB8AC3E}">
        <p14:creationId xmlns:p14="http://schemas.microsoft.com/office/powerpoint/2010/main" val="5506670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822</TotalTime>
  <Words>219</Words>
  <Application>Microsoft Office PowerPoint</Application>
  <PresentationFormat>On-screen Show (4:3)</PresentationFormat>
  <Paragraphs>18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Tuesday, September 10, 2013</dc:title>
  <dc:creator>Justin Jones</dc:creator>
  <cp:lastModifiedBy>Justin Jones</cp:lastModifiedBy>
  <cp:revision>45</cp:revision>
  <dcterms:created xsi:type="dcterms:W3CDTF">2013-09-10T11:01:26Z</dcterms:created>
  <dcterms:modified xsi:type="dcterms:W3CDTF">2020-09-23T16:04:30Z</dcterms:modified>
</cp:coreProperties>
</file>