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282" r:id="rId3"/>
    <p:sldId id="286" r:id="rId4"/>
    <p:sldId id="283" r:id="rId5"/>
    <p:sldId id="284" r:id="rId6"/>
    <p:sldId id="287" r:id="rId7"/>
    <p:sldId id="291" r:id="rId8"/>
    <p:sldId id="270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703E37-FD10-425D-9E3D-DB7847C67013}" type="datetimeFigureOut">
              <a:rPr lang="en-US" smtClean="0"/>
              <a:pPr/>
              <a:t>9/2/2020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A58C8B-4679-40C5-B82B-43D25F1649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6840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A12CDA-978B-4E06-A11C-6BAAC3AAA9FE}" type="datetimeFigureOut">
              <a:rPr lang="en-US" smtClean="0"/>
              <a:t>9/2/2020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FB3AAE-8789-45C8-8A3A-22AE362AD7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4975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FB3AAE-8789-45C8-8A3A-22AE362AD7F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6533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FB3AAE-8789-45C8-8A3A-22AE362AD7F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5526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FB3AAE-8789-45C8-8A3A-22AE362AD7F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9153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41DE1-E483-41D3-87E0-C4BEE93D4ABC}" type="datetimeFigureOut">
              <a:rPr lang="en-US" smtClean="0"/>
              <a:pPr/>
              <a:t>9/2/2020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516A6-CCAB-4643-B7D3-F2931BA14D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41DE1-E483-41D3-87E0-C4BEE93D4ABC}" type="datetimeFigureOut">
              <a:rPr lang="en-US" smtClean="0"/>
              <a:pPr/>
              <a:t>9/2/2020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516A6-CCAB-4643-B7D3-F2931BA14D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41DE1-E483-41D3-87E0-C4BEE93D4ABC}" type="datetimeFigureOut">
              <a:rPr lang="en-US" smtClean="0"/>
              <a:pPr/>
              <a:t>9/2/2020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516A6-CCAB-4643-B7D3-F2931BA14D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41DE1-E483-41D3-87E0-C4BEE93D4ABC}" type="datetimeFigureOut">
              <a:rPr lang="en-US" smtClean="0"/>
              <a:pPr/>
              <a:t>9/2/2020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516A6-CCAB-4643-B7D3-F2931BA14D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41DE1-E483-41D3-87E0-C4BEE93D4ABC}" type="datetimeFigureOut">
              <a:rPr lang="en-US" smtClean="0"/>
              <a:pPr/>
              <a:t>9/2/2020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516A6-CCAB-4643-B7D3-F2931BA14D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41DE1-E483-41D3-87E0-C4BEE93D4ABC}" type="datetimeFigureOut">
              <a:rPr lang="en-US" smtClean="0"/>
              <a:pPr/>
              <a:t>9/2/2020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516A6-CCAB-4643-B7D3-F2931BA14D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41DE1-E483-41D3-87E0-C4BEE93D4ABC}" type="datetimeFigureOut">
              <a:rPr lang="en-US" smtClean="0"/>
              <a:pPr/>
              <a:t>9/2/2020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516A6-CCAB-4643-B7D3-F2931BA14D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41DE1-E483-41D3-87E0-C4BEE93D4ABC}" type="datetimeFigureOut">
              <a:rPr lang="en-US" smtClean="0"/>
              <a:pPr/>
              <a:t>9/2/2020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516A6-CCAB-4643-B7D3-F2931BA14D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41DE1-E483-41D3-87E0-C4BEE93D4ABC}" type="datetimeFigureOut">
              <a:rPr lang="en-US" smtClean="0"/>
              <a:pPr/>
              <a:t>9/2/2020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516A6-CCAB-4643-B7D3-F2931BA14D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41DE1-E483-41D3-87E0-C4BEE93D4ABC}" type="datetimeFigureOut">
              <a:rPr lang="en-US" smtClean="0"/>
              <a:pPr/>
              <a:t>9/2/2020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516A6-CCAB-4643-B7D3-F2931BA14D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41DE1-E483-41D3-87E0-C4BEE93D4ABC}" type="datetimeFigureOut">
              <a:rPr lang="en-US" smtClean="0"/>
              <a:pPr/>
              <a:t>9/2/2020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516A6-CCAB-4643-B7D3-F2931BA14D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C41DE1-E483-41D3-87E0-C4BEE93D4ABC}" type="datetimeFigureOut">
              <a:rPr lang="en-US" smtClean="0"/>
              <a:pPr/>
              <a:t>9/2/2020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D516A6-CCAB-4643-B7D3-F2931BA14DE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fade thruBlk="1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discoveryeducation.com/player/view/assetGuid/23FB5885-5255-474E-90CA-F75B7CEA2D5F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04800"/>
            <a:ext cx="3733800" cy="914400"/>
          </a:xfrm>
        </p:spPr>
        <p:txBody>
          <a:bodyPr>
            <a:noAutofit/>
          </a:bodyPr>
          <a:lstStyle/>
          <a:p>
            <a:pPr algn="l"/>
            <a:r>
              <a:rPr lang="en-US" sz="6000" b="1" dirty="0">
                <a:solidFill>
                  <a:schemeClr val="tx2">
                    <a:lumMod val="50000"/>
                  </a:schemeClr>
                </a:solidFill>
              </a:rPr>
              <a:t>Lesson 3: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676400" y="1051560"/>
            <a:ext cx="3810000" cy="10058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5000" b="1" dirty="0">
                <a:solidFill>
                  <a:schemeClr val="tx2"/>
                </a:solidFill>
              </a:rPr>
              <a:t>Earth’s Moon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90800"/>
            <a:ext cx="9144000" cy="4039565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4800600" y="914400"/>
            <a:ext cx="3962400" cy="2590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The moon is </a:t>
            </a:r>
            <a:b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Earth’s only natural satellite.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en-US" sz="3600" b="1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800600" y="3352800"/>
            <a:ext cx="3962400" cy="2590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 satellite is an object that orbits a planet.</a:t>
            </a:r>
            <a:endParaRPr kumimoji="0" lang="en-US" sz="3600" b="1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86" r="1"/>
          <a:stretch/>
        </p:blipFill>
        <p:spPr>
          <a:xfrm>
            <a:off x="0" y="0"/>
            <a:ext cx="4343400" cy="6858000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2133600"/>
            <a:ext cx="3962400" cy="685800"/>
          </a:xfrm>
        </p:spPr>
        <p:txBody>
          <a:bodyPr>
            <a:normAutofit fontScale="90000"/>
          </a:bodyPr>
          <a:lstStyle/>
          <a:p>
            <a:pPr algn="r"/>
            <a:r>
              <a:rPr lang="en-US" sz="3600" b="1" dirty="0">
                <a:solidFill>
                  <a:schemeClr val="tx2">
                    <a:lumMod val="75000"/>
                  </a:schemeClr>
                </a:solidFill>
                <a:hlinkClick r:id="rId3"/>
              </a:rPr>
              <a:t>Space School: Moon</a:t>
            </a:r>
            <a:endParaRPr lang="en-US" sz="3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829429" y="609600"/>
            <a:ext cx="4191000" cy="1295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Discovery Education Video:</a:t>
            </a:r>
            <a:endParaRPr kumimoji="0" lang="en-US" sz="3600" b="1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04800" y="3352800"/>
            <a:ext cx="4724400" cy="1828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en-US" sz="2400" dirty="0">
                <a:solidFill>
                  <a:schemeClr val="tx2"/>
                </a:solidFill>
              </a:rPr>
              <a:t>Describes the moon's origins, structure, and topography while highlighting Earth's unique relationship with its only natural satellite. </a:t>
            </a:r>
            <a:endParaRPr kumimoji="0" lang="en-US" sz="2400" b="1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0713" y="0"/>
            <a:ext cx="37932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379942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76200" y="76200"/>
            <a:ext cx="8915400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Just as Earth revolves around the sun, </a:t>
            </a:r>
            <a:br>
              <a:rPr lang="en-US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en-US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the moon revolves around Earth.</a:t>
            </a:r>
            <a:endParaRPr kumimoji="0" lang="en-US" sz="3600" b="1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6200" y="1371600"/>
            <a:ext cx="8915400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Earth’s moon completes one revolution </a:t>
            </a:r>
            <a:br>
              <a:rPr lang="en-US" sz="36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en-US" sz="36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every 28 days.</a:t>
            </a:r>
            <a:endParaRPr kumimoji="0" lang="en-US" sz="3600" b="1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983" b="12531"/>
          <a:stretch/>
        </p:blipFill>
        <p:spPr>
          <a:xfrm>
            <a:off x="0" y="2895600"/>
            <a:ext cx="9144000" cy="3810000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5029200" y="436605"/>
            <a:ext cx="3886200" cy="24589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The surface of the moon is very different from the surface of Earth.</a:t>
            </a:r>
            <a:endParaRPr kumimoji="0" lang="en-US" sz="3200" b="1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5029200" y="3124200"/>
            <a:ext cx="3657600" cy="3017520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b="1" dirty="0">
                <a:solidFill>
                  <a:schemeClr val="tx2">
                    <a:lumMod val="50000"/>
                  </a:schemeClr>
                </a:solidFill>
              </a:rPr>
              <a:t>The moon’s surface is dry and covered with craters – marks left when the moon was hit by objects from space.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90" r="20815"/>
          <a:stretch/>
        </p:blipFill>
        <p:spPr>
          <a:xfrm>
            <a:off x="0" y="0"/>
            <a:ext cx="4724400" cy="6858000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4934" y="132116"/>
            <a:ext cx="9148934" cy="390648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04800" y="4038600"/>
            <a:ext cx="8534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Earth has an atmosphere – a layer of gasses </a:t>
            </a:r>
            <a:br>
              <a:rPr lang="en-US" sz="32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en-US" sz="32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that covers a planet.</a:t>
            </a:r>
            <a:endParaRPr kumimoji="0" lang="en-US" sz="3200" b="1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514600" y="228600"/>
            <a:ext cx="4953000" cy="3581399"/>
            <a:chOff x="1295400" y="228600"/>
            <a:chExt cx="4953000" cy="3581399"/>
          </a:xfrm>
        </p:grpSpPr>
        <p:pic>
          <p:nvPicPr>
            <p:cNvPr id="6" name="Picture 5" descr="atmosphere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80923" y="228600"/>
              <a:ext cx="3667477" cy="3505200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1295400" y="3190257"/>
              <a:ext cx="1605134" cy="61974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itle 1"/>
          <p:cNvSpPr txBox="1">
            <a:spLocks/>
          </p:cNvSpPr>
          <p:nvPr/>
        </p:nvSpPr>
        <p:spPr>
          <a:xfrm>
            <a:off x="304800" y="5257800"/>
            <a:ext cx="85344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noProof="0" dirty="0">
                <a:solidFill>
                  <a:schemeClr val="tx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The earth’s atmosphere is over 200 miles thick. </a:t>
            </a:r>
            <a:br>
              <a:rPr lang="en-US" sz="3200" b="1" noProof="0" dirty="0">
                <a:solidFill>
                  <a:schemeClr val="tx2">
                    <a:lumMod val="50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en-US" sz="3200" b="1" noProof="0" dirty="0">
                <a:solidFill>
                  <a:schemeClr val="tx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It helps to protect our planet and allows it to support life.</a:t>
            </a:r>
            <a:endParaRPr kumimoji="0" lang="en-US" sz="3200" b="1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207251994"/>
      </p:ext>
    </p:extLst>
  </p:cSld>
  <p:clrMapOvr>
    <a:masterClrMapping/>
  </p:clrMapOvr>
  <p:transition spd="med"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4934" y="132116"/>
            <a:ext cx="9148934" cy="390648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04800" y="4267200"/>
            <a:ext cx="8534400" cy="2057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noProof="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Earth’s moon has no atmosphere. Many objects from space have struck the moon causing many craters and shaping its surface.</a:t>
            </a:r>
            <a:endParaRPr kumimoji="0" lang="en-US" sz="3200" b="1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" name="Picture 7" descr="moon11-19-02b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8120" y="214116"/>
            <a:ext cx="3792480" cy="3672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359777"/>
      </p:ext>
    </p:extLst>
  </p:cSld>
  <p:clrMapOvr>
    <a:masterClrMapping/>
  </p:clrMapOvr>
  <p:transition spd="med"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3048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1" i="0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Earth’s </a:t>
            </a:r>
            <a:r>
              <a:rPr lang="en-US" sz="4500" b="1" dirty="0">
                <a:solidFill>
                  <a:schemeClr val="tx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Moon</a:t>
            </a:r>
            <a:r>
              <a:rPr kumimoji="0" lang="en-US" sz="4500" b="1" i="0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: Key Questions</a:t>
            </a:r>
          </a:p>
        </p:txBody>
      </p:sp>
      <p:sp>
        <p:nvSpPr>
          <p:cNvPr id="684" name="TextBox 683"/>
          <p:cNvSpPr txBox="1"/>
          <p:nvPr/>
        </p:nvSpPr>
        <p:spPr>
          <a:xfrm>
            <a:off x="533400" y="1600200"/>
            <a:ext cx="81534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3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What is a satellite? What is the difference between a natural and man-made satellite?</a:t>
            </a:r>
            <a:br>
              <a:rPr lang="en-US" sz="3200" b="1" dirty="0"/>
            </a:br>
            <a:endParaRPr lang="en-US" sz="3200" b="1" dirty="0"/>
          </a:p>
          <a:p>
            <a:pPr marL="514350" indent="-514350">
              <a:buAutoNum type="arabicPeriod"/>
            </a:pPr>
            <a:r>
              <a:rPr lang="en-US" sz="3200" b="1" dirty="0">
                <a:solidFill>
                  <a:schemeClr val="tx2"/>
                </a:solidFill>
              </a:rPr>
              <a:t>How does the moon’s movement through space compare to the movement of the earth?</a:t>
            </a:r>
            <a:br>
              <a:rPr lang="en-US" sz="3200" b="1" dirty="0"/>
            </a:br>
            <a:endParaRPr lang="en-US" sz="3200" b="1" dirty="0"/>
          </a:p>
          <a:p>
            <a:pPr marL="514350" indent="-514350">
              <a:buAutoNum type="arabicPeriod"/>
            </a:pPr>
            <a:r>
              <a:rPr lang="en-US" sz="3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How would the moon’s surface likely be different if it had an atmosphere like Earth’s?</a:t>
            </a:r>
          </a:p>
        </p:txBody>
      </p:sp>
    </p:spTree>
  </p:cSld>
  <p:clrMapOvr>
    <a:masterClrMapping/>
  </p:clrMapOvr>
  <p:transition spd="med">
    <p:fade thruBlk="1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541</TotalTime>
  <Words>230</Words>
  <Application>Microsoft Office PowerPoint</Application>
  <PresentationFormat>On-screen Show (4:3)</PresentationFormat>
  <Paragraphs>21</Paragraphs>
  <Slides>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Lesson 3:</vt:lpstr>
      <vt:lpstr>PowerPoint Presentation</vt:lpstr>
      <vt:lpstr>Space School: Moon</vt:lpstr>
      <vt:lpstr>PowerPoint Presentation</vt:lpstr>
      <vt:lpstr>The moon’s surface is dry and covered with craters – marks left when the moon was hit by objects from space.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5th Grade  Heat Transfer</dc:title>
  <dc:creator>Justin Jones</dc:creator>
  <cp:lastModifiedBy>Justin Jones</cp:lastModifiedBy>
  <cp:revision>36</cp:revision>
  <cp:lastPrinted>2015-09-10T13:09:07Z</cp:lastPrinted>
  <dcterms:created xsi:type="dcterms:W3CDTF">2014-02-21T15:42:17Z</dcterms:created>
  <dcterms:modified xsi:type="dcterms:W3CDTF">2020-09-02T17:57:30Z</dcterms:modified>
</cp:coreProperties>
</file>