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63" r:id="rId2"/>
    <p:sldId id="267" r:id="rId3"/>
    <p:sldId id="257" r:id="rId4"/>
    <p:sldId id="269" r:id="rId5"/>
    <p:sldId id="259" r:id="rId6"/>
    <p:sldId id="264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7A094-DBEC-4B44-8EAE-778AEB9B2BA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369B8-25BC-4869-9DB1-DE1E402D1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08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7799-18F7-400B-972B-3592E21CC3FB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E7799-18F7-400B-972B-3592E21CC3FB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7DA17-A6AD-4FC7-ACF2-AC463C413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76200"/>
            <a:ext cx="8382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dirty="0">
                <a:solidFill>
                  <a:schemeClr val="tx2">
                    <a:lumMod val="50000"/>
                  </a:schemeClr>
                </a:solidFill>
              </a:rPr>
              <a:t>Lesson 3: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95400" y="822960"/>
            <a:ext cx="7543800" cy="10058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>
                <a:solidFill>
                  <a:schemeClr val="tx2"/>
                </a:solidFill>
              </a:rPr>
              <a:t>Magnetic Fields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8A8E85C-0737-4BBA-B0C0-6BE1524E3F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4" b="-1"/>
          <a:stretch/>
        </p:blipFill>
        <p:spPr>
          <a:xfrm>
            <a:off x="0" y="1905000"/>
            <a:ext cx="9144000" cy="48020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1143000"/>
            <a:ext cx="7010400" cy="1828800"/>
          </a:xfrm>
        </p:spPr>
        <p:txBody>
          <a:bodyPr>
            <a:normAutofit/>
          </a:bodyPr>
          <a:lstStyle/>
          <a:p>
            <a:pPr marL="514350" lvl="0" indent="-514350" algn="l">
              <a:buAutoNum type="arabicPeriod"/>
            </a:pPr>
            <a:r>
              <a:rPr lang="en-US" sz="2800" b="1" dirty="0">
                <a:solidFill>
                  <a:srgbClr val="FF0000"/>
                </a:solidFill>
              </a:rPr>
              <a:t>An object that produces a magnetic field</a:t>
            </a:r>
          </a:p>
          <a:p>
            <a:pPr marL="514350" lvl="0" indent="-514350" algn="l">
              <a:buAutoNum type="arabicPeriod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Pulls on other ferromagnetic materials</a:t>
            </a:r>
          </a:p>
          <a:p>
            <a:pPr marL="514350" lvl="0" indent="-514350" algn="l">
              <a:buAutoNum type="arabicPeriod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Attracts or repels other magnets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81100" y="280147"/>
            <a:ext cx="7010400" cy="8628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Characteristics of Magnets</a:t>
            </a:r>
          </a:p>
        </p:txBody>
      </p:sp>
      <p:pic>
        <p:nvPicPr>
          <p:cNvPr id="3" name="Picture 2" descr="A picture containing snow, standing, bird, tree&#10;&#10;Description automatically generated">
            <a:extLst>
              <a:ext uri="{FF2B5EF4-FFF2-40B4-BE49-F238E27FC236}">
                <a16:creationId xmlns:a16="http://schemas.microsoft.com/office/drawing/2014/main" id="{62AAEFCE-32E0-43F4-B295-BF7B73EB2B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4" b="20370"/>
          <a:stretch/>
        </p:blipFill>
        <p:spPr>
          <a:xfrm>
            <a:off x="0" y="2895600"/>
            <a:ext cx="9144000" cy="3785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724400" y="762000"/>
            <a:ext cx="4343400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 magnetic field is made up of the invisible lines of force surrounding a magnet.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724400" y="3276600"/>
            <a:ext cx="43434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Even though we cannot see magnetic fields, we can detect their presence.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A picture containing star, light&#10;&#10;Description automatically generated">
            <a:extLst>
              <a:ext uri="{FF2B5EF4-FFF2-40B4-BE49-F238E27FC236}">
                <a16:creationId xmlns:a16="http://schemas.microsoft.com/office/drawing/2014/main" id="{C655A159-9012-4223-AB1B-D28738D750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3" r="49598" b="984"/>
          <a:stretch/>
        </p:blipFill>
        <p:spPr>
          <a:xfrm>
            <a:off x="0" y="0"/>
            <a:ext cx="457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228600"/>
            <a:ext cx="8534400" cy="3200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Magnetic fields are formed when the magnetic domains of the atoms that make up a substance line up in the same direction.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The more of these magnetic domains that are aligned, the stronger the magnetic field will be.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A close up of a keyboard&#10;&#10;Description automatically generated">
            <a:extLst>
              <a:ext uri="{FF2B5EF4-FFF2-40B4-BE49-F238E27FC236}">
                <a16:creationId xmlns:a16="http://schemas.microsoft.com/office/drawing/2014/main" id="{15E64C54-7F4A-49EE-9F5F-548E50B4F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733800"/>
            <a:ext cx="5619932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75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228600"/>
            <a:ext cx="85344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By using iron filings (small particles of iron) or other ferromagnetic particles, we can observe the shape and intensity of a magnetic field.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B42E051-F4A9-43F6-A6BD-50322ED0E1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31" b="22397"/>
          <a:stretch/>
        </p:blipFill>
        <p:spPr>
          <a:xfrm>
            <a:off x="0" y="2209800"/>
            <a:ext cx="9144000" cy="4419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648200" y="381000"/>
            <a:ext cx="4343400" cy="441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Ferrofluid is a ferromagnetic liquid containing iron oxide that can be attracted by a magnet and used to observe the presence of magnetic fields.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A close up of a dinosaur&#10;&#10;Description automatically generated">
            <a:extLst>
              <a:ext uri="{FF2B5EF4-FFF2-40B4-BE49-F238E27FC236}">
                <a16:creationId xmlns:a16="http://schemas.microsoft.com/office/drawing/2014/main" id="{5DACA3D1-9D40-453B-BD17-77051BDC13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3" t="680" r="8920" b="-680"/>
          <a:stretch/>
        </p:blipFill>
        <p:spPr>
          <a:xfrm>
            <a:off x="0" y="46608"/>
            <a:ext cx="44958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2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Magnetic Fields: </a:t>
            </a:r>
            <a:br>
              <a:rPr kumimoji="0" lang="en-US" sz="4500" b="1" i="0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500" b="1" i="0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Key Questions</a:t>
            </a:r>
          </a:p>
        </p:txBody>
      </p:sp>
      <p:sp>
        <p:nvSpPr>
          <p:cNvPr id="684" name="TextBox 683"/>
          <p:cNvSpPr txBox="1"/>
          <p:nvPr/>
        </p:nvSpPr>
        <p:spPr>
          <a:xfrm>
            <a:off x="533400" y="1828800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>
                <a:solidFill>
                  <a:schemeClr val="accent1"/>
                </a:solidFill>
              </a:rPr>
              <a:t>What is a magnetic field?</a:t>
            </a:r>
            <a:br>
              <a:rPr lang="en-US" sz="3200" b="1" dirty="0">
                <a:solidFill>
                  <a:schemeClr val="accent1"/>
                </a:solidFill>
              </a:rPr>
            </a:br>
            <a:endParaRPr lang="en-US" sz="3200" b="1" dirty="0">
              <a:solidFill>
                <a:schemeClr val="accent1"/>
              </a:solidFill>
            </a:endParaRPr>
          </a:p>
          <a:p>
            <a:pPr marL="514350" indent="-514350">
              <a:buAutoNum type="arabicPeriod"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How can we determine whether an object produces a magnetic field?</a:t>
            </a:r>
            <a:br>
              <a:rPr lang="en-US" sz="3200" b="1" dirty="0"/>
            </a:br>
            <a:endParaRPr lang="en-US" sz="3200" b="1" dirty="0"/>
          </a:p>
          <a:p>
            <a:pPr marL="514350" indent="-514350">
              <a:buAutoNum type="arabicPeriod"/>
            </a:pPr>
            <a:r>
              <a:rPr lang="en-US" sz="3200" b="1" dirty="0">
                <a:solidFill>
                  <a:schemeClr val="accent1"/>
                </a:solidFill>
              </a:rPr>
              <a:t>Do you think that the magnetic field for every magnet would look the same? Explain.</a:t>
            </a:r>
          </a:p>
        </p:txBody>
      </p:sp>
    </p:spTree>
    <p:extLst>
      <p:ext uri="{BB962C8B-B14F-4D97-AF65-F5344CB8AC3E}">
        <p14:creationId xmlns:p14="http://schemas.microsoft.com/office/powerpoint/2010/main" val="550667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191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Tuesday, September 10, 2013</dc:title>
  <dc:creator>Justin Jones</dc:creator>
  <cp:lastModifiedBy>Justin Jones</cp:lastModifiedBy>
  <cp:revision>51</cp:revision>
  <dcterms:created xsi:type="dcterms:W3CDTF">2013-09-10T11:01:26Z</dcterms:created>
  <dcterms:modified xsi:type="dcterms:W3CDTF">2020-09-23T17:01:10Z</dcterms:modified>
</cp:coreProperties>
</file>