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1" r:id="rId2"/>
    <p:sldId id="262" r:id="rId3"/>
    <p:sldId id="303" r:id="rId4"/>
    <p:sldId id="307" r:id="rId5"/>
    <p:sldId id="309" r:id="rId6"/>
    <p:sldId id="310" r:id="rId7"/>
    <p:sldId id="311" r:id="rId8"/>
    <p:sldId id="312" r:id="rId9"/>
    <p:sldId id="313" r:id="rId10"/>
    <p:sldId id="314" r:id="rId11"/>
    <p:sldId id="270" r:id="rId1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21" autoAdjust="0"/>
  </p:normalViewPr>
  <p:slideViewPr>
    <p:cSldViewPr>
      <p:cViewPr varScale="1">
        <p:scale>
          <a:sx n="86" d="100"/>
          <a:sy n="86" d="100"/>
        </p:scale>
        <p:origin x="112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ED03E98-C93F-430E-8095-29ED4F11C7FE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3330FEF-0791-419D-91AB-39F1D0121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56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7D646E5-A2CC-4081-B0B3-9EAA4E59EF48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58F93CC-8799-4350-9DAD-9A0DC0A7FA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24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93CC-8799-4350-9DAD-9A0DC0A7FA5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71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93CC-8799-4350-9DAD-9A0DC0A7FA5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6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93CC-8799-4350-9DAD-9A0DC0A7FA5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52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93CC-8799-4350-9DAD-9A0DC0A7FA5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8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93CC-8799-4350-9DAD-9A0DC0A7FA5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34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93CC-8799-4350-9DAD-9A0DC0A7FA5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48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93CC-8799-4350-9DAD-9A0DC0A7FA5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23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93CC-8799-4350-9DAD-9A0DC0A7FA5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62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93CC-8799-4350-9DAD-9A0DC0A7FA5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5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1DE1-E483-41D3-87E0-C4BEE93D4ABC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24350"/>
            <a:ext cx="8305800" cy="245745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chemeClr val="accent5"/>
                </a:solidFill>
              </a:rPr>
              <a:t>Lesson 1: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sz="6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chemeClr val="accent5">
                    <a:lumMod val="50000"/>
                  </a:schemeClr>
                </a:solidFill>
              </a:rPr>
              <a:t>What is Weather?</a:t>
            </a:r>
            <a:endParaRPr lang="en-US" sz="5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 descr="554c2d22ce144311765a22d2f4a6c69c.jpg"/>
          <p:cNvPicPr>
            <a:picLocks noChangeAspect="1"/>
          </p:cNvPicPr>
          <p:nvPr/>
        </p:nvPicPr>
        <p:blipFill rotWithShape="1">
          <a:blip r:embed="rId2" cstate="print"/>
          <a:srcRect t="30022"/>
          <a:stretch/>
        </p:blipFill>
        <p:spPr>
          <a:xfrm>
            <a:off x="0" y="152400"/>
            <a:ext cx="9144000" cy="42672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4038600"/>
            <a:ext cx="3733800" cy="1524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Wind Direction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181600"/>
            <a:ext cx="8610600" cy="16002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Wind direction describes in which direction air is moving. A wind vane can be used to determine wind direction.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" b="12986"/>
          <a:stretch/>
        </p:blipFill>
        <p:spPr>
          <a:xfrm>
            <a:off x="0" y="152400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808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Weather:</a:t>
            </a:r>
            <a:r>
              <a:rPr kumimoji="0" lang="en-US" sz="4500" b="1" i="0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500" b="1" i="0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 Questions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84" name="TextBox 683"/>
          <p:cNvSpPr txBox="1"/>
          <p:nvPr/>
        </p:nvSpPr>
        <p:spPr>
          <a:xfrm>
            <a:off x="838200" y="2133600"/>
            <a:ext cx="762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chemeClr val="accent5"/>
                </a:solidFill>
              </a:rPr>
              <a:t>What is weather?</a:t>
            </a:r>
          </a:p>
          <a:p>
            <a:endParaRPr lang="en-US" sz="3200" b="1" dirty="0" smtClean="0"/>
          </a:p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2.  What factors of weather can we observe 	and measure?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 smtClean="0"/>
          </a:p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3.  What tools do we use to measure 	weather factors?</a:t>
            </a:r>
            <a:endParaRPr lang="en-US" sz="3200" b="1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04800"/>
            <a:ext cx="7772400" cy="19812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</a:rPr>
              <a:t>What is Weather?</a:t>
            </a:r>
            <a:endParaRPr lang="en-US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19200"/>
            <a:ext cx="8839200" cy="1752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Weather describes the properties of the atmosphere at a given time and location, including temperature, air movement, and precipitation. </a:t>
            </a: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 descr="artworks-000010173016-8gn2aj-original.jpg"/>
          <p:cNvPicPr>
            <a:picLocks noChangeAspect="1"/>
          </p:cNvPicPr>
          <p:nvPr/>
        </p:nvPicPr>
        <p:blipFill rotWithShape="1">
          <a:blip r:embed="rId3" cstate="print"/>
          <a:srcRect t="15514" b="14822"/>
          <a:stretch/>
        </p:blipFill>
        <p:spPr>
          <a:xfrm>
            <a:off x="0" y="3048000"/>
            <a:ext cx="9144000" cy="35814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4114800" cy="1981200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Factors that </a:t>
            </a:r>
            <a:b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Affect Weather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62200"/>
            <a:ext cx="3810000" cy="4114800"/>
          </a:xfrm>
        </p:spPr>
        <p:txBody>
          <a:bodyPr>
            <a:noAutofit/>
          </a:bodyPr>
          <a:lstStyle/>
          <a:p>
            <a:pPr algn="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Major factors that affect weather patterns and weather in an area include temperature, humidity, and air pressure.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 descr="severe_weather.jpg"/>
          <p:cNvPicPr>
            <a:picLocks noChangeAspect="1"/>
          </p:cNvPicPr>
          <p:nvPr/>
        </p:nvPicPr>
        <p:blipFill>
          <a:blip r:embed="rId3" cstate="print"/>
          <a:srcRect l="20281" r="37708"/>
          <a:stretch>
            <a:fillRect/>
          </a:stretch>
        </p:blipFill>
        <p:spPr>
          <a:xfrm>
            <a:off x="4724400" y="0"/>
            <a:ext cx="44196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152400"/>
            <a:ext cx="4419600" cy="19812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Measuring Weather</a:t>
            </a:r>
            <a:endParaRPr lang="en-US" sz="54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2286000"/>
            <a:ext cx="4419600" cy="44196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Tools can be used to measure a variety of weather factors. These factors can be used both to describe current weather conditions and to predict future weather events.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4061"/>
          <a:stretch/>
        </p:blipFill>
        <p:spPr>
          <a:xfrm>
            <a:off x="0" y="-3204"/>
            <a:ext cx="4495800" cy="686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334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3733800" cy="1524000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Temperature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3581400" cy="4114800"/>
          </a:xfrm>
        </p:spPr>
        <p:txBody>
          <a:bodyPr>
            <a:noAutofit/>
          </a:bodyPr>
          <a:lstStyle/>
          <a:p>
            <a:pPr algn="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Temperature describes how hot or cold the air is. Temperature is measured using a thermometer.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r="20000"/>
          <a:stretch/>
        </p:blipFill>
        <p:spPr>
          <a:xfrm>
            <a:off x="4495800" y="0"/>
            <a:ext cx="4648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860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7800" y="609600"/>
            <a:ext cx="3810000" cy="15240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>
                <a:solidFill>
                  <a:schemeClr val="accent5"/>
                </a:solidFill>
              </a:rPr>
              <a:t>Air Pressure</a:t>
            </a:r>
            <a:endParaRPr lang="en-US" sz="5400" b="1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2286000"/>
            <a:ext cx="3810000" cy="44196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Air pressure measures how close together the air molecules are. Air pressure is measured using a barometer.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r="7189"/>
          <a:stretch/>
        </p:blipFill>
        <p:spPr>
          <a:xfrm>
            <a:off x="0" y="0"/>
            <a:ext cx="5105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4405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0"/>
            <a:ext cx="3733800" cy="1524000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Humidity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362200"/>
            <a:ext cx="3581400" cy="4114800"/>
          </a:xfrm>
        </p:spPr>
        <p:txBody>
          <a:bodyPr>
            <a:noAutofit/>
          </a:bodyPr>
          <a:lstStyle/>
          <a:p>
            <a:pPr algn="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Humidity describes the amount of water vapor in the air. Humidity is measured using a hygrometer.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2" r="14444"/>
          <a:stretch/>
        </p:blipFill>
        <p:spPr>
          <a:xfrm>
            <a:off x="4038600" y="0"/>
            <a:ext cx="5105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641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067800" cy="9906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5"/>
                </a:solidFill>
              </a:rPr>
              <a:t>Wind Speed</a:t>
            </a:r>
            <a:endParaRPr lang="en-US" sz="5400" b="1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143000"/>
            <a:ext cx="8991600" cy="138368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Wind speed measures how fast the air is moving. An anemometer is used to measure wind speed.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3" b="23328"/>
          <a:stretch/>
        </p:blipFill>
        <p:spPr>
          <a:xfrm>
            <a:off x="0" y="2514600"/>
            <a:ext cx="9144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7335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7800" y="609600"/>
            <a:ext cx="3810000" cy="1524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dirty="0" smtClean="0">
                <a:solidFill>
                  <a:schemeClr val="accent5"/>
                </a:solidFill>
              </a:rPr>
              <a:t>Precipitation</a:t>
            </a:r>
            <a:endParaRPr lang="en-US" sz="5400" b="1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2286000"/>
            <a:ext cx="3657600" cy="44196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Precipitation is the amount of rain or snow that falls. A rain gage can be used to measure precipitation.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2661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236</Words>
  <Application>Microsoft Office PowerPoint</Application>
  <PresentationFormat>On-screen Show (4:3)</PresentationFormat>
  <Paragraphs>33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Lesson 1:       What is Weather?</vt:lpstr>
      <vt:lpstr>What is Weather?</vt:lpstr>
      <vt:lpstr>Factors that  Affect Weather</vt:lpstr>
      <vt:lpstr>Measuring Weather</vt:lpstr>
      <vt:lpstr>Temperature</vt:lpstr>
      <vt:lpstr>Air Pressure</vt:lpstr>
      <vt:lpstr>Humidity</vt:lpstr>
      <vt:lpstr>Wind Speed</vt:lpstr>
      <vt:lpstr>Precipitation</vt:lpstr>
      <vt:lpstr>Wind Direction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Grade  Heat Transfer</dc:title>
  <dc:creator>Justin Jones</dc:creator>
  <cp:lastModifiedBy>Justin Jones</cp:lastModifiedBy>
  <cp:revision>30</cp:revision>
  <dcterms:created xsi:type="dcterms:W3CDTF">2014-02-21T15:42:17Z</dcterms:created>
  <dcterms:modified xsi:type="dcterms:W3CDTF">2016-05-28T01:49:23Z</dcterms:modified>
</cp:coreProperties>
</file>