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70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21" autoAdjust="0"/>
  </p:normalViewPr>
  <p:slideViewPr>
    <p:cSldViewPr>
      <p:cViewPr varScale="1">
        <p:scale>
          <a:sx n="86" d="100"/>
          <a:sy n="86" d="100"/>
        </p:scale>
        <p:origin x="1124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ED03E98-C93F-430E-8095-29ED4F11C7FE}" type="datetimeFigureOut">
              <a:rPr lang="en-US" smtClean="0"/>
              <a:pPr/>
              <a:t>5/27/2016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3330FEF-0791-419D-91AB-39F1D0121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56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7D646E5-A2CC-4081-B0B3-9EAA4E59EF48}" type="datetimeFigureOut">
              <a:rPr lang="en-US" smtClean="0"/>
              <a:pPr/>
              <a:t>5/27/2016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58F93CC-8799-4350-9DAD-9A0DC0A7FA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52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F93CC-8799-4350-9DAD-9A0DC0A7FA5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3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F93CC-8799-4350-9DAD-9A0DC0A7FA5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75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F93CC-8799-4350-9DAD-9A0DC0A7FA5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80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F93CC-8799-4350-9DAD-9A0DC0A7FA5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64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F93CC-8799-4350-9DAD-9A0DC0A7FA5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5/27/2016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5/27/2016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5/27/2016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41DE1-E483-41D3-87E0-C4BEE93D4ABC}" type="datetimeFigureOut">
              <a:rPr lang="en-US" smtClean="0"/>
              <a:pPr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discoveryeducation.com/player/view/assetGuid/5695B0EC-E9D3-49E7-8F5A-C0412775681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discoveryeducation.com/player/view/assetGuid/EAD0F1DD-AC21-49F0-9E58-FCA7A5CC95C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00600"/>
            <a:ext cx="8305800" cy="1981200"/>
          </a:xfrm>
        </p:spPr>
        <p:txBody>
          <a:bodyPr>
            <a:noAutofit/>
          </a:bodyPr>
          <a:lstStyle/>
          <a:p>
            <a:pPr algn="l"/>
            <a:r>
              <a:rPr lang="en-US" sz="6000" b="1" dirty="0" smtClean="0">
                <a:solidFill>
                  <a:schemeClr val="accent5"/>
                </a:solidFill>
              </a:rPr>
              <a:t>Lesson 4:</a:t>
            </a: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6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en-US" sz="6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000" b="1" dirty="0" smtClean="0">
                <a:solidFill>
                  <a:schemeClr val="accent5">
                    <a:lumMod val="50000"/>
                  </a:schemeClr>
                </a:solidFill>
              </a:rPr>
              <a:t>Weather Fronts</a:t>
            </a:r>
            <a:endParaRPr lang="en-US" sz="5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 b="13750"/>
          <a:stretch/>
        </p:blipFill>
        <p:spPr>
          <a:xfrm>
            <a:off x="0" y="152400"/>
            <a:ext cx="9144000" cy="4648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33" t="2528" r="833" b="20882"/>
          <a:stretch/>
        </p:blipFill>
        <p:spPr>
          <a:xfrm>
            <a:off x="-76200" y="145640"/>
            <a:ext cx="9220200" cy="4654960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76200"/>
            <a:ext cx="4876800" cy="19812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5">
                    <a:lumMod val="50000"/>
                  </a:schemeClr>
                </a:solidFill>
              </a:rPr>
              <a:t>Weather Fronts</a:t>
            </a:r>
            <a:endParaRPr lang="en-US" sz="4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524000"/>
            <a:ext cx="4191000" cy="510540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chemeClr val="accent5">
                    <a:lumMod val="75000"/>
                  </a:schemeClr>
                </a:solidFill>
              </a:rPr>
              <a:t>When two air masses meet, they create a front. Fronts are classified based on the types of air masses. There are four major types of weather fronts. Different types of weather occur at each front.</a:t>
            </a:r>
            <a:endParaRPr lang="en-US" sz="3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80" r="21843"/>
          <a:stretch/>
        </p:blipFill>
        <p:spPr>
          <a:xfrm>
            <a:off x="4724400" y="0"/>
            <a:ext cx="4419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47745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52400"/>
            <a:ext cx="7772400" cy="19812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5"/>
                </a:solidFill>
              </a:rPr>
              <a:t>Warm Fronts</a:t>
            </a:r>
            <a:endParaRPr lang="en-US" sz="5400" b="1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8001000" cy="175260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Warm fronts are associated with warm temperatures, high temperature, and light precipitation.</a:t>
            </a:r>
            <a:endParaRPr lang="en-US" sz="30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 descr="warm_fro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31" y="3124200"/>
            <a:ext cx="9134669" cy="360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92353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304800"/>
            <a:ext cx="7772400" cy="19812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Cold Fronts</a:t>
            </a:r>
            <a:endParaRPr lang="en-US" sz="5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19200"/>
            <a:ext cx="8001000" cy="175260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chemeClr val="accent5">
                    <a:lumMod val="50000"/>
                  </a:schemeClr>
                </a:solidFill>
              </a:rPr>
              <a:t>Cold fronts are associated with cool temperatures and thunderstorms.</a:t>
            </a:r>
            <a:endParaRPr lang="en-US" sz="3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Picture 5" descr="cold-fro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2514600"/>
            <a:ext cx="63754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96044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9812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5">
                    <a:lumMod val="50000"/>
                  </a:schemeClr>
                </a:solidFill>
              </a:rPr>
              <a:t>Stationary Fronts</a:t>
            </a:r>
            <a:endParaRPr lang="en-US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001000" cy="175260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chemeClr val="accent5"/>
                </a:solidFill>
              </a:rPr>
              <a:t>Stationary fronts are associated with light precipitation and clouds.</a:t>
            </a:r>
            <a:endParaRPr lang="en-US" sz="3000" b="1" dirty="0">
              <a:solidFill>
                <a:schemeClr val="accent5"/>
              </a:solidFill>
            </a:endParaRPr>
          </a:p>
        </p:txBody>
      </p:sp>
      <p:pic>
        <p:nvPicPr>
          <p:cNvPr id="6" name="Picture 5" descr="th8C8YGX1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971800"/>
            <a:ext cx="7619999" cy="315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42673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304800"/>
            <a:ext cx="7772400" cy="19812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Occluded Fronts</a:t>
            </a:r>
            <a:endParaRPr lang="en-US" sz="5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19200"/>
            <a:ext cx="8001000" cy="175260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chemeClr val="accent5">
                    <a:lumMod val="50000"/>
                  </a:schemeClr>
                </a:solidFill>
              </a:rPr>
              <a:t>Occluded fronts occur when a cold front overtakes a warm front and pushes it upward.</a:t>
            </a:r>
            <a:endParaRPr lang="en-US" sz="3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Picture 4" descr="occludedf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2438400"/>
            <a:ext cx="7226104" cy="3953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69405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le 1"/>
          <p:cNvSpPr txBox="1">
            <a:spLocks/>
          </p:cNvSpPr>
          <p:nvPr/>
        </p:nvSpPr>
        <p:spPr>
          <a:xfrm>
            <a:off x="533400" y="2590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Fronts</a:t>
            </a:r>
            <a:endParaRPr lang="en-US" sz="4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817194" y="1905000"/>
            <a:ext cx="626120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200" b="1" dirty="0" smtClean="0">
                <a:solidFill>
                  <a:schemeClr val="accent5">
                    <a:lumMod val="50000"/>
                  </a:schemeClr>
                </a:solidFill>
              </a:rPr>
              <a:t>Discovery Education Video:</a:t>
            </a:r>
            <a:endParaRPr lang="en-US" sz="4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79430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le 1"/>
          <p:cNvSpPr txBox="1">
            <a:spLocks/>
          </p:cNvSpPr>
          <p:nvPr/>
        </p:nvSpPr>
        <p:spPr>
          <a:xfrm>
            <a:off x="533400" y="2590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Weather Fronts</a:t>
            </a:r>
            <a:endParaRPr lang="en-US" sz="4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817194" y="1905000"/>
            <a:ext cx="626120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Discovery Education Video:</a:t>
            </a:r>
            <a:endParaRPr lang="en-US" sz="4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02558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Weather Fronts:</a:t>
            </a:r>
            <a:r>
              <a:rPr kumimoji="0" lang="en-US" sz="4500" b="1" i="0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500" b="1" i="0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Key Questions</a:t>
            </a:r>
            <a:endParaRPr kumimoji="0" lang="en-US" sz="4500" b="1" i="0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84" name="TextBox 683"/>
          <p:cNvSpPr txBox="1"/>
          <p:nvPr/>
        </p:nvSpPr>
        <p:spPr>
          <a:xfrm>
            <a:off x="838200" y="1752600"/>
            <a:ext cx="8001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What is a weather front? </a:t>
            </a:r>
            <a:b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en-US" sz="3200" b="1" dirty="0" smtClean="0"/>
          </a:p>
          <a:p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</a:rPr>
              <a:t>2.  Compare and contrast the different types of weather fronts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b="1" dirty="0" smtClean="0"/>
          </a:p>
          <a:p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3.  What happens to warmer air along a frontal boundary?</a:t>
            </a:r>
            <a:endParaRPr lang="en-US" sz="3200" b="1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131</Words>
  <Application>Microsoft Office PowerPoint</Application>
  <PresentationFormat>On-screen Show (4:3)</PresentationFormat>
  <Paragraphs>24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Lesson 4:       Weather Fronts</vt:lpstr>
      <vt:lpstr>Weather Fronts</vt:lpstr>
      <vt:lpstr>Warm Fronts</vt:lpstr>
      <vt:lpstr>Cold Fronts</vt:lpstr>
      <vt:lpstr>Stationary Fronts</vt:lpstr>
      <vt:lpstr>Occluded Fronts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5th Grade  Heat Transfer</dc:title>
  <dc:creator>Justin Jones</dc:creator>
  <cp:lastModifiedBy>Justin Jones</cp:lastModifiedBy>
  <cp:revision>42</cp:revision>
  <dcterms:created xsi:type="dcterms:W3CDTF">2014-02-21T15:42:17Z</dcterms:created>
  <dcterms:modified xsi:type="dcterms:W3CDTF">2016-05-28T02:00:33Z</dcterms:modified>
</cp:coreProperties>
</file>