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67" r:id="rId2"/>
    <p:sldId id="257" r:id="rId3"/>
    <p:sldId id="266" r:id="rId4"/>
    <p:sldId id="260" r:id="rId5"/>
    <p:sldId id="277" r:id="rId6"/>
    <p:sldId id="278" r:id="rId7"/>
    <p:sldId id="280" r:id="rId8"/>
    <p:sldId id="298" r:id="rId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74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537EEEE9-E53B-4C06-9AF0-C8B0E0EF1AE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4C0402F-0ACA-4D30-99AA-F7F1EFE8E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2751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E7799-18F7-400B-972B-3592E21CC3FB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DA17-A6AD-4FC7-ACF2-AC463C413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E7799-18F7-400B-972B-3592E21CC3FB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DA17-A6AD-4FC7-ACF2-AC463C413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E7799-18F7-400B-972B-3592E21CC3FB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DA17-A6AD-4FC7-ACF2-AC463C413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E7799-18F7-400B-972B-3592E21CC3FB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DA17-A6AD-4FC7-ACF2-AC463C413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E7799-18F7-400B-972B-3592E21CC3FB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DA17-A6AD-4FC7-ACF2-AC463C413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E7799-18F7-400B-972B-3592E21CC3FB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DA17-A6AD-4FC7-ACF2-AC463C413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E7799-18F7-400B-972B-3592E21CC3FB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DA17-A6AD-4FC7-ACF2-AC463C413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E7799-18F7-400B-972B-3592E21CC3FB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DA17-A6AD-4FC7-ACF2-AC463C413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E7799-18F7-400B-972B-3592E21CC3FB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DA17-A6AD-4FC7-ACF2-AC463C413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E7799-18F7-400B-972B-3592E21CC3FB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DA17-A6AD-4FC7-ACF2-AC463C413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E7799-18F7-400B-972B-3592E21CC3FB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DA17-A6AD-4FC7-ACF2-AC463C413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E7799-18F7-400B-972B-3592E21CC3FB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7DA17-A6AD-4FC7-ACF2-AC463C413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youtu.be/ZrSWYE37MJs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eetah-Family-wild-animals-2603080-1280-1024.jpg"/>
          <p:cNvPicPr>
            <a:picLocks noChangeAspect="1"/>
          </p:cNvPicPr>
          <p:nvPr/>
        </p:nvPicPr>
        <p:blipFill rotWithShape="1">
          <a:blip r:embed="rId2" cstate="print"/>
          <a:srcRect t="18890" b="12221"/>
          <a:stretch/>
        </p:blipFill>
        <p:spPr>
          <a:xfrm>
            <a:off x="0" y="1905000"/>
            <a:ext cx="9144000" cy="47244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04800" y="0"/>
            <a:ext cx="7010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Lesson 1: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609600"/>
            <a:ext cx="83820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Organisms and Environments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724400" y="457200"/>
            <a:ext cx="4343400" cy="2438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200" b="1" dirty="0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An ecosystem is a community of organisms interacting with their environment.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Content Placeholder 5" descr="coral reef wallpaper 1.jpg">
            <a:extLst>
              <a:ext uri="{FF2B5EF4-FFF2-40B4-BE49-F238E27FC236}">
                <a16:creationId xmlns:a16="http://schemas.microsoft.com/office/drawing/2014/main" id="{DE73C5F9-BA4A-4362-98B9-31260445FD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2237A2D-7CF5-4BC7-87FF-298085F31151}"/>
              </a:ext>
            </a:extLst>
          </p:cNvPr>
          <p:cNvSpPr txBox="1">
            <a:spLocks/>
          </p:cNvSpPr>
          <p:nvPr/>
        </p:nvSpPr>
        <p:spPr>
          <a:xfrm>
            <a:off x="4724400" y="3124200"/>
            <a:ext cx="4267200" cy="2895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Ecosystems will have many different type of organisms and environmental factors that all work together to support one another.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378FA74-17C7-4071-A515-2B63574ED645}"/>
              </a:ext>
            </a:extLst>
          </p:cNvPr>
          <p:cNvSpPr txBox="1">
            <a:spLocks/>
          </p:cNvSpPr>
          <p:nvPr/>
        </p:nvSpPr>
        <p:spPr>
          <a:xfrm>
            <a:off x="152400" y="76200"/>
            <a:ext cx="4343399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3400" b="1" dirty="0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An organism is any individual living thing.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F30CFFA-0220-456F-B975-E5B0C88277EA}"/>
              </a:ext>
            </a:extLst>
          </p:cNvPr>
          <p:cNvSpPr txBox="1">
            <a:spLocks/>
          </p:cNvSpPr>
          <p:nvPr/>
        </p:nvSpPr>
        <p:spPr>
          <a:xfrm>
            <a:off x="-152401" y="1447800"/>
            <a:ext cx="4648200" cy="2895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34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The three types of organisms in an ecosystem are plants, animals, and microbes.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Plants%20(9).jpg">
            <a:extLst>
              <a:ext uri="{FF2B5EF4-FFF2-40B4-BE49-F238E27FC236}">
                <a16:creationId xmlns:a16="http://schemas.microsoft.com/office/drawing/2014/main" id="{D0B0198A-1F6B-411E-91DE-65B9F255EC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23164" b="9609"/>
          <a:stretch/>
        </p:blipFill>
        <p:spPr>
          <a:xfrm>
            <a:off x="4648202" y="0"/>
            <a:ext cx="4495798" cy="2266793"/>
          </a:xfrm>
          <a:prstGeom prst="rect">
            <a:avLst/>
          </a:prstGeom>
        </p:spPr>
      </p:pic>
      <p:pic>
        <p:nvPicPr>
          <p:cNvPr id="12" name="Picture 11" descr="A picture containing invertebrate, coelenterate&#10;&#10;Description automatically generated">
            <a:extLst>
              <a:ext uri="{FF2B5EF4-FFF2-40B4-BE49-F238E27FC236}">
                <a16:creationId xmlns:a16="http://schemas.microsoft.com/office/drawing/2014/main" id="{B6EDF5B9-B2F1-49E2-BF34-F9EE1601F8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2" t="833" r="16798"/>
          <a:stretch/>
        </p:blipFill>
        <p:spPr>
          <a:xfrm>
            <a:off x="4648202" y="4572000"/>
            <a:ext cx="4495798" cy="2286000"/>
          </a:xfrm>
          <a:prstGeom prst="rect">
            <a:avLst/>
          </a:prstGeom>
        </p:spPr>
      </p:pic>
      <p:pic>
        <p:nvPicPr>
          <p:cNvPr id="14" name="Picture 13" descr="A raccoon lying on the ground&#10;&#10;Description automatically generated with medium confidence">
            <a:extLst>
              <a:ext uri="{FF2B5EF4-FFF2-40B4-BE49-F238E27FC236}">
                <a16:creationId xmlns:a16="http://schemas.microsoft.com/office/drawing/2014/main" id="{A3FA54E8-864F-4CDB-92E4-69538D2023E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7"/>
          <a:stretch/>
        </p:blipFill>
        <p:spPr>
          <a:xfrm>
            <a:off x="4648202" y="2266793"/>
            <a:ext cx="4495798" cy="2305207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276FDED5-9BE8-4403-8046-A28E3F11D708}"/>
              </a:ext>
            </a:extLst>
          </p:cNvPr>
          <p:cNvSpPr txBox="1">
            <a:spLocks/>
          </p:cNvSpPr>
          <p:nvPr/>
        </p:nvSpPr>
        <p:spPr>
          <a:xfrm>
            <a:off x="152400" y="4191000"/>
            <a:ext cx="4343399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3400" b="1" dirty="0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Living organisms in an ecosystem are called biotic factors.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81000" y="228600"/>
            <a:ext cx="83820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An organism’s environment is made up of the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nonliving things that surround an organism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</a:p>
        </p:txBody>
      </p:sp>
      <p:pic>
        <p:nvPicPr>
          <p:cNvPr id="3" name="Picture 2" descr="A picture containing water, outdoor, nature, lake&#10;&#10;Description automatically generated">
            <a:extLst>
              <a:ext uri="{FF2B5EF4-FFF2-40B4-BE49-F238E27FC236}">
                <a16:creationId xmlns:a16="http://schemas.microsoft.com/office/drawing/2014/main" id="{093D0814-5FDD-4422-9023-78767B9C6D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67" b="16668"/>
          <a:stretch/>
        </p:blipFill>
        <p:spPr>
          <a:xfrm>
            <a:off x="0" y="2667000"/>
            <a:ext cx="9144000" cy="40386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9144AC6-46E0-4F20-A177-4E8665A3EB2C}"/>
              </a:ext>
            </a:extLst>
          </p:cNvPr>
          <p:cNvSpPr txBox="1">
            <a:spLocks/>
          </p:cNvSpPr>
          <p:nvPr/>
        </p:nvSpPr>
        <p:spPr>
          <a:xfrm>
            <a:off x="914400" y="1447800"/>
            <a:ext cx="72390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Nonliving, abiotic factors include water, air, soil, rock, and climate.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724400" y="914400"/>
            <a:ext cx="4114800" cy="4270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 population is a group of organisms of the same species living in the same area.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A group of penguins standing on a snowy hill&#10;&#10;Description automatically generated with low confidence">
            <a:extLst>
              <a:ext uri="{FF2B5EF4-FFF2-40B4-BE49-F238E27FC236}">
                <a16:creationId xmlns:a16="http://schemas.microsoft.com/office/drawing/2014/main" id="{892A3F49-A25E-4EED-9B81-F9C0735834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6" r="27716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914400"/>
            <a:ext cx="4038600" cy="4270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A community is a group of different populations that live together and interact in an environment.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A fish in the water&#10;&#10;Description automatically generated with low confidence">
            <a:extLst>
              <a:ext uri="{FF2B5EF4-FFF2-40B4-BE49-F238E27FC236}">
                <a16:creationId xmlns:a16="http://schemas.microsoft.com/office/drawing/2014/main" id="{5B2F6418-19F9-461E-9BF8-C0D3F78170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2" r="39988"/>
          <a:stretch/>
        </p:blipFill>
        <p:spPr>
          <a:xfrm>
            <a:off x="4267200" y="0"/>
            <a:ext cx="48768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0" y="1219200"/>
            <a:ext cx="39624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Discovery Ed. UK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  <a:hlinkClick r:id="rId2"/>
              </a:rPr>
              <a:t>What is a Habitat?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0709912-3AF8-400A-9E53-955477013EC5}"/>
              </a:ext>
            </a:extLst>
          </p:cNvPr>
          <p:cNvSpPr txBox="1">
            <a:spLocks/>
          </p:cNvSpPr>
          <p:nvPr/>
        </p:nvSpPr>
        <p:spPr>
          <a:xfrm>
            <a:off x="4572000" y="2590800"/>
            <a:ext cx="4267200" cy="350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i="0" dirty="0">
                <a:solidFill>
                  <a:schemeClr val="accent5"/>
                </a:solidFill>
                <a:effectLst/>
                <a:latin typeface="+mj-lt"/>
              </a:rPr>
              <a:t>Explore four different habitats (rainforests, woodlands, seashores and oceans) and learn about the plants and animals that live there. Investigate food chains and the basic needs of living creatures.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A panda bear climbing a tree&#10;&#10;Description automatically generated with low confidence">
            <a:extLst>
              <a:ext uri="{FF2B5EF4-FFF2-40B4-BE49-F238E27FC236}">
                <a16:creationId xmlns:a16="http://schemas.microsoft.com/office/drawing/2014/main" id="{29CD0983-7FBF-4A04-8D69-C1B0E9EECA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78" r="5019"/>
          <a:stretch/>
        </p:blipFill>
        <p:spPr>
          <a:xfrm>
            <a:off x="0" y="0"/>
            <a:ext cx="4419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849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46392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Key Questions</a:t>
            </a:r>
          </a:p>
        </p:txBody>
      </p:sp>
      <p:sp>
        <p:nvSpPr>
          <p:cNvPr id="684" name="TextBox 683"/>
          <p:cNvSpPr txBox="1"/>
          <p:nvPr/>
        </p:nvSpPr>
        <p:spPr>
          <a:xfrm>
            <a:off x="838200" y="1759327"/>
            <a:ext cx="7620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5"/>
                </a:solidFill>
              </a:rPr>
              <a:t>1. What is an ecosystem? What types of things can be found in ecosystems?</a:t>
            </a:r>
          </a:p>
          <a:p>
            <a:endParaRPr lang="en-US" sz="3200" b="1" dirty="0"/>
          </a:p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2. What are biotic and abiotic factors?</a:t>
            </a:r>
          </a:p>
          <a:p>
            <a:endParaRPr lang="en-US" sz="3200" b="1" dirty="0"/>
          </a:p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3. What is the difference between a population and a community? Give examples of each.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</TotalTime>
  <Words>227</Words>
  <Application>Microsoft Office PowerPoint</Application>
  <PresentationFormat>On-screen Show (4:3)</PresentationFormat>
  <Paragraphs>20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Tuesday, September 10, 2013</dc:title>
  <dc:creator>Justin Jones</dc:creator>
  <cp:lastModifiedBy>Justin Jones</cp:lastModifiedBy>
  <cp:revision>49</cp:revision>
  <dcterms:created xsi:type="dcterms:W3CDTF">2013-09-10T11:01:26Z</dcterms:created>
  <dcterms:modified xsi:type="dcterms:W3CDTF">2021-02-24T19:42:21Z</dcterms:modified>
</cp:coreProperties>
</file>