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80" r:id="rId3"/>
    <p:sldId id="281" r:id="rId4"/>
    <p:sldId id="302" r:id="rId5"/>
    <p:sldId id="282" r:id="rId6"/>
    <p:sldId id="283" r:id="rId7"/>
    <p:sldId id="300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7EEEE9-E53B-4C06-9AF0-C8B0E0EF1AE3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4C0402F-0ACA-4D30-99AA-F7F1EFE8E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B7A82-7E2A-4998-A607-5D370B8375A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47B9-9539-4ECB-A314-F411D7E0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3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6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Lesson 2: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858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Changes in Ecosystems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8" b="8053"/>
          <a:stretch/>
        </p:blipFill>
        <p:spPr>
          <a:xfrm>
            <a:off x="0" y="2055541"/>
            <a:ext cx="9144000" cy="4650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8153400" cy="1981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/>
                </a:solidFill>
              </a:rPr>
              <a:t>How are Ecosystems Changed?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1752600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Ecosystems can be changed by a variety of factors. These changes can be short-term or long-term.</a:t>
            </a:r>
          </a:p>
        </p:txBody>
      </p:sp>
      <p:pic>
        <p:nvPicPr>
          <p:cNvPr id="6" name="Picture 5" descr="Dry_Falls.jpg"/>
          <p:cNvPicPr>
            <a:picLocks noChangeAspect="1"/>
          </p:cNvPicPr>
          <p:nvPr/>
        </p:nvPicPr>
        <p:blipFill>
          <a:blip r:embed="rId3" cstate="print"/>
          <a:srcRect t="9602"/>
          <a:stretch>
            <a:fillRect/>
          </a:stretch>
        </p:blipFill>
        <p:spPr>
          <a:xfrm>
            <a:off x="0" y="289560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8839200" cy="1752600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that occur in an ecosystem can be either helpful or harmful to the ecosystem and its populations</a:t>
            </a:r>
          </a:p>
        </p:txBody>
      </p:sp>
      <p:pic>
        <p:nvPicPr>
          <p:cNvPr id="7" name="Picture 6" descr="snowy-mountain-peaks-3_00451084.jpg"/>
          <p:cNvPicPr>
            <a:picLocks noChangeAspect="1"/>
          </p:cNvPicPr>
          <p:nvPr/>
        </p:nvPicPr>
        <p:blipFill>
          <a:blip r:embed="rId3" cstate="print"/>
          <a:srcRect t="11481" b="12963"/>
          <a:stretch>
            <a:fillRect/>
          </a:stretch>
        </p:blipFill>
        <p:spPr>
          <a:xfrm>
            <a:off x="0" y="3810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28600"/>
            <a:ext cx="8001000" cy="1752600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Some changes in ecosystems occur due to natural events, but many changes occur because of the actions of people.</a:t>
            </a:r>
          </a:p>
        </p:txBody>
      </p:sp>
      <p:pic>
        <p:nvPicPr>
          <p:cNvPr id="8" name="Picture 7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5DBD6793-B23C-4E76-B4DB-14FA25AF5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2057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30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04800"/>
            <a:ext cx="4953000" cy="990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5"/>
                </a:solidFill>
              </a:rPr>
              <a:t>Short-Term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1371600"/>
            <a:ext cx="4876800" cy="2667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Short-term changes are changes that can affect an ecosystem temporarily, but may eventually return to their original state.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191000" y="4191000"/>
            <a:ext cx="4876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Seasonal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forest fires, flooding, and drought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examples of short-term changes.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fires12410_468x600.jpg"/>
          <p:cNvPicPr>
            <a:picLocks noChangeAspect="1"/>
          </p:cNvPicPr>
          <p:nvPr/>
        </p:nvPicPr>
        <p:blipFill>
          <a:blip r:embed="rId3" cstate="print"/>
          <a:srcRect l="15669" r="8832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4953000" cy="99060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Long-Term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4876800" cy="2667000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</a:rPr>
              <a:t>Long-term changes are changes that can affect an ecosystem permanently, or may that may remain for very long periods of time.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4038600"/>
            <a:ext cx="4876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 change, extinctions, weathering, and creation of new landforms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examples of long-term changes.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 descr="japanese-volcano-1.jpg"/>
          <p:cNvPicPr>
            <a:picLocks noChangeAspect="1"/>
          </p:cNvPicPr>
          <p:nvPr/>
        </p:nvPicPr>
        <p:blipFill>
          <a:blip r:embed="rId3" cstate="print"/>
          <a:srcRect l="33046" r="28623"/>
          <a:stretch>
            <a:fillRect/>
          </a:stretch>
        </p:blipFill>
        <p:spPr>
          <a:xfrm>
            <a:off x="5181600" y="0"/>
            <a:ext cx="39624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838200" y="1835527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1. How can humans cause changes in an ecosystem?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2. How do short-term and long-term changes affect ecosystems?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What challenges might organisms in an ecosystem face as an ecosystem changes?</a:t>
            </a:r>
          </a:p>
        </p:txBody>
      </p:sp>
    </p:spTree>
    <p:extLst>
      <p:ext uri="{BB962C8B-B14F-4D97-AF65-F5344CB8AC3E}">
        <p14:creationId xmlns:p14="http://schemas.microsoft.com/office/powerpoint/2010/main" val="38034937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193</Words>
  <Application>Microsoft Office PowerPoint</Application>
  <PresentationFormat>On-screen Show (4:3)</PresentationFormat>
  <Paragraphs>23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How are Ecosystems Changed?</vt:lpstr>
      <vt:lpstr>PowerPoint Presentation</vt:lpstr>
      <vt:lpstr>PowerPoint Presentation</vt:lpstr>
      <vt:lpstr>Short-Term Changes</vt:lpstr>
      <vt:lpstr>Long-Term Changes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10, 2013</dc:title>
  <dc:creator>Justin Jones</dc:creator>
  <cp:lastModifiedBy>Justin Jones</cp:lastModifiedBy>
  <cp:revision>53</cp:revision>
  <dcterms:created xsi:type="dcterms:W3CDTF">2013-09-10T11:01:26Z</dcterms:created>
  <dcterms:modified xsi:type="dcterms:W3CDTF">2021-02-24T18:19:21Z</dcterms:modified>
</cp:coreProperties>
</file>