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284" r:id="rId3"/>
    <p:sldId id="285" r:id="rId4"/>
    <p:sldId id="30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7EEEE9-E53B-4C06-9AF0-C8B0E0EF1AE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4C0402F-0ACA-4D30-99AA-F7F1EFE8E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B7A82-7E2A-4998-A607-5D370B8375A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47B9-9539-4ECB-A314-F411D7E0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4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Lesson 3: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7620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Adaptations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olar bear in a body of water&#10;&#10;Description automatically generated">
            <a:extLst>
              <a:ext uri="{FF2B5EF4-FFF2-40B4-BE49-F238E27FC236}">
                <a16:creationId xmlns:a16="http://schemas.microsoft.com/office/drawing/2014/main" id="{17BEAC36-5F02-4836-A0FB-0DD72C4C0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 b="9701"/>
          <a:stretch/>
        </p:blipFill>
        <p:spPr>
          <a:xfrm>
            <a:off x="0" y="2057400"/>
            <a:ext cx="9144000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Rattlesnake</a:t>
            </a:r>
          </a:p>
        </p:txBody>
      </p:sp>
      <p:pic>
        <p:nvPicPr>
          <p:cNvPr id="4" name="Picture 3" descr="rattle_snake_040206_057.jpg"/>
          <p:cNvPicPr>
            <a:picLocks noChangeAspect="1"/>
          </p:cNvPicPr>
          <p:nvPr/>
        </p:nvPicPr>
        <p:blipFill>
          <a:blip r:embed="rId3" cstate="print"/>
          <a:srcRect t="3756" b="4851"/>
          <a:stretch>
            <a:fillRect/>
          </a:stretch>
        </p:blipFill>
        <p:spPr>
          <a:xfrm>
            <a:off x="0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Clown Fish</a:t>
            </a:r>
          </a:p>
        </p:txBody>
      </p:sp>
      <p:pic>
        <p:nvPicPr>
          <p:cNvPr id="4" name="Picture 3" descr="04-clownfish07.jpg"/>
          <p:cNvPicPr>
            <a:picLocks noChangeAspect="1"/>
          </p:cNvPicPr>
          <p:nvPr/>
        </p:nvPicPr>
        <p:blipFill>
          <a:blip r:embed="rId3" cstate="print"/>
          <a:srcRect t="4779" b="9200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7912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Horned Beetle</a:t>
            </a:r>
          </a:p>
        </p:txBody>
      </p:sp>
      <p:pic>
        <p:nvPicPr>
          <p:cNvPr id="5" name="Picture 4" descr="Dynastes_hercules_hercules.jpg"/>
          <p:cNvPicPr>
            <a:picLocks noChangeAspect="1"/>
          </p:cNvPicPr>
          <p:nvPr/>
        </p:nvPicPr>
        <p:blipFill>
          <a:blip r:embed="rId3" cstate="print"/>
          <a:srcRect t="12222" b="7778"/>
          <a:stretch>
            <a:fillRect/>
          </a:stretch>
        </p:blipFill>
        <p:spPr>
          <a:xfrm>
            <a:off x="0" y="304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Spider</a:t>
            </a:r>
          </a:p>
        </p:txBody>
      </p:sp>
      <p:pic>
        <p:nvPicPr>
          <p:cNvPr id="5" name="Picture 4" descr="spider-web-2.jpg"/>
          <p:cNvPicPr>
            <a:picLocks noChangeAspect="1"/>
          </p:cNvPicPr>
          <p:nvPr/>
        </p:nvPicPr>
        <p:blipFill>
          <a:blip r:embed="rId3" cstate="print"/>
          <a:srcRect t="2667" b="1333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912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Mushrooms</a:t>
            </a:r>
          </a:p>
        </p:txBody>
      </p:sp>
      <p:pic>
        <p:nvPicPr>
          <p:cNvPr id="4" name="Picture 3" descr="d2ee2257770c0e61a44881fc7cac6a1f.jpg"/>
          <p:cNvPicPr>
            <a:picLocks noChangeAspect="1"/>
          </p:cNvPicPr>
          <p:nvPr/>
        </p:nvPicPr>
        <p:blipFill>
          <a:blip r:embed="rId3" cstate="print"/>
          <a:srcRect t="10825"/>
          <a:stretch>
            <a:fillRect/>
          </a:stretch>
        </p:blipFill>
        <p:spPr>
          <a:xfrm>
            <a:off x="0" y="316810"/>
            <a:ext cx="9144000" cy="5550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Giraffe</a:t>
            </a:r>
          </a:p>
        </p:txBody>
      </p:sp>
      <p:pic>
        <p:nvPicPr>
          <p:cNvPr id="4" name="Picture 3" descr="Giraffe-achtergronden-dieren-hd-giraffe-wallpapers-foto-3.jpg"/>
          <p:cNvPicPr>
            <a:picLocks noChangeAspect="1"/>
          </p:cNvPicPr>
          <p:nvPr/>
        </p:nvPicPr>
        <p:blipFill>
          <a:blip r:embed="rId3" cstate="print"/>
          <a:srcRect b="3841"/>
          <a:stretch>
            <a:fillRect/>
          </a:stretch>
        </p:blipFill>
        <p:spPr>
          <a:xfrm>
            <a:off x="0" y="1073467"/>
            <a:ext cx="9144000" cy="55559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7912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African Hawk</a:t>
            </a:r>
          </a:p>
        </p:txBody>
      </p:sp>
      <p:pic>
        <p:nvPicPr>
          <p:cNvPr id="5" name="Picture 4" descr="african_hawk_eagle.jpg"/>
          <p:cNvPicPr>
            <a:picLocks noChangeAspect="1"/>
          </p:cNvPicPr>
          <p:nvPr/>
        </p:nvPicPr>
        <p:blipFill>
          <a:blip r:embed="rId3" cstate="print"/>
          <a:srcRect t="2499" b="7545"/>
          <a:stretch>
            <a:fillRect/>
          </a:stretch>
        </p:blipFill>
        <p:spPr>
          <a:xfrm>
            <a:off x="0" y="304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838200" y="1447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1. What are adaptations? How do adaptations benefit an organism?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2. Choose an organism and give examples of some adaptations that it has.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What might happen to a plat or an animal placed in an environment that it is not adapted to? Why?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8153400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are Adaptations?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39200" cy="1752600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Adaptations are the process by which the characteristics of a species change over many generations in response to the environment.</a:t>
            </a:r>
          </a:p>
        </p:txBody>
      </p:sp>
      <p:pic>
        <p:nvPicPr>
          <p:cNvPr id="5" name="Picture 4" descr="afwld027-cheetah-hunting-youngantelope.jpg"/>
          <p:cNvPicPr>
            <a:picLocks noChangeAspect="1"/>
          </p:cNvPicPr>
          <p:nvPr/>
        </p:nvPicPr>
        <p:blipFill>
          <a:blip r:embed="rId3" cstate="print"/>
          <a:srcRect t="11563" b="11874"/>
          <a:stretch>
            <a:fillRect/>
          </a:stretch>
        </p:blipFill>
        <p:spPr>
          <a:xfrm>
            <a:off x="0" y="28194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1143000"/>
            <a:ext cx="4876800" cy="18288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Adaptations help plants and animals survive in their environment.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91000" y="3048000"/>
            <a:ext cx="4876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adaptations can help these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organisms find food, protect themselves from predators, or survive extreme temperatures.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actus.jpg"/>
          <p:cNvPicPr>
            <a:picLocks noChangeAspect="1"/>
          </p:cNvPicPr>
          <p:nvPr/>
        </p:nvPicPr>
        <p:blipFill>
          <a:blip r:embed="rId3" cstate="print"/>
          <a:srcRect l="42549" r="12744"/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152400"/>
            <a:ext cx="4876800" cy="762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Examples of Adaptations: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91000" y="990600"/>
            <a:ext cx="48768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necks of giraffes allow them to feed from taller trees or plants.</a:t>
            </a:r>
            <a:b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Lightweight bones of birds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them to fly with less effort.</a:t>
            </a:r>
            <a:b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Long, sharp teeth of carnivores allow them to eat meat more easily.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lion looking at the camera&#10;&#10;Description automatically generated">
            <a:extLst>
              <a:ext uri="{FF2B5EF4-FFF2-40B4-BE49-F238E27FC236}">
                <a16:creationId xmlns:a16="http://schemas.microsoft.com/office/drawing/2014/main" id="{6D56A4CE-E922-465C-8B2A-68154D861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30303"/>
          <a:stretch/>
        </p:blipFill>
        <p:spPr>
          <a:xfrm>
            <a:off x="0" y="-17024"/>
            <a:ext cx="4114800" cy="68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Monkey</a:t>
            </a:r>
          </a:p>
        </p:txBody>
      </p:sp>
      <p:pic>
        <p:nvPicPr>
          <p:cNvPr id="7" name="Picture 6" descr="Swinging-Monkey-primates-356126_1600_1064.jpg"/>
          <p:cNvPicPr>
            <a:picLocks noChangeAspect="1"/>
          </p:cNvPicPr>
          <p:nvPr/>
        </p:nvPicPr>
        <p:blipFill>
          <a:blip r:embed="rId3" cstate="print"/>
          <a:srcRect t="6140" b="2381"/>
          <a:stretch>
            <a:fillRect/>
          </a:stretch>
        </p:blipFill>
        <p:spPr>
          <a:xfrm>
            <a:off x="0" y="10668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912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Chameleon</a:t>
            </a:r>
          </a:p>
        </p:txBody>
      </p:sp>
      <p:pic>
        <p:nvPicPr>
          <p:cNvPr id="4" name="Picture 3" descr="chameleon.jpg"/>
          <p:cNvPicPr>
            <a:picLocks noChangeAspect="1"/>
          </p:cNvPicPr>
          <p:nvPr/>
        </p:nvPicPr>
        <p:blipFill>
          <a:blip r:embed="rId3" cstate="print"/>
          <a:srcRect t="12372" b="5546"/>
          <a:stretch>
            <a:fillRect/>
          </a:stretch>
        </p:blipFill>
        <p:spPr>
          <a:xfrm>
            <a:off x="0" y="2286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Jaguar</a:t>
            </a:r>
          </a:p>
        </p:txBody>
      </p:sp>
      <p:pic>
        <p:nvPicPr>
          <p:cNvPr id="4" name="Picture 3" descr="Stakeout%20Amur%20Leopard.jpg"/>
          <p:cNvPicPr>
            <a:picLocks noChangeAspect="1"/>
          </p:cNvPicPr>
          <p:nvPr/>
        </p:nvPicPr>
        <p:blipFill>
          <a:blip r:embed="rId3" cstate="print"/>
          <a:srcRect t="10000" b="11111"/>
          <a:stretch>
            <a:fillRect/>
          </a:stretch>
        </p:blipFill>
        <p:spPr>
          <a:xfrm>
            <a:off x="0" y="1066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912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Observing Adaptations: Cactus</a:t>
            </a:r>
          </a:p>
        </p:txBody>
      </p:sp>
      <p:pic>
        <p:nvPicPr>
          <p:cNvPr id="5" name="Picture 4" descr="Singapore_Botanic_Gardens_Cactus_Garden_2.jpg"/>
          <p:cNvPicPr>
            <a:picLocks noChangeAspect="1"/>
          </p:cNvPicPr>
          <p:nvPr/>
        </p:nvPicPr>
        <p:blipFill>
          <a:blip r:embed="rId3" cstate="print"/>
          <a:srcRect t="7778" b="11111"/>
          <a:stretch>
            <a:fillRect/>
          </a:stretch>
        </p:blipFill>
        <p:spPr>
          <a:xfrm>
            <a:off x="0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Observing Adaptations: Polar Bear</a:t>
            </a:r>
          </a:p>
        </p:txBody>
      </p:sp>
      <p:pic>
        <p:nvPicPr>
          <p:cNvPr id="5" name="Picture 4" descr="polar-bear-and-c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7827"/>
            <a:ext cx="9144000" cy="5142973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225</Words>
  <Application>Microsoft Office PowerPoint</Application>
  <PresentationFormat>On-screen Show (4:3)</PresentationFormat>
  <Paragraphs>43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What are Adaptations?</vt:lpstr>
      <vt:lpstr>PowerPoint Presentation</vt:lpstr>
      <vt:lpstr>PowerPoint Presentation</vt:lpstr>
      <vt:lpstr>Observing Adaptations: Monkey</vt:lpstr>
      <vt:lpstr>Observing Adaptations: Chameleon</vt:lpstr>
      <vt:lpstr>Observing Adaptations: Jaguar</vt:lpstr>
      <vt:lpstr>Observing Adaptations: Cactus</vt:lpstr>
      <vt:lpstr>Observing Adaptations: Polar Bear</vt:lpstr>
      <vt:lpstr>Observing Adaptations: Rattlesnake</vt:lpstr>
      <vt:lpstr>Observing Adaptations: Clown Fish</vt:lpstr>
      <vt:lpstr>Observing Adaptations: Horned Beetle</vt:lpstr>
      <vt:lpstr>Observing Adaptations: Spider</vt:lpstr>
      <vt:lpstr>Observing Adaptations: Mushrooms</vt:lpstr>
      <vt:lpstr>Observing Adaptations: Giraffe</vt:lpstr>
      <vt:lpstr>Observing Adaptations: African Hawk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54</cp:revision>
  <dcterms:created xsi:type="dcterms:W3CDTF">2013-09-10T11:01:26Z</dcterms:created>
  <dcterms:modified xsi:type="dcterms:W3CDTF">2021-02-24T18:21:07Z</dcterms:modified>
</cp:coreProperties>
</file>