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9" r:id="rId4"/>
    <p:sldId id="267" r:id="rId5"/>
    <p:sldId id="260" r:id="rId6"/>
    <p:sldId id="263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7799-18F7-400B-972B-3592E21CC3FB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pp.discoveryeducation.com/player/view/assetGuid/6581C80B-C521-4467-9A8A-E56533E3FC83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5" b="20495"/>
          <a:stretch/>
        </p:blipFill>
        <p:spPr>
          <a:xfrm>
            <a:off x="0" y="1828800"/>
            <a:ext cx="9144000" cy="4800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76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Lesson 4: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822960"/>
            <a:ext cx="84582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2"/>
                </a:solidFill>
              </a:rPr>
              <a:t>Magnetic Attraction and Repulsion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" y="838200"/>
            <a:ext cx="3886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Discovery Education Video: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Maglev: Magnetic Levitation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65A2E-94A8-4CE1-99FC-0279797AEBD1}"/>
              </a:ext>
            </a:extLst>
          </p:cNvPr>
          <p:cNvSpPr txBox="1">
            <a:spLocks/>
          </p:cNvSpPr>
          <p:nvPr/>
        </p:nvSpPr>
        <p:spPr>
          <a:xfrm>
            <a:off x="76200" y="3429000"/>
            <a:ext cx="3886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This video discusses the principles behind magnetic levitation and how maglev trains operate.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train on a steel track&#10;&#10;Description automatically generated">
            <a:extLst>
              <a:ext uri="{FF2B5EF4-FFF2-40B4-BE49-F238E27FC236}">
                <a16:creationId xmlns:a16="http://schemas.microsoft.com/office/drawing/2014/main" id="{C5ED10E3-D2E4-40BB-9CF9-15E32C7E9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4" t="795" r="17292" b="-1"/>
          <a:stretch/>
        </p:blipFill>
        <p:spPr>
          <a:xfrm>
            <a:off x="4114800" y="0"/>
            <a:ext cx="5029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05400" y="152400"/>
            <a:ext cx="38862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magnet can attract or repel other magnets.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attraction or repulsion depends on how the poles of the two magnets are aligned.</a:t>
            </a:r>
          </a:p>
        </p:txBody>
      </p:sp>
      <p:pic>
        <p:nvPicPr>
          <p:cNvPr id="3" name="Picture 2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6666633A-287D-4E77-B148-3CA260B05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t="209" r="24843" b="-1"/>
          <a:stretch/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185058"/>
            <a:ext cx="8839200" cy="133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Each magnet has a north pole and a south pole. These poles are determined by the direction of the magnetic domain.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DBBF7FD-43F0-4417-A598-8BD0C76C2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6743"/>
            <a:ext cx="9144000" cy="39188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4115E1-CC3C-428C-9296-5C53755E03E8}"/>
              </a:ext>
            </a:extLst>
          </p:cNvPr>
          <p:cNvSpPr txBox="1">
            <a:spLocks/>
          </p:cNvSpPr>
          <p:nvPr/>
        </p:nvSpPr>
        <p:spPr>
          <a:xfrm>
            <a:off x="152400" y="1524000"/>
            <a:ext cx="8839200" cy="1262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Attraction or repulsion occurs when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the poles of two magnets are placed near one another.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152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91000" y="304800"/>
            <a:ext cx="46482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When a magnet attracts another magnet, it pulls the other magnet toward itself.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1000" y="3581400"/>
            <a:ext cx="4648200" cy="206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Magnets attract when their opposite poles face each other.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icture containing bird, cat, wearing&#10;&#10;Description automatically generated">
            <a:extLst>
              <a:ext uri="{FF2B5EF4-FFF2-40B4-BE49-F238E27FC236}">
                <a16:creationId xmlns:a16="http://schemas.microsoft.com/office/drawing/2014/main" id="{F36BF8F7-1560-44E5-8807-B3682FD38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96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49312" y="533400"/>
            <a:ext cx="4305298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When a magnet repels another magnet, it pushes the other magnet away.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9312" y="3276600"/>
            <a:ext cx="4189888" cy="198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Magnets repel when their same poles face each other.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close up of a bird&#10;&#10;Description automatically generated">
            <a:extLst>
              <a:ext uri="{FF2B5EF4-FFF2-40B4-BE49-F238E27FC236}">
                <a16:creationId xmlns:a16="http://schemas.microsoft.com/office/drawing/2014/main" id="{DE6FA9E6-40BF-4773-9EEF-1D2A7861E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7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Attraction and Repulsion: </a:t>
            </a:r>
            <a:b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Questions</a:t>
            </a:r>
          </a:p>
        </p:txBody>
      </p:sp>
      <p:sp>
        <p:nvSpPr>
          <p:cNvPr id="684" name="TextBox 683"/>
          <p:cNvSpPr txBox="1"/>
          <p:nvPr/>
        </p:nvSpPr>
        <p:spPr>
          <a:xfrm>
            <a:off x="533400" y="18288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What is magnetic attraction and repulsion?</a:t>
            </a:r>
            <a:br>
              <a:rPr lang="en-US" sz="3200" b="1" dirty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When will two magnets attract one another? When will they repel?</a:t>
            </a:r>
            <a:br>
              <a:rPr lang="en-US" sz="3200" b="1" dirty="0"/>
            </a:b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Based on the Discovery Education video in the lesson, explain how a Maglev train uses magnetic attraction or repulsion to operate.</a:t>
            </a:r>
          </a:p>
        </p:txBody>
      </p:sp>
    </p:spTree>
    <p:extLst>
      <p:ext uri="{BB962C8B-B14F-4D97-AF65-F5344CB8AC3E}">
        <p14:creationId xmlns:p14="http://schemas.microsoft.com/office/powerpoint/2010/main" val="55066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194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10, 2013</dc:title>
  <dc:creator>Justin Jones</dc:creator>
  <cp:lastModifiedBy>Justin Jones</cp:lastModifiedBy>
  <cp:revision>43</cp:revision>
  <dcterms:created xsi:type="dcterms:W3CDTF">2013-09-10T11:01:26Z</dcterms:created>
  <dcterms:modified xsi:type="dcterms:W3CDTF">2020-10-01T17:32:14Z</dcterms:modified>
</cp:coreProperties>
</file>