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9" r:id="rId3"/>
    <p:sldId id="266" r:id="rId4"/>
    <p:sldId id="260" r:id="rId5"/>
    <p:sldId id="263" r:id="rId6"/>
    <p:sldId id="267" r:id="rId7"/>
    <p:sldId id="26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42" autoAdjust="0"/>
  </p:normalViewPr>
  <p:slideViewPr>
    <p:cSldViewPr>
      <p:cViewPr varScale="1">
        <p:scale>
          <a:sx n="72" d="100"/>
          <a:sy n="72" d="100"/>
        </p:scale>
        <p:origin x="77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E7799-18F7-400B-972B-3592E21CC3FB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DA17-A6AD-4FC7-ACF2-AC463C413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E7799-18F7-400B-972B-3592E21CC3FB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DA17-A6AD-4FC7-ACF2-AC463C413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E7799-18F7-400B-972B-3592E21CC3FB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DA17-A6AD-4FC7-ACF2-AC463C413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E7799-18F7-400B-972B-3592E21CC3FB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DA17-A6AD-4FC7-ACF2-AC463C413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E7799-18F7-400B-972B-3592E21CC3FB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DA17-A6AD-4FC7-ACF2-AC463C413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E7799-18F7-400B-972B-3592E21CC3FB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DA17-A6AD-4FC7-ACF2-AC463C413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E7799-18F7-400B-972B-3592E21CC3FB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DA17-A6AD-4FC7-ACF2-AC463C413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E7799-18F7-400B-972B-3592E21CC3FB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DA17-A6AD-4FC7-ACF2-AC463C413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E7799-18F7-400B-972B-3592E21CC3FB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DA17-A6AD-4FC7-ACF2-AC463C413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E7799-18F7-400B-972B-3592E21CC3FB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DA17-A6AD-4FC7-ACF2-AC463C413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E7799-18F7-400B-972B-3592E21CC3FB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7DA17-A6AD-4FC7-ACF2-AC463C413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E7799-18F7-400B-972B-3592E21CC3FB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7DA17-A6AD-4FC7-ACF2-AC463C413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nc.discoveryeducation.com/learn/player/f280990e-b625-4b55-8df2-2b3936c64a9c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04800" y="1524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0" b="1" dirty="0">
                <a:solidFill>
                  <a:schemeClr val="tx2">
                    <a:lumMod val="50000"/>
                  </a:schemeClr>
                </a:solidFill>
              </a:rPr>
              <a:t>Lesson 5: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5800" y="899160"/>
            <a:ext cx="8458200" cy="10058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chemeClr val="tx2"/>
                </a:solidFill>
              </a:rPr>
              <a:t>Electromagnets</a:t>
            </a:r>
          </a:p>
        </p:txBody>
      </p:sp>
      <p:pic>
        <p:nvPicPr>
          <p:cNvPr id="8" name="Picture 7" descr="A pile of dirt&#10;&#10;Description automatically generated">
            <a:extLst>
              <a:ext uri="{FF2B5EF4-FFF2-40B4-BE49-F238E27FC236}">
                <a16:creationId xmlns:a16="http://schemas.microsoft.com/office/drawing/2014/main" id="{CCDD5EA3-44AF-47A9-9F3F-3F71539807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" t="37156" b="24658"/>
          <a:stretch/>
        </p:blipFill>
        <p:spPr>
          <a:xfrm>
            <a:off x="0" y="1981200"/>
            <a:ext cx="9144000" cy="4724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181600" y="152400"/>
            <a:ext cx="3886200" cy="6324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 electromagnet is a type of temporary magnet that uses an electric current to produce a magnetic field</a:t>
            </a:r>
          </a:p>
        </p:txBody>
      </p:sp>
      <p:pic>
        <p:nvPicPr>
          <p:cNvPr id="4" name="Picture 3" descr="A picture containing food, table&#10;&#10;Description automatically generated">
            <a:extLst>
              <a:ext uri="{FF2B5EF4-FFF2-40B4-BE49-F238E27FC236}">
                <a16:creationId xmlns:a16="http://schemas.microsoft.com/office/drawing/2014/main" id="{1B81B6CB-4C8E-4D4A-8EE2-5870C567FA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1" r="9166" b="5136"/>
          <a:stretch/>
        </p:blipFill>
        <p:spPr>
          <a:xfrm>
            <a:off x="0" y="-1"/>
            <a:ext cx="4953000" cy="686761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28600" y="838200"/>
            <a:ext cx="3886200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Discovery Education Video: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2"/>
              </a:rPr>
              <a:t>Junkyard Electromagnet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365A2E-94A8-4CE1-99FC-0279797AEBD1}"/>
              </a:ext>
            </a:extLst>
          </p:cNvPr>
          <p:cNvSpPr txBox="1">
            <a:spLocks/>
          </p:cNvSpPr>
          <p:nvPr/>
        </p:nvSpPr>
        <p:spPr>
          <a:xfrm>
            <a:off x="228600" y="3429000"/>
            <a:ext cx="3886200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i="0" dirty="0">
                <a:solidFill>
                  <a:srgbClr val="444444"/>
                </a:solidFill>
                <a:effectLst/>
                <a:latin typeface="+mj-lt"/>
              </a:rPr>
              <a:t>Lifts a 2,081-pound domino with a junkyard magnet and demonstrates the basics of electromagnetic power. </a:t>
            </a: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A picture containing outdoor, person, large, air&#10;&#10;Description automatically generated">
            <a:extLst>
              <a:ext uri="{FF2B5EF4-FFF2-40B4-BE49-F238E27FC236}">
                <a16:creationId xmlns:a16="http://schemas.microsoft.com/office/drawing/2014/main" id="{E6AF65FC-9E1A-4215-926E-6792894A48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884"/>
          <a:stretch/>
        </p:blipFill>
        <p:spPr>
          <a:xfrm>
            <a:off x="4413963" y="0"/>
            <a:ext cx="473003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191000" y="304800"/>
            <a:ext cx="4648200" cy="3429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An electromagnet uses wire coiled tightly around a piece of ferromagnetic metal.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191000" y="3581400"/>
            <a:ext cx="4648200" cy="2060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As electrical current passes through the wire, it creates a magnetic field.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A picture containing pair, small, sitting, laying&#10;&#10;Description automatically generated">
            <a:extLst>
              <a:ext uri="{FF2B5EF4-FFF2-40B4-BE49-F238E27FC236}">
                <a16:creationId xmlns:a16="http://schemas.microsoft.com/office/drawing/2014/main" id="{42604818-094A-4E6C-A5E2-EDD73523CE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9" r="12335"/>
          <a:stretch/>
        </p:blipFill>
        <p:spPr>
          <a:xfrm>
            <a:off x="9939" y="0"/>
            <a:ext cx="39624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420712" y="228600"/>
            <a:ext cx="4647088" cy="3733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Because an electromagnet is a temporary magnet that uses electrical current, its magnetic field can be turned on an off.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420712" y="4191000"/>
            <a:ext cx="4647088" cy="1984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This is useful for small electromagnets in doorbells to large ones used in scrapyards.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A close up of a device&#10;&#10;Description automatically generated">
            <a:extLst>
              <a:ext uri="{FF2B5EF4-FFF2-40B4-BE49-F238E27FC236}">
                <a16:creationId xmlns:a16="http://schemas.microsoft.com/office/drawing/2014/main" id="{41005799-AE4E-4F66-8AAD-79DF0576C5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2" r="30056"/>
          <a:stretch/>
        </p:blipFill>
        <p:spPr>
          <a:xfrm>
            <a:off x="0" y="0"/>
            <a:ext cx="42672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52400" y="304800"/>
            <a:ext cx="8839200" cy="1338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This type of temporary magnet gives us the ability to pick up and release objects or to turn switches on and off.</a:t>
            </a:r>
          </a:p>
        </p:txBody>
      </p:sp>
      <p:pic>
        <p:nvPicPr>
          <p:cNvPr id="3" name="Picture 2" descr="A close up of a device&#10;&#10;Description automatically generated">
            <a:extLst>
              <a:ext uri="{FF2B5EF4-FFF2-40B4-BE49-F238E27FC236}">
                <a16:creationId xmlns:a16="http://schemas.microsoft.com/office/drawing/2014/main" id="{3B52292D-1A44-4D2F-B4B5-CFFECF0B24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48"/>
          <a:stretch/>
        </p:blipFill>
        <p:spPr>
          <a:xfrm>
            <a:off x="0" y="1905000"/>
            <a:ext cx="91440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524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Electromagnets: </a:t>
            </a:r>
            <a:br>
              <a:rPr kumimoji="0" lang="en-US" sz="4500" b="1" i="0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500" b="1" i="0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Key Questions</a:t>
            </a:r>
          </a:p>
        </p:txBody>
      </p:sp>
      <p:sp>
        <p:nvSpPr>
          <p:cNvPr id="684" name="TextBox 683"/>
          <p:cNvSpPr txBox="1"/>
          <p:nvPr/>
        </p:nvSpPr>
        <p:spPr>
          <a:xfrm>
            <a:off x="533400" y="1828800"/>
            <a:ext cx="8153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accent1"/>
                </a:solidFill>
              </a:rPr>
              <a:t>What is an electromagnet?</a:t>
            </a:r>
            <a:br>
              <a:rPr lang="en-US" sz="3200" b="1" dirty="0">
                <a:solidFill>
                  <a:schemeClr val="accent1"/>
                </a:solidFill>
              </a:rPr>
            </a:br>
            <a:endParaRPr lang="en-US" sz="3200" b="1" dirty="0">
              <a:solidFill>
                <a:schemeClr val="accent1"/>
              </a:solidFill>
            </a:endParaRP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How is an electromagnet different from a permanent magnet?</a:t>
            </a:r>
            <a:br>
              <a:rPr lang="en-US" sz="3200" b="1" dirty="0"/>
            </a:br>
            <a:endParaRPr lang="en-US" sz="3200" b="1" dirty="0"/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accent1"/>
                </a:solidFill>
              </a:rPr>
              <a:t>In addition to the uses that were discussed in the lesson, what might be some other uses for electromagnets?</a:t>
            </a:r>
          </a:p>
        </p:txBody>
      </p:sp>
    </p:spTree>
    <p:extLst>
      <p:ext uri="{BB962C8B-B14F-4D97-AF65-F5344CB8AC3E}">
        <p14:creationId xmlns:p14="http://schemas.microsoft.com/office/powerpoint/2010/main" val="550667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1193</TotalTime>
  <Words>174</Words>
  <Application>Microsoft Office PowerPoint</Application>
  <PresentationFormat>On-screen Show (4:3)</PresentationFormat>
  <Paragraphs>15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Tuesday, September 10, 2013</dc:title>
  <dc:creator>Justin Jones</dc:creator>
  <cp:lastModifiedBy>Justin Jones</cp:lastModifiedBy>
  <cp:revision>51</cp:revision>
  <dcterms:created xsi:type="dcterms:W3CDTF">2013-09-10T11:01:26Z</dcterms:created>
  <dcterms:modified xsi:type="dcterms:W3CDTF">2020-10-02T16:24:45Z</dcterms:modified>
</cp:coreProperties>
</file>