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2" r:id="rId4"/>
    <p:sldMasterId id="214748370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embeddedFontLst>
    <p:embeddedFont>
      <p:font typeface="Ubuntu"/>
      <p:regular r:id="rId14"/>
      <p:bold r:id="rId15"/>
      <p:italic r:id="rId16"/>
      <p:boldItalic r:id="rId17"/>
    </p:embeddedFont>
    <p:embeddedFont>
      <p:font typeface="Corbel"/>
      <p:regular r:id="rId18"/>
      <p:bold r:id="rId19"/>
      <p:italic r:id="rId20"/>
      <p:boldItalic r:id="rId21"/>
    </p:embeddedFont>
    <p:embeddedFont>
      <p:font typeface="Work Sans Medium"/>
      <p:regular r:id="rId22"/>
      <p:bold r:id="rId23"/>
      <p:italic r:id="rId24"/>
      <p:boldItalic r:id="rId25"/>
    </p:embeddedFont>
    <p:embeddedFont>
      <p:font typeface="Work Sans"/>
      <p:regular r:id="rId26"/>
      <p:bold r:id="rId27"/>
      <p:italic r:id="rId28"/>
      <p:boldItalic r:id="rId29"/>
    </p:embeddedFont>
    <p:embeddedFont>
      <p:font typeface="Familjen Grotesk"/>
      <p:regular r:id="rId30"/>
      <p:bold r:id="rId31"/>
      <p:italic r:id="rId32"/>
      <p:boldItalic r:id="rId33"/>
    </p:embeddedFont>
    <p:embeddedFont>
      <p:font typeface="Oswald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rbel-italic.fntdata"/><Relationship Id="rId22" Type="http://schemas.openxmlformats.org/officeDocument/2006/relationships/font" Target="fonts/WorkSansMedium-regular.fntdata"/><Relationship Id="rId21" Type="http://schemas.openxmlformats.org/officeDocument/2006/relationships/font" Target="fonts/Corbel-boldItalic.fntdata"/><Relationship Id="rId24" Type="http://schemas.openxmlformats.org/officeDocument/2006/relationships/font" Target="fonts/WorkSansMedium-italic.fntdata"/><Relationship Id="rId23" Type="http://schemas.openxmlformats.org/officeDocument/2006/relationships/font" Target="fonts/WorkSansMedium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WorkSans-regular.fntdata"/><Relationship Id="rId25" Type="http://schemas.openxmlformats.org/officeDocument/2006/relationships/font" Target="fonts/WorkSansMedium-boldItalic.fntdata"/><Relationship Id="rId28" Type="http://schemas.openxmlformats.org/officeDocument/2006/relationships/font" Target="fonts/WorkSans-italic.fntdata"/><Relationship Id="rId27" Type="http://schemas.openxmlformats.org/officeDocument/2006/relationships/font" Target="fonts/WorkSans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WorkSans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FamiljenGrotesk-bold.fntdata"/><Relationship Id="rId30" Type="http://schemas.openxmlformats.org/officeDocument/2006/relationships/font" Target="fonts/FamiljenGrotesk-regular.fntdata"/><Relationship Id="rId11" Type="http://schemas.openxmlformats.org/officeDocument/2006/relationships/slide" Target="slides/slide5.xml"/><Relationship Id="rId33" Type="http://schemas.openxmlformats.org/officeDocument/2006/relationships/font" Target="fonts/FamiljenGrotesk-boldItalic.fntdata"/><Relationship Id="rId10" Type="http://schemas.openxmlformats.org/officeDocument/2006/relationships/slide" Target="slides/slide4.xml"/><Relationship Id="rId32" Type="http://schemas.openxmlformats.org/officeDocument/2006/relationships/font" Target="fonts/FamiljenGrotesk-italic.fntdata"/><Relationship Id="rId13" Type="http://schemas.openxmlformats.org/officeDocument/2006/relationships/slide" Target="slides/slide7.xml"/><Relationship Id="rId35" Type="http://schemas.openxmlformats.org/officeDocument/2006/relationships/font" Target="fonts/Oswald-bold.fntdata"/><Relationship Id="rId12" Type="http://schemas.openxmlformats.org/officeDocument/2006/relationships/slide" Target="slides/slide6.xml"/><Relationship Id="rId34" Type="http://schemas.openxmlformats.org/officeDocument/2006/relationships/font" Target="fonts/Oswald-regular.fntdata"/><Relationship Id="rId15" Type="http://schemas.openxmlformats.org/officeDocument/2006/relationships/font" Target="fonts/Ubuntu-bold.fntdata"/><Relationship Id="rId14" Type="http://schemas.openxmlformats.org/officeDocument/2006/relationships/font" Target="fonts/Ubuntu-regular.fntdata"/><Relationship Id="rId17" Type="http://schemas.openxmlformats.org/officeDocument/2006/relationships/font" Target="fonts/Ubuntu-boldItalic.fntdata"/><Relationship Id="rId16" Type="http://schemas.openxmlformats.org/officeDocument/2006/relationships/font" Target="fonts/Ubuntu-italic.fntdata"/><Relationship Id="rId19" Type="http://schemas.openxmlformats.org/officeDocument/2006/relationships/font" Target="fonts/Corbel-bold.fntdata"/><Relationship Id="rId18" Type="http://schemas.openxmlformats.org/officeDocument/2006/relationships/font" Target="fonts/Corbel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35eb76a55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35eb76a55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387ae53b07_3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387ae53b07_3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35eb76a556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35eb76a556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35eb76a556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35eb76a556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35eb76a556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35eb76a556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35eb76a556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35eb76a556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35eb76a556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35eb76a556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25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9" name="Google Shape;99;p25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0" name="Google Shape;100;p25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1" name="Google Shape;101;p25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2" name="Google Shape;102;p25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3" name="Google Shape;103;p25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6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26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7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2" name="Google Shape;112;p27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4" name="Google Shape;114;p27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5" name="Google Shape;115;p27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28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9" name="Google Shape;119;p28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0" name="Google Shape;120;p28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1" name="Google Shape;121;p28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2" name="Google Shape;122;p28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3" name="Google Shape;123;p28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4" name="Google Shape;124;p28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9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8" name="Google Shape;128;p29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9" name="Google Shape;129;p29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0" name="Google Shape;130;p29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1" name="Google Shape;131;p29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2" name="Google Shape;132;p29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3" name="Google Shape;133;p29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4" name="Google Shape;134;p29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5" name="Google Shape;135;p29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30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2" name="Google Shape;142;p31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31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31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5" name="Google Shape;14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1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8" name="Google Shape;148;p31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1" name="Google Shape;151;p32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32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32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4" name="Google Shape;154;p32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32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6" name="Google Shape;15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2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9" name="Google Shape;159;p32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0" name="Google Shape;160;p32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34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34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34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34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34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34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4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4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34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34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CUSTOM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77" name="Google Shape;177;p35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5"/>
          <p:cNvSpPr txBox="1"/>
          <p:nvPr>
            <p:ph type="title"/>
          </p:nvPr>
        </p:nvSpPr>
        <p:spPr>
          <a:xfrm>
            <a:off x="80350" y="102275"/>
            <a:ext cx="8835000" cy="26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9" name="Google Shape;179;p35"/>
          <p:cNvSpPr/>
          <p:nvPr>
            <p:ph idx="2" type="pic"/>
          </p:nvPr>
        </p:nvSpPr>
        <p:spPr>
          <a:xfrm>
            <a:off x="0" y="2936025"/>
            <a:ext cx="9144000" cy="13440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35"/>
          <p:cNvSpPr txBox="1"/>
          <p:nvPr>
            <p:ph idx="1" type="subTitle"/>
          </p:nvPr>
        </p:nvSpPr>
        <p:spPr>
          <a:xfrm>
            <a:off x="135589" y="4400125"/>
            <a:ext cx="21375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35"/>
          <p:cNvSpPr txBox="1"/>
          <p:nvPr>
            <p:ph idx="3" type="subTitle"/>
          </p:nvPr>
        </p:nvSpPr>
        <p:spPr>
          <a:xfrm>
            <a:off x="3100296" y="4400125"/>
            <a:ext cx="21375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">
  <p:cSld name="CUSTOM_1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83" name="Google Shape;183;p36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6"/>
          <p:cNvSpPr/>
          <p:nvPr>
            <p:ph idx="2" type="pic"/>
          </p:nvPr>
        </p:nvSpPr>
        <p:spPr>
          <a:xfrm>
            <a:off x="4634650" y="7375"/>
            <a:ext cx="4509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36"/>
          <p:cNvSpPr txBox="1"/>
          <p:nvPr>
            <p:ph type="title"/>
          </p:nvPr>
        </p:nvSpPr>
        <p:spPr>
          <a:xfrm>
            <a:off x="118775" y="390949"/>
            <a:ext cx="4395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6" name="Google Shape;186;p36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7" name="Google Shape;187;p36"/>
          <p:cNvSpPr txBox="1"/>
          <p:nvPr>
            <p:ph idx="3" type="body"/>
          </p:nvPr>
        </p:nvSpPr>
        <p:spPr>
          <a:xfrm>
            <a:off x="120975" y="3104000"/>
            <a:ext cx="43959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2">
  <p:cSld name="CUSTOM_2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89" name="Google Shape;189;p37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4" y="0"/>
            <a:ext cx="91439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7"/>
          <p:cNvSpPr/>
          <p:nvPr>
            <p:ph idx="2" type="pic"/>
          </p:nvPr>
        </p:nvSpPr>
        <p:spPr>
          <a:xfrm>
            <a:off x="0" y="3520300"/>
            <a:ext cx="9144000" cy="16233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37"/>
          <p:cNvSpPr txBox="1"/>
          <p:nvPr>
            <p:ph type="title"/>
          </p:nvPr>
        </p:nvSpPr>
        <p:spPr>
          <a:xfrm>
            <a:off x="3812425" y="686469"/>
            <a:ext cx="5103000" cy="26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37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List">
  <p:cSld name="CUSTOM_2_1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94" name="Google Shape;194;p38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4" y="0"/>
            <a:ext cx="91439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>
            <p:ph idx="2" type="pic"/>
          </p:nvPr>
        </p:nvSpPr>
        <p:spPr>
          <a:xfrm>
            <a:off x="367725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6" name="Google Shape;196;p38"/>
          <p:cNvSpPr/>
          <p:nvPr>
            <p:ph idx="3" type="pic"/>
          </p:nvPr>
        </p:nvSpPr>
        <p:spPr>
          <a:xfrm>
            <a:off x="2375900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7" name="Google Shape;197;p38"/>
          <p:cNvSpPr/>
          <p:nvPr>
            <p:ph idx="4" type="pic"/>
          </p:nvPr>
        </p:nvSpPr>
        <p:spPr>
          <a:xfrm>
            <a:off x="4510975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8" name="Google Shape;198;p38"/>
          <p:cNvSpPr/>
          <p:nvPr>
            <p:ph idx="5" type="pic"/>
          </p:nvPr>
        </p:nvSpPr>
        <p:spPr>
          <a:xfrm>
            <a:off x="6646050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9" name="Google Shape;199;p38"/>
          <p:cNvSpPr txBox="1"/>
          <p:nvPr>
            <p:ph idx="1" type="subTitle"/>
          </p:nvPr>
        </p:nvSpPr>
        <p:spPr>
          <a:xfrm>
            <a:off x="242125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8"/>
          <p:cNvSpPr txBox="1"/>
          <p:nvPr>
            <p:ph type="title"/>
          </p:nvPr>
        </p:nvSpPr>
        <p:spPr>
          <a:xfrm>
            <a:off x="240129" y="1008800"/>
            <a:ext cx="2852100" cy="7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1" name="Google Shape;201;p38"/>
          <p:cNvSpPr txBox="1"/>
          <p:nvPr>
            <p:ph idx="6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202" name="Google Shape;202;p38"/>
          <p:cNvCxnSpPr>
            <a:stCxn id="203" idx="6"/>
            <a:endCxn id="204" idx="2"/>
          </p:cNvCxnSpPr>
          <p:nvPr/>
        </p:nvCxnSpPr>
        <p:spPr>
          <a:xfrm>
            <a:off x="598113" y="2512750"/>
            <a:ext cx="1777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3" name="Google Shape;203;p38"/>
          <p:cNvSpPr/>
          <p:nvPr/>
        </p:nvSpPr>
        <p:spPr>
          <a:xfrm>
            <a:off x="367713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8"/>
          <p:cNvSpPr/>
          <p:nvPr/>
        </p:nvSpPr>
        <p:spPr>
          <a:xfrm>
            <a:off x="2375888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8"/>
          <p:cNvSpPr/>
          <p:nvPr/>
        </p:nvSpPr>
        <p:spPr>
          <a:xfrm>
            <a:off x="4510963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8"/>
          <p:cNvSpPr/>
          <p:nvPr/>
        </p:nvSpPr>
        <p:spPr>
          <a:xfrm>
            <a:off x="6646038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7" name="Google Shape;207;p38"/>
          <p:cNvCxnSpPr>
            <a:stCxn id="208" idx="3"/>
          </p:cNvCxnSpPr>
          <p:nvPr/>
        </p:nvCxnSpPr>
        <p:spPr>
          <a:xfrm>
            <a:off x="2606289" y="2511600"/>
            <a:ext cx="1904700" cy="1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9" name="Google Shape;209;p38"/>
          <p:cNvCxnSpPr>
            <a:endCxn id="210" idx="1"/>
          </p:cNvCxnSpPr>
          <p:nvPr/>
        </p:nvCxnSpPr>
        <p:spPr>
          <a:xfrm>
            <a:off x="4741339" y="2511600"/>
            <a:ext cx="1904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1" name="Google Shape;211;p38"/>
          <p:cNvCxnSpPr>
            <a:stCxn id="198" idx="6"/>
          </p:cNvCxnSpPr>
          <p:nvPr/>
        </p:nvCxnSpPr>
        <p:spPr>
          <a:xfrm>
            <a:off x="6876450" y="2511600"/>
            <a:ext cx="2267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2" name="Google Shape;212;p38"/>
          <p:cNvSpPr txBox="1"/>
          <p:nvPr>
            <p:ph idx="7" type="body"/>
          </p:nvPr>
        </p:nvSpPr>
        <p:spPr>
          <a:xfrm>
            <a:off x="242125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213" name="Google Shape;213;p38"/>
          <p:cNvSpPr txBox="1"/>
          <p:nvPr>
            <p:ph idx="8" type="subTitle"/>
          </p:nvPr>
        </p:nvSpPr>
        <p:spPr>
          <a:xfrm>
            <a:off x="2371200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8"/>
          <p:cNvSpPr txBox="1"/>
          <p:nvPr>
            <p:ph idx="9" type="body"/>
          </p:nvPr>
        </p:nvSpPr>
        <p:spPr>
          <a:xfrm>
            <a:off x="2371200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215" name="Google Shape;215;p38"/>
          <p:cNvSpPr txBox="1"/>
          <p:nvPr>
            <p:ph idx="13" type="subTitle"/>
          </p:nvPr>
        </p:nvSpPr>
        <p:spPr>
          <a:xfrm>
            <a:off x="4514725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38"/>
          <p:cNvSpPr txBox="1"/>
          <p:nvPr>
            <p:ph idx="14" type="body"/>
          </p:nvPr>
        </p:nvSpPr>
        <p:spPr>
          <a:xfrm>
            <a:off x="4514725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217" name="Google Shape;217;p38"/>
          <p:cNvSpPr txBox="1"/>
          <p:nvPr>
            <p:ph idx="15" type="subTitle"/>
          </p:nvPr>
        </p:nvSpPr>
        <p:spPr>
          <a:xfrm>
            <a:off x="6658250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38"/>
          <p:cNvSpPr txBox="1"/>
          <p:nvPr>
            <p:ph idx="16" type="body"/>
          </p:nvPr>
        </p:nvSpPr>
        <p:spPr>
          <a:xfrm>
            <a:off x="6658250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allery">
  <p:cSld name="CUSTOM_3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20" name="Google Shape;220;p39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34" y="28353"/>
            <a:ext cx="91439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9"/>
          <p:cNvSpPr/>
          <p:nvPr>
            <p:ph idx="2" type="pic"/>
          </p:nvPr>
        </p:nvSpPr>
        <p:spPr>
          <a:xfrm>
            <a:off x="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39"/>
          <p:cNvSpPr/>
          <p:nvPr>
            <p:ph idx="3" type="pic"/>
          </p:nvPr>
        </p:nvSpPr>
        <p:spPr>
          <a:xfrm>
            <a:off x="2286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39"/>
          <p:cNvSpPr/>
          <p:nvPr>
            <p:ph idx="4" type="pic"/>
          </p:nvPr>
        </p:nvSpPr>
        <p:spPr>
          <a:xfrm>
            <a:off x="4572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39"/>
          <p:cNvSpPr/>
          <p:nvPr>
            <p:ph idx="5" type="pic"/>
          </p:nvPr>
        </p:nvSpPr>
        <p:spPr>
          <a:xfrm>
            <a:off x="6858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39"/>
          <p:cNvSpPr txBox="1"/>
          <p:nvPr>
            <p:ph idx="1" type="subTitle"/>
          </p:nvPr>
        </p:nvSpPr>
        <p:spPr>
          <a:xfrm>
            <a:off x="127077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9"/>
          <p:cNvSpPr txBox="1"/>
          <p:nvPr>
            <p:ph idx="6" type="body"/>
          </p:nvPr>
        </p:nvSpPr>
        <p:spPr>
          <a:xfrm>
            <a:off x="127077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227" name="Google Shape;227;p39"/>
          <p:cNvSpPr txBox="1"/>
          <p:nvPr>
            <p:ph idx="7" type="subTitle"/>
          </p:nvPr>
        </p:nvSpPr>
        <p:spPr>
          <a:xfrm>
            <a:off x="2285997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39"/>
          <p:cNvSpPr txBox="1"/>
          <p:nvPr>
            <p:ph idx="8" type="body"/>
          </p:nvPr>
        </p:nvSpPr>
        <p:spPr>
          <a:xfrm>
            <a:off x="2285997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229" name="Google Shape;229;p39"/>
          <p:cNvSpPr txBox="1"/>
          <p:nvPr>
            <p:ph idx="9" type="subTitle"/>
          </p:nvPr>
        </p:nvSpPr>
        <p:spPr>
          <a:xfrm>
            <a:off x="4572000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39"/>
          <p:cNvSpPr txBox="1"/>
          <p:nvPr>
            <p:ph idx="13" type="body"/>
          </p:nvPr>
        </p:nvSpPr>
        <p:spPr>
          <a:xfrm>
            <a:off x="4572000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231" name="Google Shape;231;p39"/>
          <p:cNvSpPr txBox="1"/>
          <p:nvPr>
            <p:ph idx="14" type="subTitle"/>
          </p:nvPr>
        </p:nvSpPr>
        <p:spPr>
          <a:xfrm>
            <a:off x="6858000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39"/>
          <p:cNvSpPr txBox="1"/>
          <p:nvPr>
            <p:ph idx="15" type="body"/>
          </p:nvPr>
        </p:nvSpPr>
        <p:spPr>
          <a:xfrm>
            <a:off x="6858000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3">
  <p:cSld name="CUSTOM_4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34" name="Google Shape;234;p40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>
            <p:ph idx="2" type="pic"/>
          </p:nvPr>
        </p:nvSpPr>
        <p:spPr>
          <a:xfrm>
            <a:off x="0" y="3517475"/>
            <a:ext cx="9144000" cy="1647900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40"/>
          <p:cNvSpPr txBox="1"/>
          <p:nvPr>
            <p:ph idx="1" type="body"/>
          </p:nvPr>
        </p:nvSpPr>
        <p:spPr>
          <a:xfrm>
            <a:off x="5248661" y="1202375"/>
            <a:ext cx="2957100" cy="19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9pPr>
          </a:lstStyle>
          <a:p/>
        </p:txBody>
      </p:sp>
      <p:sp>
        <p:nvSpPr>
          <p:cNvPr id="237" name="Google Shape;237;p40"/>
          <p:cNvSpPr txBox="1"/>
          <p:nvPr>
            <p:ph idx="3" type="subTitle"/>
          </p:nvPr>
        </p:nvSpPr>
        <p:spPr>
          <a:xfrm>
            <a:off x="5254377" y="891877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8" name="Google Shape;238;p40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9" name="Google Shape;239;p40"/>
          <p:cNvSpPr txBox="1"/>
          <p:nvPr>
            <p:ph type="title"/>
          </p:nvPr>
        </p:nvSpPr>
        <p:spPr>
          <a:xfrm>
            <a:off x="113201" y="455384"/>
            <a:ext cx="4991100" cy="21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nn Diagram">
  <p:cSld name="CUSTOM_5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41" name="Google Shape;241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1"/>
          <p:cNvSpPr/>
          <p:nvPr/>
        </p:nvSpPr>
        <p:spPr>
          <a:xfrm>
            <a:off x="1356825" y="688350"/>
            <a:ext cx="3766800" cy="3766800"/>
          </a:xfrm>
          <a:prstGeom prst="ellipse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41"/>
          <p:cNvSpPr/>
          <p:nvPr/>
        </p:nvSpPr>
        <p:spPr>
          <a:xfrm>
            <a:off x="4247675" y="688350"/>
            <a:ext cx="3766800" cy="376680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1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5" name="Google Shape;245;p41"/>
          <p:cNvSpPr txBox="1"/>
          <p:nvPr>
            <p:ph idx="2" type="subTitle"/>
          </p:nvPr>
        </p:nvSpPr>
        <p:spPr>
          <a:xfrm>
            <a:off x="1964575" y="1520100"/>
            <a:ext cx="2242200" cy="210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6" name="Google Shape;246;p41"/>
          <p:cNvSpPr txBox="1"/>
          <p:nvPr>
            <p:ph idx="3" type="subTitle"/>
          </p:nvPr>
        </p:nvSpPr>
        <p:spPr>
          <a:xfrm>
            <a:off x="5130600" y="1520100"/>
            <a:ext cx="2242200" cy="210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_6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48" name="Google Shape;248;p42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2"/>
          <p:cNvSpPr txBox="1"/>
          <p:nvPr>
            <p:ph idx="1" type="subTitle"/>
          </p:nvPr>
        </p:nvSpPr>
        <p:spPr>
          <a:xfrm>
            <a:off x="117372" y="4391579"/>
            <a:ext cx="3600900" cy="5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None/>
              <a:defRPr sz="12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42"/>
          <p:cNvSpPr txBox="1"/>
          <p:nvPr>
            <p:ph idx="2" type="subTitle"/>
          </p:nvPr>
        </p:nvSpPr>
        <p:spPr>
          <a:xfrm>
            <a:off x="5230775" y="861450"/>
            <a:ext cx="36738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42"/>
          <p:cNvSpPr txBox="1"/>
          <p:nvPr>
            <p:ph idx="3" type="body"/>
          </p:nvPr>
        </p:nvSpPr>
        <p:spPr>
          <a:xfrm>
            <a:off x="5247739" y="1336579"/>
            <a:ext cx="3566400" cy="22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9pPr>
          </a:lstStyle>
          <a:p/>
        </p:txBody>
      </p:sp>
      <p:sp>
        <p:nvSpPr>
          <p:cNvPr id="252" name="Google Shape;252;p42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 Chart">
  <p:cSld name="CUSTOM_7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54" name="Google Shape;254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3"/>
          <p:cNvSpPr/>
          <p:nvPr/>
        </p:nvSpPr>
        <p:spPr>
          <a:xfrm>
            <a:off x="2494000" y="1476600"/>
            <a:ext cx="3666900" cy="3666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3"/>
          <p:cNvSpPr/>
          <p:nvPr/>
        </p:nvSpPr>
        <p:spPr>
          <a:xfrm>
            <a:off x="6161000" y="1818450"/>
            <a:ext cx="2983200" cy="2983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43"/>
          <p:cNvSpPr/>
          <p:nvPr/>
        </p:nvSpPr>
        <p:spPr>
          <a:xfrm>
            <a:off x="0" y="2063100"/>
            <a:ext cx="2493900" cy="2493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3"/>
          <p:cNvSpPr txBox="1"/>
          <p:nvPr>
            <p:ph type="title"/>
          </p:nvPr>
        </p:nvSpPr>
        <p:spPr>
          <a:xfrm>
            <a:off x="2494000" y="1476600"/>
            <a:ext cx="3673800" cy="366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43"/>
          <p:cNvSpPr txBox="1"/>
          <p:nvPr>
            <p:ph idx="2" type="title"/>
          </p:nvPr>
        </p:nvSpPr>
        <p:spPr>
          <a:xfrm>
            <a:off x="0" y="2063100"/>
            <a:ext cx="2493900" cy="24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43"/>
          <p:cNvSpPr txBox="1"/>
          <p:nvPr>
            <p:ph idx="3" type="title"/>
          </p:nvPr>
        </p:nvSpPr>
        <p:spPr>
          <a:xfrm>
            <a:off x="6161000" y="1818450"/>
            <a:ext cx="2983200" cy="29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43"/>
          <p:cNvSpPr txBox="1"/>
          <p:nvPr>
            <p:ph idx="4" type="title"/>
          </p:nvPr>
        </p:nvSpPr>
        <p:spPr>
          <a:xfrm>
            <a:off x="80350" y="533050"/>
            <a:ext cx="51489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2" name="Google Shape;262;p43"/>
          <p:cNvSpPr txBox="1"/>
          <p:nvPr>
            <p:ph idx="1" type="body"/>
          </p:nvPr>
        </p:nvSpPr>
        <p:spPr>
          <a:xfrm>
            <a:off x="5111325" y="489303"/>
            <a:ext cx="3666900" cy="12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9pPr>
          </a:lstStyle>
          <a:p/>
        </p:txBody>
      </p:sp>
      <p:sp>
        <p:nvSpPr>
          <p:cNvPr id="263" name="Google Shape;263;p43"/>
          <p:cNvSpPr txBox="1"/>
          <p:nvPr>
            <p:ph idx="5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4">
  <p:cSld name="CUSTOM_8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65" name="Google Shape;265;p44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4"/>
          <p:cNvSpPr/>
          <p:nvPr>
            <p:ph idx="2" type="pic"/>
          </p:nvPr>
        </p:nvSpPr>
        <p:spPr>
          <a:xfrm>
            <a:off x="6794500" y="0"/>
            <a:ext cx="2349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44"/>
          <p:cNvSpPr txBox="1"/>
          <p:nvPr>
            <p:ph idx="1" type="body"/>
          </p:nvPr>
        </p:nvSpPr>
        <p:spPr>
          <a:xfrm>
            <a:off x="3108525" y="3747700"/>
            <a:ext cx="3549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268" name="Google Shape;268;p44"/>
          <p:cNvSpPr txBox="1"/>
          <p:nvPr>
            <p:ph idx="3" type="subTitle"/>
          </p:nvPr>
        </p:nvSpPr>
        <p:spPr>
          <a:xfrm>
            <a:off x="117372" y="3520186"/>
            <a:ext cx="3600900" cy="5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None/>
              <a:defRPr sz="12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44"/>
          <p:cNvSpPr txBox="1"/>
          <p:nvPr>
            <p:ph idx="4" type="body"/>
          </p:nvPr>
        </p:nvSpPr>
        <p:spPr>
          <a:xfrm>
            <a:off x="55300" y="41175"/>
            <a:ext cx="6603000" cy="32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Statistics">
  <p:cSld name="CUSTOM_9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71" name="Google Shape;271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5"/>
          <p:cNvSpPr txBox="1"/>
          <p:nvPr>
            <p:ph type="title"/>
          </p:nvPr>
        </p:nvSpPr>
        <p:spPr>
          <a:xfrm>
            <a:off x="6658265" y="8412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45"/>
          <p:cNvSpPr txBox="1"/>
          <p:nvPr>
            <p:ph idx="1" type="subTitle"/>
          </p:nvPr>
        </p:nvSpPr>
        <p:spPr>
          <a:xfrm>
            <a:off x="6671415" y="13234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45"/>
          <p:cNvSpPr txBox="1"/>
          <p:nvPr>
            <p:ph idx="2" type="body"/>
          </p:nvPr>
        </p:nvSpPr>
        <p:spPr>
          <a:xfrm>
            <a:off x="2506950" y="883225"/>
            <a:ext cx="3866700" cy="27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9pPr>
          </a:lstStyle>
          <a:p/>
        </p:txBody>
      </p:sp>
      <p:sp>
        <p:nvSpPr>
          <p:cNvPr id="275" name="Google Shape;275;p45"/>
          <p:cNvSpPr txBox="1"/>
          <p:nvPr>
            <p:ph idx="3" type="title"/>
          </p:nvPr>
        </p:nvSpPr>
        <p:spPr>
          <a:xfrm>
            <a:off x="101700" y="901050"/>
            <a:ext cx="2269500" cy="15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6" name="Google Shape;276;p45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7" name="Google Shape;277;p45"/>
          <p:cNvSpPr txBox="1"/>
          <p:nvPr>
            <p:ph idx="5" type="title"/>
          </p:nvPr>
        </p:nvSpPr>
        <p:spPr>
          <a:xfrm>
            <a:off x="6658265" y="18440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45"/>
          <p:cNvSpPr txBox="1"/>
          <p:nvPr>
            <p:ph idx="6" type="subTitle"/>
          </p:nvPr>
        </p:nvSpPr>
        <p:spPr>
          <a:xfrm>
            <a:off x="6671415" y="23262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45"/>
          <p:cNvSpPr txBox="1"/>
          <p:nvPr>
            <p:ph idx="7" type="title"/>
          </p:nvPr>
        </p:nvSpPr>
        <p:spPr>
          <a:xfrm>
            <a:off x="6658265" y="28468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45"/>
          <p:cNvSpPr txBox="1"/>
          <p:nvPr>
            <p:ph idx="8" type="subTitle"/>
          </p:nvPr>
        </p:nvSpPr>
        <p:spPr>
          <a:xfrm>
            <a:off x="6671415" y="33290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45"/>
          <p:cNvSpPr txBox="1"/>
          <p:nvPr>
            <p:ph idx="9" type="title"/>
          </p:nvPr>
        </p:nvSpPr>
        <p:spPr>
          <a:xfrm>
            <a:off x="6658265" y="38496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45"/>
          <p:cNvSpPr txBox="1"/>
          <p:nvPr>
            <p:ph idx="13" type="subTitle"/>
          </p:nvPr>
        </p:nvSpPr>
        <p:spPr>
          <a:xfrm>
            <a:off x="6671415" y="43318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agenda">
  <p:cSld name="CUSTOM_10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84" name="Google Shape;284;p46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6"/>
          <p:cNvSpPr txBox="1"/>
          <p:nvPr>
            <p:ph idx="1" type="subTitle"/>
          </p:nvPr>
        </p:nvSpPr>
        <p:spPr>
          <a:xfrm>
            <a:off x="117187" y="1032979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6" name="Google Shape;286;p46"/>
          <p:cNvSpPr txBox="1"/>
          <p:nvPr>
            <p:ph idx="2" type="body"/>
          </p:nvPr>
        </p:nvSpPr>
        <p:spPr>
          <a:xfrm>
            <a:off x="1062076" y="1050728"/>
            <a:ext cx="8000400" cy="36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514350" lvl="0" marL="4572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indent="-514350" lvl="1" marL="9144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indent="-514350" lvl="2" marL="13716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indent="-514350" lvl="3" marL="18288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indent="-514350" lvl="4" marL="22860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indent="-514350" lvl="5" marL="27432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indent="-514350" lvl="6" marL="32004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indent="-514350" lvl="7" marL="36576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indent="-514350" lvl="8" marL="41148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/>
        </p:txBody>
      </p:sp>
      <p:sp>
        <p:nvSpPr>
          <p:cNvPr id="287" name="Google Shape;287;p46"/>
          <p:cNvSpPr txBox="1"/>
          <p:nvPr>
            <p:ph idx="3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8" name="Google Shape;288;p46"/>
          <p:cNvSpPr txBox="1"/>
          <p:nvPr>
            <p:ph idx="4" type="subTitle"/>
          </p:nvPr>
        </p:nvSpPr>
        <p:spPr>
          <a:xfrm>
            <a:off x="117187" y="438391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9" name="Google Shape;289;p46"/>
          <p:cNvSpPr txBox="1"/>
          <p:nvPr>
            <p:ph idx="5" type="subTitle"/>
          </p:nvPr>
        </p:nvSpPr>
        <p:spPr>
          <a:xfrm>
            <a:off x="117187" y="1511684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0" name="Google Shape;290;p46"/>
          <p:cNvSpPr txBox="1"/>
          <p:nvPr>
            <p:ph idx="6" type="subTitle"/>
          </p:nvPr>
        </p:nvSpPr>
        <p:spPr>
          <a:xfrm>
            <a:off x="117187" y="1990389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1" name="Google Shape;291;p46"/>
          <p:cNvSpPr txBox="1"/>
          <p:nvPr>
            <p:ph idx="7" type="subTitle"/>
          </p:nvPr>
        </p:nvSpPr>
        <p:spPr>
          <a:xfrm>
            <a:off x="117187" y="246909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2" name="Google Shape;292;p46"/>
          <p:cNvSpPr txBox="1"/>
          <p:nvPr>
            <p:ph idx="8" type="subTitle"/>
          </p:nvPr>
        </p:nvSpPr>
        <p:spPr>
          <a:xfrm>
            <a:off x="117187" y="2947800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3" name="Google Shape;293;p46"/>
          <p:cNvSpPr txBox="1"/>
          <p:nvPr>
            <p:ph idx="9" type="subTitle"/>
          </p:nvPr>
        </p:nvSpPr>
        <p:spPr>
          <a:xfrm>
            <a:off x="117187" y="342650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4" name="Google Shape;294;p46"/>
          <p:cNvSpPr txBox="1"/>
          <p:nvPr>
            <p:ph idx="13" type="subTitle"/>
          </p:nvPr>
        </p:nvSpPr>
        <p:spPr>
          <a:xfrm>
            <a:off x="117187" y="3905210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5" name="Google Shape;295;p46"/>
          <p:cNvSpPr txBox="1"/>
          <p:nvPr>
            <p:ph type="title"/>
          </p:nvPr>
        </p:nvSpPr>
        <p:spPr>
          <a:xfrm>
            <a:off x="6060800" y="401925"/>
            <a:ext cx="2863800" cy="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008">
          <p15:clr>
            <a:srgbClr val="E46962"/>
          </p15:clr>
        </p15:guide>
        <p15:guide id="2" orient="horz" pos="720">
          <p15:clr>
            <a:srgbClr val="E46962"/>
          </p15:clr>
        </p15:guide>
        <p15:guide id="3" orient="horz" pos="2827">
          <p15:clr>
            <a:srgbClr val="E46962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ll Quote">
  <p:cSld name="CUSTOM_11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97" name="Google Shape;297;p47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7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9" name="Google Shape;299;p47"/>
          <p:cNvSpPr txBox="1"/>
          <p:nvPr>
            <p:ph idx="2" type="body"/>
          </p:nvPr>
        </p:nvSpPr>
        <p:spPr>
          <a:xfrm>
            <a:off x="224364" y="1021700"/>
            <a:ext cx="7739700" cy="32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1pPr>
            <a:lvl2pPr indent="-4572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2pPr>
            <a:lvl3pPr indent="-4572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3pPr>
            <a:lvl4pPr indent="-4572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4pPr>
            <a:lvl5pPr indent="-4572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5pPr>
            <a:lvl6pPr indent="-4572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6pPr>
            <a:lvl7pPr indent="-4572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7pPr>
            <a:lvl8pPr indent="-4572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8pPr>
            <a:lvl9pPr indent="-4572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9pPr>
          </a:lstStyle>
          <a:p/>
        </p:txBody>
      </p:sp>
      <p:sp>
        <p:nvSpPr>
          <p:cNvPr id="300" name="Google Shape;300;p47"/>
          <p:cNvSpPr txBox="1"/>
          <p:nvPr/>
        </p:nvSpPr>
        <p:spPr>
          <a:xfrm>
            <a:off x="234386" y="399350"/>
            <a:ext cx="3501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lt1"/>
                </a:solidFill>
                <a:latin typeface="Familjen Grotesk"/>
                <a:ea typeface="Familjen Grotesk"/>
                <a:cs typeface="Familjen Grotesk"/>
                <a:sym typeface="Familjen Grotesk"/>
              </a:rPr>
              <a:t>“</a:t>
            </a:r>
            <a:endParaRPr sz="4800">
              <a:solidFill>
                <a:schemeClr val="lt1"/>
              </a:solidFill>
              <a:latin typeface="Familjen Grotesk"/>
              <a:ea typeface="Familjen Grotesk"/>
              <a:cs typeface="Familjen Grotesk"/>
              <a:sym typeface="Familjen Grotesk"/>
            </a:endParaRPr>
          </a:p>
        </p:txBody>
      </p:sp>
      <p:sp>
        <p:nvSpPr>
          <p:cNvPr id="301" name="Google Shape;301;p47"/>
          <p:cNvSpPr txBox="1"/>
          <p:nvPr/>
        </p:nvSpPr>
        <p:spPr>
          <a:xfrm>
            <a:off x="3811050" y="-358421"/>
            <a:ext cx="426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B65098"/>
                </a:solidFill>
                <a:latin typeface="Ubuntu"/>
                <a:ea typeface="Ubuntu"/>
                <a:cs typeface="Ubuntu"/>
                <a:sym typeface="Ubuntu"/>
              </a:rPr>
              <a:t>SCCOR </a:t>
            </a:r>
            <a:r>
              <a:rPr lang="en" sz="1000">
                <a:solidFill>
                  <a:srgbClr val="9699BD"/>
                </a:solidFill>
                <a:latin typeface="Ubuntu"/>
                <a:ea typeface="Ubuntu"/>
                <a:cs typeface="Ubuntu"/>
                <a:sym typeface="Ubuntu"/>
              </a:rPr>
              <a:t>| March 18, 2025 | Bend, OR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s Phone + Tablet">
  <p:cSld name="CUSTOM_12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303" name="Google Shape;303;p48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5" name="Google Shape;305;p48"/>
          <p:cNvSpPr/>
          <p:nvPr>
            <p:ph idx="2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48"/>
          <p:cNvSpPr/>
          <p:nvPr>
            <p:ph idx="3" type="pic"/>
          </p:nvPr>
        </p:nvSpPr>
        <p:spPr>
          <a:xfrm>
            <a:off x="3502638" y="866550"/>
            <a:ext cx="4531500" cy="3409500"/>
          </a:xfrm>
          <a:prstGeom prst="roundRect">
            <a:avLst>
              <a:gd fmla="val 4099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48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8" name="Google Shape;308;p48"/>
          <p:cNvSpPr txBox="1"/>
          <p:nvPr>
            <p:ph idx="4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9" name="Google Shape;309;p48"/>
          <p:cNvSpPr txBox="1"/>
          <p:nvPr/>
        </p:nvSpPr>
        <p:spPr>
          <a:xfrm>
            <a:off x="3821975" y="98779"/>
            <a:ext cx="426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B65098"/>
                </a:solidFill>
                <a:latin typeface="Ubuntu"/>
                <a:ea typeface="Ubuntu"/>
                <a:cs typeface="Ubuntu"/>
                <a:sym typeface="Ubuntu"/>
              </a:rPr>
              <a:t>SCCOR </a:t>
            </a:r>
            <a:r>
              <a:rPr lang="en" sz="1000">
                <a:solidFill>
                  <a:srgbClr val="9699BD"/>
                </a:solidFill>
                <a:latin typeface="Ubuntu"/>
                <a:ea typeface="Ubuntu"/>
                <a:cs typeface="Ubuntu"/>
                <a:sym typeface="Ubuntu"/>
              </a:rPr>
              <a:t>| March 18, 2025 | Bend, OR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 3 Phones">
  <p:cSld name="CUSTOM_12_1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311" name="Google Shape;311;p49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3" name="Google Shape;313;p49"/>
          <p:cNvSpPr/>
          <p:nvPr>
            <p:ph idx="2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49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5" name="Google Shape;315;p49"/>
          <p:cNvSpPr txBox="1"/>
          <p:nvPr>
            <p:ph idx="3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49"/>
          <p:cNvSpPr txBox="1"/>
          <p:nvPr/>
        </p:nvSpPr>
        <p:spPr>
          <a:xfrm>
            <a:off x="3821975" y="98779"/>
            <a:ext cx="426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B65098"/>
                </a:solidFill>
                <a:latin typeface="Ubuntu"/>
                <a:ea typeface="Ubuntu"/>
                <a:cs typeface="Ubuntu"/>
                <a:sym typeface="Ubuntu"/>
              </a:rPr>
              <a:t>SCCOR </a:t>
            </a:r>
            <a:r>
              <a:rPr lang="en" sz="1000">
                <a:solidFill>
                  <a:srgbClr val="9699BD"/>
                </a:solidFill>
                <a:latin typeface="Ubuntu"/>
                <a:ea typeface="Ubuntu"/>
                <a:cs typeface="Ubuntu"/>
                <a:sym typeface="Ubuntu"/>
              </a:rPr>
              <a:t>| March 18, 2025 | Bend, OR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17" name="Google Shape;317;p49"/>
          <p:cNvSpPr/>
          <p:nvPr>
            <p:ph idx="4" type="pic"/>
          </p:nvPr>
        </p:nvSpPr>
        <p:spPr>
          <a:xfrm>
            <a:off x="3764988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49"/>
          <p:cNvSpPr/>
          <p:nvPr>
            <p:ph idx="5" type="pic"/>
          </p:nvPr>
        </p:nvSpPr>
        <p:spPr>
          <a:xfrm>
            <a:off x="642011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 Phone + Desktop">
  <p:cSld name="CUSTOM_13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320" name="Google Shape;320;p50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2" name="Google Shape;322;p50"/>
          <p:cNvSpPr/>
          <p:nvPr/>
        </p:nvSpPr>
        <p:spPr>
          <a:xfrm>
            <a:off x="5187043" y="3541650"/>
            <a:ext cx="1091100" cy="734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50"/>
          <p:cNvSpPr/>
          <p:nvPr>
            <p:ph idx="2" type="pic"/>
          </p:nvPr>
        </p:nvSpPr>
        <p:spPr>
          <a:xfrm>
            <a:off x="3417343" y="934850"/>
            <a:ext cx="4630500" cy="2606700"/>
          </a:xfrm>
          <a:prstGeom prst="roundRect">
            <a:avLst>
              <a:gd fmla="val 112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50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5" name="Google Shape;325;p50"/>
          <p:cNvSpPr txBox="1"/>
          <p:nvPr>
            <p:ph idx="3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200">
                <a:solidFill>
                  <a:srgbClr val="0090A1"/>
                </a:solidFill>
              </a:defRPr>
            </a:lvl1pPr>
            <a:lvl2pPr lvl="1">
              <a:buNone/>
              <a:defRPr sz="1200">
                <a:solidFill>
                  <a:srgbClr val="0090A1"/>
                </a:solidFill>
              </a:defRPr>
            </a:lvl2pPr>
            <a:lvl3pPr lvl="2">
              <a:buNone/>
              <a:defRPr sz="1200">
                <a:solidFill>
                  <a:srgbClr val="0090A1"/>
                </a:solidFill>
              </a:defRPr>
            </a:lvl3pPr>
            <a:lvl4pPr lvl="3">
              <a:buNone/>
              <a:defRPr sz="1200">
                <a:solidFill>
                  <a:srgbClr val="0090A1"/>
                </a:solidFill>
              </a:defRPr>
            </a:lvl4pPr>
            <a:lvl5pPr lvl="4">
              <a:buNone/>
              <a:defRPr sz="1200">
                <a:solidFill>
                  <a:srgbClr val="0090A1"/>
                </a:solidFill>
              </a:defRPr>
            </a:lvl5pPr>
            <a:lvl6pPr lvl="5">
              <a:buNone/>
              <a:defRPr sz="1200">
                <a:solidFill>
                  <a:srgbClr val="0090A1"/>
                </a:solidFill>
              </a:defRPr>
            </a:lvl6pPr>
            <a:lvl7pPr lvl="6">
              <a:buNone/>
              <a:defRPr sz="1200">
                <a:solidFill>
                  <a:srgbClr val="0090A1"/>
                </a:solidFill>
              </a:defRPr>
            </a:lvl7pPr>
            <a:lvl8pPr lvl="7">
              <a:buNone/>
              <a:defRPr sz="1200">
                <a:solidFill>
                  <a:srgbClr val="0090A1"/>
                </a:solidFill>
              </a:defRPr>
            </a:lvl8pPr>
            <a:lvl9pPr lvl="8">
              <a:buNone/>
              <a:defRPr sz="1200">
                <a:solidFill>
                  <a:srgbClr val="0090A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6" name="Google Shape;326;p50"/>
          <p:cNvSpPr txBox="1"/>
          <p:nvPr/>
        </p:nvSpPr>
        <p:spPr>
          <a:xfrm>
            <a:off x="3821975" y="98779"/>
            <a:ext cx="426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B65098"/>
                </a:solidFill>
                <a:latin typeface="Ubuntu"/>
                <a:ea typeface="Ubuntu"/>
                <a:cs typeface="Ubuntu"/>
                <a:sym typeface="Ubuntu"/>
              </a:rPr>
              <a:t>SCCOR </a:t>
            </a:r>
            <a:r>
              <a:rPr lang="en" sz="1000">
                <a:solidFill>
                  <a:srgbClr val="9699BD"/>
                </a:solidFill>
                <a:latin typeface="Ubuntu"/>
                <a:ea typeface="Ubuntu"/>
                <a:cs typeface="Ubuntu"/>
                <a:sym typeface="Ubuntu"/>
              </a:rPr>
              <a:t>| March 18, 2025 | Bend, OR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27" name="Google Shape;327;p50"/>
          <p:cNvSpPr/>
          <p:nvPr>
            <p:ph idx="4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5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 txBox="1"/>
          <p:nvPr>
            <p:ph type="ctrTitle"/>
          </p:nvPr>
        </p:nvSpPr>
        <p:spPr>
          <a:xfrm>
            <a:off x="1657350" y="3348021"/>
            <a:ext cx="68580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7200"/>
              <a:buFont typeface="Corbel"/>
              <a:buNone/>
              <a:defRPr b="0" sz="7200">
                <a:solidFill>
                  <a:srgbClr val="E2E2E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51"/>
          <p:cNvSpPr txBox="1"/>
          <p:nvPr>
            <p:ph idx="1" type="subTitle"/>
          </p:nvPr>
        </p:nvSpPr>
        <p:spPr>
          <a:xfrm>
            <a:off x="1657349" y="2770781"/>
            <a:ext cx="68580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24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31" name="Google Shape;331;p5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32" name="Google Shape;332;p5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33" name="Google Shape;333;p5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52"/>
          <p:cNvSpPr txBox="1"/>
          <p:nvPr>
            <p:ph idx="1" type="body"/>
          </p:nvPr>
        </p:nvSpPr>
        <p:spPr>
          <a:xfrm>
            <a:off x="840000" y="1369219"/>
            <a:ext cx="37689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337" name="Google Shape;337;p52"/>
          <p:cNvSpPr txBox="1"/>
          <p:nvPr>
            <p:ph idx="2" type="body"/>
          </p:nvPr>
        </p:nvSpPr>
        <p:spPr>
          <a:xfrm>
            <a:off x="4739880" y="1369219"/>
            <a:ext cx="37755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338" name="Google Shape;338;p5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39" name="Google Shape;339;p5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40" name="Google Shape;340;p5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53"/>
          <p:cNvSpPr txBox="1"/>
          <p:nvPr>
            <p:ph idx="1" type="body"/>
          </p:nvPr>
        </p:nvSpPr>
        <p:spPr>
          <a:xfrm>
            <a:off x="840000" y="1369219"/>
            <a:ext cx="76755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344" name="Google Shape;344;p5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45" name="Google Shape;345;p5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46" name="Google Shape;346;p5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2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4"/>
          <p:cNvSpPr txBox="1"/>
          <p:nvPr>
            <p:ph type="ctrTitle"/>
          </p:nvPr>
        </p:nvSpPr>
        <p:spPr>
          <a:xfrm>
            <a:off x="640899" y="3348021"/>
            <a:ext cx="68580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7200"/>
              <a:buFont typeface="Corbel"/>
              <a:buNone/>
              <a:defRPr b="0" sz="7200">
                <a:solidFill>
                  <a:srgbClr val="E2E2E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54"/>
          <p:cNvSpPr txBox="1"/>
          <p:nvPr>
            <p:ph idx="1" type="subTitle"/>
          </p:nvPr>
        </p:nvSpPr>
        <p:spPr>
          <a:xfrm>
            <a:off x="640899" y="2770256"/>
            <a:ext cx="68580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24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50" name="Google Shape;350;p5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51" name="Google Shape;351;p5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52" name="Google Shape;352;p5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2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5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56" name="Google Shape;356;p5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57" name="Google Shape;357;p5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showMasterSp="0">
  <p:cSld name="TITLE_6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6"/>
          <p:cNvSpPr txBox="1"/>
          <p:nvPr>
            <p:ph type="ctrTitle"/>
          </p:nvPr>
        </p:nvSpPr>
        <p:spPr>
          <a:xfrm>
            <a:off x="513159" y="514349"/>
            <a:ext cx="6000900" cy="2229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56"/>
          <p:cNvSpPr txBox="1"/>
          <p:nvPr>
            <p:ph idx="1" type="subTitle"/>
          </p:nvPr>
        </p:nvSpPr>
        <p:spPr>
          <a:xfrm>
            <a:off x="513159" y="2882900"/>
            <a:ext cx="48006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600">
                <a:solidFill>
                  <a:srgbClr val="0F486F"/>
                </a:solidFill>
              </a:defRPr>
            </a:lvl1pPr>
            <a:lvl2pPr lvl="1" algn="ctr">
              <a:spcBef>
                <a:spcPts val="5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5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500"/>
              </a:spcBef>
              <a:spcAft>
                <a:spcPts val="0"/>
              </a:spcAft>
              <a:buSzPts val="8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500"/>
              </a:spcBef>
              <a:spcAft>
                <a:spcPts val="0"/>
              </a:spcAft>
              <a:buSzPts val="8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500"/>
              </a:spcBef>
              <a:spcAft>
                <a:spcPts val="0"/>
              </a:spcAft>
              <a:buSzPts val="8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500"/>
              </a:spcBef>
              <a:spcAft>
                <a:spcPts val="0"/>
              </a:spcAft>
              <a:buSzPts val="8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500"/>
              </a:spcBef>
              <a:spcAft>
                <a:spcPts val="0"/>
              </a:spcAft>
              <a:buSzPts val="8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500"/>
              </a:spcBef>
              <a:spcAft>
                <a:spcPts val="500"/>
              </a:spcAft>
              <a:buSzPts val="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1" name="Google Shape;361;p56"/>
          <p:cNvSpPr txBox="1"/>
          <p:nvPr>
            <p:ph idx="10" type="dt"/>
          </p:nvPr>
        </p:nvSpPr>
        <p:spPr>
          <a:xfrm>
            <a:off x="7428309" y="4629150"/>
            <a:ext cx="120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62" name="Google Shape;362;p56"/>
          <p:cNvSpPr txBox="1"/>
          <p:nvPr>
            <p:ph idx="11" type="ftr"/>
          </p:nvPr>
        </p:nvSpPr>
        <p:spPr>
          <a:xfrm>
            <a:off x="513159" y="4629150"/>
            <a:ext cx="565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63" name="Google Shape;363;p56"/>
          <p:cNvSpPr txBox="1"/>
          <p:nvPr>
            <p:ph idx="12" type="sldNum"/>
          </p:nvPr>
        </p:nvSpPr>
        <p:spPr>
          <a:xfrm>
            <a:off x="7772400" y="4183856"/>
            <a:ext cx="8565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64" name="Google Shape;364;p56"/>
          <p:cNvCxnSpPr/>
          <p:nvPr/>
        </p:nvCxnSpPr>
        <p:spPr>
          <a:xfrm flipH="1">
            <a:off x="6171009" y="6350"/>
            <a:ext cx="2857500" cy="28575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5" name="Google Shape;365;p56"/>
          <p:cNvCxnSpPr/>
          <p:nvPr/>
        </p:nvCxnSpPr>
        <p:spPr>
          <a:xfrm flipH="1">
            <a:off x="4581019" y="68659"/>
            <a:ext cx="4560600" cy="45606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6" name="Google Shape;366;p56"/>
          <p:cNvCxnSpPr/>
          <p:nvPr/>
        </p:nvCxnSpPr>
        <p:spPr>
          <a:xfrm flipH="1">
            <a:off x="5427019" y="171450"/>
            <a:ext cx="3714600" cy="37149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7" name="Google Shape;367;p56"/>
          <p:cNvCxnSpPr/>
          <p:nvPr/>
        </p:nvCxnSpPr>
        <p:spPr>
          <a:xfrm flipH="1">
            <a:off x="5501720" y="24208"/>
            <a:ext cx="3639900" cy="3639900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8" name="Google Shape;368;p56"/>
          <p:cNvCxnSpPr/>
          <p:nvPr/>
        </p:nvCxnSpPr>
        <p:spPr>
          <a:xfrm flipH="1">
            <a:off x="5884219" y="457201"/>
            <a:ext cx="3257400" cy="3257700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31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33.xml"/><Relationship Id="rId44" Type="http://schemas.openxmlformats.org/officeDocument/2006/relationships/theme" Target="../theme/theme1.xml"/><Relationship Id="rId21" Type="http://schemas.openxmlformats.org/officeDocument/2006/relationships/slideLayout" Target="../slideLayouts/slideLayout32.xml"/><Relationship Id="rId43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27.xml"/><Relationship Id="rId3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228600" y="223475"/>
            <a:ext cx="8686800" cy="23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228600" y="2909450"/>
            <a:ext cx="8686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19">
          <p15:clr>
            <a:srgbClr val="E46962"/>
          </p15:clr>
        </p15:guide>
        <p15:guide id="2" pos="593">
          <p15:clr>
            <a:srgbClr val="E46962"/>
          </p15:clr>
        </p15:guide>
        <p15:guide id="3" pos="669">
          <p15:clr>
            <a:srgbClr val="E46962"/>
          </p15:clr>
        </p15:guide>
        <p15:guide id="4" pos="1044">
          <p15:clr>
            <a:srgbClr val="E46962"/>
          </p15:clr>
        </p15:guide>
        <p15:guide id="5" pos="1119">
          <p15:clr>
            <a:srgbClr val="E46962"/>
          </p15:clr>
        </p15:guide>
        <p15:guide id="6" pos="1494">
          <p15:clr>
            <a:srgbClr val="E46962"/>
          </p15:clr>
        </p15:guide>
        <p15:guide id="7" pos="1569">
          <p15:clr>
            <a:srgbClr val="E46962"/>
          </p15:clr>
        </p15:guide>
        <p15:guide id="8" pos="1944">
          <p15:clr>
            <a:srgbClr val="E46962"/>
          </p15:clr>
        </p15:guide>
        <p15:guide id="9" pos="2019">
          <p15:clr>
            <a:srgbClr val="E46962"/>
          </p15:clr>
        </p15:guide>
        <p15:guide id="10" pos="2394">
          <p15:clr>
            <a:srgbClr val="E46962"/>
          </p15:clr>
        </p15:guide>
        <p15:guide id="11" pos="2469">
          <p15:clr>
            <a:srgbClr val="E46962"/>
          </p15:clr>
        </p15:guide>
        <p15:guide id="12" pos="2844">
          <p15:clr>
            <a:srgbClr val="E46962"/>
          </p15:clr>
        </p15:guide>
        <p15:guide id="13" pos="2919">
          <p15:clr>
            <a:srgbClr val="E46962"/>
          </p15:clr>
        </p15:guide>
        <p15:guide id="14" pos="3294">
          <p15:clr>
            <a:srgbClr val="E46962"/>
          </p15:clr>
        </p15:guide>
        <p15:guide id="15" pos="3370">
          <p15:clr>
            <a:srgbClr val="E46962"/>
          </p15:clr>
        </p15:guide>
        <p15:guide id="16" pos="3744">
          <p15:clr>
            <a:srgbClr val="E46962"/>
          </p15:clr>
        </p15:guide>
        <p15:guide id="17" pos="3820">
          <p15:clr>
            <a:srgbClr val="E46962"/>
          </p15:clr>
        </p15:guide>
        <p15:guide id="18" pos="4194">
          <p15:clr>
            <a:srgbClr val="E46962"/>
          </p15:clr>
        </p15:guide>
        <p15:guide id="19" pos="4270">
          <p15:clr>
            <a:srgbClr val="E46962"/>
          </p15:clr>
        </p15:guide>
        <p15:guide id="20" pos="4644">
          <p15:clr>
            <a:srgbClr val="E46962"/>
          </p15:clr>
        </p15:guide>
        <p15:guide id="21" pos="4720">
          <p15:clr>
            <a:srgbClr val="E46962"/>
          </p15:clr>
        </p15:guide>
        <p15:guide id="22" pos="5094">
          <p15:clr>
            <a:srgbClr val="E46962"/>
          </p15:clr>
        </p15:guide>
        <p15:guide id="23" pos="5170">
          <p15:clr>
            <a:srgbClr val="E46962"/>
          </p15:clr>
        </p15:guide>
        <p15:guide id="24" pos="5544">
          <p15:clr>
            <a:srgbClr val="E46962"/>
          </p15:clr>
        </p15:guide>
        <p15:guide id="25" orient="horz" pos="141">
          <p15:clr>
            <a:srgbClr val="E46962"/>
          </p15:clr>
        </p15:guide>
        <p15:guide id="26" orient="horz" pos="3061">
          <p15:clr>
            <a:srgbClr val="E46962"/>
          </p15:clr>
        </p15:guide>
        <p15:guide id="27" pos="144">
          <p15:clr>
            <a:srgbClr val="E46962"/>
          </p15:clr>
        </p15:guide>
        <p15:guide id="28" pos="5616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5.jpg"/><Relationship Id="rId9" Type="http://schemas.openxmlformats.org/officeDocument/2006/relationships/hyperlink" Target="https://lcsnw.org/our-impact/refugee-and-immigrant-services/" TargetMode="External"/><Relationship Id="rId5" Type="http://schemas.openxmlformats.org/officeDocument/2006/relationships/hyperlink" Target="http://orcas" TargetMode="External"/><Relationship Id="rId6" Type="http://schemas.openxmlformats.org/officeDocument/2006/relationships/hyperlink" Target="http://orcas" TargetMode="External"/><Relationship Id="rId7" Type="http://schemas.openxmlformats.org/officeDocument/2006/relationships/hyperlink" Target="https://www.ccslc.org/need-help" TargetMode="External"/><Relationship Id="rId8" Type="http://schemas.openxmlformats.org/officeDocument/2006/relationships/hyperlink" Target="https://www.ccslc.org/need-help" TargetMode="External"/><Relationship Id="rId11" Type="http://schemas.openxmlformats.org/officeDocument/2006/relationships/hyperlink" Target="https://www.salemforrefugees.org" TargetMode="External"/><Relationship Id="rId10" Type="http://schemas.openxmlformats.org/officeDocument/2006/relationships/hyperlink" Target="https://lcsnw.org/our-impact/refugee-and-immigrant-services/" TargetMode="External"/><Relationship Id="rId13" Type="http://schemas.openxmlformats.org/officeDocument/2006/relationships/image" Target="../media/image10.png"/><Relationship Id="rId12" Type="http://schemas.openxmlformats.org/officeDocument/2006/relationships/hyperlink" Target="https://www.salemforrefugees.org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5.jp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7" title="Panchenko_01.jpe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7979" l="0" r="0" t="37977"/>
          <a:stretch/>
        </p:blipFill>
        <p:spPr>
          <a:xfrm>
            <a:off x="0" y="1601875"/>
            <a:ext cx="9144000" cy="1344001"/>
          </a:xfrm>
          <a:prstGeom prst="rect">
            <a:avLst/>
          </a:prstGeom>
        </p:spPr>
      </p:pic>
      <p:sp>
        <p:nvSpPr>
          <p:cNvPr id="374" name="Google Shape;374;p57"/>
          <p:cNvSpPr txBox="1"/>
          <p:nvPr>
            <p:ph type="title"/>
          </p:nvPr>
        </p:nvSpPr>
        <p:spPr>
          <a:xfrm>
            <a:off x="1889750" y="2079450"/>
            <a:ext cx="6534000" cy="984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b="1" lang="en" sz="6000">
                <a:latin typeface="Arial"/>
                <a:ea typeface="Arial"/>
                <a:cs typeface="Arial"/>
                <a:sym typeface="Arial"/>
              </a:rPr>
              <a:t>WELCOME! </a:t>
            </a:r>
            <a:endParaRPr b="1" sz="6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7"/>
          <p:cNvSpPr txBox="1"/>
          <p:nvPr>
            <p:ph type="title"/>
          </p:nvPr>
        </p:nvSpPr>
        <p:spPr>
          <a:xfrm>
            <a:off x="1527125" y="1663900"/>
            <a:ext cx="6645600" cy="762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b="1" i="1" lang="en" sz="4200">
                <a:latin typeface="Arial"/>
                <a:ea typeface="Arial"/>
                <a:cs typeface="Arial"/>
                <a:sym typeface="Arial"/>
              </a:rPr>
              <a:t>ЛАСКАВО ПРОСИМО!</a:t>
            </a:r>
            <a:endParaRPr b="1" i="1" sz="4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57" title="ASI+ Logo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4439" y="499950"/>
            <a:ext cx="1870700" cy="93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7" title="ODHS 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7150" y="3353152"/>
            <a:ext cx="3075149" cy="87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58" title="WhatsApp Image 2025-02-03 at 18.51.33_4552022e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4204" l="0" r="0" t="18293"/>
          <a:stretch/>
        </p:blipFill>
        <p:spPr>
          <a:xfrm>
            <a:off x="0" y="2571750"/>
            <a:ext cx="9144000" cy="2571849"/>
          </a:xfrm>
          <a:prstGeom prst="rect">
            <a:avLst/>
          </a:prstGeom>
        </p:spPr>
      </p:pic>
      <p:sp>
        <p:nvSpPr>
          <p:cNvPr id="383" name="Google Shape;383;p58"/>
          <p:cNvSpPr txBox="1"/>
          <p:nvPr>
            <p:ph type="title"/>
          </p:nvPr>
        </p:nvSpPr>
        <p:spPr>
          <a:xfrm>
            <a:off x="1656675" y="-6075"/>
            <a:ext cx="26688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200">
                <a:solidFill>
                  <a:srgbClr val="FBC458"/>
                </a:solidFill>
                <a:latin typeface="Oswald"/>
                <a:ea typeface="Oswald"/>
                <a:cs typeface="Oswald"/>
                <a:sym typeface="Oswald"/>
              </a:rPr>
              <a:t>O</a:t>
            </a:r>
            <a:r>
              <a:rPr b="1" lang="en" sz="6200">
                <a:solidFill>
                  <a:srgbClr val="FBC458"/>
                </a:solidFill>
                <a:latin typeface="Oswald"/>
                <a:ea typeface="Oswald"/>
                <a:cs typeface="Oswald"/>
                <a:sym typeface="Oswald"/>
              </a:rPr>
              <a:t>RCAS</a:t>
            </a:r>
            <a:endParaRPr sz="5800">
              <a:solidFill>
                <a:srgbClr val="FBC45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4" name="Google Shape;384;p58"/>
          <p:cNvSpPr txBox="1"/>
          <p:nvPr>
            <p:ph type="title"/>
          </p:nvPr>
        </p:nvSpPr>
        <p:spPr>
          <a:xfrm>
            <a:off x="152400" y="1025175"/>
            <a:ext cx="8915400" cy="7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BC458"/>
                </a:solidFill>
                <a:latin typeface="Arial"/>
                <a:ea typeface="Arial"/>
                <a:cs typeface="Arial"/>
                <a:sym typeface="Arial"/>
              </a:rPr>
              <a:t>Our Mission </a:t>
            </a:r>
            <a:r>
              <a:rPr b="1" lang="en" sz="1600">
                <a:latin typeface="Arial"/>
                <a:ea typeface="Arial"/>
                <a:cs typeface="Arial"/>
                <a:sym typeface="Arial"/>
              </a:rPr>
              <a:t>Supporting Refugee Children &amp; Families in Central Oregon</a:t>
            </a:r>
            <a:endParaRPr b="1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rgbClr val="FBC458"/>
                </a:solidFill>
                <a:latin typeface="Arial"/>
                <a:ea typeface="Arial"/>
                <a:cs typeface="Arial"/>
                <a:sym typeface="Arial"/>
              </a:rPr>
              <a:t>Наша місія </a:t>
            </a:r>
            <a:r>
              <a:rPr b="1" i="1" lang="en" sz="1600">
                <a:latin typeface="Arial"/>
                <a:ea typeface="Arial"/>
                <a:cs typeface="Arial"/>
                <a:sym typeface="Arial"/>
              </a:rPr>
              <a:t>Підтримка дітей-біженців та сімей у Центральному Орегоні</a:t>
            </a:r>
            <a:r>
              <a:rPr b="1" lang="en" sz="1600">
                <a:solidFill>
                  <a:srgbClr val="B65098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1" lang="en" sz="1400">
                <a:solidFill>
                  <a:srgbClr val="B65098"/>
                </a:solidFill>
                <a:latin typeface="Arial"/>
                <a:ea typeface="Arial"/>
                <a:cs typeface="Arial"/>
                <a:sym typeface="Arial"/>
              </a:rPr>
              <a:t>                  </a:t>
            </a:r>
            <a:endParaRPr b="1" sz="1400">
              <a:solidFill>
                <a:srgbClr val="B650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58" title="ASI+ Logo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597" y="223462"/>
            <a:ext cx="1360026" cy="6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8"/>
          <p:cNvSpPr txBox="1"/>
          <p:nvPr/>
        </p:nvSpPr>
        <p:spPr>
          <a:xfrm>
            <a:off x="4061100" y="101775"/>
            <a:ext cx="4892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Oregon Refugee Children Assistance Services</a:t>
            </a:r>
            <a:endParaRPr sz="51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9"/>
          <p:cNvSpPr txBox="1"/>
          <p:nvPr>
            <p:ph type="title"/>
          </p:nvPr>
        </p:nvSpPr>
        <p:spPr>
          <a:xfrm>
            <a:off x="1656675" y="-6075"/>
            <a:ext cx="26688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200">
                <a:solidFill>
                  <a:srgbClr val="FBC458"/>
                </a:solidFill>
                <a:latin typeface="Oswald"/>
                <a:ea typeface="Oswald"/>
                <a:cs typeface="Oswald"/>
                <a:sym typeface="Oswald"/>
              </a:rPr>
              <a:t>ORCAS</a:t>
            </a:r>
            <a:endParaRPr sz="5800">
              <a:solidFill>
                <a:srgbClr val="FBC45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92" name="Google Shape;392;p59" title="ASI+ Logo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97" y="223475"/>
            <a:ext cx="1360026" cy="6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9"/>
          <p:cNvSpPr txBox="1"/>
          <p:nvPr/>
        </p:nvSpPr>
        <p:spPr>
          <a:xfrm>
            <a:off x="4061100" y="101775"/>
            <a:ext cx="4892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Oregon Refugee Children Assistance Services</a:t>
            </a:r>
            <a:endParaRPr sz="51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94" name="Google Shape;394;p59" title="WhatsApp Image 2025-02-03 at 18.51.33_4552022e.jpg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44204" l="0" r="0" t="18293"/>
          <a:stretch/>
        </p:blipFill>
        <p:spPr>
          <a:xfrm>
            <a:off x="0" y="2571750"/>
            <a:ext cx="9144000" cy="2571849"/>
          </a:xfrm>
          <a:prstGeom prst="rect">
            <a:avLst/>
          </a:prstGeom>
        </p:spPr>
      </p:pic>
      <p:sp>
        <p:nvSpPr>
          <p:cNvPr id="395" name="Google Shape;395;p59"/>
          <p:cNvSpPr txBox="1"/>
          <p:nvPr>
            <p:ph idx="1" type="subTitle"/>
          </p:nvPr>
        </p:nvSpPr>
        <p:spPr>
          <a:xfrm>
            <a:off x="152400" y="945300"/>
            <a:ext cx="3908700" cy="14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BC458"/>
                </a:solidFill>
                <a:latin typeface="Arial"/>
                <a:ea typeface="Arial"/>
                <a:cs typeface="Arial"/>
                <a:sym typeface="Arial"/>
              </a:rPr>
              <a:t>Key Services</a:t>
            </a:r>
            <a:r>
              <a:rPr b="1" lang="en" sz="1600">
                <a:solidFill>
                  <a:srgbClr val="FBC45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100">
                <a:latin typeface="Arial"/>
                <a:ea typeface="Arial"/>
                <a:cs typeface="Arial"/>
                <a:sym typeface="Arial"/>
              </a:rPr>
              <a:t>✅ School Support – Enrollment, transportation, ESL, IEP assistance, tutoring. ✅ Family Integration – School orientation, parenting workshops, behavioral health support. ✅ Youth Programs – After-school activities, summer programs, cultural engagement. ✅ Resource Navigation – Interpreting, translation, college &amp; career guidance.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9"/>
          <p:cNvSpPr txBox="1"/>
          <p:nvPr>
            <p:ph idx="1" type="subTitle"/>
          </p:nvPr>
        </p:nvSpPr>
        <p:spPr>
          <a:xfrm>
            <a:off x="4061100" y="945300"/>
            <a:ext cx="4795200" cy="16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rgbClr val="FBC458"/>
                </a:solidFill>
                <a:latin typeface="Arial"/>
                <a:ea typeface="Arial"/>
                <a:cs typeface="Arial"/>
                <a:sym typeface="Arial"/>
              </a:rPr>
              <a:t>Ключові </a:t>
            </a:r>
            <a:r>
              <a:rPr b="1" i="1" lang="en" sz="1600">
                <a:solidFill>
                  <a:srgbClr val="FBC458"/>
                </a:solidFill>
                <a:latin typeface="Ubuntu"/>
                <a:ea typeface="Ubuntu"/>
                <a:cs typeface="Ubuntu"/>
                <a:sym typeface="Ubuntu"/>
              </a:rPr>
              <a:t>послуги</a:t>
            </a:r>
            <a:r>
              <a:rPr b="1" i="1" lang="en" sz="1600">
                <a:solidFill>
                  <a:srgbClr val="FBC45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" sz="1100">
                <a:latin typeface="Arial"/>
                <a:ea typeface="Arial"/>
                <a:cs typeface="Arial"/>
                <a:sym typeface="Arial"/>
              </a:rPr>
              <a:t>✅ Підтримка в школі – Запис до школи, транспорт, ESL, допомога з IEP, репетиторство. ✅ Інтеграція сім’ї – Оглядова інформація про школу, семінари для батьків, підтримка психічного здоров'я. ✅ Програми для молоді – Позашкільні заходи, літні програми, культурна адаптація. ✅ Навігація по ресурсах – Послуги перекладу, інтерпретації, допомога з кар’єрою та вступом до коледжу.</a:t>
            </a:r>
            <a:endParaRPr b="1" i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0"/>
          <p:cNvSpPr txBox="1"/>
          <p:nvPr>
            <p:ph type="title"/>
          </p:nvPr>
        </p:nvSpPr>
        <p:spPr>
          <a:xfrm>
            <a:off x="1656675" y="-6075"/>
            <a:ext cx="26688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200">
                <a:solidFill>
                  <a:srgbClr val="FBC458"/>
                </a:solidFill>
                <a:latin typeface="Oswald"/>
                <a:ea typeface="Oswald"/>
                <a:cs typeface="Oswald"/>
                <a:sym typeface="Oswald"/>
              </a:rPr>
              <a:t>ORCAS</a:t>
            </a:r>
            <a:endParaRPr sz="5800">
              <a:solidFill>
                <a:srgbClr val="FBC45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02" name="Google Shape;402;p60" title="ASI+ Logo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97" y="223475"/>
            <a:ext cx="1360026" cy="6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60"/>
          <p:cNvSpPr txBox="1"/>
          <p:nvPr/>
        </p:nvSpPr>
        <p:spPr>
          <a:xfrm>
            <a:off x="4061100" y="101775"/>
            <a:ext cx="4892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Oregon Refugee Children Assistance Services</a:t>
            </a:r>
            <a:endParaRPr sz="51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404" name="Google Shape;404;p6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31249" l="0" r="0" t="31249"/>
          <a:stretch/>
        </p:blipFill>
        <p:spPr>
          <a:xfrm>
            <a:off x="0" y="2571750"/>
            <a:ext cx="9143998" cy="2571846"/>
          </a:xfrm>
          <a:prstGeom prst="rect">
            <a:avLst/>
          </a:prstGeom>
        </p:spPr>
      </p:pic>
      <p:sp>
        <p:nvSpPr>
          <p:cNvPr id="405" name="Google Shape;405;p60"/>
          <p:cNvSpPr txBox="1"/>
          <p:nvPr>
            <p:ph idx="1" type="subTitle"/>
          </p:nvPr>
        </p:nvSpPr>
        <p:spPr>
          <a:xfrm>
            <a:off x="152400" y="945300"/>
            <a:ext cx="40968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rial"/>
                <a:ea typeface="Arial"/>
                <a:cs typeface="Arial"/>
                <a:sym typeface="Arial"/>
              </a:rPr>
              <a:t>Celebrating </a:t>
            </a:r>
            <a:r>
              <a:rPr b="1" lang="en" sz="1600">
                <a:solidFill>
                  <a:srgbClr val="FBC458"/>
                </a:solidFill>
                <a:latin typeface="Arial"/>
                <a:ea typeface="Arial"/>
                <a:cs typeface="Arial"/>
                <a:sym typeface="Arial"/>
              </a:rPr>
              <a:t>ORCAS</a:t>
            </a:r>
            <a:r>
              <a:rPr b="1" lang="en" sz="1600">
                <a:latin typeface="Arial"/>
                <a:ea typeface="Arial"/>
                <a:cs typeface="Arial"/>
                <a:sym typeface="Arial"/>
              </a:rPr>
              <a:t> Girls!</a:t>
            </a:r>
            <a:endParaRPr b="1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rial"/>
                <a:ea typeface="Arial"/>
                <a:cs typeface="Arial"/>
                <a:sym typeface="Arial"/>
              </a:rPr>
              <a:t>Вшановуємо </a:t>
            </a:r>
            <a:r>
              <a:rPr b="1" lang="en" sz="1600">
                <a:solidFill>
                  <a:srgbClr val="FBC458"/>
                </a:solidFill>
                <a:latin typeface="Arial"/>
                <a:ea typeface="Arial"/>
                <a:cs typeface="Arial"/>
                <a:sym typeface="Arial"/>
              </a:rPr>
              <a:t>ORCAS</a:t>
            </a:r>
            <a:r>
              <a:rPr b="1" lang="en" sz="1600">
                <a:latin typeface="Arial"/>
                <a:ea typeface="Arial"/>
                <a:cs typeface="Arial"/>
                <a:sym typeface="Arial"/>
              </a:rPr>
              <a:t> Дівчат!</a:t>
            </a:r>
            <a:endParaRPr b="1"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60"/>
          <p:cNvSpPr txBox="1"/>
          <p:nvPr>
            <p:ph idx="1" type="subTitle"/>
          </p:nvPr>
        </p:nvSpPr>
        <p:spPr>
          <a:xfrm>
            <a:off x="4061100" y="945300"/>
            <a:ext cx="4795200" cy="13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rgbClr val="FBC458"/>
                </a:solidFill>
                <a:latin typeface="Ubuntu"/>
                <a:ea typeface="Ubuntu"/>
                <a:cs typeface="Ubuntu"/>
                <a:sym typeface="Ubuntu"/>
              </a:rPr>
              <a:t>Alice Drozdova 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— молода українська художниця та творча сила в Центральному Орегоні. Через свої роботи Аліса передає стійкість, ідентичність і надію.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rgbClr val="FBC458"/>
                </a:solidFill>
                <a:latin typeface="Ubuntu"/>
                <a:ea typeface="Ubuntu"/>
                <a:cs typeface="Ubuntu"/>
                <a:sym typeface="Ubuntu"/>
              </a:rPr>
              <a:t>Anhelina Hryhorenko</a:t>
            </a:r>
            <a:r>
              <a:rPr b="1" i="1" lang="en" sz="11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100">
                <a:latin typeface="Arial"/>
                <a:ea typeface="Arial"/>
                <a:cs typeface="Arial"/>
                <a:sym typeface="Arial"/>
              </a:rPr>
              <a:t>— 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талановита українська лижниця, юніорська чемпіонка України, та яскравий молодий голос у громаді Центрального Орегону. 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1"/>
          <p:cNvSpPr txBox="1"/>
          <p:nvPr>
            <p:ph type="title"/>
          </p:nvPr>
        </p:nvSpPr>
        <p:spPr>
          <a:xfrm>
            <a:off x="1656675" y="-6075"/>
            <a:ext cx="26688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200">
                <a:solidFill>
                  <a:srgbClr val="FBC458"/>
                </a:solidFill>
                <a:latin typeface="Oswald"/>
                <a:ea typeface="Oswald"/>
                <a:cs typeface="Oswald"/>
                <a:sym typeface="Oswald"/>
              </a:rPr>
              <a:t>ORCAS</a:t>
            </a:r>
            <a:endParaRPr sz="5800">
              <a:solidFill>
                <a:srgbClr val="FBC45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12" name="Google Shape;412;p61" title="ASI+ Logo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97" y="223475"/>
            <a:ext cx="1360026" cy="6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61"/>
          <p:cNvSpPr txBox="1"/>
          <p:nvPr/>
        </p:nvSpPr>
        <p:spPr>
          <a:xfrm>
            <a:off x="4061100" y="101775"/>
            <a:ext cx="4892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Oregon Refugee Children Assistance Services</a:t>
            </a:r>
            <a:endParaRPr sz="51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414" name="Google Shape;414;p61" title="WhatsApp Image 2025-02-03 at 18.51.33_4552022e.jpg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44204" l="0" r="0" t="18293"/>
          <a:stretch/>
        </p:blipFill>
        <p:spPr>
          <a:xfrm>
            <a:off x="0" y="2571750"/>
            <a:ext cx="9144000" cy="2571849"/>
          </a:xfrm>
          <a:prstGeom prst="rect">
            <a:avLst/>
          </a:prstGeom>
        </p:spPr>
      </p:pic>
      <p:sp>
        <p:nvSpPr>
          <p:cNvPr id="415" name="Google Shape;415;p61"/>
          <p:cNvSpPr txBox="1"/>
          <p:nvPr>
            <p:ph idx="1" type="subTitle"/>
          </p:nvPr>
        </p:nvSpPr>
        <p:spPr>
          <a:xfrm>
            <a:off x="152400" y="945300"/>
            <a:ext cx="40968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rial"/>
                <a:ea typeface="Arial"/>
                <a:cs typeface="Arial"/>
                <a:sym typeface="Arial"/>
              </a:rPr>
              <a:t>Where is </a:t>
            </a:r>
            <a:r>
              <a:rPr b="1" lang="en" sz="1600">
                <a:solidFill>
                  <a:srgbClr val="FBC458"/>
                </a:solidFill>
                <a:latin typeface="Arial"/>
                <a:ea typeface="Arial"/>
                <a:cs typeface="Arial"/>
                <a:sym typeface="Arial"/>
              </a:rPr>
              <a:t>ORCAS </a:t>
            </a:r>
            <a:r>
              <a:rPr b="1" lang="en" sz="1600">
                <a:latin typeface="Arial"/>
                <a:ea typeface="Arial"/>
                <a:cs typeface="Arial"/>
                <a:sym typeface="Arial"/>
              </a:rPr>
              <a:t>Available?</a:t>
            </a:r>
            <a:endParaRPr b="1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rial"/>
                <a:ea typeface="Arial"/>
                <a:cs typeface="Arial"/>
                <a:sym typeface="Arial"/>
              </a:rPr>
              <a:t>Де доступна програма </a:t>
            </a:r>
            <a:r>
              <a:rPr b="1" lang="en" sz="1600">
                <a:solidFill>
                  <a:srgbClr val="FBC458"/>
                </a:solidFill>
                <a:latin typeface="Arial"/>
                <a:ea typeface="Arial"/>
                <a:cs typeface="Arial"/>
                <a:sym typeface="Arial"/>
              </a:rPr>
              <a:t>ORCAS</a:t>
            </a:r>
            <a:r>
              <a:rPr b="1" lang="en" sz="1600">
                <a:latin typeface="Arial"/>
                <a:ea typeface="Arial"/>
                <a:cs typeface="Arial"/>
                <a:sym typeface="Arial"/>
              </a:rPr>
              <a:t>?</a:t>
            </a:r>
            <a:endParaRPr b="1"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61"/>
          <p:cNvSpPr txBox="1"/>
          <p:nvPr>
            <p:ph idx="1" type="subTitle"/>
          </p:nvPr>
        </p:nvSpPr>
        <p:spPr>
          <a:xfrm>
            <a:off x="4061100" y="945300"/>
            <a:ext cx="4795200" cy="20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⬜</a:t>
            </a:r>
            <a:r>
              <a:rPr lang="en" sz="12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r>
              <a:rPr b="1" lang="en" sz="1200" u="sng">
                <a:latin typeface="Arial"/>
                <a:ea typeface="Arial"/>
                <a:cs typeface="Arial"/>
                <a:sym typeface="Arial"/>
                <a:hlinkClick r:id="rId6"/>
              </a:rPr>
              <a:t>ASI</a:t>
            </a:r>
            <a:r>
              <a:rPr b="1" lang="en" sz="1200" u="sng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Yсі округи штату Орегон, за винятком тих, що закріплені за іншими регіональними провайдерами, зазначеними нижче.</a:t>
            </a:r>
            <a:br>
              <a:rPr lang="en" sz="1200">
                <a:latin typeface="Arial"/>
                <a:ea typeface="Arial"/>
                <a:cs typeface="Arial"/>
                <a:sym typeface="Arial"/>
              </a:rPr>
            </a:br>
            <a:r>
              <a:rPr lang="en" sz="1200">
                <a:latin typeface="Arial"/>
                <a:ea typeface="Arial"/>
                <a:cs typeface="Arial"/>
                <a:sym typeface="Arial"/>
              </a:rPr>
              <a:t>🟨</a:t>
            </a:r>
            <a:r>
              <a:rPr lang="en" sz="12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7"/>
              </a:rPr>
              <a:t> </a:t>
            </a:r>
            <a:r>
              <a:rPr b="1" lang="en" sz="1200" u="sng">
                <a:latin typeface="Arial"/>
                <a:ea typeface="Arial"/>
                <a:cs typeface="Arial"/>
                <a:sym typeface="Arial"/>
                <a:hlinkClick r:id="rId8"/>
              </a:rPr>
              <a:t>Catholic Community Services of Lane County</a:t>
            </a:r>
            <a:br>
              <a:rPr lang="en" sz="1200">
                <a:latin typeface="Arial"/>
                <a:ea typeface="Arial"/>
                <a:cs typeface="Arial"/>
                <a:sym typeface="Arial"/>
              </a:rPr>
            </a:br>
            <a:r>
              <a:rPr lang="en" sz="1200">
                <a:latin typeface="Arial"/>
                <a:ea typeface="Arial"/>
                <a:cs typeface="Arial"/>
                <a:sym typeface="Arial"/>
              </a:rPr>
              <a:t>Lane County</a:t>
            </a:r>
            <a:br>
              <a:rPr lang="en" sz="1200">
                <a:latin typeface="Arial"/>
                <a:ea typeface="Arial"/>
                <a:cs typeface="Arial"/>
                <a:sym typeface="Arial"/>
              </a:rPr>
            </a:br>
            <a:r>
              <a:rPr lang="en" sz="1200">
                <a:latin typeface="Arial"/>
                <a:ea typeface="Arial"/>
                <a:cs typeface="Arial"/>
                <a:sym typeface="Arial"/>
              </a:rPr>
              <a:t>🟧</a:t>
            </a:r>
            <a:r>
              <a:rPr b="1" lang="en" sz="12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9"/>
              </a:rPr>
              <a:t> </a:t>
            </a:r>
            <a:r>
              <a:rPr b="1" lang="en" sz="1200" u="sng">
                <a:latin typeface="Arial"/>
                <a:ea typeface="Arial"/>
                <a:cs typeface="Arial"/>
                <a:sym typeface="Arial"/>
                <a:hlinkClick r:id="rId10"/>
              </a:rPr>
              <a:t>Lutheran Community Services Northwest</a:t>
            </a:r>
            <a:br>
              <a:rPr lang="en" sz="1200">
                <a:latin typeface="Arial"/>
                <a:ea typeface="Arial"/>
                <a:cs typeface="Arial"/>
                <a:sym typeface="Arial"/>
              </a:rPr>
            </a:br>
            <a:r>
              <a:rPr lang="en" sz="1200">
                <a:latin typeface="Arial"/>
                <a:ea typeface="Arial"/>
                <a:cs typeface="Arial"/>
                <a:sym typeface="Arial"/>
              </a:rPr>
              <a:t>Clackamas, Multnomah, and Washington Counties</a:t>
            </a:r>
            <a:br>
              <a:rPr lang="en" sz="1200">
                <a:latin typeface="Arial"/>
                <a:ea typeface="Arial"/>
                <a:cs typeface="Arial"/>
                <a:sym typeface="Arial"/>
              </a:rPr>
            </a:br>
            <a:r>
              <a:rPr lang="en" sz="1200">
                <a:latin typeface="Arial"/>
                <a:ea typeface="Arial"/>
                <a:cs typeface="Arial"/>
                <a:sym typeface="Arial"/>
              </a:rPr>
              <a:t>🟪</a:t>
            </a:r>
            <a:r>
              <a:rPr lang="en" sz="12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1"/>
              </a:rPr>
              <a:t> </a:t>
            </a:r>
            <a:r>
              <a:rPr b="1" lang="en" sz="1200" u="sng">
                <a:latin typeface="Arial"/>
                <a:ea typeface="Arial"/>
                <a:cs typeface="Arial"/>
                <a:sym typeface="Arial"/>
                <a:hlinkClick r:id="rId12"/>
              </a:rPr>
              <a:t>Salem for Refugees</a:t>
            </a:r>
            <a:br>
              <a:rPr lang="en" sz="1200">
                <a:latin typeface="Arial"/>
                <a:ea typeface="Arial"/>
                <a:cs typeface="Arial"/>
                <a:sym typeface="Arial"/>
              </a:rPr>
            </a:br>
            <a:r>
              <a:rPr lang="en" sz="1200">
                <a:latin typeface="Arial"/>
                <a:ea typeface="Arial"/>
                <a:cs typeface="Arial"/>
                <a:sym typeface="Arial"/>
              </a:rPr>
              <a:t>Benton, Linn, Marion, and Polk Counties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rgbClr val="FBC4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p61" title="ASI_ORACAS_OR Counties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23190" y="2571750"/>
            <a:ext cx="3357010" cy="25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2"/>
          <p:cNvSpPr txBox="1"/>
          <p:nvPr>
            <p:ph type="title"/>
          </p:nvPr>
        </p:nvSpPr>
        <p:spPr>
          <a:xfrm>
            <a:off x="1656675" y="-6075"/>
            <a:ext cx="26688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200">
                <a:solidFill>
                  <a:srgbClr val="FBC458"/>
                </a:solidFill>
                <a:latin typeface="Oswald"/>
                <a:ea typeface="Oswald"/>
                <a:cs typeface="Oswald"/>
                <a:sym typeface="Oswald"/>
              </a:rPr>
              <a:t>ORCAS</a:t>
            </a:r>
            <a:endParaRPr sz="5800">
              <a:solidFill>
                <a:srgbClr val="FBC45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23" name="Google Shape;423;p62" title="ASI+ Logo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97" y="223475"/>
            <a:ext cx="1360026" cy="6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62"/>
          <p:cNvSpPr txBox="1"/>
          <p:nvPr/>
        </p:nvSpPr>
        <p:spPr>
          <a:xfrm>
            <a:off x="4061100" y="101775"/>
            <a:ext cx="4892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Oregon Refugee Children Assistance Services</a:t>
            </a:r>
            <a:endParaRPr sz="51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425" name="Google Shape;425;p62" title="WhatsApp Image 2025-02-03 at 18.51.33_4552022e.jpg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44204" l="0" r="0" t="18293"/>
          <a:stretch/>
        </p:blipFill>
        <p:spPr>
          <a:xfrm>
            <a:off x="0" y="2571750"/>
            <a:ext cx="9144000" cy="2571849"/>
          </a:xfrm>
          <a:prstGeom prst="rect">
            <a:avLst/>
          </a:prstGeom>
        </p:spPr>
      </p:pic>
      <p:sp>
        <p:nvSpPr>
          <p:cNvPr id="426" name="Google Shape;426;p62"/>
          <p:cNvSpPr txBox="1"/>
          <p:nvPr>
            <p:ph idx="1" type="subTitle"/>
          </p:nvPr>
        </p:nvSpPr>
        <p:spPr>
          <a:xfrm>
            <a:off x="228600" y="945300"/>
            <a:ext cx="40968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BC458"/>
                </a:solidFill>
                <a:latin typeface="Arial"/>
                <a:ea typeface="Arial"/>
                <a:cs typeface="Arial"/>
                <a:sym typeface="Arial"/>
              </a:rPr>
              <a:t>ORCAS </a:t>
            </a:r>
            <a:r>
              <a:rPr b="1" lang="en" sz="1600">
                <a:latin typeface="Arial"/>
                <a:ea typeface="Arial"/>
                <a:cs typeface="Arial"/>
                <a:sym typeface="Arial"/>
              </a:rPr>
              <a:t>Client Registration Form:</a:t>
            </a:r>
            <a:endParaRPr b="1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Форма Реєстрації </a:t>
            </a:r>
            <a:r>
              <a:rPr b="1" lang="en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Клієнта </a:t>
            </a:r>
            <a:r>
              <a:rPr b="1" lang="en" sz="1600">
                <a:solidFill>
                  <a:srgbClr val="FBC458"/>
                </a:solidFill>
                <a:latin typeface="Arial"/>
                <a:ea typeface="Arial"/>
                <a:cs typeface="Arial"/>
                <a:sym typeface="Arial"/>
              </a:rPr>
              <a:t>ORCAS:</a:t>
            </a:r>
            <a:endParaRPr b="1" sz="1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3000" y="1070551"/>
            <a:ext cx="1288050" cy="127260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62"/>
          <p:cNvSpPr txBox="1"/>
          <p:nvPr/>
        </p:nvSpPr>
        <p:spPr>
          <a:xfrm>
            <a:off x="5444300" y="1122000"/>
            <a:ext cx="40968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BC458"/>
                </a:solidFill>
                <a:latin typeface="Ubuntu"/>
                <a:ea typeface="Ubuntu"/>
                <a:cs typeface="Ubuntu"/>
                <a:sym typeface="Ubuntu"/>
              </a:rPr>
              <a:t>Scan Me</a:t>
            </a:r>
            <a:br>
              <a:rPr b="1" lang="en" sz="3200">
                <a:solidFill>
                  <a:srgbClr val="FBC458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en" sz="3200">
                <a:solidFill>
                  <a:srgbClr val="FBC458"/>
                </a:solidFill>
                <a:latin typeface="Ubuntu"/>
                <a:ea typeface="Ubuntu"/>
                <a:cs typeface="Ubuntu"/>
                <a:sym typeface="Ubuntu"/>
              </a:rPr>
              <a:t>Скануйте Мене</a:t>
            </a:r>
            <a:endParaRPr sz="3200">
              <a:solidFill>
                <a:srgbClr val="FBC45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63" title="Panchenko_01.jpe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7979" l="0" r="0" t="37977"/>
          <a:stretch/>
        </p:blipFill>
        <p:spPr>
          <a:xfrm>
            <a:off x="0" y="1601875"/>
            <a:ext cx="9144000" cy="1344001"/>
          </a:xfrm>
          <a:prstGeom prst="rect">
            <a:avLst/>
          </a:prstGeom>
        </p:spPr>
      </p:pic>
      <p:sp>
        <p:nvSpPr>
          <p:cNvPr id="434" name="Google Shape;434;p63"/>
          <p:cNvSpPr txBox="1"/>
          <p:nvPr>
            <p:ph type="title"/>
          </p:nvPr>
        </p:nvSpPr>
        <p:spPr>
          <a:xfrm>
            <a:off x="0" y="2204000"/>
            <a:ext cx="9144000" cy="984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b="1" lang="en" sz="5200">
                <a:latin typeface="Arial"/>
                <a:ea typeface="Arial"/>
                <a:cs typeface="Arial"/>
                <a:sym typeface="Arial"/>
              </a:rPr>
              <a:t>THANK YOU!</a:t>
            </a:r>
            <a:endParaRPr b="1" sz="5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63"/>
          <p:cNvSpPr txBox="1"/>
          <p:nvPr>
            <p:ph type="title"/>
          </p:nvPr>
        </p:nvSpPr>
        <p:spPr>
          <a:xfrm>
            <a:off x="981850" y="1639500"/>
            <a:ext cx="6645600" cy="762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i="1" lang="en" sz="7000">
                <a:latin typeface="Arial"/>
                <a:ea typeface="Arial"/>
                <a:cs typeface="Arial"/>
                <a:sym typeface="Arial"/>
              </a:rPr>
              <a:t>ДЯКУЄМО!</a:t>
            </a:r>
            <a:endParaRPr b="1" i="1" sz="4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63" title="ASI+ Logo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4439" y="499950"/>
            <a:ext cx="1870700" cy="93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3" title="ODHS 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7150" y="3353152"/>
            <a:ext cx="3075149" cy="87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CCOR">
  <a:themeElements>
    <a:clrScheme name="Simple Light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666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