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80" r:id="rId4"/>
    <p:sldId id="282" r:id="rId5"/>
    <p:sldId id="262" r:id="rId6"/>
    <p:sldId id="281" r:id="rId7"/>
    <p:sldId id="259" r:id="rId8"/>
    <p:sldId id="260" r:id="rId9"/>
    <p:sldId id="279" r:id="rId10"/>
    <p:sldId id="267" r:id="rId11"/>
    <p:sldId id="268" r:id="rId12"/>
    <p:sldId id="283" r:id="rId13"/>
    <p:sldId id="284" r:id="rId14"/>
    <p:sldId id="285" r:id="rId15"/>
    <p:sldId id="25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1B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4658"/>
  </p:normalViewPr>
  <p:slideViewPr>
    <p:cSldViewPr snapToGrid="0">
      <p:cViewPr varScale="1">
        <p:scale>
          <a:sx n="93" d="100"/>
          <a:sy n="93" d="100"/>
        </p:scale>
        <p:origin x="4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cbe.berkeley.edu/wp-content/uploads/2020/10/Young-2020-Oct-electricification-kitchens.pdf" TargetMode="External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cbe.berkeley.edu/wp-content/uploads/2020/10/Young-2020-Oct-electricification-kitchens.pdf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F54D9B-E3AE-44CD-B6BB-BE7D695D1489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C3744D5-6317-4989-9326-8D743509B664}">
      <dgm:prSet/>
      <dgm:spPr/>
      <dgm:t>
        <a:bodyPr/>
        <a:lstStyle/>
        <a:p>
          <a:r>
            <a:rPr lang="en-US" dirty="0"/>
            <a:t>Smart, Connected Kitchens</a:t>
          </a:r>
        </a:p>
      </dgm:t>
    </dgm:pt>
    <dgm:pt modelId="{EB687A05-137A-4AAC-AE02-31AD684C999A}" type="parTrans" cxnId="{131F7DF4-59BE-4E4C-A70C-AF045BA44680}">
      <dgm:prSet/>
      <dgm:spPr/>
      <dgm:t>
        <a:bodyPr/>
        <a:lstStyle/>
        <a:p>
          <a:endParaRPr lang="en-US"/>
        </a:p>
      </dgm:t>
    </dgm:pt>
    <dgm:pt modelId="{373B9410-1F1E-4B59-BC1B-F144FB96C808}" type="sibTrans" cxnId="{131F7DF4-59BE-4E4C-A70C-AF045BA44680}">
      <dgm:prSet/>
      <dgm:spPr/>
      <dgm:t>
        <a:bodyPr/>
        <a:lstStyle/>
        <a:p>
          <a:endParaRPr lang="en-US"/>
        </a:p>
      </dgm:t>
    </dgm:pt>
    <dgm:pt modelId="{14234B21-12DD-4315-8ABD-045A716E9F46}">
      <dgm:prSet/>
      <dgm:spPr/>
      <dgm:t>
        <a:bodyPr/>
        <a:lstStyle/>
        <a:p>
          <a:r>
            <a:rPr lang="en-US" dirty="0"/>
            <a:t>Induction Adoption Rises, Kitchens Go Hybrid</a:t>
          </a:r>
        </a:p>
      </dgm:t>
    </dgm:pt>
    <dgm:pt modelId="{49025F55-3E08-4C81-8348-EAD5F3E34F1B}" type="parTrans" cxnId="{9E01CAF0-B9E9-46BC-BA94-411012D5E9F6}">
      <dgm:prSet/>
      <dgm:spPr/>
      <dgm:t>
        <a:bodyPr/>
        <a:lstStyle/>
        <a:p>
          <a:endParaRPr lang="en-US"/>
        </a:p>
      </dgm:t>
    </dgm:pt>
    <dgm:pt modelId="{CCEBB8BA-7BF3-472F-94CD-FDFD1A39FD5A}" type="sibTrans" cxnId="{9E01CAF0-B9E9-46BC-BA94-411012D5E9F6}">
      <dgm:prSet/>
      <dgm:spPr/>
      <dgm:t>
        <a:bodyPr/>
        <a:lstStyle/>
        <a:p>
          <a:endParaRPr lang="en-US"/>
        </a:p>
      </dgm:t>
    </dgm:pt>
    <dgm:pt modelId="{835E2FC2-B369-45D7-BAE3-1C41B9F7FA23}">
      <dgm:prSet/>
      <dgm:spPr/>
      <dgm:t>
        <a:bodyPr/>
        <a:lstStyle/>
        <a:p>
          <a:r>
            <a:rPr lang="en-US" dirty="0"/>
            <a:t>Refrigeration shifts to Low GWP</a:t>
          </a:r>
        </a:p>
      </dgm:t>
    </dgm:pt>
    <dgm:pt modelId="{370BCA99-4DFD-4B79-9B1A-EA03FA62CF2C}" type="parTrans" cxnId="{5D1E5324-B3EF-4F5C-8629-184A4B922839}">
      <dgm:prSet/>
      <dgm:spPr/>
      <dgm:t>
        <a:bodyPr/>
        <a:lstStyle/>
        <a:p>
          <a:endParaRPr lang="en-US"/>
        </a:p>
      </dgm:t>
    </dgm:pt>
    <dgm:pt modelId="{F75824CB-D944-4A96-9B1C-97A928541B96}" type="sibTrans" cxnId="{5D1E5324-B3EF-4F5C-8629-184A4B922839}">
      <dgm:prSet/>
      <dgm:spPr/>
      <dgm:t>
        <a:bodyPr/>
        <a:lstStyle/>
        <a:p>
          <a:endParaRPr lang="en-US"/>
        </a:p>
      </dgm:t>
    </dgm:pt>
    <dgm:pt modelId="{291645F7-54AD-4785-9088-C62119EA7990}">
      <dgm:prSet/>
      <dgm:spPr/>
      <dgm:t>
        <a:bodyPr/>
        <a:lstStyle/>
        <a:p>
          <a:r>
            <a:rPr lang="en-US" dirty="0"/>
            <a:t>Efficiency First, ENERGY STAR keeps paying</a:t>
          </a:r>
        </a:p>
      </dgm:t>
    </dgm:pt>
    <dgm:pt modelId="{8C1A17E9-AFB1-44EB-A8EC-8B56AF3C7050}" type="parTrans" cxnId="{891029EC-E94A-49D9-9060-49D5FDB29DE3}">
      <dgm:prSet/>
      <dgm:spPr/>
      <dgm:t>
        <a:bodyPr/>
        <a:lstStyle/>
        <a:p>
          <a:endParaRPr lang="en-US"/>
        </a:p>
      </dgm:t>
    </dgm:pt>
    <dgm:pt modelId="{6E597A80-BE10-4692-92D1-B6A8B7330ED3}" type="sibTrans" cxnId="{891029EC-E94A-49D9-9060-49D5FDB29DE3}">
      <dgm:prSet/>
      <dgm:spPr/>
      <dgm:t>
        <a:bodyPr/>
        <a:lstStyle/>
        <a:p>
          <a:endParaRPr lang="en-US"/>
        </a:p>
      </dgm:t>
    </dgm:pt>
    <dgm:pt modelId="{7DFE9D3D-38FF-4832-B54F-A37D71BF6A75}">
      <dgm:prSet/>
      <dgm:spPr/>
      <dgm:t>
        <a:bodyPr/>
        <a:lstStyle/>
        <a:p>
          <a:r>
            <a:rPr lang="en-US" dirty="0"/>
            <a:t>Ventless &amp; Flexible Cooking Widen Site Options</a:t>
          </a:r>
        </a:p>
      </dgm:t>
    </dgm:pt>
    <dgm:pt modelId="{44D26CFA-E291-41C4-938F-D29463AC70F7}" type="parTrans" cxnId="{6B102FCF-BBC9-49D6-B6CB-9C67FFA333C7}">
      <dgm:prSet/>
      <dgm:spPr/>
      <dgm:t>
        <a:bodyPr/>
        <a:lstStyle/>
        <a:p>
          <a:endParaRPr lang="en-US"/>
        </a:p>
      </dgm:t>
    </dgm:pt>
    <dgm:pt modelId="{F435A820-6918-4E34-8B97-121837FE6A65}" type="sibTrans" cxnId="{6B102FCF-BBC9-49D6-B6CB-9C67FFA333C7}">
      <dgm:prSet/>
      <dgm:spPr/>
      <dgm:t>
        <a:bodyPr/>
        <a:lstStyle/>
        <a:p>
          <a:endParaRPr lang="en-US"/>
        </a:p>
      </dgm:t>
    </dgm:pt>
    <dgm:pt modelId="{FEBC97A3-2D21-FA4B-A687-3EB56EB38119}" type="pres">
      <dgm:prSet presAssocID="{02F54D9B-E3AE-44CD-B6BB-BE7D695D1489}" presName="compositeShape" presStyleCnt="0">
        <dgm:presLayoutVars>
          <dgm:chMax val="7"/>
          <dgm:dir/>
          <dgm:resizeHandles val="exact"/>
        </dgm:presLayoutVars>
      </dgm:prSet>
      <dgm:spPr/>
    </dgm:pt>
    <dgm:pt modelId="{A0FF7A50-73C5-3D40-8C4B-DB81AF6C1F21}" type="pres">
      <dgm:prSet presAssocID="{02F54D9B-E3AE-44CD-B6BB-BE7D695D1489}" presName="wedge1" presStyleLbl="node1" presStyleIdx="0" presStyleCnt="5"/>
      <dgm:spPr/>
    </dgm:pt>
    <dgm:pt modelId="{A843ED2F-015D-294D-93A0-71BAC6E54E42}" type="pres">
      <dgm:prSet presAssocID="{02F54D9B-E3AE-44CD-B6BB-BE7D695D1489}" presName="dummy1a" presStyleCnt="0"/>
      <dgm:spPr/>
    </dgm:pt>
    <dgm:pt modelId="{611DCB01-5245-BF47-AD1B-D47C6E4F8E7F}" type="pres">
      <dgm:prSet presAssocID="{02F54D9B-E3AE-44CD-B6BB-BE7D695D1489}" presName="dummy1b" presStyleCnt="0"/>
      <dgm:spPr/>
    </dgm:pt>
    <dgm:pt modelId="{60443B3B-F489-294B-AFE8-90D035D05CE3}" type="pres">
      <dgm:prSet presAssocID="{02F54D9B-E3AE-44CD-B6BB-BE7D695D1489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230176D5-AAFB-F24D-AA66-1E8D4E16F6CE}" type="pres">
      <dgm:prSet presAssocID="{02F54D9B-E3AE-44CD-B6BB-BE7D695D1489}" presName="wedge2" presStyleLbl="node1" presStyleIdx="1" presStyleCnt="5"/>
      <dgm:spPr/>
    </dgm:pt>
    <dgm:pt modelId="{1A8509AB-D4C9-1841-B756-144AC91059A2}" type="pres">
      <dgm:prSet presAssocID="{02F54D9B-E3AE-44CD-B6BB-BE7D695D1489}" presName="dummy2a" presStyleCnt="0"/>
      <dgm:spPr/>
    </dgm:pt>
    <dgm:pt modelId="{38F448FA-E3B9-5045-B7F2-FB1426036F73}" type="pres">
      <dgm:prSet presAssocID="{02F54D9B-E3AE-44CD-B6BB-BE7D695D1489}" presName="dummy2b" presStyleCnt="0"/>
      <dgm:spPr/>
    </dgm:pt>
    <dgm:pt modelId="{7F7301DA-B9A9-6C45-8C35-F62E88EB19D7}" type="pres">
      <dgm:prSet presAssocID="{02F54D9B-E3AE-44CD-B6BB-BE7D695D1489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9F5CB67A-C478-004A-8D93-55F1F82BA99E}" type="pres">
      <dgm:prSet presAssocID="{02F54D9B-E3AE-44CD-B6BB-BE7D695D1489}" presName="wedge3" presStyleLbl="node1" presStyleIdx="2" presStyleCnt="5"/>
      <dgm:spPr/>
    </dgm:pt>
    <dgm:pt modelId="{32513AFA-0E7A-154E-AE93-7B1036CDB024}" type="pres">
      <dgm:prSet presAssocID="{02F54D9B-E3AE-44CD-B6BB-BE7D695D1489}" presName="dummy3a" presStyleCnt="0"/>
      <dgm:spPr/>
    </dgm:pt>
    <dgm:pt modelId="{13333977-89AA-004B-9DBC-4B39933FC69B}" type="pres">
      <dgm:prSet presAssocID="{02F54D9B-E3AE-44CD-B6BB-BE7D695D1489}" presName="dummy3b" presStyleCnt="0"/>
      <dgm:spPr/>
    </dgm:pt>
    <dgm:pt modelId="{5AAB6A3F-CFB4-1A44-948B-286C14755906}" type="pres">
      <dgm:prSet presAssocID="{02F54D9B-E3AE-44CD-B6BB-BE7D695D1489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9415C259-87C5-5144-9893-CD6B213E8974}" type="pres">
      <dgm:prSet presAssocID="{02F54D9B-E3AE-44CD-B6BB-BE7D695D1489}" presName="wedge4" presStyleLbl="node1" presStyleIdx="3" presStyleCnt="5"/>
      <dgm:spPr/>
    </dgm:pt>
    <dgm:pt modelId="{5ECC6ECC-E990-AE47-B96D-50701EF85E26}" type="pres">
      <dgm:prSet presAssocID="{02F54D9B-E3AE-44CD-B6BB-BE7D695D1489}" presName="dummy4a" presStyleCnt="0"/>
      <dgm:spPr/>
    </dgm:pt>
    <dgm:pt modelId="{93F92D14-E328-A34F-B6F3-B378635AAD73}" type="pres">
      <dgm:prSet presAssocID="{02F54D9B-E3AE-44CD-B6BB-BE7D695D1489}" presName="dummy4b" presStyleCnt="0"/>
      <dgm:spPr/>
    </dgm:pt>
    <dgm:pt modelId="{5494E412-04A4-8345-989D-B7469F98D688}" type="pres">
      <dgm:prSet presAssocID="{02F54D9B-E3AE-44CD-B6BB-BE7D695D1489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962C6A9B-D27C-C846-B46A-70C181D95983}" type="pres">
      <dgm:prSet presAssocID="{02F54D9B-E3AE-44CD-B6BB-BE7D695D1489}" presName="wedge5" presStyleLbl="node1" presStyleIdx="4" presStyleCnt="5"/>
      <dgm:spPr/>
    </dgm:pt>
    <dgm:pt modelId="{CE76089F-B7DE-8F4F-AE61-E5890B84696E}" type="pres">
      <dgm:prSet presAssocID="{02F54D9B-E3AE-44CD-B6BB-BE7D695D1489}" presName="dummy5a" presStyleCnt="0"/>
      <dgm:spPr/>
    </dgm:pt>
    <dgm:pt modelId="{0EECAB6E-C82A-B846-AE99-730C6D67E44E}" type="pres">
      <dgm:prSet presAssocID="{02F54D9B-E3AE-44CD-B6BB-BE7D695D1489}" presName="dummy5b" presStyleCnt="0"/>
      <dgm:spPr/>
    </dgm:pt>
    <dgm:pt modelId="{8B0A01B7-7AFE-FD4C-B2E6-8278A86C97BE}" type="pres">
      <dgm:prSet presAssocID="{02F54D9B-E3AE-44CD-B6BB-BE7D695D1489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BFA804F7-0054-454F-8CE3-FECCE3F77AD2}" type="pres">
      <dgm:prSet presAssocID="{373B9410-1F1E-4B59-BC1B-F144FB96C808}" presName="arrowWedge1" presStyleLbl="fgSibTrans2D1" presStyleIdx="0" presStyleCnt="5"/>
      <dgm:spPr/>
    </dgm:pt>
    <dgm:pt modelId="{C0053F2E-441C-414B-BBAD-FF7D335F40D2}" type="pres">
      <dgm:prSet presAssocID="{CCEBB8BA-7BF3-472F-94CD-FDFD1A39FD5A}" presName="arrowWedge2" presStyleLbl="fgSibTrans2D1" presStyleIdx="1" presStyleCnt="5"/>
      <dgm:spPr/>
    </dgm:pt>
    <dgm:pt modelId="{73CA8CEE-EEE2-F84C-91EC-3F0D81ED36F4}" type="pres">
      <dgm:prSet presAssocID="{F75824CB-D944-4A96-9B1C-97A928541B96}" presName="arrowWedge3" presStyleLbl="fgSibTrans2D1" presStyleIdx="2" presStyleCnt="5"/>
      <dgm:spPr/>
    </dgm:pt>
    <dgm:pt modelId="{BA1506AF-2739-E045-AD22-987507885FD5}" type="pres">
      <dgm:prSet presAssocID="{6E597A80-BE10-4692-92D1-B6A8B7330ED3}" presName="arrowWedge4" presStyleLbl="fgSibTrans2D1" presStyleIdx="3" presStyleCnt="5"/>
      <dgm:spPr/>
    </dgm:pt>
    <dgm:pt modelId="{8C80DE5A-6333-CD46-8BC9-49DBEB718069}" type="pres">
      <dgm:prSet presAssocID="{F435A820-6918-4E34-8B97-121837FE6A65}" presName="arrowWedge5" presStyleLbl="fgSibTrans2D1" presStyleIdx="4" presStyleCnt="5"/>
      <dgm:spPr/>
    </dgm:pt>
  </dgm:ptLst>
  <dgm:cxnLst>
    <dgm:cxn modelId="{D39C4600-9448-6543-91A3-980093134AAD}" type="presOf" srcId="{291645F7-54AD-4785-9088-C62119EA7990}" destId="{5494E412-04A4-8345-989D-B7469F98D688}" srcOrd="1" destOrd="0" presId="urn:microsoft.com/office/officeart/2005/8/layout/cycle8"/>
    <dgm:cxn modelId="{5D1E5324-B3EF-4F5C-8629-184A4B922839}" srcId="{02F54D9B-E3AE-44CD-B6BB-BE7D695D1489}" destId="{835E2FC2-B369-45D7-BAE3-1C41B9F7FA23}" srcOrd="2" destOrd="0" parTransId="{370BCA99-4DFD-4B79-9B1A-EA03FA62CF2C}" sibTransId="{F75824CB-D944-4A96-9B1C-97A928541B96}"/>
    <dgm:cxn modelId="{EFADA233-B907-7547-B69B-20C96FD6522A}" type="presOf" srcId="{835E2FC2-B369-45D7-BAE3-1C41B9F7FA23}" destId="{5AAB6A3F-CFB4-1A44-948B-286C14755906}" srcOrd="1" destOrd="0" presId="urn:microsoft.com/office/officeart/2005/8/layout/cycle8"/>
    <dgm:cxn modelId="{7E2A1C5D-95F9-6746-B7B5-95C30898E4B7}" type="presOf" srcId="{CC3744D5-6317-4989-9326-8D743509B664}" destId="{60443B3B-F489-294B-AFE8-90D035D05CE3}" srcOrd="1" destOrd="0" presId="urn:microsoft.com/office/officeart/2005/8/layout/cycle8"/>
    <dgm:cxn modelId="{55F7A573-C151-814F-BF3E-4983EDEE461F}" type="presOf" srcId="{7DFE9D3D-38FF-4832-B54F-A37D71BF6A75}" destId="{962C6A9B-D27C-C846-B46A-70C181D95983}" srcOrd="0" destOrd="0" presId="urn:microsoft.com/office/officeart/2005/8/layout/cycle8"/>
    <dgm:cxn modelId="{FC094856-9016-1247-9FCF-3529B23E3F8E}" type="presOf" srcId="{14234B21-12DD-4315-8ABD-045A716E9F46}" destId="{7F7301DA-B9A9-6C45-8C35-F62E88EB19D7}" srcOrd="1" destOrd="0" presId="urn:microsoft.com/office/officeart/2005/8/layout/cycle8"/>
    <dgm:cxn modelId="{10D1598D-5B6C-AD47-A33F-59DB80F1A875}" type="presOf" srcId="{835E2FC2-B369-45D7-BAE3-1C41B9F7FA23}" destId="{9F5CB67A-C478-004A-8D93-55F1F82BA99E}" srcOrd="0" destOrd="0" presId="urn:microsoft.com/office/officeart/2005/8/layout/cycle8"/>
    <dgm:cxn modelId="{33FB1CA9-DCE0-C341-8A46-ADDA58C3B75F}" type="presOf" srcId="{291645F7-54AD-4785-9088-C62119EA7990}" destId="{9415C259-87C5-5144-9893-CD6B213E8974}" srcOrd="0" destOrd="0" presId="urn:microsoft.com/office/officeart/2005/8/layout/cycle8"/>
    <dgm:cxn modelId="{6B102FCF-BBC9-49D6-B6CB-9C67FFA333C7}" srcId="{02F54D9B-E3AE-44CD-B6BB-BE7D695D1489}" destId="{7DFE9D3D-38FF-4832-B54F-A37D71BF6A75}" srcOrd="4" destOrd="0" parTransId="{44D26CFA-E291-41C4-938F-D29463AC70F7}" sibTransId="{F435A820-6918-4E34-8B97-121837FE6A65}"/>
    <dgm:cxn modelId="{A14EA7E3-95AD-0541-8DD0-C5D292EA4569}" type="presOf" srcId="{CC3744D5-6317-4989-9326-8D743509B664}" destId="{A0FF7A50-73C5-3D40-8C4B-DB81AF6C1F21}" srcOrd="0" destOrd="0" presId="urn:microsoft.com/office/officeart/2005/8/layout/cycle8"/>
    <dgm:cxn modelId="{05E4ACE7-15B8-2742-9F70-B7E243955C2D}" type="presOf" srcId="{14234B21-12DD-4315-8ABD-045A716E9F46}" destId="{230176D5-AAFB-F24D-AA66-1E8D4E16F6CE}" srcOrd="0" destOrd="0" presId="urn:microsoft.com/office/officeart/2005/8/layout/cycle8"/>
    <dgm:cxn modelId="{891029EC-E94A-49D9-9060-49D5FDB29DE3}" srcId="{02F54D9B-E3AE-44CD-B6BB-BE7D695D1489}" destId="{291645F7-54AD-4785-9088-C62119EA7990}" srcOrd="3" destOrd="0" parTransId="{8C1A17E9-AFB1-44EB-A8EC-8B56AF3C7050}" sibTransId="{6E597A80-BE10-4692-92D1-B6A8B7330ED3}"/>
    <dgm:cxn modelId="{54B712EE-CE43-4544-9873-6A47F0667CBD}" type="presOf" srcId="{7DFE9D3D-38FF-4832-B54F-A37D71BF6A75}" destId="{8B0A01B7-7AFE-FD4C-B2E6-8278A86C97BE}" srcOrd="1" destOrd="0" presId="urn:microsoft.com/office/officeart/2005/8/layout/cycle8"/>
    <dgm:cxn modelId="{9E01CAF0-B9E9-46BC-BA94-411012D5E9F6}" srcId="{02F54D9B-E3AE-44CD-B6BB-BE7D695D1489}" destId="{14234B21-12DD-4315-8ABD-045A716E9F46}" srcOrd="1" destOrd="0" parTransId="{49025F55-3E08-4C81-8348-EAD5F3E34F1B}" sibTransId="{CCEBB8BA-7BF3-472F-94CD-FDFD1A39FD5A}"/>
    <dgm:cxn modelId="{131F7DF4-59BE-4E4C-A70C-AF045BA44680}" srcId="{02F54D9B-E3AE-44CD-B6BB-BE7D695D1489}" destId="{CC3744D5-6317-4989-9326-8D743509B664}" srcOrd="0" destOrd="0" parTransId="{EB687A05-137A-4AAC-AE02-31AD684C999A}" sibTransId="{373B9410-1F1E-4B59-BC1B-F144FB96C808}"/>
    <dgm:cxn modelId="{5446F5F9-CA8D-3A49-B8F7-79F6BA85B65A}" type="presOf" srcId="{02F54D9B-E3AE-44CD-B6BB-BE7D695D1489}" destId="{FEBC97A3-2D21-FA4B-A687-3EB56EB38119}" srcOrd="0" destOrd="0" presId="urn:microsoft.com/office/officeart/2005/8/layout/cycle8"/>
    <dgm:cxn modelId="{7ED45FFD-34F1-E244-AB37-3AAD6FDDDB94}" type="presParOf" srcId="{FEBC97A3-2D21-FA4B-A687-3EB56EB38119}" destId="{A0FF7A50-73C5-3D40-8C4B-DB81AF6C1F21}" srcOrd="0" destOrd="0" presId="urn:microsoft.com/office/officeart/2005/8/layout/cycle8"/>
    <dgm:cxn modelId="{49512653-496B-144A-974B-F1C13F286DFA}" type="presParOf" srcId="{FEBC97A3-2D21-FA4B-A687-3EB56EB38119}" destId="{A843ED2F-015D-294D-93A0-71BAC6E54E42}" srcOrd="1" destOrd="0" presId="urn:microsoft.com/office/officeart/2005/8/layout/cycle8"/>
    <dgm:cxn modelId="{1C779895-112E-B74E-B6D2-14F90A6DE734}" type="presParOf" srcId="{FEBC97A3-2D21-FA4B-A687-3EB56EB38119}" destId="{611DCB01-5245-BF47-AD1B-D47C6E4F8E7F}" srcOrd="2" destOrd="0" presId="urn:microsoft.com/office/officeart/2005/8/layout/cycle8"/>
    <dgm:cxn modelId="{B1618A27-5B26-DA4A-82AC-39C3E0F8D359}" type="presParOf" srcId="{FEBC97A3-2D21-FA4B-A687-3EB56EB38119}" destId="{60443B3B-F489-294B-AFE8-90D035D05CE3}" srcOrd="3" destOrd="0" presId="urn:microsoft.com/office/officeart/2005/8/layout/cycle8"/>
    <dgm:cxn modelId="{EF2CAC31-8D19-B349-A28C-ADBD3A4284B0}" type="presParOf" srcId="{FEBC97A3-2D21-FA4B-A687-3EB56EB38119}" destId="{230176D5-AAFB-F24D-AA66-1E8D4E16F6CE}" srcOrd="4" destOrd="0" presId="urn:microsoft.com/office/officeart/2005/8/layout/cycle8"/>
    <dgm:cxn modelId="{69DB41B3-833A-9648-B4E1-F146C9414E5E}" type="presParOf" srcId="{FEBC97A3-2D21-FA4B-A687-3EB56EB38119}" destId="{1A8509AB-D4C9-1841-B756-144AC91059A2}" srcOrd="5" destOrd="0" presId="urn:microsoft.com/office/officeart/2005/8/layout/cycle8"/>
    <dgm:cxn modelId="{26AB3E56-C1FE-0943-ACF1-CCBEC40315BF}" type="presParOf" srcId="{FEBC97A3-2D21-FA4B-A687-3EB56EB38119}" destId="{38F448FA-E3B9-5045-B7F2-FB1426036F73}" srcOrd="6" destOrd="0" presId="urn:microsoft.com/office/officeart/2005/8/layout/cycle8"/>
    <dgm:cxn modelId="{0C53BB1B-DB15-3247-B581-1CF0BECB5DA0}" type="presParOf" srcId="{FEBC97A3-2D21-FA4B-A687-3EB56EB38119}" destId="{7F7301DA-B9A9-6C45-8C35-F62E88EB19D7}" srcOrd="7" destOrd="0" presId="urn:microsoft.com/office/officeart/2005/8/layout/cycle8"/>
    <dgm:cxn modelId="{7A237E0D-6281-FE4B-A99B-326E22ED25E4}" type="presParOf" srcId="{FEBC97A3-2D21-FA4B-A687-3EB56EB38119}" destId="{9F5CB67A-C478-004A-8D93-55F1F82BA99E}" srcOrd="8" destOrd="0" presId="urn:microsoft.com/office/officeart/2005/8/layout/cycle8"/>
    <dgm:cxn modelId="{09776A88-D020-B341-B2E7-27B4AA0F8D50}" type="presParOf" srcId="{FEBC97A3-2D21-FA4B-A687-3EB56EB38119}" destId="{32513AFA-0E7A-154E-AE93-7B1036CDB024}" srcOrd="9" destOrd="0" presId="urn:microsoft.com/office/officeart/2005/8/layout/cycle8"/>
    <dgm:cxn modelId="{A2BFC97C-4700-5C46-A1C0-734F18BC90DD}" type="presParOf" srcId="{FEBC97A3-2D21-FA4B-A687-3EB56EB38119}" destId="{13333977-89AA-004B-9DBC-4B39933FC69B}" srcOrd="10" destOrd="0" presId="urn:microsoft.com/office/officeart/2005/8/layout/cycle8"/>
    <dgm:cxn modelId="{1C8BFC86-FF3D-3D42-B809-E27BB9C3645D}" type="presParOf" srcId="{FEBC97A3-2D21-FA4B-A687-3EB56EB38119}" destId="{5AAB6A3F-CFB4-1A44-948B-286C14755906}" srcOrd="11" destOrd="0" presId="urn:microsoft.com/office/officeart/2005/8/layout/cycle8"/>
    <dgm:cxn modelId="{162E4E71-A752-6945-8FE9-35D7CCA6A534}" type="presParOf" srcId="{FEBC97A3-2D21-FA4B-A687-3EB56EB38119}" destId="{9415C259-87C5-5144-9893-CD6B213E8974}" srcOrd="12" destOrd="0" presId="urn:microsoft.com/office/officeart/2005/8/layout/cycle8"/>
    <dgm:cxn modelId="{69423EE0-E060-4045-A601-C16185A7F4AE}" type="presParOf" srcId="{FEBC97A3-2D21-FA4B-A687-3EB56EB38119}" destId="{5ECC6ECC-E990-AE47-B96D-50701EF85E26}" srcOrd="13" destOrd="0" presId="urn:microsoft.com/office/officeart/2005/8/layout/cycle8"/>
    <dgm:cxn modelId="{CC65F5D7-58D9-D74F-8170-8CF30E0AFCBE}" type="presParOf" srcId="{FEBC97A3-2D21-FA4B-A687-3EB56EB38119}" destId="{93F92D14-E328-A34F-B6F3-B378635AAD73}" srcOrd="14" destOrd="0" presId="urn:microsoft.com/office/officeart/2005/8/layout/cycle8"/>
    <dgm:cxn modelId="{F5EA0604-AAC2-DC44-82D9-85A034F9F308}" type="presParOf" srcId="{FEBC97A3-2D21-FA4B-A687-3EB56EB38119}" destId="{5494E412-04A4-8345-989D-B7469F98D688}" srcOrd="15" destOrd="0" presId="urn:microsoft.com/office/officeart/2005/8/layout/cycle8"/>
    <dgm:cxn modelId="{14BCF5B2-0AC2-3548-85EA-54740D288CA9}" type="presParOf" srcId="{FEBC97A3-2D21-FA4B-A687-3EB56EB38119}" destId="{962C6A9B-D27C-C846-B46A-70C181D95983}" srcOrd="16" destOrd="0" presId="urn:microsoft.com/office/officeart/2005/8/layout/cycle8"/>
    <dgm:cxn modelId="{A0F037F3-8F7A-884A-B64C-5438F82CAE91}" type="presParOf" srcId="{FEBC97A3-2D21-FA4B-A687-3EB56EB38119}" destId="{CE76089F-B7DE-8F4F-AE61-E5890B84696E}" srcOrd="17" destOrd="0" presId="urn:microsoft.com/office/officeart/2005/8/layout/cycle8"/>
    <dgm:cxn modelId="{4A4E0A78-837D-AB4F-8D87-8BD0E560DCCC}" type="presParOf" srcId="{FEBC97A3-2D21-FA4B-A687-3EB56EB38119}" destId="{0EECAB6E-C82A-B846-AE99-730C6D67E44E}" srcOrd="18" destOrd="0" presId="urn:microsoft.com/office/officeart/2005/8/layout/cycle8"/>
    <dgm:cxn modelId="{96F335B8-64A5-A747-8982-1C015782E250}" type="presParOf" srcId="{FEBC97A3-2D21-FA4B-A687-3EB56EB38119}" destId="{8B0A01B7-7AFE-FD4C-B2E6-8278A86C97BE}" srcOrd="19" destOrd="0" presId="urn:microsoft.com/office/officeart/2005/8/layout/cycle8"/>
    <dgm:cxn modelId="{994AE4D5-B4B1-714C-9019-8B86754165F0}" type="presParOf" srcId="{FEBC97A3-2D21-FA4B-A687-3EB56EB38119}" destId="{BFA804F7-0054-454F-8CE3-FECCE3F77AD2}" srcOrd="20" destOrd="0" presId="urn:microsoft.com/office/officeart/2005/8/layout/cycle8"/>
    <dgm:cxn modelId="{EAFB1FF2-E287-2041-8036-E78F584A54C1}" type="presParOf" srcId="{FEBC97A3-2D21-FA4B-A687-3EB56EB38119}" destId="{C0053F2E-441C-414B-BBAD-FF7D335F40D2}" srcOrd="21" destOrd="0" presId="urn:microsoft.com/office/officeart/2005/8/layout/cycle8"/>
    <dgm:cxn modelId="{0F15EFCA-A195-7E4E-AD82-9147DD4EB336}" type="presParOf" srcId="{FEBC97A3-2D21-FA4B-A687-3EB56EB38119}" destId="{73CA8CEE-EEE2-F84C-91EC-3F0D81ED36F4}" srcOrd="22" destOrd="0" presId="urn:microsoft.com/office/officeart/2005/8/layout/cycle8"/>
    <dgm:cxn modelId="{B03A1C62-3DC8-F541-ABA9-6E7EF7BD4231}" type="presParOf" srcId="{FEBC97A3-2D21-FA4B-A687-3EB56EB38119}" destId="{BA1506AF-2739-E045-AD22-987507885FD5}" srcOrd="23" destOrd="0" presId="urn:microsoft.com/office/officeart/2005/8/layout/cycle8"/>
    <dgm:cxn modelId="{0ACA72EF-0BF1-0047-8D31-2727C750F125}" type="presParOf" srcId="{FEBC97A3-2D21-FA4B-A687-3EB56EB38119}" destId="{8C80DE5A-6333-CD46-8BC9-49DBEB718069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2B5D55D-113F-4FA8-A12D-631118F57626}" type="doc">
      <dgm:prSet loTypeId="urn:microsoft.com/office/officeart/2005/8/layout/hierarchy2" loCatId="hierarchy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2C70542E-B93D-F349-A15E-1FA2C8D27AB4}">
      <dgm:prSet/>
      <dgm:spPr/>
      <dgm:t>
        <a:bodyPr/>
        <a:lstStyle/>
        <a:p>
          <a:r>
            <a:rPr lang="en-US" b="1" i="0" dirty="0"/>
            <a:t>Ghost &amp; Hybrid Formats Reward Modular, Mobile Gear</a:t>
          </a:r>
          <a:endParaRPr lang="en-US" dirty="0"/>
        </a:p>
      </dgm:t>
    </dgm:pt>
    <dgm:pt modelId="{37BCE60B-C5C9-8B43-B818-BAB5A5171B11}" type="parTrans" cxnId="{AE9E623D-4C37-8E48-8244-741E964B1F4E}">
      <dgm:prSet/>
      <dgm:spPr/>
      <dgm:t>
        <a:bodyPr/>
        <a:lstStyle/>
        <a:p>
          <a:endParaRPr lang="en-US"/>
        </a:p>
      </dgm:t>
    </dgm:pt>
    <dgm:pt modelId="{4961A510-3E2E-3644-AF9B-23A62D8CD06D}" type="sibTrans" cxnId="{AE9E623D-4C37-8E48-8244-741E964B1F4E}">
      <dgm:prSet/>
      <dgm:spPr/>
      <dgm:t>
        <a:bodyPr/>
        <a:lstStyle/>
        <a:p>
          <a:endParaRPr lang="en-US"/>
        </a:p>
      </dgm:t>
    </dgm:pt>
    <dgm:pt modelId="{0F63A4C4-EFEB-B144-A91C-9F53AF455B8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The “ghost kitchen” wave didn’t vanish, it matured. 2025 data and trade coverage show off-premises now represents about three-quarters of restaurant traffic, and operators are blending dine-in with delivery/pick-up in hybrid footprints </a:t>
          </a:r>
        </a:p>
      </dgm:t>
    </dgm:pt>
    <dgm:pt modelId="{012EE9C1-3C3D-DE41-8388-3005E51CF4AE}" type="parTrans" cxnId="{267C0E52-6E23-8042-A748-1881DC64091A}">
      <dgm:prSet/>
      <dgm:spPr/>
      <dgm:t>
        <a:bodyPr/>
        <a:lstStyle/>
        <a:p>
          <a:endParaRPr lang="en-US" dirty="0"/>
        </a:p>
      </dgm:t>
    </dgm:pt>
    <dgm:pt modelId="{A4C067CF-D178-704F-AB80-C3144D3CB19E}" type="sibTrans" cxnId="{267C0E52-6E23-8042-A748-1881DC64091A}">
      <dgm:prSet/>
      <dgm:spPr/>
      <dgm:t>
        <a:bodyPr/>
        <a:lstStyle/>
        <a:p>
          <a:endParaRPr lang="en-US"/>
        </a:p>
      </dgm:t>
    </dgm:pt>
    <dgm:pt modelId="{5B39389F-E00A-3D42-A5A3-2C54E697A936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Favors plug-and-play cooking, holding, and refrigeration that you can reconfigure as channels swing. Modular prep stations help micro-kitchens scale</a:t>
          </a:r>
        </a:p>
      </dgm:t>
    </dgm:pt>
    <dgm:pt modelId="{9480A7B7-0238-494D-B134-D152340A40D0}" type="parTrans" cxnId="{1FCAAA25-14F7-6C4B-B9DE-A061FA1FD6AD}">
      <dgm:prSet/>
      <dgm:spPr/>
      <dgm:t>
        <a:bodyPr/>
        <a:lstStyle/>
        <a:p>
          <a:endParaRPr lang="en-US" dirty="0"/>
        </a:p>
      </dgm:t>
    </dgm:pt>
    <dgm:pt modelId="{216DE027-25FB-C94B-8CB6-AD6E585DE320}" type="sibTrans" cxnId="{1FCAAA25-14F7-6C4B-B9DE-A061FA1FD6AD}">
      <dgm:prSet/>
      <dgm:spPr/>
    </dgm:pt>
    <dgm:pt modelId="{D15A7C84-43B7-3A42-BE3D-F5E79568D5CF}" type="pres">
      <dgm:prSet presAssocID="{B2B5D55D-113F-4FA8-A12D-631118F5762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8DDDF73-1B95-BA47-AA18-9AE70F6FD5DB}" type="pres">
      <dgm:prSet presAssocID="{2C70542E-B93D-F349-A15E-1FA2C8D27AB4}" presName="root1" presStyleCnt="0"/>
      <dgm:spPr/>
    </dgm:pt>
    <dgm:pt modelId="{89BF6179-2F1B-4443-AF83-A9063AA1BA24}" type="pres">
      <dgm:prSet presAssocID="{2C70542E-B93D-F349-A15E-1FA2C8D27AB4}" presName="LevelOneTextNode" presStyleLbl="node0" presStyleIdx="0" presStyleCnt="1">
        <dgm:presLayoutVars>
          <dgm:chPref val="3"/>
        </dgm:presLayoutVars>
      </dgm:prSet>
      <dgm:spPr/>
    </dgm:pt>
    <dgm:pt modelId="{F9BE06C3-4EB8-0240-86F5-216D88997A6D}" type="pres">
      <dgm:prSet presAssocID="{2C70542E-B93D-F349-A15E-1FA2C8D27AB4}" presName="level2hierChild" presStyleCnt="0"/>
      <dgm:spPr/>
    </dgm:pt>
    <dgm:pt modelId="{89E11127-CBE7-3F4D-B3C1-475F2A322340}" type="pres">
      <dgm:prSet presAssocID="{012EE9C1-3C3D-DE41-8388-3005E51CF4AE}" presName="conn2-1" presStyleLbl="parChTrans1D2" presStyleIdx="0" presStyleCnt="2"/>
      <dgm:spPr/>
    </dgm:pt>
    <dgm:pt modelId="{E8FC39C2-9516-DF48-8B2F-86CC11283A16}" type="pres">
      <dgm:prSet presAssocID="{012EE9C1-3C3D-DE41-8388-3005E51CF4AE}" presName="connTx" presStyleLbl="parChTrans1D2" presStyleIdx="0" presStyleCnt="2"/>
      <dgm:spPr/>
    </dgm:pt>
    <dgm:pt modelId="{79A87DC5-0715-C34D-A1DB-28F921184D76}" type="pres">
      <dgm:prSet presAssocID="{0F63A4C4-EFEB-B144-A91C-9F53AF455B8E}" presName="root2" presStyleCnt="0"/>
      <dgm:spPr/>
    </dgm:pt>
    <dgm:pt modelId="{FB70FE0C-D1B2-6842-96DE-E3ABA8C1CDD7}" type="pres">
      <dgm:prSet presAssocID="{0F63A4C4-EFEB-B144-A91C-9F53AF455B8E}" presName="LevelTwoTextNode" presStyleLbl="node2" presStyleIdx="0" presStyleCnt="2">
        <dgm:presLayoutVars>
          <dgm:chPref val="3"/>
        </dgm:presLayoutVars>
      </dgm:prSet>
      <dgm:spPr/>
    </dgm:pt>
    <dgm:pt modelId="{0FC3D375-3182-D44F-953D-73F5B6772104}" type="pres">
      <dgm:prSet presAssocID="{0F63A4C4-EFEB-B144-A91C-9F53AF455B8E}" presName="level3hierChild" presStyleCnt="0"/>
      <dgm:spPr/>
    </dgm:pt>
    <dgm:pt modelId="{0533BCEC-D44E-4A43-9379-8C904633732F}" type="pres">
      <dgm:prSet presAssocID="{9480A7B7-0238-494D-B134-D152340A40D0}" presName="conn2-1" presStyleLbl="parChTrans1D2" presStyleIdx="1" presStyleCnt="2"/>
      <dgm:spPr/>
    </dgm:pt>
    <dgm:pt modelId="{8BCC902F-73FC-1845-A83E-DE092387CEC8}" type="pres">
      <dgm:prSet presAssocID="{9480A7B7-0238-494D-B134-D152340A40D0}" presName="connTx" presStyleLbl="parChTrans1D2" presStyleIdx="1" presStyleCnt="2"/>
      <dgm:spPr/>
    </dgm:pt>
    <dgm:pt modelId="{7664F992-ECFF-3647-9B89-A45840073D18}" type="pres">
      <dgm:prSet presAssocID="{5B39389F-E00A-3D42-A5A3-2C54E697A936}" presName="root2" presStyleCnt="0"/>
      <dgm:spPr/>
    </dgm:pt>
    <dgm:pt modelId="{1AE87594-DD2B-5940-9B95-AC0C850D581D}" type="pres">
      <dgm:prSet presAssocID="{5B39389F-E00A-3D42-A5A3-2C54E697A936}" presName="LevelTwoTextNode" presStyleLbl="node2" presStyleIdx="1" presStyleCnt="2">
        <dgm:presLayoutVars>
          <dgm:chPref val="3"/>
        </dgm:presLayoutVars>
      </dgm:prSet>
      <dgm:spPr/>
    </dgm:pt>
    <dgm:pt modelId="{023C80E3-70E3-2343-B37A-8BF56B9AFE4D}" type="pres">
      <dgm:prSet presAssocID="{5B39389F-E00A-3D42-A5A3-2C54E697A936}" presName="level3hierChild" presStyleCnt="0"/>
      <dgm:spPr/>
    </dgm:pt>
  </dgm:ptLst>
  <dgm:cxnLst>
    <dgm:cxn modelId="{85DBD104-A034-384B-82BA-725849994DD3}" type="presOf" srcId="{012EE9C1-3C3D-DE41-8388-3005E51CF4AE}" destId="{89E11127-CBE7-3F4D-B3C1-475F2A322340}" srcOrd="0" destOrd="0" presId="urn:microsoft.com/office/officeart/2005/8/layout/hierarchy2"/>
    <dgm:cxn modelId="{1FCAAA25-14F7-6C4B-B9DE-A061FA1FD6AD}" srcId="{2C70542E-B93D-F349-A15E-1FA2C8D27AB4}" destId="{5B39389F-E00A-3D42-A5A3-2C54E697A936}" srcOrd="1" destOrd="0" parTransId="{9480A7B7-0238-494D-B134-D152340A40D0}" sibTransId="{216DE027-25FB-C94B-8CB6-AD6E585DE320}"/>
    <dgm:cxn modelId="{AE9E623D-4C37-8E48-8244-741E964B1F4E}" srcId="{B2B5D55D-113F-4FA8-A12D-631118F57626}" destId="{2C70542E-B93D-F349-A15E-1FA2C8D27AB4}" srcOrd="0" destOrd="0" parTransId="{37BCE60B-C5C9-8B43-B818-BAB5A5171B11}" sibTransId="{4961A510-3E2E-3644-AF9B-23A62D8CD06D}"/>
    <dgm:cxn modelId="{7220B862-5EF0-DF41-A617-D0AF9EB4A55C}" type="presOf" srcId="{5B39389F-E00A-3D42-A5A3-2C54E697A936}" destId="{1AE87594-DD2B-5940-9B95-AC0C850D581D}" srcOrd="0" destOrd="0" presId="urn:microsoft.com/office/officeart/2005/8/layout/hierarchy2"/>
    <dgm:cxn modelId="{57E89B6C-8A6D-6749-88D0-9C3393261DA2}" type="presOf" srcId="{9480A7B7-0238-494D-B134-D152340A40D0}" destId="{8BCC902F-73FC-1845-A83E-DE092387CEC8}" srcOrd="1" destOrd="0" presId="urn:microsoft.com/office/officeart/2005/8/layout/hierarchy2"/>
    <dgm:cxn modelId="{267C0E52-6E23-8042-A748-1881DC64091A}" srcId="{2C70542E-B93D-F349-A15E-1FA2C8D27AB4}" destId="{0F63A4C4-EFEB-B144-A91C-9F53AF455B8E}" srcOrd="0" destOrd="0" parTransId="{012EE9C1-3C3D-DE41-8388-3005E51CF4AE}" sibTransId="{A4C067CF-D178-704F-AB80-C3144D3CB19E}"/>
    <dgm:cxn modelId="{A08C2C53-E386-D845-A3F2-E1007614E539}" type="presOf" srcId="{2C70542E-B93D-F349-A15E-1FA2C8D27AB4}" destId="{89BF6179-2F1B-4443-AF83-A9063AA1BA24}" srcOrd="0" destOrd="0" presId="urn:microsoft.com/office/officeart/2005/8/layout/hierarchy2"/>
    <dgm:cxn modelId="{0127C8A3-788E-254E-A657-170868A69B26}" type="presOf" srcId="{012EE9C1-3C3D-DE41-8388-3005E51CF4AE}" destId="{E8FC39C2-9516-DF48-8B2F-86CC11283A16}" srcOrd="1" destOrd="0" presId="urn:microsoft.com/office/officeart/2005/8/layout/hierarchy2"/>
    <dgm:cxn modelId="{D5B789AD-41B5-3547-8AE2-1E08ED06C4BA}" type="presOf" srcId="{B2B5D55D-113F-4FA8-A12D-631118F57626}" destId="{D15A7C84-43B7-3A42-BE3D-F5E79568D5CF}" srcOrd="0" destOrd="0" presId="urn:microsoft.com/office/officeart/2005/8/layout/hierarchy2"/>
    <dgm:cxn modelId="{222E42F7-2182-1C42-87E7-8A273DE13882}" type="presOf" srcId="{0F63A4C4-EFEB-B144-A91C-9F53AF455B8E}" destId="{FB70FE0C-D1B2-6842-96DE-E3ABA8C1CDD7}" srcOrd="0" destOrd="0" presId="urn:microsoft.com/office/officeart/2005/8/layout/hierarchy2"/>
    <dgm:cxn modelId="{342C32FE-30CA-4045-BE18-071181C6D713}" type="presOf" srcId="{9480A7B7-0238-494D-B134-D152340A40D0}" destId="{0533BCEC-D44E-4A43-9379-8C904633732F}" srcOrd="0" destOrd="0" presId="urn:microsoft.com/office/officeart/2005/8/layout/hierarchy2"/>
    <dgm:cxn modelId="{62C4C425-FA52-1443-BE0B-F3FF435A48AD}" type="presParOf" srcId="{D15A7C84-43B7-3A42-BE3D-F5E79568D5CF}" destId="{78DDDF73-1B95-BA47-AA18-9AE70F6FD5DB}" srcOrd="0" destOrd="0" presId="urn:microsoft.com/office/officeart/2005/8/layout/hierarchy2"/>
    <dgm:cxn modelId="{9E3486B3-FA96-FE47-B00B-45F7DCFA7DD0}" type="presParOf" srcId="{78DDDF73-1B95-BA47-AA18-9AE70F6FD5DB}" destId="{89BF6179-2F1B-4443-AF83-A9063AA1BA24}" srcOrd="0" destOrd="0" presId="urn:microsoft.com/office/officeart/2005/8/layout/hierarchy2"/>
    <dgm:cxn modelId="{58219790-5A1E-A843-A567-B9387A2DCC7A}" type="presParOf" srcId="{78DDDF73-1B95-BA47-AA18-9AE70F6FD5DB}" destId="{F9BE06C3-4EB8-0240-86F5-216D88997A6D}" srcOrd="1" destOrd="0" presId="urn:microsoft.com/office/officeart/2005/8/layout/hierarchy2"/>
    <dgm:cxn modelId="{C5B4AD30-45DD-DA42-ABC0-1645127EA5EF}" type="presParOf" srcId="{F9BE06C3-4EB8-0240-86F5-216D88997A6D}" destId="{89E11127-CBE7-3F4D-B3C1-475F2A322340}" srcOrd="0" destOrd="0" presId="urn:microsoft.com/office/officeart/2005/8/layout/hierarchy2"/>
    <dgm:cxn modelId="{3700609A-8868-7F42-9A86-074671D8AA7F}" type="presParOf" srcId="{89E11127-CBE7-3F4D-B3C1-475F2A322340}" destId="{E8FC39C2-9516-DF48-8B2F-86CC11283A16}" srcOrd="0" destOrd="0" presId="urn:microsoft.com/office/officeart/2005/8/layout/hierarchy2"/>
    <dgm:cxn modelId="{4ECDCB9C-D994-0747-B01C-088087D6EAD5}" type="presParOf" srcId="{F9BE06C3-4EB8-0240-86F5-216D88997A6D}" destId="{79A87DC5-0715-C34D-A1DB-28F921184D76}" srcOrd="1" destOrd="0" presId="urn:microsoft.com/office/officeart/2005/8/layout/hierarchy2"/>
    <dgm:cxn modelId="{B9020EF1-2AD9-8845-8FF0-CFFA1E6B3705}" type="presParOf" srcId="{79A87DC5-0715-C34D-A1DB-28F921184D76}" destId="{FB70FE0C-D1B2-6842-96DE-E3ABA8C1CDD7}" srcOrd="0" destOrd="0" presId="urn:microsoft.com/office/officeart/2005/8/layout/hierarchy2"/>
    <dgm:cxn modelId="{A983E572-34D8-B84C-AA7A-5D35ED9F56C4}" type="presParOf" srcId="{79A87DC5-0715-C34D-A1DB-28F921184D76}" destId="{0FC3D375-3182-D44F-953D-73F5B6772104}" srcOrd="1" destOrd="0" presId="urn:microsoft.com/office/officeart/2005/8/layout/hierarchy2"/>
    <dgm:cxn modelId="{DFAD12EE-F3D0-7444-A856-53F3EAEBB545}" type="presParOf" srcId="{F9BE06C3-4EB8-0240-86F5-216D88997A6D}" destId="{0533BCEC-D44E-4A43-9379-8C904633732F}" srcOrd="2" destOrd="0" presId="urn:microsoft.com/office/officeart/2005/8/layout/hierarchy2"/>
    <dgm:cxn modelId="{594EC231-3174-C447-AA55-91276FD2258D}" type="presParOf" srcId="{0533BCEC-D44E-4A43-9379-8C904633732F}" destId="{8BCC902F-73FC-1845-A83E-DE092387CEC8}" srcOrd="0" destOrd="0" presId="urn:microsoft.com/office/officeart/2005/8/layout/hierarchy2"/>
    <dgm:cxn modelId="{92984380-3827-B24F-8C9C-66FBB866080B}" type="presParOf" srcId="{F9BE06C3-4EB8-0240-86F5-216D88997A6D}" destId="{7664F992-ECFF-3647-9B89-A45840073D18}" srcOrd="3" destOrd="0" presId="urn:microsoft.com/office/officeart/2005/8/layout/hierarchy2"/>
    <dgm:cxn modelId="{A94B5D2C-0F63-1E46-92B8-66FE5811F800}" type="presParOf" srcId="{7664F992-ECFF-3647-9B89-A45840073D18}" destId="{1AE87594-DD2B-5940-9B95-AC0C850D581D}" srcOrd="0" destOrd="0" presId="urn:microsoft.com/office/officeart/2005/8/layout/hierarchy2"/>
    <dgm:cxn modelId="{4466F2CF-739C-0046-8920-C254004A14AC}" type="presParOf" srcId="{7664F992-ECFF-3647-9B89-A45840073D18}" destId="{023C80E3-70E3-2343-B37A-8BF56B9AFE4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2B5D55D-113F-4FA8-A12D-631118F57626}" type="doc">
      <dgm:prSet loTypeId="urn:microsoft.com/office/officeart/2005/8/layout/hierarchy2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70542E-B93D-F349-A15E-1FA2C8D27AB4}">
      <dgm:prSet/>
      <dgm:spPr/>
      <dgm:t>
        <a:bodyPr/>
        <a:lstStyle/>
        <a:p>
          <a:r>
            <a:rPr lang="en-US" b="1" i="0" dirty="0"/>
            <a:t>The Used &amp; Refurbished Market Stretches Budgets</a:t>
          </a:r>
          <a:endParaRPr lang="en-US" dirty="0"/>
        </a:p>
      </dgm:t>
    </dgm:pt>
    <dgm:pt modelId="{37BCE60B-C5C9-8B43-B818-BAB5A5171B11}" type="parTrans" cxnId="{AE9E623D-4C37-8E48-8244-741E964B1F4E}">
      <dgm:prSet/>
      <dgm:spPr/>
      <dgm:t>
        <a:bodyPr/>
        <a:lstStyle/>
        <a:p>
          <a:endParaRPr lang="en-US"/>
        </a:p>
      </dgm:t>
    </dgm:pt>
    <dgm:pt modelId="{4961A510-3E2E-3644-AF9B-23A62D8CD06D}" type="sibTrans" cxnId="{AE9E623D-4C37-8E48-8244-741E964B1F4E}">
      <dgm:prSet/>
      <dgm:spPr/>
      <dgm:t>
        <a:bodyPr/>
        <a:lstStyle/>
        <a:p>
          <a:endParaRPr lang="en-US"/>
        </a:p>
      </dgm:t>
    </dgm:pt>
    <dgm:pt modelId="{0F63A4C4-EFEB-B144-A91C-9F53AF455B8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With new purchases earmarked for compliance and efficiency, many operators backfill the rest of the line with pre-owned pieces to keep openings and remodels on budget</a:t>
          </a:r>
        </a:p>
      </dgm:t>
    </dgm:pt>
    <dgm:pt modelId="{012EE9C1-3C3D-DE41-8388-3005E51CF4AE}" type="parTrans" cxnId="{267C0E52-6E23-8042-A748-1881DC64091A}">
      <dgm:prSet/>
      <dgm:spPr/>
      <dgm:t>
        <a:bodyPr/>
        <a:lstStyle/>
        <a:p>
          <a:endParaRPr lang="en-US" dirty="0"/>
        </a:p>
      </dgm:t>
    </dgm:pt>
    <dgm:pt modelId="{A4C067CF-D178-704F-AB80-C3144D3CB19E}" type="sibTrans" cxnId="{267C0E52-6E23-8042-A748-1881DC64091A}">
      <dgm:prSet/>
      <dgm:spPr/>
      <dgm:t>
        <a:bodyPr/>
        <a:lstStyle/>
        <a:p>
          <a:endParaRPr lang="en-US"/>
        </a:p>
      </dgm:t>
    </dgm:pt>
    <dgm:pt modelId="{5B39389F-E00A-3D42-A5A3-2C54E697A936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Use pre-owned for non-critical items, or as a bridge while you wait for long-lead models</a:t>
          </a:r>
        </a:p>
      </dgm:t>
    </dgm:pt>
    <dgm:pt modelId="{9480A7B7-0238-494D-B134-D152340A40D0}" type="parTrans" cxnId="{1FCAAA25-14F7-6C4B-B9DE-A061FA1FD6AD}">
      <dgm:prSet/>
      <dgm:spPr/>
      <dgm:t>
        <a:bodyPr/>
        <a:lstStyle/>
        <a:p>
          <a:endParaRPr lang="en-US" dirty="0"/>
        </a:p>
      </dgm:t>
    </dgm:pt>
    <dgm:pt modelId="{216DE027-25FB-C94B-8CB6-AD6E585DE320}" type="sibTrans" cxnId="{1FCAAA25-14F7-6C4B-B9DE-A061FA1FD6AD}">
      <dgm:prSet/>
      <dgm:spPr/>
    </dgm:pt>
    <dgm:pt modelId="{4D788A0D-7BA9-0B41-A4F4-83E17ADBE774}" type="pres">
      <dgm:prSet presAssocID="{B2B5D55D-113F-4FA8-A12D-631118F5762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61A57A4-1C5D-A642-8203-58CF19D6543B}" type="pres">
      <dgm:prSet presAssocID="{2C70542E-B93D-F349-A15E-1FA2C8D27AB4}" presName="root1" presStyleCnt="0"/>
      <dgm:spPr/>
    </dgm:pt>
    <dgm:pt modelId="{25EF0799-C384-9C4D-B1F8-683198BC50DC}" type="pres">
      <dgm:prSet presAssocID="{2C70542E-B93D-F349-A15E-1FA2C8D27AB4}" presName="LevelOneTextNode" presStyleLbl="node0" presStyleIdx="0" presStyleCnt="1">
        <dgm:presLayoutVars>
          <dgm:chPref val="3"/>
        </dgm:presLayoutVars>
      </dgm:prSet>
      <dgm:spPr/>
    </dgm:pt>
    <dgm:pt modelId="{0411EC13-05DC-E74D-ADBF-CF96618801F2}" type="pres">
      <dgm:prSet presAssocID="{2C70542E-B93D-F349-A15E-1FA2C8D27AB4}" presName="level2hierChild" presStyleCnt="0"/>
      <dgm:spPr/>
    </dgm:pt>
    <dgm:pt modelId="{EF58CF7E-E55F-6844-9820-73C47EBAC82D}" type="pres">
      <dgm:prSet presAssocID="{012EE9C1-3C3D-DE41-8388-3005E51CF4AE}" presName="conn2-1" presStyleLbl="parChTrans1D2" presStyleIdx="0" presStyleCnt="2"/>
      <dgm:spPr/>
    </dgm:pt>
    <dgm:pt modelId="{77C008FE-C14F-534D-AE80-6A67F737C84B}" type="pres">
      <dgm:prSet presAssocID="{012EE9C1-3C3D-DE41-8388-3005E51CF4AE}" presName="connTx" presStyleLbl="parChTrans1D2" presStyleIdx="0" presStyleCnt="2"/>
      <dgm:spPr/>
    </dgm:pt>
    <dgm:pt modelId="{A1C90119-4EE4-714F-BB12-2D5969A0F15C}" type="pres">
      <dgm:prSet presAssocID="{0F63A4C4-EFEB-B144-A91C-9F53AF455B8E}" presName="root2" presStyleCnt="0"/>
      <dgm:spPr/>
    </dgm:pt>
    <dgm:pt modelId="{A5BDE37A-3243-9D46-BB65-95D7204CB1B3}" type="pres">
      <dgm:prSet presAssocID="{0F63A4C4-EFEB-B144-A91C-9F53AF455B8E}" presName="LevelTwoTextNode" presStyleLbl="node2" presStyleIdx="0" presStyleCnt="2">
        <dgm:presLayoutVars>
          <dgm:chPref val="3"/>
        </dgm:presLayoutVars>
      </dgm:prSet>
      <dgm:spPr/>
    </dgm:pt>
    <dgm:pt modelId="{E0DB186C-DA9E-2A4D-A767-26C7CD1C9713}" type="pres">
      <dgm:prSet presAssocID="{0F63A4C4-EFEB-B144-A91C-9F53AF455B8E}" presName="level3hierChild" presStyleCnt="0"/>
      <dgm:spPr/>
    </dgm:pt>
    <dgm:pt modelId="{CC05A564-AEC3-DA40-A10F-AC18DB5A4F71}" type="pres">
      <dgm:prSet presAssocID="{9480A7B7-0238-494D-B134-D152340A40D0}" presName="conn2-1" presStyleLbl="parChTrans1D2" presStyleIdx="1" presStyleCnt="2"/>
      <dgm:spPr/>
    </dgm:pt>
    <dgm:pt modelId="{855D6F35-8521-144E-A18F-03D329E2A90B}" type="pres">
      <dgm:prSet presAssocID="{9480A7B7-0238-494D-B134-D152340A40D0}" presName="connTx" presStyleLbl="parChTrans1D2" presStyleIdx="1" presStyleCnt="2"/>
      <dgm:spPr/>
    </dgm:pt>
    <dgm:pt modelId="{57CB0EC5-7BE1-EF44-829E-F35B8FB67E47}" type="pres">
      <dgm:prSet presAssocID="{5B39389F-E00A-3D42-A5A3-2C54E697A936}" presName="root2" presStyleCnt="0"/>
      <dgm:spPr/>
    </dgm:pt>
    <dgm:pt modelId="{535C1E56-4732-BE43-83D2-09ACB39FF83B}" type="pres">
      <dgm:prSet presAssocID="{5B39389F-E00A-3D42-A5A3-2C54E697A936}" presName="LevelTwoTextNode" presStyleLbl="node2" presStyleIdx="1" presStyleCnt="2">
        <dgm:presLayoutVars>
          <dgm:chPref val="3"/>
        </dgm:presLayoutVars>
      </dgm:prSet>
      <dgm:spPr/>
    </dgm:pt>
    <dgm:pt modelId="{F0C6201E-DE38-B841-AB2F-50CAF0108AC4}" type="pres">
      <dgm:prSet presAssocID="{5B39389F-E00A-3D42-A5A3-2C54E697A936}" presName="level3hierChild" presStyleCnt="0"/>
      <dgm:spPr/>
    </dgm:pt>
  </dgm:ptLst>
  <dgm:cxnLst>
    <dgm:cxn modelId="{1FCAAA25-14F7-6C4B-B9DE-A061FA1FD6AD}" srcId="{2C70542E-B93D-F349-A15E-1FA2C8D27AB4}" destId="{5B39389F-E00A-3D42-A5A3-2C54E697A936}" srcOrd="1" destOrd="0" parTransId="{9480A7B7-0238-494D-B134-D152340A40D0}" sibTransId="{216DE027-25FB-C94B-8CB6-AD6E585DE320}"/>
    <dgm:cxn modelId="{AE9E623D-4C37-8E48-8244-741E964B1F4E}" srcId="{B2B5D55D-113F-4FA8-A12D-631118F57626}" destId="{2C70542E-B93D-F349-A15E-1FA2C8D27AB4}" srcOrd="0" destOrd="0" parTransId="{37BCE60B-C5C9-8B43-B818-BAB5A5171B11}" sibTransId="{4961A510-3E2E-3644-AF9B-23A62D8CD06D}"/>
    <dgm:cxn modelId="{DD3FD65C-BF7C-634C-A5FF-30D2392E9253}" type="presOf" srcId="{0F63A4C4-EFEB-B144-A91C-9F53AF455B8E}" destId="{A5BDE37A-3243-9D46-BB65-95D7204CB1B3}" srcOrd="0" destOrd="0" presId="urn:microsoft.com/office/officeart/2005/8/layout/hierarchy2"/>
    <dgm:cxn modelId="{8A4FB645-F818-3843-B9EB-9D1CF13723AE}" type="presOf" srcId="{9480A7B7-0238-494D-B134-D152340A40D0}" destId="{855D6F35-8521-144E-A18F-03D329E2A90B}" srcOrd="1" destOrd="0" presId="urn:microsoft.com/office/officeart/2005/8/layout/hierarchy2"/>
    <dgm:cxn modelId="{96013B47-C1F5-0146-B483-3AF5C70F2F1B}" type="presOf" srcId="{B2B5D55D-113F-4FA8-A12D-631118F57626}" destId="{4D788A0D-7BA9-0B41-A4F4-83E17ADBE774}" srcOrd="0" destOrd="0" presId="urn:microsoft.com/office/officeart/2005/8/layout/hierarchy2"/>
    <dgm:cxn modelId="{267C0E52-6E23-8042-A748-1881DC64091A}" srcId="{2C70542E-B93D-F349-A15E-1FA2C8D27AB4}" destId="{0F63A4C4-EFEB-B144-A91C-9F53AF455B8E}" srcOrd="0" destOrd="0" parTransId="{012EE9C1-3C3D-DE41-8388-3005E51CF4AE}" sibTransId="{A4C067CF-D178-704F-AB80-C3144D3CB19E}"/>
    <dgm:cxn modelId="{13634272-BC85-E741-9934-F54F854E2636}" type="presOf" srcId="{2C70542E-B93D-F349-A15E-1FA2C8D27AB4}" destId="{25EF0799-C384-9C4D-B1F8-683198BC50DC}" srcOrd="0" destOrd="0" presId="urn:microsoft.com/office/officeart/2005/8/layout/hierarchy2"/>
    <dgm:cxn modelId="{8D8500BE-97E6-E14A-89F1-6295D21A1281}" type="presOf" srcId="{012EE9C1-3C3D-DE41-8388-3005E51CF4AE}" destId="{EF58CF7E-E55F-6844-9820-73C47EBAC82D}" srcOrd="0" destOrd="0" presId="urn:microsoft.com/office/officeart/2005/8/layout/hierarchy2"/>
    <dgm:cxn modelId="{9A1492DD-C75C-FD40-9AA4-333622AA5FC1}" type="presOf" srcId="{9480A7B7-0238-494D-B134-D152340A40D0}" destId="{CC05A564-AEC3-DA40-A10F-AC18DB5A4F71}" srcOrd="0" destOrd="0" presId="urn:microsoft.com/office/officeart/2005/8/layout/hierarchy2"/>
    <dgm:cxn modelId="{96DECDDF-7993-C741-8EA2-87556E1A8E6C}" type="presOf" srcId="{012EE9C1-3C3D-DE41-8388-3005E51CF4AE}" destId="{77C008FE-C14F-534D-AE80-6A67F737C84B}" srcOrd="1" destOrd="0" presId="urn:microsoft.com/office/officeart/2005/8/layout/hierarchy2"/>
    <dgm:cxn modelId="{73019FE5-0E4D-5A42-83EC-43AE12772ECD}" type="presOf" srcId="{5B39389F-E00A-3D42-A5A3-2C54E697A936}" destId="{535C1E56-4732-BE43-83D2-09ACB39FF83B}" srcOrd="0" destOrd="0" presId="urn:microsoft.com/office/officeart/2005/8/layout/hierarchy2"/>
    <dgm:cxn modelId="{7A27FD39-A5DF-3044-AF0E-F2169D6D9C55}" type="presParOf" srcId="{4D788A0D-7BA9-0B41-A4F4-83E17ADBE774}" destId="{F61A57A4-1C5D-A642-8203-58CF19D6543B}" srcOrd="0" destOrd="0" presId="urn:microsoft.com/office/officeart/2005/8/layout/hierarchy2"/>
    <dgm:cxn modelId="{C4B955A5-43BD-7448-A5FC-28E6C4B26631}" type="presParOf" srcId="{F61A57A4-1C5D-A642-8203-58CF19D6543B}" destId="{25EF0799-C384-9C4D-B1F8-683198BC50DC}" srcOrd="0" destOrd="0" presId="urn:microsoft.com/office/officeart/2005/8/layout/hierarchy2"/>
    <dgm:cxn modelId="{070ABDD6-5DB3-5E47-9161-103116E3BAC5}" type="presParOf" srcId="{F61A57A4-1C5D-A642-8203-58CF19D6543B}" destId="{0411EC13-05DC-E74D-ADBF-CF96618801F2}" srcOrd="1" destOrd="0" presId="urn:microsoft.com/office/officeart/2005/8/layout/hierarchy2"/>
    <dgm:cxn modelId="{D1E3F842-EAA0-F043-9F86-0FA28C133567}" type="presParOf" srcId="{0411EC13-05DC-E74D-ADBF-CF96618801F2}" destId="{EF58CF7E-E55F-6844-9820-73C47EBAC82D}" srcOrd="0" destOrd="0" presId="urn:microsoft.com/office/officeart/2005/8/layout/hierarchy2"/>
    <dgm:cxn modelId="{08DB7442-717D-544A-996E-EFF698B9444C}" type="presParOf" srcId="{EF58CF7E-E55F-6844-9820-73C47EBAC82D}" destId="{77C008FE-C14F-534D-AE80-6A67F737C84B}" srcOrd="0" destOrd="0" presId="urn:microsoft.com/office/officeart/2005/8/layout/hierarchy2"/>
    <dgm:cxn modelId="{53358A54-EF0B-4544-A78A-FA8474B974D3}" type="presParOf" srcId="{0411EC13-05DC-E74D-ADBF-CF96618801F2}" destId="{A1C90119-4EE4-714F-BB12-2D5969A0F15C}" srcOrd="1" destOrd="0" presId="urn:microsoft.com/office/officeart/2005/8/layout/hierarchy2"/>
    <dgm:cxn modelId="{986D59F0-E7D0-4F4B-8DC9-3F780178AC6A}" type="presParOf" srcId="{A1C90119-4EE4-714F-BB12-2D5969A0F15C}" destId="{A5BDE37A-3243-9D46-BB65-95D7204CB1B3}" srcOrd="0" destOrd="0" presId="urn:microsoft.com/office/officeart/2005/8/layout/hierarchy2"/>
    <dgm:cxn modelId="{F9B00DED-09E5-CA41-91B2-54B4FB8BC9CF}" type="presParOf" srcId="{A1C90119-4EE4-714F-BB12-2D5969A0F15C}" destId="{E0DB186C-DA9E-2A4D-A767-26C7CD1C9713}" srcOrd="1" destOrd="0" presId="urn:microsoft.com/office/officeart/2005/8/layout/hierarchy2"/>
    <dgm:cxn modelId="{54694EC8-9E6A-E64C-9500-F9885046EB9C}" type="presParOf" srcId="{0411EC13-05DC-E74D-ADBF-CF96618801F2}" destId="{CC05A564-AEC3-DA40-A10F-AC18DB5A4F71}" srcOrd="2" destOrd="0" presId="urn:microsoft.com/office/officeart/2005/8/layout/hierarchy2"/>
    <dgm:cxn modelId="{0DBDEAC3-7AF5-AD48-888D-7FA57F3F3CE8}" type="presParOf" srcId="{CC05A564-AEC3-DA40-A10F-AC18DB5A4F71}" destId="{855D6F35-8521-144E-A18F-03D329E2A90B}" srcOrd="0" destOrd="0" presId="urn:microsoft.com/office/officeart/2005/8/layout/hierarchy2"/>
    <dgm:cxn modelId="{5DC49886-3AB4-824F-8365-27AB472409DA}" type="presParOf" srcId="{0411EC13-05DC-E74D-ADBF-CF96618801F2}" destId="{57CB0EC5-7BE1-EF44-829E-F35B8FB67E47}" srcOrd="3" destOrd="0" presId="urn:microsoft.com/office/officeart/2005/8/layout/hierarchy2"/>
    <dgm:cxn modelId="{5AD7BEF5-FA34-D14E-9FDF-861E8F56EBC1}" type="presParOf" srcId="{57CB0EC5-7BE1-EF44-829E-F35B8FB67E47}" destId="{535C1E56-4732-BE43-83D2-09ACB39FF83B}" srcOrd="0" destOrd="0" presId="urn:microsoft.com/office/officeart/2005/8/layout/hierarchy2"/>
    <dgm:cxn modelId="{F8F19E0F-0417-1C43-9E9B-B9CE67DE3886}" type="presParOf" srcId="{57CB0EC5-7BE1-EF44-829E-F35B8FB67E47}" destId="{F0C6201E-DE38-B841-AB2F-50CAF0108AC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D1BB0E4-1667-4BD1-8951-3B734F117BB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1BE5A5D-20D6-4A58-9A98-002636F5AD2F}">
      <dgm:prSet/>
      <dgm:spPr/>
      <dgm:t>
        <a:bodyPr/>
        <a:lstStyle/>
        <a:p>
          <a:r>
            <a:rPr lang="en-US" dirty="0"/>
            <a:t>Map refrigeration replacements to AIM Act milestones: Plan for R-290 units and train on hydrocarbon basics and leak response.</a:t>
          </a:r>
        </a:p>
      </dgm:t>
    </dgm:pt>
    <dgm:pt modelId="{EB22A380-591B-48D2-983C-B85021E0606E}" type="parTrans" cxnId="{D5DF4618-7623-4A0B-BE39-06667D5F9957}">
      <dgm:prSet/>
      <dgm:spPr/>
      <dgm:t>
        <a:bodyPr/>
        <a:lstStyle/>
        <a:p>
          <a:endParaRPr lang="en-US"/>
        </a:p>
      </dgm:t>
    </dgm:pt>
    <dgm:pt modelId="{A4883FB3-8134-4C43-9505-BD6E3889C35F}" type="sibTrans" cxnId="{D5DF4618-7623-4A0B-BE39-06667D5F9957}">
      <dgm:prSet/>
      <dgm:spPr/>
      <dgm:t>
        <a:bodyPr/>
        <a:lstStyle/>
        <a:p>
          <a:endParaRPr lang="en-US"/>
        </a:p>
      </dgm:t>
    </dgm:pt>
    <dgm:pt modelId="{6804F2A0-3DD6-4A84-A91C-4D512FB48343}">
      <dgm:prSet/>
      <dgm:spPr/>
      <dgm:t>
        <a:bodyPr/>
        <a:lstStyle/>
        <a:p>
          <a:r>
            <a:rPr lang="en-US" dirty="0"/>
            <a:t>Stack efficiency + rebates: Shortlist ENERGY STAR models first, then check AEP Texas, Oncor CHEF, Austin Energy, and the ENERGY STAR rebate finder.</a:t>
          </a:r>
        </a:p>
      </dgm:t>
    </dgm:pt>
    <dgm:pt modelId="{23E40DEF-6BF7-441F-A8F0-C89C71BCC32D}" type="parTrans" cxnId="{B31463E5-9208-4EF9-B8BC-B2790EB56C33}">
      <dgm:prSet/>
      <dgm:spPr/>
      <dgm:t>
        <a:bodyPr/>
        <a:lstStyle/>
        <a:p>
          <a:endParaRPr lang="en-US"/>
        </a:p>
      </dgm:t>
    </dgm:pt>
    <dgm:pt modelId="{DAECB772-41C0-41A0-8B99-33E79B8C75B0}" type="sibTrans" cxnId="{B31463E5-9208-4EF9-B8BC-B2790EB56C33}">
      <dgm:prSet/>
      <dgm:spPr/>
      <dgm:t>
        <a:bodyPr/>
        <a:lstStyle/>
        <a:p>
          <a:endParaRPr lang="en-US"/>
        </a:p>
      </dgm:t>
    </dgm:pt>
    <dgm:pt modelId="{A2DA2FDC-35AE-488B-9DE8-BC3C4878E2FB}">
      <dgm:prSet/>
      <dgm:spPr/>
      <dgm:t>
        <a:bodyPr/>
        <a:lstStyle/>
        <a:p>
          <a:r>
            <a:rPr lang="en-US" dirty="0"/>
            <a:t>Plan hybrid cooklines: Use induction where it cools the line and speeds service; keep gas where it suits your menu, HB 17 preserves that choice.</a:t>
          </a:r>
        </a:p>
      </dgm:t>
    </dgm:pt>
    <dgm:pt modelId="{A6918EDF-14E6-44F3-9829-E87959A59DF2}" type="parTrans" cxnId="{CD17D696-98D6-4173-A88A-277C5E0382CB}">
      <dgm:prSet/>
      <dgm:spPr/>
      <dgm:t>
        <a:bodyPr/>
        <a:lstStyle/>
        <a:p>
          <a:endParaRPr lang="en-US"/>
        </a:p>
      </dgm:t>
    </dgm:pt>
    <dgm:pt modelId="{31A69F0F-7184-45D8-A2C1-FB1FD7C3E863}" type="sibTrans" cxnId="{CD17D696-98D6-4173-A88A-277C5E0382CB}">
      <dgm:prSet/>
      <dgm:spPr/>
      <dgm:t>
        <a:bodyPr/>
        <a:lstStyle/>
        <a:p>
          <a:endParaRPr lang="en-US"/>
        </a:p>
      </dgm:t>
    </dgm:pt>
    <dgm:pt modelId="{38BDFD89-3D72-414F-8B93-027F741B48DE}">
      <dgm:prSet/>
      <dgm:spPr/>
      <dgm:t>
        <a:bodyPr/>
        <a:lstStyle/>
        <a:p>
          <a:r>
            <a:rPr lang="en-US" dirty="0"/>
            <a:t>Verify hood/ventless approvals early: “Ventless” depends on unit listings, menu, and local adoption of NFPA/IMC. Align with your AHJ before you buy.</a:t>
          </a:r>
        </a:p>
      </dgm:t>
    </dgm:pt>
    <dgm:pt modelId="{16203DDC-5897-4F39-B26F-F8A55D13DD9C}" type="parTrans" cxnId="{05B51311-68B5-4475-B944-B836D72B633D}">
      <dgm:prSet/>
      <dgm:spPr/>
      <dgm:t>
        <a:bodyPr/>
        <a:lstStyle/>
        <a:p>
          <a:endParaRPr lang="en-US"/>
        </a:p>
      </dgm:t>
    </dgm:pt>
    <dgm:pt modelId="{E7001976-0794-4507-A104-D432888855C4}" type="sibTrans" cxnId="{05B51311-68B5-4475-B944-B836D72B633D}">
      <dgm:prSet/>
      <dgm:spPr/>
      <dgm:t>
        <a:bodyPr/>
        <a:lstStyle/>
        <a:p>
          <a:endParaRPr lang="en-US"/>
        </a:p>
      </dgm:t>
    </dgm:pt>
    <dgm:pt modelId="{FD815E9B-5775-4518-A2BE-479BCE46C333}">
      <dgm:prSet/>
      <dgm:spPr/>
      <dgm:t>
        <a:bodyPr/>
        <a:lstStyle/>
        <a:p>
          <a:r>
            <a:rPr lang="en-US" dirty="0"/>
            <a:t>Bake in connectivity: For big-ticket pieces, ask about data exports, remote diagnostics, and security posture (connected gear expands your attack surface).</a:t>
          </a:r>
        </a:p>
      </dgm:t>
    </dgm:pt>
    <dgm:pt modelId="{25CA56D7-C7A0-4FAB-B624-42268044F13D}" type="parTrans" cxnId="{3871D451-6B77-4858-83B6-773BA41A6FE4}">
      <dgm:prSet/>
      <dgm:spPr/>
      <dgm:t>
        <a:bodyPr/>
        <a:lstStyle/>
        <a:p>
          <a:endParaRPr lang="en-US"/>
        </a:p>
      </dgm:t>
    </dgm:pt>
    <dgm:pt modelId="{98B1E759-0BB4-4397-931F-D106A4427C13}" type="sibTrans" cxnId="{3871D451-6B77-4858-83B6-773BA41A6FE4}">
      <dgm:prSet/>
      <dgm:spPr/>
      <dgm:t>
        <a:bodyPr/>
        <a:lstStyle/>
        <a:p>
          <a:endParaRPr lang="en-US"/>
        </a:p>
      </dgm:t>
    </dgm:pt>
    <dgm:pt modelId="{65436B96-85D7-4001-9494-D362EC7BC5F0}" type="pres">
      <dgm:prSet presAssocID="{2D1BB0E4-1667-4BD1-8951-3B734F117BB8}" presName="root" presStyleCnt="0">
        <dgm:presLayoutVars>
          <dgm:dir/>
          <dgm:resizeHandles val="exact"/>
        </dgm:presLayoutVars>
      </dgm:prSet>
      <dgm:spPr/>
    </dgm:pt>
    <dgm:pt modelId="{3D16EC3D-ACB9-44B5-AFA1-3135D529C40D}" type="pres">
      <dgm:prSet presAssocID="{41BE5A5D-20D6-4A58-9A98-002636F5AD2F}" presName="compNode" presStyleCnt="0"/>
      <dgm:spPr/>
    </dgm:pt>
    <dgm:pt modelId="{1EBB7CF3-A3D0-4EE2-8577-5E68383115F6}" type="pres">
      <dgm:prSet presAssocID="{41BE5A5D-20D6-4A58-9A98-002636F5AD2F}" presName="bgRect" presStyleLbl="bgShp" presStyleIdx="0" presStyleCnt="5"/>
      <dgm:spPr/>
    </dgm:pt>
    <dgm:pt modelId="{94C046FD-1586-46DD-8E62-671933159105}" type="pres">
      <dgm:prSet presAssocID="{41BE5A5D-20D6-4A58-9A98-002636F5AD2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65452F7-839E-4369-9967-15F0C3267F74}" type="pres">
      <dgm:prSet presAssocID="{41BE5A5D-20D6-4A58-9A98-002636F5AD2F}" presName="spaceRect" presStyleCnt="0"/>
      <dgm:spPr/>
    </dgm:pt>
    <dgm:pt modelId="{B3FB1A1F-549C-421C-876B-A22B3A485A86}" type="pres">
      <dgm:prSet presAssocID="{41BE5A5D-20D6-4A58-9A98-002636F5AD2F}" presName="parTx" presStyleLbl="revTx" presStyleIdx="0" presStyleCnt="5">
        <dgm:presLayoutVars>
          <dgm:chMax val="0"/>
          <dgm:chPref val="0"/>
        </dgm:presLayoutVars>
      </dgm:prSet>
      <dgm:spPr/>
    </dgm:pt>
    <dgm:pt modelId="{1FE0C8B1-29AB-4938-A1DD-062E066A71A6}" type="pres">
      <dgm:prSet presAssocID="{A4883FB3-8134-4C43-9505-BD6E3889C35F}" presName="sibTrans" presStyleCnt="0"/>
      <dgm:spPr/>
    </dgm:pt>
    <dgm:pt modelId="{F978354B-67D3-4F3B-BF4A-0AF7E935539C}" type="pres">
      <dgm:prSet presAssocID="{6804F2A0-3DD6-4A84-A91C-4D512FB48343}" presName="compNode" presStyleCnt="0"/>
      <dgm:spPr/>
    </dgm:pt>
    <dgm:pt modelId="{240C3B55-F5CF-4290-838D-CE153BF67E0E}" type="pres">
      <dgm:prSet presAssocID="{6804F2A0-3DD6-4A84-A91C-4D512FB48343}" presName="bgRect" presStyleLbl="bgShp" presStyleIdx="1" presStyleCnt="5"/>
      <dgm:spPr/>
    </dgm:pt>
    <dgm:pt modelId="{A8E55E8B-B15A-49B8-BABE-E5B35E0221E5}" type="pres">
      <dgm:prSet presAssocID="{6804F2A0-3DD6-4A84-A91C-4D512FB4834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f"/>
        </a:ext>
      </dgm:extLst>
    </dgm:pt>
    <dgm:pt modelId="{BA0A0637-4A36-43A8-B4CC-6C1BA2E0C068}" type="pres">
      <dgm:prSet presAssocID="{6804F2A0-3DD6-4A84-A91C-4D512FB48343}" presName="spaceRect" presStyleCnt="0"/>
      <dgm:spPr/>
    </dgm:pt>
    <dgm:pt modelId="{3F5BBF55-9B35-4E72-9D28-BD0D6CD37E3A}" type="pres">
      <dgm:prSet presAssocID="{6804F2A0-3DD6-4A84-A91C-4D512FB48343}" presName="parTx" presStyleLbl="revTx" presStyleIdx="1" presStyleCnt="5">
        <dgm:presLayoutVars>
          <dgm:chMax val="0"/>
          <dgm:chPref val="0"/>
        </dgm:presLayoutVars>
      </dgm:prSet>
      <dgm:spPr/>
    </dgm:pt>
    <dgm:pt modelId="{D2442C67-8D0E-44D8-B874-0A3C4353AF04}" type="pres">
      <dgm:prSet presAssocID="{DAECB772-41C0-41A0-8B99-33E79B8C75B0}" presName="sibTrans" presStyleCnt="0"/>
      <dgm:spPr/>
    </dgm:pt>
    <dgm:pt modelId="{22AB74E6-CF98-4F33-8CA2-3387192FD8CC}" type="pres">
      <dgm:prSet presAssocID="{A2DA2FDC-35AE-488B-9DE8-BC3C4878E2FB}" presName="compNode" presStyleCnt="0"/>
      <dgm:spPr/>
    </dgm:pt>
    <dgm:pt modelId="{A87ECB65-4B60-4B66-A765-375910589EAF}" type="pres">
      <dgm:prSet presAssocID="{A2DA2FDC-35AE-488B-9DE8-BC3C4878E2FB}" presName="bgRect" presStyleLbl="bgShp" presStyleIdx="2" presStyleCnt="5"/>
      <dgm:spPr/>
    </dgm:pt>
    <dgm:pt modelId="{3946E70F-D051-4FAB-AAC1-C24241F9023D}" type="pres">
      <dgm:prSet presAssocID="{A2DA2FDC-35AE-488B-9DE8-BC3C4878E2F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n"/>
        </a:ext>
      </dgm:extLst>
    </dgm:pt>
    <dgm:pt modelId="{FFFC5ECF-2655-4A77-A3CD-C1194EAB1CF4}" type="pres">
      <dgm:prSet presAssocID="{A2DA2FDC-35AE-488B-9DE8-BC3C4878E2FB}" presName="spaceRect" presStyleCnt="0"/>
      <dgm:spPr/>
    </dgm:pt>
    <dgm:pt modelId="{0B68ADFB-DF50-45FE-97F8-1714B539FACE}" type="pres">
      <dgm:prSet presAssocID="{A2DA2FDC-35AE-488B-9DE8-BC3C4878E2FB}" presName="parTx" presStyleLbl="revTx" presStyleIdx="2" presStyleCnt="5">
        <dgm:presLayoutVars>
          <dgm:chMax val="0"/>
          <dgm:chPref val="0"/>
        </dgm:presLayoutVars>
      </dgm:prSet>
      <dgm:spPr/>
    </dgm:pt>
    <dgm:pt modelId="{25D6BAF4-C6F8-42D0-BF33-9F5FA42C63FC}" type="pres">
      <dgm:prSet presAssocID="{31A69F0F-7184-45D8-A2C1-FB1FD7C3E863}" presName="sibTrans" presStyleCnt="0"/>
      <dgm:spPr/>
    </dgm:pt>
    <dgm:pt modelId="{A3DC8B94-4CAD-499F-8FBB-358115C3E0FD}" type="pres">
      <dgm:prSet presAssocID="{38BDFD89-3D72-414F-8B93-027F741B48DE}" presName="compNode" presStyleCnt="0"/>
      <dgm:spPr/>
    </dgm:pt>
    <dgm:pt modelId="{4BBAC425-8C18-4FB4-A256-1B2896B9D24C}" type="pres">
      <dgm:prSet presAssocID="{38BDFD89-3D72-414F-8B93-027F741B48DE}" presName="bgRect" presStyleLbl="bgShp" presStyleIdx="3" presStyleCnt="5"/>
      <dgm:spPr/>
    </dgm:pt>
    <dgm:pt modelId="{7F321745-F4C1-4E02-916C-7DF340293633}" type="pres">
      <dgm:prSet presAssocID="{38BDFD89-3D72-414F-8B93-027F741B48D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80BAF0EF-1468-448D-8F70-5D509C695D48}" type="pres">
      <dgm:prSet presAssocID="{38BDFD89-3D72-414F-8B93-027F741B48DE}" presName="spaceRect" presStyleCnt="0"/>
      <dgm:spPr/>
    </dgm:pt>
    <dgm:pt modelId="{FBB54340-2B7B-4A04-AFCF-4C74EDBF2C9B}" type="pres">
      <dgm:prSet presAssocID="{38BDFD89-3D72-414F-8B93-027F741B48DE}" presName="parTx" presStyleLbl="revTx" presStyleIdx="3" presStyleCnt="5">
        <dgm:presLayoutVars>
          <dgm:chMax val="0"/>
          <dgm:chPref val="0"/>
        </dgm:presLayoutVars>
      </dgm:prSet>
      <dgm:spPr/>
    </dgm:pt>
    <dgm:pt modelId="{C9F2826C-BBF7-4E65-A624-E3AA4019277D}" type="pres">
      <dgm:prSet presAssocID="{E7001976-0794-4507-A104-D432888855C4}" presName="sibTrans" presStyleCnt="0"/>
      <dgm:spPr/>
    </dgm:pt>
    <dgm:pt modelId="{1C6F452E-3CE1-4ACD-98ED-EEB02F6E2D94}" type="pres">
      <dgm:prSet presAssocID="{FD815E9B-5775-4518-A2BE-479BCE46C333}" presName="compNode" presStyleCnt="0"/>
      <dgm:spPr/>
    </dgm:pt>
    <dgm:pt modelId="{F4432099-6B03-42D0-8B16-3FAE42993500}" type="pres">
      <dgm:prSet presAssocID="{FD815E9B-5775-4518-A2BE-479BCE46C333}" presName="bgRect" presStyleLbl="bgShp" presStyleIdx="4" presStyleCnt="5"/>
      <dgm:spPr/>
    </dgm:pt>
    <dgm:pt modelId="{7E104D90-5393-4DEA-B372-F6538D248041}" type="pres">
      <dgm:prSet presAssocID="{FD815E9B-5775-4518-A2BE-479BCE46C33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C222A72B-7921-4FB0-B2B6-07373C7931B1}" type="pres">
      <dgm:prSet presAssocID="{FD815E9B-5775-4518-A2BE-479BCE46C333}" presName="spaceRect" presStyleCnt="0"/>
      <dgm:spPr/>
    </dgm:pt>
    <dgm:pt modelId="{964457A3-4839-43BB-AD0F-039D6B8661E0}" type="pres">
      <dgm:prSet presAssocID="{FD815E9B-5775-4518-A2BE-479BCE46C33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5B51311-68B5-4475-B944-B836D72B633D}" srcId="{2D1BB0E4-1667-4BD1-8951-3B734F117BB8}" destId="{38BDFD89-3D72-414F-8B93-027F741B48DE}" srcOrd="3" destOrd="0" parTransId="{16203DDC-5897-4F39-B26F-F8A55D13DD9C}" sibTransId="{E7001976-0794-4507-A104-D432888855C4}"/>
    <dgm:cxn modelId="{D5DF4618-7623-4A0B-BE39-06667D5F9957}" srcId="{2D1BB0E4-1667-4BD1-8951-3B734F117BB8}" destId="{41BE5A5D-20D6-4A58-9A98-002636F5AD2F}" srcOrd="0" destOrd="0" parTransId="{EB22A380-591B-48D2-983C-B85021E0606E}" sibTransId="{A4883FB3-8134-4C43-9505-BD6E3889C35F}"/>
    <dgm:cxn modelId="{DAB7A21B-2D0A-4BDA-A867-D73239A6F4BD}" type="presOf" srcId="{2D1BB0E4-1667-4BD1-8951-3B734F117BB8}" destId="{65436B96-85D7-4001-9494-D362EC7BC5F0}" srcOrd="0" destOrd="0" presId="urn:microsoft.com/office/officeart/2018/2/layout/IconVerticalSolidList"/>
    <dgm:cxn modelId="{3871D451-6B77-4858-83B6-773BA41A6FE4}" srcId="{2D1BB0E4-1667-4BD1-8951-3B734F117BB8}" destId="{FD815E9B-5775-4518-A2BE-479BCE46C333}" srcOrd="4" destOrd="0" parTransId="{25CA56D7-C7A0-4FAB-B624-42268044F13D}" sibTransId="{98B1E759-0BB4-4397-931F-D106A4427C13}"/>
    <dgm:cxn modelId="{E78B9358-5EA0-40A7-8DA0-7BE5BC00ED55}" type="presOf" srcId="{A2DA2FDC-35AE-488B-9DE8-BC3C4878E2FB}" destId="{0B68ADFB-DF50-45FE-97F8-1714B539FACE}" srcOrd="0" destOrd="0" presId="urn:microsoft.com/office/officeart/2018/2/layout/IconVerticalSolidList"/>
    <dgm:cxn modelId="{CD17D696-98D6-4173-A88A-277C5E0382CB}" srcId="{2D1BB0E4-1667-4BD1-8951-3B734F117BB8}" destId="{A2DA2FDC-35AE-488B-9DE8-BC3C4878E2FB}" srcOrd="2" destOrd="0" parTransId="{A6918EDF-14E6-44F3-9829-E87959A59DF2}" sibTransId="{31A69F0F-7184-45D8-A2C1-FB1FD7C3E863}"/>
    <dgm:cxn modelId="{FC413E9D-E1E4-44C7-89A8-E09E0EC71395}" type="presOf" srcId="{FD815E9B-5775-4518-A2BE-479BCE46C333}" destId="{964457A3-4839-43BB-AD0F-039D6B8661E0}" srcOrd="0" destOrd="0" presId="urn:microsoft.com/office/officeart/2018/2/layout/IconVerticalSolidList"/>
    <dgm:cxn modelId="{89B521A7-7C71-4038-BF4F-DFBDDAFE050A}" type="presOf" srcId="{41BE5A5D-20D6-4A58-9A98-002636F5AD2F}" destId="{B3FB1A1F-549C-421C-876B-A22B3A485A86}" srcOrd="0" destOrd="0" presId="urn:microsoft.com/office/officeart/2018/2/layout/IconVerticalSolidList"/>
    <dgm:cxn modelId="{BF4B8FC5-0342-49C2-8B19-9F5E11115AD4}" type="presOf" srcId="{38BDFD89-3D72-414F-8B93-027F741B48DE}" destId="{FBB54340-2B7B-4A04-AFCF-4C74EDBF2C9B}" srcOrd="0" destOrd="0" presId="urn:microsoft.com/office/officeart/2018/2/layout/IconVerticalSolidList"/>
    <dgm:cxn modelId="{BD99E2C9-1806-4760-88DC-8B9FB488224B}" type="presOf" srcId="{6804F2A0-3DD6-4A84-A91C-4D512FB48343}" destId="{3F5BBF55-9B35-4E72-9D28-BD0D6CD37E3A}" srcOrd="0" destOrd="0" presId="urn:microsoft.com/office/officeart/2018/2/layout/IconVerticalSolidList"/>
    <dgm:cxn modelId="{B31463E5-9208-4EF9-B8BC-B2790EB56C33}" srcId="{2D1BB0E4-1667-4BD1-8951-3B734F117BB8}" destId="{6804F2A0-3DD6-4A84-A91C-4D512FB48343}" srcOrd="1" destOrd="0" parTransId="{23E40DEF-6BF7-441F-A8F0-C89C71BCC32D}" sibTransId="{DAECB772-41C0-41A0-8B99-33E79B8C75B0}"/>
    <dgm:cxn modelId="{685578D6-E522-40B1-B0A3-E078560FDD67}" type="presParOf" srcId="{65436B96-85D7-4001-9494-D362EC7BC5F0}" destId="{3D16EC3D-ACB9-44B5-AFA1-3135D529C40D}" srcOrd="0" destOrd="0" presId="urn:microsoft.com/office/officeart/2018/2/layout/IconVerticalSolidList"/>
    <dgm:cxn modelId="{3EB132D7-C1C9-42E5-9A60-08C33998E4C2}" type="presParOf" srcId="{3D16EC3D-ACB9-44B5-AFA1-3135D529C40D}" destId="{1EBB7CF3-A3D0-4EE2-8577-5E68383115F6}" srcOrd="0" destOrd="0" presId="urn:microsoft.com/office/officeart/2018/2/layout/IconVerticalSolidList"/>
    <dgm:cxn modelId="{01DD2F8A-793B-4FE6-97E4-919CE295D16A}" type="presParOf" srcId="{3D16EC3D-ACB9-44B5-AFA1-3135D529C40D}" destId="{94C046FD-1586-46DD-8E62-671933159105}" srcOrd="1" destOrd="0" presId="urn:microsoft.com/office/officeart/2018/2/layout/IconVerticalSolidList"/>
    <dgm:cxn modelId="{5909D11D-6454-4C74-84AD-98A05EB08E88}" type="presParOf" srcId="{3D16EC3D-ACB9-44B5-AFA1-3135D529C40D}" destId="{E65452F7-839E-4369-9967-15F0C3267F74}" srcOrd="2" destOrd="0" presId="urn:microsoft.com/office/officeart/2018/2/layout/IconVerticalSolidList"/>
    <dgm:cxn modelId="{216CB331-3DD8-48DD-BECB-FBFDB1936005}" type="presParOf" srcId="{3D16EC3D-ACB9-44B5-AFA1-3135D529C40D}" destId="{B3FB1A1F-549C-421C-876B-A22B3A485A86}" srcOrd="3" destOrd="0" presId="urn:microsoft.com/office/officeart/2018/2/layout/IconVerticalSolidList"/>
    <dgm:cxn modelId="{7B39C3DE-D7BD-492D-9EA1-5D9CF9C9F91C}" type="presParOf" srcId="{65436B96-85D7-4001-9494-D362EC7BC5F0}" destId="{1FE0C8B1-29AB-4938-A1DD-062E066A71A6}" srcOrd="1" destOrd="0" presId="urn:microsoft.com/office/officeart/2018/2/layout/IconVerticalSolidList"/>
    <dgm:cxn modelId="{24ABB150-1E20-4557-B025-249C88C3E02F}" type="presParOf" srcId="{65436B96-85D7-4001-9494-D362EC7BC5F0}" destId="{F978354B-67D3-4F3B-BF4A-0AF7E935539C}" srcOrd="2" destOrd="0" presId="urn:microsoft.com/office/officeart/2018/2/layout/IconVerticalSolidList"/>
    <dgm:cxn modelId="{EA3E0562-4895-4650-9AB8-B3EEEAEAA29A}" type="presParOf" srcId="{F978354B-67D3-4F3B-BF4A-0AF7E935539C}" destId="{240C3B55-F5CF-4290-838D-CE153BF67E0E}" srcOrd="0" destOrd="0" presId="urn:microsoft.com/office/officeart/2018/2/layout/IconVerticalSolidList"/>
    <dgm:cxn modelId="{8FF3E061-F766-42A5-8F1B-EA3292331C44}" type="presParOf" srcId="{F978354B-67D3-4F3B-BF4A-0AF7E935539C}" destId="{A8E55E8B-B15A-49B8-BABE-E5B35E0221E5}" srcOrd="1" destOrd="0" presId="urn:microsoft.com/office/officeart/2018/2/layout/IconVerticalSolidList"/>
    <dgm:cxn modelId="{5A48F121-4E17-4685-B416-F9CC92DB0A2A}" type="presParOf" srcId="{F978354B-67D3-4F3B-BF4A-0AF7E935539C}" destId="{BA0A0637-4A36-43A8-B4CC-6C1BA2E0C068}" srcOrd="2" destOrd="0" presId="urn:microsoft.com/office/officeart/2018/2/layout/IconVerticalSolidList"/>
    <dgm:cxn modelId="{604A8BB8-0C4D-4BF6-A686-68A1120F8F00}" type="presParOf" srcId="{F978354B-67D3-4F3B-BF4A-0AF7E935539C}" destId="{3F5BBF55-9B35-4E72-9D28-BD0D6CD37E3A}" srcOrd="3" destOrd="0" presId="urn:microsoft.com/office/officeart/2018/2/layout/IconVerticalSolidList"/>
    <dgm:cxn modelId="{A4791EC1-9EF6-4A53-A64B-60663D27215B}" type="presParOf" srcId="{65436B96-85D7-4001-9494-D362EC7BC5F0}" destId="{D2442C67-8D0E-44D8-B874-0A3C4353AF04}" srcOrd="3" destOrd="0" presId="urn:microsoft.com/office/officeart/2018/2/layout/IconVerticalSolidList"/>
    <dgm:cxn modelId="{69E9D422-89AE-4ED1-8C3C-DF05C952E585}" type="presParOf" srcId="{65436B96-85D7-4001-9494-D362EC7BC5F0}" destId="{22AB74E6-CF98-4F33-8CA2-3387192FD8CC}" srcOrd="4" destOrd="0" presId="urn:microsoft.com/office/officeart/2018/2/layout/IconVerticalSolidList"/>
    <dgm:cxn modelId="{3163133A-F0BD-49A1-B324-EE0C2170340F}" type="presParOf" srcId="{22AB74E6-CF98-4F33-8CA2-3387192FD8CC}" destId="{A87ECB65-4B60-4B66-A765-375910589EAF}" srcOrd="0" destOrd="0" presId="urn:microsoft.com/office/officeart/2018/2/layout/IconVerticalSolidList"/>
    <dgm:cxn modelId="{D7C9DE76-864E-415B-9017-B13811781DC1}" type="presParOf" srcId="{22AB74E6-CF98-4F33-8CA2-3387192FD8CC}" destId="{3946E70F-D051-4FAB-AAC1-C24241F9023D}" srcOrd="1" destOrd="0" presId="urn:microsoft.com/office/officeart/2018/2/layout/IconVerticalSolidList"/>
    <dgm:cxn modelId="{556AABB6-D6BC-4A8E-9C15-80BFF7590E45}" type="presParOf" srcId="{22AB74E6-CF98-4F33-8CA2-3387192FD8CC}" destId="{FFFC5ECF-2655-4A77-A3CD-C1194EAB1CF4}" srcOrd="2" destOrd="0" presId="urn:microsoft.com/office/officeart/2018/2/layout/IconVerticalSolidList"/>
    <dgm:cxn modelId="{6C4F87F1-4FCD-43CA-9B13-1A622AB3813A}" type="presParOf" srcId="{22AB74E6-CF98-4F33-8CA2-3387192FD8CC}" destId="{0B68ADFB-DF50-45FE-97F8-1714B539FACE}" srcOrd="3" destOrd="0" presId="urn:microsoft.com/office/officeart/2018/2/layout/IconVerticalSolidList"/>
    <dgm:cxn modelId="{D3FA3F7B-4BDD-4172-AC76-E0FC34220C3B}" type="presParOf" srcId="{65436B96-85D7-4001-9494-D362EC7BC5F0}" destId="{25D6BAF4-C6F8-42D0-BF33-9F5FA42C63FC}" srcOrd="5" destOrd="0" presId="urn:microsoft.com/office/officeart/2018/2/layout/IconVerticalSolidList"/>
    <dgm:cxn modelId="{4EB99F23-A9CA-4C99-B466-2BB473946572}" type="presParOf" srcId="{65436B96-85D7-4001-9494-D362EC7BC5F0}" destId="{A3DC8B94-4CAD-499F-8FBB-358115C3E0FD}" srcOrd="6" destOrd="0" presId="urn:microsoft.com/office/officeart/2018/2/layout/IconVerticalSolidList"/>
    <dgm:cxn modelId="{16A442DD-F2A1-4B4D-88C4-F4865CFAAC45}" type="presParOf" srcId="{A3DC8B94-4CAD-499F-8FBB-358115C3E0FD}" destId="{4BBAC425-8C18-4FB4-A256-1B2896B9D24C}" srcOrd="0" destOrd="0" presId="urn:microsoft.com/office/officeart/2018/2/layout/IconVerticalSolidList"/>
    <dgm:cxn modelId="{37CB1312-6AB4-4E78-A2A9-ADD6C1F73BFC}" type="presParOf" srcId="{A3DC8B94-4CAD-499F-8FBB-358115C3E0FD}" destId="{7F321745-F4C1-4E02-916C-7DF340293633}" srcOrd="1" destOrd="0" presId="urn:microsoft.com/office/officeart/2018/2/layout/IconVerticalSolidList"/>
    <dgm:cxn modelId="{29C01C5B-6B90-48D6-8A85-48B93616AB11}" type="presParOf" srcId="{A3DC8B94-4CAD-499F-8FBB-358115C3E0FD}" destId="{80BAF0EF-1468-448D-8F70-5D509C695D48}" srcOrd="2" destOrd="0" presId="urn:microsoft.com/office/officeart/2018/2/layout/IconVerticalSolidList"/>
    <dgm:cxn modelId="{38BF1CBC-38D4-4761-8E67-CF6EDE12F688}" type="presParOf" srcId="{A3DC8B94-4CAD-499F-8FBB-358115C3E0FD}" destId="{FBB54340-2B7B-4A04-AFCF-4C74EDBF2C9B}" srcOrd="3" destOrd="0" presId="urn:microsoft.com/office/officeart/2018/2/layout/IconVerticalSolidList"/>
    <dgm:cxn modelId="{65913499-5BCC-4B38-A1D6-6568414778B2}" type="presParOf" srcId="{65436B96-85D7-4001-9494-D362EC7BC5F0}" destId="{C9F2826C-BBF7-4E65-A624-E3AA4019277D}" srcOrd="7" destOrd="0" presId="urn:microsoft.com/office/officeart/2018/2/layout/IconVerticalSolidList"/>
    <dgm:cxn modelId="{3955F91F-E984-4511-B3B1-D4BB345D2378}" type="presParOf" srcId="{65436B96-85D7-4001-9494-D362EC7BC5F0}" destId="{1C6F452E-3CE1-4ACD-98ED-EEB02F6E2D94}" srcOrd="8" destOrd="0" presId="urn:microsoft.com/office/officeart/2018/2/layout/IconVerticalSolidList"/>
    <dgm:cxn modelId="{E2962183-673B-437A-AD15-0AD6F1B61537}" type="presParOf" srcId="{1C6F452E-3CE1-4ACD-98ED-EEB02F6E2D94}" destId="{F4432099-6B03-42D0-8B16-3FAE42993500}" srcOrd="0" destOrd="0" presId="urn:microsoft.com/office/officeart/2018/2/layout/IconVerticalSolidList"/>
    <dgm:cxn modelId="{A6C1C87F-2245-48B2-B172-1A0403C3DA2A}" type="presParOf" srcId="{1C6F452E-3CE1-4ACD-98ED-EEB02F6E2D94}" destId="{7E104D90-5393-4DEA-B372-F6538D248041}" srcOrd="1" destOrd="0" presId="urn:microsoft.com/office/officeart/2018/2/layout/IconVerticalSolidList"/>
    <dgm:cxn modelId="{DDFC4D50-BDD8-4639-BB3C-B82E959277B9}" type="presParOf" srcId="{1C6F452E-3CE1-4ACD-98ED-EEB02F6E2D94}" destId="{C222A72B-7921-4FB0-B2B6-07373C7931B1}" srcOrd="2" destOrd="0" presId="urn:microsoft.com/office/officeart/2018/2/layout/IconVerticalSolidList"/>
    <dgm:cxn modelId="{17D3EF70-10CA-4D6F-AEAB-0C852014CB9F}" type="presParOf" srcId="{1C6F452E-3CE1-4ACD-98ED-EEB02F6E2D94}" destId="{964457A3-4839-43BB-AD0F-039D6B8661E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B5D55D-113F-4FA8-A12D-631118F57626}" type="doc">
      <dgm:prSet loTypeId="urn:microsoft.com/office/officeart/2005/8/layout/hierarchy2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A4D1F9C-A8BE-45CC-95FB-34B85100F60E}">
      <dgm:prSet/>
      <dgm:spPr/>
      <dgm:t>
        <a:bodyPr/>
        <a:lstStyle/>
        <a:p>
          <a:r>
            <a:rPr lang="en-US" dirty="0"/>
            <a:t>Smart, Connected Kitchens</a:t>
          </a:r>
        </a:p>
      </dgm:t>
    </dgm:pt>
    <dgm:pt modelId="{A8E68711-D2D9-4EA1-994A-982A8BFC3E4C}" type="parTrans" cxnId="{BADE665E-2837-45F6-8AAB-DBB51776ACD1}">
      <dgm:prSet/>
      <dgm:spPr/>
      <dgm:t>
        <a:bodyPr/>
        <a:lstStyle/>
        <a:p>
          <a:endParaRPr lang="en-US"/>
        </a:p>
      </dgm:t>
    </dgm:pt>
    <dgm:pt modelId="{637B3DD8-CBFC-481B-9DC8-98CB2A282583}" type="sibTrans" cxnId="{BADE665E-2837-45F6-8AAB-DBB51776ACD1}">
      <dgm:prSet/>
      <dgm:spPr/>
      <dgm:t>
        <a:bodyPr/>
        <a:lstStyle/>
        <a:p>
          <a:endParaRPr lang="en-US"/>
        </a:p>
      </dgm:t>
    </dgm:pt>
    <dgm:pt modelId="{7F46DA88-D12A-433E-85D6-900FF391947E}">
      <dgm:prSet/>
      <dgm:spPr/>
      <dgm:t>
        <a:bodyPr/>
        <a:lstStyle/>
        <a:p>
          <a:r>
            <a:rPr lang="en-US" dirty="0"/>
            <a:t>Less downtime, cleaner audit trails, reduced waste</a:t>
          </a:r>
        </a:p>
      </dgm:t>
    </dgm:pt>
    <dgm:pt modelId="{0EB36E45-4088-45C3-A75A-3F8A29085900}" type="parTrans" cxnId="{20F15420-F0B7-42CC-9A82-390829D240F5}">
      <dgm:prSet/>
      <dgm:spPr/>
      <dgm:t>
        <a:bodyPr/>
        <a:lstStyle/>
        <a:p>
          <a:endParaRPr lang="en-US" dirty="0"/>
        </a:p>
      </dgm:t>
    </dgm:pt>
    <dgm:pt modelId="{F69A0934-1604-4EEA-AF96-F3A6E0CE26EF}" type="sibTrans" cxnId="{20F15420-F0B7-42CC-9A82-390829D240F5}">
      <dgm:prSet/>
      <dgm:spPr/>
      <dgm:t>
        <a:bodyPr/>
        <a:lstStyle/>
        <a:p>
          <a:endParaRPr lang="en-US"/>
        </a:p>
      </dgm:t>
    </dgm:pt>
    <dgm:pt modelId="{69173057-6675-4105-A59C-AE81871A2DA2}">
      <dgm:prSet/>
      <dgm:spPr/>
      <dgm:t>
        <a:bodyPr/>
        <a:lstStyle/>
        <a:p>
          <a:r>
            <a:rPr lang="en-US" dirty="0"/>
            <a:t>Ask for open integrations (APIs or export formats) so that your data isn’t trapped</a:t>
          </a:r>
        </a:p>
      </dgm:t>
    </dgm:pt>
    <dgm:pt modelId="{2E18199C-30C1-459D-A7F1-F6263DAFC115}" type="parTrans" cxnId="{88F3E66D-6B34-4AB2-B4D2-7DC64011B37D}">
      <dgm:prSet/>
      <dgm:spPr/>
      <dgm:t>
        <a:bodyPr/>
        <a:lstStyle/>
        <a:p>
          <a:endParaRPr lang="en-US" dirty="0"/>
        </a:p>
      </dgm:t>
    </dgm:pt>
    <dgm:pt modelId="{C55EBE5D-C76E-418D-95A1-351F0394C24F}" type="sibTrans" cxnId="{88F3E66D-6B34-4AB2-B4D2-7DC64011B37D}">
      <dgm:prSet/>
      <dgm:spPr/>
      <dgm:t>
        <a:bodyPr/>
        <a:lstStyle/>
        <a:p>
          <a:endParaRPr lang="en-US"/>
        </a:p>
      </dgm:t>
    </dgm:pt>
    <dgm:pt modelId="{A1A4130C-855E-4640-9C85-E64CDD55CD62}">
      <dgm:prSet/>
      <dgm:spPr/>
      <dgm:t>
        <a:bodyPr/>
        <a:lstStyle/>
        <a:p>
          <a:r>
            <a:rPr lang="en-US" dirty="0"/>
            <a:t>Look for remote diagnostics and role-based access (helpful for multi-unit ops)</a:t>
          </a:r>
        </a:p>
      </dgm:t>
    </dgm:pt>
    <dgm:pt modelId="{C71EF6A5-1DAC-4FA6-9626-4813D71982C6}" type="parTrans" cxnId="{A1AFADC4-F834-4C6D-A886-25A96DF3D58B}">
      <dgm:prSet/>
      <dgm:spPr/>
      <dgm:t>
        <a:bodyPr/>
        <a:lstStyle/>
        <a:p>
          <a:endParaRPr lang="en-US" dirty="0"/>
        </a:p>
      </dgm:t>
    </dgm:pt>
    <dgm:pt modelId="{89FB8651-CFEB-4E50-B643-BF2657C3469E}" type="sibTrans" cxnId="{A1AFADC4-F834-4C6D-A886-25A96DF3D58B}">
      <dgm:prSet/>
      <dgm:spPr/>
      <dgm:t>
        <a:bodyPr/>
        <a:lstStyle/>
        <a:p>
          <a:endParaRPr lang="en-US"/>
        </a:p>
      </dgm:t>
    </dgm:pt>
    <dgm:pt modelId="{44C0AF9A-3B33-4466-8313-E25D5837FB86}">
      <dgm:prSet/>
      <dgm:spPr/>
      <dgm:t>
        <a:bodyPr/>
        <a:lstStyle/>
        <a:p>
          <a:r>
            <a:rPr lang="en-US" dirty="0"/>
            <a:t>Fold HACCP-grade probes &amp; refrigeration sensors into the same platform</a:t>
          </a:r>
        </a:p>
      </dgm:t>
    </dgm:pt>
    <dgm:pt modelId="{0935F577-B332-4441-B286-C016CBC36861}" type="parTrans" cxnId="{9753658A-419A-4FE0-88D8-DD9D1061ED59}">
      <dgm:prSet/>
      <dgm:spPr/>
      <dgm:t>
        <a:bodyPr/>
        <a:lstStyle/>
        <a:p>
          <a:endParaRPr lang="en-US" dirty="0"/>
        </a:p>
      </dgm:t>
    </dgm:pt>
    <dgm:pt modelId="{0C8C30E0-B19F-46D1-A414-406C81A8376B}" type="sibTrans" cxnId="{9753658A-419A-4FE0-88D8-DD9D1061ED59}">
      <dgm:prSet/>
      <dgm:spPr/>
      <dgm:t>
        <a:bodyPr/>
        <a:lstStyle/>
        <a:p>
          <a:endParaRPr lang="en-US"/>
        </a:p>
      </dgm:t>
    </dgm:pt>
    <dgm:pt modelId="{D47D97D9-B0C4-1940-A141-384EE40FA6DA}" type="pres">
      <dgm:prSet presAssocID="{B2B5D55D-113F-4FA8-A12D-631118F5762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A17D9AF-2158-E64C-9304-B6F63FB8040D}" type="pres">
      <dgm:prSet presAssocID="{9A4D1F9C-A8BE-45CC-95FB-34B85100F60E}" presName="root1" presStyleCnt="0"/>
      <dgm:spPr/>
    </dgm:pt>
    <dgm:pt modelId="{805B215C-5DD5-144E-8D8E-52A66BEF87CA}" type="pres">
      <dgm:prSet presAssocID="{9A4D1F9C-A8BE-45CC-95FB-34B85100F60E}" presName="LevelOneTextNode" presStyleLbl="node0" presStyleIdx="0" presStyleCnt="1">
        <dgm:presLayoutVars>
          <dgm:chPref val="3"/>
        </dgm:presLayoutVars>
      </dgm:prSet>
      <dgm:spPr/>
    </dgm:pt>
    <dgm:pt modelId="{0E56C2AD-C67A-1E44-B198-5140DE28B6ED}" type="pres">
      <dgm:prSet presAssocID="{9A4D1F9C-A8BE-45CC-95FB-34B85100F60E}" presName="level2hierChild" presStyleCnt="0"/>
      <dgm:spPr/>
    </dgm:pt>
    <dgm:pt modelId="{CEAF9DCC-CC47-CD46-AE03-D2DDD3EED8D7}" type="pres">
      <dgm:prSet presAssocID="{0EB36E45-4088-45C3-A75A-3F8A29085900}" presName="conn2-1" presStyleLbl="parChTrans1D2" presStyleIdx="0" presStyleCnt="4"/>
      <dgm:spPr/>
    </dgm:pt>
    <dgm:pt modelId="{336AA085-35A0-4B47-9092-FD323261D9BB}" type="pres">
      <dgm:prSet presAssocID="{0EB36E45-4088-45C3-A75A-3F8A29085900}" presName="connTx" presStyleLbl="parChTrans1D2" presStyleIdx="0" presStyleCnt="4"/>
      <dgm:spPr/>
    </dgm:pt>
    <dgm:pt modelId="{A4B7AC13-4CA7-0849-BAD9-0C4192E497B2}" type="pres">
      <dgm:prSet presAssocID="{7F46DA88-D12A-433E-85D6-900FF391947E}" presName="root2" presStyleCnt="0"/>
      <dgm:spPr/>
    </dgm:pt>
    <dgm:pt modelId="{E92B4DBB-886F-6642-A3A7-9871E49DB34D}" type="pres">
      <dgm:prSet presAssocID="{7F46DA88-D12A-433E-85D6-900FF391947E}" presName="LevelTwoTextNode" presStyleLbl="node2" presStyleIdx="0" presStyleCnt="4">
        <dgm:presLayoutVars>
          <dgm:chPref val="3"/>
        </dgm:presLayoutVars>
      </dgm:prSet>
      <dgm:spPr/>
    </dgm:pt>
    <dgm:pt modelId="{8B963103-7566-8D4F-8E15-9E8EE1E25C79}" type="pres">
      <dgm:prSet presAssocID="{7F46DA88-D12A-433E-85D6-900FF391947E}" presName="level3hierChild" presStyleCnt="0"/>
      <dgm:spPr/>
    </dgm:pt>
    <dgm:pt modelId="{C5BA932A-09A0-8644-9B6B-1F0538F10BD4}" type="pres">
      <dgm:prSet presAssocID="{2E18199C-30C1-459D-A7F1-F6263DAFC115}" presName="conn2-1" presStyleLbl="parChTrans1D2" presStyleIdx="1" presStyleCnt="4"/>
      <dgm:spPr/>
    </dgm:pt>
    <dgm:pt modelId="{1AE86A7D-CFB7-3B4E-99A6-68B3E97C9815}" type="pres">
      <dgm:prSet presAssocID="{2E18199C-30C1-459D-A7F1-F6263DAFC115}" presName="connTx" presStyleLbl="parChTrans1D2" presStyleIdx="1" presStyleCnt="4"/>
      <dgm:spPr/>
    </dgm:pt>
    <dgm:pt modelId="{44EA0A89-E869-A44D-AD35-40A264BA557F}" type="pres">
      <dgm:prSet presAssocID="{69173057-6675-4105-A59C-AE81871A2DA2}" presName="root2" presStyleCnt="0"/>
      <dgm:spPr/>
    </dgm:pt>
    <dgm:pt modelId="{01F657B9-A477-3F4F-BB8A-F48A2C41769E}" type="pres">
      <dgm:prSet presAssocID="{69173057-6675-4105-A59C-AE81871A2DA2}" presName="LevelTwoTextNode" presStyleLbl="node2" presStyleIdx="1" presStyleCnt="4">
        <dgm:presLayoutVars>
          <dgm:chPref val="3"/>
        </dgm:presLayoutVars>
      </dgm:prSet>
      <dgm:spPr/>
    </dgm:pt>
    <dgm:pt modelId="{6DB253DC-75BF-1A4E-A7D5-07DC5EE626B7}" type="pres">
      <dgm:prSet presAssocID="{69173057-6675-4105-A59C-AE81871A2DA2}" presName="level3hierChild" presStyleCnt="0"/>
      <dgm:spPr/>
    </dgm:pt>
    <dgm:pt modelId="{13C4668C-2C4E-AE46-9E72-4D980B29E935}" type="pres">
      <dgm:prSet presAssocID="{C71EF6A5-1DAC-4FA6-9626-4813D71982C6}" presName="conn2-1" presStyleLbl="parChTrans1D2" presStyleIdx="2" presStyleCnt="4"/>
      <dgm:spPr/>
    </dgm:pt>
    <dgm:pt modelId="{1605BC1D-33E5-8240-9759-D0B6C612466C}" type="pres">
      <dgm:prSet presAssocID="{C71EF6A5-1DAC-4FA6-9626-4813D71982C6}" presName="connTx" presStyleLbl="parChTrans1D2" presStyleIdx="2" presStyleCnt="4"/>
      <dgm:spPr/>
    </dgm:pt>
    <dgm:pt modelId="{8E25F8D4-3F30-2345-AA33-B3F27C24188C}" type="pres">
      <dgm:prSet presAssocID="{A1A4130C-855E-4640-9C85-E64CDD55CD62}" presName="root2" presStyleCnt="0"/>
      <dgm:spPr/>
    </dgm:pt>
    <dgm:pt modelId="{D60383A8-BE1F-BB4E-9E8C-77DAE4B6468D}" type="pres">
      <dgm:prSet presAssocID="{A1A4130C-855E-4640-9C85-E64CDD55CD62}" presName="LevelTwoTextNode" presStyleLbl="node2" presStyleIdx="2" presStyleCnt="4">
        <dgm:presLayoutVars>
          <dgm:chPref val="3"/>
        </dgm:presLayoutVars>
      </dgm:prSet>
      <dgm:spPr/>
    </dgm:pt>
    <dgm:pt modelId="{4BEEB39C-00BB-C841-AAEB-DECAB034DC12}" type="pres">
      <dgm:prSet presAssocID="{A1A4130C-855E-4640-9C85-E64CDD55CD62}" presName="level3hierChild" presStyleCnt="0"/>
      <dgm:spPr/>
    </dgm:pt>
    <dgm:pt modelId="{B153642E-2823-F04C-8128-ECF5836EBF87}" type="pres">
      <dgm:prSet presAssocID="{0935F577-B332-4441-B286-C016CBC36861}" presName="conn2-1" presStyleLbl="parChTrans1D2" presStyleIdx="3" presStyleCnt="4"/>
      <dgm:spPr/>
    </dgm:pt>
    <dgm:pt modelId="{F8E55078-1ED0-FE4F-883B-3B934CF960FB}" type="pres">
      <dgm:prSet presAssocID="{0935F577-B332-4441-B286-C016CBC36861}" presName="connTx" presStyleLbl="parChTrans1D2" presStyleIdx="3" presStyleCnt="4"/>
      <dgm:spPr/>
    </dgm:pt>
    <dgm:pt modelId="{19F3DF7A-C0B6-AD42-9ABD-483ED4B642DE}" type="pres">
      <dgm:prSet presAssocID="{44C0AF9A-3B33-4466-8313-E25D5837FB86}" presName="root2" presStyleCnt="0"/>
      <dgm:spPr/>
    </dgm:pt>
    <dgm:pt modelId="{5ECE970F-9069-4441-9CBB-BF8E156FC3F4}" type="pres">
      <dgm:prSet presAssocID="{44C0AF9A-3B33-4466-8313-E25D5837FB86}" presName="LevelTwoTextNode" presStyleLbl="node2" presStyleIdx="3" presStyleCnt="4">
        <dgm:presLayoutVars>
          <dgm:chPref val="3"/>
        </dgm:presLayoutVars>
      </dgm:prSet>
      <dgm:spPr/>
    </dgm:pt>
    <dgm:pt modelId="{271CE2D8-1C7F-784C-8D69-D49C7835F8E9}" type="pres">
      <dgm:prSet presAssocID="{44C0AF9A-3B33-4466-8313-E25D5837FB86}" presName="level3hierChild" presStyleCnt="0"/>
      <dgm:spPr/>
    </dgm:pt>
  </dgm:ptLst>
  <dgm:cxnLst>
    <dgm:cxn modelId="{7D0D7900-B8A7-194E-8F0E-C96FBB09F537}" type="presOf" srcId="{B2B5D55D-113F-4FA8-A12D-631118F57626}" destId="{D47D97D9-B0C4-1940-A141-384EE40FA6DA}" srcOrd="0" destOrd="0" presId="urn:microsoft.com/office/officeart/2005/8/layout/hierarchy2"/>
    <dgm:cxn modelId="{B515B805-E1D6-484D-8D6F-E3A27F0C7963}" type="presOf" srcId="{69173057-6675-4105-A59C-AE81871A2DA2}" destId="{01F657B9-A477-3F4F-BB8A-F48A2C41769E}" srcOrd="0" destOrd="0" presId="urn:microsoft.com/office/officeart/2005/8/layout/hierarchy2"/>
    <dgm:cxn modelId="{9BABD40E-94CC-234E-A3A0-2B2A5DAC221C}" type="presOf" srcId="{0EB36E45-4088-45C3-A75A-3F8A29085900}" destId="{CEAF9DCC-CC47-CD46-AE03-D2DDD3EED8D7}" srcOrd="0" destOrd="0" presId="urn:microsoft.com/office/officeart/2005/8/layout/hierarchy2"/>
    <dgm:cxn modelId="{20F15420-F0B7-42CC-9A82-390829D240F5}" srcId="{9A4D1F9C-A8BE-45CC-95FB-34B85100F60E}" destId="{7F46DA88-D12A-433E-85D6-900FF391947E}" srcOrd="0" destOrd="0" parTransId="{0EB36E45-4088-45C3-A75A-3F8A29085900}" sibTransId="{F69A0934-1604-4EEA-AF96-F3A6E0CE26EF}"/>
    <dgm:cxn modelId="{595F6E29-0094-1A4E-9830-ED12AC85EB99}" type="presOf" srcId="{0935F577-B332-4441-B286-C016CBC36861}" destId="{F8E55078-1ED0-FE4F-883B-3B934CF960FB}" srcOrd="1" destOrd="0" presId="urn:microsoft.com/office/officeart/2005/8/layout/hierarchy2"/>
    <dgm:cxn modelId="{C29EEB35-3A06-E842-A768-574D401C9FB1}" type="presOf" srcId="{9A4D1F9C-A8BE-45CC-95FB-34B85100F60E}" destId="{805B215C-5DD5-144E-8D8E-52A66BEF87CA}" srcOrd="0" destOrd="0" presId="urn:microsoft.com/office/officeart/2005/8/layout/hierarchy2"/>
    <dgm:cxn modelId="{BADE665E-2837-45F6-8AAB-DBB51776ACD1}" srcId="{B2B5D55D-113F-4FA8-A12D-631118F57626}" destId="{9A4D1F9C-A8BE-45CC-95FB-34B85100F60E}" srcOrd="0" destOrd="0" parTransId="{A8E68711-D2D9-4EA1-994A-982A8BFC3E4C}" sibTransId="{637B3DD8-CBFC-481B-9DC8-98CB2A282583}"/>
    <dgm:cxn modelId="{6CCC2744-0B0F-2E4A-8764-64B7840002CC}" type="presOf" srcId="{44C0AF9A-3B33-4466-8313-E25D5837FB86}" destId="{5ECE970F-9069-4441-9CBB-BF8E156FC3F4}" srcOrd="0" destOrd="0" presId="urn:microsoft.com/office/officeart/2005/8/layout/hierarchy2"/>
    <dgm:cxn modelId="{C7152147-6D50-7840-A89F-157FCAF71A1E}" type="presOf" srcId="{2E18199C-30C1-459D-A7F1-F6263DAFC115}" destId="{1AE86A7D-CFB7-3B4E-99A6-68B3E97C9815}" srcOrd="1" destOrd="0" presId="urn:microsoft.com/office/officeart/2005/8/layout/hierarchy2"/>
    <dgm:cxn modelId="{88F3E66D-6B34-4AB2-B4D2-7DC64011B37D}" srcId="{9A4D1F9C-A8BE-45CC-95FB-34B85100F60E}" destId="{69173057-6675-4105-A59C-AE81871A2DA2}" srcOrd="1" destOrd="0" parTransId="{2E18199C-30C1-459D-A7F1-F6263DAFC115}" sibTransId="{C55EBE5D-C76E-418D-95A1-351F0394C24F}"/>
    <dgm:cxn modelId="{E043F84F-506E-1E43-BB2D-1695600A3618}" type="presOf" srcId="{0935F577-B332-4441-B286-C016CBC36861}" destId="{B153642E-2823-F04C-8128-ECF5836EBF87}" srcOrd="0" destOrd="0" presId="urn:microsoft.com/office/officeart/2005/8/layout/hierarchy2"/>
    <dgm:cxn modelId="{3A812285-C1FE-404A-B6D8-1E1CB91CA459}" type="presOf" srcId="{2E18199C-30C1-459D-A7F1-F6263DAFC115}" destId="{C5BA932A-09A0-8644-9B6B-1F0538F10BD4}" srcOrd="0" destOrd="0" presId="urn:microsoft.com/office/officeart/2005/8/layout/hierarchy2"/>
    <dgm:cxn modelId="{9753658A-419A-4FE0-88D8-DD9D1061ED59}" srcId="{9A4D1F9C-A8BE-45CC-95FB-34B85100F60E}" destId="{44C0AF9A-3B33-4466-8313-E25D5837FB86}" srcOrd="3" destOrd="0" parTransId="{0935F577-B332-4441-B286-C016CBC36861}" sibTransId="{0C8C30E0-B19F-46D1-A414-406C81A8376B}"/>
    <dgm:cxn modelId="{D344AD9E-B928-8C45-A45A-606E9919D462}" type="presOf" srcId="{A1A4130C-855E-4640-9C85-E64CDD55CD62}" destId="{D60383A8-BE1F-BB4E-9E8C-77DAE4B6468D}" srcOrd="0" destOrd="0" presId="urn:microsoft.com/office/officeart/2005/8/layout/hierarchy2"/>
    <dgm:cxn modelId="{7E7E0FC1-F05C-D442-BBBB-035BBED56D37}" type="presOf" srcId="{C71EF6A5-1DAC-4FA6-9626-4813D71982C6}" destId="{1605BC1D-33E5-8240-9759-D0B6C612466C}" srcOrd="1" destOrd="0" presId="urn:microsoft.com/office/officeart/2005/8/layout/hierarchy2"/>
    <dgm:cxn modelId="{A1AFADC4-F834-4C6D-A886-25A96DF3D58B}" srcId="{9A4D1F9C-A8BE-45CC-95FB-34B85100F60E}" destId="{A1A4130C-855E-4640-9C85-E64CDD55CD62}" srcOrd="2" destOrd="0" parTransId="{C71EF6A5-1DAC-4FA6-9626-4813D71982C6}" sibTransId="{89FB8651-CFEB-4E50-B643-BF2657C3469E}"/>
    <dgm:cxn modelId="{2D8AAED2-105A-9948-9D9C-E775CB0C1097}" type="presOf" srcId="{C71EF6A5-1DAC-4FA6-9626-4813D71982C6}" destId="{13C4668C-2C4E-AE46-9E72-4D980B29E935}" srcOrd="0" destOrd="0" presId="urn:microsoft.com/office/officeart/2005/8/layout/hierarchy2"/>
    <dgm:cxn modelId="{B71AC6E3-57AF-E044-8628-E6B6813E51E6}" type="presOf" srcId="{0EB36E45-4088-45C3-A75A-3F8A29085900}" destId="{336AA085-35A0-4B47-9092-FD323261D9BB}" srcOrd="1" destOrd="0" presId="urn:microsoft.com/office/officeart/2005/8/layout/hierarchy2"/>
    <dgm:cxn modelId="{CBE2E2E9-885F-1845-9C3E-93B23975124B}" type="presOf" srcId="{7F46DA88-D12A-433E-85D6-900FF391947E}" destId="{E92B4DBB-886F-6642-A3A7-9871E49DB34D}" srcOrd="0" destOrd="0" presId="urn:microsoft.com/office/officeart/2005/8/layout/hierarchy2"/>
    <dgm:cxn modelId="{1C9AD92D-376B-E04B-8391-5F66E37947C0}" type="presParOf" srcId="{D47D97D9-B0C4-1940-A141-384EE40FA6DA}" destId="{4A17D9AF-2158-E64C-9304-B6F63FB8040D}" srcOrd="0" destOrd="0" presId="urn:microsoft.com/office/officeart/2005/8/layout/hierarchy2"/>
    <dgm:cxn modelId="{0363B27F-FDFA-904E-996D-AB7F0C342623}" type="presParOf" srcId="{4A17D9AF-2158-E64C-9304-B6F63FB8040D}" destId="{805B215C-5DD5-144E-8D8E-52A66BEF87CA}" srcOrd="0" destOrd="0" presId="urn:microsoft.com/office/officeart/2005/8/layout/hierarchy2"/>
    <dgm:cxn modelId="{D323FC52-C014-4B4F-8694-AE21E7A09DD7}" type="presParOf" srcId="{4A17D9AF-2158-E64C-9304-B6F63FB8040D}" destId="{0E56C2AD-C67A-1E44-B198-5140DE28B6ED}" srcOrd="1" destOrd="0" presId="urn:microsoft.com/office/officeart/2005/8/layout/hierarchy2"/>
    <dgm:cxn modelId="{8EE52F57-6E90-F94A-9A64-70A6DA1C85D3}" type="presParOf" srcId="{0E56C2AD-C67A-1E44-B198-5140DE28B6ED}" destId="{CEAF9DCC-CC47-CD46-AE03-D2DDD3EED8D7}" srcOrd="0" destOrd="0" presId="urn:microsoft.com/office/officeart/2005/8/layout/hierarchy2"/>
    <dgm:cxn modelId="{7E3D5E4D-4328-D247-AFF8-913932D29F63}" type="presParOf" srcId="{CEAF9DCC-CC47-CD46-AE03-D2DDD3EED8D7}" destId="{336AA085-35A0-4B47-9092-FD323261D9BB}" srcOrd="0" destOrd="0" presId="urn:microsoft.com/office/officeart/2005/8/layout/hierarchy2"/>
    <dgm:cxn modelId="{4A7AF0D6-2F45-A447-A419-B748333960CD}" type="presParOf" srcId="{0E56C2AD-C67A-1E44-B198-5140DE28B6ED}" destId="{A4B7AC13-4CA7-0849-BAD9-0C4192E497B2}" srcOrd="1" destOrd="0" presId="urn:microsoft.com/office/officeart/2005/8/layout/hierarchy2"/>
    <dgm:cxn modelId="{C0EE0BD6-CE1C-D14F-8211-FC4754819C3F}" type="presParOf" srcId="{A4B7AC13-4CA7-0849-BAD9-0C4192E497B2}" destId="{E92B4DBB-886F-6642-A3A7-9871E49DB34D}" srcOrd="0" destOrd="0" presId="urn:microsoft.com/office/officeart/2005/8/layout/hierarchy2"/>
    <dgm:cxn modelId="{0178661F-2C39-DD40-A8BF-645592253F2C}" type="presParOf" srcId="{A4B7AC13-4CA7-0849-BAD9-0C4192E497B2}" destId="{8B963103-7566-8D4F-8E15-9E8EE1E25C79}" srcOrd="1" destOrd="0" presId="urn:microsoft.com/office/officeart/2005/8/layout/hierarchy2"/>
    <dgm:cxn modelId="{8D7F327D-FB99-784D-BB58-28069314F6B6}" type="presParOf" srcId="{0E56C2AD-C67A-1E44-B198-5140DE28B6ED}" destId="{C5BA932A-09A0-8644-9B6B-1F0538F10BD4}" srcOrd="2" destOrd="0" presId="urn:microsoft.com/office/officeart/2005/8/layout/hierarchy2"/>
    <dgm:cxn modelId="{E2770699-04DF-914A-9927-1DD0A6EA6EBF}" type="presParOf" srcId="{C5BA932A-09A0-8644-9B6B-1F0538F10BD4}" destId="{1AE86A7D-CFB7-3B4E-99A6-68B3E97C9815}" srcOrd="0" destOrd="0" presId="urn:microsoft.com/office/officeart/2005/8/layout/hierarchy2"/>
    <dgm:cxn modelId="{7B5306DF-A88F-964A-8954-C29B65E8255A}" type="presParOf" srcId="{0E56C2AD-C67A-1E44-B198-5140DE28B6ED}" destId="{44EA0A89-E869-A44D-AD35-40A264BA557F}" srcOrd="3" destOrd="0" presId="urn:microsoft.com/office/officeart/2005/8/layout/hierarchy2"/>
    <dgm:cxn modelId="{A3DBC38F-49BB-B949-B7A2-E941CAD06E6F}" type="presParOf" srcId="{44EA0A89-E869-A44D-AD35-40A264BA557F}" destId="{01F657B9-A477-3F4F-BB8A-F48A2C41769E}" srcOrd="0" destOrd="0" presId="urn:microsoft.com/office/officeart/2005/8/layout/hierarchy2"/>
    <dgm:cxn modelId="{9FEC7133-3999-FF42-AECA-9C25D42ABE33}" type="presParOf" srcId="{44EA0A89-E869-A44D-AD35-40A264BA557F}" destId="{6DB253DC-75BF-1A4E-A7D5-07DC5EE626B7}" srcOrd="1" destOrd="0" presId="urn:microsoft.com/office/officeart/2005/8/layout/hierarchy2"/>
    <dgm:cxn modelId="{BCE5F3D1-1AD4-5F4D-A21F-8B9F09D26C32}" type="presParOf" srcId="{0E56C2AD-C67A-1E44-B198-5140DE28B6ED}" destId="{13C4668C-2C4E-AE46-9E72-4D980B29E935}" srcOrd="4" destOrd="0" presId="urn:microsoft.com/office/officeart/2005/8/layout/hierarchy2"/>
    <dgm:cxn modelId="{CD1146FF-3997-564F-965E-3DA2AE02D4D4}" type="presParOf" srcId="{13C4668C-2C4E-AE46-9E72-4D980B29E935}" destId="{1605BC1D-33E5-8240-9759-D0B6C612466C}" srcOrd="0" destOrd="0" presId="urn:microsoft.com/office/officeart/2005/8/layout/hierarchy2"/>
    <dgm:cxn modelId="{1E9C52E3-0DE3-D94A-AE40-7FB7331BE4D7}" type="presParOf" srcId="{0E56C2AD-C67A-1E44-B198-5140DE28B6ED}" destId="{8E25F8D4-3F30-2345-AA33-B3F27C24188C}" srcOrd="5" destOrd="0" presId="urn:microsoft.com/office/officeart/2005/8/layout/hierarchy2"/>
    <dgm:cxn modelId="{1B29A6A3-2928-704A-BF22-00D1E79BF98F}" type="presParOf" srcId="{8E25F8D4-3F30-2345-AA33-B3F27C24188C}" destId="{D60383A8-BE1F-BB4E-9E8C-77DAE4B6468D}" srcOrd="0" destOrd="0" presId="urn:microsoft.com/office/officeart/2005/8/layout/hierarchy2"/>
    <dgm:cxn modelId="{1F2648D6-76FA-3B47-A034-164F1F913F99}" type="presParOf" srcId="{8E25F8D4-3F30-2345-AA33-B3F27C24188C}" destId="{4BEEB39C-00BB-C841-AAEB-DECAB034DC12}" srcOrd="1" destOrd="0" presId="urn:microsoft.com/office/officeart/2005/8/layout/hierarchy2"/>
    <dgm:cxn modelId="{4539F320-5DBD-0F48-8010-FAC7746B4159}" type="presParOf" srcId="{0E56C2AD-C67A-1E44-B198-5140DE28B6ED}" destId="{B153642E-2823-F04C-8128-ECF5836EBF87}" srcOrd="6" destOrd="0" presId="urn:microsoft.com/office/officeart/2005/8/layout/hierarchy2"/>
    <dgm:cxn modelId="{4F16EBFE-4882-8F4B-B6CD-F97A4481AA9B}" type="presParOf" srcId="{B153642E-2823-F04C-8128-ECF5836EBF87}" destId="{F8E55078-1ED0-FE4F-883B-3B934CF960FB}" srcOrd="0" destOrd="0" presId="urn:microsoft.com/office/officeart/2005/8/layout/hierarchy2"/>
    <dgm:cxn modelId="{5323625A-DDEA-8A4F-A349-65726853512F}" type="presParOf" srcId="{0E56C2AD-C67A-1E44-B198-5140DE28B6ED}" destId="{19F3DF7A-C0B6-AD42-9ABD-483ED4B642DE}" srcOrd="7" destOrd="0" presId="urn:microsoft.com/office/officeart/2005/8/layout/hierarchy2"/>
    <dgm:cxn modelId="{B4F08D31-A17D-E943-BCC2-6201BA4C0547}" type="presParOf" srcId="{19F3DF7A-C0B6-AD42-9ABD-483ED4B642DE}" destId="{5ECE970F-9069-4441-9CBB-BF8E156FC3F4}" srcOrd="0" destOrd="0" presId="urn:microsoft.com/office/officeart/2005/8/layout/hierarchy2"/>
    <dgm:cxn modelId="{64FD8085-BED9-964D-BB40-8D1898902431}" type="presParOf" srcId="{19F3DF7A-C0B6-AD42-9ABD-483ED4B642DE}" destId="{271CE2D8-1C7F-784C-8D69-D49C7835F8E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B5D55D-113F-4FA8-A12D-631118F57626}" type="doc">
      <dgm:prSet loTypeId="urn:microsoft.com/office/officeart/2005/8/layout/hierarchy2" loCatId="hierarchy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9A4D1F9C-A8BE-45CC-95FB-34B85100F60E}">
      <dgm:prSet/>
      <dgm:spPr/>
      <dgm:t>
        <a:bodyPr/>
        <a:lstStyle/>
        <a:p>
          <a:r>
            <a:rPr lang="en-US" dirty="0"/>
            <a:t>Induction Adoption Rises, Kitchens Go Hybrid</a:t>
          </a:r>
        </a:p>
      </dgm:t>
    </dgm:pt>
    <dgm:pt modelId="{A8E68711-D2D9-4EA1-994A-982A8BFC3E4C}" type="parTrans" cxnId="{BADE665E-2837-45F6-8AAB-DBB51776ACD1}">
      <dgm:prSet/>
      <dgm:spPr/>
      <dgm:t>
        <a:bodyPr/>
        <a:lstStyle/>
        <a:p>
          <a:endParaRPr lang="en-US"/>
        </a:p>
      </dgm:t>
    </dgm:pt>
    <dgm:pt modelId="{637B3DD8-CBFC-481B-9DC8-98CB2A282583}" type="sibTrans" cxnId="{BADE665E-2837-45F6-8AAB-DBB51776ACD1}">
      <dgm:prSet/>
      <dgm:spPr/>
      <dgm:t>
        <a:bodyPr/>
        <a:lstStyle/>
        <a:p>
          <a:endParaRPr lang="en-US"/>
        </a:p>
      </dgm:t>
    </dgm:pt>
    <dgm:pt modelId="{69173057-6675-4105-A59C-AE81871A2DA2}">
      <dgm:prSet/>
      <dgm:spPr/>
      <dgm:t>
        <a:bodyPr/>
        <a:lstStyle/>
        <a:p>
          <a:r>
            <a:rPr lang="en-US" b="0" i="0" dirty="0"/>
            <a:t>Choose modular hobs that slide into existing lines; confirm electrical service</a:t>
          </a:r>
          <a:endParaRPr lang="en-US" dirty="0"/>
        </a:p>
      </dgm:t>
    </dgm:pt>
    <dgm:pt modelId="{2E18199C-30C1-459D-A7F1-F6263DAFC115}" type="parTrans" cxnId="{88F3E66D-6B34-4AB2-B4D2-7DC64011B37D}">
      <dgm:prSet/>
      <dgm:spPr/>
      <dgm:t>
        <a:bodyPr/>
        <a:lstStyle/>
        <a:p>
          <a:endParaRPr lang="en-US" dirty="0"/>
        </a:p>
      </dgm:t>
    </dgm:pt>
    <dgm:pt modelId="{C55EBE5D-C76E-418D-95A1-351F0394C24F}" type="sibTrans" cxnId="{88F3E66D-6B34-4AB2-B4D2-7DC64011B37D}">
      <dgm:prSet/>
      <dgm:spPr/>
      <dgm:t>
        <a:bodyPr/>
        <a:lstStyle/>
        <a:p>
          <a:endParaRPr lang="en-US"/>
        </a:p>
      </dgm:t>
    </dgm:pt>
    <dgm:pt modelId="{2C70542E-B93D-F349-A15E-1FA2C8D27AB4}">
      <dgm:prSet/>
      <dgm:spPr/>
      <dgm:t>
        <a:bodyPr/>
        <a:lstStyle/>
        <a:p>
          <a:r>
            <a:rPr lang="en-US" dirty="0"/>
            <a:t>Speed, precise control, cooler lines, and easier cleanup, especially for high-turn stations &amp; tight footprints </a:t>
          </a:r>
        </a:p>
      </dgm:t>
    </dgm:pt>
    <dgm:pt modelId="{37BCE60B-C5C9-8B43-B818-BAB5A5171B11}" type="parTrans" cxnId="{AE9E623D-4C37-8E48-8244-741E964B1F4E}">
      <dgm:prSet/>
      <dgm:spPr/>
      <dgm:t>
        <a:bodyPr/>
        <a:lstStyle/>
        <a:p>
          <a:endParaRPr lang="en-US" dirty="0"/>
        </a:p>
      </dgm:t>
    </dgm:pt>
    <dgm:pt modelId="{4961A510-3E2E-3644-AF9B-23A62D8CD06D}" type="sibTrans" cxnId="{AE9E623D-4C37-8E48-8244-741E964B1F4E}">
      <dgm:prSet/>
      <dgm:spPr/>
      <dgm:t>
        <a:bodyPr/>
        <a:lstStyle/>
        <a:p>
          <a:endParaRPr lang="en-US"/>
        </a:p>
      </dgm:t>
    </dgm:pt>
    <dgm:pt modelId="{1D89D523-5E90-D44D-82E4-3A0419416CA7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Verify cookware compatibility and keep a few backup pans labeled “induction”</a:t>
          </a:r>
        </a:p>
      </dgm:t>
    </dgm:pt>
    <dgm:pt modelId="{21A92EF9-720B-B54E-B8F3-8CE71D5E6450}" type="parTrans" cxnId="{1C00ABB5-E9F2-6B4D-B046-7BE4D41CD537}">
      <dgm:prSet/>
      <dgm:spPr/>
      <dgm:t>
        <a:bodyPr/>
        <a:lstStyle/>
        <a:p>
          <a:endParaRPr lang="en-US" dirty="0"/>
        </a:p>
      </dgm:t>
    </dgm:pt>
    <dgm:pt modelId="{E2F28E1C-3A5D-D74F-B133-03C21C11142D}" type="sibTrans" cxnId="{1C00ABB5-E9F2-6B4D-B046-7BE4D41CD537}">
      <dgm:prSet/>
      <dgm:spPr/>
      <dgm:t>
        <a:bodyPr/>
        <a:lstStyle/>
        <a:p>
          <a:endParaRPr lang="en-US"/>
        </a:p>
      </dgm:t>
    </dgm:pt>
    <dgm:pt modelId="{014B5371-149D-F04F-92E5-B70A4F046271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Ask about board protection and service</a:t>
          </a:r>
          <a:r>
            <a:rPr lang="en-US" b="0" i="0" dirty="0">
              <a:solidFill>
                <a:schemeClr val="bg1"/>
              </a:solidFill>
            </a:rPr>
            <a:t> access for heavy-use environments</a:t>
          </a:r>
        </a:p>
      </dgm:t>
    </dgm:pt>
    <dgm:pt modelId="{B626E50D-3C65-BE4C-A6E5-F92B0418A27B}" type="parTrans" cxnId="{EFB10A90-07EF-6544-8EBA-6D4D45BB4107}">
      <dgm:prSet/>
      <dgm:spPr/>
      <dgm:t>
        <a:bodyPr/>
        <a:lstStyle/>
        <a:p>
          <a:endParaRPr lang="en-US" dirty="0"/>
        </a:p>
      </dgm:t>
    </dgm:pt>
    <dgm:pt modelId="{E5F450BC-F473-CD47-9199-74FE7B66A6FE}" type="sibTrans" cxnId="{EFB10A90-07EF-6544-8EBA-6D4D45BB4107}">
      <dgm:prSet/>
      <dgm:spPr/>
      <dgm:t>
        <a:bodyPr/>
        <a:lstStyle/>
        <a:p>
          <a:endParaRPr lang="en-US"/>
        </a:p>
      </dgm:t>
    </dgm:pt>
    <dgm:pt modelId="{20114BD2-5B90-854F-B77F-3FCD78610149}" type="pres">
      <dgm:prSet presAssocID="{B2B5D55D-113F-4FA8-A12D-631118F5762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B5A0CD5-5E8A-0143-A58D-C1E4A9364897}" type="pres">
      <dgm:prSet presAssocID="{9A4D1F9C-A8BE-45CC-95FB-34B85100F60E}" presName="root1" presStyleCnt="0"/>
      <dgm:spPr/>
    </dgm:pt>
    <dgm:pt modelId="{3BF34FF8-5C25-C94E-B648-9662F201A581}" type="pres">
      <dgm:prSet presAssocID="{9A4D1F9C-A8BE-45CC-95FB-34B85100F60E}" presName="LevelOneTextNode" presStyleLbl="node0" presStyleIdx="0" presStyleCnt="1">
        <dgm:presLayoutVars>
          <dgm:chPref val="3"/>
        </dgm:presLayoutVars>
      </dgm:prSet>
      <dgm:spPr/>
    </dgm:pt>
    <dgm:pt modelId="{A55E4311-F473-BF4B-BDAA-6B346F6EDAB6}" type="pres">
      <dgm:prSet presAssocID="{9A4D1F9C-A8BE-45CC-95FB-34B85100F60E}" presName="level2hierChild" presStyleCnt="0"/>
      <dgm:spPr/>
    </dgm:pt>
    <dgm:pt modelId="{9A38D5B8-1811-6C40-9A93-3D5D3B285719}" type="pres">
      <dgm:prSet presAssocID="{37BCE60B-C5C9-8B43-B818-BAB5A5171B11}" presName="conn2-1" presStyleLbl="parChTrans1D2" presStyleIdx="0" presStyleCnt="4"/>
      <dgm:spPr/>
    </dgm:pt>
    <dgm:pt modelId="{CF2EB269-9C8D-BE4A-9058-CD1F832E99AA}" type="pres">
      <dgm:prSet presAssocID="{37BCE60B-C5C9-8B43-B818-BAB5A5171B11}" presName="connTx" presStyleLbl="parChTrans1D2" presStyleIdx="0" presStyleCnt="4"/>
      <dgm:spPr/>
    </dgm:pt>
    <dgm:pt modelId="{7E3C5EC5-322B-014B-BB05-87ED28B8A93B}" type="pres">
      <dgm:prSet presAssocID="{2C70542E-B93D-F349-A15E-1FA2C8D27AB4}" presName="root2" presStyleCnt="0"/>
      <dgm:spPr/>
    </dgm:pt>
    <dgm:pt modelId="{07A587F6-9CA6-5F4F-876E-E208DAC2467F}" type="pres">
      <dgm:prSet presAssocID="{2C70542E-B93D-F349-A15E-1FA2C8D27AB4}" presName="LevelTwoTextNode" presStyleLbl="node2" presStyleIdx="0" presStyleCnt="4">
        <dgm:presLayoutVars>
          <dgm:chPref val="3"/>
        </dgm:presLayoutVars>
      </dgm:prSet>
      <dgm:spPr/>
    </dgm:pt>
    <dgm:pt modelId="{787A776D-87A9-034A-B45D-216295719223}" type="pres">
      <dgm:prSet presAssocID="{2C70542E-B93D-F349-A15E-1FA2C8D27AB4}" presName="level3hierChild" presStyleCnt="0"/>
      <dgm:spPr/>
    </dgm:pt>
    <dgm:pt modelId="{85A03E44-1271-9B40-81BC-289B410856A6}" type="pres">
      <dgm:prSet presAssocID="{2E18199C-30C1-459D-A7F1-F6263DAFC115}" presName="conn2-1" presStyleLbl="parChTrans1D2" presStyleIdx="1" presStyleCnt="4"/>
      <dgm:spPr/>
    </dgm:pt>
    <dgm:pt modelId="{96353B5F-5433-0540-8CB3-D60B2BAD3514}" type="pres">
      <dgm:prSet presAssocID="{2E18199C-30C1-459D-A7F1-F6263DAFC115}" presName="connTx" presStyleLbl="parChTrans1D2" presStyleIdx="1" presStyleCnt="4"/>
      <dgm:spPr/>
    </dgm:pt>
    <dgm:pt modelId="{53121372-8A16-8242-AA5B-CD7B8EE4DD68}" type="pres">
      <dgm:prSet presAssocID="{69173057-6675-4105-A59C-AE81871A2DA2}" presName="root2" presStyleCnt="0"/>
      <dgm:spPr/>
    </dgm:pt>
    <dgm:pt modelId="{83E87329-0586-1A45-92BC-E79097CF98C1}" type="pres">
      <dgm:prSet presAssocID="{69173057-6675-4105-A59C-AE81871A2DA2}" presName="LevelTwoTextNode" presStyleLbl="node2" presStyleIdx="1" presStyleCnt="4">
        <dgm:presLayoutVars>
          <dgm:chPref val="3"/>
        </dgm:presLayoutVars>
      </dgm:prSet>
      <dgm:spPr/>
    </dgm:pt>
    <dgm:pt modelId="{63AD7028-FC0E-ED49-BFE1-0FAFD19E11C3}" type="pres">
      <dgm:prSet presAssocID="{69173057-6675-4105-A59C-AE81871A2DA2}" presName="level3hierChild" presStyleCnt="0"/>
      <dgm:spPr/>
    </dgm:pt>
    <dgm:pt modelId="{766DAF64-4335-D94F-9DFB-236C5BDDC3AD}" type="pres">
      <dgm:prSet presAssocID="{21A92EF9-720B-B54E-B8F3-8CE71D5E6450}" presName="conn2-1" presStyleLbl="parChTrans1D2" presStyleIdx="2" presStyleCnt="4"/>
      <dgm:spPr/>
    </dgm:pt>
    <dgm:pt modelId="{902A1189-F066-8243-93B9-70889FAF23C5}" type="pres">
      <dgm:prSet presAssocID="{21A92EF9-720B-B54E-B8F3-8CE71D5E6450}" presName="connTx" presStyleLbl="parChTrans1D2" presStyleIdx="2" presStyleCnt="4"/>
      <dgm:spPr/>
    </dgm:pt>
    <dgm:pt modelId="{19CFC1AC-EB1D-CD47-B496-442215B5F07E}" type="pres">
      <dgm:prSet presAssocID="{1D89D523-5E90-D44D-82E4-3A0419416CA7}" presName="root2" presStyleCnt="0"/>
      <dgm:spPr/>
    </dgm:pt>
    <dgm:pt modelId="{00EB3DE0-62B2-3D42-9038-248D8C2DF4A0}" type="pres">
      <dgm:prSet presAssocID="{1D89D523-5E90-D44D-82E4-3A0419416CA7}" presName="LevelTwoTextNode" presStyleLbl="node2" presStyleIdx="2" presStyleCnt="4">
        <dgm:presLayoutVars>
          <dgm:chPref val="3"/>
        </dgm:presLayoutVars>
      </dgm:prSet>
      <dgm:spPr/>
    </dgm:pt>
    <dgm:pt modelId="{6AE41D07-84F4-7D4D-B36E-2C62C8AC56A3}" type="pres">
      <dgm:prSet presAssocID="{1D89D523-5E90-D44D-82E4-3A0419416CA7}" presName="level3hierChild" presStyleCnt="0"/>
      <dgm:spPr/>
    </dgm:pt>
    <dgm:pt modelId="{7E7209DB-0A6D-CD46-9D2F-F83D714CA96E}" type="pres">
      <dgm:prSet presAssocID="{B626E50D-3C65-BE4C-A6E5-F92B0418A27B}" presName="conn2-1" presStyleLbl="parChTrans1D2" presStyleIdx="3" presStyleCnt="4"/>
      <dgm:spPr/>
    </dgm:pt>
    <dgm:pt modelId="{1D4EC140-1A28-564E-8667-0667C7212857}" type="pres">
      <dgm:prSet presAssocID="{B626E50D-3C65-BE4C-A6E5-F92B0418A27B}" presName="connTx" presStyleLbl="parChTrans1D2" presStyleIdx="3" presStyleCnt="4"/>
      <dgm:spPr/>
    </dgm:pt>
    <dgm:pt modelId="{A63C4AB6-EF45-3947-A6A8-C5EE744C1975}" type="pres">
      <dgm:prSet presAssocID="{014B5371-149D-F04F-92E5-B70A4F046271}" presName="root2" presStyleCnt="0"/>
      <dgm:spPr/>
    </dgm:pt>
    <dgm:pt modelId="{073D67CC-3540-6842-9EAF-9DDD136D67B6}" type="pres">
      <dgm:prSet presAssocID="{014B5371-149D-F04F-92E5-B70A4F046271}" presName="LevelTwoTextNode" presStyleLbl="node2" presStyleIdx="3" presStyleCnt="4">
        <dgm:presLayoutVars>
          <dgm:chPref val="3"/>
        </dgm:presLayoutVars>
      </dgm:prSet>
      <dgm:spPr/>
    </dgm:pt>
    <dgm:pt modelId="{2740B63B-8172-894A-B447-7E46518CFBA7}" type="pres">
      <dgm:prSet presAssocID="{014B5371-149D-F04F-92E5-B70A4F046271}" presName="level3hierChild" presStyleCnt="0"/>
      <dgm:spPr/>
    </dgm:pt>
  </dgm:ptLst>
  <dgm:cxnLst>
    <dgm:cxn modelId="{AE9E623D-4C37-8E48-8244-741E964B1F4E}" srcId="{9A4D1F9C-A8BE-45CC-95FB-34B85100F60E}" destId="{2C70542E-B93D-F349-A15E-1FA2C8D27AB4}" srcOrd="0" destOrd="0" parTransId="{37BCE60B-C5C9-8B43-B818-BAB5A5171B11}" sibTransId="{4961A510-3E2E-3644-AF9B-23A62D8CD06D}"/>
    <dgm:cxn modelId="{259C693F-BB76-2E46-992C-270326BBE9E0}" type="presOf" srcId="{014B5371-149D-F04F-92E5-B70A4F046271}" destId="{073D67CC-3540-6842-9EAF-9DDD136D67B6}" srcOrd="0" destOrd="0" presId="urn:microsoft.com/office/officeart/2005/8/layout/hierarchy2"/>
    <dgm:cxn modelId="{BADE665E-2837-45F6-8AAB-DBB51776ACD1}" srcId="{B2B5D55D-113F-4FA8-A12D-631118F57626}" destId="{9A4D1F9C-A8BE-45CC-95FB-34B85100F60E}" srcOrd="0" destOrd="0" parTransId="{A8E68711-D2D9-4EA1-994A-982A8BFC3E4C}" sibTransId="{637B3DD8-CBFC-481B-9DC8-98CB2A282583}"/>
    <dgm:cxn modelId="{5D0ECB42-84A6-2245-8B00-1C0681ECE51E}" type="presOf" srcId="{B626E50D-3C65-BE4C-A6E5-F92B0418A27B}" destId="{1D4EC140-1A28-564E-8667-0667C7212857}" srcOrd="1" destOrd="0" presId="urn:microsoft.com/office/officeart/2005/8/layout/hierarchy2"/>
    <dgm:cxn modelId="{64517344-D9B8-1D48-A9DB-EF977B37C3B9}" type="presOf" srcId="{9A4D1F9C-A8BE-45CC-95FB-34B85100F60E}" destId="{3BF34FF8-5C25-C94E-B648-9662F201A581}" srcOrd="0" destOrd="0" presId="urn:microsoft.com/office/officeart/2005/8/layout/hierarchy2"/>
    <dgm:cxn modelId="{9D287E44-561B-9449-AA34-D2A23013700B}" type="presOf" srcId="{21A92EF9-720B-B54E-B8F3-8CE71D5E6450}" destId="{902A1189-F066-8243-93B9-70889FAF23C5}" srcOrd="1" destOrd="0" presId="urn:microsoft.com/office/officeart/2005/8/layout/hierarchy2"/>
    <dgm:cxn modelId="{88F3E66D-6B34-4AB2-B4D2-7DC64011B37D}" srcId="{9A4D1F9C-A8BE-45CC-95FB-34B85100F60E}" destId="{69173057-6675-4105-A59C-AE81871A2DA2}" srcOrd="1" destOrd="0" parTransId="{2E18199C-30C1-459D-A7F1-F6263DAFC115}" sibTransId="{C55EBE5D-C76E-418D-95A1-351F0394C24F}"/>
    <dgm:cxn modelId="{16491E83-6D05-764B-8DAC-A0ADA0954742}" type="presOf" srcId="{69173057-6675-4105-A59C-AE81871A2DA2}" destId="{83E87329-0586-1A45-92BC-E79097CF98C1}" srcOrd="0" destOrd="0" presId="urn:microsoft.com/office/officeart/2005/8/layout/hierarchy2"/>
    <dgm:cxn modelId="{198DA887-946D-A744-AF7A-F4095F4DF539}" type="presOf" srcId="{2C70542E-B93D-F349-A15E-1FA2C8D27AB4}" destId="{07A587F6-9CA6-5F4F-876E-E208DAC2467F}" srcOrd="0" destOrd="0" presId="urn:microsoft.com/office/officeart/2005/8/layout/hierarchy2"/>
    <dgm:cxn modelId="{EFB10A90-07EF-6544-8EBA-6D4D45BB4107}" srcId="{9A4D1F9C-A8BE-45CC-95FB-34B85100F60E}" destId="{014B5371-149D-F04F-92E5-B70A4F046271}" srcOrd="3" destOrd="0" parTransId="{B626E50D-3C65-BE4C-A6E5-F92B0418A27B}" sibTransId="{E5F450BC-F473-CD47-9199-74FE7B66A6FE}"/>
    <dgm:cxn modelId="{CEA66590-98B2-2C44-A368-0A83F2E3EE6A}" type="presOf" srcId="{2E18199C-30C1-459D-A7F1-F6263DAFC115}" destId="{85A03E44-1271-9B40-81BC-289B410856A6}" srcOrd="0" destOrd="0" presId="urn:microsoft.com/office/officeart/2005/8/layout/hierarchy2"/>
    <dgm:cxn modelId="{E94230A6-D2E1-E647-A115-98236AE471A8}" type="presOf" srcId="{37BCE60B-C5C9-8B43-B818-BAB5A5171B11}" destId="{CF2EB269-9C8D-BE4A-9058-CD1F832E99AA}" srcOrd="1" destOrd="0" presId="urn:microsoft.com/office/officeart/2005/8/layout/hierarchy2"/>
    <dgm:cxn modelId="{3791C5AC-E510-1044-B977-0DA60C2DF8C3}" type="presOf" srcId="{37BCE60B-C5C9-8B43-B818-BAB5A5171B11}" destId="{9A38D5B8-1811-6C40-9A93-3D5D3B285719}" srcOrd="0" destOrd="0" presId="urn:microsoft.com/office/officeart/2005/8/layout/hierarchy2"/>
    <dgm:cxn modelId="{593AB8B0-724D-5C43-9CC5-C220FF663D3D}" type="presOf" srcId="{2E18199C-30C1-459D-A7F1-F6263DAFC115}" destId="{96353B5F-5433-0540-8CB3-D60B2BAD3514}" srcOrd="1" destOrd="0" presId="urn:microsoft.com/office/officeart/2005/8/layout/hierarchy2"/>
    <dgm:cxn modelId="{1C00ABB5-E9F2-6B4D-B046-7BE4D41CD537}" srcId="{9A4D1F9C-A8BE-45CC-95FB-34B85100F60E}" destId="{1D89D523-5E90-D44D-82E4-3A0419416CA7}" srcOrd="2" destOrd="0" parTransId="{21A92EF9-720B-B54E-B8F3-8CE71D5E6450}" sibTransId="{E2F28E1C-3A5D-D74F-B133-03C21C11142D}"/>
    <dgm:cxn modelId="{8E86C4D4-94F3-9043-B1AB-60E639E01288}" type="presOf" srcId="{1D89D523-5E90-D44D-82E4-3A0419416CA7}" destId="{00EB3DE0-62B2-3D42-9038-248D8C2DF4A0}" srcOrd="0" destOrd="0" presId="urn:microsoft.com/office/officeart/2005/8/layout/hierarchy2"/>
    <dgm:cxn modelId="{CF42BFE8-399C-734E-A7DD-409A74185DE0}" type="presOf" srcId="{21A92EF9-720B-B54E-B8F3-8CE71D5E6450}" destId="{766DAF64-4335-D94F-9DFB-236C5BDDC3AD}" srcOrd="0" destOrd="0" presId="urn:microsoft.com/office/officeart/2005/8/layout/hierarchy2"/>
    <dgm:cxn modelId="{D09041EB-0701-2E4A-B8DB-EAB254A17210}" type="presOf" srcId="{B2B5D55D-113F-4FA8-A12D-631118F57626}" destId="{20114BD2-5B90-854F-B77F-3FCD78610149}" srcOrd="0" destOrd="0" presId="urn:microsoft.com/office/officeart/2005/8/layout/hierarchy2"/>
    <dgm:cxn modelId="{9FD080FC-8789-D745-B893-70E82DED5524}" type="presOf" srcId="{B626E50D-3C65-BE4C-A6E5-F92B0418A27B}" destId="{7E7209DB-0A6D-CD46-9D2F-F83D714CA96E}" srcOrd="0" destOrd="0" presId="urn:microsoft.com/office/officeart/2005/8/layout/hierarchy2"/>
    <dgm:cxn modelId="{0FF090CF-0A27-D241-8B68-C982D5CBF311}" type="presParOf" srcId="{20114BD2-5B90-854F-B77F-3FCD78610149}" destId="{7B5A0CD5-5E8A-0143-A58D-C1E4A9364897}" srcOrd="0" destOrd="0" presId="urn:microsoft.com/office/officeart/2005/8/layout/hierarchy2"/>
    <dgm:cxn modelId="{817CF2D3-DBA7-0249-A0D9-F90D7D71A888}" type="presParOf" srcId="{7B5A0CD5-5E8A-0143-A58D-C1E4A9364897}" destId="{3BF34FF8-5C25-C94E-B648-9662F201A581}" srcOrd="0" destOrd="0" presId="urn:microsoft.com/office/officeart/2005/8/layout/hierarchy2"/>
    <dgm:cxn modelId="{DEFA8086-7AD5-3E43-BD4B-A036E73B28EA}" type="presParOf" srcId="{7B5A0CD5-5E8A-0143-A58D-C1E4A9364897}" destId="{A55E4311-F473-BF4B-BDAA-6B346F6EDAB6}" srcOrd="1" destOrd="0" presId="urn:microsoft.com/office/officeart/2005/8/layout/hierarchy2"/>
    <dgm:cxn modelId="{DE143C17-4CB8-CD42-9001-DC4BD239330B}" type="presParOf" srcId="{A55E4311-F473-BF4B-BDAA-6B346F6EDAB6}" destId="{9A38D5B8-1811-6C40-9A93-3D5D3B285719}" srcOrd="0" destOrd="0" presId="urn:microsoft.com/office/officeart/2005/8/layout/hierarchy2"/>
    <dgm:cxn modelId="{29D55085-560E-4842-83FD-E19B67498576}" type="presParOf" srcId="{9A38D5B8-1811-6C40-9A93-3D5D3B285719}" destId="{CF2EB269-9C8D-BE4A-9058-CD1F832E99AA}" srcOrd="0" destOrd="0" presId="urn:microsoft.com/office/officeart/2005/8/layout/hierarchy2"/>
    <dgm:cxn modelId="{E5FBF337-B2FE-5F4C-B071-6D03A232CBC7}" type="presParOf" srcId="{A55E4311-F473-BF4B-BDAA-6B346F6EDAB6}" destId="{7E3C5EC5-322B-014B-BB05-87ED28B8A93B}" srcOrd="1" destOrd="0" presId="urn:microsoft.com/office/officeart/2005/8/layout/hierarchy2"/>
    <dgm:cxn modelId="{F6F82547-697C-E247-A602-2905C0CFF9CF}" type="presParOf" srcId="{7E3C5EC5-322B-014B-BB05-87ED28B8A93B}" destId="{07A587F6-9CA6-5F4F-876E-E208DAC2467F}" srcOrd="0" destOrd="0" presId="urn:microsoft.com/office/officeart/2005/8/layout/hierarchy2"/>
    <dgm:cxn modelId="{991FEC85-FB1B-C840-ACB5-E2220B9468BC}" type="presParOf" srcId="{7E3C5EC5-322B-014B-BB05-87ED28B8A93B}" destId="{787A776D-87A9-034A-B45D-216295719223}" srcOrd="1" destOrd="0" presId="urn:microsoft.com/office/officeart/2005/8/layout/hierarchy2"/>
    <dgm:cxn modelId="{F7F196AE-BCA1-4040-A362-200808370072}" type="presParOf" srcId="{A55E4311-F473-BF4B-BDAA-6B346F6EDAB6}" destId="{85A03E44-1271-9B40-81BC-289B410856A6}" srcOrd="2" destOrd="0" presId="urn:microsoft.com/office/officeart/2005/8/layout/hierarchy2"/>
    <dgm:cxn modelId="{B54940C2-CDC7-F44F-A217-8484F8AFA755}" type="presParOf" srcId="{85A03E44-1271-9B40-81BC-289B410856A6}" destId="{96353B5F-5433-0540-8CB3-D60B2BAD3514}" srcOrd="0" destOrd="0" presId="urn:microsoft.com/office/officeart/2005/8/layout/hierarchy2"/>
    <dgm:cxn modelId="{72074533-3A50-1847-8145-198F00A693F8}" type="presParOf" srcId="{A55E4311-F473-BF4B-BDAA-6B346F6EDAB6}" destId="{53121372-8A16-8242-AA5B-CD7B8EE4DD68}" srcOrd="3" destOrd="0" presId="urn:microsoft.com/office/officeart/2005/8/layout/hierarchy2"/>
    <dgm:cxn modelId="{87F511DC-2D27-574E-87BC-A3F34292E3F4}" type="presParOf" srcId="{53121372-8A16-8242-AA5B-CD7B8EE4DD68}" destId="{83E87329-0586-1A45-92BC-E79097CF98C1}" srcOrd="0" destOrd="0" presId="urn:microsoft.com/office/officeart/2005/8/layout/hierarchy2"/>
    <dgm:cxn modelId="{C5282C0B-9E0D-D244-BACB-C156580789A1}" type="presParOf" srcId="{53121372-8A16-8242-AA5B-CD7B8EE4DD68}" destId="{63AD7028-FC0E-ED49-BFE1-0FAFD19E11C3}" srcOrd="1" destOrd="0" presId="urn:microsoft.com/office/officeart/2005/8/layout/hierarchy2"/>
    <dgm:cxn modelId="{F9ACA410-81CB-C14E-AE06-EC069A888E33}" type="presParOf" srcId="{A55E4311-F473-BF4B-BDAA-6B346F6EDAB6}" destId="{766DAF64-4335-D94F-9DFB-236C5BDDC3AD}" srcOrd="4" destOrd="0" presId="urn:microsoft.com/office/officeart/2005/8/layout/hierarchy2"/>
    <dgm:cxn modelId="{7A79FE01-1330-924B-B61D-DE2A80CA0D27}" type="presParOf" srcId="{766DAF64-4335-D94F-9DFB-236C5BDDC3AD}" destId="{902A1189-F066-8243-93B9-70889FAF23C5}" srcOrd="0" destOrd="0" presId="urn:microsoft.com/office/officeart/2005/8/layout/hierarchy2"/>
    <dgm:cxn modelId="{665BAD8D-6F2E-A444-97CC-F05D9251E805}" type="presParOf" srcId="{A55E4311-F473-BF4B-BDAA-6B346F6EDAB6}" destId="{19CFC1AC-EB1D-CD47-B496-442215B5F07E}" srcOrd="5" destOrd="0" presId="urn:microsoft.com/office/officeart/2005/8/layout/hierarchy2"/>
    <dgm:cxn modelId="{A5A87A72-6A8B-CA4E-ADF7-71691B4EBB52}" type="presParOf" srcId="{19CFC1AC-EB1D-CD47-B496-442215B5F07E}" destId="{00EB3DE0-62B2-3D42-9038-248D8C2DF4A0}" srcOrd="0" destOrd="0" presId="urn:microsoft.com/office/officeart/2005/8/layout/hierarchy2"/>
    <dgm:cxn modelId="{ED243E30-77B4-5C49-9676-E1828D96886C}" type="presParOf" srcId="{19CFC1AC-EB1D-CD47-B496-442215B5F07E}" destId="{6AE41D07-84F4-7D4D-B36E-2C62C8AC56A3}" srcOrd="1" destOrd="0" presId="urn:microsoft.com/office/officeart/2005/8/layout/hierarchy2"/>
    <dgm:cxn modelId="{FD92468E-D3D8-6043-AC2F-339A197D2042}" type="presParOf" srcId="{A55E4311-F473-BF4B-BDAA-6B346F6EDAB6}" destId="{7E7209DB-0A6D-CD46-9D2F-F83D714CA96E}" srcOrd="6" destOrd="0" presId="urn:microsoft.com/office/officeart/2005/8/layout/hierarchy2"/>
    <dgm:cxn modelId="{61569298-0673-BF44-9F45-EBF43D586B77}" type="presParOf" srcId="{7E7209DB-0A6D-CD46-9D2F-F83D714CA96E}" destId="{1D4EC140-1A28-564E-8667-0667C7212857}" srcOrd="0" destOrd="0" presId="urn:microsoft.com/office/officeart/2005/8/layout/hierarchy2"/>
    <dgm:cxn modelId="{C2C22C0E-972C-2F40-ACB9-DE1BF45E97B3}" type="presParOf" srcId="{A55E4311-F473-BF4B-BDAA-6B346F6EDAB6}" destId="{A63C4AB6-EF45-3947-A6A8-C5EE744C1975}" srcOrd="7" destOrd="0" presId="urn:microsoft.com/office/officeart/2005/8/layout/hierarchy2"/>
    <dgm:cxn modelId="{5924D879-25DF-F94D-A073-7A19972FF499}" type="presParOf" srcId="{A63C4AB6-EF45-3947-A6A8-C5EE744C1975}" destId="{073D67CC-3540-6842-9EAF-9DDD136D67B6}" srcOrd="0" destOrd="0" presId="urn:microsoft.com/office/officeart/2005/8/layout/hierarchy2"/>
    <dgm:cxn modelId="{B57D9CEC-D06D-BB47-8C04-394C18ECD619}" type="presParOf" srcId="{A63C4AB6-EF45-3947-A6A8-C5EE744C1975}" destId="{2740B63B-8172-894A-B447-7E46518CFBA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B5D55D-113F-4FA8-A12D-631118F57626}" type="doc">
      <dgm:prSet loTypeId="urn:microsoft.com/office/officeart/2005/8/layout/hierarchy2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A4D1F9C-A8BE-45CC-95FB-34B85100F60E}">
      <dgm:prSet/>
      <dgm:spPr/>
      <dgm:t>
        <a:bodyPr/>
        <a:lstStyle/>
        <a:p>
          <a:r>
            <a:rPr lang="en-US" dirty="0"/>
            <a:t>Refrigeration Shifts to Low-GWP</a:t>
          </a:r>
        </a:p>
      </dgm:t>
    </dgm:pt>
    <dgm:pt modelId="{A8E68711-D2D9-4EA1-994A-982A8BFC3E4C}" type="parTrans" cxnId="{BADE665E-2837-45F6-8AAB-DBB51776ACD1}">
      <dgm:prSet/>
      <dgm:spPr/>
      <dgm:t>
        <a:bodyPr/>
        <a:lstStyle/>
        <a:p>
          <a:endParaRPr lang="en-US"/>
        </a:p>
      </dgm:t>
    </dgm:pt>
    <dgm:pt modelId="{637B3DD8-CBFC-481B-9DC8-98CB2A282583}" type="sibTrans" cxnId="{BADE665E-2837-45F6-8AAB-DBB51776ACD1}">
      <dgm:prSet/>
      <dgm:spPr/>
      <dgm:t>
        <a:bodyPr/>
        <a:lstStyle/>
        <a:p>
          <a:endParaRPr lang="en-US"/>
        </a:p>
      </dgm:t>
    </dgm:pt>
    <dgm:pt modelId="{2C70542E-B93D-F349-A15E-1FA2C8D27AB4}">
      <dgm:prSet custT="1"/>
      <dgm:spPr/>
      <dgm:t>
        <a:bodyPr/>
        <a:lstStyle/>
        <a:p>
          <a:r>
            <a:rPr lang="en-US" sz="1200" dirty="0"/>
            <a:t>HFC “allowances” ratchet down each year, operators are planning replacements around low-GWP refrigerants like R-290. </a:t>
          </a:r>
        </a:p>
      </dgm:t>
    </dgm:pt>
    <dgm:pt modelId="{37BCE60B-C5C9-8B43-B818-BAB5A5171B11}" type="parTrans" cxnId="{AE9E623D-4C37-8E48-8244-741E964B1F4E}">
      <dgm:prSet/>
      <dgm:spPr/>
      <dgm:t>
        <a:bodyPr/>
        <a:lstStyle/>
        <a:p>
          <a:endParaRPr lang="en-US" dirty="0"/>
        </a:p>
      </dgm:t>
    </dgm:pt>
    <dgm:pt modelId="{4961A510-3E2E-3644-AF9B-23A62D8CD06D}" type="sibTrans" cxnId="{AE9E623D-4C37-8E48-8244-741E964B1F4E}">
      <dgm:prSet/>
      <dgm:spPr/>
      <dgm:t>
        <a:bodyPr/>
        <a:lstStyle/>
        <a:p>
          <a:endParaRPr lang="en-US"/>
        </a:p>
      </dgm:t>
    </dgm:pt>
    <dgm:pt modelId="{8060F4B5-E289-B94D-9F73-6DC2AEA3D60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0" i="0" dirty="0"/>
            <a:t>Expect more units labeled for hydrocarbon use, along with training needs for handling and leak detection</a:t>
          </a:r>
        </a:p>
      </dgm:t>
    </dgm:pt>
    <dgm:pt modelId="{56BA849C-7944-DA45-853A-E102CD9758CC}" type="parTrans" cxnId="{8D59495C-AA9D-CC42-8F34-BE9B2CE15985}">
      <dgm:prSet/>
      <dgm:spPr/>
      <dgm:t>
        <a:bodyPr/>
        <a:lstStyle/>
        <a:p>
          <a:endParaRPr lang="en-US" dirty="0"/>
        </a:p>
      </dgm:t>
    </dgm:pt>
    <dgm:pt modelId="{EB776DB3-70D2-FA4A-A555-EDD1A2C71C42}" type="sibTrans" cxnId="{8D59495C-AA9D-CC42-8F34-BE9B2CE15985}">
      <dgm:prSet/>
      <dgm:spPr/>
      <dgm:t>
        <a:bodyPr/>
        <a:lstStyle/>
        <a:p>
          <a:endParaRPr lang="en-US"/>
        </a:p>
      </dgm:t>
    </dgm:pt>
    <dgm:pt modelId="{0F63A4C4-EFEB-B144-A91C-9F53AF455B8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0" i="0" dirty="0"/>
            <a:t>Map older boxes and phase replacements over the next 24 months The entire next generation of new reach-ins, prep tables, and walk-ins is already built around these highly efficient and compliant hydrocarbon systems</a:t>
          </a:r>
        </a:p>
      </dgm:t>
    </dgm:pt>
    <dgm:pt modelId="{012EE9C1-3C3D-DE41-8388-3005E51CF4AE}" type="parTrans" cxnId="{267C0E52-6E23-8042-A748-1881DC64091A}">
      <dgm:prSet/>
      <dgm:spPr/>
      <dgm:t>
        <a:bodyPr/>
        <a:lstStyle/>
        <a:p>
          <a:endParaRPr lang="en-US" dirty="0"/>
        </a:p>
      </dgm:t>
    </dgm:pt>
    <dgm:pt modelId="{A4C067CF-D178-704F-AB80-C3144D3CB19E}" type="sibTrans" cxnId="{267C0E52-6E23-8042-A748-1881DC64091A}">
      <dgm:prSet/>
      <dgm:spPr/>
      <dgm:t>
        <a:bodyPr/>
        <a:lstStyle/>
        <a:p>
          <a:endParaRPr lang="en-US"/>
        </a:p>
      </dgm:t>
    </dgm:pt>
    <dgm:pt modelId="{AF76C32B-354D-5749-97A4-FB86AF676462}">
      <dgm:prSet/>
      <dgm:spPr/>
      <dgm:t>
        <a:bodyPr/>
        <a:lstStyle/>
        <a:p>
          <a:r>
            <a:rPr lang="en-US" b="0" i="0" dirty="0"/>
            <a:t>Review sector and tech-transition context with your service partner</a:t>
          </a:r>
        </a:p>
      </dgm:t>
    </dgm:pt>
    <dgm:pt modelId="{911EDFE2-4697-FB4A-B665-4B5F8204D02B}" type="parTrans" cxnId="{25FD1FA3-C5E7-7D46-BA90-BC20CD70637E}">
      <dgm:prSet/>
      <dgm:spPr/>
      <dgm:t>
        <a:bodyPr/>
        <a:lstStyle/>
        <a:p>
          <a:endParaRPr lang="en-US" dirty="0"/>
        </a:p>
      </dgm:t>
    </dgm:pt>
    <dgm:pt modelId="{3FCA04E4-8B17-A647-9823-1795F22EF1EC}" type="sibTrans" cxnId="{25FD1FA3-C5E7-7D46-BA90-BC20CD70637E}">
      <dgm:prSet/>
      <dgm:spPr/>
      <dgm:t>
        <a:bodyPr/>
        <a:lstStyle/>
        <a:p>
          <a:endParaRPr lang="en-US"/>
        </a:p>
      </dgm:t>
    </dgm:pt>
    <dgm:pt modelId="{3D046879-DB03-1A43-B426-333C4845E09D}">
      <dgm:prSet/>
      <dgm:spPr/>
      <dgm:t>
        <a:bodyPr/>
        <a:lstStyle/>
        <a:p>
          <a:r>
            <a:rPr lang="en-US" b="0" i="0" dirty="0"/>
            <a:t>Implement continuous monitoring for walk-ins and high-risk cases</a:t>
          </a:r>
        </a:p>
      </dgm:t>
    </dgm:pt>
    <dgm:pt modelId="{C2B2DF66-A056-A74D-8807-01DC9232F509}" type="parTrans" cxnId="{11C17C16-99F5-8743-8F62-2157594D9D76}">
      <dgm:prSet/>
      <dgm:spPr/>
      <dgm:t>
        <a:bodyPr/>
        <a:lstStyle/>
        <a:p>
          <a:endParaRPr lang="en-US" dirty="0"/>
        </a:p>
      </dgm:t>
    </dgm:pt>
    <dgm:pt modelId="{8A4E6842-A935-094E-9631-47A9BF2F50C9}" type="sibTrans" cxnId="{11C17C16-99F5-8743-8F62-2157594D9D76}">
      <dgm:prSet/>
      <dgm:spPr/>
      <dgm:t>
        <a:bodyPr/>
        <a:lstStyle/>
        <a:p>
          <a:endParaRPr lang="en-US"/>
        </a:p>
      </dgm:t>
    </dgm:pt>
    <dgm:pt modelId="{73164999-519C-DB4F-8476-D0AF527011E6}" type="pres">
      <dgm:prSet presAssocID="{B2B5D55D-113F-4FA8-A12D-631118F5762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07A3ED9-0CF6-D241-8322-863E78EB0277}" type="pres">
      <dgm:prSet presAssocID="{9A4D1F9C-A8BE-45CC-95FB-34B85100F60E}" presName="root1" presStyleCnt="0"/>
      <dgm:spPr/>
    </dgm:pt>
    <dgm:pt modelId="{C7BC739F-410C-CA4B-935B-EBF6CB436E0E}" type="pres">
      <dgm:prSet presAssocID="{9A4D1F9C-A8BE-45CC-95FB-34B85100F60E}" presName="LevelOneTextNode" presStyleLbl="node0" presStyleIdx="0" presStyleCnt="1" custScaleX="145760">
        <dgm:presLayoutVars>
          <dgm:chPref val="3"/>
        </dgm:presLayoutVars>
      </dgm:prSet>
      <dgm:spPr/>
    </dgm:pt>
    <dgm:pt modelId="{AB8AC72B-C037-DC43-8439-543E1BBFDEB9}" type="pres">
      <dgm:prSet presAssocID="{9A4D1F9C-A8BE-45CC-95FB-34B85100F60E}" presName="level2hierChild" presStyleCnt="0"/>
      <dgm:spPr/>
    </dgm:pt>
    <dgm:pt modelId="{E1D0D715-6D12-B946-AE2D-F9669773B01F}" type="pres">
      <dgm:prSet presAssocID="{37BCE60B-C5C9-8B43-B818-BAB5A5171B11}" presName="conn2-1" presStyleLbl="parChTrans1D2" presStyleIdx="0" presStyleCnt="5"/>
      <dgm:spPr/>
    </dgm:pt>
    <dgm:pt modelId="{3AF1F3EA-6F0A-B54A-A1C4-70AC0FEF3E63}" type="pres">
      <dgm:prSet presAssocID="{37BCE60B-C5C9-8B43-B818-BAB5A5171B11}" presName="connTx" presStyleLbl="parChTrans1D2" presStyleIdx="0" presStyleCnt="5"/>
      <dgm:spPr/>
    </dgm:pt>
    <dgm:pt modelId="{50FDB258-2C71-D34B-9948-FA4984AE405F}" type="pres">
      <dgm:prSet presAssocID="{2C70542E-B93D-F349-A15E-1FA2C8D27AB4}" presName="root2" presStyleCnt="0"/>
      <dgm:spPr/>
    </dgm:pt>
    <dgm:pt modelId="{C82B2EAA-CCA9-6549-B762-D599375D115A}" type="pres">
      <dgm:prSet presAssocID="{2C70542E-B93D-F349-A15E-1FA2C8D27AB4}" presName="LevelTwoTextNode" presStyleLbl="node2" presStyleIdx="0" presStyleCnt="5">
        <dgm:presLayoutVars>
          <dgm:chPref val="3"/>
        </dgm:presLayoutVars>
      </dgm:prSet>
      <dgm:spPr/>
    </dgm:pt>
    <dgm:pt modelId="{161A4B2D-104C-4845-831B-FD04C6202593}" type="pres">
      <dgm:prSet presAssocID="{2C70542E-B93D-F349-A15E-1FA2C8D27AB4}" presName="level3hierChild" presStyleCnt="0"/>
      <dgm:spPr/>
    </dgm:pt>
    <dgm:pt modelId="{D95C292F-6EFC-7F4E-9990-778848718BAC}" type="pres">
      <dgm:prSet presAssocID="{56BA849C-7944-DA45-853A-E102CD9758CC}" presName="conn2-1" presStyleLbl="parChTrans1D2" presStyleIdx="1" presStyleCnt="5"/>
      <dgm:spPr/>
    </dgm:pt>
    <dgm:pt modelId="{FB5E7926-E465-8248-B54D-37B8A49E2040}" type="pres">
      <dgm:prSet presAssocID="{56BA849C-7944-DA45-853A-E102CD9758CC}" presName="connTx" presStyleLbl="parChTrans1D2" presStyleIdx="1" presStyleCnt="5"/>
      <dgm:spPr/>
    </dgm:pt>
    <dgm:pt modelId="{2188E02C-6224-364A-8F7B-5A5485E39C76}" type="pres">
      <dgm:prSet presAssocID="{8060F4B5-E289-B94D-9F73-6DC2AEA3D600}" presName="root2" presStyleCnt="0"/>
      <dgm:spPr/>
    </dgm:pt>
    <dgm:pt modelId="{03E264B1-5D78-6942-B495-BA29FB198BC0}" type="pres">
      <dgm:prSet presAssocID="{8060F4B5-E289-B94D-9F73-6DC2AEA3D600}" presName="LevelTwoTextNode" presStyleLbl="node2" presStyleIdx="1" presStyleCnt="5">
        <dgm:presLayoutVars>
          <dgm:chPref val="3"/>
        </dgm:presLayoutVars>
      </dgm:prSet>
      <dgm:spPr/>
    </dgm:pt>
    <dgm:pt modelId="{2926EF90-AE11-3648-9F9C-876DEB14C230}" type="pres">
      <dgm:prSet presAssocID="{8060F4B5-E289-B94D-9F73-6DC2AEA3D600}" presName="level3hierChild" presStyleCnt="0"/>
      <dgm:spPr/>
    </dgm:pt>
    <dgm:pt modelId="{5E27D379-4F6B-AA47-8E78-3A9768475002}" type="pres">
      <dgm:prSet presAssocID="{012EE9C1-3C3D-DE41-8388-3005E51CF4AE}" presName="conn2-1" presStyleLbl="parChTrans1D2" presStyleIdx="2" presStyleCnt="5"/>
      <dgm:spPr/>
    </dgm:pt>
    <dgm:pt modelId="{A0CC57C7-F867-414A-B937-FAE43DBD5424}" type="pres">
      <dgm:prSet presAssocID="{012EE9C1-3C3D-DE41-8388-3005E51CF4AE}" presName="connTx" presStyleLbl="parChTrans1D2" presStyleIdx="2" presStyleCnt="5"/>
      <dgm:spPr/>
    </dgm:pt>
    <dgm:pt modelId="{36237198-51DC-C546-83FF-8D2FF0B2E250}" type="pres">
      <dgm:prSet presAssocID="{0F63A4C4-EFEB-B144-A91C-9F53AF455B8E}" presName="root2" presStyleCnt="0"/>
      <dgm:spPr/>
    </dgm:pt>
    <dgm:pt modelId="{62203E85-2C95-9648-9D86-E9F470DAC52B}" type="pres">
      <dgm:prSet presAssocID="{0F63A4C4-EFEB-B144-A91C-9F53AF455B8E}" presName="LevelTwoTextNode" presStyleLbl="node2" presStyleIdx="2" presStyleCnt="5" custScaleX="112560" custScaleY="144109">
        <dgm:presLayoutVars>
          <dgm:chPref val="3"/>
        </dgm:presLayoutVars>
      </dgm:prSet>
      <dgm:spPr/>
    </dgm:pt>
    <dgm:pt modelId="{281CC0DC-CEEE-AD4C-9137-23E602B5BF1C}" type="pres">
      <dgm:prSet presAssocID="{0F63A4C4-EFEB-B144-A91C-9F53AF455B8E}" presName="level3hierChild" presStyleCnt="0"/>
      <dgm:spPr/>
    </dgm:pt>
    <dgm:pt modelId="{4A51246E-353B-D74C-9518-09EF682D8C11}" type="pres">
      <dgm:prSet presAssocID="{911EDFE2-4697-FB4A-B665-4B5F8204D02B}" presName="conn2-1" presStyleLbl="parChTrans1D2" presStyleIdx="3" presStyleCnt="5"/>
      <dgm:spPr/>
    </dgm:pt>
    <dgm:pt modelId="{DB7388C3-6DA0-FB46-A298-2ADC315B26A2}" type="pres">
      <dgm:prSet presAssocID="{911EDFE2-4697-FB4A-B665-4B5F8204D02B}" presName="connTx" presStyleLbl="parChTrans1D2" presStyleIdx="3" presStyleCnt="5"/>
      <dgm:spPr/>
    </dgm:pt>
    <dgm:pt modelId="{8F1395F4-E2B6-FA4E-A639-D61240056C32}" type="pres">
      <dgm:prSet presAssocID="{AF76C32B-354D-5749-97A4-FB86AF676462}" presName="root2" presStyleCnt="0"/>
      <dgm:spPr/>
    </dgm:pt>
    <dgm:pt modelId="{AB394C74-E1F4-FB43-9BED-A3E25687FA7D}" type="pres">
      <dgm:prSet presAssocID="{AF76C32B-354D-5749-97A4-FB86AF676462}" presName="LevelTwoTextNode" presStyleLbl="node2" presStyleIdx="3" presStyleCnt="5">
        <dgm:presLayoutVars>
          <dgm:chPref val="3"/>
        </dgm:presLayoutVars>
      </dgm:prSet>
      <dgm:spPr/>
    </dgm:pt>
    <dgm:pt modelId="{5E809842-1519-2842-B3DA-C193E1DDA9C2}" type="pres">
      <dgm:prSet presAssocID="{AF76C32B-354D-5749-97A4-FB86AF676462}" presName="level3hierChild" presStyleCnt="0"/>
      <dgm:spPr/>
    </dgm:pt>
    <dgm:pt modelId="{F563DA65-8EFD-354A-8A8C-8BBDAF0A6150}" type="pres">
      <dgm:prSet presAssocID="{C2B2DF66-A056-A74D-8807-01DC9232F509}" presName="conn2-1" presStyleLbl="parChTrans1D2" presStyleIdx="4" presStyleCnt="5"/>
      <dgm:spPr/>
    </dgm:pt>
    <dgm:pt modelId="{4EAE7F01-86F3-3944-AA3C-A40C0AF12077}" type="pres">
      <dgm:prSet presAssocID="{C2B2DF66-A056-A74D-8807-01DC9232F509}" presName="connTx" presStyleLbl="parChTrans1D2" presStyleIdx="4" presStyleCnt="5"/>
      <dgm:spPr/>
    </dgm:pt>
    <dgm:pt modelId="{57D5E0A6-1D0F-504E-928A-AA7F9CAFC12E}" type="pres">
      <dgm:prSet presAssocID="{3D046879-DB03-1A43-B426-333C4845E09D}" presName="root2" presStyleCnt="0"/>
      <dgm:spPr/>
    </dgm:pt>
    <dgm:pt modelId="{A39BD637-9499-5644-930F-2F199017842C}" type="pres">
      <dgm:prSet presAssocID="{3D046879-DB03-1A43-B426-333C4845E09D}" presName="LevelTwoTextNode" presStyleLbl="node2" presStyleIdx="4" presStyleCnt="5">
        <dgm:presLayoutVars>
          <dgm:chPref val="3"/>
        </dgm:presLayoutVars>
      </dgm:prSet>
      <dgm:spPr/>
    </dgm:pt>
    <dgm:pt modelId="{5869E3C0-BAF2-C643-9F6F-EBA5E29029F3}" type="pres">
      <dgm:prSet presAssocID="{3D046879-DB03-1A43-B426-333C4845E09D}" presName="level3hierChild" presStyleCnt="0"/>
      <dgm:spPr/>
    </dgm:pt>
  </dgm:ptLst>
  <dgm:cxnLst>
    <dgm:cxn modelId="{11C17C16-99F5-8743-8F62-2157594D9D76}" srcId="{9A4D1F9C-A8BE-45CC-95FB-34B85100F60E}" destId="{3D046879-DB03-1A43-B426-333C4845E09D}" srcOrd="4" destOrd="0" parTransId="{C2B2DF66-A056-A74D-8807-01DC9232F509}" sibTransId="{8A4E6842-A935-094E-9631-47A9BF2F50C9}"/>
    <dgm:cxn modelId="{7E4BA21F-71DA-EC49-AE4B-FCEB51C767A3}" type="presOf" srcId="{C2B2DF66-A056-A74D-8807-01DC9232F509}" destId="{4EAE7F01-86F3-3944-AA3C-A40C0AF12077}" srcOrd="1" destOrd="0" presId="urn:microsoft.com/office/officeart/2005/8/layout/hierarchy2"/>
    <dgm:cxn modelId="{A6A0F020-1BB0-DD45-A22D-BCBB63E8E58B}" type="presOf" srcId="{012EE9C1-3C3D-DE41-8388-3005E51CF4AE}" destId="{5E27D379-4F6B-AA47-8E78-3A9768475002}" srcOrd="0" destOrd="0" presId="urn:microsoft.com/office/officeart/2005/8/layout/hierarchy2"/>
    <dgm:cxn modelId="{AE9E623D-4C37-8E48-8244-741E964B1F4E}" srcId="{9A4D1F9C-A8BE-45CC-95FB-34B85100F60E}" destId="{2C70542E-B93D-F349-A15E-1FA2C8D27AB4}" srcOrd="0" destOrd="0" parTransId="{37BCE60B-C5C9-8B43-B818-BAB5A5171B11}" sibTransId="{4961A510-3E2E-3644-AF9B-23A62D8CD06D}"/>
    <dgm:cxn modelId="{8D59495C-AA9D-CC42-8F34-BE9B2CE15985}" srcId="{9A4D1F9C-A8BE-45CC-95FB-34B85100F60E}" destId="{8060F4B5-E289-B94D-9F73-6DC2AEA3D600}" srcOrd="1" destOrd="0" parTransId="{56BA849C-7944-DA45-853A-E102CD9758CC}" sibTransId="{EB776DB3-70D2-FA4A-A555-EDD1A2C71C42}"/>
    <dgm:cxn modelId="{BADE665E-2837-45F6-8AAB-DBB51776ACD1}" srcId="{B2B5D55D-113F-4FA8-A12D-631118F57626}" destId="{9A4D1F9C-A8BE-45CC-95FB-34B85100F60E}" srcOrd="0" destOrd="0" parTransId="{A8E68711-D2D9-4EA1-994A-982A8BFC3E4C}" sibTransId="{637B3DD8-CBFC-481B-9DC8-98CB2A282583}"/>
    <dgm:cxn modelId="{1BB20A64-D626-1F4D-ABFA-209F029480D0}" type="presOf" srcId="{911EDFE2-4697-FB4A-B665-4B5F8204D02B}" destId="{DB7388C3-6DA0-FB46-A298-2ADC315B26A2}" srcOrd="1" destOrd="0" presId="urn:microsoft.com/office/officeart/2005/8/layout/hierarchy2"/>
    <dgm:cxn modelId="{8B74FD45-AA34-844E-AAC2-7A4501A32655}" type="presOf" srcId="{2C70542E-B93D-F349-A15E-1FA2C8D27AB4}" destId="{C82B2EAA-CCA9-6549-B762-D599375D115A}" srcOrd="0" destOrd="0" presId="urn:microsoft.com/office/officeart/2005/8/layout/hierarchy2"/>
    <dgm:cxn modelId="{72A9C04C-87FF-C44B-9626-7542944F111B}" type="presOf" srcId="{B2B5D55D-113F-4FA8-A12D-631118F57626}" destId="{73164999-519C-DB4F-8476-D0AF527011E6}" srcOrd="0" destOrd="0" presId="urn:microsoft.com/office/officeart/2005/8/layout/hierarchy2"/>
    <dgm:cxn modelId="{0EEC4C51-C062-BF43-8A14-BAC8BF6FE754}" type="presOf" srcId="{37BCE60B-C5C9-8B43-B818-BAB5A5171B11}" destId="{3AF1F3EA-6F0A-B54A-A1C4-70AC0FEF3E63}" srcOrd="1" destOrd="0" presId="urn:microsoft.com/office/officeart/2005/8/layout/hierarchy2"/>
    <dgm:cxn modelId="{267C0E52-6E23-8042-A748-1881DC64091A}" srcId="{9A4D1F9C-A8BE-45CC-95FB-34B85100F60E}" destId="{0F63A4C4-EFEB-B144-A91C-9F53AF455B8E}" srcOrd="2" destOrd="0" parTransId="{012EE9C1-3C3D-DE41-8388-3005E51CF4AE}" sibTransId="{A4C067CF-D178-704F-AB80-C3144D3CB19E}"/>
    <dgm:cxn modelId="{07AE0553-AF34-CF4A-8DC7-254875579BF7}" type="presOf" srcId="{C2B2DF66-A056-A74D-8807-01DC9232F509}" destId="{F563DA65-8EFD-354A-8A8C-8BBDAF0A6150}" srcOrd="0" destOrd="0" presId="urn:microsoft.com/office/officeart/2005/8/layout/hierarchy2"/>
    <dgm:cxn modelId="{F9288C53-A521-A346-BBD2-A613FBB080C6}" type="presOf" srcId="{56BA849C-7944-DA45-853A-E102CD9758CC}" destId="{FB5E7926-E465-8248-B54D-37B8A49E2040}" srcOrd="1" destOrd="0" presId="urn:microsoft.com/office/officeart/2005/8/layout/hierarchy2"/>
    <dgm:cxn modelId="{80171756-9D65-0647-83C4-C915F328E3FD}" type="presOf" srcId="{37BCE60B-C5C9-8B43-B818-BAB5A5171B11}" destId="{E1D0D715-6D12-B946-AE2D-F9669773B01F}" srcOrd="0" destOrd="0" presId="urn:microsoft.com/office/officeart/2005/8/layout/hierarchy2"/>
    <dgm:cxn modelId="{C593FC56-B9A0-3741-918B-1A4124852063}" type="presOf" srcId="{8060F4B5-E289-B94D-9F73-6DC2AEA3D600}" destId="{03E264B1-5D78-6942-B495-BA29FB198BC0}" srcOrd="0" destOrd="0" presId="urn:microsoft.com/office/officeart/2005/8/layout/hierarchy2"/>
    <dgm:cxn modelId="{B85EEC58-000F-2043-B18D-49818743CAE9}" type="presOf" srcId="{3D046879-DB03-1A43-B426-333C4845E09D}" destId="{A39BD637-9499-5644-930F-2F199017842C}" srcOrd="0" destOrd="0" presId="urn:microsoft.com/office/officeart/2005/8/layout/hierarchy2"/>
    <dgm:cxn modelId="{EA2AE89A-82BA-4E43-8E6B-45876BABAF56}" type="presOf" srcId="{0F63A4C4-EFEB-B144-A91C-9F53AF455B8E}" destId="{62203E85-2C95-9648-9D86-E9F470DAC52B}" srcOrd="0" destOrd="0" presId="urn:microsoft.com/office/officeart/2005/8/layout/hierarchy2"/>
    <dgm:cxn modelId="{25FD1FA3-C5E7-7D46-BA90-BC20CD70637E}" srcId="{9A4D1F9C-A8BE-45CC-95FB-34B85100F60E}" destId="{AF76C32B-354D-5749-97A4-FB86AF676462}" srcOrd="3" destOrd="0" parTransId="{911EDFE2-4697-FB4A-B665-4B5F8204D02B}" sibTransId="{3FCA04E4-8B17-A647-9823-1795F22EF1EC}"/>
    <dgm:cxn modelId="{26DD6CAD-3972-FE47-BCD8-90A37B61A192}" type="presOf" srcId="{911EDFE2-4697-FB4A-B665-4B5F8204D02B}" destId="{4A51246E-353B-D74C-9518-09EF682D8C11}" srcOrd="0" destOrd="0" presId="urn:microsoft.com/office/officeart/2005/8/layout/hierarchy2"/>
    <dgm:cxn modelId="{250695C7-078F-7145-8DA1-D8AA8334FB3D}" type="presOf" srcId="{9A4D1F9C-A8BE-45CC-95FB-34B85100F60E}" destId="{C7BC739F-410C-CA4B-935B-EBF6CB436E0E}" srcOrd="0" destOrd="0" presId="urn:microsoft.com/office/officeart/2005/8/layout/hierarchy2"/>
    <dgm:cxn modelId="{1CA7C0C7-F136-C544-8531-99E737B7A196}" type="presOf" srcId="{56BA849C-7944-DA45-853A-E102CD9758CC}" destId="{D95C292F-6EFC-7F4E-9990-778848718BAC}" srcOrd="0" destOrd="0" presId="urn:microsoft.com/office/officeart/2005/8/layout/hierarchy2"/>
    <dgm:cxn modelId="{742AB9F8-F999-F941-BCC2-4708580F9736}" type="presOf" srcId="{012EE9C1-3C3D-DE41-8388-3005E51CF4AE}" destId="{A0CC57C7-F867-414A-B937-FAE43DBD5424}" srcOrd="1" destOrd="0" presId="urn:microsoft.com/office/officeart/2005/8/layout/hierarchy2"/>
    <dgm:cxn modelId="{E3A26EFC-2B76-FE44-AB08-35E5A59C4FCA}" type="presOf" srcId="{AF76C32B-354D-5749-97A4-FB86AF676462}" destId="{AB394C74-E1F4-FB43-9BED-A3E25687FA7D}" srcOrd="0" destOrd="0" presId="urn:microsoft.com/office/officeart/2005/8/layout/hierarchy2"/>
    <dgm:cxn modelId="{C3569D24-AEEB-9143-901E-31A479B1DD66}" type="presParOf" srcId="{73164999-519C-DB4F-8476-D0AF527011E6}" destId="{F07A3ED9-0CF6-D241-8322-863E78EB0277}" srcOrd="0" destOrd="0" presId="urn:microsoft.com/office/officeart/2005/8/layout/hierarchy2"/>
    <dgm:cxn modelId="{B424D89F-C58A-EC44-B39F-86E8F56218BF}" type="presParOf" srcId="{F07A3ED9-0CF6-D241-8322-863E78EB0277}" destId="{C7BC739F-410C-CA4B-935B-EBF6CB436E0E}" srcOrd="0" destOrd="0" presId="urn:microsoft.com/office/officeart/2005/8/layout/hierarchy2"/>
    <dgm:cxn modelId="{EEDC925D-EB14-1E4F-9244-A5B375F3165E}" type="presParOf" srcId="{F07A3ED9-0CF6-D241-8322-863E78EB0277}" destId="{AB8AC72B-C037-DC43-8439-543E1BBFDEB9}" srcOrd="1" destOrd="0" presId="urn:microsoft.com/office/officeart/2005/8/layout/hierarchy2"/>
    <dgm:cxn modelId="{3643EB21-3229-2548-8B11-A32CA2D4C08B}" type="presParOf" srcId="{AB8AC72B-C037-DC43-8439-543E1BBFDEB9}" destId="{E1D0D715-6D12-B946-AE2D-F9669773B01F}" srcOrd="0" destOrd="0" presId="urn:microsoft.com/office/officeart/2005/8/layout/hierarchy2"/>
    <dgm:cxn modelId="{EFFE4D6C-0299-864B-8FAC-BCA4921A43A3}" type="presParOf" srcId="{E1D0D715-6D12-B946-AE2D-F9669773B01F}" destId="{3AF1F3EA-6F0A-B54A-A1C4-70AC0FEF3E63}" srcOrd="0" destOrd="0" presId="urn:microsoft.com/office/officeart/2005/8/layout/hierarchy2"/>
    <dgm:cxn modelId="{1E80505E-B9D7-DD43-A76C-E891B8416B3F}" type="presParOf" srcId="{AB8AC72B-C037-DC43-8439-543E1BBFDEB9}" destId="{50FDB258-2C71-D34B-9948-FA4984AE405F}" srcOrd="1" destOrd="0" presId="urn:microsoft.com/office/officeart/2005/8/layout/hierarchy2"/>
    <dgm:cxn modelId="{3EE44308-D946-4B43-8FB5-C0E758B78D1D}" type="presParOf" srcId="{50FDB258-2C71-D34B-9948-FA4984AE405F}" destId="{C82B2EAA-CCA9-6549-B762-D599375D115A}" srcOrd="0" destOrd="0" presId="urn:microsoft.com/office/officeart/2005/8/layout/hierarchy2"/>
    <dgm:cxn modelId="{84CA1535-507C-724C-89A3-55A39A8CDBE6}" type="presParOf" srcId="{50FDB258-2C71-D34B-9948-FA4984AE405F}" destId="{161A4B2D-104C-4845-831B-FD04C6202593}" srcOrd="1" destOrd="0" presId="urn:microsoft.com/office/officeart/2005/8/layout/hierarchy2"/>
    <dgm:cxn modelId="{D46CB3E0-95A9-3344-AEE6-5542D1A3D5C1}" type="presParOf" srcId="{AB8AC72B-C037-DC43-8439-543E1BBFDEB9}" destId="{D95C292F-6EFC-7F4E-9990-778848718BAC}" srcOrd="2" destOrd="0" presId="urn:microsoft.com/office/officeart/2005/8/layout/hierarchy2"/>
    <dgm:cxn modelId="{E261E078-BADA-1845-B1F1-83C6EFFB8ABD}" type="presParOf" srcId="{D95C292F-6EFC-7F4E-9990-778848718BAC}" destId="{FB5E7926-E465-8248-B54D-37B8A49E2040}" srcOrd="0" destOrd="0" presId="urn:microsoft.com/office/officeart/2005/8/layout/hierarchy2"/>
    <dgm:cxn modelId="{CC9A14EB-36B1-304A-BC9D-C84D5E1C2F39}" type="presParOf" srcId="{AB8AC72B-C037-DC43-8439-543E1BBFDEB9}" destId="{2188E02C-6224-364A-8F7B-5A5485E39C76}" srcOrd="3" destOrd="0" presId="urn:microsoft.com/office/officeart/2005/8/layout/hierarchy2"/>
    <dgm:cxn modelId="{F3CC1706-7331-E345-B5F1-F5B325E04F93}" type="presParOf" srcId="{2188E02C-6224-364A-8F7B-5A5485E39C76}" destId="{03E264B1-5D78-6942-B495-BA29FB198BC0}" srcOrd="0" destOrd="0" presId="urn:microsoft.com/office/officeart/2005/8/layout/hierarchy2"/>
    <dgm:cxn modelId="{83590369-6CA1-3642-9B39-C5B13F100DE3}" type="presParOf" srcId="{2188E02C-6224-364A-8F7B-5A5485E39C76}" destId="{2926EF90-AE11-3648-9F9C-876DEB14C230}" srcOrd="1" destOrd="0" presId="urn:microsoft.com/office/officeart/2005/8/layout/hierarchy2"/>
    <dgm:cxn modelId="{DE9BACD1-2647-C747-B466-00A204B80674}" type="presParOf" srcId="{AB8AC72B-C037-DC43-8439-543E1BBFDEB9}" destId="{5E27D379-4F6B-AA47-8E78-3A9768475002}" srcOrd="4" destOrd="0" presId="urn:microsoft.com/office/officeart/2005/8/layout/hierarchy2"/>
    <dgm:cxn modelId="{FD8E2CDC-D84F-5C4A-80C4-627F9556EB9E}" type="presParOf" srcId="{5E27D379-4F6B-AA47-8E78-3A9768475002}" destId="{A0CC57C7-F867-414A-B937-FAE43DBD5424}" srcOrd="0" destOrd="0" presId="urn:microsoft.com/office/officeart/2005/8/layout/hierarchy2"/>
    <dgm:cxn modelId="{DC6CB282-A2DE-9D4F-B57F-DCA2D8E0168C}" type="presParOf" srcId="{AB8AC72B-C037-DC43-8439-543E1BBFDEB9}" destId="{36237198-51DC-C546-83FF-8D2FF0B2E250}" srcOrd="5" destOrd="0" presId="urn:microsoft.com/office/officeart/2005/8/layout/hierarchy2"/>
    <dgm:cxn modelId="{E036D2EC-1669-0045-8188-7DF639B5269D}" type="presParOf" srcId="{36237198-51DC-C546-83FF-8D2FF0B2E250}" destId="{62203E85-2C95-9648-9D86-E9F470DAC52B}" srcOrd="0" destOrd="0" presId="urn:microsoft.com/office/officeart/2005/8/layout/hierarchy2"/>
    <dgm:cxn modelId="{E557A293-8F97-634B-9843-F73F10D3F805}" type="presParOf" srcId="{36237198-51DC-C546-83FF-8D2FF0B2E250}" destId="{281CC0DC-CEEE-AD4C-9137-23E602B5BF1C}" srcOrd="1" destOrd="0" presId="urn:microsoft.com/office/officeart/2005/8/layout/hierarchy2"/>
    <dgm:cxn modelId="{74CD6120-88ED-8048-B972-674777D030A3}" type="presParOf" srcId="{AB8AC72B-C037-DC43-8439-543E1BBFDEB9}" destId="{4A51246E-353B-D74C-9518-09EF682D8C11}" srcOrd="6" destOrd="0" presId="urn:microsoft.com/office/officeart/2005/8/layout/hierarchy2"/>
    <dgm:cxn modelId="{122BDBDA-EE6A-3443-B044-411D4AC2B972}" type="presParOf" srcId="{4A51246E-353B-D74C-9518-09EF682D8C11}" destId="{DB7388C3-6DA0-FB46-A298-2ADC315B26A2}" srcOrd="0" destOrd="0" presId="urn:microsoft.com/office/officeart/2005/8/layout/hierarchy2"/>
    <dgm:cxn modelId="{6E860FA9-99F5-4540-BA3A-4BD06EC39019}" type="presParOf" srcId="{AB8AC72B-C037-DC43-8439-543E1BBFDEB9}" destId="{8F1395F4-E2B6-FA4E-A639-D61240056C32}" srcOrd="7" destOrd="0" presId="urn:microsoft.com/office/officeart/2005/8/layout/hierarchy2"/>
    <dgm:cxn modelId="{7C5798BE-CA91-4743-9ECD-B789F40B6833}" type="presParOf" srcId="{8F1395F4-E2B6-FA4E-A639-D61240056C32}" destId="{AB394C74-E1F4-FB43-9BED-A3E25687FA7D}" srcOrd="0" destOrd="0" presId="urn:microsoft.com/office/officeart/2005/8/layout/hierarchy2"/>
    <dgm:cxn modelId="{9C39B9DE-9FB9-6541-9553-3F1DDB43D78F}" type="presParOf" srcId="{8F1395F4-E2B6-FA4E-A639-D61240056C32}" destId="{5E809842-1519-2842-B3DA-C193E1DDA9C2}" srcOrd="1" destOrd="0" presId="urn:microsoft.com/office/officeart/2005/8/layout/hierarchy2"/>
    <dgm:cxn modelId="{37EE813D-EE41-3443-9689-AEC0560137BD}" type="presParOf" srcId="{AB8AC72B-C037-DC43-8439-543E1BBFDEB9}" destId="{F563DA65-8EFD-354A-8A8C-8BBDAF0A6150}" srcOrd="8" destOrd="0" presId="urn:microsoft.com/office/officeart/2005/8/layout/hierarchy2"/>
    <dgm:cxn modelId="{75B45D20-EA26-A04D-B131-A5D986AA55EC}" type="presParOf" srcId="{F563DA65-8EFD-354A-8A8C-8BBDAF0A6150}" destId="{4EAE7F01-86F3-3944-AA3C-A40C0AF12077}" srcOrd="0" destOrd="0" presId="urn:microsoft.com/office/officeart/2005/8/layout/hierarchy2"/>
    <dgm:cxn modelId="{8E522A90-6DC9-B941-A0DC-4088A8B5F299}" type="presParOf" srcId="{AB8AC72B-C037-DC43-8439-543E1BBFDEB9}" destId="{57D5E0A6-1D0F-504E-928A-AA7F9CAFC12E}" srcOrd="9" destOrd="0" presId="urn:microsoft.com/office/officeart/2005/8/layout/hierarchy2"/>
    <dgm:cxn modelId="{3EBB50C4-474B-D440-99A8-36A67304E0BF}" type="presParOf" srcId="{57D5E0A6-1D0F-504E-928A-AA7F9CAFC12E}" destId="{A39BD637-9499-5644-930F-2F199017842C}" srcOrd="0" destOrd="0" presId="urn:microsoft.com/office/officeart/2005/8/layout/hierarchy2"/>
    <dgm:cxn modelId="{1422B475-DBC9-FA4B-AE59-623314DA69AE}" type="presParOf" srcId="{57D5E0A6-1D0F-504E-928A-AA7F9CAFC12E}" destId="{5869E3C0-BAF2-C643-9F6F-EBA5E29029F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B5D55D-113F-4FA8-A12D-631118F57626}" type="doc">
      <dgm:prSet loTypeId="urn:microsoft.com/office/officeart/2005/8/layout/hierarchy2" loCatId="hierarchy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C70542E-B93D-F349-A15E-1FA2C8D27AB4}">
      <dgm:prSet custT="1"/>
      <dgm:spPr/>
      <dgm:t>
        <a:bodyPr/>
        <a:lstStyle/>
        <a:p>
          <a:r>
            <a:rPr lang="en-US" sz="1400" dirty="0"/>
            <a:t>Efficiency First, ENERGY STAR keeps paying</a:t>
          </a:r>
        </a:p>
      </dgm:t>
    </dgm:pt>
    <dgm:pt modelId="{37BCE60B-C5C9-8B43-B818-BAB5A5171B11}" type="parTrans" cxnId="{AE9E623D-4C37-8E48-8244-741E964B1F4E}">
      <dgm:prSet/>
      <dgm:spPr/>
      <dgm:t>
        <a:bodyPr/>
        <a:lstStyle/>
        <a:p>
          <a:endParaRPr lang="en-US"/>
        </a:p>
      </dgm:t>
    </dgm:pt>
    <dgm:pt modelId="{4961A510-3E2E-3644-AF9B-23A62D8CD06D}" type="sibTrans" cxnId="{AE9E623D-4C37-8E48-8244-741E964B1F4E}">
      <dgm:prSet/>
      <dgm:spPr/>
      <dgm:t>
        <a:bodyPr/>
        <a:lstStyle/>
        <a:p>
          <a:endParaRPr lang="en-US"/>
        </a:p>
      </dgm:t>
    </dgm:pt>
    <dgm:pt modelId="{8060F4B5-E289-B94D-9F73-6DC2AEA3D60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0" i="0" dirty="0"/>
            <a:t>Models in categories such as fryers, ovens, steamers, dishwashers, griddles, hot holding units, refrigerators/freezers, and ice machines deliver meaningful utility savings, often in double-digit percentages, depending on the category and duty cycle.</a:t>
          </a:r>
        </a:p>
      </dgm:t>
    </dgm:pt>
    <dgm:pt modelId="{56BA849C-7944-DA45-853A-E102CD9758CC}" type="parTrans" cxnId="{8D59495C-AA9D-CC42-8F34-BE9B2CE15985}">
      <dgm:prSet/>
      <dgm:spPr/>
      <dgm:t>
        <a:bodyPr/>
        <a:lstStyle/>
        <a:p>
          <a:endParaRPr lang="en-US" dirty="0"/>
        </a:p>
      </dgm:t>
    </dgm:pt>
    <dgm:pt modelId="{EB776DB3-70D2-FA4A-A555-EDD1A2C71C42}" type="sibTrans" cxnId="{8D59495C-AA9D-CC42-8F34-BE9B2CE15985}">
      <dgm:prSet/>
      <dgm:spPr/>
      <dgm:t>
        <a:bodyPr/>
        <a:lstStyle/>
        <a:p>
          <a:endParaRPr lang="en-US"/>
        </a:p>
      </dgm:t>
    </dgm:pt>
    <dgm:pt modelId="{0F63A4C4-EFEB-B144-A91C-9F53AF455B8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The ENERGY STAR Commercial Food Service portal consolidates specs, calculators, and qualifying product lists</a:t>
          </a:r>
        </a:p>
      </dgm:t>
    </dgm:pt>
    <dgm:pt modelId="{012EE9C1-3C3D-DE41-8388-3005E51CF4AE}" type="parTrans" cxnId="{267C0E52-6E23-8042-A748-1881DC64091A}">
      <dgm:prSet/>
      <dgm:spPr/>
      <dgm:t>
        <a:bodyPr/>
        <a:lstStyle/>
        <a:p>
          <a:endParaRPr lang="en-US" dirty="0"/>
        </a:p>
      </dgm:t>
    </dgm:pt>
    <dgm:pt modelId="{A4C067CF-D178-704F-AB80-C3144D3CB19E}" type="sibTrans" cxnId="{267C0E52-6E23-8042-A748-1881DC64091A}">
      <dgm:prSet/>
      <dgm:spPr/>
      <dgm:t>
        <a:bodyPr/>
        <a:lstStyle/>
        <a:p>
          <a:endParaRPr lang="en-US"/>
        </a:p>
      </dgm:t>
    </dgm:pt>
    <dgm:pt modelId="{100A34D5-E099-F446-B00B-23DF700E5FEB}" type="pres">
      <dgm:prSet presAssocID="{B2B5D55D-113F-4FA8-A12D-631118F5762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67D886D-1555-4842-9FF4-26E10BA6EE56}" type="pres">
      <dgm:prSet presAssocID="{2C70542E-B93D-F349-A15E-1FA2C8D27AB4}" presName="root1" presStyleCnt="0"/>
      <dgm:spPr/>
    </dgm:pt>
    <dgm:pt modelId="{A98B26E9-ECED-E045-B54F-FB9D42F551FF}" type="pres">
      <dgm:prSet presAssocID="{2C70542E-B93D-F349-A15E-1FA2C8D27AB4}" presName="LevelOneTextNode" presStyleLbl="node0" presStyleIdx="0" presStyleCnt="1">
        <dgm:presLayoutVars>
          <dgm:chPref val="3"/>
        </dgm:presLayoutVars>
      </dgm:prSet>
      <dgm:spPr/>
    </dgm:pt>
    <dgm:pt modelId="{F31C0925-71B5-0643-9ED1-088DC6BB2E8A}" type="pres">
      <dgm:prSet presAssocID="{2C70542E-B93D-F349-A15E-1FA2C8D27AB4}" presName="level2hierChild" presStyleCnt="0"/>
      <dgm:spPr/>
    </dgm:pt>
    <dgm:pt modelId="{81E7810B-96FA-DE44-9BF6-67B6E6A9C212}" type="pres">
      <dgm:prSet presAssocID="{56BA849C-7944-DA45-853A-E102CD9758CC}" presName="conn2-1" presStyleLbl="parChTrans1D2" presStyleIdx="0" presStyleCnt="2"/>
      <dgm:spPr/>
    </dgm:pt>
    <dgm:pt modelId="{DEEC0496-E1B5-4C4E-818D-A70133280638}" type="pres">
      <dgm:prSet presAssocID="{56BA849C-7944-DA45-853A-E102CD9758CC}" presName="connTx" presStyleLbl="parChTrans1D2" presStyleIdx="0" presStyleCnt="2"/>
      <dgm:spPr/>
    </dgm:pt>
    <dgm:pt modelId="{7B16E59A-85B8-F34D-88F5-8CFD95D9FC54}" type="pres">
      <dgm:prSet presAssocID="{8060F4B5-E289-B94D-9F73-6DC2AEA3D600}" presName="root2" presStyleCnt="0"/>
      <dgm:spPr/>
    </dgm:pt>
    <dgm:pt modelId="{CAD76072-6B92-7D43-B163-466AFECE18DD}" type="pres">
      <dgm:prSet presAssocID="{8060F4B5-E289-B94D-9F73-6DC2AEA3D600}" presName="LevelTwoTextNode" presStyleLbl="node2" presStyleIdx="0" presStyleCnt="2" custScaleX="123733" custScaleY="164568">
        <dgm:presLayoutVars>
          <dgm:chPref val="3"/>
        </dgm:presLayoutVars>
      </dgm:prSet>
      <dgm:spPr/>
    </dgm:pt>
    <dgm:pt modelId="{74C25AC7-18FC-2346-A6CF-1D409F706380}" type="pres">
      <dgm:prSet presAssocID="{8060F4B5-E289-B94D-9F73-6DC2AEA3D600}" presName="level3hierChild" presStyleCnt="0"/>
      <dgm:spPr/>
    </dgm:pt>
    <dgm:pt modelId="{01CD1D22-3E28-9B4F-B7D7-71430D3CE404}" type="pres">
      <dgm:prSet presAssocID="{012EE9C1-3C3D-DE41-8388-3005E51CF4AE}" presName="conn2-1" presStyleLbl="parChTrans1D2" presStyleIdx="1" presStyleCnt="2"/>
      <dgm:spPr/>
    </dgm:pt>
    <dgm:pt modelId="{7440117A-3C2C-C04F-9DA1-A728AB0A5B7D}" type="pres">
      <dgm:prSet presAssocID="{012EE9C1-3C3D-DE41-8388-3005E51CF4AE}" presName="connTx" presStyleLbl="parChTrans1D2" presStyleIdx="1" presStyleCnt="2"/>
      <dgm:spPr/>
    </dgm:pt>
    <dgm:pt modelId="{147CA651-9218-0A42-A6B3-C107A7BE1BA5}" type="pres">
      <dgm:prSet presAssocID="{0F63A4C4-EFEB-B144-A91C-9F53AF455B8E}" presName="root2" presStyleCnt="0"/>
      <dgm:spPr/>
    </dgm:pt>
    <dgm:pt modelId="{DE2A1AF4-5A70-8F45-B0AE-CEE85EFA0416}" type="pres">
      <dgm:prSet presAssocID="{0F63A4C4-EFEB-B144-A91C-9F53AF455B8E}" presName="LevelTwoTextNode" presStyleLbl="node2" presStyleIdx="1" presStyleCnt="2">
        <dgm:presLayoutVars>
          <dgm:chPref val="3"/>
        </dgm:presLayoutVars>
      </dgm:prSet>
      <dgm:spPr/>
    </dgm:pt>
    <dgm:pt modelId="{19E70BEB-000F-A547-B9A0-B34DD091D95C}" type="pres">
      <dgm:prSet presAssocID="{0F63A4C4-EFEB-B144-A91C-9F53AF455B8E}" presName="level3hierChild" presStyleCnt="0"/>
      <dgm:spPr/>
    </dgm:pt>
  </dgm:ptLst>
  <dgm:cxnLst>
    <dgm:cxn modelId="{AE9E623D-4C37-8E48-8244-741E964B1F4E}" srcId="{B2B5D55D-113F-4FA8-A12D-631118F57626}" destId="{2C70542E-B93D-F349-A15E-1FA2C8D27AB4}" srcOrd="0" destOrd="0" parTransId="{37BCE60B-C5C9-8B43-B818-BAB5A5171B11}" sibTransId="{4961A510-3E2E-3644-AF9B-23A62D8CD06D}"/>
    <dgm:cxn modelId="{BFCB083F-E52B-8E45-8FDE-B61F547B84D6}" type="presOf" srcId="{56BA849C-7944-DA45-853A-E102CD9758CC}" destId="{81E7810B-96FA-DE44-9BF6-67B6E6A9C212}" srcOrd="0" destOrd="0" presId="urn:microsoft.com/office/officeart/2005/8/layout/hierarchy2"/>
    <dgm:cxn modelId="{8D59495C-AA9D-CC42-8F34-BE9B2CE15985}" srcId="{2C70542E-B93D-F349-A15E-1FA2C8D27AB4}" destId="{8060F4B5-E289-B94D-9F73-6DC2AEA3D600}" srcOrd="0" destOrd="0" parTransId="{56BA849C-7944-DA45-853A-E102CD9758CC}" sibTransId="{EB776DB3-70D2-FA4A-A555-EDD1A2C71C42}"/>
    <dgm:cxn modelId="{9CC47E61-8FD5-374E-B032-E867422D1D87}" type="presOf" srcId="{0F63A4C4-EFEB-B144-A91C-9F53AF455B8E}" destId="{DE2A1AF4-5A70-8F45-B0AE-CEE85EFA0416}" srcOrd="0" destOrd="0" presId="urn:microsoft.com/office/officeart/2005/8/layout/hierarchy2"/>
    <dgm:cxn modelId="{35B7026B-2BB5-AC40-A897-BF28AC21D55C}" type="presOf" srcId="{56BA849C-7944-DA45-853A-E102CD9758CC}" destId="{DEEC0496-E1B5-4C4E-818D-A70133280638}" srcOrd="1" destOrd="0" presId="urn:microsoft.com/office/officeart/2005/8/layout/hierarchy2"/>
    <dgm:cxn modelId="{4CC3C950-DAC4-4C41-B16D-DFBA170DF9CB}" type="presOf" srcId="{012EE9C1-3C3D-DE41-8388-3005E51CF4AE}" destId="{01CD1D22-3E28-9B4F-B7D7-71430D3CE404}" srcOrd="0" destOrd="0" presId="urn:microsoft.com/office/officeart/2005/8/layout/hierarchy2"/>
    <dgm:cxn modelId="{267C0E52-6E23-8042-A748-1881DC64091A}" srcId="{2C70542E-B93D-F349-A15E-1FA2C8D27AB4}" destId="{0F63A4C4-EFEB-B144-A91C-9F53AF455B8E}" srcOrd="1" destOrd="0" parTransId="{012EE9C1-3C3D-DE41-8388-3005E51CF4AE}" sibTransId="{A4C067CF-D178-704F-AB80-C3144D3CB19E}"/>
    <dgm:cxn modelId="{715A2F76-DA79-5742-BEC9-22212FC82B77}" type="presOf" srcId="{B2B5D55D-113F-4FA8-A12D-631118F57626}" destId="{100A34D5-E099-F446-B00B-23DF700E5FEB}" srcOrd="0" destOrd="0" presId="urn:microsoft.com/office/officeart/2005/8/layout/hierarchy2"/>
    <dgm:cxn modelId="{365B95D0-9825-6246-BDB4-F4878F5C8A32}" type="presOf" srcId="{2C70542E-B93D-F349-A15E-1FA2C8D27AB4}" destId="{A98B26E9-ECED-E045-B54F-FB9D42F551FF}" srcOrd="0" destOrd="0" presId="urn:microsoft.com/office/officeart/2005/8/layout/hierarchy2"/>
    <dgm:cxn modelId="{C7462BE8-C90C-5A40-8558-15BE4E3F4ACF}" type="presOf" srcId="{012EE9C1-3C3D-DE41-8388-3005E51CF4AE}" destId="{7440117A-3C2C-C04F-9DA1-A728AB0A5B7D}" srcOrd="1" destOrd="0" presId="urn:microsoft.com/office/officeart/2005/8/layout/hierarchy2"/>
    <dgm:cxn modelId="{277672FF-23D4-6242-A85E-C7B81A61147D}" type="presOf" srcId="{8060F4B5-E289-B94D-9F73-6DC2AEA3D600}" destId="{CAD76072-6B92-7D43-B163-466AFECE18DD}" srcOrd="0" destOrd="0" presId="urn:microsoft.com/office/officeart/2005/8/layout/hierarchy2"/>
    <dgm:cxn modelId="{1CFBB171-7C84-E643-8FFC-DD4C71ED1F72}" type="presParOf" srcId="{100A34D5-E099-F446-B00B-23DF700E5FEB}" destId="{567D886D-1555-4842-9FF4-26E10BA6EE56}" srcOrd="0" destOrd="0" presId="urn:microsoft.com/office/officeart/2005/8/layout/hierarchy2"/>
    <dgm:cxn modelId="{5DFEDD72-87E1-0F42-B3EE-669B17AF7724}" type="presParOf" srcId="{567D886D-1555-4842-9FF4-26E10BA6EE56}" destId="{A98B26E9-ECED-E045-B54F-FB9D42F551FF}" srcOrd="0" destOrd="0" presId="urn:microsoft.com/office/officeart/2005/8/layout/hierarchy2"/>
    <dgm:cxn modelId="{84C94457-C1B0-4746-9BDF-286C70C873DF}" type="presParOf" srcId="{567D886D-1555-4842-9FF4-26E10BA6EE56}" destId="{F31C0925-71B5-0643-9ED1-088DC6BB2E8A}" srcOrd="1" destOrd="0" presId="urn:microsoft.com/office/officeart/2005/8/layout/hierarchy2"/>
    <dgm:cxn modelId="{6E9B5D46-FFD7-6A4E-9E4C-78535DF0526E}" type="presParOf" srcId="{F31C0925-71B5-0643-9ED1-088DC6BB2E8A}" destId="{81E7810B-96FA-DE44-9BF6-67B6E6A9C212}" srcOrd="0" destOrd="0" presId="urn:microsoft.com/office/officeart/2005/8/layout/hierarchy2"/>
    <dgm:cxn modelId="{AFDA9D94-5B94-CC42-B5D9-F009B56AC72A}" type="presParOf" srcId="{81E7810B-96FA-DE44-9BF6-67B6E6A9C212}" destId="{DEEC0496-E1B5-4C4E-818D-A70133280638}" srcOrd="0" destOrd="0" presId="urn:microsoft.com/office/officeart/2005/8/layout/hierarchy2"/>
    <dgm:cxn modelId="{3E19A53B-1D4F-B746-AF6F-2ED5A8473B72}" type="presParOf" srcId="{F31C0925-71B5-0643-9ED1-088DC6BB2E8A}" destId="{7B16E59A-85B8-F34D-88F5-8CFD95D9FC54}" srcOrd="1" destOrd="0" presId="urn:microsoft.com/office/officeart/2005/8/layout/hierarchy2"/>
    <dgm:cxn modelId="{A2A31677-E5AD-4C4B-ADFB-B62E76A22B36}" type="presParOf" srcId="{7B16E59A-85B8-F34D-88F5-8CFD95D9FC54}" destId="{CAD76072-6B92-7D43-B163-466AFECE18DD}" srcOrd="0" destOrd="0" presId="urn:microsoft.com/office/officeart/2005/8/layout/hierarchy2"/>
    <dgm:cxn modelId="{80CD8CAD-41BF-5549-A83B-20E09DD75C31}" type="presParOf" srcId="{7B16E59A-85B8-F34D-88F5-8CFD95D9FC54}" destId="{74C25AC7-18FC-2346-A6CF-1D409F706380}" srcOrd="1" destOrd="0" presId="urn:microsoft.com/office/officeart/2005/8/layout/hierarchy2"/>
    <dgm:cxn modelId="{AC9C7340-6487-9A4B-8E39-42F634B8577B}" type="presParOf" srcId="{F31C0925-71B5-0643-9ED1-088DC6BB2E8A}" destId="{01CD1D22-3E28-9B4F-B7D7-71430D3CE404}" srcOrd="2" destOrd="0" presId="urn:microsoft.com/office/officeart/2005/8/layout/hierarchy2"/>
    <dgm:cxn modelId="{5BC47048-B4D0-DE42-8E11-AC49D2FE436F}" type="presParOf" srcId="{01CD1D22-3E28-9B4F-B7D7-71430D3CE404}" destId="{7440117A-3C2C-C04F-9DA1-A728AB0A5B7D}" srcOrd="0" destOrd="0" presId="urn:microsoft.com/office/officeart/2005/8/layout/hierarchy2"/>
    <dgm:cxn modelId="{206DF0AB-0BEF-C943-853B-DC36368E2ABA}" type="presParOf" srcId="{F31C0925-71B5-0643-9ED1-088DC6BB2E8A}" destId="{147CA651-9218-0A42-A6B3-C107A7BE1BA5}" srcOrd="3" destOrd="0" presId="urn:microsoft.com/office/officeart/2005/8/layout/hierarchy2"/>
    <dgm:cxn modelId="{DDD67448-D070-414B-8FA6-09AE42CBD6FE}" type="presParOf" srcId="{147CA651-9218-0A42-A6B3-C107A7BE1BA5}" destId="{DE2A1AF4-5A70-8F45-B0AE-CEE85EFA0416}" srcOrd="0" destOrd="0" presId="urn:microsoft.com/office/officeart/2005/8/layout/hierarchy2"/>
    <dgm:cxn modelId="{EDDF58DA-8EB1-5649-8D86-D19E3E26606F}" type="presParOf" srcId="{147CA651-9218-0A42-A6B3-C107A7BE1BA5}" destId="{19E70BEB-000F-A547-B9A0-B34DD091D95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B5D55D-113F-4FA8-A12D-631118F57626}" type="doc">
      <dgm:prSet loTypeId="urn:microsoft.com/office/officeart/2005/8/layout/hierarchy2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C70542E-B93D-F349-A15E-1FA2C8D27AB4}">
      <dgm:prSet custT="1"/>
      <dgm:spPr/>
      <dgm:t>
        <a:bodyPr/>
        <a:lstStyle/>
        <a:p>
          <a:r>
            <a:rPr lang="en-US" sz="1400" dirty="0"/>
            <a:t>Ventless &amp; Flexible Cooking Widen Site Options</a:t>
          </a:r>
        </a:p>
      </dgm:t>
    </dgm:pt>
    <dgm:pt modelId="{37BCE60B-C5C9-8B43-B818-BAB5A5171B11}" type="parTrans" cxnId="{AE9E623D-4C37-8E48-8244-741E964B1F4E}">
      <dgm:prSet/>
      <dgm:spPr/>
      <dgm:t>
        <a:bodyPr/>
        <a:lstStyle/>
        <a:p>
          <a:endParaRPr lang="en-US"/>
        </a:p>
      </dgm:t>
    </dgm:pt>
    <dgm:pt modelId="{4961A510-3E2E-3644-AF9B-23A62D8CD06D}" type="sibTrans" cxnId="{AE9E623D-4C37-8E48-8244-741E964B1F4E}">
      <dgm:prSet/>
      <dgm:spPr/>
      <dgm:t>
        <a:bodyPr/>
        <a:lstStyle/>
        <a:p>
          <a:endParaRPr lang="en-US"/>
        </a:p>
      </dgm:t>
    </dgm:pt>
    <dgm:pt modelId="{8060F4B5-E289-B94D-9F73-6DC2AEA3D600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“Ventless” speed/combi solutions can unlock tough sites, kiosks, or menu extensions but ventless isn’t hoodless in every case</a:t>
          </a:r>
        </a:p>
      </dgm:t>
    </dgm:pt>
    <dgm:pt modelId="{56BA849C-7944-DA45-853A-E102CD9758CC}" type="parTrans" cxnId="{8D59495C-AA9D-CC42-8F34-BE9B2CE15985}">
      <dgm:prSet/>
      <dgm:spPr/>
      <dgm:t>
        <a:bodyPr/>
        <a:lstStyle/>
        <a:p>
          <a:endParaRPr lang="en-US" dirty="0"/>
        </a:p>
      </dgm:t>
    </dgm:pt>
    <dgm:pt modelId="{EB776DB3-70D2-FA4A-A555-EDD1A2C71C42}" type="sibTrans" cxnId="{8D59495C-AA9D-CC42-8F34-BE9B2CE15985}">
      <dgm:prSet/>
      <dgm:spPr/>
      <dgm:t>
        <a:bodyPr/>
        <a:lstStyle/>
        <a:p>
          <a:endParaRPr lang="en-US"/>
        </a:p>
      </dgm:t>
    </dgm:pt>
    <dgm:pt modelId="{0F63A4C4-EFEB-B144-A91C-9F53AF455B8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Coordinate with your AHJ and verify listings (e.g., UL 710B for recirculating systems) and menu limitations, especially for grease-laden vapors</a:t>
          </a:r>
        </a:p>
      </dgm:t>
    </dgm:pt>
    <dgm:pt modelId="{012EE9C1-3C3D-DE41-8388-3005E51CF4AE}" type="parTrans" cxnId="{267C0E52-6E23-8042-A748-1881DC64091A}">
      <dgm:prSet/>
      <dgm:spPr/>
      <dgm:t>
        <a:bodyPr/>
        <a:lstStyle/>
        <a:p>
          <a:endParaRPr lang="en-US" dirty="0"/>
        </a:p>
      </dgm:t>
    </dgm:pt>
    <dgm:pt modelId="{A4C067CF-D178-704F-AB80-C3144D3CB19E}" type="sibTrans" cxnId="{267C0E52-6E23-8042-A748-1881DC64091A}">
      <dgm:prSet/>
      <dgm:spPr/>
      <dgm:t>
        <a:bodyPr/>
        <a:lstStyle/>
        <a:p>
          <a:endParaRPr lang="en-US"/>
        </a:p>
      </dgm:t>
    </dgm:pt>
    <dgm:pt modelId="{5B39389F-E00A-3D42-A5A3-2C54E697A936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Confirm UL listing and any protein restrictions in the submittal</a:t>
          </a:r>
        </a:p>
      </dgm:t>
    </dgm:pt>
    <dgm:pt modelId="{9480A7B7-0238-494D-B134-D152340A40D0}" type="parTrans" cxnId="{1FCAAA25-14F7-6C4B-B9DE-A061FA1FD6AD}">
      <dgm:prSet/>
      <dgm:spPr/>
      <dgm:t>
        <a:bodyPr/>
        <a:lstStyle/>
        <a:p>
          <a:endParaRPr lang="en-US" dirty="0"/>
        </a:p>
      </dgm:t>
    </dgm:pt>
    <dgm:pt modelId="{216DE027-25FB-C94B-8CB6-AD6E585DE320}" type="sibTrans" cxnId="{1FCAAA25-14F7-6C4B-B9DE-A061FA1FD6AD}">
      <dgm:prSet/>
      <dgm:spPr/>
      <dgm:t>
        <a:bodyPr/>
        <a:lstStyle/>
        <a:p>
          <a:endParaRPr lang="en-US"/>
        </a:p>
      </dgm:t>
    </dgm:pt>
    <dgm:pt modelId="{BD56929B-352D-DD46-9774-5B77CB2E4F6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Document cleaning intervals and filter maintenance to maintain the listing</a:t>
          </a:r>
        </a:p>
      </dgm:t>
    </dgm:pt>
    <dgm:pt modelId="{4A3626CB-BD91-1246-A900-4A6C9350B3D8}" type="parTrans" cxnId="{4A32ACF5-A4AC-2744-A351-BDA4D20C2310}">
      <dgm:prSet/>
      <dgm:spPr/>
      <dgm:t>
        <a:bodyPr/>
        <a:lstStyle/>
        <a:p>
          <a:endParaRPr lang="en-US" dirty="0"/>
        </a:p>
      </dgm:t>
    </dgm:pt>
    <dgm:pt modelId="{176DACFE-83C2-3D4A-9ACC-8A1689A68126}" type="sibTrans" cxnId="{4A32ACF5-A4AC-2744-A351-BDA4D20C2310}">
      <dgm:prSet/>
      <dgm:spPr/>
      <dgm:t>
        <a:bodyPr/>
        <a:lstStyle/>
        <a:p>
          <a:endParaRPr lang="en-US"/>
        </a:p>
      </dgm:t>
    </dgm:pt>
    <dgm:pt modelId="{AA674739-BEB7-4644-BDE5-BFCB9A9A189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Align with NFPA 96 (2024) and local code adoption; keep inspection records tidy
.</a:t>
          </a:r>
        </a:p>
      </dgm:t>
    </dgm:pt>
    <dgm:pt modelId="{3B8CA2C5-4D09-604D-94D8-B481CCB893DB}" type="parTrans" cxnId="{4B195B45-43AD-0D46-B3AD-4F52B7035CEF}">
      <dgm:prSet/>
      <dgm:spPr/>
      <dgm:t>
        <a:bodyPr/>
        <a:lstStyle/>
        <a:p>
          <a:endParaRPr lang="en-US" dirty="0"/>
        </a:p>
      </dgm:t>
    </dgm:pt>
    <dgm:pt modelId="{97DD2D15-8AD8-504D-8C71-1C7AAE821766}" type="sibTrans" cxnId="{4B195B45-43AD-0D46-B3AD-4F52B7035CEF}">
      <dgm:prSet/>
      <dgm:spPr/>
      <dgm:t>
        <a:bodyPr/>
        <a:lstStyle/>
        <a:p>
          <a:endParaRPr lang="en-US"/>
        </a:p>
      </dgm:t>
    </dgm:pt>
    <dgm:pt modelId="{3301B8B4-CDB8-644C-8049-624E187064F2}" type="pres">
      <dgm:prSet presAssocID="{B2B5D55D-113F-4FA8-A12D-631118F5762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847E8D5-FD3F-BF46-B9B4-5A66DF0BFD8E}" type="pres">
      <dgm:prSet presAssocID="{2C70542E-B93D-F349-A15E-1FA2C8D27AB4}" presName="root1" presStyleCnt="0"/>
      <dgm:spPr/>
    </dgm:pt>
    <dgm:pt modelId="{5960F8C3-DDD6-0140-9F84-C6696962D998}" type="pres">
      <dgm:prSet presAssocID="{2C70542E-B93D-F349-A15E-1FA2C8D27AB4}" presName="LevelOneTextNode" presStyleLbl="node0" presStyleIdx="0" presStyleCnt="1">
        <dgm:presLayoutVars>
          <dgm:chPref val="3"/>
        </dgm:presLayoutVars>
      </dgm:prSet>
      <dgm:spPr/>
    </dgm:pt>
    <dgm:pt modelId="{99BBD855-EE5F-BA43-A0F9-933BA4D9ADEC}" type="pres">
      <dgm:prSet presAssocID="{2C70542E-B93D-F349-A15E-1FA2C8D27AB4}" presName="level2hierChild" presStyleCnt="0"/>
      <dgm:spPr/>
    </dgm:pt>
    <dgm:pt modelId="{336B192D-4247-F84E-A3C7-F403F1E3AA78}" type="pres">
      <dgm:prSet presAssocID="{56BA849C-7944-DA45-853A-E102CD9758CC}" presName="conn2-1" presStyleLbl="parChTrans1D2" presStyleIdx="0" presStyleCnt="5"/>
      <dgm:spPr/>
    </dgm:pt>
    <dgm:pt modelId="{6451D4AC-567B-6940-AA30-474589ECBFAA}" type="pres">
      <dgm:prSet presAssocID="{56BA849C-7944-DA45-853A-E102CD9758CC}" presName="connTx" presStyleLbl="parChTrans1D2" presStyleIdx="0" presStyleCnt="5"/>
      <dgm:spPr/>
    </dgm:pt>
    <dgm:pt modelId="{282330FB-C61B-1240-B324-D43EFB181DDD}" type="pres">
      <dgm:prSet presAssocID="{8060F4B5-E289-B94D-9F73-6DC2AEA3D600}" presName="root2" presStyleCnt="0"/>
      <dgm:spPr/>
    </dgm:pt>
    <dgm:pt modelId="{B9D91894-CD66-7A48-AF69-C3646A450A11}" type="pres">
      <dgm:prSet presAssocID="{8060F4B5-E289-B94D-9F73-6DC2AEA3D600}" presName="LevelTwoTextNode" presStyleLbl="node2" presStyleIdx="0" presStyleCnt="5">
        <dgm:presLayoutVars>
          <dgm:chPref val="3"/>
        </dgm:presLayoutVars>
      </dgm:prSet>
      <dgm:spPr/>
    </dgm:pt>
    <dgm:pt modelId="{86CC052A-A8C0-C444-BEA6-7A32EE5FE89E}" type="pres">
      <dgm:prSet presAssocID="{8060F4B5-E289-B94D-9F73-6DC2AEA3D600}" presName="level3hierChild" presStyleCnt="0"/>
      <dgm:spPr/>
    </dgm:pt>
    <dgm:pt modelId="{A288164C-AAC1-924D-B1B7-7B24445AE353}" type="pres">
      <dgm:prSet presAssocID="{012EE9C1-3C3D-DE41-8388-3005E51CF4AE}" presName="conn2-1" presStyleLbl="parChTrans1D2" presStyleIdx="1" presStyleCnt="5"/>
      <dgm:spPr/>
    </dgm:pt>
    <dgm:pt modelId="{200C8F71-5C11-9F4A-9BFD-60106D70F450}" type="pres">
      <dgm:prSet presAssocID="{012EE9C1-3C3D-DE41-8388-3005E51CF4AE}" presName="connTx" presStyleLbl="parChTrans1D2" presStyleIdx="1" presStyleCnt="5"/>
      <dgm:spPr/>
    </dgm:pt>
    <dgm:pt modelId="{72E01793-3348-6D4A-9F6C-F8811C365DED}" type="pres">
      <dgm:prSet presAssocID="{0F63A4C4-EFEB-B144-A91C-9F53AF455B8E}" presName="root2" presStyleCnt="0"/>
      <dgm:spPr/>
    </dgm:pt>
    <dgm:pt modelId="{8E3F9DC4-68A8-BB4C-A50A-7E71BCBE6CF7}" type="pres">
      <dgm:prSet presAssocID="{0F63A4C4-EFEB-B144-A91C-9F53AF455B8E}" presName="LevelTwoTextNode" presStyleLbl="node2" presStyleIdx="1" presStyleCnt="5">
        <dgm:presLayoutVars>
          <dgm:chPref val="3"/>
        </dgm:presLayoutVars>
      </dgm:prSet>
      <dgm:spPr/>
    </dgm:pt>
    <dgm:pt modelId="{153F35F6-B04B-E645-8BCC-B91DDDB868A5}" type="pres">
      <dgm:prSet presAssocID="{0F63A4C4-EFEB-B144-A91C-9F53AF455B8E}" presName="level3hierChild" presStyleCnt="0"/>
      <dgm:spPr/>
    </dgm:pt>
    <dgm:pt modelId="{FB98ED99-B896-F043-A66D-E0180D19E91A}" type="pres">
      <dgm:prSet presAssocID="{9480A7B7-0238-494D-B134-D152340A40D0}" presName="conn2-1" presStyleLbl="parChTrans1D2" presStyleIdx="2" presStyleCnt="5"/>
      <dgm:spPr/>
    </dgm:pt>
    <dgm:pt modelId="{6832FCC4-5510-694C-8256-DB814E532DD0}" type="pres">
      <dgm:prSet presAssocID="{9480A7B7-0238-494D-B134-D152340A40D0}" presName="connTx" presStyleLbl="parChTrans1D2" presStyleIdx="2" presStyleCnt="5"/>
      <dgm:spPr/>
    </dgm:pt>
    <dgm:pt modelId="{8B5395A5-644A-F441-810E-6789B47183AA}" type="pres">
      <dgm:prSet presAssocID="{5B39389F-E00A-3D42-A5A3-2C54E697A936}" presName="root2" presStyleCnt="0"/>
      <dgm:spPr/>
    </dgm:pt>
    <dgm:pt modelId="{62794F64-FA40-7841-98CC-5EF109A788A9}" type="pres">
      <dgm:prSet presAssocID="{5B39389F-E00A-3D42-A5A3-2C54E697A936}" presName="LevelTwoTextNode" presStyleLbl="node2" presStyleIdx="2" presStyleCnt="5">
        <dgm:presLayoutVars>
          <dgm:chPref val="3"/>
        </dgm:presLayoutVars>
      </dgm:prSet>
      <dgm:spPr/>
    </dgm:pt>
    <dgm:pt modelId="{17768FA6-84A2-7148-812F-87830F63F965}" type="pres">
      <dgm:prSet presAssocID="{5B39389F-E00A-3D42-A5A3-2C54E697A936}" presName="level3hierChild" presStyleCnt="0"/>
      <dgm:spPr/>
    </dgm:pt>
    <dgm:pt modelId="{E3CF6DFB-57EF-5644-A74D-71E050CC0985}" type="pres">
      <dgm:prSet presAssocID="{4A3626CB-BD91-1246-A900-4A6C9350B3D8}" presName="conn2-1" presStyleLbl="parChTrans1D2" presStyleIdx="3" presStyleCnt="5"/>
      <dgm:spPr/>
    </dgm:pt>
    <dgm:pt modelId="{659E6BEF-4198-6449-803A-A99F86704DF8}" type="pres">
      <dgm:prSet presAssocID="{4A3626CB-BD91-1246-A900-4A6C9350B3D8}" presName="connTx" presStyleLbl="parChTrans1D2" presStyleIdx="3" presStyleCnt="5"/>
      <dgm:spPr/>
    </dgm:pt>
    <dgm:pt modelId="{D29866FF-A6DC-CC41-871B-CE51A04428CE}" type="pres">
      <dgm:prSet presAssocID="{BD56929B-352D-DD46-9774-5B77CB2E4F62}" presName="root2" presStyleCnt="0"/>
      <dgm:spPr/>
    </dgm:pt>
    <dgm:pt modelId="{02C59039-9F00-DE4F-91FC-E05BCAD71A79}" type="pres">
      <dgm:prSet presAssocID="{BD56929B-352D-DD46-9774-5B77CB2E4F62}" presName="LevelTwoTextNode" presStyleLbl="node2" presStyleIdx="3" presStyleCnt="5">
        <dgm:presLayoutVars>
          <dgm:chPref val="3"/>
        </dgm:presLayoutVars>
      </dgm:prSet>
      <dgm:spPr/>
    </dgm:pt>
    <dgm:pt modelId="{9EC1EA39-387E-2943-A318-7F053774E618}" type="pres">
      <dgm:prSet presAssocID="{BD56929B-352D-DD46-9774-5B77CB2E4F62}" presName="level3hierChild" presStyleCnt="0"/>
      <dgm:spPr/>
    </dgm:pt>
    <dgm:pt modelId="{C999DB5C-487D-324D-9999-7E121DEA6E2A}" type="pres">
      <dgm:prSet presAssocID="{3B8CA2C5-4D09-604D-94D8-B481CCB893DB}" presName="conn2-1" presStyleLbl="parChTrans1D2" presStyleIdx="4" presStyleCnt="5"/>
      <dgm:spPr/>
    </dgm:pt>
    <dgm:pt modelId="{DEC857AA-3100-DA44-AB63-000E3ACA1EE3}" type="pres">
      <dgm:prSet presAssocID="{3B8CA2C5-4D09-604D-94D8-B481CCB893DB}" presName="connTx" presStyleLbl="parChTrans1D2" presStyleIdx="4" presStyleCnt="5"/>
      <dgm:spPr/>
    </dgm:pt>
    <dgm:pt modelId="{C89F6DF2-63FF-7044-904C-E011891205FA}" type="pres">
      <dgm:prSet presAssocID="{AA674739-BEB7-4644-BDE5-BFCB9A9A189F}" presName="root2" presStyleCnt="0"/>
      <dgm:spPr/>
    </dgm:pt>
    <dgm:pt modelId="{50A3B9F0-1236-1848-BB63-2DAA8F0BED38}" type="pres">
      <dgm:prSet presAssocID="{AA674739-BEB7-4644-BDE5-BFCB9A9A189F}" presName="LevelTwoTextNode" presStyleLbl="node2" presStyleIdx="4" presStyleCnt="5">
        <dgm:presLayoutVars>
          <dgm:chPref val="3"/>
        </dgm:presLayoutVars>
      </dgm:prSet>
      <dgm:spPr/>
    </dgm:pt>
    <dgm:pt modelId="{49F63E7D-FA08-9D4C-9AE3-36C49B25B9B2}" type="pres">
      <dgm:prSet presAssocID="{AA674739-BEB7-4644-BDE5-BFCB9A9A189F}" presName="level3hierChild" presStyleCnt="0"/>
      <dgm:spPr/>
    </dgm:pt>
  </dgm:ptLst>
  <dgm:cxnLst>
    <dgm:cxn modelId="{14CDDD1A-98E5-CC46-B1F5-09A881310CE2}" type="presOf" srcId="{2C70542E-B93D-F349-A15E-1FA2C8D27AB4}" destId="{5960F8C3-DDD6-0140-9F84-C6696962D998}" srcOrd="0" destOrd="0" presId="urn:microsoft.com/office/officeart/2005/8/layout/hierarchy2"/>
    <dgm:cxn modelId="{1FCAAA25-14F7-6C4B-B9DE-A061FA1FD6AD}" srcId="{2C70542E-B93D-F349-A15E-1FA2C8D27AB4}" destId="{5B39389F-E00A-3D42-A5A3-2C54E697A936}" srcOrd="2" destOrd="0" parTransId="{9480A7B7-0238-494D-B134-D152340A40D0}" sibTransId="{216DE027-25FB-C94B-8CB6-AD6E585DE320}"/>
    <dgm:cxn modelId="{AD02E131-F71B-714F-A587-384D7C6DADB8}" type="presOf" srcId="{9480A7B7-0238-494D-B134-D152340A40D0}" destId="{6832FCC4-5510-694C-8256-DB814E532DD0}" srcOrd="1" destOrd="0" presId="urn:microsoft.com/office/officeart/2005/8/layout/hierarchy2"/>
    <dgm:cxn modelId="{17FBE832-D235-AC41-A253-9940E36FB0C9}" type="presOf" srcId="{AA674739-BEB7-4644-BDE5-BFCB9A9A189F}" destId="{50A3B9F0-1236-1848-BB63-2DAA8F0BED38}" srcOrd="0" destOrd="0" presId="urn:microsoft.com/office/officeart/2005/8/layout/hierarchy2"/>
    <dgm:cxn modelId="{41E0D634-2737-FB49-B2C8-C6F964009488}" type="presOf" srcId="{0F63A4C4-EFEB-B144-A91C-9F53AF455B8E}" destId="{8E3F9DC4-68A8-BB4C-A50A-7E71BCBE6CF7}" srcOrd="0" destOrd="0" presId="urn:microsoft.com/office/officeart/2005/8/layout/hierarchy2"/>
    <dgm:cxn modelId="{7DE1023A-D540-7D48-9583-D99DF04602E5}" type="presOf" srcId="{8060F4B5-E289-B94D-9F73-6DC2AEA3D600}" destId="{B9D91894-CD66-7A48-AF69-C3646A450A11}" srcOrd="0" destOrd="0" presId="urn:microsoft.com/office/officeart/2005/8/layout/hierarchy2"/>
    <dgm:cxn modelId="{0FBF5A3C-A5FF-5645-A4C1-F4E0906D2D12}" type="presOf" srcId="{4A3626CB-BD91-1246-A900-4A6C9350B3D8}" destId="{E3CF6DFB-57EF-5644-A74D-71E050CC0985}" srcOrd="0" destOrd="0" presId="urn:microsoft.com/office/officeart/2005/8/layout/hierarchy2"/>
    <dgm:cxn modelId="{AE9E623D-4C37-8E48-8244-741E964B1F4E}" srcId="{B2B5D55D-113F-4FA8-A12D-631118F57626}" destId="{2C70542E-B93D-F349-A15E-1FA2C8D27AB4}" srcOrd="0" destOrd="0" parTransId="{37BCE60B-C5C9-8B43-B818-BAB5A5171B11}" sibTransId="{4961A510-3E2E-3644-AF9B-23A62D8CD06D}"/>
    <dgm:cxn modelId="{8ECEE940-AF97-CB42-8F32-B7B528893854}" type="presOf" srcId="{56BA849C-7944-DA45-853A-E102CD9758CC}" destId="{6451D4AC-567B-6940-AA30-474589ECBFAA}" srcOrd="1" destOrd="0" presId="urn:microsoft.com/office/officeart/2005/8/layout/hierarchy2"/>
    <dgm:cxn modelId="{8D59495C-AA9D-CC42-8F34-BE9B2CE15985}" srcId="{2C70542E-B93D-F349-A15E-1FA2C8D27AB4}" destId="{8060F4B5-E289-B94D-9F73-6DC2AEA3D600}" srcOrd="0" destOrd="0" parTransId="{56BA849C-7944-DA45-853A-E102CD9758CC}" sibTransId="{EB776DB3-70D2-FA4A-A555-EDD1A2C71C42}"/>
    <dgm:cxn modelId="{688D0A43-25E1-9744-A1CE-1D5742C89EB3}" type="presOf" srcId="{4A3626CB-BD91-1246-A900-4A6C9350B3D8}" destId="{659E6BEF-4198-6449-803A-A99F86704DF8}" srcOrd="1" destOrd="0" presId="urn:microsoft.com/office/officeart/2005/8/layout/hierarchy2"/>
    <dgm:cxn modelId="{4B195B45-43AD-0D46-B3AD-4F52B7035CEF}" srcId="{2C70542E-B93D-F349-A15E-1FA2C8D27AB4}" destId="{AA674739-BEB7-4644-BDE5-BFCB9A9A189F}" srcOrd="4" destOrd="0" parTransId="{3B8CA2C5-4D09-604D-94D8-B481CCB893DB}" sibTransId="{97DD2D15-8AD8-504D-8C71-1C7AAE821766}"/>
    <dgm:cxn modelId="{267C0E52-6E23-8042-A748-1881DC64091A}" srcId="{2C70542E-B93D-F349-A15E-1FA2C8D27AB4}" destId="{0F63A4C4-EFEB-B144-A91C-9F53AF455B8E}" srcOrd="1" destOrd="0" parTransId="{012EE9C1-3C3D-DE41-8388-3005E51CF4AE}" sibTransId="{A4C067CF-D178-704F-AB80-C3144D3CB19E}"/>
    <dgm:cxn modelId="{70A53D7E-94A1-314D-81C1-C0E5F1F3B0CC}" type="presOf" srcId="{5B39389F-E00A-3D42-A5A3-2C54E697A936}" destId="{62794F64-FA40-7841-98CC-5EF109A788A9}" srcOrd="0" destOrd="0" presId="urn:microsoft.com/office/officeart/2005/8/layout/hierarchy2"/>
    <dgm:cxn modelId="{E4554497-6063-9442-9561-2E780E012B2B}" type="presOf" srcId="{3B8CA2C5-4D09-604D-94D8-B481CCB893DB}" destId="{C999DB5C-487D-324D-9999-7E121DEA6E2A}" srcOrd="0" destOrd="0" presId="urn:microsoft.com/office/officeart/2005/8/layout/hierarchy2"/>
    <dgm:cxn modelId="{5B65A2AA-8CC8-D949-B6BC-3BDD1534E599}" type="presOf" srcId="{9480A7B7-0238-494D-B134-D152340A40D0}" destId="{FB98ED99-B896-F043-A66D-E0180D19E91A}" srcOrd="0" destOrd="0" presId="urn:microsoft.com/office/officeart/2005/8/layout/hierarchy2"/>
    <dgm:cxn modelId="{FD22ABC3-E4B1-5E4F-95BE-D81606DCCDF5}" type="presOf" srcId="{012EE9C1-3C3D-DE41-8388-3005E51CF4AE}" destId="{A288164C-AAC1-924D-B1B7-7B24445AE353}" srcOrd="0" destOrd="0" presId="urn:microsoft.com/office/officeart/2005/8/layout/hierarchy2"/>
    <dgm:cxn modelId="{D760FCC6-28C9-CB44-88A7-93B2868F4128}" type="presOf" srcId="{3B8CA2C5-4D09-604D-94D8-B481CCB893DB}" destId="{DEC857AA-3100-DA44-AB63-000E3ACA1EE3}" srcOrd="1" destOrd="0" presId="urn:microsoft.com/office/officeart/2005/8/layout/hierarchy2"/>
    <dgm:cxn modelId="{EA1DE9C9-DB11-8045-9B03-374A56C8154A}" type="presOf" srcId="{BD56929B-352D-DD46-9774-5B77CB2E4F62}" destId="{02C59039-9F00-DE4F-91FC-E05BCAD71A79}" srcOrd="0" destOrd="0" presId="urn:microsoft.com/office/officeart/2005/8/layout/hierarchy2"/>
    <dgm:cxn modelId="{83AA3AD0-3527-914A-993B-47EA37509CC8}" type="presOf" srcId="{56BA849C-7944-DA45-853A-E102CD9758CC}" destId="{336B192D-4247-F84E-A3C7-F403F1E3AA78}" srcOrd="0" destOrd="0" presId="urn:microsoft.com/office/officeart/2005/8/layout/hierarchy2"/>
    <dgm:cxn modelId="{A3D058D7-8C39-2F4A-9B6A-2AFD68721DDD}" type="presOf" srcId="{B2B5D55D-113F-4FA8-A12D-631118F57626}" destId="{3301B8B4-CDB8-644C-8049-624E187064F2}" srcOrd="0" destOrd="0" presId="urn:microsoft.com/office/officeart/2005/8/layout/hierarchy2"/>
    <dgm:cxn modelId="{423DE4E7-E859-D344-83C7-F35AD26CDF83}" type="presOf" srcId="{012EE9C1-3C3D-DE41-8388-3005E51CF4AE}" destId="{200C8F71-5C11-9F4A-9BFD-60106D70F450}" srcOrd="1" destOrd="0" presId="urn:microsoft.com/office/officeart/2005/8/layout/hierarchy2"/>
    <dgm:cxn modelId="{4A32ACF5-A4AC-2744-A351-BDA4D20C2310}" srcId="{2C70542E-B93D-F349-A15E-1FA2C8D27AB4}" destId="{BD56929B-352D-DD46-9774-5B77CB2E4F62}" srcOrd="3" destOrd="0" parTransId="{4A3626CB-BD91-1246-A900-4A6C9350B3D8}" sibTransId="{176DACFE-83C2-3D4A-9ACC-8A1689A68126}"/>
    <dgm:cxn modelId="{D4139AFE-D79B-524F-B4D4-0C50EE9885B3}" type="presParOf" srcId="{3301B8B4-CDB8-644C-8049-624E187064F2}" destId="{C847E8D5-FD3F-BF46-B9B4-5A66DF0BFD8E}" srcOrd="0" destOrd="0" presId="urn:microsoft.com/office/officeart/2005/8/layout/hierarchy2"/>
    <dgm:cxn modelId="{8BE3C346-5139-D542-8F64-A29C00406881}" type="presParOf" srcId="{C847E8D5-FD3F-BF46-B9B4-5A66DF0BFD8E}" destId="{5960F8C3-DDD6-0140-9F84-C6696962D998}" srcOrd="0" destOrd="0" presId="urn:microsoft.com/office/officeart/2005/8/layout/hierarchy2"/>
    <dgm:cxn modelId="{88D2216A-84AF-0A44-AE63-9BEE3EDB7F1F}" type="presParOf" srcId="{C847E8D5-FD3F-BF46-B9B4-5A66DF0BFD8E}" destId="{99BBD855-EE5F-BA43-A0F9-933BA4D9ADEC}" srcOrd="1" destOrd="0" presId="urn:microsoft.com/office/officeart/2005/8/layout/hierarchy2"/>
    <dgm:cxn modelId="{080154F9-378D-6442-B151-DAC5C7C2EDC2}" type="presParOf" srcId="{99BBD855-EE5F-BA43-A0F9-933BA4D9ADEC}" destId="{336B192D-4247-F84E-A3C7-F403F1E3AA78}" srcOrd="0" destOrd="0" presId="urn:microsoft.com/office/officeart/2005/8/layout/hierarchy2"/>
    <dgm:cxn modelId="{D7D3025A-5D4A-5244-8C59-9AC059B53821}" type="presParOf" srcId="{336B192D-4247-F84E-A3C7-F403F1E3AA78}" destId="{6451D4AC-567B-6940-AA30-474589ECBFAA}" srcOrd="0" destOrd="0" presId="urn:microsoft.com/office/officeart/2005/8/layout/hierarchy2"/>
    <dgm:cxn modelId="{5A41C626-0DA3-5240-9907-1482FCFA9FB2}" type="presParOf" srcId="{99BBD855-EE5F-BA43-A0F9-933BA4D9ADEC}" destId="{282330FB-C61B-1240-B324-D43EFB181DDD}" srcOrd="1" destOrd="0" presId="urn:microsoft.com/office/officeart/2005/8/layout/hierarchy2"/>
    <dgm:cxn modelId="{D6CA2ED1-5C5E-CB40-BCEC-98B3C3D18EED}" type="presParOf" srcId="{282330FB-C61B-1240-B324-D43EFB181DDD}" destId="{B9D91894-CD66-7A48-AF69-C3646A450A11}" srcOrd="0" destOrd="0" presId="urn:microsoft.com/office/officeart/2005/8/layout/hierarchy2"/>
    <dgm:cxn modelId="{9E524860-999E-8C4A-A23D-FFDE5EED4261}" type="presParOf" srcId="{282330FB-C61B-1240-B324-D43EFB181DDD}" destId="{86CC052A-A8C0-C444-BEA6-7A32EE5FE89E}" srcOrd="1" destOrd="0" presId="urn:microsoft.com/office/officeart/2005/8/layout/hierarchy2"/>
    <dgm:cxn modelId="{972A12A8-AA58-C34F-B1C5-FB9DFDF06F68}" type="presParOf" srcId="{99BBD855-EE5F-BA43-A0F9-933BA4D9ADEC}" destId="{A288164C-AAC1-924D-B1B7-7B24445AE353}" srcOrd="2" destOrd="0" presId="urn:microsoft.com/office/officeart/2005/8/layout/hierarchy2"/>
    <dgm:cxn modelId="{89993B67-B7D4-C147-B41C-102F5CEFA1EE}" type="presParOf" srcId="{A288164C-AAC1-924D-B1B7-7B24445AE353}" destId="{200C8F71-5C11-9F4A-9BFD-60106D70F450}" srcOrd="0" destOrd="0" presId="urn:microsoft.com/office/officeart/2005/8/layout/hierarchy2"/>
    <dgm:cxn modelId="{FF058C25-7D46-9D46-AC6D-92EC1669EF4A}" type="presParOf" srcId="{99BBD855-EE5F-BA43-A0F9-933BA4D9ADEC}" destId="{72E01793-3348-6D4A-9F6C-F8811C365DED}" srcOrd="3" destOrd="0" presId="urn:microsoft.com/office/officeart/2005/8/layout/hierarchy2"/>
    <dgm:cxn modelId="{176CCC69-3001-6E46-B9A3-4599B7C0883A}" type="presParOf" srcId="{72E01793-3348-6D4A-9F6C-F8811C365DED}" destId="{8E3F9DC4-68A8-BB4C-A50A-7E71BCBE6CF7}" srcOrd="0" destOrd="0" presId="urn:microsoft.com/office/officeart/2005/8/layout/hierarchy2"/>
    <dgm:cxn modelId="{F32B730E-E2D4-C74E-979A-08FC7B21363D}" type="presParOf" srcId="{72E01793-3348-6D4A-9F6C-F8811C365DED}" destId="{153F35F6-B04B-E645-8BCC-B91DDDB868A5}" srcOrd="1" destOrd="0" presId="urn:microsoft.com/office/officeart/2005/8/layout/hierarchy2"/>
    <dgm:cxn modelId="{91021FAC-0B9E-B54A-9365-B1BB249EC5B4}" type="presParOf" srcId="{99BBD855-EE5F-BA43-A0F9-933BA4D9ADEC}" destId="{FB98ED99-B896-F043-A66D-E0180D19E91A}" srcOrd="4" destOrd="0" presId="urn:microsoft.com/office/officeart/2005/8/layout/hierarchy2"/>
    <dgm:cxn modelId="{CDE4BE2B-AFC5-E64E-B4E8-00797A474AE5}" type="presParOf" srcId="{FB98ED99-B896-F043-A66D-E0180D19E91A}" destId="{6832FCC4-5510-694C-8256-DB814E532DD0}" srcOrd="0" destOrd="0" presId="urn:microsoft.com/office/officeart/2005/8/layout/hierarchy2"/>
    <dgm:cxn modelId="{7C1FCF55-408D-6F4C-83D4-2E206F3C41D5}" type="presParOf" srcId="{99BBD855-EE5F-BA43-A0F9-933BA4D9ADEC}" destId="{8B5395A5-644A-F441-810E-6789B47183AA}" srcOrd="5" destOrd="0" presId="urn:microsoft.com/office/officeart/2005/8/layout/hierarchy2"/>
    <dgm:cxn modelId="{82570825-C735-C141-BD19-EBB783226B13}" type="presParOf" srcId="{8B5395A5-644A-F441-810E-6789B47183AA}" destId="{62794F64-FA40-7841-98CC-5EF109A788A9}" srcOrd="0" destOrd="0" presId="urn:microsoft.com/office/officeart/2005/8/layout/hierarchy2"/>
    <dgm:cxn modelId="{255C1B2F-C351-554D-8D18-BBED8EB002B2}" type="presParOf" srcId="{8B5395A5-644A-F441-810E-6789B47183AA}" destId="{17768FA6-84A2-7148-812F-87830F63F965}" srcOrd="1" destOrd="0" presId="urn:microsoft.com/office/officeart/2005/8/layout/hierarchy2"/>
    <dgm:cxn modelId="{93F6E895-570F-524B-88AB-4871D94A71A2}" type="presParOf" srcId="{99BBD855-EE5F-BA43-A0F9-933BA4D9ADEC}" destId="{E3CF6DFB-57EF-5644-A74D-71E050CC0985}" srcOrd="6" destOrd="0" presId="urn:microsoft.com/office/officeart/2005/8/layout/hierarchy2"/>
    <dgm:cxn modelId="{AE145E5B-BD31-1E46-B071-DF5D8C9D8CD2}" type="presParOf" srcId="{E3CF6DFB-57EF-5644-A74D-71E050CC0985}" destId="{659E6BEF-4198-6449-803A-A99F86704DF8}" srcOrd="0" destOrd="0" presId="urn:microsoft.com/office/officeart/2005/8/layout/hierarchy2"/>
    <dgm:cxn modelId="{4E7C8ABF-A51B-9748-A1AF-7D19C86692D0}" type="presParOf" srcId="{99BBD855-EE5F-BA43-A0F9-933BA4D9ADEC}" destId="{D29866FF-A6DC-CC41-871B-CE51A04428CE}" srcOrd="7" destOrd="0" presId="urn:microsoft.com/office/officeart/2005/8/layout/hierarchy2"/>
    <dgm:cxn modelId="{80166405-31AE-DD46-8684-238E544CC120}" type="presParOf" srcId="{D29866FF-A6DC-CC41-871B-CE51A04428CE}" destId="{02C59039-9F00-DE4F-91FC-E05BCAD71A79}" srcOrd="0" destOrd="0" presId="urn:microsoft.com/office/officeart/2005/8/layout/hierarchy2"/>
    <dgm:cxn modelId="{027C0616-579B-9F42-971D-B54547058187}" type="presParOf" srcId="{D29866FF-A6DC-CC41-871B-CE51A04428CE}" destId="{9EC1EA39-387E-2943-A318-7F053774E618}" srcOrd="1" destOrd="0" presId="urn:microsoft.com/office/officeart/2005/8/layout/hierarchy2"/>
    <dgm:cxn modelId="{08E1407A-DD8B-E042-9828-02CF16C57C5C}" type="presParOf" srcId="{99BBD855-EE5F-BA43-A0F9-933BA4D9ADEC}" destId="{C999DB5C-487D-324D-9999-7E121DEA6E2A}" srcOrd="8" destOrd="0" presId="urn:microsoft.com/office/officeart/2005/8/layout/hierarchy2"/>
    <dgm:cxn modelId="{7FDC0221-F368-0243-A667-CFA7D9B51537}" type="presParOf" srcId="{C999DB5C-487D-324D-9999-7E121DEA6E2A}" destId="{DEC857AA-3100-DA44-AB63-000E3ACA1EE3}" srcOrd="0" destOrd="0" presId="urn:microsoft.com/office/officeart/2005/8/layout/hierarchy2"/>
    <dgm:cxn modelId="{2EC8C1CF-B934-D64A-8B3D-E64341E6A01D}" type="presParOf" srcId="{99BBD855-EE5F-BA43-A0F9-933BA4D9ADEC}" destId="{C89F6DF2-63FF-7044-904C-E011891205FA}" srcOrd="9" destOrd="0" presId="urn:microsoft.com/office/officeart/2005/8/layout/hierarchy2"/>
    <dgm:cxn modelId="{43BD8DB1-6FE6-1C49-9FD2-7F3DE404C230}" type="presParOf" srcId="{C89F6DF2-63FF-7044-904C-E011891205FA}" destId="{50A3B9F0-1236-1848-BB63-2DAA8F0BED38}" srcOrd="0" destOrd="0" presId="urn:microsoft.com/office/officeart/2005/8/layout/hierarchy2"/>
    <dgm:cxn modelId="{390C8857-7A77-9141-9CA2-7E8B8798F0DE}" type="presParOf" srcId="{C89F6DF2-63FF-7044-904C-E011891205FA}" destId="{49F63E7D-FA08-9D4C-9AE3-36C49B25B9B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2B5D55D-113F-4FA8-A12D-631118F57626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C70542E-B93D-F349-A15E-1FA2C8D27AB4}">
      <dgm:prSet/>
      <dgm:spPr/>
      <dgm:t>
        <a:bodyPr/>
        <a:lstStyle/>
        <a:p>
          <a:r>
            <a:rPr lang="en-US" dirty="0"/>
            <a:t>Combi &amp; Speed Ovens Power Smaller, Multi-daypart Menus</a:t>
          </a:r>
        </a:p>
      </dgm:t>
    </dgm:pt>
    <dgm:pt modelId="{37BCE60B-C5C9-8B43-B818-BAB5A5171B11}" type="parTrans" cxnId="{AE9E623D-4C37-8E48-8244-741E964B1F4E}">
      <dgm:prSet/>
      <dgm:spPr/>
      <dgm:t>
        <a:bodyPr/>
        <a:lstStyle/>
        <a:p>
          <a:endParaRPr lang="en-US"/>
        </a:p>
      </dgm:t>
    </dgm:pt>
    <dgm:pt modelId="{4961A510-3E2E-3644-AF9B-23A62D8CD06D}" type="sibTrans" cxnId="{AE9E623D-4C37-8E48-8244-741E964B1F4E}">
      <dgm:prSet/>
      <dgm:spPr/>
      <dgm:t>
        <a:bodyPr/>
        <a:lstStyle/>
        <a:p>
          <a:endParaRPr lang="en-US"/>
        </a:p>
      </dgm:t>
    </dgm:pt>
    <dgm:pt modelId="{0F63A4C4-EFEB-B144-A91C-9F53AF455B8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Recent market trackers peg combi growth around ~9% CAGR through 2030; high-speed ovens also show steady expansion on throughput and energy performance.</a:t>
          </a:r>
        </a:p>
      </dgm:t>
    </dgm:pt>
    <dgm:pt modelId="{012EE9C1-3C3D-DE41-8388-3005E51CF4AE}" type="parTrans" cxnId="{267C0E52-6E23-8042-A748-1881DC64091A}">
      <dgm:prSet/>
      <dgm:spPr/>
      <dgm:t>
        <a:bodyPr/>
        <a:lstStyle/>
        <a:p>
          <a:endParaRPr lang="en-US" dirty="0"/>
        </a:p>
      </dgm:t>
    </dgm:pt>
    <dgm:pt modelId="{A4C067CF-D178-704F-AB80-C3144D3CB19E}" type="sibTrans" cxnId="{267C0E52-6E23-8042-A748-1881DC64091A}">
      <dgm:prSet/>
      <dgm:spPr/>
      <dgm:t>
        <a:bodyPr/>
        <a:lstStyle/>
        <a:p>
          <a:endParaRPr lang="en-US"/>
        </a:p>
      </dgm:t>
    </dgm:pt>
    <dgm:pt modelId="{5B39389F-E00A-3D42-A5A3-2C54E697A936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Offers menu agility, higher yields on proteins, labor relief</a:t>
          </a:r>
        </a:p>
      </dgm:t>
    </dgm:pt>
    <dgm:pt modelId="{9480A7B7-0238-494D-B134-D152340A40D0}" type="parTrans" cxnId="{1FCAAA25-14F7-6C4B-B9DE-A061FA1FD6AD}">
      <dgm:prSet/>
      <dgm:spPr/>
      <dgm:t>
        <a:bodyPr/>
        <a:lstStyle/>
        <a:p>
          <a:endParaRPr lang="en-US" dirty="0"/>
        </a:p>
      </dgm:t>
    </dgm:pt>
    <dgm:pt modelId="{216DE027-25FB-C94B-8CB6-AD6E585DE320}" type="sibTrans" cxnId="{1FCAAA25-14F7-6C4B-B9DE-A061FA1FD6AD}">
      <dgm:prSet/>
      <dgm:spPr/>
    </dgm:pt>
    <dgm:pt modelId="{F3744AA7-32AD-7C4F-84C7-6F488617636B}" type="pres">
      <dgm:prSet presAssocID="{B2B5D55D-113F-4FA8-A12D-631118F5762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ACA1E84-0AB2-5146-8980-8629EEF17BDC}" type="pres">
      <dgm:prSet presAssocID="{2C70542E-B93D-F349-A15E-1FA2C8D27AB4}" presName="root1" presStyleCnt="0"/>
      <dgm:spPr/>
    </dgm:pt>
    <dgm:pt modelId="{81AEE4D4-4021-6642-A284-4A6FFA783FB0}" type="pres">
      <dgm:prSet presAssocID="{2C70542E-B93D-F349-A15E-1FA2C8D27AB4}" presName="LevelOneTextNode" presStyleLbl="node0" presStyleIdx="0" presStyleCnt="1">
        <dgm:presLayoutVars>
          <dgm:chPref val="3"/>
        </dgm:presLayoutVars>
      </dgm:prSet>
      <dgm:spPr/>
    </dgm:pt>
    <dgm:pt modelId="{8835C65C-F301-3B4D-BCAC-DAE7E5833411}" type="pres">
      <dgm:prSet presAssocID="{2C70542E-B93D-F349-A15E-1FA2C8D27AB4}" presName="level2hierChild" presStyleCnt="0"/>
      <dgm:spPr/>
    </dgm:pt>
    <dgm:pt modelId="{8CE5FFE7-FC0D-D448-ADE0-34A5D474EFA5}" type="pres">
      <dgm:prSet presAssocID="{012EE9C1-3C3D-DE41-8388-3005E51CF4AE}" presName="conn2-1" presStyleLbl="parChTrans1D2" presStyleIdx="0" presStyleCnt="2"/>
      <dgm:spPr/>
    </dgm:pt>
    <dgm:pt modelId="{A4AD9B97-5862-A142-8CC9-71828A865D1C}" type="pres">
      <dgm:prSet presAssocID="{012EE9C1-3C3D-DE41-8388-3005E51CF4AE}" presName="connTx" presStyleLbl="parChTrans1D2" presStyleIdx="0" presStyleCnt="2"/>
      <dgm:spPr/>
    </dgm:pt>
    <dgm:pt modelId="{9D114B26-0D0D-AE41-8DFF-836C38253DCA}" type="pres">
      <dgm:prSet presAssocID="{0F63A4C4-EFEB-B144-A91C-9F53AF455B8E}" presName="root2" presStyleCnt="0"/>
      <dgm:spPr/>
    </dgm:pt>
    <dgm:pt modelId="{4F0F7745-8F8F-F243-A01C-FBD8B4983876}" type="pres">
      <dgm:prSet presAssocID="{0F63A4C4-EFEB-B144-A91C-9F53AF455B8E}" presName="LevelTwoTextNode" presStyleLbl="node2" presStyleIdx="0" presStyleCnt="2">
        <dgm:presLayoutVars>
          <dgm:chPref val="3"/>
        </dgm:presLayoutVars>
      </dgm:prSet>
      <dgm:spPr/>
    </dgm:pt>
    <dgm:pt modelId="{C0AA20F7-48B2-CC4B-9A01-F1855BE638C6}" type="pres">
      <dgm:prSet presAssocID="{0F63A4C4-EFEB-B144-A91C-9F53AF455B8E}" presName="level3hierChild" presStyleCnt="0"/>
      <dgm:spPr/>
    </dgm:pt>
    <dgm:pt modelId="{89A32C2B-10EF-2C4D-86E2-7DFC39242460}" type="pres">
      <dgm:prSet presAssocID="{9480A7B7-0238-494D-B134-D152340A40D0}" presName="conn2-1" presStyleLbl="parChTrans1D2" presStyleIdx="1" presStyleCnt="2"/>
      <dgm:spPr/>
    </dgm:pt>
    <dgm:pt modelId="{417C9448-8E3C-3941-BB8F-539DBCA7DB33}" type="pres">
      <dgm:prSet presAssocID="{9480A7B7-0238-494D-B134-D152340A40D0}" presName="connTx" presStyleLbl="parChTrans1D2" presStyleIdx="1" presStyleCnt="2"/>
      <dgm:spPr/>
    </dgm:pt>
    <dgm:pt modelId="{98861E4F-58B6-5540-8A5B-29281918C772}" type="pres">
      <dgm:prSet presAssocID="{5B39389F-E00A-3D42-A5A3-2C54E697A936}" presName="root2" presStyleCnt="0"/>
      <dgm:spPr/>
    </dgm:pt>
    <dgm:pt modelId="{38687632-909D-2044-B386-7507B5CBB42C}" type="pres">
      <dgm:prSet presAssocID="{5B39389F-E00A-3D42-A5A3-2C54E697A936}" presName="LevelTwoTextNode" presStyleLbl="node2" presStyleIdx="1" presStyleCnt="2">
        <dgm:presLayoutVars>
          <dgm:chPref val="3"/>
        </dgm:presLayoutVars>
      </dgm:prSet>
      <dgm:spPr/>
    </dgm:pt>
    <dgm:pt modelId="{EFA932B2-EE22-874B-8561-6843E91A329B}" type="pres">
      <dgm:prSet presAssocID="{5B39389F-E00A-3D42-A5A3-2C54E697A936}" presName="level3hierChild" presStyleCnt="0"/>
      <dgm:spPr/>
    </dgm:pt>
  </dgm:ptLst>
  <dgm:cxnLst>
    <dgm:cxn modelId="{A57A151F-A2AC-AE41-9B49-A93A34BE05E7}" type="presOf" srcId="{012EE9C1-3C3D-DE41-8388-3005E51CF4AE}" destId="{A4AD9B97-5862-A142-8CC9-71828A865D1C}" srcOrd="1" destOrd="0" presId="urn:microsoft.com/office/officeart/2005/8/layout/hierarchy2"/>
    <dgm:cxn modelId="{D4B98620-46AB-E24B-97EB-6C9D032547F3}" type="presOf" srcId="{0F63A4C4-EFEB-B144-A91C-9F53AF455B8E}" destId="{4F0F7745-8F8F-F243-A01C-FBD8B4983876}" srcOrd="0" destOrd="0" presId="urn:microsoft.com/office/officeart/2005/8/layout/hierarchy2"/>
    <dgm:cxn modelId="{1FCAAA25-14F7-6C4B-B9DE-A061FA1FD6AD}" srcId="{2C70542E-B93D-F349-A15E-1FA2C8D27AB4}" destId="{5B39389F-E00A-3D42-A5A3-2C54E697A936}" srcOrd="1" destOrd="0" parTransId="{9480A7B7-0238-494D-B134-D152340A40D0}" sibTransId="{216DE027-25FB-C94B-8CB6-AD6E585DE320}"/>
    <dgm:cxn modelId="{78F35B2A-4ACB-8045-A1A9-869F7C24C000}" type="presOf" srcId="{2C70542E-B93D-F349-A15E-1FA2C8D27AB4}" destId="{81AEE4D4-4021-6642-A284-4A6FFA783FB0}" srcOrd="0" destOrd="0" presId="urn:microsoft.com/office/officeart/2005/8/layout/hierarchy2"/>
    <dgm:cxn modelId="{AE9E623D-4C37-8E48-8244-741E964B1F4E}" srcId="{B2B5D55D-113F-4FA8-A12D-631118F57626}" destId="{2C70542E-B93D-F349-A15E-1FA2C8D27AB4}" srcOrd="0" destOrd="0" parTransId="{37BCE60B-C5C9-8B43-B818-BAB5A5171B11}" sibTransId="{4961A510-3E2E-3644-AF9B-23A62D8CD06D}"/>
    <dgm:cxn modelId="{267C0E52-6E23-8042-A748-1881DC64091A}" srcId="{2C70542E-B93D-F349-A15E-1FA2C8D27AB4}" destId="{0F63A4C4-EFEB-B144-A91C-9F53AF455B8E}" srcOrd="0" destOrd="0" parTransId="{012EE9C1-3C3D-DE41-8388-3005E51CF4AE}" sibTransId="{A4C067CF-D178-704F-AB80-C3144D3CB19E}"/>
    <dgm:cxn modelId="{76975777-FA5A-AA45-B7C5-1F7BCB42A20B}" type="presOf" srcId="{5B39389F-E00A-3D42-A5A3-2C54E697A936}" destId="{38687632-909D-2044-B386-7507B5CBB42C}" srcOrd="0" destOrd="0" presId="urn:microsoft.com/office/officeart/2005/8/layout/hierarchy2"/>
    <dgm:cxn modelId="{A552E284-B299-7B45-8D72-B5B7B5ED4B32}" type="presOf" srcId="{B2B5D55D-113F-4FA8-A12D-631118F57626}" destId="{F3744AA7-32AD-7C4F-84C7-6F488617636B}" srcOrd="0" destOrd="0" presId="urn:microsoft.com/office/officeart/2005/8/layout/hierarchy2"/>
    <dgm:cxn modelId="{A6008896-69F3-C041-BEF8-BEF6862B10FC}" type="presOf" srcId="{9480A7B7-0238-494D-B134-D152340A40D0}" destId="{417C9448-8E3C-3941-BB8F-539DBCA7DB33}" srcOrd="1" destOrd="0" presId="urn:microsoft.com/office/officeart/2005/8/layout/hierarchy2"/>
    <dgm:cxn modelId="{7B3D5AA9-23B1-2A4D-8F88-557C24DD2049}" type="presOf" srcId="{012EE9C1-3C3D-DE41-8388-3005E51CF4AE}" destId="{8CE5FFE7-FC0D-D448-ADE0-34A5D474EFA5}" srcOrd="0" destOrd="0" presId="urn:microsoft.com/office/officeart/2005/8/layout/hierarchy2"/>
    <dgm:cxn modelId="{F05F0CBC-2027-9A46-8850-147772D3E202}" type="presOf" srcId="{9480A7B7-0238-494D-B134-D152340A40D0}" destId="{89A32C2B-10EF-2C4D-86E2-7DFC39242460}" srcOrd="0" destOrd="0" presId="urn:microsoft.com/office/officeart/2005/8/layout/hierarchy2"/>
    <dgm:cxn modelId="{0DEB7038-2A2D-AB45-AC09-C05441B03BDA}" type="presParOf" srcId="{F3744AA7-32AD-7C4F-84C7-6F488617636B}" destId="{DACA1E84-0AB2-5146-8980-8629EEF17BDC}" srcOrd="0" destOrd="0" presId="urn:microsoft.com/office/officeart/2005/8/layout/hierarchy2"/>
    <dgm:cxn modelId="{0E2B14D9-98E9-B44D-ADF7-E47D3872F6D3}" type="presParOf" srcId="{DACA1E84-0AB2-5146-8980-8629EEF17BDC}" destId="{81AEE4D4-4021-6642-A284-4A6FFA783FB0}" srcOrd="0" destOrd="0" presId="urn:microsoft.com/office/officeart/2005/8/layout/hierarchy2"/>
    <dgm:cxn modelId="{0908FA82-E986-2849-84BB-BE03029AA34A}" type="presParOf" srcId="{DACA1E84-0AB2-5146-8980-8629EEF17BDC}" destId="{8835C65C-F301-3B4D-BCAC-DAE7E5833411}" srcOrd="1" destOrd="0" presId="urn:microsoft.com/office/officeart/2005/8/layout/hierarchy2"/>
    <dgm:cxn modelId="{9DEB8C90-C70E-674B-B804-37769414A159}" type="presParOf" srcId="{8835C65C-F301-3B4D-BCAC-DAE7E5833411}" destId="{8CE5FFE7-FC0D-D448-ADE0-34A5D474EFA5}" srcOrd="0" destOrd="0" presId="urn:microsoft.com/office/officeart/2005/8/layout/hierarchy2"/>
    <dgm:cxn modelId="{A2FFA2A1-A95C-F44A-93A3-59AC48ED04E4}" type="presParOf" srcId="{8CE5FFE7-FC0D-D448-ADE0-34A5D474EFA5}" destId="{A4AD9B97-5862-A142-8CC9-71828A865D1C}" srcOrd="0" destOrd="0" presId="urn:microsoft.com/office/officeart/2005/8/layout/hierarchy2"/>
    <dgm:cxn modelId="{DD837EDB-351C-4842-88FD-5A96821A38F5}" type="presParOf" srcId="{8835C65C-F301-3B4D-BCAC-DAE7E5833411}" destId="{9D114B26-0D0D-AE41-8DFF-836C38253DCA}" srcOrd="1" destOrd="0" presId="urn:microsoft.com/office/officeart/2005/8/layout/hierarchy2"/>
    <dgm:cxn modelId="{39479373-916E-C04B-926B-D74F06DC6B06}" type="presParOf" srcId="{9D114B26-0D0D-AE41-8DFF-836C38253DCA}" destId="{4F0F7745-8F8F-F243-A01C-FBD8B4983876}" srcOrd="0" destOrd="0" presId="urn:microsoft.com/office/officeart/2005/8/layout/hierarchy2"/>
    <dgm:cxn modelId="{4094BA91-619D-9A46-9DC9-5919AE9E23FA}" type="presParOf" srcId="{9D114B26-0D0D-AE41-8DFF-836C38253DCA}" destId="{C0AA20F7-48B2-CC4B-9A01-F1855BE638C6}" srcOrd="1" destOrd="0" presId="urn:microsoft.com/office/officeart/2005/8/layout/hierarchy2"/>
    <dgm:cxn modelId="{E53971CB-7C07-A743-A011-128E3B5EE1DC}" type="presParOf" srcId="{8835C65C-F301-3B4D-BCAC-DAE7E5833411}" destId="{89A32C2B-10EF-2C4D-86E2-7DFC39242460}" srcOrd="2" destOrd="0" presId="urn:microsoft.com/office/officeart/2005/8/layout/hierarchy2"/>
    <dgm:cxn modelId="{C7FE4E19-B78E-544F-8DE3-F58037D535F7}" type="presParOf" srcId="{89A32C2B-10EF-2C4D-86E2-7DFC39242460}" destId="{417C9448-8E3C-3941-BB8F-539DBCA7DB33}" srcOrd="0" destOrd="0" presId="urn:microsoft.com/office/officeart/2005/8/layout/hierarchy2"/>
    <dgm:cxn modelId="{CDC24CB0-4152-0841-ABC6-6465E211AECF}" type="presParOf" srcId="{8835C65C-F301-3B4D-BCAC-DAE7E5833411}" destId="{98861E4F-58B6-5540-8A5B-29281918C772}" srcOrd="3" destOrd="0" presId="urn:microsoft.com/office/officeart/2005/8/layout/hierarchy2"/>
    <dgm:cxn modelId="{60906044-0B99-8A4C-84C0-588A2DE20770}" type="presParOf" srcId="{98861E4F-58B6-5540-8A5B-29281918C772}" destId="{38687632-909D-2044-B386-7507B5CBB42C}" srcOrd="0" destOrd="0" presId="urn:microsoft.com/office/officeart/2005/8/layout/hierarchy2"/>
    <dgm:cxn modelId="{313239B4-98DA-4E4E-AE62-F4AD6E64466E}" type="presParOf" srcId="{98861E4F-58B6-5540-8A5B-29281918C772}" destId="{EFA932B2-EE22-874B-8561-6843E91A329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2B5D55D-113F-4FA8-A12D-631118F57626}" type="doc">
      <dgm:prSet loTypeId="urn:microsoft.com/office/officeart/2005/8/layout/hierarchy2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C70542E-B93D-F349-A15E-1FA2C8D27AB4}">
      <dgm:prSet custT="1"/>
      <dgm:spPr/>
      <dgm:t>
        <a:bodyPr/>
        <a:lstStyle/>
        <a:p>
          <a:r>
            <a:rPr lang="en-US" sz="1400" dirty="0"/>
            <a:t>Digital Food Safety (HACCP) Becomes the Default</a:t>
          </a:r>
        </a:p>
      </dgm:t>
    </dgm:pt>
    <dgm:pt modelId="{37BCE60B-C5C9-8B43-B818-BAB5A5171B11}" type="parTrans" cxnId="{AE9E623D-4C37-8E48-8244-741E964B1F4E}">
      <dgm:prSet/>
      <dgm:spPr/>
      <dgm:t>
        <a:bodyPr/>
        <a:lstStyle/>
        <a:p>
          <a:endParaRPr lang="en-US"/>
        </a:p>
      </dgm:t>
    </dgm:pt>
    <dgm:pt modelId="{4961A510-3E2E-3644-AF9B-23A62D8CD06D}" type="sibTrans" cxnId="{AE9E623D-4C37-8E48-8244-741E964B1F4E}">
      <dgm:prSet/>
      <dgm:spPr/>
      <dgm:t>
        <a:bodyPr/>
        <a:lstStyle/>
        <a:p>
          <a:endParaRPr lang="en-US"/>
        </a:p>
      </dgm:t>
    </dgm:pt>
    <dgm:pt modelId="{0F63A4C4-EFEB-B144-A91C-9F53AF455B8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i="0" dirty="0"/>
            <a:t>With modern Food Code adoption, wireless probes and continuous refrigeration sensors are replacing paper logs</a:t>
          </a:r>
        </a:p>
      </dgm:t>
    </dgm:pt>
    <dgm:pt modelId="{012EE9C1-3C3D-DE41-8388-3005E51CF4AE}" type="parTrans" cxnId="{267C0E52-6E23-8042-A748-1881DC64091A}">
      <dgm:prSet/>
      <dgm:spPr/>
      <dgm:t>
        <a:bodyPr/>
        <a:lstStyle/>
        <a:p>
          <a:endParaRPr lang="en-US" dirty="0"/>
        </a:p>
      </dgm:t>
    </dgm:pt>
    <dgm:pt modelId="{A4C067CF-D178-704F-AB80-C3144D3CB19E}" type="sibTrans" cxnId="{267C0E52-6E23-8042-A748-1881DC64091A}">
      <dgm:prSet/>
      <dgm:spPr/>
      <dgm:t>
        <a:bodyPr/>
        <a:lstStyle/>
        <a:p>
          <a:endParaRPr lang="en-US"/>
        </a:p>
      </dgm:t>
    </dgm:pt>
    <dgm:pt modelId="{5B39389F-E00A-3D42-A5A3-2C54E697A93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0" i="0" dirty="0"/>
            <a:t>Automatic records, instant alerts, easier audits, fewer toss-outs after a temp excursion</a:t>
          </a:r>
        </a:p>
      </dgm:t>
    </dgm:pt>
    <dgm:pt modelId="{9480A7B7-0238-494D-B134-D152340A40D0}" type="parTrans" cxnId="{1FCAAA25-14F7-6C4B-B9DE-A061FA1FD6AD}">
      <dgm:prSet/>
      <dgm:spPr/>
      <dgm:t>
        <a:bodyPr/>
        <a:lstStyle/>
        <a:p>
          <a:endParaRPr lang="en-US" dirty="0"/>
        </a:p>
      </dgm:t>
    </dgm:pt>
    <dgm:pt modelId="{216DE027-25FB-C94B-8CB6-AD6E585DE320}" type="sibTrans" cxnId="{1FCAAA25-14F7-6C4B-B9DE-A061FA1FD6AD}">
      <dgm:prSet/>
      <dgm:spPr/>
    </dgm:pt>
    <dgm:pt modelId="{98119E99-0113-1846-9E54-0A8F22130D2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Pick a platform that:</a:t>
          </a:r>
        </a:p>
      </dgm:t>
    </dgm:pt>
    <dgm:pt modelId="{95BC3E2E-CF7D-AE43-9EB9-2E8F676C1D7E}" type="parTrans" cxnId="{A06E20CC-05A6-8143-B617-E16F171D7C0F}">
      <dgm:prSet/>
      <dgm:spPr/>
      <dgm:t>
        <a:bodyPr/>
        <a:lstStyle/>
        <a:p>
          <a:endParaRPr lang="en-US" dirty="0"/>
        </a:p>
      </dgm:t>
    </dgm:pt>
    <dgm:pt modelId="{2471617F-03CE-1347-BFB4-7CDB1BE4CFE6}" type="sibTrans" cxnId="{A06E20CC-05A6-8143-B617-E16F171D7C0F}">
      <dgm:prSet/>
      <dgm:spPr/>
    </dgm:pt>
    <dgm:pt modelId="{F45BD9FE-84CB-9548-A6D5-2F82E2EA8DA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Covers receiving &gt; storage &gt; prep &gt; hot hold/service</a:t>
          </a:r>
        </a:p>
      </dgm:t>
    </dgm:pt>
    <dgm:pt modelId="{1BE57F61-5D43-234C-BCBD-1ADCE50B4671}" type="parTrans" cxnId="{7EBBF5B8-3EC7-9D44-9767-8638848E655E}">
      <dgm:prSet/>
      <dgm:spPr/>
      <dgm:t>
        <a:bodyPr/>
        <a:lstStyle/>
        <a:p>
          <a:endParaRPr lang="en-US" dirty="0"/>
        </a:p>
      </dgm:t>
    </dgm:pt>
    <dgm:pt modelId="{10E80A15-EA1E-B242-90A9-F4713F6226C8}" type="sibTrans" cxnId="{7EBBF5B8-3EC7-9D44-9767-8638848E655E}">
      <dgm:prSet/>
      <dgm:spPr/>
    </dgm:pt>
    <dgm:pt modelId="{8A8D1F67-30BE-9044-A1CB-1F039A8ABEEC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Exports clean HACCP reports</a:t>
          </a:r>
        </a:p>
      </dgm:t>
    </dgm:pt>
    <dgm:pt modelId="{B9E79921-2B20-D94D-A31D-D8DA322607B9}" type="parTrans" cxnId="{BAAD883B-8660-004A-8092-7E8EBF8F31B7}">
      <dgm:prSet/>
      <dgm:spPr/>
      <dgm:t>
        <a:bodyPr/>
        <a:lstStyle/>
        <a:p>
          <a:endParaRPr lang="en-US" dirty="0"/>
        </a:p>
      </dgm:t>
    </dgm:pt>
    <dgm:pt modelId="{5E25FE4A-15D3-9946-821E-9AFADDC8C31E}" type="sibTrans" cxnId="{BAAD883B-8660-004A-8092-7E8EBF8F31B7}">
      <dgm:prSet/>
      <dgm:spPr/>
    </dgm:pt>
    <dgm:pt modelId="{E9C1407C-199F-1D46-A7E5-09D4AC11E110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Plays well with KDS/POS for one source of truth</a:t>
          </a:r>
        </a:p>
      </dgm:t>
    </dgm:pt>
    <dgm:pt modelId="{3749CE34-7A3A-1B44-9A8D-241C9CF8CB08}" type="parTrans" cxnId="{108482E2-C0BF-B648-AAB9-7C098298E2AD}">
      <dgm:prSet/>
      <dgm:spPr/>
      <dgm:t>
        <a:bodyPr/>
        <a:lstStyle/>
        <a:p>
          <a:endParaRPr lang="en-US" dirty="0"/>
        </a:p>
      </dgm:t>
    </dgm:pt>
    <dgm:pt modelId="{A8CAED10-19FF-5B45-8FC8-98614A26BA10}" type="sibTrans" cxnId="{108482E2-C0BF-B648-AAB9-7C098298E2AD}">
      <dgm:prSet/>
      <dgm:spPr/>
    </dgm:pt>
    <dgm:pt modelId="{03AE1832-9532-2442-BB38-DD4E6340B57C}" type="pres">
      <dgm:prSet presAssocID="{B2B5D55D-113F-4FA8-A12D-631118F5762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CFC1D8A-1677-E64F-843F-64804E684588}" type="pres">
      <dgm:prSet presAssocID="{2C70542E-B93D-F349-A15E-1FA2C8D27AB4}" presName="root1" presStyleCnt="0"/>
      <dgm:spPr/>
    </dgm:pt>
    <dgm:pt modelId="{69845860-E214-6C40-94D1-DAA4364DB6E3}" type="pres">
      <dgm:prSet presAssocID="{2C70542E-B93D-F349-A15E-1FA2C8D27AB4}" presName="LevelOneTextNode" presStyleLbl="node0" presStyleIdx="0" presStyleCnt="1">
        <dgm:presLayoutVars>
          <dgm:chPref val="3"/>
        </dgm:presLayoutVars>
      </dgm:prSet>
      <dgm:spPr/>
    </dgm:pt>
    <dgm:pt modelId="{0FFF2FD1-2BEF-9B4A-B179-64A8BBA33E6E}" type="pres">
      <dgm:prSet presAssocID="{2C70542E-B93D-F349-A15E-1FA2C8D27AB4}" presName="level2hierChild" presStyleCnt="0"/>
      <dgm:spPr/>
    </dgm:pt>
    <dgm:pt modelId="{A1A69DFF-D2E2-D34C-9CC6-C097EF032404}" type="pres">
      <dgm:prSet presAssocID="{012EE9C1-3C3D-DE41-8388-3005E51CF4AE}" presName="conn2-1" presStyleLbl="parChTrans1D2" presStyleIdx="0" presStyleCnt="3"/>
      <dgm:spPr/>
    </dgm:pt>
    <dgm:pt modelId="{ADB8FDAD-6FDC-434B-80EC-5D0830685C52}" type="pres">
      <dgm:prSet presAssocID="{012EE9C1-3C3D-DE41-8388-3005E51CF4AE}" presName="connTx" presStyleLbl="parChTrans1D2" presStyleIdx="0" presStyleCnt="3"/>
      <dgm:spPr/>
    </dgm:pt>
    <dgm:pt modelId="{E2495808-553E-BF40-BAAA-79FC26420FCC}" type="pres">
      <dgm:prSet presAssocID="{0F63A4C4-EFEB-B144-A91C-9F53AF455B8E}" presName="root2" presStyleCnt="0"/>
      <dgm:spPr/>
    </dgm:pt>
    <dgm:pt modelId="{24BDB3A2-8E75-7747-841D-D34E06BC281B}" type="pres">
      <dgm:prSet presAssocID="{0F63A4C4-EFEB-B144-A91C-9F53AF455B8E}" presName="LevelTwoTextNode" presStyleLbl="node2" presStyleIdx="0" presStyleCnt="3" custScaleX="116338" custScaleY="175285">
        <dgm:presLayoutVars>
          <dgm:chPref val="3"/>
        </dgm:presLayoutVars>
      </dgm:prSet>
      <dgm:spPr/>
    </dgm:pt>
    <dgm:pt modelId="{5B286A85-2EC7-AB48-A3BB-FEC0957870CC}" type="pres">
      <dgm:prSet presAssocID="{0F63A4C4-EFEB-B144-A91C-9F53AF455B8E}" presName="level3hierChild" presStyleCnt="0"/>
      <dgm:spPr/>
    </dgm:pt>
    <dgm:pt modelId="{BA4ACABA-3056-FB41-81A0-3E3023D77195}" type="pres">
      <dgm:prSet presAssocID="{9480A7B7-0238-494D-B134-D152340A40D0}" presName="conn2-1" presStyleLbl="parChTrans1D2" presStyleIdx="1" presStyleCnt="3"/>
      <dgm:spPr/>
    </dgm:pt>
    <dgm:pt modelId="{86862169-E580-464C-ABF8-515E9839A9C2}" type="pres">
      <dgm:prSet presAssocID="{9480A7B7-0238-494D-B134-D152340A40D0}" presName="connTx" presStyleLbl="parChTrans1D2" presStyleIdx="1" presStyleCnt="3"/>
      <dgm:spPr/>
    </dgm:pt>
    <dgm:pt modelId="{F5E325FB-C060-9048-901B-CEEA527848C7}" type="pres">
      <dgm:prSet presAssocID="{5B39389F-E00A-3D42-A5A3-2C54E697A936}" presName="root2" presStyleCnt="0"/>
      <dgm:spPr/>
    </dgm:pt>
    <dgm:pt modelId="{A8F5F4B9-91EA-514F-9149-C6616AF526C4}" type="pres">
      <dgm:prSet presAssocID="{5B39389F-E00A-3D42-A5A3-2C54E697A936}" presName="LevelTwoTextNode" presStyleLbl="node2" presStyleIdx="1" presStyleCnt="3">
        <dgm:presLayoutVars>
          <dgm:chPref val="3"/>
        </dgm:presLayoutVars>
      </dgm:prSet>
      <dgm:spPr/>
    </dgm:pt>
    <dgm:pt modelId="{70C6FD8F-EA44-F04A-A814-DB8B170ADDDE}" type="pres">
      <dgm:prSet presAssocID="{5B39389F-E00A-3D42-A5A3-2C54E697A936}" presName="level3hierChild" presStyleCnt="0"/>
      <dgm:spPr/>
    </dgm:pt>
    <dgm:pt modelId="{D8606B30-7D7B-684D-A5B0-90F8C69BBCEA}" type="pres">
      <dgm:prSet presAssocID="{95BC3E2E-CF7D-AE43-9EB9-2E8F676C1D7E}" presName="conn2-1" presStyleLbl="parChTrans1D2" presStyleIdx="2" presStyleCnt="3"/>
      <dgm:spPr/>
    </dgm:pt>
    <dgm:pt modelId="{88788B61-4479-2F4C-B637-D1EEF02FAB08}" type="pres">
      <dgm:prSet presAssocID="{95BC3E2E-CF7D-AE43-9EB9-2E8F676C1D7E}" presName="connTx" presStyleLbl="parChTrans1D2" presStyleIdx="2" presStyleCnt="3"/>
      <dgm:spPr/>
    </dgm:pt>
    <dgm:pt modelId="{DC866669-0BA5-D943-8A5C-0208E5BE3077}" type="pres">
      <dgm:prSet presAssocID="{98119E99-0113-1846-9E54-0A8F22130D2F}" presName="root2" presStyleCnt="0"/>
      <dgm:spPr/>
    </dgm:pt>
    <dgm:pt modelId="{FE00E32D-F259-6149-BD4D-4C8E52E8C5F9}" type="pres">
      <dgm:prSet presAssocID="{98119E99-0113-1846-9E54-0A8F22130D2F}" presName="LevelTwoTextNode" presStyleLbl="node2" presStyleIdx="2" presStyleCnt="3">
        <dgm:presLayoutVars>
          <dgm:chPref val="3"/>
        </dgm:presLayoutVars>
      </dgm:prSet>
      <dgm:spPr/>
    </dgm:pt>
    <dgm:pt modelId="{DCDD5418-0FB1-C346-B654-E58477964081}" type="pres">
      <dgm:prSet presAssocID="{98119E99-0113-1846-9E54-0A8F22130D2F}" presName="level3hierChild" presStyleCnt="0"/>
      <dgm:spPr/>
    </dgm:pt>
    <dgm:pt modelId="{EA4E7D83-F00A-F645-B6A8-C9409A27DD92}" type="pres">
      <dgm:prSet presAssocID="{1BE57F61-5D43-234C-BCBD-1ADCE50B4671}" presName="conn2-1" presStyleLbl="parChTrans1D3" presStyleIdx="0" presStyleCnt="3"/>
      <dgm:spPr/>
    </dgm:pt>
    <dgm:pt modelId="{7DADFD13-AC1D-4749-9DB3-FF73C6F2060A}" type="pres">
      <dgm:prSet presAssocID="{1BE57F61-5D43-234C-BCBD-1ADCE50B4671}" presName="connTx" presStyleLbl="parChTrans1D3" presStyleIdx="0" presStyleCnt="3"/>
      <dgm:spPr/>
    </dgm:pt>
    <dgm:pt modelId="{408AC0B5-517F-BB46-A47A-D2AE756157D6}" type="pres">
      <dgm:prSet presAssocID="{F45BD9FE-84CB-9548-A6D5-2F82E2EA8DA2}" presName="root2" presStyleCnt="0"/>
      <dgm:spPr/>
    </dgm:pt>
    <dgm:pt modelId="{D923ADDA-3083-8143-9ACC-F1242DD38188}" type="pres">
      <dgm:prSet presAssocID="{F45BD9FE-84CB-9548-A6D5-2F82E2EA8DA2}" presName="LevelTwoTextNode" presStyleLbl="node3" presStyleIdx="0" presStyleCnt="3">
        <dgm:presLayoutVars>
          <dgm:chPref val="3"/>
        </dgm:presLayoutVars>
      </dgm:prSet>
      <dgm:spPr/>
    </dgm:pt>
    <dgm:pt modelId="{808E2BCF-C5A9-4C40-8CD2-A87C3003BE97}" type="pres">
      <dgm:prSet presAssocID="{F45BD9FE-84CB-9548-A6D5-2F82E2EA8DA2}" presName="level3hierChild" presStyleCnt="0"/>
      <dgm:spPr/>
    </dgm:pt>
    <dgm:pt modelId="{238E5C0F-EC0F-5140-9136-303A3A2F707F}" type="pres">
      <dgm:prSet presAssocID="{B9E79921-2B20-D94D-A31D-D8DA322607B9}" presName="conn2-1" presStyleLbl="parChTrans1D3" presStyleIdx="1" presStyleCnt="3"/>
      <dgm:spPr/>
    </dgm:pt>
    <dgm:pt modelId="{8A4C9A0D-4500-4F4C-A35E-79C1E770ED7D}" type="pres">
      <dgm:prSet presAssocID="{B9E79921-2B20-D94D-A31D-D8DA322607B9}" presName="connTx" presStyleLbl="parChTrans1D3" presStyleIdx="1" presStyleCnt="3"/>
      <dgm:spPr/>
    </dgm:pt>
    <dgm:pt modelId="{22C57967-38DD-994F-9283-EC76D8A242B5}" type="pres">
      <dgm:prSet presAssocID="{8A8D1F67-30BE-9044-A1CB-1F039A8ABEEC}" presName="root2" presStyleCnt="0"/>
      <dgm:spPr/>
    </dgm:pt>
    <dgm:pt modelId="{883AE10B-ECE1-EB46-9781-846DFA816C17}" type="pres">
      <dgm:prSet presAssocID="{8A8D1F67-30BE-9044-A1CB-1F039A8ABEEC}" presName="LevelTwoTextNode" presStyleLbl="node3" presStyleIdx="1" presStyleCnt="3">
        <dgm:presLayoutVars>
          <dgm:chPref val="3"/>
        </dgm:presLayoutVars>
      </dgm:prSet>
      <dgm:spPr/>
    </dgm:pt>
    <dgm:pt modelId="{CDE55B40-D198-4745-B8B7-C6E7227F37E0}" type="pres">
      <dgm:prSet presAssocID="{8A8D1F67-30BE-9044-A1CB-1F039A8ABEEC}" presName="level3hierChild" presStyleCnt="0"/>
      <dgm:spPr/>
    </dgm:pt>
    <dgm:pt modelId="{0A238AC3-A698-1046-90EF-75C832557FEE}" type="pres">
      <dgm:prSet presAssocID="{3749CE34-7A3A-1B44-9A8D-241C9CF8CB08}" presName="conn2-1" presStyleLbl="parChTrans1D3" presStyleIdx="2" presStyleCnt="3"/>
      <dgm:spPr/>
    </dgm:pt>
    <dgm:pt modelId="{DE4F2ECD-54E6-FB47-AEC0-EB5016A963D5}" type="pres">
      <dgm:prSet presAssocID="{3749CE34-7A3A-1B44-9A8D-241C9CF8CB08}" presName="connTx" presStyleLbl="parChTrans1D3" presStyleIdx="2" presStyleCnt="3"/>
      <dgm:spPr/>
    </dgm:pt>
    <dgm:pt modelId="{BB327DF2-B21A-044C-86E1-5B52E5237685}" type="pres">
      <dgm:prSet presAssocID="{E9C1407C-199F-1D46-A7E5-09D4AC11E110}" presName="root2" presStyleCnt="0"/>
      <dgm:spPr/>
    </dgm:pt>
    <dgm:pt modelId="{6BA4371F-C52A-E942-A709-11AE9F461ECF}" type="pres">
      <dgm:prSet presAssocID="{E9C1407C-199F-1D46-A7E5-09D4AC11E110}" presName="LevelTwoTextNode" presStyleLbl="node3" presStyleIdx="2" presStyleCnt="3">
        <dgm:presLayoutVars>
          <dgm:chPref val="3"/>
        </dgm:presLayoutVars>
      </dgm:prSet>
      <dgm:spPr/>
    </dgm:pt>
    <dgm:pt modelId="{A0CCA18B-5E6E-9E4D-A239-1C5D6341508B}" type="pres">
      <dgm:prSet presAssocID="{E9C1407C-199F-1D46-A7E5-09D4AC11E110}" presName="level3hierChild" presStyleCnt="0"/>
      <dgm:spPr/>
    </dgm:pt>
  </dgm:ptLst>
  <dgm:cxnLst>
    <dgm:cxn modelId="{5E3B8C13-3460-9847-A0E4-83B71711CB37}" type="presOf" srcId="{E9C1407C-199F-1D46-A7E5-09D4AC11E110}" destId="{6BA4371F-C52A-E942-A709-11AE9F461ECF}" srcOrd="0" destOrd="0" presId="urn:microsoft.com/office/officeart/2005/8/layout/hierarchy2"/>
    <dgm:cxn modelId="{6B530925-1A08-C14B-A83A-8ECF71B5D4A5}" type="presOf" srcId="{2C70542E-B93D-F349-A15E-1FA2C8D27AB4}" destId="{69845860-E214-6C40-94D1-DAA4364DB6E3}" srcOrd="0" destOrd="0" presId="urn:microsoft.com/office/officeart/2005/8/layout/hierarchy2"/>
    <dgm:cxn modelId="{1FCAAA25-14F7-6C4B-B9DE-A061FA1FD6AD}" srcId="{2C70542E-B93D-F349-A15E-1FA2C8D27AB4}" destId="{5B39389F-E00A-3D42-A5A3-2C54E697A936}" srcOrd="1" destOrd="0" parTransId="{9480A7B7-0238-494D-B134-D152340A40D0}" sibTransId="{216DE027-25FB-C94B-8CB6-AD6E585DE320}"/>
    <dgm:cxn modelId="{BAAD883B-8660-004A-8092-7E8EBF8F31B7}" srcId="{98119E99-0113-1846-9E54-0A8F22130D2F}" destId="{8A8D1F67-30BE-9044-A1CB-1F039A8ABEEC}" srcOrd="1" destOrd="0" parTransId="{B9E79921-2B20-D94D-A31D-D8DA322607B9}" sibTransId="{5E25FE4A-15D3-9946-821E-9AFADDC8C31E}"/>
    <dgm:cxn modelId="{AE9E623D-4C37-8E48-8244-741E964B1F4E}" srcId="{B2B5D55D-113F-4FA8-A12D-631118F57626}" destId="{2C70542E-B93D-F349-A15E-1FA2C8D27AB4}" srcOrd="0" destOrd="0" parTransId="{37BCE60B-C5C9-8B43-B818-BAB5A5171B11}" sibTransId="{4961A510-3E2E-3644-AF9B-23A62D8CD06D}"/>
    <dgm:cxn modelId="{7842D63E-BB78-574B-ACBB-2321AE98FD12}" type="presOf" srcId="{95BC3E2E-CF7D-AE43-9EB9-2E8F676C1D7E}" destId="{D8606B30-7D7B-684D-A5B0-90F8C69BBCEA}" srcOrd="0" destOrd="0" presId="urn:microsoft.com/office/officeart/2005/8/layout/hierarchy2"/>
    <dgm:cxn modelId="{8BB9C542-7788-EB46-AD30-99E69C67CE11}" type="presOf" srcId="{3749CE34-7A3A-1B44-9A8D-241C9CF8CB08}" destId="{DE4F2ECD-54E6-FB47-AEC0-EB5016A963D5}" srcOrd="1" destOrd="0" presId="urn:microsoft.com/office/officeart/2005/8/layout/hierarchy2"/>
    <dgm:cxn modelId="{411BA643-EF89-A448-BDE6-208A80661039}" type="presOf" srcId="{5B39389F-E00A-3D42-A5A3-2C54E697A936}" destId="{A8F5F4B9-91EA-514F-9149-C6616AF526C4}" srcOrd="0" destOrd="0" presId="urn:microsoft.com/office/officeart/2005/8/layout/hierarchy2"/>
    <dgm:cxn modelId="{23BC874A-73AF-694F-B133-734F6BD76A05}" type="presOf" srcId="{9480A7B7-0238-494D-B134-D152340A40D0}" destId="{BA4ACABA-3056-FB41-81A0-3E3023D77195}" srcOrd="0" destOrd="0" presId="urn:microsoft.com/office/officeart/2005/8/layout/hierarchy2"/>
    <dgm:cxn modelId="{4EFA5A6D-1523-C749-9546-E1E4E1F89E53}" type="presOf" srcId="{012EE9C1-3C3D-DE41-8388-3005E51CF4AE}" destId="{ADB8FDAD-6FDC-434B-80EC-5D0830685C52}" srcOrd="1" destOrd="0" presId="urn:microsoft.com/office/officeart/2005/8/layout/hierarchy2"/>
    <dgm:cxn modelId="{0EC61650-B3FB-E247-AE6C-4D91BFF1F695}" type="presOf" srcId="{1BE57F61-5D43-234C-BCBD-1ADCE50B4671}" destId="{7DADFD13-AC1D-4749-9DB3-FF73C6F2060A}" srcOrd="1" destOrd="0" presId="urn:microsoft.com/office/officeart/2005/8/layout/hierarchy2"/>
    <dgm:cxn modelId="{267C0E52-6E23-8042-A748-1881DC64091A}" srcId="{2C70542E-B93D-F349-A15E-1FA2C8D27AB4}" destId="{0F63A4C4-EFEB-B144-A91C-9F53AF455B8E}" srcOrd="0" destOrd="0" parTransId="{012EE9C1-3C3D-DE41-8388-3005E51CF4AE}" sibTransId="{A4C067CF-D178-704F-AB80-C3144D3CB19E}"/>
    <dgm:cxn modelId="{CCBEAA73-214F-A14F-8599-D3A91F01ADDB}" type="presOf" srcId="{012EE9C1-3C3D-DE41-8388-3005E51CF4AE}" destId="{A1A69DFF-D2E2-D34C-9CC6-C097EF032404}" srcOrd="0" destOrd="0" presId="urn:microsoft.com/office/officeart/2005/8/layout/hierarchy2"/>
    <dgm:cxn modelId="{1FB30475-30C7-304B-A555-BF764AE8C146}" type="presOf" srcId="{B9E79921-2B20-D94D-A31D-D8DA322607B9}" destId="{238E5C0F-EC0F-5140-9136-303A3A2F707F}" srcOrd="0" destOrd="0" presId="urn:microsoft.com/office/officeart/2005/8/layout/hierarchy2"/>
    <dgm:cxn modelId="{D9E9F37E-523C-5F4F-B1BA-08B4E783D3CC}" type="presOf" srcId="{95BC3E2E-CF7D-AE43-9EB9-2E8F676C1D7E}" destId="{88788B61-4479-2F4C-B637-D1EEF02FAB08}" srcOrd="1" destOrd="0" presId="urn:microsoft.com/office/officeart/2005/8/layout/hierarchy2"/>
    <dgm:cxn modelId="{74CF147F-6635-B24D-B5C0-2D116DA3CDEB}" type="presOf" srcId="{9480A7B7-0238-494D-B134-D152340A40D0}" destId="{86862169-E580-464C-ABF8-515E9839A9C2}" srcOrd="1" destOrd="0" presId="urn:microsoft.com/office/officeart/2005/8/layout/hierarchy2"/>
    <dgm:cxn modelId="{4DFE7B99-1554-C847-ACEC-E9319D704281}" type="presOf" srcId="{98119E99-0113-1846-9E54-0A8F22130D2F}" destId="{FE00E32D-F259-6149-BD4D-4C8E52E8C5F9}" srcOrd="0" destOrd="0" presId="urn:microsoft.com/office/officeart/2005/8/layout/hierarchy2"/>
    <dgm:cxn modelId="{7EBBF5B8-3EC7-9D44-9767-8638848E655E}" srcId="{98119E99-0113-1846-9E54-0A8F22130D2F}" destId="{F45BD9FE-84CB-9548-A6D5-2F82E2EA8DA2}" srcOrd="0" destOrd="0" parTransId="{1BE57F61-5D43-234C-BCBD-1ADCE50B4671}" sibTransId="{10E80A15-EA1E-B242-90A9-F4713F6226C8}"/>
    <dgm:cxn modelId="{DA675DB9-80DC-B544-B48C-0B59E0721134}" type="presOf" srcId="{F45BD9FE-84CB-9548-A6D5-2F82E2EA8DA2}" destId="{D923ADDA-3083-8143-9ACC-F1242DD38188}" srcOrd="0" destOrd="0" presId="urn:microsoft.com/office/officeart/2005/8/layout/hierarchy2"/>
    <dgm:cxn modelId="{086A7BBC-27BA-8A45-8BC6-DCAE77D10064}" type="presOf" srcId="{B9E79921-2B20-D94D-A31D-D8DA322607B9}" destId="{8A4C9A0D-4500-4F4C-A35E-79C1E770ED7D}" srcOrd="1" destOrd="0" presId="urn:microsoft.com/office/officeart/2005/8/layout/hierarchy2"/>
    <dgm:cxn modelId="{68C959C3-5743-AD41-8888-EEDDD8C72406}" type="presOf" srcId="{3749CE34-7A3A-1B44-9A8D-241C9CF8CB08}" destId="{0A238AC3-A698-1046-90EF-75C832557FEE}" srcOrd="0" destOrd="0" presId="urn:microsoft.com/office/officeart/2005/8/layout/hierarchy2"/>
    <dgm:cxn modelId="{A06E20CC-05A6-8143-B617-E16F171D7C0F}" srcId="{2C70542E-B93D-F349-A15E-1FA2C8D27AB4}" destId="{98119E99-0113-1846-9E54-0A8F22130D2F}" srcOrd="2" destOrd="0" parTransId="{95BC3E2E-CF7D-AE43-9EB9-2E8F676C1D7E}" sibTransId="{2471617F-03CE-1347-BFB4-7CDB1BE4CFE6}"/>
    <dgm:cxn modelId="{2C3697D4-F178-1946-BE5B-6F613006E0A6}" type="presOf" srcId="{8A8D1F67-30BE-9044-A1CB-1F039A8ABEEC}" destId="{883AE10B-ECE1-EB46-9781-846DFA816C17}" srcOrd="0" destOrd="0" presId="urn:microsoft.com/office/officeart/2005/8/layout/hierarchy2"/>
    <dgm:cxn modelId="{E3E1CCD9-23AB-C34B-859C-D5617EE7976C}" type="presOf" srcId="{0F63A4C4-EFEB-B144-A91C-9F53AF455B8E}" destId="{24BDB3A2-8E75-7747-841D-D34E06BC281B}" srcOrd="0" destOrd="0" presId="urn:microsoft.com/office/officeart/2005/8/layout/hierarchy2"/>
    <dgm:cxn modelId="{108482E2-C0BF-B648-AAB9-7C098298E2AD}" srcId="{98119E99-0113-1846-9E54-0A8F22130D2F}" destId="{E9C1407C-199F-1D46-A7E5-09D4AC11E110}" srcOrd="2" destOrd="0" parTransId="{3749CE34-7A3A-1B44-9A8D-241C9CF8CB08}" sibTransId="{A8CAED10-19FF-5B45-8FC8-98614A26BA10}"/>
    <dgm:cxn modelId="{F211F9F5-9A24-EB4C-BFF3-C976D100D03F}" type="presOf" srcId="{1BE57F61-5D43-234C-BCBD-1ADCE50B4671}" destId="{EA4E7D83-F00A-F645-B6A8-C9409A27DD92}" srcOrd="0" destOrd="0" presId="urn:microsoft.com/office/officeart/2005/8/layout/hierarchy2"/>
    <dgm:cxn modelId="{3338D9FF-4D7C-854F-9904-F59DE7D71936}" type="presOf" srcId="{B2B5D55D-113F-4FA8-A12D-631118F57626}" destId="{03AE1832-9532-2442-BB38-DD4E6340B57C}" srcOrd="0" destOrd="0" presId="urn:microsoft.com/office/officeart/2005/8/layout/hierarchy2"/>
    <dgm:cxn modelId="{026B48D1-7D32-0F4E-BC5F-5EDD1BBD683B}" type="presParOf" srcId="{03AE1832-9532-2442-BB38-DD4E6340B57C}" destId="{CCFC1D8A-1677-E64F-843F-64804E684588}" srcOrd="0" destOrd="0" presId="urn:microsoft.com/office/officeart/2005/8/layout/hierarchy2"/>
    <dgm:cxn modelId="{8ACC1575-F93B-D840-9126-FF11A5E4F044}" type="presParOf" srcId="{CCFC1D8A-1677-E64F-843F-64804E684588}" destId="{69845860-E214-6C40-94D1-DAA4364DB6E3}" srcOrd="0" destOrd="0" presId="urn:microsoft.com/office/officeart/2005/8/layout/hierarchy2"/>
    <dgm:cxn modelId="{880D11AA-D6A4-DD44-B91F-58DE4923A1DE}" type="presParOf" srcId="{CCFC1D8A-1677-E64F-843F-64804E684588}" destId="{0FFF2FD1-2BEF-9B4A-B179-64A8BBA33E6E}" srcOrd="1" destOrd="0" presId="urn:microsoft.com/office/officeart/2005/8/layout/hierarchy2"/>
    <dgm:cxn modelId="{97D89E9F-A585-8240-83DD-B16D34A6AC7E}" type="presParOf" srcId="{0FFF2FD1-2BEF-9B4A-B179-64A8BBA33E6E}" destId="{A1A69DFF-D2E2-D34C-9CC6-C097EF032404}" srcOrd="0" destOrd="0" presId="urn:microsoft.com/office/officeart/2005/8/layout/hierarchy2"/>
    <dgm:cxn modelId="{60D83204-00B0-154C-95E3-8ABD1441C1C5}" type="presParOf" srcId="{A1A69DFF-D2E2-D34C-9CC6-C097EF032404}" destId="{ADB8FDAD-6FDC-434B-80EC-5D0830685C52}" srcOrd="0" destOrd="0" presId="urn:microsoft.com/office/officeart/2005/8/layout/hierarchy2"/>
    <dgm:cxn modelId="{CE90323E-078C-824C-B5BD-5BB0624E1E54}" type="presParOf" srcId="{0FFF2FD1-2BEF-9B4A-B179-64A8BBA33E6E}" destId="{E2495808-553E-BF40-BAAA-79FC26420FCC}" srcOrd="1" destOrd="0" presId="urn:microsoft.com/office/officeart/2005/8/layout/hierarchy2"/>
    <dgm:cxn modelId="{6ABCB9F1-B340-4A4D-9F7E-0A3B441556B1}" type="presParOf" srcId="{E2495808-553E-BF40-BAAA-79FC26420FCC}" destId="{24BDB3A2-8E75-7747-841D-D34E06BC281B}" srcOrd="0" destOrd="0" presId="urn:microsoft.com/office/officeart/2005/8/layout/hierarchy2"/>
    <dgm:cxn modelId="{2D5A691E-9E38-1D47-A47B-EB401BC278BE}" type="presParOf" srcId="{E2495808-553E-BF40-BAAA-79FC26420FCC}" destId="{5B286A85-2EC7-AB48-A3BB-FEC0957870CC}" srcOrd="1" destOrd="0" presId="urn:microsoft.com/office/officeart/2005/8/layout/hierarchy2"/>
    <dgm:cxn modelId="{50DDD0D2-D6BC-FD46-9816-720248C29A30}" type="presParOf" srcId="{0FFF2FD1-2BEF-9B4A-B179-64A8BBA33E6E}" destId="{BA4ACABA-3056-FB41-81A0-3E3023D77195}" srcOrd="2" destOrd="0" presId="urn:microsoft.com/office/officeart/2005/8/layout/hierarchy2"/>
    <dgm:cxn modelId="{66E0CAA1-C806-434D-93BE-1974D710A729}" type="presParOf" srcId="{BA4ACABA-3056-FB41-81A0-3E3023D77195}" destId="{86862169-E580-464C-ABF8-515E9839A9C2}" srcOrd="0" destOrd="0" presId="urn:microsoft.com/office/officeart/2005/8/layout/hierarchy2"/>
    <dgm:cxn modelId="{50CC7B6D-E1C9-CD46-83B3-FA5529B8D0DC}" type="presParOf" srcId="{0FFF2FD1-2BEF-9B4A-B179-64A8BBA33E6E}" destId="{F5E325FB-C060-9048-901B-CEEA527848C7}" srcOrd="3" destOrd="0" presId="urn:microsoft.com/office/officeart/2005/8/layout/hierarchy2"/>
    <dgm:cxn modelId="{E1A7AD84-8D4B-624A-B722-88E1854BDFF0}" type="presParOf" srcId="{F5E325FB-C060-9048-901B-CEEA527848C7}" destId="{A8F5F4B9-91EA-514F-9149-C6616AF526C4}" srcOrd="0" destOrd="0" presId="urn:microsoft.com/office/officeart/2005/8/layout/hierarchy2"/>
    <dgm:cxn modelId="{6286D281-2666-C141-8538-BB9DFB928325}" type="presParOf" srcId="{F5E325FB-C060-9048-901B-CEEA527848C7}" destId="{70C6FD8F-EA44-F04A-A814-DB8B170ADDDE}" srcOrd="1" destOrd="0" presId="urn:microsoft.com/office/officeart/2005/8/layout/hierarchy2"/>
    <dgm:cxn modelId="{D8868809-0F52-BA48-A332-0D9A62103E7E}" type="presParOf" srcId="{0FFF2FD1-2BEF-9B4A-B179-64A8BBA33E6E}" destId="{D8606B30-7D7B-684D-A5B0-90F8C69BBCEA}" srcOrd="4" destOrd="0" presId="urn:microsoft.com/office/officeart/2005/8/layout/hierarchy2"/>
    <dgm:cxn modelId="{61999420-6B19-2F46-AE63-7B5F7697E14C}" type="presParOf" srcId="{D8606B30-7D7B-684D-A5B0-90F8C69BBCEA}" destId="{88788B61-4479-2F4C-B637-D1EEF02FAB08}" srcOrd="0" destOrd="0" presId="urn:microsoft.com/office/officeart/2005/8/layout/hierarchy2"/>
    <dgm:cxn modelId="{032D689E-7DD2-F147-879A-10C576D8614E}" type="presParOf" srcId="{0FFF2FD1-2BEF-9B4A-B179-64A8BBA33E6E}" destId="{DC866669-0BA5-D943-8A5C-0208E5BE3077}" srcOrd="5" destOrd="0" presId="urn:microsoft.com/office/officeart/2005/8/layout/hierarchy2"/>
    <dgm:cxn modelId="{11252A6D-DE0D-8F42-9181-0A86EA783814}" type="presParOf" srcId="{DC866669-0BA5-D943-8A5C-0208E5BE3077}" destId="{FE00E32D-F259-6149-BD4D-4C8E52E8C5F9}" srcOrd="0" destOrd="0" presId="urn:microsoft.com/office/officeart/2005/8/layout/hierarchy2"/>
    <dgm:cxn modelId="{E3F15F56-8D47-F744-8315-A20AEA8303B1}" type="presParOf" srcId="{DC866669-0BA5-D943-8A5C-0208E5BE3077}" destId="{DCDD5418-0FB1-C346-B654-E58477964081}" srcOrd="1" destOrd="0" presId="urn:microsoft.com/office/officeart/2005/8/layout/hierarchy2"/>
    <dgm:cxn modelId="{2FFB3525-0661-D843-98E1-2F13EFA4DB86}" type="presParOf" srcId="{DCDD5418-0FB1-C346-B654-E58477964081}" destId="{EA4E7D83-F00A-F645-B6A8-C9409A27DD92}" srcOrd="0" destOrd="0" presId="urn:microsoft.com/office/officeart/2005/8/layout/hierarchy2"/>
    <dgm:cxn modelId="{FC859869-9DFF-4D41-8D09-B0A2037B499F}" type="presParOf" srcId="{EA4E7D83-F00A-F645-B6A8-C9409A27DD92}" destId="{7DADFD13-AC1D-4749-9DB3-FF73C6F2060A}" srcOrd="0" destOrd="0" presId="urn:microsoft.com/office/officeart/2005/8/layout/hierarchy2"/>
    <dgm:cxn modelId="{9CD6BCD2-D8C9-D84E-8134-AAA785349474}" type="presParOf" srcId="{DCDD5418-0FB1-C346-B654-E58477964081}" destId="{408AC0B5-517F-BB46-A47A-D2AE756157D6}" srcOrd="1" destOrd="0" presId="urn:microsoft.com/office/officeart/2005/8/layout/hierarchy2"/>
    <dgm:cxn modelId="{6BBE952A-AB47-4B4D-A6D9-9EE782025964}" type="presParOf" srcId="{408AC0B5-517F-BB46-A47A-D2AE756157D6}" destId="{D923ADDA-3083-8143-9ACC-F1242DD38188}" srcOrd="0" destOrd="0" presId="urn:microsoft.com/office/officeart/2005/8/layout/hierarchy2"/>
    <dgm:cxn modelId="{8854878E-5827-484E-ABB7-13E34F996DC9}" type="presParOf" srcId="{408AC0B5-517F-BB46-A47A-D2AE756157D6}" destId="{808E2BCF-C5A9-4C40-8CD2-A87C3003BE97}" srcOrd="1" destOrd="0" presId="urn:microsoft.com/office/officeart/2005/8/layout/hierarchy2"/>
    <dgm:cxn modelId="{67434B7A-0816-9345-976D-2343EE7542EB}" type="presParOf" srcId="{DCDD5418-0FB1-C346-B654-E58477964081}" destId="{238E5C0F-EC0F-5140-9136-303A3A2F707F}" srcOrd="2" destOrd="0" presId="urn:microsoft.com/office/officeart/2005/8/layout/hierarchy2"/>
    <dgm:cxn modelId="{6D71B7EF-B564-2649-89B7-5AEC9F8BC4AE}" type="presParOf" srcId="{238E5C0F-EC0F-5140-9136-303A3A2F707F}" destId="{8A4C9A0D-4500-4F4C-A35E-79C1E770ED7D}" srcOrd="0" destOrd="0" presId="urn:microsoft.com/office/officeart/2005/8/layout/hierarchy2"/>
    <dgm:cxn modelId="{0865608B-177B-9449-9EE4-0A882DDDF73F}" type="presParOf" srcId="{DCDD5418-0FB1-C346-B654-E58477964081}" destId="{22C57967-38DD-994F-9283-EC76D8A242B5}" srcOrd="3" destOrd="0" presId="urn:microsoft.com/office/officeart/2005/8/layout/hierarchy2"/>
    <dgm:cxn modelId="{298EC436-FB9C-E145-8680-E62E1B68A86D}" type="presParOf" srcId="{22C57967-38DD-994F-9283-EC76D8A242B5}" destId="{883AE10B-ECE1-EB46-9781-846DFA816C17}" srcOrd="0" destOrd="0" presId="urn:microsoft.com/office/officeart/2005/8/layout/hierarchy2"/>
    <dgm:cxn modelId="{B795AA8C-D3B4-0E47-AD41-A67CA4C7CB2D}" type="presParOf" srcId="{22C57967-38DD-994F-9283-EC76D8A242B5}" destId="{CDE55B40-D198-4745-B8B7-C6E7227F37E0}" srcOrd="1" destOrd="0" presId="urn:microsoft.com/office/officeart/2005/8/layout/hierarchy2"/>
    <dgm:cxn modelId="{4FCA67A8-8028-BF4F-9A6C-C5790C36FF16}" type="presParOf" srcId="{DCDD5418-0FB1-C346-B654-E58477964081}" destId="{0A238AC3-A698-1046-90EF-75C832557FEE}" srcOrd="4" destOrd="0" presId="urn:microsoft.com/office/officeart/2005/8/layout/hierarchy2"/>
    <dgm:cxn modelId="{95C5EC2D-829D-D040-BACC-62E8089583B8}" type="presParOf" srcId="{0A238AC3-A698-1046-90EF-75C832557FEE}" destId="{DE4F2ECD-54E6-FB47-AEC0-EB5016A963D5}" srcOrd="0" destOrd="0" presId="urn:microsoft.com/office/officeart/2005/8/layout/hierarchy2"/>
    <dgm:cxn modelId="{B098C1DE-9364-314C-B864-12E9C66D435C}" type="presParOf" srcId="{DCDD5418-0FB1-C346-B654-E58477964081}" destId="{BB327DF2-B21A-044C-86E1-5B52E5237685}" srcOrd="5" destOrd="0" presId="urn:microsoft.com/office/officeart/2005/8/layout/hierarchy2"/>
    <dgm:cxn modelId="{8536CEF6-7E9E-F04E-B451-3325C3A62AA2}" type="presParOf" srcId="{BB327DF2-B21A-044C-86E1-5B52E5237685}" destId="{6BA4371F-C52A-E942-A709-11AE9F461ECF}" srcOrd="0" destOrd="0" presId="urn:microsoft.com/office/officeart/2005/8/layout/hierarchy2"/>
    <dgm:cxn modelId="{958B0922-08A6-7142-BBD5-798F74BF3D73}" type="presParOf" srcId="{BB327DF2-B21A-044C-86E1-5B52E5237685}" destId="{A0CCA18B-5E6E-9E4D-A239-1C5D6341508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2B5D55D-113F-4FA8-A12D-631118F57626}" type="doc">
      <dgm:prSet loTypeId="urn:microsoft.com/office/officeart/2005/8/layout/hierarchy2" loCatId="hierarchy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C70542E-B93D-F349-A15E-1FA2C8D27AB4}">
      <dgm:prSet/>
      <dgm:spPr/>
      <dgm:t>
        <a:bodyPr/>
        <a:lstStyle/>
        <a:p>
          <a:r>
            <a:rPr lang="en-US" b="1" i="0" dirty="0"/>
            <a:t>PFAS-free Momentum Affects Cookware and Packaging Choices</a:t>
          </a:r>
          <a:endParaRPr lang="en-US" dirty="0"/>
        </a:p>
      </dgm:t>
    </dgm:pt>
    <dgm:pt modelId="{37BCE60B-C5C9-8B43-B818-BAB5A5171B11}" type="parTrans" cxnId="{AE9E623D-4C37-8E48-8244-741E964B1F4E}">
      <dgm:prSet/>
      <dgm:spPr/>
      <dgm:t>
        <a:bodyPr/>
        <a:lstStyle/>
        <a:p>
          <a:endParaRPr lang="en-US"/>
        </a:p>
      </dgm:t>
    </dgm:pt>
    <dgm:pt modelId="{4961A510-3E2E-3644-AF9B-23A62D8CD06D}" type="sibTrans" cxnId="{AE9E623D-4C37-8E48-8244-741E964B1F4E}">
      <dgm:prSet/>
      <dgm:spPr/>
      <dgm:t>
        <a:bodyPr/>
        <a:lstStyle/>
        <a:p>
          <a:endParaRPr lang="en-US"/>
        </a:p>
      </dgm:t>
    </dgm:pt>
    <dgm:pt modelId="{0F63A4C4-EFEB-B144-A91C-9F53AF455B8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States have tightened PFAS restrictions in food packaging for years; now, California’s SB 682 (2025) would extend these restrictions to cookware</a:t>
          </a:r>
        </a:p>
      </dgm:t>
    </dgm:pt>
    <dgm:pt modelId="{012EE9C1-3C3D-DE41-8388-3005E51CF4AE}" type="parTrans" cxnId="{267C0E52-6E23-8042-A748-1881DC64091A}">
      <dgm:prSet/>
      <dgm:spPr/>
      <dgm:t>
        <a:bodyPr/>
        <a:lstStyle/>
        <a:p>
          <a:endParaRPr lang="en-US" dirty="0"/>
        </a:p>
      </dgm:t>
    </dgm:pt>
    <dgm:pt modelId="{A4C067CF-D178-704F-AB80-C3144D3CB19E}" type="sibTrans" cxnId="{267C0E52-6E23-8042-A748-1881DC64091A}">
      <dgm:prSet/>
      <dgm:spPr/>
      <dgm:t>
        <a:bodyPr/>
        <a:lstStyle/>
        <a:p>
          <a:endParaRPr lang="en-US"/>
        </a:p>
      </dgm:t>
    </dgm:pt>
    <dgm:pt modelId="{5B39389F-E00A-3D42-A5A3-2C54E697A936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If signed, large suppliers may shift national assortments. Ask for materials disclosures and alternatives from vendors, especially if you operate in multiple states</a:t>
          </a:r>
        </a:p>
      </dgm:t>
    </dgm:pt>
    <dgm:pt modelId="{9480A7B7-0238-494D-B134-D152340A40D0}" type="parTrans" cxnId="{1FCAAA25-14F7-6C4B-B9DE-A061FA1FD6AD}">
      <dgm:prSet/>
      <dgm:spPr/>
      <dgm:t>
        <a:bodyPr/>
        <a:lstStyle/>
        <a:p>
          <a:endParaRPr lang="en-US" dirty="0"/>
        </a:p>
      </dgm:t>
    </dgm:pt>
    <dgm:pt modelId="{216DE027-25FB-C94B-8CB6-AD6E585DE320}" type="sibTrans" cxnId="{1FCAAA25-14F7-6C4B-B9DE-A061FA1FD6AD}">
      <dgm:prSet/>
      <dgm:spPr/>
    </dgm:pt>
    <dgm:pt modelId="{5A2AC277-65BA-EB4E-90A0-EBB7FB884385}" type="pres">
      <dgm:prSet presAssocID="{B2B5D55D-113F-4FA8-A12D-631118F5762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2E79407-44F8-A44C-85A9-07AF8F5057BB}" type="pres">
      <dgm:prSet presAssocID="{2C70542E-B93D-F349-A15E-1FA2C8D27AB4}" presName="root1" presStyleCnt="0"/>
      <dgm:spPr/>
    </dgm:pt>
    <dgm:pt modelId="{AC254FB7-4994-BF4E-86AE-268D6A06D740}" type="pres">
      <dgm:prSet presAssocID="{2C70542E-B93D-F349-A15E-1FA2C8D27AB4}" presName="LevelOneTextNode" presStyleLbl="node0" presStyleIdx="0" presStyleCnt="1">
        <dgm:presLayoutVars>
          <dgm:chPref val="3"/>
        </dgm:presLayoutVars>
      </dgm:prSet>
      <dgm:spPr/>
    </dgm:pt>
    <dgm:pt modelId="{19F22CE1-6652-DF43-A6B8-3BE8EDCDDD04}" type="pres">
      <dgm:prSet presAssocID="{2C70542E-B93D-F349-A15E-1FA2C8D27AB4}" presName="level2hierChild" presStyleCnt="0"/>
      <dgm:spPr/>
    </dgm:pt>
    <dgm:pt modelId="{CEF20AC3-B6F3-BD45-A659-90CFCDB87951}" type="pres">
      <dgm:prSet presAssocID="{012EE9C1-3C3D-DE41-8388-3005E51CF4AE}" presName="conn2-1" presStyleLbl="parChTrans1D2" presStyleIdx="0" presStyleCnt="2"/>
      <dgm:spPr/>
    </dgm:pt>
    <dgm:pt modelId="{B066DC6E-1F29-E340-AF2C-30AF5B10E66A}" type="pres">
      <dgm:prSet presAssocID="{012EE9C1-3C3D-DE41-8388-3005E51CF4AE}" presName="connTx" presStyleLbl="parChTrans1D2" presStyleIdx="0" presStyleCnt="2"/>
      <dgm:spPr/>
    </dgm:pt>
    <dgm:pt modelId="{D63D1B33-3293-9144-A398-2C1CFA5EDDE1}" type="pres">
      <dgm:prSet presAssocID="{0F63A4C4-EFEB-B144-A91C-9F53AF455B8E}" presName="root2" presStyleCnt="0"/>
      <dgm:spPr/>
    </dgm:pt>
    <dgm:pt modelId="{FEDAD352-9073-A74C-B899-05FDE67B36C4}" type="pres">
      <dgm:prSet presAssocID="{0F63A4C4-EFEB-B144-A91C-9F53AF455B8E}" presName="LevelTwoTextNode" presStyleLbl="node2" presStyleIdx="0" presStyleCnt="2">
        <dgm:presLayoutVars>
          <dgm:chPref val="3"/>
        </dgm:presLayoutVars>
      </dgm:prSet>
      <dgm:spPr/>
    </dgm:pt>
    <dgm:pt modelId="{D4A47877-B2D0-574D-AB0C-C3430B7F51E1}" type="pres">
      <dgm:prSet presAssocID="{0F63A4C4-EFEB-B144-A91C-9F53AF455B8E}" presName="level3hierChild" presStyleCnt="0"/>
      <dgm:spPr/>
    </dgm:pt>
    <dgm:pt modelId="{3E8E46A1-646C-2041-A8D2-5DF40F7DE92F}" type="pres">
      <dgm:prSet presAssocID="{9480A7B7-0238-494D-B134-D152340A40D0}" presName="conn2-1" presStyleLbl="parChTrans1D2" presStyleIdx="1" presStyleCnt="2"/>
      <dgm:spPr/>
    </dgm:pt>
    <dgm:pt modelId="{5BFDAED4-6912-5945-9766-4B5CC08D8C65}" type="pres">
      <dgm:prSet presAssocID="{9480A7B7-0238-494D-B134-D152340A40D0}" presName="connTx" presStyleLbl="parChTrans1D2" presStyleIdx="1" presStyleCnt="2"/>
      <dgm:spPr/>
    </dgm:pt>
    <dgm:pt modelId="{C731179C-2D65-5047-BF20-B00C6CB382C1}" type="pres">
      <dgm:prSet presAssocID="{5B39389F-E00A-3D42-A5A3-2C54E697A936}" presName="root2" presStyleCnt="0"/>
      <dgm:spPr/>
    </dgm:pt>
    <dgm:pt modelId="{67694A4F-9B43-6F47-AE1F-6CEED18C76EB}" type="pres">
      <dgm:prSet presAssocID="{5B39389F-E00A-3D42-A5A3-2C54E697A936}" presName="LevelTwoTextNode" presStyleLbl="node2" presStyleIdx="1" presStyleCnt="2">
        <dgm:presLayoutVars>
          <dgm:chPref val="3"/>
        </dgm:presLayoutVars>
      </dgm:prSet>
      <dgm:spPr/>
    </dgm:pt>
    <dgm:pt modelId="{D6AC86B0-708A-5449-B275-FED5E954346F}" type="pres">
      <dgm:prSet presAssocID="{5B39389F-E00A-3D42-A5A3-2C54E697A936}" presName="level3hierChild" presStyleCnt="0"/>
      <dgm:spPr/>
    </dgm:pt>
  </dgm:ptLst>
  <dgm:cxnLst>
    <dgm:cxn modelId="{1FCAAA25-14F7-6C4B-B9DE-A061FA1FD6AD}" srcId="{2C70542E-B93D-F349-A15E-1FA2C8D27AB4}" destId="{5B39389F-E00A-3D42-A5A3-2C54E697A936}" srcOrd="1" destOrd="0" parTransId="{9480A7B7-0238-494D-B134-D152340A40D0}" sibTransId="{216DE027-25FB-C94B-8CB6-AD6E585DE320}"/>
    <dgm:cxn modelId="{AE9E623D-4C37-8E48-8244-741E964B1F4E}" srcId="{B2B5D55D-113F-4FA8-A12D-631118F57626}" destId="{2C70542E-B93D-F349-A15E-1FA2C8D27AB4}" srcOrd="0" destOrd="0" parTransId="{37BCE60B-C5C9-8B43-B818-BAB5A5171B11}" sibTransId="{4961A510-3E2E-3644-AF9B-23A62D8CD06D}"/>
    <dgm:cxn modelId="{D27AB366-E73B-6744-AC39-4808C25F25DD}" type="presOf" srcId="{9480A7B7-0238-494D-B134-D152340A40D0}" destId="{5BFDAED4-6912-5945-9766-4B5CC08D8C65}" srcOrd="1" destOrd="0" presId="urn:microsoft.com/office/officeart/2005/8/layout/hierarchy2"/>
    <dgm:cxn modelId="{267C0E52-6E23-8042-A748-1881DC64091A}" srcId="{2C70542E-B93D-F349-A15E-1FA2C8D27AB4}" destId="{0F63A4C4-EFEB-B144-A91C-9F53AF455B8E}" srcOrd="0" destOrd="0" parTransId="{012EE9C1-3C3D-DE41-8388-3005E51CF4AE}" sibTransId="{A4C067CF-D178-704F-AB80-C3144D3CB19E}"/>
    <dgm:cxn modelId="{FAB2DB78-A8C0-C44F-9BDF-37C147EA9F03}" type="presOf" srcId="{2C70542E-B93D-F349-A15E-1FA2C8D27AB4}" destId="{AC254FB7-4994-BF4E-86AE-268D6A06D740}" srcOrd="0" destOrd="0" presId="urn:microsoft.com/office/officeart/2005/8/layout/hierarchy2"/>
    <dgm:cxn modelId="{9527C392-7D28-164E-9021-D0888629D3DA}" type="presOf" srcId="{5B39389F-E00A-3D42-A5A3-2C54E697A936}" destId="{67694A4F-9B43-6F47-AE1F-6CEED18C76EB}" srcOrd="0" destOrd="0" presId="urn:microsoft.com/office/officeart/2005/8/layout/hierarchy2"/>
    <dgm:cxn modelId="{424ADBC0-2ECF-B544-B595-0E189F4378FD}" type="presOf" srcId="{012EE9C1-3C3D-DE41-8388-3005E51CF4AE}" destId="{B066DC6E-1F29-E340-AF2C-30AF5B10E66A}" srcOrd="1" destOrd="0" presId="urn:microsoft.com/office/officeart/2005/8/layout/hierarchy2"/>
    <dgm:cxn modelId="{7EF8C9D7-0E6F-FE4A-9F37-417EB6CC6EF8}" type="presOf" srcId="{0F63A4C4-EFEB-B144-A91C-9F53AF455B8E}" destId="{FEDAD352-9073-A74C-B899-05FDE67B36C4}" srcOrd="0" destOrd="0" presId="urn:microsoft.com/office/officeart/2005/8/layout/hierarchy2"/>
    <dgm:cxn modelId="{ABCE6BE2-AF17-DE4A-8359-332947D2070E}" type="presOf" srcId="{B2B5D55D-113F-4FA8-A12D-631118F57626}" destId="{5A2AC277-65BA-EB4E-90A0-EBB7FB884385}" srcOrd="0" destOrd="0" presId="urn:microsoft.com/office/officeart/2005/8/layout/hierarchy2"/>
    <dgm:cxn modelId="{D109F6F8-09D1-B74A-A908-D60342851CCF}" type="presOf" srcId="{9480A7B7-0238-494D-B134-D152340A40D0}" destId="{3E8E46A1-646C-2041-A8D2-5DF40F7DE92F}" srcOrd="0" destOrd="0" presId="urn:microsoft.com/office/officeart/2005/8/layout/hierarchy2"/>
    <dgm:cxn modelId="{C3D55BFD-933E-A744-98DF-8E3CA75100A8}" type="presOf" srcId="{012EE9C1-3C3D-DE41-8388-3005E51CF4AE}" destId="{CEF20AC3-B6F3-BD45-A659-90CFCDB87951}" srcOrd="0" destOrd="0" presId="urn:microsoft.com/office/officeart/2005/8/layout/hierarchy2"/>
    <dgm:cxn modelId="{29182F3B-8B97-4747-8751-11361EB67A5B}" type="presParOf" srcId="{5A2AC277-65BA-EB4E-90A0-EBB7FB884385}" destId="{92E79407-44F8-A44C-85A9-07AF8F5057BB}" srcOrd="0" destOrd="0" presId="urn:microsoft.com/office/officeart/2005/8/layout/hierarchy2"/>
    <dgm:cxn modelId="{7A1208F2-BD06-8C4B-B7AF-A030340C25A6}" type="presParOf" srcId="{92E79407-44F8-A44C-85A9-07AF8F5057BB}" destId="{AC254FB7-4994-BF4E-86AE-268D6A06D740}" srcOrd="0" destOrd="0" presId="urn:microsoft.com/office/officeart/2005/8/layout/hierarchy2"/>
    <dgm:cxn modelId="{05C83244-835E-A347-8ED0-809FE8A244CA}" type="presParOf" srcId="{92E79407-44F8-A44C-85A9-07AF8F5057BB}" destId="{19F22CE1-6652-DF43-A6B8-3BE8EDCDDD04}" srcOrd="1" destOrd="0" presId="urn:microsoft.com/office/officeart/2005/8/layout/hierarchy2"/>
    <dgm:cxn modelId="{145F2C22-0EC6-D740-B440-8EDE0A1114CF}" type="presParOf" srcId="{19F22CE1-6652-DF43-A6B8-3BE8EDCDDD04}" destId="{CEF20AC3-B6F3-BD45-A659-90CFCDB87951}" srcOrd="0" destOrd="0" presId="urn:microsoft.com/office/officeart/2005/8/layout/hierarchy2"/>
    <dgm:cxn modelId="{E42FBC78-05A9-7A4D-9C58-15E76A325B66}" type="presParOf" srcId="{CEF20AC3-B6F3-BD45-A659-90CFCDB87951}" destId="{B066DC6E-1F29-E340-AF2C-30AF5B10E66A}" srcOrd="0" destOrd="0" presId="urn:microsoft.com/office/officeart/2005/8/layout/hierarchy2"/>
    <dgm:cxn modelId="{3C632667-EC83-2D4B-ADB2-D3B9D2EAC8A6}" type="presParOf" srcId="{19F22CE1-6652-DF43-A6B8-3BE8EDCDDD04}" destId="{D63D1B33-3293-9144-A398-2C1CFA5EDDE1}" srcOrd="1" destOrd="0" presId="urn:microsoft.com/office/officeart/2005/8/layout/hierarchy2"/>
    <dgm:cxn modelId="{DB7C8588-70FC-8B4D-B354-2C7AF78E0704}" type="presParOf" srcId="{D63D1B33-3293-9144-A398-2C1CFA5EDDE1}" destId="{FEDAD352-9073-A74C-B899-05FDE67B36C4}" srcOrd="0" destOrd="0" presId="urn:microsoft.com/office/officeart/2005/8/layout/hierarchy2"/>
    <dgm:cxn modelId="{307E0534-5498-374F-9A11-93E06690CB8C}" type="presParOf" srcId="{D63D1B33-3293-9144-A398-2C1CFA5EDDE1}" destId="{D4A47877-B2D0-574D-AB0C-C3430B7F51E1}" srcOrd="1" destOrd="0" presId="urn:microsoft.com/office/officeart/2005/8/layout/hierarchy2"/>
    <dgm:cxn modelId="{00D78DE5-49DF-7345-A6CE-07BF64D1BC0E}" type="presParOf" srcId="{19F22CE1-6652-DF43-A6B8-3BE8EDCDDD04}" destId="{3E8E46A1-646C-2041-A8D2-5DF40F7DE92F}" srcOrd="2" destOrd="0" presId="urn:microsoft.com/office/officeart/2005/8/layout/hierarchy2"/>
    <dgm:cxn modelId="{CFEE3D0D-6354-9F49-9A4C-14EA10E373B9}" type="presParOf" srcId="{3E8E46A1-646C-2041-A8D2-5DF40F7DE92F}" destId="{5BFDAED4-6912-5945-9766-4B5CC08D8C65}" srcOrd="0" destOrd="0" presId="urn:microsoft.com/office/officeart/2005/8/layout/hierarchy2"/>
    <dgm:cxn modelId="{2E5D7254-A024-3D42-8FA9-DA44F5C6F0EB}" type="presParOf" srcId="{19F22CE1-6652-DF43-A6B8-3BE8EDCDDD04}" destId="{C731179C-2D65-5047-BF20-B00C6CB382C1}" srcOrd="3" destOrd="0" presId="urn:microsoft.com/office/officeart/2005/8/layout/hierarchy2"/>
    <dgm:cxn modelId="{6FBE05F2-7BE8-FD48-80FA-B761E1BC2120}" type="presParOf" srcId="{C731179C-2D65-5047-BF20-B00C6CB382C1}" destId="{67694A4F-9B43-6F47-AE1F-6CEED18C76EB}" srcOrd="0" destOrd="0" presId="urn:microsoft.com/office/officeart/2005/8/layout/hierarchy2"/>
    <dgm:cxn modelId="{978A211A-6394-E144-B8A7-4052E0086A54}" type="presParOf" srcId="{C731179C-2D65-5047-BF20-B00C6CB382C1}" destId="{D6AC86B0-708A-5449-B275-FED5E954346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FF7A50-73C5-3D40-8C4B-DB81AF6C1F21}">
      <dsp:nvSpPr>
        <dsp:cNvPr id="0" name=""/>
        <dsp:cNvSpPr/>
      </dsp:nvSpPr>
      <dsp:spPr>
        <a:xfrm>
          <a:off x="814583" y="269347"/>
          <a:ext cx="3655123" cy="3655123"/>
        </a:xfrm>
        <a:prstGeom prst="pie">
          <a:avLst>
            <a:gd name="adj1" fmla="val 16200000"/>
            <a:gd name="adj2" fmla="val 205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Smart, Connected Kitchens</a:t>
          </a:r>
        </a:p>
      </dsp:txBody>
      <dsp:txXfrm>
        <a:off x="2721340" y="883756"/>
        <a:ext cx="1174861" cy="783240"/>
      </dsp:txXfrm>
    </dsp:sp>
    <dsp:sp modelId="{230176D5-AAFB-F24D-AA66-1E8D4E16F6CE}">
      <dsp:nvSpPr>
        <dsp:cNvPr id="0" name=""/>
        <dsp:cNvSpPr/>
      </dsp:nvSpPr>
      <dsp:spPr>
        <a:xfrm>
          <a:off x="845913" y="366817"/>
          <a:ext cx="3655123" cy="3655123"/>
        </a:xfrm>
        <a:prstGeom prst="pie">
          <a:avLst>
            <a:gd name="adj1" fmla="val 20520000"/>
            <a:gd name="adj2" fmla="val 32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Induction Adoption Rises, Kitchens Go Hybrid</a:t>
          </a:r>
        </a:p>
      </dsp:txBody>
      <dsp:txXfrm>
        <a:off x="3199987" y="2036861"/>
        <a:ext cx="1087834" cy="870267"/>
      </dsp:txXfrm>
    </dsp:sp>
    <dsp:sp modelId="{9F5CB67A-C478-004A-8D93-55F1F82BA99E}">
      <dsp:nvSpPr>
        <dsp:cNvPr id="0" name=""/>
        <dsp:cNvSpPr/>
      </dsp:nvSpPr>
      <dsp:spPr>
        <a:xfrm>
          <a:off x="763238" y="426866"/>
          <a:ext cx="3655123" cy="3655123"/>
        </a:xfrm>
        <a:prstGeom prst="pie">
          <a:avLst>
            <a:gd name="adj1" fmla="val 3240000"/>
            <a:gd name="adj2" fmla="val 75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Refrigeration shifts to Low GWP</a:t>
          </a:r>
        </a:p>
      </dsp:txBody>
      <dsp:txXfrm>
        <a:off x="2068639" y="2994155"/>
        <a:ext cx="1044321" cy="957294"/>
      </dsp:txXfrm>
    </dsp:sp>
    <dsp:sp modelId="{9415C259-87C5-5144-9893-CD6B213E8974}">
      <dsp:nvSpPr>
        <dsp:cNvPr id="0" name=""/>
        <dsp:cNvSpPr/>
      </dsp:nvSpPr>
      <dsp:spPr>
        <a:xfrm>
          <a:off x="680562" y="366817"/>
          <a:ext cx="3655123" cy="3655123"/>
        </a:xfrm>
        <a:prstGeom prst="pie">
          <a:avLst>
            <a:gd name="adj1" fmla="val 7560000"/>
            <a:gd name="adj2" fmla="val 1188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Efficiency First, ENERGY STAR keeps paying</a:t>
          </a:r>
        </a:p>
      </dsp:txBody>
      <dsp:txXfrm>
        <a:off x="893778" y="2036861"/>
        <a:ext cx="1087834" cy="870267"/>
      </dsp:txXfrm>
    </dsp:sp>
    <dsp:sp modelId="{962C6A9B-D27C-C846-B46A-70C181D95983}">
      <dsp:nvSpPr>
        <dsp:cNvPr id="0" name=""/>
        <dsp:cNvSpPr/>
      </dsp:nvSpPr>
      <dsp:spPr>
        <a:xfrm>
          <a:off x="711892" y="269347"/>
          <a:ext cx="3655123" cy="3655123"/>
        </a:xfrm>
        <a:prstGeom prst="pie">
          <a:avLst>
            <a:gd name="adj1" fmla="val 1188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Ventless &amp; Flexible Cooking Widen Site Options</a:t>
          </a:r>
        </a:p>
      </dsp:txBody>
      <dsp:txXfrm>
        <a:off x="1285398" y="883756"/>
        <a:ext cx="1174861" cy="783240"/>
      </dsp:txXfrm>
    </dsp:sp>
    <dsp:sp modelId="{BFA804F7-0054-454F-8CE3-FECCE3F77AD2}">
      <dsp:nvSpPr>
        <dsp:cNvPr id="0" name=""/>
        <dsp:cNvSpPr/>
      </dsp:nvSpPr>
      <dsp:spPr>
        <a:xfrm>
          <a:off x="588142" y="43078"/>
          <a:ext cx="4107663" cy="4107663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53F2E-441C-414B-BBAD-FF7D335F40D2}">
      <dsp:nvSpPr>
        <dsp:cNvPr id="0" name=""/>
        <dsp:cNvSpPr/>
      </dsp:nvSpPr>
      <dsp:spPr>
        <a:xfrm>
          <a:off x="619896" y="140516"/>
          <a:ext cx="4107663" cy="4107663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CA8CEE-EEE2-F84C-91EC-3F0D81ED36F4}">
      <dsp:nvSpPr>
        <dsp:cNvPr id="0" name=""/>
        <dsp:cNvSpPr/>
      </dsp:nvSpPr>
      <dsp:spPr>
        <a:xfrm>
          <a:off x="536968" y="200748"/>
          <a:ext cx="4107663" cy="4107663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506AF-2739-E045-AD22-987507885FD5}">
      <dsp:nvSpPr>
        <dsp:cNvPr id="0" name=""/>
        <dsp:cNvSpPr/>
      </dsp:nvSpPr>
      <dsp:spPr>
        <a:xfrm>
          <a:off x="454040" y="140516"/>
          <a:ext cx="4107663" cy="4107663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80DE5A-6333-CD46-8BC9-49DBEB718069}">
      <dsp:nvSpPr>
        <dsp:cNvPr id="0" name=""/>
        <dsp:cNvSpPr/>
      </dsp:nvSpPr>
      <dsp:spPr>
        <a:xfrm>
          <a:off x="485794" y="43078"/>
          <a:ext cx="4107663" cy="4107663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F6179-2F1B-4443-AF83-A9063AA1BA24}">
      <dsp:nvSpPr>
        <dsp:cNvPr id="0" name=""/>
        <dsp:cNvSpPr/>
      </dsp:nvSpPr>
      <dsp:spPr>
        <a:xfrm>
          <a:off x="597949" y="1117646"/>
          <a:ext cx="3883208" cy="19416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Ghost &amp; Hybrid Formats Reward Modular, Mobile Gear</a:t>
          </a:r>
          <a:endParaRPr lang="en-US" sz="1800" kern="1200" dirty="0"/>
        </a:p>
      </dsp:txBody>
      <dsp:txXfrm>
        <a:off x="654817" y="1174514"/>
        <a:ext cx="3769472" cy="1827868"/>
      </dsp:txXfrm>
    </dsp:sp>
    <dsp:sp modelId="{89E11127-CBE7-3F4D-B3C1-475F2A322340}">
      <dsp:nvSpPr>
        <dsp:cNvPr id="0" name=""/>
        <dsp:cNvSpPr/>
      </dsp:nvSpPr>
      <dsp:spPr>
        <a:xfrm rot="19457599">
          <a:off x="4301362" y="1488401"/>
          <a:ext cx="1912874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912874" y="41835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5209978" y="1482415"/>
        <a:ext cx="95643" cy="95643"/>
      </dsp:txXfrm>
    </dsp:sp>
    <dsp:sp modelId="{FB70FE0C-D1B2-6842-96DE-E3ABA8C1CDD7}">
      <dsp:nvSpPr>
        <dsp:cNvPr id="0" name=""/>
        <dsp:cNvSpPr/>
      </dsp:nvSpPr>
      <dsp:spPr>
        <a:xfrm>
          <a:off x="6034441" y="1223"/>
          <a:ext cx="3883208" cy="19416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b="0" i="0" kern="1200" dirty="0"/>
            <a:t>The “ghost kitchen” wave didn’t vanish, it matured. 2025 data and trade coverage show off-premises now represents about three-quarters of restaurant traffic, and operators are blending dine-in with delivery/pick-up in hybrid footprints </a:t>
          </a:r>
        </a:p>
      </dsp:txBody>
      <dsp:txXfrm>
        <a:off x="6091309" y="58091"/>
        <a:ext cx="3769472" cy="1827868"/>
      </dsp:txXfrm>
    </dsp:sp>
    <dsp:sp modelId="{0533BCEC-D44E-4A43-9379-8C904633732F}">
      <dsp:nvSpPr>
        <dsp:cNvPr id="0" name=""/>
        <dsp:cNvSpPr/>
      </dsp:nvSpPr>
      <dsp:spPr>
        <a:xfrm rot="2142401">
          <a:off x="4301362" y="2604823"/>
          <a:ext cx="1912874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912874" y="41835"/>
              </a:lnTo>
            </a:path>
          </a:pathLst>
        </a:custGeom>
        <a:noFill/>
        <a:ln w="1905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5209978" y="2598837"/>
        <a:ext cx="95643" cy="95643"/>
      </dsp:txXfrm>
    </dsp:sp>
    <dsp:sp modelId="{1AE87594-DD2B-5940-9B95-AC0C850D581D}">
      <dsp:nvSpPr>
        <dsp:cNvPr id="0" name=""/>
        <dsp:cNvSpPr/>
      </dsp:nvSpPr>
      <dsp:spPr>
        <a:xfrm>
          <a:off x="6034441" y="2234068"/>
          <a:ext cx="3883208" cy="19416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b="0" i="0" kern="1200" dirty="0"/>
            <a:t>Favors plug-and-play cooking, holding, and refrigeration that you can reconfigure as channels swing. Modular prep stations help micro-kitchens scale</a:t>
          </a:r>
        </a:p>
      </dsp:txBody>
      <dsp:txXfrm>
        <a:off x="6091309" y="2290936"/>
        <a:ext cx="3769472" cy="182786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F0799-C384-9C4D-B1F8-683198BC50DC}">
      <dsp:nvSpPr>
        <dsp:cNvPr id="0" name=""/>
        <dsp:cNvSpPr/>
      </dsp:nvSpPr>
      <dsp:spPr>
        <a:xfrm>
          <a:off x="403338" y="1164322"/>
          <a:ext cx="4045384" cy="20226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/>
            <a:t>The Used &amp; Refurbished Market Stretches Budgets</a:t>
          </a:r>
          <a:endParaRPr lang="en-US" sz="2200" kern="1200" dirty="0"/>
        </a:p>
      </dsp:txBody>
      <dsp:txXfrm>
        <a:off x="462581" y="1223565"/>
        <a:ext cx="3926898" cy="1904206"/>
      </dsp:txXfrm>
    </dsp:sp>
    <dsp:sp modelId="{EF58CF7E-E55F-6844-9820-73C47EBAC82D}">
      <dsp:nvSpPr>
        <dsp:cNvPr id="0" name=""/>
        <dsp:cNvSpPr/>
      </dsp:nvSpPr>
      <dsp:spPr>
        <a:xfrm rot="19457599">
          <a:off x="4261418" y="1552309"/>
          <a:ext cx="1992762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992762" y="4183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>
        <a:off x="5207980" y="1544325"/>
        <a:ext cx="99638" cy="99638"/>
      </dsp:txXfrm>
    </dsp:sp>
    <dsp:sp modelId="{A5BDE37A-3243-9D46-BB65-95D7204CB1B3}">
      <dsp:nvSpPr>
        <dsp:cNvPr id="0" name=""/>
        <dsp:cNvSpPr/>
      </dsp:nvSpPr>
      <dsp:spPr>
        <a:xfrm>
          <a:off x="6066876" y="1274"/>
          <a:ext cx="4045384" cy="20226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200" b="0" i="0" kern="1200" dirty="0"/>
            <a:t>With new purchases earmarked for compliance and efficiency, many operators backfill the rest of the line with pre-owned pieces to keep openings and remodels on budget</a:t>
          </a:r>
        </a:p>
      </dsp:txBody>
      <dsp:txXfrm>
        <a:off x="6126119" y="60517"/>
        <a:ext cx="3926898" cy="1904206"/>
      </dsp:txXfrm>
    </dsp:sp>
    <dsp:sp modelId="{CC05A564-AEC3-DA40-A10F-AC18DB5A4F71}">
      <dsp:nvSpPr>
        <dsp:cNvPr id="0" name=""/>
        <dsp:cNvSpPr/>
      </dsp:nvSpPr>
      <dsp:spPr>
        <a:xfrm rot="2142401">
          <a:off x="4261418" y="2715357"/>
          <a:ext cx="1992762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992762" y="4183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>
        <a:off x="5207980" y="2707373"/>
        <a:ext cx="99638" cy="99638"/>
      </dsp:txXfrm>
    </dsp:sp>
    <dsp:sp modelId="{535C1E56-4732-BE43-83D2-09ACB39FF83B}">
      <dsp:nvSpPr>
        <dsp:cNvPr id="0" name=""/>
        <dsp:cNvSpPr/>
      </dsp:nvSpPr>
      <dsp:spPr>
        <a:xfrm>
          <a:off x="6066876" y="2327370"/>
          <a:ext cx="4045384" cy="20226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200" b="0" i="0" kern="1200" dirty="0"/>
            <a:t>Use pre-owned for non-critical items, or as a bridge while you wait for long-lead models</a:t>
          </a:r>
        </a:p>
      </dsp:txBody>
      <dsp:txXfrm>
        <a:off x="6126119" y="2386613"/>
        <a:ext cx="3926898" cy="19042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B7CF3-A3D0-4EE2-8577-5E68383115F6}">
      <dsp:nvSpPr>
        <dsp:cNvPr id="0" name=""/>
        <dsp:cNvSpPr/>
      </dsp:nvSpPr>
      <dsp:spPr>
        <a:xfrm>
          <a:off x="0" y="3687"/>
          <a:ext cx="10798478" cy="785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C046FD-1586-46DD-8E62-671933159105}">
      <dsp:nvSpPr>
        <dsp:cNvPr id="0" name=""/>
        <dsp:cNvSpPr/>
      </dsp:nvSpPr>
      <dsp:spPr>
        <a:xfrm>
          <a:off x="237609" y="180422"/>
          <a:ext cx="432017" cy="4320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FB1A1F-549C-421C-876B-A22B3A485A86}">
      <dsp:nvSpPr>
        <dsp:cNvPr id="0" name=""/>
        <dsp:cNvSpPr/>
      </dsp:nvSpPr>
      <dsp:spPr>
        <a:xfrm>
          <a:off x="907236" y="3687"/>
          <a:ext cx="9891242" cy="785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31" tIns="83131" rIns="83131" bIns="8313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Map refrigeration replacements to AIM Act milestones: Plan for R-290 units and train on hydrocarbon basics and leak response.</a:t>
          </a:r>
        </a:p>
      </dsp:txBody>
      <dsp:txXfrm>
        <a:off x="907236" y="3687"/>
        <a:ext cx="9891242" cy="785486"/>
      </dsp:txXfrm>
    </dsp:sp>
    <dsp:sp modelId="{240C3B55-F5CF-4290-838D-CE153BF67E0E}">
      <dsp:nvSpPr>
        <dsp:cNvPr id="0" name=""/>
        <dsp:cNvSpPr/>
      </dsp:nvSpPr>
      <dsp:spPr>
        <a:xfrm>
          <a:off x="0" y="985545"/>
          <a:ext cx="10798478" cy="785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E55E8B-B15A-49B8-BABE-E5B35E0221E5}">
      <dsp:nvSpPr>
        <dsp:cNvPr id="0" name=""/>
        <dsp:cNvSpPr/>
      </dsp:nvSpPr>
      <dsp:spPr>
        <a:xfrm>
          <a:off x="237609" y="1162280"/>
          <a:ext cx="432017" cy="4320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BBF55-9B35-4E72-9D28-BD0D6CD37E3A}">
      <dsp:nvSpPr>
        <dsp:cNvPr id="0" name=""/>
        <dsp:cNvSpPr/>
      </dsp:nvSpPr>
      <dsp:spPr>
        <a:xfrm>
          <a:off x="907236" y="985545"/>
          <a:ext cx="9891242" cy="785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31" tIns="83131" rIns="83131" bIns="8313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Stack efficiency + rebates: Shortlist ENERGY STAR models first, then check AEP Texas, Oncor CHEF, Austin Energy, and the ENERGY STAR rebate finder.</a:t>
          </a:r>
        </a:p>
      </dsp:txBody>
      <dsp:txXfrm>
        <a:off x="907236" y="985545"/>
        <a:ext cx="9891242" cy="785486"/>
      </dsp:txXfrm>
    </dsp:sp>
    <dsp:sp modelId="{A87ECB65-4B60-4B66-A765-375910589EAF}">
      <dsp:nvSpPr>
        <dsp:cNvPr id="0" name=""/>
        <dsp:cNvSpPr/>
      </dsp:nvSpPr>
      <dsp:spPr>
        <a:xfrm>
          <a:off x="0" y="1967403"/>
          <a:ext cx="10798478" cy="7854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6E70F-D051-4FAB-AAC1-C24241F9023D}">
      <dsp:nvSpPr>
        <dsp:cNvPr id="0" name=""/>
        <dsp:cNvSpPr/>
      </dsp:nvSpPr>
      <dsp:spPr>
        <a:xfrm>
          <a:off x="237609" y="2144138"/>
          <a:ext cx="432017" cy="4320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8ADFB-DF50-45FE-97F8-1714B539FACE}">
      <dsp:nvSpPr>
        <dsp:cNvPr id="0" name=""/>
        <dsp:cNvSpPr/>
      </dsp:nvSpPr>
      <dsp:spPr>
        <a:xfrm>
          <a:off x="907236" y="1967403"/>
          <a:ext cx="9891242" cy="785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31" tIns="83131" rIns="83131" bIns="8313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Plan hybrid cooklines: Use induction where it cools the line and speeds service; keep gas where it suits your menu, HB 17 preserves that choice.</a:t>
          </a:r>
        </a:p>
      </dsp:txBody>
      <dsp:txXfrm>
        <a:off x="907236" y="1967403"/>
        <a:ext cx="9891242" cy="785486"/>
      </dsp:txXfrm>
    </dsp:sp>
    <dsp:sp modelId="{4BBAC425-8C18-4FB4-A256-1B2896B9D24C}">
      <dsp:nvSpPr>
        <dsp:cNvPr id="0" name=""/>
        <dsp:cNvSpPr/>
      </dsp:nvSpPr>
      <dsp:spPr>
        <a:xfrm>
          <a:off x="0" y="2949261"/>
          <a:ext cx="10798478" cy="7854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21745-F4C1-4E02-916C-7DF340293633}">
      <dsp:nvSpPr>
        <dsp:cNvPr id="0" name=""/>
        <dsp:cNvSpPr/>
      </dsp:nvSpPr>
      <dsp:spPr>
        <a:xfrm>
          <a:off x="237609" y="3125996"/>
          <a:ext cx="432017" cy="4320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B54340-2B7B-4A04-AFCF-4C74EDBF2C9B}">
      <dsp:nvSpPr>
        <dsp:cNvPr id="0" name=""/>
        <dsp:cNvSpPr/>
      </dsp:nvSpPr>
      <dsp:spPr>
        <a:xfrm>
          <a:off x="907236" y="2949261"/>
          <a:ext cx="9891242" cy="785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31" tIns="83131" rIns="83131" bIns="8313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Verify hood/ventless approvals early: “Ventless” depends on unit listings, menu, and local adoption of NFPA/IMC. Align with your AHJ before you buy.</a:t>
          </a:r>
        </a:p>
      </dsp:txBody>
      <dsp:txXfrm>
        <a:off x="907236" y="2949261"/>
        <a:ext cx="9891242" cy="785486"/>
      </dsp:txXfrm>
    </dsp:sp>
    <dsp:sp modelId="{F4432099-6B03-42D0-8B16-3FAE42993500}">
      <dsp:nvSpPr>
        <dsp:cNvPr id="0" name=""/>
        <dsp:cNvSpPr/>
      </dsp:nvSpPr>
      <dsp:spPr>
        <a:xfrm>
          <a:off x="0" y="3931119"/>
          <a:ext cx="10798478" cy="7854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104D90-5393-4DEA-B372-F6538D248041}">
      <dsp:nvSpPr>
        <dsp:cNvPr id="0" name=""/>
        <dsp:cNvSpPr/>
      </dsp:nvSpPr>
      <dsp:spPr>
        <a:xfrm>
          <a:off x="237609" y="4107854"/>
          <a:ext cx="432017" cy="4320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457A3-4839-43BB-AD0F-039D6B8661E0}">
      <dsp:nvSpPr>
        <dsp:cNvPr id="0" name=""/>
        <dsp:cNvSpPr/>
      </dsp:nvSpPr>
      <dsp:spPr>
        <a:xfrm>
          <a:off x="907236" y="3931119"/>
          <a:ext cx="9891242" cy="785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31" tIns="83131" rIns="83131" bIns="8313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Bake in connectivity: For big-ticket pieces, ask about data exports, remote diagnostics, and security posture (connected gear expands your attack surface).</a:t>
          </a:r>
        </a:p>
      </dsp:txBody>
      <dsp:txXfrm>
        <a:off x="907236" y="3931119"/>
        <a:ext cx="9891242" cy="7854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5B215C-5DD5-144E-8D8E-52A66BEF87CA}">
      <dsp:nvSpPr>
        <dsp:cNvPr id="0" name=""/>
        <dsp:cNvSpPr/>
      </dsp:nvSpPr>
      <dsp:spPr>
        <a:xfrm>
          <a:off x="2265" y="1954341"/>
          <a:ext cx="2188861" cy="10944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Smart, Connected Kitchens</a:t>
          </a:r>
        </a:p>
      </dsp:txBody>
      <dsp:txXfrm>
        <a:off x="34320" y="1986396"/>
        <a:ext cx="2124751" cy="1030320"/>
      </dsp:txXfrm>
    </dsp:sp>
    <dsp:sp modelId="{CEAF9DCC-CC47-CD46-AE03-D2DDD3EED8D7}">
      <dsp:nvSpPr>
        <dsp:cNvPr id="0" name=""/>
        <dsp:cNvSpPr/>
      </dsp:nvSpPr>
      <dsp:spPr>
        <a:xfrm rot="17692822">
          <a:off x="1588380" y="1537922"/>
          <a:ext cx="2081038" cy="39375"/>
        </a:xfrm>
        <a:custGeom>
          <a:avLst/>
          <a:gdLst/>
          <a:ahLst/>
          <a:cxnLst/>
          <a:rect l="0" t="0" r="0" b="0"/>
          <a:pathLst>
            <a:path>
              <a:moveTo>
                <a:pt x="0" y="19687"/>
              </a:moveTo>
              <a:lnTo>
                <a:pt x="2081038" y="19687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>
        <a:off x="2576873" y="1505583"/>
        <a:ext cx="104051" cy="104051"/>
      </dsp:txXfrm>
    </dsp:sp>
    <dsp:sp modelId="{E92B4DBB-886F-6642-A3A7-9871E49DB34D}">
      <dsp:nvSpPr>
        <dsp:cNvPr id="0" name=""/>
        <dsp:cNvSpPr/>
      </dsp:nvSpPr>
      <dsp:spPr>
        <a:xfrm>
          <a:off x="3066671" y="66447"/>
          <a:ext cx="2188861" cy="10944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Less downtime, cleaner audit trails, reduced waste</a:t>
          </a:r>
        </a:p>
      </dsp:txBody>
      <dsp:txXfrm>
        <a:off x="3098726" y="98502"/>
        <a:ext cx="2124751" cy="1030320"/>
      </dsp:txXfrm>
    </dsp:sp>
    <dsp:sp modelId="{C5BA932A-09A0-8644-9B6B-1F0538F10BD4}">
      <dsp:nvSpPr>
        <dsp:cNvPr id="0" name=""/>
        <dsp:cNvSpPr/>
      </dsp:nvSpPr>
      <dsp:spPr>
        <a:xfrm rot="19457599">
          <a:off x="2089781" y="2167220"/>
          <a:ext cx="1078236" cy="39375"/>
        </a:xfrm>
        <a:custGeom>
          <a:avLst/>
          <a:gdLst/>
          <a:ahLst/>
          <a:cxnLst/>
          <a:rect l="0" t="0" r="0" b="0"/>
          <a:pathLst>
            <a:path>
              <a:moveTo>
                <a:pt x="0" y="19687"/>
              </a:moveTo>
              <a:lnTo>
                <a:pt x="1078236" y="19687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601943" y="2159951"/>
        <a:ext cx="53911" cy="53911"/>
      </dsp:txXfrm>
    </dsp:sp>
    <dsp:sp modelId="{01F657B9-A477-3F4F-BB8A-F48A2C41769E}">
      <dsp:nvSpPr>
        <dsp:cNvPr id="0" name=""/>
        <dsp:cNvSpPr/>
      </dsp:nvSpPr>
      <dsp:spPr>
        <a:xfrm>
          <a:off x="3066671" y="1325043"/>
          <a:ext cx="2188861" cy="10944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Ask for open integrations (APIs or export formats) so that your data isn’t trapped</a:t>
          </a:r>
        </a:p>
      </dsp:txBody>
      <dsp:txXfrm>
        <a:off x="3098726" y="1357098"/>
        <a:ext cx="2124751" cy="1030320"/>
      </dsp:txXfrm>
    </dsp:sp>
    <dsp:sp modelId="{13C4668C-2C4E-AE46-9E72-4D980B29E935}">
      <dsp:nvSpPr>
        <dsp:cNvPr id="0" name=""/>
        <dsp:cNvSpPr/>
      </dsp:nvSpPr>
      <dsp:spPr>
        <a:xfrm rot="2142401">
          <a:off x="2089781" y="2796517"/>
          <a:ext cx="1078236" cy="39375"/>
        </a:xfrm>
        <a:custGeom>
          <a:avLst/>
          <a:gdLst/>
          <a:ahLst/>
          <a:cxnLst/>
          <a:rect l="0" t="0" r="0" b="0"/>
          <a:pathLst>
            <a:path>
              <a:moveTo>
                <a:pt x="0" y="19687"/>
              </a:moveTo>
              <a:lnTo>
                <a:pt x="1078236" y="19687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601943" y="2789249"/>
        <a:ext cx="53911" cy="53911"/>
      </dsp:txXfrm>
    </dsp:sp>
    <dsp:sp modelId="{D60383A8-BE1F-BB4E-9E8C-77DAE4B6468D}">
      <dsp:nvSpPr>
        <dsp:cNvPr id="0" name=""/>
        <dsp:cNvSpPr/>
      </dsp:nvSpPr>
      <dsp:spPr>
        <a:xfrm>
          <a:off x="3066671" y="2583638"/>
          <a:ext cx="2188861" cy="10944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Look for remote diagnostics and role-based access (helpful for multi-unit ops)</a:t>
          </a:r>
        </a:p>
      </dsp:txBody>
      <dsp:txXfrm>
        <a:off x="3098726" y="2615693"/>
        <a:ext cx="2124751" cy="1030320"/>
      </dsp:txXfrm>
    </dsp:sp>
    <dsp:sp modelId="{B153642E-2823-F04C-8128-ECF5836EBF87}">
      <dsp:nvSpPr>
        <dsp:cNvPr id="0" name=""/>
        <dsp:cNvSpPr/>
      </dsp:nvSpPr>
      <dsp:spPr>
        <a:xfrm rot="3907178">
          <a:off x="1588380" y="3425815"/>
          <a:ext cx="2081038" cy="39375"/>
        </a:xfrm>
        <a:custGeom>
          <a:avLst/>
          <a:gdLst/>
          <a:ahLst/>
          <a:cxnLst/>
          <a:rect l="0" t="0" r="0" b="0"/>
          <a:pathLst>
            <a:path>
              <a:moveTo>
                <a:pt x="0" y="19687"/>
              </a:moveTo>
              <a:lnTo>
                <a:pt x="2081038" y="19687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>
        <a:off x="2576873" y="3393477"/>
        <a:ext cx="104051" cy="104051"/>
      </dsp:txXfrm>
    </dsp:sp>
    <dsp:sp modelId="{5ECE970F-9069-4441-9CBB-BF8E156FC3F4}">
      <dsp:nvSpPr>
        <dsp:cNvPr id="0" name=""/>
        <dsp:cNvSpPr/>
      </dsp:nvSpPr>
      <dsp:spPr>
        <a:xfrm>
          <a:off x="3066671" y="3842234"/>
          <a:ext cx="2188861" cy="10944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Fold HACCP-grade probes &amp; refrigeration sensors into the same platform</a:t>
          </a:r>
        </a:p>
      </dsp:txBody>
      <dsp:txXfrm>
        <a:off x="3098726" y="3874289"/>
        <a:ext cx="2124751" cy="1030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F34FF8-5C25-C94E-B648-9662F201A581}">
      <dsp:nvSpPr>
        <dsp:cNvPr id="0" name=""/>
        <dsp:cNvSpPr/>
      </dsp:nvSpPr>
      <dsp:spPr>
        <a:xfrm>
          <a:off x="159603" y="1940335"/>
          <a:ext cx="2248247" cy="1124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Induction Adoption Rises, Kitchens Go Hybrid</a:t>
          </a:r>
        </a:p>
      </dsp:txBody>
      <dsp:txXfrm>
        <a:off x="192527" y="1973259"/>
        <a:ext cx="2182399" cy="1058275"/>
      </dsp:txXfrm>
    </dsp:sp>
    <dsp:sp modelId="{9A38D5B8-1811-6C40-9A93-3D5D3B285719}">
      <dsp:nvSpPr>
        <dsp:cNvPr id="0" name=""/>
        <dsp:cNvSpPr/>
      </dsp:nvSpPr>
      <dsp:spPr>
        <a:xfrm rot="17692822">
          <a:off x="1788750" y="1512625"/>
          <a:ext cx="213749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137498" y="20214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>
        <a:off x="2804062" y="1479402"/>
        <a:ext cx="106874" cy="106874"/>
      </dsp:txXfrm>
    </dsp:sp>
    <dsp:sp modelId="{07A587F6-9CA6-5F4F-876E-E208DAC2467F}">
      <dsp:nvSpPr>
        <dsp:cNvPr id="0" name=""/>
        <dsp:cNvSpPr/>
      </dsp:nvSpPr>
      <dsp:spPr>
        <a:xfrm>
          <a:off x="3307149" y="1221"/>
          <a:ext cx="2248247" cy="1124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Speed, precise control, cooler lines, and easier cleanup, especially for high-turn stations &amp; tight footprints </a:t>
          </a:r>
        </a:p>
      </dsp:txBody>
      <dsp:txXfrm>
        <a:off x="3340073" y="34145"/>
        <a:ext cx="2182399" cy="1058275"/>
      </dsp:txXfrm>
    </dsp:sp>
    <dsp:sp modelId="{85A03E44-1271-9B40-81BC-289B410856A6}">
      <dsp:nvSpPr>
        <dsp:cNvPr id="0" name=""/>
        <dsp:cNvSpPr/>
      </dsp:nvSpPr>
      <dsp:spPr>
        <a:xfrm rot="19457599">
          <a:off x="2303754" y="2158996"/>
          <a:ext cx="110749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107490" y="20214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829812" y="2151524"/>
        <a:ext cx="55374" cy="55374"/>
      </dsp:txXfrm>
    </dsp:sp>
    <dsp:sp modelId="{83E87329-0586-1A45-92BC-E79097CF98C1}">
      <dsp:nvSpPr>
        <dsp:cNvPr id="0" name=""/>
        <dsp:cNvSpPr/>
      </dsp:nvSpPr>
      <dsp:spPr>
        <a:xfrm>
          <a:off x="3307149" y="1293964"/>
          <a:ext cx="2248247" cy="1124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Choose modular hobs that slide into existing lines; confirm electrical service</a:t>
          </a:r>
          <a:endParaRPr lang="en-US" sz="1400" kern="1200" dirty="0"/>
        </a:p>
      </dsp:txBody>
      <dsp:txXfrm>
        <a:off x="3340073" y="1326888"/>
        <a:ext cx="2182399" cy="1058275"/>
      </dsp:txXfrm>
    </dsp:sp>
    <dsp:sp modelId="{766DAF64-4335-D94F-9DFB-236C5BDDC3AD}">
      <dsp:nvSpPr>
        <dsp:cNvPr id="0" name=""/>
        <dsp:cNvSpPr/>
      </dsp:nvSpPr>
      <dsp:spPr>
        <a:xfrm rot="2142401">
          <a:off x="2303754" y="2805367"/>
          <a:ext cx="110749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107490" y="20214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829812" y="2797895"/>
        <a:ext cx="55374" cy="55374"/>
      </dsp:txXfrm>
    </dsp:sp>
    <dsp:sp modelId="{00EB3DE0-62B2-3D42-9038-248D8C2DF4A0}">
      <dsp:nvSpPr>
        <dsp:cNvPr id="0" name=""/>
        <dsp:cNvSpPr/>
      </dsp:nvSpPr>
      <dsp:spPr>
        <a:xfrm>
          <a:off x="3307149" y="2586706"/>
          <a:ext cx="2248247" cy="1124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0" i="0" kern="1200" dirty="0"/>
            <a:t>Verify cookware compatibility and keep a few backup pans labeled “induction”</a:t>
          </a:r>
        </a:p>
      </dsp:txBody>
      <dsp:txXfrm>
        <a:off x="3340073" y="2619630"/>
        <a:ext cx="2182399" cy="1058275"/>
      </dsp:txXfrm>
    </dsp:sp>
    <dsp:sp modelId="{7E7209DB-0A6D-CD46-9D2F-F83D714CA96E}">
      <dsp:nvSpPr>
        <dsp:cNvPr id="0" name=""/>
        <dsp:cNvSpPr/>
      </dsp:nvSpPr>
      <dsp:spPr>
        <a:xfrm rot="3907178">
          <a:off x="1788750" y="3451738"/>
          <a:ext cx="213749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137498" y="20214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>
        <a:off x="2804062" y="3418516"/>
        <a:ext cx="106874" cy="106874"/>
      </dsp:txXfrm>
    </dsp:sp>
    <dsp:sp modelId="{073D67CC-3540-6842-9EAF-9DDD136D67B6}">
      <dsp:nvSpPr>
        <dsp:cNvPr id="0" name=""/>
        <dsp:cNvSpPr/>
      </dsp:nvSpPr>
      <dsp:spPr>
        <a:xfrm>
          <a:off x="3307149" y="3879448"/>
          <a:ext cx="2248247" cy="1124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0" i="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Ask about board protection and service</a:t>
          </a:r>
          <a:r>
            <a:rPr lang="en-US" sz="1400" b="0" i="0" kern="1200" dirty="0">
              <a:solidFill>
                <a:schemeClr val="bg1"/>
              </a:solidFill>
            </a:rPr>
            <a:t> access for heavy-use environments</a:t>
          </a:r>
        </a:p>
      </dsp:txBody>
      <dsp:txXfrm>
        <a:off x="3340073" y="3912372"/>
        <a:ext cx="2182399" cy="10582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C739F-410C-CA4B-935B-EBF6CB436E0E}">
      <dsp:nvSpPr>
        <dsp:cNvPr id="0" name=""/>
        <dsp:cNvSpPr/>
      </dsp:nvSpPr>
      <dsp:spPr>
        <a:xfrm>
          <a:off x="2357435" y="2677125"/>
          <a:ext cx="3092546" cy="10608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Refrigeration Shifts to Low-GWP</a:t>
          </a:r>
        </a:p>
      </dsp:txBody>
      <dsp:txXfrm>
        <a:off x="2388506" y="2708196"/>
        <a:ext cx="3030404" cy="998693"/>
      </dsp:txXfrm>
    </dsp:sp>
    <dsp:sp modelId="{E1D0D715-6D12-B946-AE2D-F9669773B01F}">
      <dsp:nvSpPr>
        <dsp:cNvPr id="0" name=""/>
        <dsp:cNvSpPr/>
      </dsp:nvSpPr>
      <dsp:spPr>
        <a:xfrm rot="17256540">
          <a:off x="4471649" y="1855718"/>
          <a:ext cx="2805331" cy="29765"/>
        </a:xfrm>
        <a:custGeom>
          <a:avLst/>
          <a:gdLst/>
          <a:ahLst/>
          <a:cxnLst/>
          <a:rect l="0" t="0" r="0" b="0"/>
          <a:pathLst>
            <a:path>
              <a:moveTo>
                <a:pt x="0" y="14882"/>
              </a:moveTo>
              <a:lnTo>
                <a:pt x="2805331" y="1488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5804182" y="1800468"/>
        <a:ext cx="140266" cy="140266"/>
      </dsp:txXfrm>
    </dsp:sp>
    <dsp:sp modelId="{C82B2EAA-CCA9-6549-B762-D599375D115A}">
      <dsp:nvSpPr>
        <dsp:cNvPr id="0" name=""/>
        <dsp:cNvSpPr/>
      </dsp:nvSpPr>
      <dsp:spPr>
        <a:xfrm>
          <a:off x="6298649" y="3242"/>
          <a:ext cx="2121670" cy="10608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HFC “allowances” ratchet down each year, operators are planning replacements around low-GWP refrigerants like R-290. </a:t>
          </a:r>
        </a:p>
      </dsp:txBody>
      <dsp:txXfrm>
        <a:off x="6329720" y="34313"/>
        <a:ext cx="2059528" cy="998693"/>
      </dsp:txXfrm>
    </dsp:sp>
    <dsp:sp modelId="{D95C292F-6EFC-7F4E-9990-778848718BAC}">
      <dsp:nvSpPr>
        <dsp:cNvPr id="0" name=""/>
        <dsp:cNvSpPr/>
      </dsp:nvSpPr>
      <dsp:spPr>
        <a:xfrm rot="18016351">
          <a:off x="5032572" y="2465698"/>
          <a:ext cx="1683486" cy="29765"/>
        </a:xfrm>
        <a:custGeom>
          <a:avLst/>
          <a:gdLst/>
          <a:ahLst/>
          <a:cxnLst/>
          <a:rect l="0" t="0" r="0" b="0"/>
          <a:pathLst>
            <a:path>
              <a:moveTo>
                <a:pt x="0" y="14882"/>
              </a:moveTo>
              <a:lnTo>
                <a:pt x="1683486" y="1488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832228" y="2438494"/>
        <a:ext cx="84174" cy="84174"/>
      </dsp:txXfrm>
    </dsp:sp>
    <dsp:sp modelId="{03E264B1-5D78-6942-B495-BA29FB198BC0}">
      <dsp:nvSpPr>
        <dsp:cNvPr id="0" name=""/>
        <dsp:cNvSpPr/>
      </dsp:nvSpPr>
      <dsp:spPr>
        <a:xfrm>
          <a:off x="6298649" y="1223203"/>
          <a:ext cx="2121670" cy="10608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b="0" i="0" kern="1200" dirty="0"/>
            <a:t>Expect more units labeled for hydrocarbon use, along with training needs for handling and leak detection</a:t>
          </a:r>
        </a:p>
      </dsp:txBody>
      <dsp:txXfrm>
        <a:off x="6329720" y="1254274"/>
        <a:ext cx="2059528" cy="998693"/>
      </dsp:txXfrm>
    </dsp:sp>
    <dsp:sp modelId="{5E27D379-4F6B-AA47-8E78-3A9768475002}">
      <dsp:nvSpPr>
        <dsp:cNvPr id="0" name=""/>
        <dsp:cNvSpPr/>
      </dsp:nvSpPr>
      <dsp:spPr>
        <a:xfrm>
          <a:off x="5449981" y="3192660"/>
          <a:ext cx="848668" cy="29765"/>
        </a:xfrm>
        <a:custGeom>
          <a:avLst/>
          <a:gdLst/>
          <a:ahLst/>
          <a:cxnLst/>
          <a:rect l="0" t="0" r="0" b="0"/>
          <a:pathLst>
            <a:path>
              <a:moveTo>
                <a:pt x="0" y="14882"/>
              </a:moveTo>
              <a:lnTo>
                <a:pt x="848668" y="1488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853099" y="3186326"/>
        <a:ext cx="42433" cy="42433"/>
      </dsp:txXfrm>
    </dsp:sp>
    <dsp:sp modelId="{62203E85-2C95-9648-9D86-E9F470DAC52B}">
      <dsp:nvSpPr>
        <dsp:cNvPr id="0" name=""/>
        <dsp:cNvSpPr/>
      </dsp:nvSpPr>
      <dsp:spPr>
        <a:xfrm>
          <a:off x="6298649" y="2443163"/>
          <a:ext cx="2388152" cy="1528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b="0" i="0" kern="1200" dirty="0"/>
            <a:t>Map older boxes and phase replacements over the next 24 months The entire next generation of new reach-ins, prep tables, and walk-ins is already built around these highly efficient and compliant hydrocarbon systems</a:t>
          </a:r>
        </a:p>
      </dsp:txBody>
      <dsp:txXfrm>
        <a:off x="6343425" y="2487939"/>
        <a:ext cx="2298600" cy="1439206"/>
      </dsp:txXfrm>
    </dsp:sp>
    <dsp:sp modelId="{4A51246E-353B-D74C-9518-09EF682D8C11}">
      <dsp:nvSpPr>
        <dsp:cNvPr id="0" name=""/>
        <dsp:cNvSpPr/>
      </dsp:nvSpPr>
      <dsp:spPr>
        <a:xfrm rot="3583649">
          <a:off x="5032572" y="3919621"/>
          <a:ext cx="1683486" cy="29765"/>
        </a:xfrm>
        <a:custGeom>
          <a:avLst/>
          <a:gdLst/>
          <a:ahLst/>
          <a:cxnLst/>
          <a:rect l="0" t="0" r="0" b="0"/>
          <a:pathLst>
            <a:path>
              <a:moveTo>
                <a:pt x="0" y="14882"/>
              </a:moveTo>
              <a:lnTo>
                <a:pt x="1683486" y="1488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832228" y="3892416"/>
        <a:ext cx="84174" cy="84174"/>
      </dsp:txXfrm>
    </dsp:sp>
    <dsp:sp modelId="{AB394C74-E1F4-FB43-9BED-A3E25687FA7D}">
      <dsp:nvSpPr>
        <dsp:cNvPr id="0" name=""/>
        <dsp:cNvSpPr/>
      </dsp:nvSpPr>
      <dsp:spPr>
        <a:xfrm>
          <a:off x="6298649" y="4131047"/>
          <a:ext cx="2121670" cy="10608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Review sector and tech-transition context with your service partner</a:t>
          </a:r>
        </a:p>
      </dsp:txBody>
      <dsp:txXfrm>
        <a:off x="6329720" y="4162118"/>
        <a:ext cx="2059528" cy="998693"/>
      </dsp:txXfrm>
    </dsp:sp>
    <dsp:sp modelId="{F563DA65-8EFD-354A-8A8C-8BBDAF0A6150}">
      <dsp:nvSpPr>
        <dsp:cNvPr id="0" name=""/>
        <dsp:cNvSpPr/>
      </dsp:nvSpPr>
      <dsp:spPr>
        <a:xfrm rot="4343460">
          <a:off x="4471649" y="4529601"/>
          <a:ext cx="2805331" cy="29765"/>
        </a:xfrm>
        <a:custGeom>
          <a:avLst/>
          <a:gdLst/>
          <a:ahLst/>
          <a:cxnLst/>
          <a:rect l="0" t="0" r="0" b="0"/>
          <a:pathLst>
            <a:path>
              <a:moveTo>
                <a:pt x="0" y="14882"/>
              </a:moveTo>
              <a:lnTo>
                <a:pt x="2805331" y="1488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5804182" y="4474351"/>
        <a:ext cx="140266" cy="140266"/>
      </dsp:txXfrm>
    </dsp:sp>
    <dsp:sp modelId="{A39BD637-9499-5644-930F-2F199017842C}">
      <dsp:nvSpPr>
        <dsp:cNvPr id="0" name=""/>
        <dsp:cNvSpPr/>
      </dsp:nvSpPr>
      <dsp:spPr>
        <a:xfrm>
          <a:off x="6298649" y="5351008"/>
          <a:ext cx="2121670" cy="10608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Implement continuous monitoring for walk-ins and high-risk cases</a:t>
          </a:r>
        </a:p>
      </dsp:txBody>
      <dsp:txXfrm>
        <a:off x="6329720" y="5382079"/>
        <a:ext cx="2059528" cy="9986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B26E9-ECED-E045-B54F-FB9D42F551FF}">
      <dsp:nvSpPr>
        <dsp:cNvPr id="0" name=""/>
        <dsp:cNvSpPr/>
      </dsp:nvSpPr>
      <dsp:spPr>
        <a:xfrm>
          <a:off x="5167" y="1961635"/>
          <a:ext cx="2163045" cy="108152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Efficiency First, ENERGY STAR keeps paying</a:t>
          </a:r>
        </a:p>
      </dsp:txBody>
      <dsp:txXfrm>
        <a:off x="36844" y="1993312"/>
        <a:ext cx="2099691" cy="1018168"/>
      </dsp:txXfrm>
    </dsp:sp>
    <dsp:sp modelId="{81E7810B-96FA-DE44-9BF6-67B6E6A9C212}">
      <dsp:nvSpPr>
        <dsp:cNvPr id="0" name=""/>
        <dsp:cNvSpPr/>
      </dsp:nvSpPr>
      <dsp:spPr>
        <a:xfrm rot="19457599">
          <a:off x="2068062" y="2172010"/>
          <a:ext cx="1065519" cy="38897"/>
        </a:xfrm>
        <a:custGeom>
          <a:avLst/>
          <a:gdLst/>
          <a:ahLst/>
          <a:cxnLst/>
          <a:rect l="0" t="0" r="0" b="0"/>
          <a:pathLst>
            <a:path>
              <a:moveTo>
                <a:pt x="0" y="19448"/>
              </a:moveTo>
              <a:lnTo>
                <a:pt x="1065519" y="19448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574184" y="2164821"/>
        <a:ext cx="53275" cy="53275"/>
      </dsp:txXfrm>
    </dsp:sp>
    <dsp:sp modelId="{CAD76072-6B92-7D43-B163-466AFECE18DD}">
      <dsp:nvSpPr>
        <dsp:cNvPr id="0" name=""/>
        <dsp:cNvSpPr/>
      </dsp:nvSpPr>
      <dsp:spPr>
        <a:xfrm>
          <a:off x="3033431" y="990601"/>
          <a:ext cx="2676401" cy="17798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b="0" i="0" kern="1200" dirty="0"/>
            <a:t>Models in categories such as fryers, ovens, steamers, dishwashers, griddles, hot holding units, refrigerators/freezers, and ice machines deliver meaningful utility savings, often in double-digit percentages, depending on the category and duty cycle.</a:t>
          </a:r>
        </a:p>
      </dsp:txBody>
      <dsp:txXfrm>
        <a:off x="3085561" y="1042731"/>
        <a:ext cx="2572141" cy="1675580"/>
      </dsp:txXfrm>
    </dsp:sp>
    <dsp:sp modelId="{01CD1D22-3E28-9B4F-B7D7-71430D3CE404}">
      <dsp:nvSpPr>
        <dsp:cNvPr id="0" name=""/>
        <dsp:cNvSpPr/>
      </dsp:nvSpPr>
      <dsp:spPr>
        <a:xfrm rot="2897885">
          <a:off x="1950531" y="2968465"/>
          <a:ext cx="1300580" cy="38897"/>
        </a:xfrm>
        <a:custGeom>
          <a:avLst/>
          <a:gdLst/>
          <a:ahLst/>
          <a:cxnLst/>
          <a:rect l="0" t="0" r="0" b="0"/>
          <a:pathLst>
            <a:path>
              <a:moveTo>
                <a:pt x="0" y="19448"/>
              </a:moveTo>
              <a:lnTo>
                <a:pt x="1300580" y="19448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568307" y="2955399"/>
        <a:ext cx="65029" cy="65029"/>
      </dsp:txXfrm>
    </dsp:sp>
    <dsp:sp modelId="{DE2A1AF4-5A70-8F45-B0AE-CEE85EFA0416}">
      <dsp:nvSpPr>
        <dsp:cNvPr id="0" name=""/>
        <dsp:cNvSpPr/>
      </dsp:nvSpPr>
      <dsp:spPr>
        <a:xfrm>
          <a:off x="3033431" y="2932670"/>
          <a:ext cx="2163045" cy="108152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0" i="0" kern="1200" dirty="0"/>
            <a:t>The ENERGY STAR Commercial Food Service portal consolidates specs, calculators, and qualifying product lists</a:t>
          </a:r>
        </a:p>
      </dsp:txBody>
      <dsp:txXfrm>
        <a:off x="3065108" y="2964347"/>
        <a:ext cx="2099691" cy="10181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0F8C3-DDD6-0140-9F84-C6696962D998}">
      <dsp:nvSpPr>
        <dsp:cNvPr id="0" name=""/>
        <dsp:cNvSpPr/>
      </dsp:nvSpPr>
      <dsp:spPr>
        <a:xfrm>
          <a:off x="1060811" y="2294385"/>
          <a:ext cx="1993695" cy="996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Ventless &amp; Flexible Cooking Widen Site Options</a:t>
          </a:r>
        </a:p>
      </dsp:txBody>
      <dsp:txXfrm>
        <a:off x="1090008" y="2323582"/>
        <a:ext cx="1935301" cy="938453"/>
      </dsp:txXfrm>
    </dsp:sp>
    <dsp:sp modelId="{336B192D-4247-F84E-A3C7-F403F1E3AA78}">
      <dsp:nvSpPr>
        <dsp:cNvPr id="0" name=""/>
        <dsp:cNvSpPr/>
      </dsp:nvSpPr>
      <dsp:spPr>
        <a:xfrm rot="17350740">
          <a:off x="2239504" y="1630372"/>
          <a:ext cx="242748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427482" y="16062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3392558" y="1585747"/>
        <a:ext cx="121374" cy="121374"/>
      </dsp:txXfrm>
    </dsp:sp>
    <dsp:sp modelId="{B9D91894-CD66-7A48-AF69-C3646A450A11}">
      <dsp:nvSpPr>
        <dsp:cNvPr id="0" name=""/>
        <dsp:cNvSpPr/>
      </dsp:nvSpPr>
      <dsp:spPr>
        <a:xfrm>
          <a:off x="3851984" y="1636"/>
          <a:ext cx="1993695" cy="996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0" i="0" kern="1200" dirty="0"/>
            <a:t>“Ventless” speed/combi solutions can unlock tough sites, kiosks, or menu extensions but ventless isn’t hoodless in every case</a:t>
          </a:r>
        </a:p>
      </dsp:txBody>
      <dsp:txXfrm>
        <a:off x="3881181" y="30833"/>
        <a:ext cx="1935301" cy="938453"/>
      </dsp:txXfrm>
    </dsp:sp>
    <dsp:sp modelId="{A288164C-AAC1-924D-B1B7-7B24445AE353}">
      <dsp:nvSpPr>
        <dsp:cNvPr id="0" name=""/>
        <dsp:cNvSpPr/>
      </dsp:nvSpPr>
      <dsp:spPr>
        <a:xfrm rot="18289469">
          <a:off x="2755007" y="2203560"/>
          <a:ext cx="139647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396476" y="16062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418333" y="2184710"/>
        <a:ext cx="69823" cy="69823"/>
      </dsp:txXfrm>
    </dsp:sp>
    <dsp:sp modelId="{8E3F9DC4-68A8-BB4C-A50A-7E71BCBE6CF7}">
      <dsp:nvSpPr>
        <dsp:cNvPr id="0" name=""/>
        <dsp:cNvSpPr/>
      </dsp:nvSpPr>
      <dsp:spPr>
        <a:xfrm>
          <a:off x="3851984" y="1148011"/>
          <a:ext cx="1993695" cy="996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0" i="0" kern="1200" dirty="0"/>
            <a:t>Coordinate with your AHJ and verify listings (e.g., UL 710B for recirculating systems) and menu limitations, especially for grease-laden vapors</a:t>
          </a:r>
        </a:p>
      </dsp:txBody>
      <dsp:txXfrm>
        <a:off x="3881181" y="1177208"/>
        <a:ext cx="1935301" cy="938453"/>
      </dsp:txXfrm>
    </dsp:sp>
    <dsp:sp modelId="{FB98ED99-B896-F043-A66D-E0180D19E91A}">
      <dsp:nvSpPr>
        <dsp:cNvPr id="0" name=""/>
        <dsp:cNvSpPr/>
      </dsp:nvSpPr>
      <dsp:spPr>
        <a:xfrm>
          <a:off x="3054506" y="2776747"/>
          <a:ext cx="79747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97478" y="16062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433308" y="2772872"/>
        <a:ext cx="39873" cy="39873"/>
      </dsp:txXfrm>
    </dsp:sp>
    <dsp:sp modelId="{62794F64-FA40-7841-98CC-5EF109A788A9}">
      <dsp:nvSpPr>
        <dsp:cNvPr id="0" name=""/>
        <dsp:cNvSpPr/>
      </dsp:nvSpPr>
      <dsp:spPr>
        <a:xfrm>
          <a:off x="3851984" y="2294385"/>
          <a:ext cx="1993695" cy="996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0" i="0" kern="1200" dirty="0"/>
            <a:t>Confirm UL listing and any protein restrictions in the submittal</a:t>
          </a:r>
        </a:p>
      </dsp:txBody>
      <dsp:txXfrm>
        <a:off x="3881181" y="2323582"/>
        <a:ext cx="1935301" cy="938453"/>
      </dsp:txXfrm>
    </dsp:sp>
    <dsp:sp modelId="{E3CF6DFB-57EF-5644-A74D-71E050CC0985}">
      <dsp:nvSpPr>
        <dsp:cNvPr id="0" name=""/>
        <dsp:cNvSpPr/>
      </dsp:nvSpPr>
      <dsp:spPr>
        <a:xfrm rot="3310531">
          <a:off x="2755007" y="3349934"/>
          <a:ext cx="139647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396476" y="16062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418333" y="3331084"/>
        <a:ext cx="69823" cy="69823"/>
      </dsp:txXfrm>
    </dsp:sp>
    <dsp:sp modelId="{02C59039-9F00-DE4F-91FC-E05BCAD71A79}">
      <dsp:nvSpPr>
        <dsp:cNvPr id="0" name=""/>
        <dsp:cNvSpPr/>
      </dsp:nvSpPr>
      <dsp:spPr>
        <a:xfrm>
          <a:off x="3851984" y="3440760"/>
          <a:ext cx="1993695" cy="996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0" i="0" kern="1200" dirty="0"/>
            <a:t>Document cleaning intervals and filter maintenance to maintain the listing</a:t>
          </a:r>
        </a:p>
      </dsp:txBody>
      <dsp:txXfrm>
        <a:off x="3881181" y="3469957"/>
        <a:ext cx="1935301" cy="938453"/>
      </dsp:txXfrm>
    </dsp:sp>
    <dsp:sp modelId="{C999DB5C-487D-324D-9999-7E121DEA6E2A}">
      <dsp:nvSpPr>
        <dsp:cNvPr id="0" name=""/>
        <dsp:cNvSpPr/>
      </dsp:nvSpPr>
      <dsp:spPr>
        <a:xfrm rot="4249260">
          <a:off x="2239504" y="3923122"/>
          <a:ext cx="242748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427482" y="16062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3392558" y="3878497"/>
        <a:ext cx="121374" cy="121374"/>
      </dsp:txXfrm>
    </dsp:sp>
    <dsp:sp modelId="{50A3B9F0-1236-1848-BB63-2DAA8F0BED38}">
      <dsp:nvSpPr>
        <dsp:cNvPr id="0" name=""/>
        <dsp:cNvSpPr/>
      </dsp:nvSpPr>
      <dsp:spPr>
        <a:xfrm>
          <a:off x="3851984" y="4587135"/>
          <a:ext cx="1993695" cy="996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0" i="0" kern="1200" dirty="0"/>
            <a:t>Align with NFPA 96 (2024) and local code adoption; keep inspection records tidy
.</a:t>
          </a:r>
        </a:p>
      </dsp:txBody>
      <dsp:txXfrm>
        <a:off x="3881181" y="4616332"/>
        <a:ext cx="1935301" cy="9384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AEE4D4-4021-6642-A284-4A6FFA783FB0}">
      <dsp:nvSpPr>
        <dsp:cNvPr id="0" name=""/>
        <dsp:cNvSpPr/>
      </dsp:nvSpPr>
      <dsp:spPr>
        <a:xfrm>
          <a:off x="959" y="1393800"/>
          <a:ext cx="2568887" cy="1284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Combi &amp; Speed Ovens Power Smaller, Multi-daypart Menus</a:t>
          </a:r>
        </a:p>
      </dsp:txBody>
      <dsp:txXfrm>
        <a:off x="38579" y="1431420"/>
        <a:ext cx="2493647" cy="1209203"/>
      </dsp:txXfrm>
    </dsp:sp>
    <dsp:sp modelId="{8CE5FFE7-FC0D-D448-ADE0-34A5D474EFA5}">
      <dsp:nvSpPr>
        <dsp:cNvPr id="0" name=""/>
        <dsp:cNvSpPr/>
      </dsp:nvSpPr>
      <dsp:spPr>
        <a:xfrm rot="19457599">
          <a:off x="2450905" y="1638355"/>
          <a:ext cx="1265437" cy="56777"/>
        </a:xfrm>
        <a:custGeom>
          <a:avLst/>
          <a:gdLst/>
          <a:ahLst/>
          <a:cxnLst/>
          <a:rect l="0" t="0" r="0" b="0"/>
          <a:pathLst>
            <a:path>
              <a:moveTo>
                <a:pt x="0" y="28388"/>
              </a:moveTo>
              <a:lnTo>
                <a:pt x="1265437" y="28388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051988" y="1635108"/>
        <a:ext cx="63271" cy="63271"/>
      </dsp:txXfrm>
    </dsp:sp>
    <dsp:sp modelId="{4F0F7745-8F8F-F243-A01C-FBD8B4983876}">
      <dsp:nvSpPr>
        <dsp:cNvPr id="0" name=""/>
        <dsp:cNvSpPr/>
      </dsp:nvSpPr>
      <dsp:spPr>
        <a:xfrm>
          <a:off x="3597401" y="655245"/>
          <a:ext cx="2568887" cy="12844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0" i="0" kern="1200" dirty="0"/>
            <a:t>Recent market trackers peg combi growth around ~9% CAGR through 2030; high-speed ovens also show steady expansion on throughput and energy performance.</a:t>
          </a:r>
        </a:p>
      </dsp:txBody>
      <dsp:txXfrm>
        <a:off x="3635021" y="692865"/>
        <a:ext cx="2493647" cy="1209203"/>
      </dsp:txXfrm>
    </dsp:sp>
    <dsp:sp modelId="{89A32C2B-10EF-2C4D-86E2-7DFC39242460}">
      <dsp:nvSpPr>
        <dsp:cNvPr id="0" name=""/>
        <dsp:cNvSpPr/>
      </dsp:nvSpPr>
      <dsp:spPr>
        <a:xfrm rot="2142401">
          <a:off x="2450905" y="2376910"/>
          <a:ext cx="1265437" cy="56777"/>
        </a:xfrm>
        <a:custGeom>
          <a:avLst/>
          <a:gdLst/>
          <a:ahLst/>
          <a:cxnLst/>
          <a:rect l="0" t="0" r="0" b="0"/>
          <a:pathLst>
            <a:path>
              <a:moveTo>
                <a:pt x="0" y="28388"/>
              </a:moveTo>
              <a:lnTo>
                <a:pt x="1265437" y="28388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051988" y="2373663"/>
        <a:ext cx="63271" cy="63271"/>
      </dsp:txXfrm>
    </dsp:sp>
    <dsp:sp modelId="{38687632-909D-2044-B386-7507B5CBB42C}">
      <dsp:nvSpPr>
        <dsp:cNvPr id="0" name=""/>
        <dsp:cNvSpPr/>
      </dsp:nvSpPr>
      <dsp:spPr>
        <a:xfrm>
          <a:off x="3597401" y="2132355"/>
          <a:ext cx="2568887" cy="12844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0" i="0" kern="1200" dirty="0"/>
            <a:t>Offers menu agility, higher yields on proteins, labor relief</a:t>
          </a:r>
        </a:p>
      </dsp:txBody>
      <dsp:txXfrm>
        <a:off x="3635021" y="2169975"/>
        <a:ext cx="2493647" cy="12092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845860-E214-6C40-94D1-DAA4364DB6E3}">
      <dsp:nvSpPr>
        <dsp:cNvPr id="0" name=""/>
        <dsp:cNvSpPr/>
      </dsp:nvSpPr>
      <dsp:spPr>
        <a:xfrm>
          <a:off x="4770" y="1695374"/>
          <a:ext cx="1501436" cy="750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Digital Food Safety (HACCP) Becomes the Default</a:t>
          </a:r>
        </a:p>
      </dsp:txBody>
      <dsp:txXfrm>
        <a:off x="26758" y="1717362"/>
        <a:ext cx="1457460" cy="706742"/>
      </dsp:txXfrm>
    </dsp:sp>
    <dsp:sp modelId="{A1A69DFF-D2E2-D34C-9CC6-C097EF032404}">
      <dsp:nvSpPr>
        <dsp:cNvPr id="0" name=""/>
        <dsp:cNvSpPr/>
      </dsp:nvSpPr>
      <dsp:spPr>
        <a:xfrm rot="18289469">
          <a:off x="1280656" y="1625570"/>
          <a:ext cx="1051675" cy="26999"/>
        </a:xfrm>
        <a:custGeom>
          <a:avLst/>
          <a:gdLst/>
          <a:ahLst/>
          <a:cxnLst/>
          <a:rect l="0" t="0" r="0" b="0"/>
          <a:pathLst>
            <a:path>
              <a:moveTo>
                <a:pt x="0" y="13499"/>
              </a:moveTo>
              <a:lnTo>
                <a:pt x="1051675" y="1349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780202" y="1612778"/>
        <a:ext cx="52583" cy="52583"/>
      </dsp:txXfrm>
    </dsp:sp>
    <dsp:sp modelId="{24BDB3A2-8E75-7747-841D-D34E06BC281B}">
      <dsp:nvSpPr>
        <dsp:cNvPr id="0" name=""/>
        <dsp:cNvSpPr/>
      </dsp:nvSpPr>
      <dsp:spPr>
        <a:xfrm>
          <a:off x="2106781" y="549459"/>
          <a:ext cx="1746741" cy="13158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0" i="0" kern="1200" dirty="0"/>
            <a:t>With modern Food Code adoption, wireless probes and continuous refrigeration sensors are replacing paper logs</a:t>
          </a:r>
        </a:p>
      </dsp:txBody>
      <dsp:txXfrm>
        <a:off x="2145322" y="588000"/>
        <a:ext cx="1669659" cy="1238814"/>
      </dsp:txXfrm>
    </dsp:sp>
    <dsp:sp modelId="{BA4ACABA-3056-FB41-81A0-3E3023D77195}">
      <dsp:nvSpPr>
        <dsp:cNvPr id="0" name=""/>
        <dsp:cNvSpPr/>
      </dsp:nvSpPr>
      <dsp:spPr>
        <a:xfrm rot="1511907">
          <a:off x="1474625" y="2198528"/>
          <a:ext cx="663736" cy="26999"/>
        </a:xfrm>
        <a:custGeom>
          <a:avLst/>
          <a:gdLst/>
          <a:ahLst/>
          <a:cxnLst/>
          <a:rect l="0" t="0" r="0" b="0"/>
          <a:pathLst>
            <a:path>
              <a:moveTo>
                <a:pt x="0" y="13499"/>
              </a:moveTo>
              <a:lnTo>
                <a:pt x="663736" y="1349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789900" y="2195435"/>
        <a:ext cx="33186" cy="33186"/>
      </dsp:txXfrm>
    </dsp:sp>
    <dsp:sp modelId="{A8F5F4B9-91EA-514F-9149-C6616AF526C4}">
      <dsp:nvSpPr>
        <dsp:cNvPr id="0" name=""/>
        <dsp:cNvSpPr/>
      </dsp:nvSpPr>
      <dsp:spPr>
        <a:xfrm>
          <a:off x="2106781" y="1977963"/>
          <a:ext cx="1501436" cy="7507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b="0" i="0" kern="1200" dirty="0"/>
            <a:t>Automatic records, instant alerts, easier audits, fewer toss-outs after a temp excursion</a:t>
          </a:r>
        </a:p>
      </dsp:txBody>
      <dsp:txXfrm>
        <a:off x="2128769" y="1999951"/>
        <a:ext cx="1457460" cy="706742"/>
      </dsp:txXfrm>
    </dsp:sp>
    <dsp:sp modelId="{D8606B30-7D7B-684D-A5B0-90F8C69BBCEA}">
      <dsp:nvSpPr>
        <dsp:cNvPr id="0" name=""/>
        <dsp:cNvSpPr/>
      </dsp:nvSpPr>
      <dsp:spPr>
        <a:xfrm rot="3740457">
          <a:off x="1159614" y="2630191"/>
          <a:ext cx="1293758" cy="26999"/>
        </a:xfrm>
        <a:custGeom>
          <a:avLst/>
          <a:gdLst/>
          <a:ahLst/>
          <a:cxnLst/>
          <a:rect l="0" t="0" r="0" b="0"/>
          <a:pathLst>
            <a:path>
              <a:moveTo>
                <a:pt x="0" y="13499"/>
              </a:moveTo>
              <a:lnTo>
                <a:pt x="1293758" y="1349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774150" y="2611347"/>
        <a:ext cx="64687" cy="64687"/>
      </dsp:txXfrm>
    </dsp:sp>
    <dsp:sp modelId="{FE00E32D-F259-6149-BD4D-4C8E52E8C5F9}">
      <dsp:nvSpPr>
        <dsp:cNvPr id="0" name=""/>
        <dsp:cNvSpPr/>
      </dsp:nvSpPr>
      <dsp:spPr>
        <a:xfrm>
          <a:off x="2106781" y="2841290"/>
          <a:ext cx="1501436" cy="7507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0" i="0" kern="1200" dirty="0"/>
            <a:t>Pick a platform that:</a:t>
          </a:r>
        </a:p>
      </dsp:txBody>
      <dsp:txXfrm>
        <a:off x="2128769" y="2863278"/>
        <a:ext cx="1457460" cy="706742"/>
      </dsp:txXfrm>
    </dsp:sp>
    <dsp:sp modelId="{EA4E7D83-F00A-F645-B6A8-C9409A27DD92}">
      <dsp:nvSpPr>
        <dsp:cNvPr id="0" name=""/>
        <dsp:cNvSpPr/>
      </dsp:nvSpPr>
      <dsp:spPr>
        <a:xfrm rot="18289469">
          <a:off x="3382667" y="2771486"/>
          <a:ext cx="1051675" cy="26999"/>
        </a:xfrm>
        <a:custGeom>
          <a:avLst/>
          <a:gdLst/>
          <a:ahLst/>
          <a:cxnLst/>
          <a:rect l="0" t="0" r="0" b="0"/>
          <a:pathLst>
            <a:path>
              <a:moveTo>
                <a:pt x="0" y="13499"/>
              </a:moveTo>
              <a:lnTo>
                <a:pt x="1051675" y="13499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882213" y="2758694"/>
        <a:ext cx="52583" cy="52583"/>
      </dsp:txXfrm>
    </dsp:sp>
    <dsp:sp modelId="{D923ADDA-3083-8143-9ACC-F1242DD38188}">
      <dsp:nvSpPr>
        <dsp:cNvPr id="0" name=""/>
        <dsp:cNvSpPr/>
      </dsp:nvSpPr>
      <dsp:spPr>
        <a:xfrm>
          <a:off x="4208793" y="1977963"/>
          <a:ext cx="1501436" cy="75071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0" i="0" kern="1200" dirty="0"/>
            <a:t>Covers receiving &gt; storage &gt; prep &gt; hot hold/service</a:t>
          </a:r>
        </a:p>
      </dsp:txBody>
      <dsp:txXfrm>
        <a:off x="4230781" y="1999951"/>
        <a:ext cx="1457460" cy="706742"/>
      </dsp:txXfrm>
    </dsp:sp>
    <dsp:sp modelId="{238E5C0F-EC0F-5140-9136-303A3A2F707F}">
      <dsp:nvSpPr>
        <dsp:cNvPr id="0" name=""/>
        <dsp:cNvSpPr/>
      </dsp:nvSpPr>
      <dsp:spPr>
        <a:xfrm>
          <a:off x="3608218" y="3203149"/>
          <a:ext cx="600574" cy="26999"/>
        </a:xfrm>
        <a:custGeom>
          <a:avLst/>
          <a:gdLst/>
          <a:ahLst/>
          <a:cxnLst/>
          <a:rect l="0" t="0" r="0" b="0"/>
          <a:pathLst>
            <a:path>
              <a:moveTo>
                <a:pt x="0" y="13499"/>
              </a:moveTo>
              <a:lnTo>
                <a:pt x="600574" y="13499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893491" y="3201634"/>
        <a:ext cx="30028" cy="30028"/>
      </dsp:txXfrm>
    </dsp:sp>
    <dsp:sp modelId="{883AE10B-ECE1-EB46-9781-846DFA816C17}">
      <dsp:nvSpPr>
        <dsp:cNvPr id="0" name=""/>
        <dsp:cNvSpPr/>
      </dsp:nvSpPr>
      <dsp:spPr>
        <a:xfrm>
          <a:off x="4208793" y="2841290"/>
          <a:ext cx="1501436" cy="75071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0" i="0" kern="1200" dirty="0"/>
            <a:t>Exports clean HACCP reports</a:t>
          </a:r>
        </a:p>
      </dsp:txBody>
      <dsp:txXfrm>
        <a:off x="4230781" y="2863278"/>
        <a:ext cx="1457460" cy="706742"/>
      </dsp:txXfrm>
    </dsp:sp>
    <dsp:sp modelId="{0A238AC3-A698-1046-90EF-75C832557FEE}">
      <dsp:nvSpPr>
        <dsp:cNvPr id="0" name=""/>
        <dsp:cNvSpPr/>
      </dsp:nvSpPr>
      <dsp:spPr>
        <a:xfrm rot="3310531">
          <a:off x="3382667" y="3634812"/>
          <a:ext cx="1051675" cy="26999"/>
        </a:xfrm>
        <a:custGeom>
          <a:avLst/>
          <a:gdLst/>
          <a:ahLst/>
          <a:cxnLst/>
          <a:rect l="0" t="0" r="0" b="0"/>
          <a:pathLst>
            <a:path>
              <a:moveTo>
                <a:pt x="0" y="13499"/>
              </a:moveTo>
              <a:lnTo>
                <a:pt x="1051675" y="13499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882213" y="3622020"/>
        <a:ext cx="52583" cy="52583"/>
      </dsp:txXfrm>
    </dsp:sp>
    <dsp:sp modelId="{6BA4371F-C52A-E942-A709-11AE9F461ECF}">
      <dsp:nvSpPr>
        <dsp:cNvPr id="0" name=""/>
        <dsp:cNvSpPr/>
      </dsp:nvSpPr>
      <dsp:spPr>
        <a:xfrm>
          <a:off x="4208793" y="3704616"/>
          <a:ext cx="1501436" cy="75071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0" i="0" kern="1200" dirty="0"/>
            <a:t>Plays well with KDS/POS for one source of truth</a:t>
          </a:r>
        </a:p>
      </dsp:txBody>
      <dsp:txXfrm>
        <a:off x="4230781" y="3726604"/>
        <a:ext cx="1457460" cy="70674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254FB7-4994-BF4E-86AE-268D6A06D740}">
      <dsp:nvSpPr>
        <dsp:cNvPr id="0" name=""/>
        <dsp:cNvSpPr/>
      </dsp:nvSpPr>
      <dsp:spPr>
        <a:xfrm>
          <a:off x="597949" y="1117646"/>
          <a:ext cx="3883208" cy="19416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dirty="0"/>
            <a:t>PFAS-free Momentum Affects Cookware and Packaging Choices</a:t>
          </a:r>
          <a:endParaRPr lang="en-US" sz="2100" kern="1200" dirty="0"/>
        </a:p>
      </dsp:txBody>
      <dsp:txXfrm>
        <a:off x="654817" y="1174514"/>
        <a:ext cx="3769472" cy="1827868"/>
      </dsp:txXfrm>
    </dsp:sp>
    <dsp:sp modelId="{CEF20AC3-B6F3-BD45-A659-90CFCDB87951}">
      <dsp:nvSpPr>
        <dsp:cNvPr id="0" name=""/>
        <dsp:cNvSpPr/>
      </dsp:nvSpPr>
      <dsp:spPr>
        <a:xfrm rot="19457599">
          <a:off x="4301362" y="1488401"/>
          <a:ext cx="1912874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912874" y="41835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5209978" y="1482415"/>
        <a:ext cx="95643" cy="95643"/>
      </dsp:txXfrm>
    </dsp:sp>
    <dsp:sp modelId="{FEDAD352-9073-A74C-B899-05FDE67B36C4}">
      <dsp:nvSpPr>
        <dsp:cNvPr id="0" name=""/>
        <dsp:cNvSpPr/>
      </dsp:nvSpPr>
      <dsp:spPr>
        <a:xfrm>
          <a:off x="6034441" y="1223"/>
          <a:ext cx="3883208" cy="19416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100" b="0" i="0" kern="1200" dirty="0"/>
            <a:t>States have tightened PFAS restrictions in food packaging for years; now, California’s SB 682 (2025) would extend these restrictions to cookware</a:t>
          </a:r>
        </a:p>
      </dsp:txBody>
      <dsp:txXfrm>
        <a:off x="6091309" y="58091"/>
        <a:ext cx="3769472" cy="1827868"/>
      </dsp:txXfrm>
    </dsp:sp>
    <dsp:sp modelId="{3E8E46A1-646C-2041-A8D2-5DF40F7DE92F}">
      <dsp:nvSpPr>
        <dsp:cNvPr id="0" name=""/>
        <dsp:cNvSpPr/>
      </dsp:nvSpPr>
      <dsp:spPr>
        <a:xfrm rot="2142401">
          <a:off x="4301362" y="2604823"/>
          <a:ext cx="1912874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912874" y="41835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5209978" y="2598837"/>
        <a:ext cx="95643" cy="95643"/>
      </dsp:txXfrm>
    </dsp:sp>
    <dsp:sp modelId="{67694A4F-9B43-6F47-AE1F-6CEED18C76EB}">
      <dsp:nvSpPr>
        <dsp:cNvPr id="0" name=""/>
        <dsp:cNvSpPr/>
      </dsp:nvSpPr>
      <dsp:spPr>
        <a:xfrm>
          <a:off x="6034441" y="2234068"/>
          <a:ext cx="3883208" cy="19416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100" b="0" i="0" kern="1200" dirty="0"/>
            <a:t>If signed, large suppliers may shift national assortments. Ask for materials disclosures and alternatives from vendors, especially if you operate in multiple states</a:t>
          </a:r>
        </a:p>
      </dsp:txBody>
      <dsp:txXfrm>
        <a:off x="6091309" y="2290936"/>
        <a:ext cx="3769472" cy="1827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25DCB-0107-1515-F384-6AAE3D673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54C91-F3B4-AB89-F57A-0292B9007C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D0A59-B14A-39B1-888D-6AB961D48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7866-D0B2-6147-BBE8-1C10F0041950}" type="datetimeFigureOut">
              <a:rPr lang="en-US" smtClean="0"/>
              <a:t>12/5/2025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1542C-BC8E-7CAB-BB8F-133D43CE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C8820-BC8C-3259-BF5E-7145E1F9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E0DD-B8BF-8247-98CE-D05CABCB5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5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1DEA2-A371-AA7F-1019-11B6D2350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9D2C8-FFAC-82BC-741E-791A68569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4CD61-A576-CFFD-C70F-748C7C149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7866-D0B2-6147-BBE8-1C10F0041950}" type="datetimeFigureOut">
              <a:rPr lang="en-US" smtClean="0"/>
              <a:t>12/5/2025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57A53-EB6B-F953-021A-859716C82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21F65-D703-9D61-4B48-7D66ACCF3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E0DD-B8BF-8247-98CE-D05CABCB5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0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8869C9-7EF9-8B57-EAC7-5483EE49E9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3FC7C6-1D45-AA96-E2C0-6B085C8E7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445E1-C08A-8826-35DE-B8EA16526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7866-D0B2-6147-BBE8-1C10F0041950}" type="datetimeFigureOut">
              <a:rPr lang="en-US" smtClean="0"/>
              <a:t>12/5/2025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80591-D4A6-6711-B63F-1A228AFBE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7038C-BD28-740E-1331-2FD7ACC84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E0DD-B8BF-8247-98CE-D05CABCB5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856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FA74-9345-86AD-56F8-8C481B7A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5FCE5-3330-4CE0-B44E-0F67C0FB3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2E21F-2D50-AE39-934E-1212FC02E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7866-D0B2-6147-BBE8-1C10F0041950}" type="datetimeFigureOut">
              <a:rPr lang="en-US" smtClean="0"/>
              <a:t>12/5/2025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B1F0E-287D-42A3-5EA4-4BDEA4F68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94B48-DC35-A534-C2CC-3C3E201AA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E0DD-B8BF-8247-98CE-D05CABCB5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17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0FFD5-A1B2-7A3D-F94F-67A3C18C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5EDC6-F570-8AB0-C347-FC335F37C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E56D4-C537-F95B-324E-D9AF44AD6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7866-D0B2-6147-BBE8-1C10F0041950}" type="datetimeFigureOut">
              <a:rPr lang="en-US" smtClean="0"/>
              <a:t>12/5/2025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CB412-7F56-F392-2F71-331D19510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B6689-3FB5-7842-0CB6-98975B2E8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E0DD-B8BF-8247-98CE-D05CABCB5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519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B254A-566B-4C39-EDC8-901E29E5C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68522-4156-C7F4-D07E-63157D1DF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D81368-4EBA-D0B8-0EEC-FC9AE1DAE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E4618-BE79-89F1-354E-8A1ED3B2F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7866-D0B2-6147-BBE8-1C10F0041950}" type="datetimeFigureOut">
              <a:rPr lang="en-US" smtClean="0"/>
              <a:t>12/5/2025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D4701-C896-BF0B-07B2-3552AAC3C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CB5BB-F321-D18A-E991-05D60409F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E0DD-B8BF-8247-98CE-D05CABCB5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13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562D-66A5-9D4C-588A-71844803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39A73-8F6D-DAAB-3250-5A89A779D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0FE9EE-6A5C-3992-8B02-7E1DD2A6E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D9315A-87B1-7C0B-ACBC-3DDA69DD3F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71CCD0-138A-6E4F-30E8-500842192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E902B2-8CCE-E12B-1935-A6D14178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7866-D0B2-6147-BBE8-1C10F0041950}" type="datetimeFigureOut">
              <a:rPr lang="en-US" smtClean="0"/>
              <a:t>12/5/2025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D21DD-E1A5-91F4-0EA8-FE2D12B7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B1F8D-BC35-D84F-A39A-CFEA36E4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E0DD-B8BF-8247-98CE-D05CABCB5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351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C0A3-026E-8C39-FC74-40CFBC8C4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4E5DC8-EB58-51FA-A590-840B15CF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7866-D0B2-6147-BBE8-1C10F0041950}" type="datetimeFigureOut">
              <a:rPr lang="en-US" smtClean="0"/>
              <a:t>12/5/2025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F865FC-0E4B-D002-7F07-759CED247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96967-F7BF-D5D8-ECC1-1D4C50A34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E0DD-B8BF-8247-98CE-D05CABCB5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8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B4CFB8-2E5A-D16C-0548-B0926A041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7866-D0B2-6147-BBE8-1C10F0041950}" type="datetimeFigureOut">
              <a:rPr lang="en-US" smtClean="0"/>
              <a:t>12/5/2025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DF3C5-E956-315F-7E56-A2439405E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F1FB0-1C4B-2AF7-2B70-E6C588D9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E0DD-B8BF-8247-98CE-D05CABCB5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408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BFC49-F049-87E4-3E4A-48A52E140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CCEC3-A3D0-B727-6A7D-0E6DD361A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28721-CFC1-4A90-1EDB-9F88EAB67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E5DFA-1893-2CC9-E8BA-4937E3859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7866-D0B2-6147-BBE8-1C10F0041950}" type="datetimeFigureOut">
              <a:rPr lang="en-US" smtClean="0"/>
              <a:t>12/5/2025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A0FB84-8EA6-9365-458E-EF76AE558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BAA38-4DE0-BB61-8127-A56D1C022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E0DD-B8BF-8247-98CE-D05CABCB5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59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BCB61-E138-E79D-6082-7BB291B9B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0A7F9-8AA4-F2B9-94A8-D20093919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E965A-6BDB-787D-C285-55DD250A8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30F5C-E6D8-27DE-62CB-2764FD2D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97866-D0B2-6147-BBE8-1C10F0041950}" type="datetimeFigureOut">
              <a:rPr lang="en-US" smtClean="0"/>
              <a:t>12/5/2025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EDEE1-A160-D50F-3E1B-2E36BF702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8E2A5-7322-7B7C-C499-E81227B27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E0DD-B8BF-8247-98CE-D05CABCB5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78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949B3C-E672-EAE8-8D55-E2D50457B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04941-814C-336C-14E5-E54339D6C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D16FA-9226-BD5E-38DE-F22C1260C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B97866-D0B2-6147-BBE8-1C10F0041950}" type="datetimeFigureOut">
              <a:rPr lang="en-US" smtClean="0"/>
              <a:t>12/5/2025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D16B3-2E0F-A54C-68D9-2B0F3CD51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0EB68-3B5E-FF9D-E4CA-6E01B4DFD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27E0DD-B8BF-8247-98CE-D05CABCB5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62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5C956CA-A8FB-4F91-A258-FBE459CD9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BEA12A21-DCB2-BEE1-619C-D42D9A0D5E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32" r="8432" b="1"/>
          <a:stretch>
            <a:fillRect/>
          </a:stretch>
        </p:blipFill>
        <p:spPr>
          <a:xfrm>
            <a:off x="7429500" y="-1"/>
            <a:ext cx="4762499" cy="2391331"/>
          </a:xfrm>
          <a:prstGeom prst="rect">
            <a:avLst/>
          </a:prstGeom>
        </p:spPr>
      </p:pic>
      <p:pic>
        <p:nvPicPr>
          <p:cNvPr id="5" name="Picture 4" descr="Pulled pork sliders with slaw on black table">
            <a:extLst>
              <a:ext uri="{FF2B5EF4-FFF2-40B4-BE49-F238E27FC236}">
                <a16:creationId xmlns:a16="http://schemas.microsoft.com/office/drawing/2014/main" id="{3E37E581-539F-A9C8-1582-C5FA18BECD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5" r="345"/>
          <a:stretch>
            <a:fillRect/>
          </a:stretch>
        </p:blipFill>
        <p:spPr>
          <a:xfrm>
            <a:off x="5546558" y="2391337"/>
            <a:ext cx="6645441" cy="446665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77DDB5-FF84-60C6-0629-70B2DE0F3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668" y="910431"/>
            <a:ext cx="4641631" cy="14664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Food Future: Beyond Sustenance to Strategy</a:t>
            </a:r>
            <a:br>
              <a:rPr lang="en-US" sz="3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31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87669" y="2397906"/>
            <a:ext cx="11004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3A0DE108-6673-C98B-6972-A6D1B0ED7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7668" y="2492080"/>
            <a:ext cx="4641631" cy="301584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D98E8E-23C6-7AD4-1B3F-3B92BBDD60FB}"/>
              </a:ext>
            </a:extLst>
          </p:cNvPr>
          <p:cNvSpPr txBox="1"/>
          <p:nvPr/>
        </p:nvSpPr>
        <p:spPr>
          <a:xfrm>
            <a:off x="671513" y="2928936"/>
            <a:ext cx="36576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“In the next 10 years, the emerging field of ‘personalized nutrition’ will offer healthy eating guidance tailored to the individual. Through selective breeding, genetics, biomolecular science, &amp; intensive farming practices, food will be more nutritious. And different from anything you have tasted before.”</a:t>
            </a:r>
          </a:p>
          <a:p>
            <a:endParaRPr lang="en-US" sz="1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1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BBC Science Focus</a:t>
            </a:r>
          </a:p>
          <a:p>
            <a:r>
              <a:rPr lang="en-US" sz="1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https://www.sciencefocus.com/future-technology/the-future-of-food-what-well-eat-in-2028</a:t>
            </a:r>
          </a:p>
        </p:txBody>
      </p:sp>
    </p:spTree>
    <p:extLst>
      <p:ext uri="{BB962C8B-B14F-4D97-AF65-F5344CB8AC3E}">
        <p14:creationId xmlns:p14="http://schemas.microsoft.com/office/powerpoint/2010/main" val="1629245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1057B564-AB59-4CD0-4070-1BC831D2E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4" r="-2" b="23263"/>
          <a:stretch>
            <a:fillRect/>
          </a:stretch>
        </p:blipFill>
        <p:spPr bwMode="auto">
          <a:xfrm>
            <a:off x="198739" y="171717"/>
            <a:ext cx="5804105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F2D9C16-A9CC-E44F-E426-F0188F12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8" r="2" b="12489"/>
          <a:stretch>
            <a:fillRect/>
          </a:stretch>
        </p:blipFill>
        <p:spPr bwMode="auto">
          <a:xfrm>
            <a:off x="6195373" y="171717"/>
            <a:ext cx="5797883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20D59168-E7A4-16FB-297E-80440DCAB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1" r="-5" b="30508"/>
          <a:stretch>
            <a:fillRect/>
          </a:stretch>
        </p:blipFill>
        <p:spPr bwMode="auto">
          <a:xfrm>
            <a:off x="198739" y="3510858"/>
            <a:ext cx="5804105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671E941-7067-B0C1-C8B5-824351484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1" r="2" b="17070"/>
          <a:stretch>
            <a:fillRect/>
          </a:stretch>
        </p:blipFill>
        <p:spPr bwMode="auto">
          <a:xfrm>
            <a:off x="6195372" y="3510858"/>
            <a:ext cx="5797883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613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6" name="Picture 4" descr="A plate of breakfast food&#10;&#10;AI-generated content may be incorrect.">
            <a:extLst>
              <a:ext uri="{FF2B5EF4-FFF2-40B4-BE49-F238E27FC236}">
                <a16:creationId xmlns:a16="http://schemas.microsoft.com/office/drawing/2014/main" id="{F7E84883-08C2-C513-6A4C-945755F20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2" r="2" b="35446"/>
          <a:stretch>
            <a:fillRect/>
          </a:stretch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 waffle sandwich with meat and vegetables&#10;&#10;AI-generated content may be incorrect.">
            <a:extLst>
              <a:ext uri="{FF2B5EF4-FFF2-40B4-BE49-F238E27FC236}">
                <a16:creationId xmlns:a16="http://schemas.microsoft.com/office/drawing/2014/main" id="{5DF0C862-ABD6-7508-892E-C62B92879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" r="2208" b="1"/>
          <a:stretch>
            <a:fillRect/>
          </a:stretch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 plate of waffles with eggs and bacon&#10;&#10;AI-generated content may be incorrect.">
            <a:extLst>
              <a:ext uri="{FF2B5EF4-FFF2-40B4-BE49-F238E27FC236}">
                <a16:creationId xmlns:a16="http://schemas.microsoft.com/office/drawing/2014/main" id="{5DE505D0-D971-B4B4-306B-7773C1C43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4" r="1" b="3815"/>
          <a:stretch>
            <a:fillRect/>
          </a:stretch>
        </p:blipFill>
        <p:spPr bwMode="auto"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985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160A9F-1159-5ABD-C4FB-21D68A0F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7" name="Rectangle 5136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B5878D0C-A63C-BF0E-4FE0-016620C0A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1" r="-2" b="16925"/>
          <a:stretch>
            <a:fillRect/>
          </a:stretch>
        </p:blipFill>
        <p:spPr bwMode="auto">
          <a:xfrm>
            <a:off x="198739" y="171717"/>
            <a:ext cx="5804105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5334A4B4-4AC6-5DE7-05AB-A8AC06BD0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6" r="2" b="16242"/>
          <a:stretch>
            <a:fillRect/>
          </a:stretch>
        </p:blipFill>
        <p:spPr bwMode="auto">
          <a:xfrm>
            <a:off x="6195373" y="171717"/>
            <a:ext cx="5797883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EE4E7BA-92E6-1252-1A64-C979EC1C6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5" r="-2" b="10171"/>
          <a:stretch>
            <a:fillRect/>
          </a:stretch>
        </p:blipFill>
        <p:spPr bwMode="auto">
          <a:xfrm>
            <a:off x="198739" y="3510858"/>
            <a:ext cx="5804105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8E3B46F-3C05-6E5D-2F6F-B1DFB2EF6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88" r="2" b="23493"/>
          <a:stretch>
            <a:fillRect/>
          </a:stretch>
        </p:blipFill>
        <p:spPr bwMode="auto">
          <a:xfrm>
            <a:off x="6195372" y="3510858"/>
            <a:ext cx="5797883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126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52A152-EB93-7D0D-A540-0C991E637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3" name="Rectangle 7182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973C2003-C3A2-6C4F-554F-D3F586B08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7" b="24064"/>
          <a:stretch>
            <a:fillRect/>
          </a:stretch>
        </p:blipFill>
        <p:spPr bwMode="auto">
          <a:xfrm>
            <a:off x="198739" y="171717"/>
            <a:ext cx="5804105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A1F087E-7161-287A-66CD-2869D0D44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1" r="2" b="11640"/>
          <a:stretch>
            <a:fillRect/>
          </a:stretch>
        </p:blipFill>
        <p:spPr bwMode="auto">
          <a:xfrm>
            <a:off x="6195373" y="171717"/>
            <a:ext cx="5797883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FAFD87AA-0F00-D90A-2DA2-C19FF449B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543"/>
          <a:stretch>
            <a:fillRect/>
          </a:stretch>
        </p:blipFill>
        <p:spPr bwMode="auto">
          <a:xfrm>
            <a:off x="198739" y="3510858"/>
            <a:ext cx="5804105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707540C9-37C6-B493-9B53-C18BC9C63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3" r="2" b="12249"/>
          <a:stretch>
            <a:fillRect/>
          </a:stretch>
        </p:blipFill>
        <p:spPr bwMode="auto">
          <a:xfrm>
            <a:off x="6195372" y="3510858"/>
            <a:ext cx="5797883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165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C4EAE-1299-44B0-F5DB-D30074E8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2026 and Beyond</a:t>
            </a:r>
          </a:p>
        </p:txBody>
      </p:sp>
      <p:graphicFrame>
        <p:nvGraphicFramePr>
          <p:cNvPr id="1028" name="Content Placeholder 2">
            <a:extLst>
              <a:ext uri="{FF2B5EF4-FFF2-40B4-BE49-F238E27FC236}">
                <a16:creationId xmlns:a16="http://schemas.microsoft.com/office/drawing/2014/main" id="{1BC677EB-53D4-BC01-D12C-D3C8C54DA747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690688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8B08F-0AE0-F701-2AE4-7058DD909E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Combi &amp; Speed Ovens Power Smaller, Multi-daypart Menus</a:t>
            </a:r>
          </a:p>
          <a:p>
            <a:r>
              <a:rPr lang="en-US" dirty="0"/>
              <a:t>Digital Food Safety (HACCP) Becomes the Default</a:t>
            </a:r>
          </a:p>
          <a:p>
            <a:r>
              <a:rPr lang="en-US" dirty="0"/>
              <a:t>PFAS-free Momentum Affects Cookware and Packaging Choices</a:t>
            </a:r>
          </a:p>
          <a:p>
            <a:r>
              <a:rPr lang="en-US" dirty="0"/>
              <a:t>Ghost &amp; Hybrid Formats Reward Modular, Mobile Gear</a:t>
            </a:r>
          </a:p>
          <a:p>
            <a:r>
              <a:rPr lang="en-US" dirty="0"/>
              <a:t>The Used &amp; Refurbished Market Stretches Budgets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1636ED-4887-0267-CE54-A4814A607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4584700"/>
            <a:ext cx="186690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659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53A9-84B1-A0E3-66D3-B72A54E33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972929"/>
            <a:ext cx="4500850" cy="1616203"/>
          </a:xfrm>
        </p:spPr>
        <p:txBody>
          <a:bodyPr anchor="t">
            <a:normAutofit/>
          </a:bodyPr>
          <a:lstStyle/>
          <a:p>
            <a:r>
              <a:rPr lang="en-US" sz="3200" dirty="0"/>
              <a:t>Equipment 2026 and Beyond</a:t>
            </a:r>
          </a:p>
        </p:txBody>
      </p:sp>
      <p:pic>
        <p:nvPicPr>
          <p:cNvPr id="6" name="Picture 5" descr="A dark green and blue background&#10;&#10;AI-generated content may be incorrect.">
            <a:extLst>
              <a:ext uri="{FF2B5EF4-FFF2-40B4-BE49-F238E27FC236}">
                <a16:creationId xmlns:a16="http://schemas.microsoft.com/office/drawing/2014/main" id="{C4860454-986F-0051-CAAE-5FA29B4F8E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56" b="3975"/>
          <a:stretch>
            <a:fillRect/>
          </a:stretch>
        </p:blipFill>
        <p:spPr>
          <a:xfrm>
            <a:off x="838200" y="3118230"/>
            <a:ext cx="4539344" cy="255336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AF08BBE-71A7-AEFC-F970-93C6BF79B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C42412-D66A-A89A-CBAD-067355BA7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9F63095-BD54-33B2-6873-1DC4DF820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288F9E1-6CC7-FD9D-1AC7-C5D8813D88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420696"/>
              </p:ext>
            </p:extLst>
          </p:nvPr>
        </p:nvGraphicFramePr>
        <p:xfrm>
          <a:off x="6096000" y="978195"/>
          <a:ext cx="5257799" cy="500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8880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A5D83F-23FC-C458-84DD-507AD4B9C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9D2268A-D939-4E78-91B6-6C7E4640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dark green and blue background&#10;&#10;AI-generated content may be incorrect.">
            <a:extLst>
              <a:ext uri="{FF2B5EF4-FFF2-40B4-BE49-F238E27FC236}">
                <a16:creationId xmlns:a16="http://schemas.microsoft.com/office/drawing/2014/main" id="{3225A3EB-F071-CFD8-AA73-D3DE023BB1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6786" b="8944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C6BE93-82A3-9A3E-DCD1-8094234DD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853673"/>
            <a:ext cx="4023360" cy="5004794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Equipment 2026 and Beyond</a:t>
            </a:r>
          </a:p>
        </p:txBody>
      </p:sp>
      <p:sp>
        <p:nvSpPr>
          <p:cNvPr id="17" name="sketch box">
            <a:extLst>
              <a:ext uri="{FF2B5EF4-FFF2-40B4-BE49-F238E27FC236}">
                <a16:creationId xmlns:a16="http://schemas.microsoft.com/office/drawing/2014/main" id="{E0C43A58-225D-452D-8185-0D89D1EED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921" y="493776"/>
            <a:ext cx="6229604" cy="5722227"/>
          </a:xfrm>
          <a:custGeom>
            <a:avLst/>
            <a:gdLst>
              <a:gd name="csX0" fmla="*/ 0 w 6229604"/>
              <a:gd name="csY0" fmla="*/ 0 h 5722227"/>
              <a:gd name="csX1" fmla="*/ 629882 w 6229604"/>
              <a:gd name="csY1" fmla="*/ 0 h 5722227"/>
              <a:gd name="csX2" fmla="*/ 1135172 w 6229604"/>
              <a:gd name="csY2" fmla="*/ 0 h 5722227"/>
              <a:gd name="csX3" fmla="*/ 1951943 w 6229604"/>
              <a:gd name="csY3" fmla="*/ 0 h 5722227"/>
              <a:gd name="csX4" fmla="*/ 2581825 w 6229604"/>
              <a:gd name="csY4" fmla="*/ 0 h 5722227"/>
              <a:gd name="csX5" fmla="*/ 3211707 w 6229604"/>
              <a:gd name="csY5" fmla="*/ 0 h 5722227"/>
              <a:gd name="csX6" fmla="*/ 4028477 w 6229604"/>
              <a:gd name="csY6" fmla="*/ 0 h 5722227"/>
              <a:gd name="csX7" fmla="*/ 4596063 w 6229604"/>
              <a:gd name="csY7" fmla="*/ 0 h 5722227"/>
              <a:gd name="csX8" fmla="*/ 5412834 w 6229604"/>
              <a:gd name="csY8" fmla="*/ 0 h 5722227"/>
              <a:gd name="csX9" fmla="*/ 6229604 w 6229604"/>
              <a:gd name="csY9" fmla="*/ 0 h 5722227"/>
              <a:gd name="csX10" fmla="*/ 6229604 w 6229604"/>
              <a:gd name="csY10" fmla="*/ 635803 h 5722227"/>
              <a:gd name="csX11" fmla="*/ 6229604 w 6229604"/>
              <a:gd name="csY11" fmla="*/ 1271606 h 5722227"/>
              <a:gd name="csX12" fmla="*/ 6229604 w 6229604"/>
              <a:gd name="csY12" fmla="*/ 1964631 h 5722227"/>
              <a:gd name="csX13" fmla="*/ 6229604 w 6229604"/>
              <a:gd name="csY13" fmla="*/ 2428767 h 5722227"/>
              <a:gd name="csX14" fmla="*/ 6229604 w 6229604"/>
              <a:gd name="csY14" fmla="*/ 3064570 h 5722227"/>
              <a:gd name="csX15" fmla="*/ 6229604 w 6229604"/>
              <a:gd name="csY15" fmla="*/ 3700373 h 5722227"/>
              <a:gd name="csX16" fmla="*/ 6229604 w 6229604"/>
              <a:gd name="csY16" fmla="*/ 4336176 h 5722227"/>
              <a:gd name="csX17" fmla="*/ 6229604 w 6229604"/>
              <a:gd name="csY17" fmla="*/ 5029202 h 5722227"/>
              <a:gd name="csX18" fmla="*/ 6229604 w 6229604"/>
              <a:gd name="csY18" fmla="*/ 5722227 h 5722227"/>
              <a:gd name="csX19" fmla="*/ 5475130 w 6229604"/>
              <a:gd name="csY19" fmla="*/ 5722227 h 5722227"/>
              <a:gd name="csX20" fmla="*/ 4907544 w 6229604"/>
              <a:gd name="csY20" fmla="*/ 5722227 h 5722227"/>
              <a:gd name="csX21" fmla="*/ 4090773 w 6229604"/>
              <a:gd name="csY21" fmla="*/ 5722227 h 5722227"/>
              <a:gd name="csX22" fmla="*/ 3398595 w 6229604"/>
              <a:gd name="csY22" fmla="*/ 5722227 h 5722227"/>
              <a:gd name="csX23" fmla="*/ 2831009 w 6229604"/>
              <a:gd name="csY23" fmla="*/ 5722227 h 5722227"/>
              <a:gd name="csX24" fmla="*/ 2138831 w 6229604"/>
              <a:gd name="csY24" fmla="*/ 5722227 h 5722227"/>
              <a:gd name="csX25" fmla="*/ 1633541 w 6229604"/>
              <a:gd name="csY25" fmla="*/ 5722227 h 5722227"/>
              <a:gd name="csX26" fmla="*/ 1128251 w 6229604"/>
              <a:gd name="csY26" fmla="*/ 5722227 h 5722227"/>
              <a:gd name="csX27" fmla="*/ 0 w 6229604"/>
              <a:gd name="csY27" fmla="*/ 5722227 h 5722227"/>
              <a:gd name="csX28" fmla="*/ 0 w 6229604"/>
              <a:gd name="csY28" fmla="*/ 5200869 h 5722227"/>
              <a:gd name="csX29" fmla="*/ 0 w 6229604"/>
              <a:gd name="csY29" fmla="*/ 4450621 h 5722227"/>
              <a:gd name="csX30" fmla="*/ 0 w 6229604"/>
              <a:gd name="csY30" fmla="*/ 3872040 h 5722227"/>
              <a:gd name="csX31" fmla="*/ 0 w 6229604"/>
              <a:gd name="csY31" fmla="*/ 3407904 h 5722227"/>
              <a:gd name="csX32" fmla="*/ 0 w 6229604"/>
              <a:gd name="csY32" fmla="*/ 2714879 h 5722227"/>
              <a:gd name="csX33" fmla="*/ 0 w 6229604"/>
              <a:gd name="csY33" fmla="*/ 2193520 h 5722227"/>
              <a:gd name="csX34" fmla="*/ 0 w 6229604"/>
              <a:gd name="csY34" fmla="*/ 1500495 h 5722227"/>
              <a:gd name="csX35" fmla="*/ 0 w 6229604"/>
              <a:gd name="csY35" fmla="*/ 750248 h 5722227"/>
              <a:gd name="csX36" fmla="*/ 0 w 6229604"/>
              <a:gd name="csY36" fmla="*/ 0 h 57222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47625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38231E3-092E-27AE-AFCB-0C1DF7BCED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497861"/>
              </p:ext>
            </p:extLst>
          </p:nvPr>
        </p:nvGraphicFramePr>
        <p:xfrm>
          <a:off x="5599083" y="853673"/>
          <a:ext cx="5715000" cy="5004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5001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2FB6C7-BEBD-668B-A91D-712511D64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ark green and blue background&#10;&#10;AI-generated content may be incorrect.">
            <a:extLst>
              <a:ext uri="{FF2B5EF4-FFF2-40B4-BE49-F238E27FC236}">
                <a16:creationId xmlns:a16="http://schemas.microsoft.com/office/drawing/2014/main" id="{C47F4FD1-86C4-C9BC-D0B2-0F899E8B9BF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1756" b="397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D162D6-F673-848E-F569-53F308E8B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CF36C-3E3E-6ED3-AB7C-CDC84A03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Equipment 2026 and Beyond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9D518E-F061-10DF-3CB8-73D2E3019D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6776360"/>
              </p:ext>
            </p:extLst>
          </p:nvPr>
        </p:nvGraphicFramePr>
        <p:xfrm>
          <a:off x="671513" y="1357314"/>
          <a:ext cx="11044237" cy="6415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90392DB-4F90-D97E-2D69-76F8DFBC63D5}"/>
              </a:ext>
            </a:extLst>
          </p:cNvPr>
          <p:cNvSpPr txBox="1"/>
          <p:nvPr/>
        </p:nvSpPr>
        <p:spPr>
          <a:xfrm>
            <a:off x="28576" y="6500813"/>
            <a:ext cx="531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https://wellri.com/types-of-refrigerants-environmental-impact</a:t>
            </a:r>
          </a:p>
        </p:txBody>
      </p:sp>
    </p:spTree>
    <p:extLst>
      <p:ext uri="{BB962C8B-B14F-4D97-AF65-F5344CB8AC3E}">
        <p14:creationId xmlns:p14="http://schemas.microsoft.com/office/powerpoint/2010/main" val="3018603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0FDC43-CACD-FDCA-1F06-4758BC819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9D2268A-D939-4E78-91B6-6C7E4640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dark green and blue background&#10;&#10;AI-generated content may be incorrect.">
            <a:extLst>
              <a:ext uri="{FF2B5EF4-FFF2-40B4-BE49-F238E27FC236}">
                <a16:creationId xmlns:a16="http://schemas.microsoft.com/office/drawing/2014/main" id="{193F0F35-D448-4506-DDBF-B2709A85E2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6786" b="894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7BB467-83DF-E2BB-6183-FE3F311F4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853673"/>
            <a:ext cx="4023360" cy="5004794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Equipment 2026 and Beyond</a:t>
            </a:r>
          </a:p>
        </p:txBody>
      </p:sp>
      <p:sp>
        <p:nvSpPr>
          <p:cNvPr id="17" name="sketch box">
            <a:extLst>
              <a:ext uri="{FF2B5EF4-FFF2-40B4-BE49-F238E27FC236}">
                <a16:creationId xmlns:a16="http://schemas.microsoft.com/office/drawing/2014/main" id="{E0C43A58-225D-452D-8185-0D89D1EED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921" y="493776"/>
            <a:ext cx="6229604" cy="5722227"/>
          </a:xfrm>
          <a:custGeom>
            <a:avLst/>
            <a:gdLst>
              <a:gd name="csX0" fmla="*/ 0 w 6229604"/>
              <a:gd name="csY0" fmla="*/ 0 h 5722227"/>
              <a:gd name="csX1" fmla="*/ 629882 w 6229604"/>
              <a:gd name="csY1" fmla="*/ 0 h 5722227"/>
              <a:gd name="csX2" fmla="*/ 1135172 w 6229604"/>
              <a:gd name="csY2" fmla="*/ 0 h 5722227"/>
              <a:gd name="csX3" fmla="*/ 1951943 w 6229604"/>
              <a:gd name="csY3" fmla="*/ 0 h 5722227"/>
              <a:gd name="csX4" fmla="*/ 2581825 w 6229604"/>
              <a:gd name="csY4" fmla="*/ 0 h 5722227"/>
              <a:gd name="csX5" fmla="*/ 3211707 w 6229604"/>
              <a:gd name="csY5" fmla="*/ 0 h 5722227"/>
              <a:gd name="csX6" fmla="*/ 4028477 w 6229604"/>
              <a:gd name="csY6" fmla="*/ 0 h 5722227"/>
              <a:gd name="csX7" fmla="*/ 4596063 w 6229604"/>
              <a:gd name="csY7" fmla="*/ 0 h 5722227"/>
              <a:gd name="csX8" fmla="*/ 5412834 w 6229604"/>
              <a:gd name="csY8" fmla="*/ 0 h 5722227"/>
              <a:gd name="csX9" fmla="*/ 6229604 w 6229604"/>
              <a:gd name="csY9" fmla="*/ 0 h 5722227"/>
              <a:gd name="csX10" fmla="*/ 6229604 w 6229604"/>
              <a:gd name="csY10" fmla="*/ 635803 h 5722227"/>
              <a:gd name="csX11" fmla="*/ 6229604 w 6229604"/>
              <a:gd name="csY11" fmla="*/ 1271606 h 5722227"/>
              <a:gd name="csX12" fmla="*/ 6229604 w 6229604"/>
              <a:gd name="csY12" fmla="*/ 1964631 h 5722227"/>
              <a:gd name="csX13" fmla="*/ 6229604 w 6229604"/>
              <a:gd name="csY13" fmla="*/ 2428767 h 5722227"/>
              <a:gd name="csX14" fmla="*/ 6229604 w 6229604"/>
              <a:gd name="csY14" fmla="*/ 3064570 h 5722227"/>
              <a:gd name="csX15" fmla="*/ 6229604 w 6229604"/>
              <a:gd name="csY15" fmla="*/ 3700373 h 5722227"/>
              <a:gd name="csX16" fmla="*/ 6229604 w 6229604"/>
              <a:gd name="csY16" fmla="*/ 4336176 h 5722227"/>
              <a:gd name="csX17" fmla="*/ 6229604 w 6229604"/>
              <a:gd name="csY17" fmla="*/ 5029202 h 5722227"/>
              <a:gd name="csX18" fmla="*/ 6229604 w 6229604"/>
              <a:gd name="csY18" fmla="*/ 5722227 h 5722227"/>
              <a:gd name="csX19" fmla="*/ 5475130 w 6229604"/>
              <a:gd name="csY19" fmla="*/ 5722227 h 5722227"/>
              <a:gd name="csX20" fmla="*/ 4907544 w 6229604"/>
              <a:gd name="csY20" fmla="*/ 5722227 h 5722227"/>
              <a:gd name="csX21" fmla="*/ 4090773 w 6229604"/>
              <a:gd name="csY21" fmla="*/ 5722227 h 5722227"/>
              <a:gd name="csX22" fmla="*/ 3398595 w 6229604"/>
              <a:gd name="csY22" fmla="*/ 5722227 h 5722227"/>
              <a:gd name="csX23" fmla="*/ 2831009 w 6229604"/>
              <a:gd name="csY23" fmla="*/ 5722227 h 5722227"/>
              <a:gd name="csX24" fmla="*/ 2138831 w 6229604"/>
              <a:gd name="csY24" fmla="*/ 5722227 h 5722227"/>
              <a:gd name="csX25" fmla="*/ 1633541 w 6229604"/>
              <a:gd name="csY25" fmla="*/ 5722227 h 5722227"/>
              <a:gd name="csX26" fmla="*/ 1128251 w 6229604"/>
              <a:gd name="csY26" fmla="*/ 5722227 h 5722227"/>
              <a:gd name="csX27" fmla="*/ 0 w 6229604"/>
              <a:gd name="csY27" fmla="*/ 5722227 h 5722227"/>
              <a:gd name="csX28" fmla="*/ 0 w 6229604"/>
              <a:gd name="csY28" fmla="*/ 5200869 h 5722227"/>
              <a:gd name="csX29" fmla="*/ 0 w 6229604"/>
              <a:gd name="csY29" fmla="*/ 4450621 h 5722227"/>
              <a:gd name="csX30" fmla="*/ 0 w 6229604"/>
              <a:gd name="csY30" fmla="*/ 3872040 h 5722227"/>
              <a:gd name="csX31" fmla="*/ 0 w 6229604"/>
              <a:gd name="csY31" fmla="*/ 3407904 h 5722227"/>
              <a:gd name="csX32" fmla="*/ 0 w 6229604"/>
              <a:gd name="csY32" fmla="*/ 2714879 h 5722227"/>
              <a:gd name="csX33" fmla="*/ 0 w 6229604"/>
              <a:gd name="csY33" fmla="*/ 2193520 h 5722227"/>
              <a:gd name="csX34" fmla="*/ 0 w 6229604"/>
              <a:gd name="csY34" fmla="*/ 1500495 h 5722227"/>
              <a:gd name="csX35" fmla="*/ 0 w 6229604"/>
              <a:gd name="csY35" fmla="*/ 750248 h 5722227"/>
              <a:gd name="csX36" fmla="*/ 0 w 6229604"/>
              <a:gd name="csY36" fmla="*/ 0 h 57222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47625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6229A05-CD07-04E3-5530-46A6CA3B7B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852943"/>
              </p:ext>
            </p:extLst>
          </p:nvPr>
        </p:nvGraphicFramePr>
        <p:xfrm>
          <a:off x="5599083" y="853673"/>
          <a:ext cx="5715000" cy="5004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4979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13B0FC-D01A-68B0-A577-D43835803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!!Rectangle">
            <a:extLst>
              <a:ext uri="{FF2B5EF4-FFF2-40B4-BE49-F238E27FC236}">
                <a16:creationId xmlns:a16="http://schemas.microsoft.com/office/drawing/2014/main" id="{362810D9-2C5A-477D-949C-C19189547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dark green and blue background&#10;&#10;AI-generated content may be incorrect.">
            <a:extLst>
              <a:ext uri="{FF2B5EF4-FFF2-40B4-BE49-F238E27FC236}">
                <a16:creationId xmlns:a16="http://schemas.microsoft.com/office/drawing/2014/main" id="{3AEC2695-D4E1-DF1F-76F1-0B97902A5C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</a:blip>
          <a:srcRect t="6786" b="8944"/>
          <a:stretch>
            <a:fillRect/>
          </a:stretch>
        </p:blipFill>
        <p:spPr>
          <a:xfrm>
            <a:off x="20" y="-9107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390CEF-3BE5-9484-9497-AD5B4AFD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Equipment 2026 and Beyond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DF0E706-64D6-BC88-472E-F8521536DA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5187386"/>
              </p:ext>
            </p:extLst>
          </p:nvPr>
        </p:nvGraphicFramePr>
        <p:xfrm>
          <a:off x="4447308" y="591344"/>
          <a:ext cx="6906491" cy="5585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07890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15751F-F3F6-AE0F-9462-C23C7EBC6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Diverse Audiences – Not Really a Problem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FF70984-8E9A-8643-A91B-843CDCBDB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1283" y="1008994"/>
            <a:ext cx="7153883" cy="5849006"/>
          </a:xfrm>
        </p:spPr>
        <p:txBody>
          <a:bodyPr anchor="ctr">
            <a:normAutofit/>
          </a:bodyPr>
          <a:lstStyle/>
          <a:p>
            <a:pPr marL="234950" indent="-220663"/>
            <a:r>
              <a:rPr lang="en-US" sz="1800" dirty="0"/>
              <a:t>Gen Z craves the novel, nostalgic and “weird”</a:t>
            </a:r>
          </a:p>
          <a:p>
            <a:pPr marL="234950" indent="-220663"/>
            <a:r>
              <a:rPr lang="en-US" sz="1800" dirty="0"/>
              <a:t>Older generations often lean into stability, value and familiarity</a:t>
            </a:r>
          </a:p>
          <a:p>
            <a:pPr marL="234950" indent="-220663"/>
            <a:r>
              <a:rPr lang="en-US" sz="1800" dirty="0"/>
              <a:t>However, </a:t>
            </a:r>
            <a:r>
              <a:rPr lang="en-US" sz="1800" i="1" dirty="0"/>
              <a:t>third-culture cooking</a:t>
            </a:r>
            <a:r>
              <a:rPr lang="en-US" sz="1800" dirty="0"/>
              <a:t>, which melds global food traditions with American ingredients and practices, pleases all</a:t>
            </a:r>
          </a:p>
          <a:p>
            <a:pPr marL="515938" lvl="1" indent="-219075"/>
            <a:r>
              <a:rPr lang="en-US" sz="1800" dirty="0"/>
              <a:t>Tells the story behind the food</a:t>
            </a:r>
          </a:p>
          <a:p>
            <a:pPr marL="515938" lvl="1" indent="-219075"/>
            <a:r>
              <a:rPr lang="en-US" sz="1800" dirty="0"/>
              <a:t>Satisfies a desire to “live boldly”</a:t>
            </a:r>
          </a:p>
          <a:p>
            <a:pPr marL="234950" indent="-220663"/>
            <a:r>
              <a:rPr lang="en-US" sz="1800" dirty="0"/>
              <a:t>Enter </a:t>
            </a:r>
            <a:r>
              <a:rPr lang="en-US" sz="1800" i="1" dirty="0"/>
              <a:t>Newstalgia</a:t>
            </a:r>
            <a:r>
              <a:rPr lang="en-US" sz="1800" dirty="0"/>
              <a:t>: blending international cuisines with nostalgic comfort foods reimagined in healthier formats</a:t>
            </a:r>
          </a:p>
          <a:p>
            <a:pPr marL="515938" lvl="1" indent="-219075"/>
            <a:r>
              <a:rPr lang="en-US" sz="1800" dirty="0"/>
              <a:t>Appeals to diverse workforces </a:t>
            </a:r>
          </a:p>
          <a:p>
            <a:pPr marL="515938" lvl="1" indent="-219075"/>
            <a:r>
              <a:rPr lang="en-US" sz="1800" dirty="0"/>
              <a:t>Enhances employee satisfaction</a:t>
            </a:r>
          </a:p>
          <a:p>
            <a:pPr marL="234950" lvl="1" indent="-220663"/>
            <a:r>
              <a:rPr lang="en-US" sz="1800" dirty="0"/>
              <a:t>Cross-generational imperative: authenticity in flavor creation –– keeping it real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  <a:p>
            <a:endParaRPr lang="en-US" sz="1700" dirty="0"/>
          </a:p>
          <a:p>
            <a:pPr marL="0" indent="0">
              <a:buNone/>
            </a:pPr>
            <a:endParaRPr lang="en-US" sz="17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A5831B-E1A1-D3D3-FD95-D285A4B9B2E4}"/>
              </a:ext>
            </a:extLst>
          </p:cNvPr>
          <p:cNvSpPr txBox="1"/>
          <p:nvPr/>
        </p:nvSpPr>
        <p:spPr>
          <a:xfrm>
            <a:off x="4167272" y="5398718"/>
            <a:ext cx="5690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https://trilogyflavors.com/talkin-bout-my-generation-food-beverage-preferences-by-generation/</a:t>
            </a:r>
          </a:p>
        </p:txBody>
      </p:sp>
    </p:spTree>
    <p:extLst>
      <p:ext uri="{BB962C8B-B14F-4D97-AF65-F5344CB8AC3E}">
        <p14:creationId xmlns:p14="http://schemas.microsoft.com/office/powerpoint/2010/main" val="2311388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15670A-0AAF-EAA2-0035-A96FAD0DE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30D6772-5550-42D5-B8BC-CDE28365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DB0DD1-0F30-4B7E-A6DC-3DDA7D5B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dark green and blue background&#10;&#10;AI-generated content may be incorrect.">
            <a:extLst>
              <a:ext uri="{FF2B5EF4-FFF2-40B4-BE49-F238E27FC236}">
                <a16:creationId xmlns:a16="http://schemas.microsoft.com/office/drawing/2014/main" id="{8488ACD7-3430-C95B-451A-4EABB7A4FA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6786" b="8944"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A3ACAE-1B17-6AEF-F4A9-3A1900FDF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69"/>
            <a:ext cx="4155825" cy="4072044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Equipment 2026 and Beyond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3A5FC5D-A9A5-022F-313B-359D7DD32A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3132407"/>
              </p:ext>
            </p:extLst>
          </p:nvPr>
        </p:nvGraphicFramePr>
        <p:xfrm>
          <a:off x="5186551" y="1671569"/>
          <a:ext cx="6167248" cy="4072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0987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B66E9A-167F-4242-7C11-F839FD900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9D2268A-D939-4E78-91B6-6C7E4640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dark green and blue background&#10;&#10;AI-generated content may be incorrect.">
            <a:extLst>
              <a:ext uri="{FF2B5EF4-FFF2-40B4-BE49-F238E27FC236}">
                <a16:creationId xmlns:a16="http://schemas.microsoft.com/office/drawing/2014/main" id="{60E2AB6D-85ED-1089-C43D-CAD1C19403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6786" b="894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468040-B675-BAFA-5923-0D1B3A207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853673"/>
            <a:ext cx="4023360" cy="5004794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Equipment 2026 and Beyond</a:t>
            </a:r>
          </a:p>
        </p:txBody>
      </p:sp>
      <p:sp>
        <p:nvSpPr>
          <p:cNvPr id="17" name="sketch box">
            <a:extLst>
              <a:ext uri="{FF2B5EF4-FFF2-40B4-BE49-F238E27FC236}">
                <a16:creationId xmlns:a16="http://schemas.microsoft.com/office/drawing/2014/main" id="{E0C43A58-225D-452D-8185-0D89D1EED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921" y="493776"/>
            <a:ext cx="6229604" cy="5722227"/>
          </a:xfrm>
          <a:custGeom>
            <a:avLst/>
            <a:gdLst>
              <a:gd name="csX0" fmla="*/ 0 w 6229604"/>
              <a:gd name="csY0" fmla="*/ 0 h 5722227"/>
              <a:gd name="csX1" fmla="*/ 629882 w 6229604"/>
              <a:gd name="csY1" fmla="*/ 0 h 5722227"/>
              <a:gd name="csX2" fmla="*/ 1135172 w 6229604"/>
              <a:gd name="csY2" fmla="*/ 0 h 5722227"/>
              <a:gd name="csX3" fmla="*/ 1951943 w 6229604"/>
              <a:gd name="csY3" fmla="*/ 0 h 5722227"/>
              <a:gd name="csX4" fmla="*/ 2581825 w 6229604"/>
              <a:gd name="csY4" fmla="*/ 0 h 5722227"/>
              <a:gd name="csX5" fmla="*/ 3211707 w 6229604"/>
              <a:gd name="csY5" fmla="*/ 0 h 5722227"/>
              <a:gd name="csX6" fmla="*/ 4028477 w 6229604"/>
              <a:gd name="csY6" fmla="*/ 0 h 5722227"/>
              <a:gd name="csX7" fmla="*/ 4596063 w 6229604"/>
              <a:gd name="csY7" fmla="*/ 0 h 5722227"/>
              <a:gd name="csX8" fmla="*/ 5412834 w 6229604"/>
              <a:gd name="csY8" fmla="*/ 0 h 5722227"/>
              <a:gd name="csX9" fmla="*/ 6229604 w 6229604"/>
              <a:gd name="csY9" fmla="*/ 0 h 5722227"/>
              <a:gd name="csX10" fmla="*/ 6229604 w 6229604"/>
              <a:gd name="csY10" fmla="*/ 635803 h 5722227"/>
              <a:gd name="csX11" fmla="*/ 6229604 w 6229604"/>
              <a:gd name="csY11" fmla="*/ 1271606 h 5722227"/>
              <a:gd name="csX12" fmla="*/ 6229604 w 6229604"/>
              <a:gd name="csY12" fmla="*/ 1964631 h 5722227"/>
              <a:gd name="csX13" fmla="*/ 6229604 w 6229604"/>
              <a:gd name="csY13" fmla="*/ 2428767 h 5722227"/>
              <a:gd name="csX14" fmla="*/ 6229604 w 6229604"/>
              <a:gd name="csY14" fmla="*/ 3064570 h 5722227"/>
              <a:gd name="csX15" fmla="*/ 6229604 w 6229604"/>
              <a:gd name="csY15" fmla="*/ 3700373 h 5722227"/>
              <a:gd name="csX16" fmla="*/ 6229604 w 6229604"/>
              <a:gd name="csY16" fmla="*/ 4336176 h 5722227"/>
              <a:gd name="csX17" fmla="*/ 6229604 w 6229604"/>
              <a:gd name="csY17" fmla="*/ 5029202 h 5722227"/>
              <a:gd name="csX18" fmla="*/ 6229604 w 6229604"/>
              <a:gd name="csY18" fmla="*/ 5722227 h 5722227"/>
              <a:gd name="csX19" fmla="*/ 5475130 w 6229604"/>
              <a:gd name="csY19" fmla="*/ 5722227 h 5722227"/>
              <a:gd name="csX20" fmla="*/ 4907544 w 6229604"/>
              <a:gd name="csY20" fmla="*/ 5722227 h 5722227"/>
              <a:gd name="csX21" fmla="*/ 4090773 w 6229604"/>
              <a:gd name="csY21" fmla="*/ 5722227 h 5722227"/>
              <a:gd name="csX22" fmla="*/ 3398595 w 6229604"/>
              <a:gd name="csY22" fmla="*/ 5722227 h 5722227"/>
              <a:gd name="csX23" fmla="*/ 2831009 w 6229604"/>
              <a:gd name="csY23" fmla="*/ 5722227 h 5722227"/>
              <a:gd name="csX24" fmla="*/ 2138831 w 6229604"/>
              <a:gd name="csY24" fmla="*/ 5722227 h 5722227"/>
              <a:gd name="csX25" fmla="*/ 1633541 w 6229604"/>
              <a:gd name="csY25" fmla="*/ 5722227 h 5722227"/>
              <a:gd name="csX26" fmla="*/ 1128251 w 6229604"/>
              <a:gd name="csY26" fmla="*/ 5722227 h 5722227"/>
              <a:gd name="csX27" fmla="*/ 0 w 6229604"/>
              <a:gd name="csY27" fmla="*/ 5722227 h 5722227"/>
              <a:gd name="csX28" fmla="*/ 0 w 6229604"/>
              <a:gd name="csY28" fmla="*/ 5200869 h 5722227"/>
              <a:gd name="csX29" fmla="*/ 0 w 6229604"/>
              <a:gd name="csY29" fmla="*/ 4450621 h 5722227"/>
              <a:gd name="csX30" fmla="*/ 0 w 6229604"/>
              <a:gd name="csY30" fmla="*/ 3872040 h 5722227"/>
              <a:gd name="csX31" fmla="*/ 0 w 6229604"/>
              <a:gd name="csY31" fmla="*/ 3407904 h 5722227"/>
              <a:gd name="csX32" fmla="*/ 0 w 6229604"/>
              <a:gd name="csY32" fmla="*/ 2714879 h 5722227"/>
              <a:gd name="csX33" fmla="*/ 0 w 6229604"/>
              <a:gd name="csY33" fmla="*/ 2193520 h 5722227"/>
              <a:gd name="csX34" fmla="*/ 0 w 6229604"/>
              <a:gd name="csY34" fmla="*/ 1500495 h 5722227"/>
              <a:gd name="csX35" fmla="*/ 0 w 6229604"/>
              <a:gd name="csY35" fmla="*/ 750248 h 5722227"/>
              <a:gd name="csX36" fmla="*/ 0 w 6229604"/>
              <a:gd name="csY36" fmla="*/ 0 h 57222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47625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955DC5-A119-B686-5608-58B070922B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8026899"/>
              </p:ext>
            </p:extLst>
          </p:nvPr>
        </p:nvGraphicFramePr>
        <p:xfrm>
          <a:off x="5599083" y="853673"/>
          <a:ext cx="5715000" cy="5004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99748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721710-A68A-02E1-0294-B3303A8AE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dark green and blue background&#10;&#10;AI-generated content may be incorrect.">
            <a:extLst>
              <a:ext uri="{FF2B5EF4-FFF2-40B4-BE49-F238E27FC236}">
                <a16:creationId xmlns:a16="http://schemas.microsoft.com/office/drawing/2014/main" id="{152A86C8-6784-E75F-EF56-0DB0EA5AB1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6786" b="894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F3D1F1-E1D2-813E-FD09-FE3AE888D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Equipment 2026 and Beyond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sX0" fmla="*/ 0 w 9692640"/>
              <a:gd name="csY0" fmla="*/ 0 h 18288"/>
              <a:gd name="csX1" fmla="*/ 401552 w 9692640"/>
              <a:gd name="csY1" fmla="*/ 0 h 18288"/>
              <a:gd name="csX2" fmla="*/ 996957 w 9692640"/>
              <a:gd name="csY2" fmla="*/ 0 h 18288"/>
              <a:gd name="csX3" fmla="*/ 1398509 w 9692640"/>
              <a:gd name="csY3" fmla="*/ 0 h 18288"/>
              <a:gd name="csX4" fmla="*/ 2090841 w 9692640"/>
              <a:gd name="csY4" fmla="*/ 0 h 18288"/>
              <a:gd name="csX5" fmla="*/ 2686246 w 9692640"/>
              <a:gd name="csY5" fmla="*/ 0 h 18288"/>
              <a:gd name="csX6" fmla="*/ 3475504 w 9692640"/>
              <a:gd name="csY6" fmla="*/ 0 h 18288"/>
              <a:gd name="csX7" fmla="*/ 4361688 w 9692640"/>
              <a:gd name="csY7" fmla="*/ 0 h 18288"/>
              <a:gd name="csX8" fmla="*/ 5054019 w 9692640"/>
              <a:gd name="csY8" fmla="*/ 0 h 18288"/>
              <a:gd name="csX9" fmla="*/ 5940204 w 9692640"/>
              <a:gd name="csY9" fmla="*/ 0 h 18288"/>
              <a:gd name="csX10" fmla="*/ 6632535 w 9692640"/>
              <a:gd name="csY10" fmla="*/ 0 h 18288"/>
              <a:gd name="csX11" fmla="*/ 7034087 w 9692640"/>
              <a:gd name="csY11" fmla="*/ 0 h 18288"/>
              <a:gd name="csX12" fmla="*/ 7532566 w 9692640"/>
              <a:gd name="csY12" fmla="*/ 0 h 18288"/>
              <a:gd name="csX13" fmla="*/ 8418750 w 9692640"/>
              <a:gd name="csY13" fmla="*/ 0 h 18288"/>
              <a:gd name="csX14" fmla="*/ 9692640 w 9692640"/>
              <a:gd name="csY14" fmla="*/ 0 h 18288"/>
              <a:gd name="csX15" fmla="*/ 9692640 w 9692640"/>
              <a:gd name="csY15" fmla="*/ 18288 h 18288"/>
              <a:gd name="csX16" fmla="*/ 9000309 w 9692640"/>
              <a:gd name="csY16" fmla="*/ 18288 h 18288"/>
              <a:gd name="csX17" fmla="*/ 8307977 w 9692640"/>
              <a:gd name="csY17" fmla="*/ 18288 h 18288"/>
              <a:gd name="csX18" fmla="*/ 7712572 w 9692640"/>
              <a:gd name="csY18" fmla="*/ 18288 h 18288"/>
              <a:gd name="csX19" fmla="*/ 7214093 w 9692640"/>
              <a:gd name="csY19" fmla="*/ 18288 h 18288"/>
              <a:gd name="csX20" fmla="*/ 6327909 w 9692640"/>
              <a:gd name="csY20" fmla="*/ 18288 h 18288"/>
              <a:gd name="csX21" fmla="*/ 5635578 w 9692640"/>
              <a:gd name="csY21" fmla="*/ 18288 h 18288"/>
              <a:gd name="csX22" fmla="*/ 4846320 w 9692640"/>
              <a:gd name="csY22" fmla="*/ 18288 h 18288"/>
              <a:gd name="csX23" fmla="*/ 4444768 w 9692640"/>
              <a:gd name="csY23" fmla="*/ 18288 h 18288"/>
              <a:gd name="csX24" fmla="*/ 3946289 w 9692640"/>
              <a:gd name="csY24" fmla="*/ 18288 h 18288"/>
              <a:gd name="csX25" fmla="*/ 3253958 w 9692640"/>
              <a:gd name="csY25" fmla="*/ 18288 h 18288"/>
              <a:gd name="csX26" fmla="*/ 2464700 w 9692640"/>
              <a:gd name="csY26" fmla="*/ 18288 h 18288"/>
              <a:gd name="csX27" fmla="*/ 2063148 w 9692640"/>
              <a:gd name="csY27" fmla="*/ 18288 h 18288"/>
              <a:gd name="csX28" fmla="*/ 1661595 w 9692640"/>
              <a:gd name="csY28" fmla="*/ 18288 h 18288"/>
              <a:gd name="csX29" fmla="*/ 969264 w 9692640"/>
              <a:gd name="csY29" fmla="*/ 18288 h 18288"/>
              <a:gd name="csX30" fmla="*/ 0 w 9692640"/>
              <a:gd name="csY30" fmla="*/ 18288 h 18288"/>
              <a:gd name="csX31" fmla="*/ 0 w 9692640"/>
              <a:gd name="csY3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31830D-1D6E-DC62-C85A-EE6ACAF39D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8099971"/>
              </p:ext>
            </p:extLst>
          </p:nvPr>
        </p:nvGraphicFramePr>
        <p:xfrm>
          <a:off x="838200" y="2004446"/>
          <a:ext cx="10515600" cy="417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2599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E0C30F-50DA-D441-104C-A5BE179B3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dark green and blue background&#10;&#10;AI-generated content may be incorrect.">
            <a:extLst>
              <a:ext uri="{FF2B5EF4-FFF2-40B4-BE49-F238E27FC236}">
                <a16:creationId xmlns:a16="http://schemas.microsoft.com/office/drawing/2014/main" id="{17D5244A-B956-A889-CA7A-0382B782CC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6786" b="894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021572-BFF9-9D42-DA22-CF7F111AB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Equipment 2026 and Beyond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sX0" fmla="*/ 0 w 9692640"/>
              <a:gd name="csY0" fmla="*/ 0 h 18288"/>
              <a:gd name="csX1" fmla="*/ 401552 w 9692640"/>
              <a:gd name="csY1" fmla="*/ 0 h 18288"/>
              <a:gd name="csX2" fmla="*/ 996957 w 9692640"/>
              <a:gd name="csY2" fmla="*/ 0 h 18288"/>
              <a:gd name="csX3" fmla="*/ 1398509 w 9692640"/>
              <a:gd name="csY3" fmla="*/ 0 h 18288"/>
              <a:gd name="csX4" fmla="*/ 2090841 w 9692640"/>
              <a:gd name="csY4" fmla="*/ 0 h 18288"/>
              <a:gd name="csX5" fmla="*/ 2686246 w 9692640"/>
              <a:gd name="csY5" fmla="*/ 0 h 18288"/>
              <a:gd name="csX6" fmla="*/ 3475504 w 9692640"/>
              <a:gd name="csY6" fmla="*/ 0 h 18288"/>
              <a:gd name="csX7" fmla="*/ 4361688 w 9692640"/>
              <a:gd name="csY7" fmla="*/ 0 h 18288"/>
              <a:gd name="csX8" fmla="*/ 5054019 w 9692640"/>
              <a:gd name="csY8" fmla="*/ 0 h 18288"/>
              <a:gd name="csX9" fmla="*/ 5940204 w 9692640"/>
              <a:gd name="csY9" fmla="*/ 0 h 18288"/>
              <a:gd name="csX10" fmla="*/ 6632535 w 9692640"/>
              <a:gd name="csY10" fmla="*/ 0 h 18288"/>
              <a:gd name="csX11" fmla="*/ 7034087 w 9692640"/>
              <a:gd name="csY11" fmla="*/ 0 h 18288"/>
              <a:gd name="csX12" fmla="*/ 7532566 w 9692640"/>
              <a:gd name="csY12" fmla="*/ 0 h 18288"/>
              <a:gd name="csX13" fmla="*/ 8418750 w 9692640"/>
              <a:gd name="csY13" fmla="*/ 0 h 18288"/>
              <a:gd name="csX14" fmla="*/ 9692640 w 9692640"/>
              <a:gd name="csY14" fmla="*/ 0 h 18288"/>
              <a:gd name="csX15" fmla="*/ 9692640 w 9692640"/>
              <a:gd name="csY15" fmla="*/ 18288 h 18288"/>
              <a:gd name="csX16" fmla="*/ 9000309 w 9692640"/>
              <a:gd name="csY16" fmla="*/ 18288 h 18288"/>
              <a:gd name="csX17" fmla="*/ 8307977 w 9692640"/>
              <a:gd name="csY17" fmla="*/ 18288 h 18288"/>
              <a:gd name="csX18" fmla="*/ 7712572 w 9692640"/>
              <a:gd name="csY18" fmla="*/ 18288 h 18288"/>
              <a:gd name="csX19" fmla="*/ 7214093 w 9692640"/>
              <a:gd name="csY19" fmla="*/ 18288 h 18288"/>
              <a:gd name="csX20" fmla="*/ 6327909 w 9692640"/>
              <a:gd name="csY20" fmla="*/ 18288 h 18288"/>
              <a:gd name="csX21" fmla="*/ 5635578 w 9692640"/>
              <a:gd name="csY21" fmla="*/ 18288 h 18288"/>
              <a:gd name="csX22" fmla="*/ 4846320 w 9692640"/>
              <a:gd name="csY22" fmla="*/ 18288 h 18288"/>
              <a:gd name="csX23" fmla="*/ 4444768 w 9692640"/>
              <a:gd name="csY23" fmla="*/ 18288 h 18288"/>
              <a:gd name="csX24" fmla="*/ 3946289 w 9692640"/>
              <a:gd name="csY24" fmla="*/ 18288 h 18288"/>
              <a:gd name="csX25" fmla="*/ 3253958 w 9692640"/>
              <a:gd name="csY25" fmla="*/ 18288 h 18288"/>
              <a:gd name="csX26" fmla="*/ 2464700 w 9692640"/>
              <a:gd name="csY26" fmla="*/ 18288 h 18288"/>
              <a:gd name="csX27" fmla="*/ 2063148 w 9692640"/>
              <a:gd name="csY27" fmla="*/ 18288 h 18288"/>
              <a:gd name="csX28" fmla="*/ 1661595 w 9692640"/>
              <a:gd name="csY28" fmla="*/ 18288 h 18288"/>
              <a:gd name="csX29" fmla="*/ 969264 w 9692640"/>
              <a:gd name="csY29" fmla="*/ 18288 h 18288"/>
              <a:gd name="csX30" fmla="*/ 0 w 9692640"/>
              <a:gd name="csY30" fmla="*/ 18288 h 18288"/>
              <a:gd name="csX31" fmla="*/ 0 w 9692640"/>
              <a:gd name="csY3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0D9379-B28B-4299-0D1C-335715563D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4195028"/>
              </p:ext>
            </p:extLst>
          </p:nvPr>
        </p:nvGraphicFramePr>
        <p:xfrm>
          <a:off x="838200" y="2004446"/>
          <a:ext cx="10515600" cy="417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4333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C0905B-0835-CD07-0D00-C4A22FF47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dark green and blue background&#10;&#10;AI-generated content may be incorrect.">
            <a:extLst>
              <a:ext uri="{FF2B5EF4-FFF2-40B4-BE49-F238E27FC236}">
                <a16:creationId xmlns:a16="http://schemas.microsoft.com/office/drawing/2014/main" id="{F6F53443-19F4-4C7D-DB0A-DE69CADB72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6786" b="894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B38158-6E5C-F65B-7087-90F47D5DF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Equipment 2026 and Beyond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492FC1-DEDC-3B91-9E75-F557807EB1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929065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7250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8FA45E-79F5-FFE7-BF3C-07DEE0AE2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Checklist: How to Spec 2026 Upgrades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EC5DF07-469F-060E-BC27-961D0B48CA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6266974"/>
              </p:ext>
            </p:extLst>
          </p:nvPr>
        </p:nvGraphicFramePr>
        <p:xfrm>
          <a:off x="838199" y="1926266"/>
          <a:ext cx="10798479" cy="4720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5989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69D392-36C1-C095-9A13-DB720557F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B6157BE-8C28-F37F-B2CE-15645D8F8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8CF4921-C380-E078-C280-7196379D4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28C0C-07C2-36F5-63A3-C9527FAFB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Consider These Facts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2DC67635-CF97-1EDC-C72B-7A2D0A9DC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22B3A7B-53FB-EAAD-9D08-5D0F11575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r>
              <a:rPr lang="en-US" sz="1600" dirty="0"/>
              <a:t>Consumer Demand: 70% of consumers prefer authentic flavors over artificial ones.</a:t>
            </a:r>
          </a:p>
          <a:p>
            <a:r>
              <a:rPr lang="en-US" sz="1600" dirty="0"/>
              <a:t>Cultural Influence: 65% of respondents say cultural heritage influences their food flavor preferences.</a:t>
            </a:r>
          </a:p>
          <a:p>
            <a:r>
              <a:rPr lang="en-US" sz="1600" dirty="0"/>
              <a:t>Health Consciousness: 58% of people associate authentic flavors with healthier, natural ingredients.</a:t>
            </a:r>
          </a:p>
          <a:p>
            <a:r>
              <a:rPr lang="en-US" sz="1600" dirty="0"/>
              <a:t>Social Media Impact: 80% of millennials are influenced by social media trends when choosing authentic food options.</a:t>
            </a:r>
          </a:p>
          <a:p>
            <a:r>
              <a:rPr lang="en-US" sz="1600" dirty="0"/>
              <a:t>Willingness to Pay: 55% of consumers are willing to pay more for dishes made with authentic ingredients.</a:t>
            </a:r>
          </a:p>
          <a:p>
            <a:r>
              <a:rPr lang="en-US" sz="1600" dirty="0"/>
              <a:t>Consumer Demand: 70% of consumers prefer authentic flavors over artificial ones.</a:t>
            </a:r>
          </a:p>
          <a:p>
            <a:r>
              <a:rPr lang="en-US" sz="1600" dirty="0"/>
              <a:t>Market Growth: The market for authentic ethnic foods has grown by 25% in the last five years.  </a:t>
            </a:r>
            <a:r>
              <a:rPr lang="en-US" sz="1400" dirty="0"/>
              <a:t>(Food Navigator USA)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Authenticity in food refers to the genuine representation of a particular cuisine, dish, or cooking technique. It’s about staying true to the traditional methods, ingredients, and cultural heritage that define a specific type of food. Authentic cuisine is often characterized by its simplicity, honesty, and transparency, reflecting the values and traditions of the people who created it.</a:t>
            </a:r>
          </a:p>
          <a:p>
            <a:pPr marL="0" indent="0">
              <a:buNone/>
            </a:pPr>
            <a:endParaRPr lang="en-US" sz="15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907470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E45789-FBDB-6639-4995-391919DA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A44D43-176B-0214-EDE1-6D342664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2026 and Beyond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5C676-2DA9-ED73-D1A7-6374FD5F6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8993" y="1412489"/>
            <a:ext cx="2926080" cy="4363844"/>
          </a:xfrm>
        </p:spPr>
        <p:txBody>
          <a:bodyPr>
            <a:normAutofit/>
          </a:bodyPr>
          <a:lstStyle/>
          <a:p>
            <a:r>
              <a:rPr lang="en-US" sz="1400" b="1" dirty="0"/>
              <a:t>Adaptive Pricing</a:t>
            </a:r>
          </a:p>
          <a:p>
            <a:pPr lvl="1"/>
            <a:r>
              <a:rPr lang="en-US" sz="1400" dirty="0"/>
              <a:t>European operators are successfully implementing sophisticated systems that not only adjust prices but also optimize menu offerings based on demand levels</a:t>
            </a:r>
          </a:p>
          <a:p>
            <a:pPr lvl="1"/>
            <a:r>
              <a:rPr lang="en-US" sz="1400" dirty="0"/>
              <a:t>During low-demand periods, expanded menus attract customers, while high-demand times feature streamlined menus focusing on high-margin, quick-preparation items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/>
          </a:p>
          <a:p>
            <a:pPr lvl="1"/>
            <a:endParaRPr lang="en-US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505E2-ECD2-638A-74B9-0C20B590C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2926080" cy="4363844"/>
          </a:xfrm>
        </p:spPr>
        <p:txBody>
          <a:bodyPr>
            <a:normAutofit/>
          </a:bodyPr>
          <a:lstStyle/>
          <a:p>
            <a:r>
              <a:rPr lang="en-US" sz="1400" b="1" dirty="0"/>
              <a:t>Targeted Functionality </a:t>
            </a:r>
          </a:p>
          <a:p>
            <a:pPr lvl="1"/>
            <a:r>
              <a:rPr lang="en-US" sz="1400" dirty="0"/>
              <a:t>70% of consumers agree that what’s healthy for one person may not be for another</a:t>
            </a:r>
          </a:p>
          <a:p>
            <a:pPr lvl="1"/>
            <a:r>
              <a:rPr lang="en-US" sz="1400" dirty="0"/>
              <a:t>Customization is no longer a luxury, it’s a must-have	</a:t>
            </a:r>
          </a:p>
          <a:p>
            <a:pPr lvl="2"/>
            <a:r>
              <a:rPr lang="en-US" sz="1200" dirty="0"/>
              <a:t>62% of operators already accommodate custom orders</a:t>
            </a:r>
          </a:p>
          <a:p>
            <a:pPr lvl="2"/>
            <a:r>
              <a:rPr lang="en-US" sz="1200" dirty="0"/>
              <a:t>30% design menus to encourage them</a:t>
            </a:r>
          </a:p>
          <a:p>
            <a:pPr marL="520700" lvl="2" indent="-254000"/>
            <a:r>
              <a:rPr lang="en-US" sz="1400" dirty="0"/>
              <a:t>Functional foods (like probiotics for gut health or adaptogens for stress support) offer a targeted way to meet rising demand, helping 57% of consumers who want to eat healthier do so in a way that nourishes their unique needs</a:t>
            </a:r>
          </a:p>
          <a:p>
            <a:pPr lvl="1"/>
            <a:endParaRPr lang="en-US" sz="1100" b="1" dirty="0"/>
          </a:p>
          <a:p>
            <a:pPr lvl="1"/>
            <a:endParaRPr lang="en-US" sz="1100" b="1" dirty="0"/>
          </a:p>
          <a:p>
            <a:endParaRPr lang="en-US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9AB66B-B591-EBE4-73E6-166E406E30C5}"/>
              </a:ext>
            </a:extLst>
          </p:cNvPr>
          <p:cNvSpPr txBox="1"/>
          <p:nvPr/>
        </p:nvSpPr>
        <p:spPr>
          <a:xfrm>
            <a:off x="3791546" y="5445511"/>
            <a:ext cx="69437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Bowls will still be booming. They’re endlessly customizable</a:t>
            </a:r>
          </a:p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and perfect for health-conscious diners. Dinner bowls are </a:t>
            </a:r>
          </a:p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projected to grow +17%, veggie bowls +51%, and grain bowls +91%.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329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8D436F-9ACD-4C92-AFC8-C934C527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538E0-A884-4E60-A6AB-77D830E2F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BDDC9F-264A-AFA6-5878-A910E595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162" y="3050434"/>
            <a:ext cx="3722933" cy="757130"/>
          </a:xfrm>
          <a:ln w="25400" cap="sq">
            <a:solidFill>
              <a:srgbClr val="FFFFFF"/>
            </a:solidFill>
            <a:miter lim="800000"/>
          </a:ln>
        </p:spPr>
        <p:txBody>
          <a:bodyPr wrap="square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Food Personalization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0D7DD0-1C67-4D4C-9E06-678233DB8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47C4-AC2B-72EA-EA0B-DFC91D7705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4536" y="640080"/>
            <a:ext cx="5053066" cy="2546604"/>
          </a:xfrm>
        </p:spPr>
        <p:txBody>
          <a:bodyPr>
            <a:normAutofit fontScale="85000" lnSpcReduction="10000"/>
          </a:bodyPr>
          <a:lstStyle/>
          <a:p>
            <a:r>
              <a:rPr lang="en-US" sz="1600" b="1" dirty="0"/>
              <a:t>Food as Identity Connection </a:t>
            </a:r>
            <a:r>
              <a:rPr lang="en-US" sz="1600" dirty="0"/>
              <a:t>– an act of expression over sustenance</a:t>
            </a:r>
          </a:p>
          <a:p>
            <a:pPr lvl="1"/>
            <a:r>
              <a:rPr lang="en-US" sz="1600" dirty="0"/>
              <a:t>Hyper-regionality – vertical farming delivering year-round harvests</a:t>
            </a:r>
          </a:p>
          <a:p>
            <a:pPr lvl="1"/>
            <a:r>
              <a:rPr lang="en-US" sz="1600" dirty="0"/>
              <a:t>Networks of small-scale &amp; suburban farms forming cooperative systems</a:t>
            </a:r>
          </a:p>
          <a:p>
            <a:pPr lvl="1"/>
            <a:r>
              <a:rPr lang="en-US" sz="1600" dirty="0"/>
              <a:t>“Doing the right thing” in terms of ingredient sourcing (and remembering to tell the story)</a:t>
            </a:r>
          </a:p>
          <a:p>
            <a:pPr lvl="1"/>
            <a:r>
              <a:rPr lang="en-US" sz="1600" dirty="0"/>
              <a:t>Shift back to meat (protein interest growing 3X faster in meat category)</a:t>
            </a:r>
          </a:p>
          <a:p>
            <a:pPr lvl="1"/>
            <a:r>
              <a:rPr lang="en-US" sz="1600" dirty="0"/>
              <a:t>Plant forward growing but not as rapidly in the USA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C165A-696B-8354-DB34-8FD54902A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0204" y="3671315"/>
            <a:ext cx="5057398" cy="2546605"/>
          </a:xfrm>
        </p:spPr>
        <p:txBody>
          <a:bodyPr>
            <a:normAutofit fontScale="85000" lnSpcReduction="10000"/>
          </a:bodyPr>
          <a:lstStyle/>
          <a:p>
            <a:r>
              <a:rPr lang="en-US" sz="1600" b="1" dirty="0"/>
              <a:t>Food Tailored to Your Genome</a:t>
            </a:r>
          </a:p>
          <a:p>
            <a:pPr lvl="1"/>
            <a:r>
              <a:rPr lang="en-US" sz="1600" dirty="0"/>
              <a:t>‘Personalized nutrition’ will use genetic tests to offer healthy eating guidance tailored to the individual</a:t>
            </a:r>
          </a:p>
          <a:p>
            <a:pPr lvl="1"/>
            <a:r>
              <a:rPr lang="en-US" sz="1600" dirty="0"/>
              <a:t>Some companies, so-called ‘nutrigenetics services’, already test your DNA and offer dietary advice </a:t>
            </a:r>
          </a:p>
          <a:p>
            <a:pPr lvl="1"/>
            <a:r>
              <a:rPr lang="en-US" sz="1600" dirty="0"/>
              <a:t>Simultaneously food will be engineered to be more nutritious</a:t>
            </a:r>
          </a:p>
          <a:p>
            <a:pPr lvl="1"/>
            <a:r>
              <a:rPr lang="en-US" sz="1600" dirty="0"/>
              <a:t>Food will be different from anything we’ve tasted before </a:t>
            </a:r>
          </a:p>
          <a:p>
            <a:pPr marL="347663" lvl="1" indent="-347663"/>
            <a:endParaRPr lang="en-US" sz="1600" dirty="0"/>
          </a:p>
          <a:p>
            <a:pPr marL="0" lvl="1" indent="0">
              <a:buNone/>
            </a:pPr>
            <a:r>
              <a:rPr lang="en-US" sz="1600" b="1" dirty="0">
                <a:solidFill>
                  <a:schemeClr val="accent2"/>
                </a:solidFill>
              </a:rPr>
              <a:t>64754afaf50bbd0ca3b7a2ff_Synthesis Futures_ Menu 2033 – The Future of Food Report.pdf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46F902-37C7-361F-5B21-4CA63AB05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501" y="4104520"/>
            <a:ext cx="3860253" cy="245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3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BE2B55-7700-D906-BE1E-26A2B3EC9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715CAA-0F33-9F5A-993F-E6812842C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51C0C1-1DE9-7E7B-57EF-DEEE68AB1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12E76-754B-10C6-DB82-1A53C3E6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162" y="3050434"/>
            <a:ext cx="3722933" cy="757130"/>
          </a:xfrm>
          <a:ln w="25400" cap="sq">
            <a:solidFill>
              <a:srgbClr val="FFFFFF"/>
            </a:solidFill>
            <a:miter lim="800000"/>
          </a:ln>
        </p:spPr>
        <p:txBody>
          <a:bodyPr wrap="square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Beyond Filling the Stomach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D0805A-CAC7-C2EE-8D24-D69AB88AE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71FEC-9362-ECB2-7BAB-5D7362BB0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4536" y="640080"/>
            <a:ext cx="5053066" cy="2546604"/>
          </a:xfrm>
        </p:spPr>
        <p:txBody>
          <a:bodyPr>
            <a:normAutofit lnSpcReduction="10000"/>
          </a:bodyPr>
          <a:lstStyle/>
          <a:p>
            <a:r>
              <a:rPr lang="en-US" sz="1600" b="1" dirty="0"/>
              <a:t>Emotional Branding | Personalized Nutrition</a:t>
            </a:r>
          </a:p>
          <a:p>
            <a:pPr lvl="1"/>
            <a:r>
              <a:rPr lang="en-US" sz="1600" dirty="0"/>
              <a:t>Bridging the gap between product functionality &amp; consumer identity =drives relevance, trust, loyalty</a:t>
            </a:r>
          </a:p>
          <a:p>
            <a:pPr lvl="1"/>
            <a:r>
              <a:rPr lang="en-US" sz="1600" dirty="0"/>
              <a:t>Portion options: not about restriction but freedom to eat in a way that fits the moment</a:t>
            </a:r>
          </a:p>
          <a:p>
            <a:pPr lvl="1"/>
            <a:r>
              <a:rPr lang="en-US" sz="1600" dirty="0"/>
              <a:t>One size (food) doesn’t fit all; it’s about what </a:t>
            </a:r>
            <a:r>
              <a:rPr lang="en-US" sz="1600" b="1" dirty="0"/>
              <a:t>I</a:t>
            </a:r>
            <a:r>
              <a:rPr lang="en-US" sz="1600" dirty="0"/>
              <a:t> need</a:t>
            </a:r>
          </a:p>
          <a:p>
            <a:pPr lvl="1"/>
            <a:r>
              <a:rPr lang="en-US" sz="1600" dirty="0"/>
              <a:t>Phone apps will house the personalized data &amp; then connect that to what can be chosen in a Café that suits their profile</a:t>
            </a:r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en-US" sz="1200" b="1" dirty="0"/>
          </a:p>
          <a:p>
            <a:pPr lvl="1"/>
            <a:endParaRPr lang="en-US" sz="1200" b="1" dirty="0"/>
          </a:p>
          <a:p>
            <a:pPr lvl="1"/>
            <a:endParaRPr lang="en-US" sz="1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1E071-CABE-246A-577C-159851811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0204" y="3671315"/>
            <a:ext cx="5057398" cy="2546605"/>
          </a:xfrm>
        </p:spPr>
        <p:txBody>
          <a:bodyPr>
            <a:normAutofit lnSpcReduction="10000"/>
          </a:bodyPr>
          <a:lstStyle/>
          <a:p>
            <a:r>
              <a:rPr lang="en-US" sz="1600" b="1" dirty="0"/>
              <a:t>The New Body Operating System | Lifestyle Power Plays</a:t>
            </a:r>
          </a:p>
          <a:p>
            <a:pPr lvl="1"/>
            <a:r>
              <a:rPr lang="en-US" sz="1600" dirty="0"/>
              <a:t>Pantries rebuilt around protein, fiber, and stability</a:t>
            </a:r>
          </a:p>
          <a:p>
            <a:pPr lvl="1"/>
            <a:r>
              <a:rPr lang="en-US" sz="1600" dirty="0"/>
              <a:t>Drinks with electrolytes or added botanicals</a:t>
            </a:r>
          </a:p>
          <a:p>
            <a:pPr lvl="1"/>
            <a:r>
              <a:rPr lang="en-US" sz="1600" dirty="0"/>
              <a:t>Non-coffee digital fuel: drinks with L-theanine, magnesium, and mushrooms are now common and promise clarity without the crash</a:t>
            </a:r>
          </a:p>
          <a:p>
            <a:pPr lvl="1"/>
            <a:r>
              <a:rPr lang="en-US" sz="1600" dirty="0"/>
              <a:t>Sensory Maximalism – beyond flavor while doing the body good</a:t>
            </a:r>
          </a:p>
          <a:p>
            <a:pPr marL="347663" lvl="1" indent="-347663"/>
            <a:endParaRPr lang="en-US" sz="1600" dirty="0"/>
          </a:p>
          <a:p>
            <a:pPr marL="347663" lvl="1" indent="-347663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2065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ADBD0C-24E5-07BC-430E-338155B66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Milk Is In Again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BCC2E-E2C8-BC16-C7C2-FCC18853B7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r>
              <a:rPr lang="en-US" sz="2200" dirty="0"/>
              <a:t>Dirty sodas, affogatos, floats, cold foams, cream caps, Asian milk teas, lassi-style drinks, horchatas with cream foams</a:t>
            </a:r>
          </a:p>
          <a:p>
            <a:r>
              <a:rPr lang="en-US" sz="2200" dirty="0"/>
              <a:t>Gen Z, Alpha &amp; Millennials love layered textures, visual drama &amp; nostalgic familiarity with a twist</a:t>
            </a:r>
          </a:p>
          <a:p>
            <a:r>
              <a:rPr lang="en-US" sz="2200" dirty="0"/>
              <a:t>Dairy has become a flavor and texture enhancer that adds richness and indulgence—and creates a sensory experience</a:t>
            </a:r>
          </a:p>
          <a:p>
            <a:r>
              <a:rPr lang="en-US" sz="2200" dirty="0"/>
              <a:t>Customization of these drinks. Think protein add-ons and functional layering with collagen, probiotics and adaptogens</a:t>
            </a:r>
          </a:p>
          <a:p>
            <a:r>
              <a:rPr lang="en-US" sz="2200" dirty="0"/>
              <a:t>Functional Foam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EDEC04-219A-3709-5174-D6BDFFE1791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47" b="-1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449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812608-412C-6543-4FAF-F88BEFA4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/>
              <a:t>2026</a:t>
            </a:r>
          </a:p>
        </p:txBody>
      </p:sp>
      <p:sp>
        <p:nvSpPr>
          <p:cNvPr id="103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5756D-FAE1-C8A8-46ED-D36F8F492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1500" dirty="0"/>
              <a:t>Balance between indulgence and intention, comfort and consciousness</a:t>
            </a:r>
          </a:p>
          <a:p>
            <a:r>
              <a:rPr lang="en-US" sz="1500" dirty="0"/>
              <a:t>Bold flavors – Swicey and Swalty (the new umami) – Salted Caramel Peach Chili Crisp Crumble Cookie</a:t>
            </a:r>
          </a:p>
          <a:p>
            <a:r>
              <a:rPr lang="en-US" sz="1500" dirty="0"/>
              <a:t>Innovative formats and flexible dining formats</a:t>
            </a:r>
          </a:p>
          <a:p>
            <a:r>
              <a:rPr lang="en-US" sz="1500" dirty="0"/>
              <a:t>Traditional cafeterias are being replaced or supplemented by micro-markets, pop-up kitchens, and grab-and-go stations</a:t>
            </a:r>
          </a:p>
          <a:p>
            <a:r>
              <a:rPr lang="en-US" sz="1500" dirty="0"/>
              <a:t> These formats cater to hybrid work schedules and reduce overhead</a:t>
            </a:r>
          </a:p>
          <a:p>
            <a:r>
              <a:rPr lang="en-US" sz="1500" dirty="0"/>
              <a:t>Balance between health-conscious choices, global culinary influences, visually appealing desserts</a:t>
            </a:r>
          </a:p>
          <a:p>
            <a:r>
              <a:rPr lang="en-US" sz="1500" dirty="0"/>
              <a:t>A deep-seated desire to experience the world through a variety of cuisines</a:t>
            </a:r>
          </a:p>
          <a:p>
            <a:r>
              <a:rPr lang="en-US" sz="1500" dirty="0"/>
              <a:t>Personalized hydration, such as smart water and beverages infused with certain electrolytes or supplements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899FB8-EE06-426C-1CC7-67B5A2074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6" r="9368" b="2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25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B59A65-99B3-B1B5-C2DD-FD8734D2D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2026 and Beyond: Ideas for Operators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E2F6B-7A4D-8C07-909F-CC8B54D05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8993" y="1412489"/>
            <a:ext cx="2926080" cy="4363844"/>
          </a:xfrm>
        </p:spPr>
        <p:txBody>
          <a:bodyPr>
            <a:normAutofit/>
          </a:bodyPr>
          <a:lstStyle/>
          <a:p>
            <a:r>
              <a:rPr lang="en-US" sz="1700" dirty="0"/>
              <a:t>Functional Food Pantries</a:t>
            </a:r>
          </a:p>
          <a:p>
            <a:r>
              <a:rPr lang="en-US" sz="1700" dirty="0"/>
              <a:t>Seasonal menu kiosks based on climate-adaptive ingredients (adaptive cuisines)</a:t>
            </a:r>
          </a:p>
          <a:p>
            <a:r>
              <a:rPr lang="en-US" sz="1700" dirty="0"/>
              <a:t>Hybrid-friendly food programs for remote workers</a:t>
            </a:r>
          </a:p>
          <a:p>
            <a:r>
              <a:rPr lang="en-US" sz="1700" dirty="0"/>
              <a:t>Hydration Kiosks featuring various enhanced waters &amp; energy drinks</a:t>
            </a:r>
          </a:p>
          <a:p>
            <a:r>
              <a:rPr lang="en-US" sz="1700" dirty="0"/>
              <a:t>Smaller, more intimate  “restaurant” spaces available where people are</a:t>
            </a:r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78732-5B60-777B-552B-57F14089D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2926080" cy="4363844"/>
          </a:xfrm>
        </p:spPr>
        <p:txBody>
          <a:bodyPr>
            <a:normAutofit/>
          </a:bodyPr>
          <a:lstStyle/>
          <a:p>
            <a:r>
              <a:rPr lang="en-US" sz="1700" dirty="0"/>
              <a:t>Kiosk or phone checkout page used not as a static payment portal, but as a dynamic real estate capable of delivering a unique experience to each single customer</a:t>
            </a:r>
          </a:p>
          <a:p>
            <a:r>
              <a:rPr lang="en-US" sz="1700" dirty="0"/>
              <a:t>Bolder global breakfast bowls</a:t>
            </a:r>
          </a:p>
          <a:p>
            <a:r>
              <a:rPr lang="en-US" sz="1700" dirty="0"/>
              <a:t>Hot “made or assembled to order” meals all day</a:t>
            </a:r>
          </a:p>
          <a:p>
            <a:r>
              <a:rPr lang="en-US" sz="1700" dirty="0"/>
              <a:t>Varied seating styles and décor elements to allow experience customization 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21979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37626</TotalTime>
  <Words>2034</Words>
  <Application>Microsoft Office PowerPoint</Application>
  <PresentationFormat>Widescreen</PresentationFormat>
  <Paragraphs>179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Office Theme</vt:lpstr>
      <vt:lpstr>Food Future: Beyond Sustenance to Strategy </vt:lpstr>
      <vt:lpstr>Diverse Audiences – Not Really a Problem</vt:lpstr>
      <vt:lpstr>Consider These Facts</vt:lpstr>
      <vt:lpstr>2026 and Beyond </vt:lpstr>
      <vt:lpstr>Food Personalization</vt:lpstr>
      <vt:lpstr>Beyond Filling the Stomach</vt:lpstr>
      <vt:lpstr>Milk Is In Again</vt:lpstr>
      <vt:lpstr>2026</vt:lpstr>
      <vt:lpstr>2026 and Beyond: Ideas for Operators </vt:lpstr>
      <vt:lpstr>PowerPoint Presentation</vt:lpstr>
      <vt:lpstr>PowerPoint Presentation</vt:lpstr>
      <vt:lpstr>PowerPoint Presentation</vt:lpstr>
      <vt:lpstr>PowerPoint Presentation</vt:lpstr>
      <vt:lpstr>Equipment 2026 and Beyond</vt:lpstr>
      <vt:lpstr>Equipment 2026 and Beyond</vt:lpstr>
      <vt:lpstr>Equipment 2026 and Beyond</vt:lpstr>
      <vt:lpstr>Equipment 2026 and Beyond</vt:lpstr>
      <vt:lpstr>Equipment 2026 and Beyond</vt:lpstr>
      <vt:lpstr>Equipment 2026 and Beyond</vt:lpstr>
      <vt:lpstr>Equipment 2026 and Beyond</vt:lpstr>
      <vt:lpstr>Equipment 2026 and Beyond</vt:lpstr>
      <vt:lpstr>Equipment 2026 and Beyond</vt:lpstr>
      <vt:lpstr>Equipment 2026 and Beyond</vt:lpstr>
      <vt:lpstr>Equipment 2026 and Beyond</vt:lpstr>
      <vt:lpstr>Checklist: How to Spec 2026 Upgrades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Karen Malody</dc:creator>
  <cp:lastModifiedBy>Mark Freeman</cp:lastModifiedBy>
  <cp:revision>37</cp:revision>
  <dcterms:created xsi:type="dcterms:W3CDTF">2025-08-28T17:56:57Z</dcterms:created>
  <dcterms:modified xsi:type="dcterms:W3CDTF">2025-12-05T15:57:01Z</dcterms:modified>
</cp:coreProperties>
</file>