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7772400" cy="100584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97"/>
  </p:normalViewPr>
  <p:slideViewPr>
    <p:cSldViewPr snapToGrid="0" snapToObjects="1">
      <p:cViewPr varScale="1">
        <p:scale>
          <a:sx n="47" d="100"/>
          <a:sy n="47" d="100"/>
        </p:scale>
        <p:origin x="22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2190750" y="704850"/>
            <a:ext cx="272097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190750" y="704850"/>
            <a:ext cx="2720975" cy="35194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B861CD9-BB0C-471E-83BC-7B9DF05D6F5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704696"/>
            <a:ext cx="4953000" cy="23537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892040" y="7704696"/>
            <a:ext cx="2880360" cy="23537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278505" cy="3032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032760"/>
            <a:ext cx="2278505" cy="2002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029200"/>
            <a:ext cx="7772400" cy="26899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78505" y="0"/>
            <a:ext cx="0" cy="502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3032760"/>
            <a:ext cx="22785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5036127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7721138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892040" y="7730094"/>
            <a:ext cx="0" cy="2328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2578608" y="1099909"/>
            <a:ext cx="4782312" cy="3129278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2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971550" y="5596128"/>
            <a:ext cx="5829300" cy="150755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1800">
                <a:latin typeface="Comic Sans MS" panose="030F0702030302020204" pitchFamily="66" charset="0"/>
              </a:defRPr>
            </a:lvl1pPr>
            <a:lvl2pPr marL="670560" indent="0" algn="ctr">
              <a:buNone/>
              <a:defRPr sz="2935"/>
            </a:lvl2pPr>
            <a:lvl3pPr marL="1341120" indent="0" algn="ctr">
              <a:buNone/>
              <a:defRPr sz="2640"/>
            </a:lvl3pPr>
            <a:lvl4pPr marL="2011680" indent="0" algn="ctr">
              <a:buNone/>
              <a:defRPr sz="2345"/>
            </a:lvl4pPr>
            <a:lvl5pPr marL="2682240" indent="0" algn="ctr">
              <a:buNone/>
              <a:defRPr sz="2345"/>
            </a:lvl5pPr>
            <a:lvl6pPr marL="3352800" indent="0" algn="ctr">
              <a:buNone/>
              <a:defRPr sz="2345"/>
            </a:lvl6pPr>
            <a:lvl7pPr marL="4023360" indent="0" algn="ctr">
              <a:buNone/>
              <a:defRPr sz="2345"/>
            </a:lvl7pPr>
            <a:lvl8pPr marL="4693920" indent="0" algn="ctr">
              <a:buNone/>
              <a:defRPr sz="2345"/>
            </a:lvl8pPr>
            <a:lvl9pPr marL="5364480" indent="0" algn="ctr">
              <a:buNone/>
              <a:defRPr sz="2345"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1341120" rtl="0" eaLnBrk="1" latinLnBrk="0" hangingPunct="1">
        <a:lnSpc>
          <a:spcPct val="90000"/>
        </a:lnSpc>
        <a:spcBef>
          <a:spcPct val="0"/>
        </a:spcBef>
        <a:buNone/>
        <a:defRPr sz="6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0" indent="-335280" algn="l" defTabSz="1341120" rtl="0" eaLnBrk="1" latinLnBrk="0" hangingPunct="1">
        <a:lnSpc>
          <a:spcPct val="90000"/>
        </a:lnSpc>
        <a:spcBef>
          <a:spcPts val="1465"/>
        </a:spcBef>
        <a:buFont typeface="Arial" panose="020B0604020202020204" pitchFamily="34" charset="0"/>
        <a:buChar char="•"/>
        <a:defRPr sz="4105" kern="1200">
          <a:solidFill>
            <a:schemeClr val="tx1"/>
          </a:solidFill>
          <a:latin typeface="+mn-lt"/>
          <a:ea typeface="+mn-ea"/>
          <a:cs typeface="+mn-cs"/>
        </a:defRPr>
      </a:lvl1pPr>
      <a:lvl2pPr marL="100584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0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935" kern="1200">
          <a:solidFill>
            <a:schemeClr val="tx1"/>
          </a:solidFill>
          <a:latin typeface="+mn-lt"/>
          <a:ea typeface="+mn-ea"/>
          <a:cs typeface="+mn-cs"/>
        </a:defRPr>
      </a:lvl3pPr>
      <a:lvl4pPr marL="234696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2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08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64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76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6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2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8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24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36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92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48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Neighborhood HOA meeting"/>
          <p:cNvSpPr>
            <a:spLocks noGrp="1" noEditPoints="1"/>
          </p:cNvSpPr>
          <p:nvPr>
            <p:ph type="ctrTitle"/>
          </p:nvPr>
        </p:nvSpPr>
        <p:spPr>
          <a:xfrm>
            <a:off x="2578608" y="1099909"/>
            <a:ext cx="4782312" cy="3129278"/>
          </a:xfrm>
        </p:spPr>
        <p:txBody>
          <a:bodyPr>
            <a:noAutofit/>
          </a:bodyPr>
          <a:lstStyle/>
          <a:p>
            <a:r>
              <a:rPr lang="en-US" sz="4800" dirty="0"/>
              <a:t>Greater Northeast Keizer Neighborhood Meeting</a:t>
            </a:r>
          </a:p>
        </p:txBody>
      </p:sp>
      <p:grpSp>
        <p:nvGrpSpPr>
          <p:cNvPr id="102" name="Group 101" descr="Person in button down shirt"/>
          <p:cNvGrpSpPr/>
          <p:nvPr/>
        </p:nvGrpSpPr>
        <p:grpSpPr>
          <a:xfrm>
            <a:off x="289144" y="2920169"/>
            <a:ext cx="736143" cy="2398051"/>
            <a:chOff x="773574" y="3099157"/>
            <a:chExt cx="741568" cy="2440724"/>
          </a:xfrm>
        </p:grpSpPr>
        <p:grpSp>
          <p:nvGrpSpPr>
            <p:cNvPr id="60" name="Graphic 19"/>
            <p:cNvGrpSpPr/>
            <p:nvPr/>
          </p:nvGrpSpPr>
          <p:grpSpPr>
            <a:xfrm>
              <a:off x="773574" y="3395368"/>
              <a:ext cx="741568" cy="2144513"/>
              <a:chOff x="773574" y="3395368"/>
              <a:chExt cx="741568" cy="2144513"/>
            </a:xfrm>
          </p:grpSpPr>
          <p:sp>
            <p:nvSpPr>
              <p:cNvPr id="61" name="Freeform 60"/>
              <p:cNvSpPr/>
              <p:nvPr/>
            </p:nvSpPr>
            <p:spPr>
              <a:xfrm>
                <a:off x="777168" y="3395368"/>
                <a:ext cx="730392" cy="2141778"/>
              </a:xfrm>
              <a:custGeom>
                <a:avLst/>
                <a:gdLst/>
                <a:ahLst/>
                <a:cxnLst/>
                <a:rect l="l" t="t" r="r" b="b"/>
                <a:pathLst>
                  <a:path w="730392" h="2141778">
                    <a:moveTo>
                      <a:pt x="115456" y="2152376"/>
                    </a:moveTo>
                    <a:cubicBezTo>
                      <a:pt x="83004" y="2151281"/>
                      <a:pt x="29936" y="2137606"/>
                      <a:pt x="7465" y="2121196"/>
                    </a:cubicBezTo>
                    <a:cubicBezTo>
                      <a:pt x="1848" y="2116821"/>
                      <a:pt x="8884" y="2075251"/>
                      <a:pt x="9103" y="2052821"/>
                    </a:cubicBezTo>
                    <a:cubicBezTo>
                      <a:pt x="9649" y="2004142"/>
                      <a:pt x="38610" y="1959287"/>
                      <a:pt x="26501" y="1914432"/>
                    </a:cubicBezTo>
                    <a:cubicBezTo>
                      <a:pt x="24210" y="1906227"/>
                      <a:pt x="39808" y="1876142"/>
                      <a:pt x="45808" y="1855902"/>
                    </a:cubicBezTo>
                    <a:cubicBezTo>
                      <a:pt x="46572" y="1853167"/>
                      <a:pt x="45153" y="1850432"/>
                      <a:pt x="42591" y="1849887"/>
                    </a:cubicBezTo>
                    <a:cubicBezTo>
                      <a:pt x="38117" y="1848792"/>
                      <a:pt x="30810" y="1848792"/>
                      <a:pt x="24154" y="1847697"/>
                    </a:cubicBezTo>
                    <a:cubicBezTo>
                      <a:pt x="19792" y="1847152"/>
                      <a:pt x="16629" y="1843322"/>
                      <a:pt x="17065" y="1838947"/>
                    </a:cubicBezTo>
                    <a:cubicBezTo>
                      <a:pt x="19792" y="1808863"/>
                      <a:pt x="30482" y="1693443"/>
                      <a:pt x="39646" y="1631633"/>
                    </a:cubicBezTo>
                    <a:cubicBezTo>
                      <a:pt x="60698" y="1491054"/>
                      <a:pt x="91840" y="1353215"/>
                      <a:pt x="136998" y="1218650"/>
                    </a:cubicBezTo>
                    <a:cubicBezTo>
                      <a:pt x="151616" y="1176530"/>
                      <a:pt x="165579" y="1134416"/>
                      <a:pt x="165741" y="1089561"/>
                    </a:cubicBezTo>
                    <a:cubicBezTo>
                      <a:pt x="76841" y="1094481"/>
                      <a:pt x="93749" y="973596"/>
                      <a:pt x="90913" y="915617"/>
                    </a:cubicBezTo>
                    <a:cubicBezTo>
                      <a:pt x="90857" y="914522"/>
                      <a:pt x="84314" y="915066"/>
                      <a:pt x="81422" y="912882"/>
                    </a:cubicBezTo>
                    <a:lnTo>
                      <a:pt x="79132" y="907957"/>
                    </a:lnTo>
                    <a:cubicBezTo>
                      <a:pt x="56170" y="843412"/>
                      <a:pt x="49899" y="775037"/>
                      <a:pt x="47116" y="706112"/>
                    </a:cubicBezTo>
                    <a:cubicBezTo>
                      <a:pt x="42591" y="592888"/>
                      <a:pt x="53880" y="476924"/>
                      <a:pt x="61515" y="365334"/>
                    </a:cubicBezTo>
                    <a:cubicBezTo>
                      <a:pt x="68823" y="261955"/>
                      <a:pt x="70242" y="213815"/>
                      <a:pt x="90040" y="189750"/>
                    </a:cubicBezTo>
                    <a:cubicBezTo>
                      <a:pt x="112130" y="161850"/>
                      <a:pt x="153962" y="161850"/>
                      <a:pt x="257589" y="130675"/>
                    </a:cubicBezTo>
                    <a:cubicBezTo>
                      <a:pt x="248806" y="121375"/>
                      <a:pt x="244716" y="100040"/>
                      <a:pt x="257480" y="91835"/>
                    </a:cubicBezTo>
                    <a:cubicBezTo>
                      <a:pt x="263315" y="88555"/>
                      <a:pt x="270407" y="99495"/>
                      <a:pt x="275259" y="101680"/>
                    </a:cubicBezTo>
                    <a:cubicBezTo>
                      <a:pt x="282841" y="85820"/>
                      <a:pt x="281967" y="89100"/>
                      <a:pt x="286385" y="73240"/>
                    </a:cubicBezTo>
                    <a:lnTo>
                      <a:pt x="288841" y="57375"/>
                    </a:lnTo>
                    <a:cubicBezTo>
                      <a:pt x="293259" y="9241"/>
                      <a:pt x="368196" y="-1154"/>
                      <a:pt x="401248" y="23461"/>
                    </a:cubicBezTo>
                    <a:cubicBezTo>
                      <a:pt x="420283" y="39870"/>
                      <a:pt x="421264" y="64485"/>
                      <a:pt x="423554" y="88555"/>
                    </a:cubicBezTo>
                    <a:cubicBezTo>
                      <a:pt x="424536" y="98945"/>
                      <a:pt x="423663" y="109885"/>
                      <a:pt x="428518" y="118640"/>
                    </a:cubicBezTo>
                    <a:lnTo>
                      <a:pt x="434680" y="110435"/>
                    </a:lnTo>
                    <a:cubicBezTo>
                      <a:pt x="445588" y="110980"/>
                      <a:pt x="463042" y="122470"/>
                      <a:pt x="469096" y="127390"/>
                    </a:cubicBezTo>
                    <a:cubicBezTo>
                      <a:pt x="472640" y="129580"/>
                      <a:pt x="470187" y="135050"/>
                      <a:pt x="470733" y="139970"/>
                    </a:cubicBezTo>
                    <a:cubicBezTo>
                      <a:pt x="519383" y="150910"/>
                      <a:pt x="586794" y="158570"/>
                      <a:pt x="603047" y="216005"/>
                    </a:cubicBezTo>
                    <a:cubicBezTo>
                      <a:pt x="625790" y="306259"/>
                      <a:pt x="628626" y="403079"/>
                      <a:pt x="647771" y="493878"/>
                    </a:cubicBezTo>
                    <a:cubicBezTo>
                      <a:pt x="671004" y="598903"/>
                      <a:pt x="725217" y="683143"/>
                      <a:pt x="732527" y="798557"/>
                    </a:cubicBezTo>
                    <a:cubicBezTo>
                      <a:pt x="733236" y="810592"/>
                      <a:pt x="742125" y="886622"/>
                      <a:pt x="726527" y="895922"/>
                    </a:cubicBezTo>
                    <a:lnTo>
                      <a:pt x="720527" y="899752"/>
                    </a:lnTo>
                    <a:cubicBezTo>
                      <a:pt x="726253" y="921087"/>
                      <a:pt x="720690" y="950621"/>
                      <a:pt x="716927" y="971406"/>
                    </a:cubicBezTo>
                    <a:cubicBezTo>
                      <a:pt x="709838" y="1005871"/>
                      <a:pt x="683276" y="1060021"/>
                      <a:pt x="638717" y="1037046"/>
                    </a:cubicBezTo>
                    <a:cubicBezTo>
                      <a:pt x="608230" y="1204975"/>
                      <a:pt x="553034" y="1378374"/>
                      <a:pt x="526310" y="1547399"/>
                    </a:cubicBezTo>
                    <a:cubicBezTo>
                      <a:pt x="513655" y="1627258"/>
                      <a:pt x="508419" y="1706028"/>
                      <a:pt x="516438" y="1785888"/>
                    </a:cubicBezTo>
                    <a:cubicBezTo>
                      <a:pt x="515237" y="1791902"/>
                      <a:pt x="523854" y="1810503"/>
                      <a:pt x="516874" y="1819252"/>
                    </a:cubicBezTo>
                    <a:cubicBezTo>
                      <a:pt x="514366" y="1822538"/>
                      <a:pt x="507929" y="1823082"/>
                      <a:pt x="504874" y="1823633"/>
                    </a:cubicBezTo>
                    <a:cubicBezTo>
                      <a:pt x="503838" y="1823633"/>
                      <a:pt x="503074" y="1824177"/>
                      <a:pt x="503183" y="1825273"/>
                    </a:cubicBezTo>
                    <a:cubicBezTo>
                      <a:pt x="504656" y="1842777"/>
                      <a:pt x="503130" y="1861922"/>
                      <a:pt x="505093" y="1877237"/>
                    </a:cubicBezTo>
                    <a:cubicBezTo>
                      <a:pt x="504874" y="1881067"/>
                      <a:pt x="503239" y="1886537"/>
                      <a:pt x="510818" y="1885987"/>
                    </a:cubicBezTo>
                    <a:cubicBezTo>
                      <a:pt x="553633" y="1882157"/>
                      <a:pt x="576760" y="1928652"/>
                      <a:pt x="606592" y="1952177"/>
                    </a:cubicBezTo>
                    <a:cubicBezTo>
                      <a:pt x="627646" y="1971322"/>
                      <a:pt x="650171" y="1987732"/>
                      <a:pt x="674006" y="2003047"/>
                    </a:cubicBezTo>
                    <a:cubicBezTo>
                      <a:pt x="691348" y="2012347"/>
                      <a:pt x="713273" y="2024376"/>
                      <a:pt x="709401" y="2046256"/>
                    </a:cubicBezTo>
                    <a:cubicBezTo>
                      <a:pt x="710328" y="2046256"/>
                      <a:pt x="717582" y="2047351"/>
                      <a:pt x="717582" y="2047351"/>
                    </a:cubicBezTo>
                    <a:cubicBezTo>
                      <a:pt x="737052" y="2108071"/>
                      <a:pt x="610355" y="2095486"/>
                      <a:pt x="577630" y="2093301"/>
                    </a:cubicBezTo>
                    <a:cubicBezTo>
                      <a:pt x="523692" y="2086191"/>
                      <a:pt x="473242" y="2071966"/>
                      <a:pt x="420555" y="2050086"/>
                    </a:cubicBezTo>
                    <a:cubicBezTo>
                      <a:pt x="406539" y="2044072"/>
                      <a:pt x="402339" y="2032036"/>
                      <a:pt x="400374" y="2021097"/>
                    </a:cubicBezTo>
                    <a:cubicBezTo>
                      <a:pt x="398901" y="2013436"/>
                      <a:pt x="403703" y="2006327"/>
                      <a:pt x="400539" y="1998122"/>
                    </a:cubicBezTo>
                    <a:cubicBezTo>
                      <a:pt x="397812" y="1992652"/>
                      <a:pt x="394976" y="1981167"/>
                      <a:pt x="393067" y="1971322"/>
                    </a:cubicBezTo>
                    <a:cubicBezTo>
                      <a:pt x="388704" y="1942327"/>
                      <a:pt x="383959" y="1905682"/>
                      <a:pt x="400539" y="1881067"/>
                    </a:cubicBezTo>
                    <a:cubicBezTo>
                      <a:pt x="415919" y="1868482"/>
                      <a:pt x="409647" y="1846602"/>
                      <a:pt x="412102" y="1829103"/>
                    </a:cubicBezTo>
                    <a:cubicBezTo>
                      <a:pt x="393884" y="1827457"/>
                      <a:pt x="375778" y="1823633"/>
                      <a:pt x="358707" y="1816517"/>
                    </a:cubicBezTo>
                    <a:cubicBezTo>
                      <a:pt x="348398" y="1818707"/>
                      <a:pt x="353144" y="1803393"/>
                      <a:pt x="351344" y="1796828"/>
                    </a:cubicBezTo>
                    <a:cubicBezTo>
                      <a:pt x="347743" y="1738848"/>
                      <a:pt x="343980" y="1680318"/>
                      <a:pt x="344417" y="1622333"/>
                    </a:cubicBezTo>
                    <a:cubicBezTo>
                      <a:pt x="345999" y="1524969"/>
                      <a:pt x="368414" y="1425964"/>
                      <a:pt x="385703" y="1329690"/>
                    </a:cubicBezTo>
                    <a:cubicBezTo>
                      <a:pt x="391921" y="1262960"/>
                      <a:pt x="398521" y="1196770"/>
                      <a:pt x="399831" y="1129491"/>
                    </a:cubicBezTo>
                    <a:cubicBezTo>
                      <a:pt x="399831" y="1129491"/>
                      <a:pt x="401248" y="1120191"/>
                      <a:pt x="396339" y="1118551"/>
                    </a:cubicBezTo>
                    <a:cubicBezTo>
                      <a:pt x="391431" y="1116911"/>
                      <a:pt x="388648" y="1126756"/>
                      <a:pt x="388648" y="1126756"/>
                    </a:cubicBezTo>
                    <a:cubicBezTo>
                      <a:pt x="295711" y="1367435"/>
                      <a:pt x="222793" y="1608113"/>
                      <a:pt x="171906" y="1843322"/>
                    </a:cubicBezTo>
                    <a:cubicBezTo>
                      <a:pt x="189576" y="1851527"/>
                      <a:pt x="147906" y="1852072"/>
                      <a:pt x="141254" y="1854262"/>
                    </a:cubicBezTo>
                    <a:cubicBezTo>
                      <a:pt x="144745" y="1884347"/>
                      <a:pt x="123800" y="1917167"/>
                      <a:pt x="140109" y="1945062"/>
                    </a:cubicBezTo>
                    <a:cubicBezTo>
                      <a:pt x="143544" y="1951082"/>
                      <a:pt x="147035" y="1952177"/>
                      <a:pt x="143816" y="1957647"/>
                    </a:cubicBezTo>
                    <a:cubicBezTo>
                      <a:pt x="164378" y="1995387"/>
                      <a:pt x="179051" y="2030397"/>
                      <a:pt x="189086" y="2072516"/>
                    </a:cubicBezTo>
                    <a:lnTo>
                      <a:pt x="197102" y="2072516"/>
                    </a:lnTo>
                    <a:cubicBezTo>
                      <a:pt x="207901" y="2080171"/>
                      <a:pt x="207685" y="2119011"/>
                      <a:pt x="206375" y="2121746"/>
                    </a:cubicBezTo>
                    <a:cubicBezTo>
                      <a:pt x="195848" y="2146361"/>
                      <a:pt x="136998" y="2150186"/>
                      <a:pt x="115456" y="2152376"/>
                    </a:cubicBezTo>
                    <a:close/>
                    <a:moveTo>
                      <a:pt x="181342" y="447384"/>
                    </a:moveTo>
                    <a:cubicBezTo>
                      <a:pt x="143709" y="593978"/>
                      <a:pt x="173922" y="754252"/>
                      <a:pt x="173270" y="904127"/>
                    </a:cubicBezTo>
                    <a:lnTo>
                      <a:pt x="174415" y="905222"/>
                    </a:lnTo>
                    <a:lnTo>
                      <a:pt x="172615" y="906317"/>
                    </a:lnTo>
                    <a:cubicBezTo>
                      <a:pt x="171741" y="910147"/>
                      <a:pt x="170705" y="913971"/>
                      <a:pt x="169451" y="917801"/>
                    </a:cubicBezTo>
                    <a:cubicBezTo>
                      <a:pt x="175560" y="923822"/>
                      <a:pt x="183576" y="930932"/>
                      <a:pt x="190231" y="937497"/>
                    </a:cubicBezTo>
                    <a:cubicBezTo>
                      <a:pt x="184069" y="899207"/>
                      <a:pt x="202830" y="864197"/>
                      <a:pt x="213957" y="829187"/>
                    </a:cubicBezTo>
                    <a:cubicBezTo>
                      <a:pt x="210356" y="824267"/>
                      <a:pt x="194977" y="818247"/>
                      <a:pt x="195304" y="811687"/>
                    </a:cubicBezTo>
                    <a:cubicBezTo>
                      <a:pt x="197211" y="767377"/>
                      <a:pt x="202883" y="714317"/>
                      <a:pt x="206322" y="668918"/>
                    </a:cubicBezTo>
                    <a:cubicBezTo>
                      <a:pt x="209320" y="635553"/>
                      <a:pt x="216955" y="447384"/>
                      <a:pt x="181342" y="4473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5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777409" y="5258125"/>
                <a:ext cx="713951" cy="277381"/>
              </a:xfrm>
              <a:custGeom>
                <a:avLst/>
                <a:gdLst/>
                <a:ahLst/>
                <a:cxnLst/>
                <a:rect l="l" t="t" r="r" b="b"/>
                <a:pathLst>
                  <a:path w="713951" h="277381">
                    <a:moveTo>
                      <a:pt x="118869" y="287979"/>
                    </a:moveTo>
                    <a:cubicBezTo>
                      <a:pt x="82600" y="287979"/>
                      <a:pt x="47476" y="280869"/>
                      <a:pt x="14534" y="265004"/>
                    </a:cubicBezTo>
                    <a:cubicBezTo>
                      <a:pt x="-193" y="255704"/>
                      <a:pt x="7170" y="233279"/>
                      <a:pt x="6899" y="218509"/>
                    </a:cubicBezTo>
                    <a:cubicBezTo>
                      <a:pt x="8153" y="185689"/>
                      <a:pt x="11208" y="155604"/>
                      <a:pt x="20587" y="124425"/>
                    </a:cubicBezTo>
                    <a:cubicBezTo>
                      <a:pt x="22877" y="111300"/>
                      <a:pt x="28222" y="91060"/>
                      <a:pt x="30132" y="88325"/>
                    </a:cubicBezTo>
                    <a:cubicBezTo>
                      <a:pt x="31713" y="86135"/>
                      <a:pt x="48347" y="75745"/>
                      <a:pt x="56147" y="71915"/>
                    </a:cubicBezTo>
                    <a:cubicBezTo>
                      <a:pt x="87617" y="56600"/>
                      <a:pt x="112051" y="58785"/>
                      <a:pt x="136704" y="82855"/>
                    </a:cubicBezTo>
                    <a:cubicBezTo>
                      <a:pt x="137250" y="84495"/>
                      <a:pt x="156501" y="116220"/>
                      <a:pt x="162882" y="132630"/>
                    </a:cubicBezTo>
                    <a:cubicBezTo>
                      <a:pt x="172863" y="157795"/>
                      <a:pt x="187700" y="211944"/>
                      <a:pt x="190480" y="210304"/>
                    </a:cubicBezTo>
                    <a:cubicBezTo>
                      <a:pt x="203244" y="203739"/>
                      <a:pt x="209188" y="228354"/>
                      <a:pt x="207497" y="248594"/>
                    </a:cubicBezTo>
                    <a:cubicBezTo>
                      <a:pt x="211207" y="281959"/>
                      <a:pt x="143141" y="287429"/>
                      <a:pt x="118869" y="287979"/>
                    </a:cubicBezTo>
                    <a:close/>
                    <a:moveTo>
                      <a:pt x="624731" y="232184"/>
                    </a:moveTo>
                    <a:cubicBezTo>
                      <a:pt x="553392" y="231639"/>
                      <a:pt x="493672" y="216869"/>
                      <a:pt x="425222" y="188969"/>
                    </a:cubicBezTo>
                    <a:cubicBezTo>
                      <a:pt x="408588" y="181859"/>
                      <a:pt x="402207" y="170374"/>
                      <a:pt x="400133" y="157795"/>
                    </a:cubicBezTo>
                    <a:cubicBezTo>
                      <a:pt x="399480" y="153965"/>
                      <a:pt x="401606" y="139195"/>
                      <a:pt x="400407" y="135915"/>
                    </a:cubicBezTo>
                    <a:cubicBezTo>
                      <a:pt x="387808" y="103095"/>
                      <a:pt x="381973" y="41830"/>
                      <a:pt x="403952" y="13930"/>
                    </a:cubicBezTo>
                    <a:cubicBezTo>
                      <a:pt x="403952" y="13930"/>
                      <a:pt x="406024" y="10105"/>
                      <a:pt x="409078" y="10650"/>
                    </a:cubicBezTo>
                    <a:cubicBezTo>
                      <a:pt x="412186" y="11745"/>
                      <a:pt x="411861" y="15575"/>
                      <a:pt x="411861" y="15575"/>
                    </a:cubicBezTo>
                    <a:cubicBezTo>
                      <a:pt x="418679" y="49485"/>
                      <a:pt x="456639" y="80665"/>
                      <a:pt x="481126" y="42375"/>
                    </a:cubicBezTo>
                    <a:cubicBezTo>
                      <a:pt x="497270" y="20495"/>
                      <a:pt x="513850" y="19950"/>
                      <a:pt x="531304" y="27060"/>
                    </a:cubicBezTo>
                    <a:cubicBezTo>
                      <a:pt x="550774" y="34720"/>
                      <a:pt x="567901" y="51130"/>
                      <a:pt x="583171" y="67540"/>
                    </a:cubicBezTo>
                    <a:cubicBezTo>
                      <a:pt x="600188" y="85590"/>
                      <a:pt x="620313" y="102545"/>
                      <a:pt x="640276" y="117860"/>
                    </a:cubicBezTo>
                    <a:cubicBezTo>
                      <a:pt x="662910" y="139195"/>
                      <a:pt x="711450" y="144665"/>
                      <a:pt x="711069" y="182410"/>
                    </a:cubicBezTo>
                    <a:cubicBezTo>
                      <a:pt x="712760" y="184049"/>
                      <a:pt x="718377" y="184049"/>
                      <a:pt x="719194" y="193894"/>
                    </a:cubicBezTo>
                    <a:cubicBezTo>
                      <a:pt x="719849" y="202099"/>
                      <a:pt x="714286" y="213039"/>
                      <a:pt x="707961" y="217964"/>
                    </a:cubicBezTo>
                    <a:cubicBezTo>
                      <a:pt x="678563" y="231089"/>
                      <a:pt x="652220" y="231639"/>
                      <a:pt x="624731" y="2321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5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817473" y="3476606"/>
                <a:ext cx="690126" cy="871365"/>
              </a:xfrm>
              <a:custGeom>
                <a:avLst/>
                <a:gdLst/>
                <a:ahLst/>
                <a:cxnLst/>
                <a:rect l="l" t="t" r="r" b="b"/>
                <a:pathLst>
                  <a:path w="690126" h="871365">
                    <a:moveTo>
                      <a:pt x="219356" y="10597"/>
                    </a:moveTo>
                    <a:cubicBezTo>
                      <a:pt x="219409" y="10597"/>
                      <a:pt x="353089" y="93742"/>
                      <a:pt x="353143" y="93742"/>
                    </a:cubicBezTo>
                    <a:cubicBezTo>
                      <a:pt x="358434" y="97022"/>
                      <a:pt x="364652" y="94837"/>
                      <a:pt x="367979" y="89367"/>
                    </a:cubicBezTo>
                    <a:lnTo>
                      <a:pt x="404793" y="32477"/>
                    </a:lnTo>
                    <a:cubicBezTo>
                      <a:pt x="419683" y="41232"/>
                      <a:pt x="435992" y="41777"/>
                      <a:pt x="432937" y="59282"/>
                    </a:cubicBezTo>
                    <a:cubicBezTo>
                      <a:pt x="489821" y="70767"/>
                      <a:pt x="559634" y="83897"/>
                      <a:pt x="567323" y="155551"/>
                    </a:cubicBezTo>
                    <a:cubicBezTo>
                      <a:pt x="591432" y="261671"/>
                      <a:pt x="586140" y="368880"/>
                      <a:pt x="619956" y="472810"/>
                    </a:cubicBezTo>
                    <a:cubicBezTo>
                      <a:pt x="666425" y="581665"/>
                      <a:pt x="711583" y="687234"/>
                      <a:pt x="689767" y="807573"/>
                    </a:cubicBezTo>
                    <a:cubicBezTo>
                      <a:pt x="689059" y="810308"/>
                      <a:pt x="682622" y="813043"/>
                      <a:pt x="681314" y="813588"/>
                    </a:cubicBezTo>
                    <a:cubicBezTo>
                      <a:pt x="644500" y="833283"/>
                      <a:pt x="599230" y="838753"/>
                      <a:pt x="586958" y="846958"/>
                    </a:cubicBezTo>
                    <a:lnTo>
                      <a:pt x="526963" y="881963"/>
                    </a:lnTo>
                    <a:lnTo>
                      <a:pt x="449789" y="809764"/>
                    </a:lnTo>
                    <a:lnTo>
                      <a:pt x="351888" y="867743"/>
                    </a:lnTo>
                    <a:lnTo>
                      <a:pt x="164544" y="735919"/>
                    </a:lnTo>
                    <a:cubicBezTo>
                      <a:pt x="159689" y="732634"/>
                      <a:pt x="156472" y="729354"/>
                      <a:pt x="157726" y="722789"/>
                    </a:cubicBezTo>
                    <a:cubicBezTo>
                      <a:pt x="159308" y="692704"/>
                      <a:pt x="162198" y="660979"/>
                      <a:pt x="165087" y="630894"/>
                    </a:cubicBezTo>
                    <a:cubicBezTo>
                      <a:pt x="172232" y="550485"/>
                      <a:pt x="171143" y="472265"/>
                      <a:pt x="154725" y="392950"/>
                    </a:cubicBezTo>
                    <a:cubicBezTo>
                      <a:pt x="152326" y="385290"/>
                      <a:pt x="151127" y="374350"/>
                      <a:pt x="141308" y="373806"/>
                    </a:cubicBezTo>
                    <a:cubicBezTo>
                      <a:pt x="140544" y="373806"/>
                      <a:pt x="139892" y="374350"/>
                      <a:pt x="139727" y="374901"/>
                    </a:cubicBezTo>
                    <a:cubicBezTo>
                      <a:pt x="103676" y="523135"/>
                      <a:pt x="130400" y="657694"/>
                      <a:pt x="129692" y="807573"/>
                    </a:cubicBezTo>
                    <a:cubicBezTo>
                      <a:pt x="130347" y="808118"/>
                      <a:pt x="130182" y="823439"/>
                      <a:pt x="130400" y="823983"/>
                    </a:cubicBezTo>
                    <a:cubicBezTo>
                      <a:pt x="112129" y="840938"/>
                      <a:pt x="72587" y="840393"/>
                      <a:pt x="51317" y="834378"/>
                    </a:cubicBezTo>
                    <a:cubicBezTo>
                      <a:pt x="51317" y="834378"/>
                      <a:pt x="43517" y="832733"/>
                      <a:pt x="40736" y="831093"/>
                    </a:cubicBezTo>
                    <a:lnTo>
                      <a:pt x="39373" y="825623"/>
                    </a:lnTo>
                    <a:cubicBezTo>
                      <a:pt x="16574" y="769829"/>
                      <a:pt x="12049" y="704739"/>
                      <a:pt x="7684" y="641284"/>
                    </a:cubicBezTo>
                    <a:cubicBezTo>
                      <a:pt x="-1695" y="503445"/>
                      <a:pt x="19138" y="359580"/>
                      <a:pt x="25410" y="229946"/>
                    </a:cubicBezTo>
                    <a:cubicBezTo>
                      <a:pt x="27647" y="159381"/>
                      <a:pt x="37682" y="124371"/>
                      <a:pt x="54318" y="103042"/>
                    </a:cubicBezTo>
                    <a:cubicBezTo>
                      <a:pt x="73133" y="78972"/>
                      <a:pt x="135199" y="78972"/>
                      <a:pt x="217665" y="48887"/>
                    </a:cubicBezTo>
                    <a:cubicBezTo>
                      <a:pt x="208448" y="40682"/>
                      <a:pt x="204738" y="12787"/>
                      <a:pt x="219356" y="1059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5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4" name="Graphic 19"/>
              <p:cNvGrpSpPr/>
              <p:nvPr/>
            </p:nvGrpSpPr>
            <p:grpSpPr>
              <a:xfrm>
                <a:off x="773574" y="3434486"/>
                <a:ext cx="741568" cy="2105395"/>
                <a:chOff x="773574" y="3434486"/>
                <a:chExt cx="741568" cy="2105395"/>
              </a:xfrm>
              <a:solidFill>
                <a:srgbClr val="000000"/>
              </a:solidFill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773574" y="3434486"/>
                  <a:ext cx="741568" cy="2105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568" h="2105395">
                      <a:moveTo>
                        <a:pt x="744466" y="762174"/>
                      </a:moveTo>
                      <a:cubicBezTo>
                        <a:pt x="739283" y="679029"/>
                        <a:pt x="714197" y="613389"/>
                        <a:pt x="682562" y="537905"/>
                      </a:cubicBezTo>
                      <a:cubicBezTo>
                        <a:pt x="672964" y="516570"/>
                        <a:pt x="666365" y="494690"/>
                        <a:pt x="660855" y="471170"/>
                      </a:cubicBezTo>
                      <a:cubicBezTo>
                        <a:pt x="638929" y="380371"/>
                        <a:pt x="639039" y="283006"/>
                        <a:pt x="618096" y="192201"/>
                      </a:cubicBezTo>
                      <a:cubicBezTo>
                        <a:pt x="613188" y="123282"/>
                        <a:pt x="534975" y="110152"/>
                        <a:pt x="479945" y="100852"/>
                      </a:cubicBezTo>
                      <a:cubicBezTo>
                        <a:pt x="482672" y="84992"/>
                        <a:pt x="474491" y="81162"/>
                        <a:pt x="459492" y="72957"/>
                      </a:cubicBezTo>
                      <a:cubicBezTo>
                        <a:pt x="453274" y="70222"/>
                        <a:pt x="440512" y="62017"/>
                        <a:pt x="433913" y="67487"/>
                      </a:cubicBezTo>
                      <a:cubicBezTo>
                        <a:pt x="431513" y="61472"/>
                        <a:pt x="430421" y="55452"/>
                        <a:pt x="429332" y="49437"/>
                      </a:cubicBezTo>
                      <a:cubicBezTo>
                        <a:pt x="428240" y="46702"/>
                        <a:pt x="428895" y="40137"/>
                        <a:pt x="425676" y="38497"/>
                      </a:cubicBezTo>
                      <a:cubicBezTo>
                        <a:pt x="425023" y="56002"/>
                        <a:pt x="418315" y="78972"/>
                        <a:pt x="432003" y="91007"/>
                      </a:cubicBezTo>
                      <a:cubicBezTo>
                        <a:pt x="423386" y="103587"/>
                        <a:pt x="416296" y="121092"/>
                        <a:pt x="404296" y="129847"/>
                      </a:cubicBezTo>
                      <a:cubicBezTo>
                        <a:pt x="402334" y="130936"/>
                        <a:pt x="399934" y="130392"/>
                        <a:pt x="397916" y="129847"/>
                      </a:cubicBezTo>
                      <a:cubicBezTo>
                        <a:pt x="397753" y="129847"/>
                        <a:pt x="396115" y="128752"/>
                        <a:pt x="395407" y="128201"/>
                      </a:cubicBezTo>
                      <a:cubicBezTo>
                        <a:pt x="361974" y="109057"/>
                        <a:pt x="328813" y="88822"/>
                        <a:pt x="286763" y="61472"/>
                      </a:cubicBezTo>
                      <a:cubicBezTo>
                        <a:pt x="292326" y="48887"/>
                        <a:pt x="298816" y="24272"/>
                        <a:pt x="292217" y="10597"/>
                      </a:cubicBezTo>
                      <a:cubicBezTo>
                        <a:pt x="287908" y="25367"/>
                        <a:pt x="282944" y="41232"/>
                        <a:pt x="276182" y="54907"/>
                      </a:cubicBezTo>
                      <a:cubicBezTo>
                        <a:pt x="252238" y="35762"/>
                        <a:pt x="243786" y="74597"/>
                        <a:pt x="255075" y="89912"/>
                      </a:cubicBezTo>
                      <a:cubicBezTo>
                        <a:pt x="208116" y="107967"/>
                        <a:pt x="156849" y="111792"/>
                        <a:pt x="109997" y="130392"/>
                      </a:cubicBezTo>
                      <a:cubicBezTo>
                        <a:pt x="49512" y="162116"/>
                        <a:pt x="67019" y="312541"/>
                        <a:pt x="55184" y="377085"/>
                      </a:cubicBezTo>
                      <a:cubicBezTo>
                        <a:pt x="45312" y="496880"/>
                        <a:pt x="35169" y="619954"/>
                        <a:pt x="49893" y="738654"/>
                      </a:cubicBezTo>
                      <a:cubicBezTo>
                        <a:pt x="56330" y="782959"/>
                        <a:pt x="62111" y="826718"/>
                        <a:pt x="78417" y="867743"/>
                      </a:cubicBezTo>
                      <a:cubicBezTo>
                        <a:pt x="80545" y="871028"/>
                        <a:pt x="81581" y="879233"/>
                        <a:pt x="87035" y="875948"/>
                      </a:cubicBezTo>
                      <a:cubicBezTo>
                        <a:pt x="89054" y="877043"/>
                        <a:pt x="91126" y="878138"/>
                        <a:pt x="93363" y="878683"/>
                      </a:cubicBezTo>
                      <a:cubicBezTo>
                        <a:pt x="90252" y="933933"/>
                        <a:pt x="80545" y="1064117"/>
                        <a:pt x="163339" y="1055362"/>
                      </a:cubicBezTo>
                      <a:cubicBezTo>
                        <a:pt x="157666" y="1130852"/>
                        <a:pt x="126468" y="1201412"/>
                        <a:pt x="104761" y="1273072"/>
                      </a:cubicBezTo>
                      <a:cubicBezTo>
                        <a:pt x="77818" y="1370981"/>
                        <a:pt x="57366" y="1469440"/>
                        <a:pt x="40732" y="1569540"/>
                      </a:cubicBezTo>
                      <a:cubicBezTo>
                        <a:pt x="27805" y="1649950"/>
                        <a:pt x="18151" y="1730904"/>
                        <a:pt x="11715" y="1811864"/>
                      </a:cubicBezTo>
                      <a:cubicBezTo>
                        <a:pt x="10953" y="1821709"/>
                        <a:pt x="27315" y="1824444"/>
                        <a:pt x="29659" y="1814599"/>
                      </a:cubicBezTo>
                      <a:cubicBezTo>
                        <a:pt x="35222" y="1816239"/>
                        <a:pt x="41003" y="1817879"/>
                        <a:pt x="46894" y="1818974"/>
                      </a:cubicBezTo>
                      <a:cubicBezTo>
                        <a:pt x="42149" y="1836479"/>
                        <a:pt x="32005" y="1851244"/>
                        <a:pt x="25078" y="1867654"/>
                      </a:cubicBezTo>
                      <a:cubicBezTo>
                        <a:pt x="22679" y="1878594"/>
                        <a:pt x="27150" y="1888444"/>
                        <a:pt x="28023" y="1899384"/>
                      </a:cubicBezTo>
                      <a:cubicBezTo>
                        <a:pt x="28295" y="1912508"/>
                        <a:pt x="24532" y="1926183"/>
                        <a:pt x="20988" y="1939313"/>
                      </a:cubicBezTo>
                      <a:cubicBezTo>
                        <a:pt x="8825" y="1981978"/>
                        <a:pt x="7078" y="2025193"/>
                        <a:pt x="5499" y="2068403"/>
                      </a:cubicBezTo>
                      <a:cubicBezTo>
                        <a:pt x="3699" y="2088643"/>
                        <a:pt x="13952" y="2092473"/>
                        <a:pt x="31022" y="2098488"/>
                      </a:cubicBezTo>
                      <a:cubicBezTo>
                        <a:pt x="59983" y="2109978"/>
                        <a:pt x="91291" y="2115448"/>
                        <a:pt x="122377" y="2115993"/>
                      </a:cubicBezTo>
                      <a:cubicBezTo>
                        <a:pt x="150630" y="2114898"/>
                        <a:pt x="225623" y="2108333"/>
                        <a:pt x="214550" y="2066763"/>
                      </a:cubicBezTo>
                      <a:cubicBezTo>
                        <a:pt x="213623" y="2054728"/>
                        <a:pt x="214441" y="2026833"/>
                        <a:pt x="196606" y="2029018"/>
                      </a:cubicBezTo>
                      <a:cubicBezTo>
                        <a:pt x="186353" y="1989638"/>
                        <a:pt x="171682" y="1956268"/>
                        <a:pt x="151994" y="1918529"/>
                      </a:cubicBezTo>
                      <a:cubicBezTo>
                        <a:pt x="154721" y="1914148"/>
                        <a:pt x="152103" y="1908678"/>
                        <a:pt x="149376" y="1904854"/>
                      </a:cubicBezTo>
                      <a:cubicBezTo>
                        <a:pt x="133669" y="1879144"/>
                        <a:pt x="150303" y="1848509"/>
                        <a:pt x="148231" y="1820614"/>
                      </a:cubicBezTo>
                      <a:cubicBezTo>
                        <a:pt x="157938" y="1817879"/>
                        <a:pt x="197645" y="1820069"/>
                        <a:pt x="181935" y="1801469"/>
                      </a:cubicBezTo>
                      <a:cubicBezTo>
                        <a:pt x="234731" y="1559150"/>
                        <a:pt x="307871" y="1322301"/>
                        <a:pt x="397588" y="1089827"/>
                      </a:cubicBezTo>
                      <a:cubicBezTo>
                        <a:pt x="397588" y="1220012"/>
                        <a:pt x="371572" y="1351836"/>
                        <a:pt x="350574" y="1478741"/>
                      </a:cubicBezTo>
                      <a:cubicBezTo>
                        <a:pt x="336614" y="1572825"/>
                        <a:pt x="343213" y="1664175"/>
                        <a:pt x="349104" y="1757709"/>
                      </a:cubicBezTo>
                      <a:cubicBezTo>
                        <a:pt x="350139" y="1767009"/>
                        <a:pt x="347357" y="1785604"/>
                        <a:pt x="361809" y="1783964"/>
                      </a:cubicBezTo>
                      <a:cubicBezTo>
                        <a:pt x="377191" y="1789434"/>
                        <a:pt x="393226" y="1793264"/>
                        <a:pt x="409588" y="1795454"/>
                      </a:cubicBezTo>
                      <a:cubicBezTo>
                        <a:pt x="408278" y="1811864"/>
                        <a:pt x="415697" y="1829914"/>
                        <a:pt x="399934" y="1841949"/>
                      </a:cubicBezTo>
                      <a:cubicBezTo>
                        <a:pt x="383135" y="1876954"/>
                        <a:pt x="387117" y="1923448"/>
                        <a:pt x="399660" y="1959553"/>
                      </a:cubicBezTo>
                      <a:cubicBezTo>
                        <a:pt x="403370" y="1967208"/>
                        <a:pt x="398680" y="1975413"/>
                        <a:pt x="400424" y="1983073"/>
                      </a:cubicBezTo>
                      <a:cubicBezTo>
                        <a:pt x="402661" y="1997293"/>
                        <a:pt x="411932" y="2016438"/>
                        <a:pt x="428350" y="2014798"/>
                      </a:cubicBezTo>
                      <a:cubicBezTo>
                        <a:pt x="494126" y="2039958"/>
                        <a:pt x="556900" y="2059653"/>
                        <a:pt x="626112" y="2060198"/>
                      </a:cubicBezTo>
                      <a:cubicBezTo>
                        <a:pt x="659928" y="2057463"/>
                        <a:pt x="743211" y="2060748"/>
                        <a:pt x="723685" y="2006593"/>
                      </a:cubicBezTo>
                      <a:cubicBezTo>
                        <a:pt x="722487" y="2004403"/>
                        <a:pt x="720194" y="2003858"/>
                        <a:pt x="718122" y="2004403"/>
                      </a:cubicBezTo>
                      <a:cubicBezTo>
                        <a:pt x="717576" y="1980883"/>
                        <a:pt x="696253" y="1967758"/>
                        <a:pt x="677925" y="1956818"/>
                      </a:cubicBezTo>
                      <a:lnTo>
                        <a:pt x="677925" y="1956818"/>
                      </a:lnTo>
                      <a:cubicBezTo>
                        <a:pt x="654583" y="1943144"/>
                        <a:pt x="634402" y="1927278"/>
                        <a:pt x="614277" y="1909229"/>
                      </a:cubicBezTo>
                      <a:cubicBezTo>
                        <a:pt x="586898" y="1887894"/>
                        <a:pt x="560173" y="1841949"/>
                        <a:pt x="520304" y="1841399"/>
                      </a:cubicBezTo>
                      <a:cubicBezTo>
                        <a:pt x="520413" y="1839214"/>
                        <a:pt x="519649" y="1837024"/>
                        <a:pt x="518179" y="1835384"/>
                      </a:cubicBezTo>
                      <a:cubicBezTo>
                        <a:pt x="516269" y="1820614"/>
                        <a:pt x="514195" y="1805299"/>
                        <a:pt x="510597" y="1790529"/>
                      </a:cubicBezTo>
                      <a:cubicBezTo>
                        <a:pt x="513596" y="1789984"/>
                        <a:pt x="516706" y="1789984"/>
                        <a:pt x="519705" y="1788889"/>
                      </a:cubicBezTo>
                      <a:cubicBezTo>
                        <a:pt x="540485" y="1795999"/>
                        <a:pt x="522104" y="1744579"/>
                        <a:pt x="524285" y="1731999"/>
                      </a:cubicBezTo>
                      <a:cubicBezTo>
                        <a:pt x="519106" y="1669645"/>
                        <a:pt x="522432" y="1606190"/>
                        <a:pt x="530722" y="1543285"/>
                      </a:cubicBezTo>
                      <a:cubicBezTo>
                        <a:pt x="553683" y="1366061"/>
                        <a:pt x="618533" y="1187192"/>
                        <a:pt x="651475" y="1010513"/>
                      </a:cubicBezTo>
                      <a:cubicBezTo>
                        <a:pt x="697835" y="1028563"/>
                        <a:pt x="718450" y="967843"/>
                        <a:pt x="726085" y="933933"/>
                      </a:cubicBezTo>
                      <a:cubicBezTo>
                        <a:pt x="730394" y="911503"/>
                        <a:pt x="739776" y="886343"/>
                        <a:pt x="727286" y="865008"/>
                      </a:cubicBezTo>
                      <a:cubicBezTo>
                        <a:pt x="755920" y="869383"/>
                        <a:pt x="744793" y="785149"/>
                        <a:pt x="744466" y="762174"/>
                      </a:cubicBezTo>
                      <a:close/>
                      <a:moveTo>
                        <a:pt x="201133" y="2062388"/>
                      </a:moveTo>
                      <a:cubicBezTo>
                        <a:pt x="202007" y="2054183"/>
                        <a:pt x="200316" y="2045428"/>
                        <a:pt x="198681" y="2037773"/>
                      </a:cubicBezTo>
                      <a:cubicBezTo>
                        <a:pt x="208444" y="2050353"/>
                        <a:pt x="203152" y="2067308"/>
                        <a:pt x="205280" y="2081533"/>
                      </a:cubicBezTo>
                      <a:cubicBezTo>
                        <a:pt x="160556" y="2123103"/>
                        <a:pt x="66638" y="2108883"/>
                        <a:pt x="16514" y="2082628"/>
                      </a:cubicBezTo>
                      <a:cubicBezTo>
                        <a:pt x="11278" y="2074968"/>
                        <a:pt x="13025" y="2058013"/>
                        <a:pt x="12423" y="2047618"/>
                      </a:cubicBezTo>
                      <a:cubicBezTo>
                        <a:pt x="14934" y="2097943"/>
                        <a:pt x="228731" y="2092473"/>
                        <a:pt x="201133" y="2062388"/>
                      </a:cubicBezTo>
                      <a:close/>
                      <a:moveTo>
                        <a:pt x="150521" y="1940953"/>
                      </a:moveTo>
                      <a:cubicBezTo>
                        <a:pt x="154066" y="1949703"/>
                        <a:pt x="159030" y="1960098"/>
                        <a:pt x="166500" y="1964473"/>
                      </a:cubicBezTo>
                      <a:cubicBezTo>
                        <a:pt x="173863" y="1996748"/>
                        <a:pt x="188316" y="2028473"/>
                        <a:pt x="187607" y="2061838"/>
                      </a:cubicBezTo>
                      <a:cubicBezTo>
                        <a:pt x="185099" y="2062388"/>
                        <a:pt x="183464" y="2062933"/>
                        <a:pt x="182153" y="2064573"/>
                      </a:cubicBezTo>
                      <a:cubicBezTo>
                        <a:pt x="130995" y="2075513"/>
                        <a:pt x="75637" y="2077158"/>
                        <a:pt x="28513" y="2051993"/>
                      </a:cubicBezTo>
                      <a:cubicBezTo>
                        <a:pt x="11552" y="2008783"/>
                        <a:pt x="26058" y="1952988"/>
                        <a:pt x="39749" y="1910869"/>
                      </a:cubicBezTo>
                      <a:cubicBezTo>
                        <a:pt x="57528" y="1901024"/>
                        <a:pt x="76782" y="1890629"/>
                        <a:pt x="97616" y="1890629"/>
                      </a:cubicBezTo>
                      <a:cubicBezTo>
                        <a:pt x="133885" y="1891179"/>
                        <a:pt x="123522" y="1911964"/>
                        <a:pt x="142175" y="1923999"/>
                      </a:cubicBezTo>
                      <a:cubicBezTo>
                        <a:pt x="144793" y="1928918"/>
                        <a:pt x="148066" y="1935483"/>
                        <a:pt x="150521" y="1940953"/>
                      </a:cubicBezTo>
                      <a:close/>
                      <a:moveTo>
                        <a:pt x="125759" y="1887349"/>
                      </a:moveTo>
                      <a:cubicBezTo>
                        <a:pt x="98108" y="1870939"/>
                        <a:pt x="63802" y="1886799"/>
                        <a:pt x="40295" y="1905399"/>
                      </a:cubicBezTo>
                      <a:cubicBezTo>
                        <a:pt x="41057" y="1899384"/>
                        <a:pt x="39749" y="1893914"/>
                        <a:pt x="38495" y="1888989"/>
                      </a:cubicBezTo>
                      <a:cubicBezTo>
                        <a:pt x="30641" y="1864919"/>
                        <a:pt x="56548" y="1844134"/>
                        <a:pt x="49893" y="1819519"/>
                      </a:cubicBezTo>
                      <a:cubicBezTo>
                        <a:pt x="80218" y="1824444"/>
                        <a:pt x="112068" y="1824444"/>
                        <a:pt x="142777" y="1821159"/>
                      </a:cubicBezTo>
                      <a:cubicBezTo>
                        <a:pt x="135794" y="1843039"/>
                        <a:pt x="126524" y="1864374"/>
                        <a:pt x="125759" y="1887349"/>
                      </a:cubicBezTo>
                      <a:close/>
                      <a:moveTo>
                        <a:pt x="449894" y="83352"/>
                      </a:moveTo>
                      <a:cubicBezTo>
                        <a:pt x="456057" y="86087"/>
                        <a:pt x="462001" y="89367"/>
                        <a:pt x="466909" y="93742"/>
                      </a:cubicBezTo>
                      <a:cubicBezTo>
                        <a:pt x="464784" y="132032"/>
                        <a:pt x="470347" y="169776"/>
                        <a:pt x="467401" y="208066"/>
                      </a:cubicBezTo>
                      <a:cubicBezTo>
                        <a:pt x="453548" y="186731"/>
                        <a:pt x="435604" y="161572"/>
                        <a:pt x="416786" y="142971"/>
                      </a:cubicBezTo>
                      <a:cubicBezTo>
                        <a:pt x="417061" y="140236"/>
                        <a:pt x="414496" y="138597"/>
                        <a:pt x="412206" y="138597"/>
                      </a:cubicBezTo>
                      <a:lnTo>
                        <a:pt x="412206" y="138597"/>
                      </a:lnTo>
                      <a:cubicBezTo>
                        <a:pt x="411769" y="138597"/>
                        <a:pt x="411497" y="138052"/>
                        <a:pt x="411769" y="138052"/>
                      </a:cubicBezTo>
                      <a:cubicBezTo>
                        <a:pt x="428949" y="123827"/>
                        <a:pt x="437894" y="101947"/>
                        <a:pt x="449894" y="83352"/>
                      </a:cubicBezTo>
                      <a:close/>
                      <a:moveTo>
                        <a:pt x="262766" y="56002"/>
                      </a:moveTo>
                      <a:cubicBezTo>
                        <a:pt x="304760" y="84992"/>
                        <a:pt x="349375" y="113437"/>
                        <a:pt x="393553" y="139692"/>
                      </a:cubicBezTo>
                      <a:cubicBezTo>
                        <a:pt x="373809" y="164851"/>
                        <a:pt x="355157" y="190016"/>
                        <a:pt x="334648" y="215176"/>
                      </a:cubicBezTo>
                      <a:cubicBezTo>
                        <a:pt x="327831" y="202046"/>
                        <a:pt x="321777" y="188371"/>
                        <a:pt x="315887" y="175246"/>
                      </a:cubicBezTo>
                      <a:lnTo>
                        <a:pt x="315887" y="175246"/>
                      </a:lnTo>
                      <a:cubicBezTo>
                        <a:pt x="305905" y="152272"/>
                        <a:pt x="295761" y="129297"/>
                        <a:pt x="281362" y="109057"/>
                      </a:cubicBezTo>
                      <a:cubicBezTo>
                        <a:pt x="274710" y="95932"/>
                        <a:pt x="257474" y="88822"/>
                        <a:pt x="256491" y="73502"/>
                      </a:cubicBezTo>
                      <a:cubicBezTo>
                        <a:pt x="256819" y="67487"/>
                        <a:pt x="256385" y="57092"/>
                        <a:pt x="262766" y="56002"/>
                      </a:cubicBezTo>
                      <a:close/>
                      <a:moveTo>
                        <a:pt x="220659" y="970578"/>
                      </a:moveTo>
                      <a:cubicBezTo>
                        <a:pt x="213951" y="989723"/>
                        <a:pt x="227477" y="1014337"/>
                        <a:pt x="208987" y="1029107"/>
                      </a:cubicBezTo>
                      <a:cubicBezTo>
                        <a:pt x="196824" y="1020903"/>
                        <a:pt x="186353" y="1037863"/>
                        <a:pt x="174681" y="1038952"/>
                      </a:cubicBezTo>
                      <a:cubicBezTo>
                        <a:pt x="174409" y="1038952"/>
                        <a:pt x="173046" y="1038952"/>
                        <a:pt x="172609" y="1038952"/>
                      </a:cubicBezTo>
                      <a:cubicBezTo>
                        <a:pt x="165847" y="1038952"/>
                        <a:pt x="159248" y="1036768"/>
                        <a:pt x="152375" y="1036768"/>
                      </a:cubicBezTo>
                      <a:cubicBezTo>
                        <a:pt x="148449" y="1036768"/>
                        <a:pt x="144577" y="1037312"/>
                        <a:pt x="140702" y="1037863"/>
                      </a:cubicBezTo>
                      <a:cubicBezTo>
                        <a:pt x="100452" y="999023"/>
                        <a:pt x="104926" y="931198"/>
                        <a:pt x="95925" y="879233"/>
                      </a:cubicBezTo>
                      <a:cubicBezTo>
                        <a:pt x="120196" y="885793"/>
                        <a:pt x="146156" y="884153"/>
                        <a:pt x="169719" y="875948"/>
                      </a:cubicBezTo>
                      <a:cubicBezTo>
                        <a:pt x="169938" y="879778"/>
                        <a:pt x="175227" y="882513"/>
                        <a:pt x="178228" y="879233"/>
                      </a:cubicBezTo>
                      <a:cubicBezTo>
                        <a:pt x="195298" y="908768"/>
                        <a:pt x="211661" y="925178"/>
                        <a:pt x="239258" y="948153"/>
                      </a:cubicBezTo>
                      <a:cubicBezTo>
                        <a:pt x="241549" y="950343"/>
                        <a:pt x="242039" y="953078"/>
                        <a:pt x="241439" y="953623"/>
                      </a:cubicBezTo>
                      <a:cubicBezTo>
                        <a:pt x="234731" y="959638"/>
                        <a:pt x="214169" y="955263"/>
                        <a:pt x="220659" y="970578"/>
                      </a:cubicBezTo>
                      <a:close/>
                      <a:moveTo>
                        <a:pt x="210843" y="791714"/>
                      </a:moveTo>
                      <a:cubicBezTo>
                        <a:pt x="201461" y="822343"/>
                        <a:pt x="185155" y="851883"/>
                        <a:pt x="187061" y="884153"/>
                      </a:cubicBezTo>
                      <a:cubicBezTo>
                        <a:pt x="184718" y="881968"/>
                        <a:pt x="182209" y="879778"/>
                        <a:pt x="179536" y="877043"/>
                      </a:cubicBezTo>
                      <a:cubicBezTo>
                        <a:pt x="180191" y="875403"/>
                        <a:pt x="180737" y="873213"/>
                        <a:pt x="181173" y="871028"/>
                      </a:cubicBezTo>
                      <a:cubicBezTo>
                        <a:pt x="184172" y="869383"/>
                        <a:pt x="185264" y="865008"/>
                        <a:pt x="182590" y="862823"/>
                      </a:cubicBezTo>
                      <a:cubicBezTo>
                        <a:pt x="183027" y="717319"/>
                        <a:pt x="154284" y="561425"/>
                        <a:pt x="188316" y="418660"/>
                      </a:cubicBezTo>
                      <a:cubicBezTo>
                        <a:pt x="188590" y="417565"/>
                        <a:pt x="194534" y="424675"/>
                        <a:pt x="195352" y="429050"/>
                      </a:cubicBezTo>
                      <a:cubicBezTo>
                        <a:pt x="213732" y="512195"/>
                        <a:pt x="207352" y="600265"/>
                        <a:pt x="199333" y="685594"/>
                      </a:cubicBezTo>
                      <a:cubicBezTo>
                        <a:pt x="196606" y="713489"/>
                        <a:pt x="194590" y="743029"/>
                        <a:pt x="193061" y="770924"/>
                      </a:cubicBezTo>
                      <a:cubicBezTo>
                        <a:pt x="191426" y="781864"/>
                        <a:pt x="203916" y="785694"/>
                        <a:pt x="210843" y="791714"/>
                      </a:cubicBezTo>
                      <a:close/>
                      <a:moveTo>
                        <a:pt x="399825" y="900563"/>
                      </a:moveTo>
                      <a:cubicBezTo>
                        <a:pt x="336286" y="859538"/>
                        <a:pt x="278744" y="818513"/>
                        <a:pt x="211442" y="769834"/>
                      </a:cubicBezTo>
                      <a:cubicBezTo>
                        <a:pt x="213732" y="673014"/>
                        <a:pt x="245202" y="491955"/>
                        <a:pt x="190172" y="413190"/>
                      </a:cubicBezTo>
                      <a:cubicBezTo>
                        <a:pt x="190007" y="413190"/>
                        <a:pt x="190172" y="412095"/>
                        <a:pt x="189954" y="412095"/>
                      </a:cubicBezTo>
                      <a:cubicBezTo>
                        <a:pt x="194097" y="390215"/>
                        <a:pt x="204079" y="369431"/>
                        <a:pt x="208606" y="348646"/>
                      </a:cubicBezTo>
                      <a:cubicBezTo>
                        <a:pt x="124833" y="507275"/>
                        <a:pt x="162084" y="694344"/>
                        <a:pt x="167482" y="866103"/>
                      </a:cubicBezTo>
                      <a:cubicBezTo>
                        <a:pt x="144793" y="875948"/>
                        <a:pt x="119432" y="878138"/>
                        <a:pt x="95216" y="874308"/>
                      </a:cubicBezTo>
                      <a:cubicBezTo>
                        <a:pt x="95381" y="873213"/>
                        <a:pt x="93962" y="873213"/>
                        <a:pt x="93962" y="874308"/>
                      </a:cubicBezTo>
                      <a:cubicBezTo>
                        <a:pt x="91943" y="873763"/>
                        <a:pt x="90199" y="873763"/>
                        <a:pt x="88508" y="873763"/>
                      </a:cubicBezTo>
                      <a:cubicBezTo>
                        <a:pt x="40567" y="705284"/>
                        <a:pt x="53547" y="541185"/>
                        <a:pt x="67019" y="364505"/>
                      </a:cubicBezTo>
                      <a:cubicBezTo>
                        <a:pt x="95054" y="107417"/>
                        <a:pt x="44604" y="158837"/>
                        <a:pt x="262001" y="94837"/>
                      </a:cubicBezTo>
                      <a:cubicBezTo>
                        <a:pt x="355048" y="252371"/>
                        <a:pt x="296853" y="278081"/>
                        <a:pt x="403697" y="148992"/>
                      </a:cubicBezTo>
                      <a:cubicBezTo>
                        <a:pt x="428895" y="374350"/>
                        <a:pt x="476890" y="611749"/>
                        <a:pt x="485071" y="839298"/>
                      </a:cubicBezTo>
                      <a:cubicBezTo>
                        <a:pt x="454693" y="856803"/>
                        <a:pt x="429167" y="881418"/>
                        <a:pt x="399825" y="900563"/>
                      </a:cubicBezTo>
                      <a:close/>
                      <a:moveTo>
                        <a:pt x="501979" y="1844684"/>
                      </a:moveTo>
                      <a:cubicBezTo>
                        <a:pt x="484853" y="1849604"/>
                        <a:pt x="480653" y="1871484"/>
                        <a:pt x="465002" y="1878049"/>
                      </a:cubicBezTo>
                      <a:cubicBezTo>
                        <a:pt x="445420" y="1884614"/>
                        <a:pt x="426387" y="1864919"/>
                        <a:pt x="421694" y="1847419"/>
                      </a:cubicBezTo>
                      <a:cubicBezTo>
                        <a:pt x="426168" y="1847964"/>
                        <a:pt x="419788" y="1798189"/>
                        <a:pt x="420496" y="1795999"/>
                      </a:cubicBezTo>
                      <a:cubicBezTo>
                        <a:pt x="447820" y="1797639"/>
                        <a:pt x="474001" y="1795999"/>
                        <a:pt x="502032" y="1791624"/>
                      </a:cubicBezTo>
                      <a:cubicBezTo>
                        <a:pt x="501215" y="1809129"/>
                        <a:pt x="497399" y="1828274"/>
                        <a:pt x="501979" y="1844684"/>
                      </a:cubicBezTo>
                      <a:close/>
                      <a:moveTo>
                        <a:pt x="716977" y="2010968"/>
                      </a:moveTo>
                      <a:cubicBezTo>
                        <a:pt x="717305" y="2010968"/>
                        <a:pt x="717741" y="2010968"/>
                        <a:pt x="718122" y="2010968"/>
                      </a:cubicBezTo>
                      <a:cubicBezTo>
                        <a:pt x="724886" y="2038868"/>
                        <a:pt x="701816" y="2045978"/>
                        <a:pt x="678034" y="2049258"/>
                      </a:cubicBezTo>
                      <a:cubicBezTo>
                        <a:pt x="626658" y="2058013"/>
                        <a:pt x="573372" y="2052543"/>
                        <a:pt x="522978" y="2039413"/>
                      </a:cubicBezTo>
                      <a:cubicBezTo>
                        <a:pt x="488453" y="2026833"/>
                        <a:pt x="404680" y="2020268"/>
                        <a:pt x="408169" y="1975413"/>
                      </a:cubicBezTo>
                      <a:cubicBezTo>
                        <a:pt x="424858" y="1994013"/>
                        <a:pt x="461620" y="1995653"/>
                        <a:pt x="484363" y="2004953"/>
                      </a:cubicBezTo>
                      <a:cubicBezTo>
                        <a:pt x="539939" y="2020268"/>
                        <a:pt x="627912" y="2051993"/>
                        <a:pt x="682671" y="2034488"/>
                      </a:cubicBezTo>
                      <a:cubicBezTo>
                        <a:pt x="696689" y="2032303"/>
                        <a:pt x="712231" y="2025193"/>
                        <a:pt x="716977" y="2010968"/>
                      </a:cubicBezTo>
                      <a:close/>
                      <a:moveTo>
                        <a:pt x="548557" y="1862734"/>
                      </a:moveTo>
                      <a:cubicBezTo>
                        <a:pt x="587989" y="1897738"/>
                        <a:pt x="622623" y="1938218"/>
                        <a:pt x="668546" y="1965023"/>
                      </a:cubicBezTo>
                      <a:cubicBezTo>
                        <a:pt x="680708" y="1972678"/>
                        <a:pt x="696471" y="1979243"/>
                        <a:pt x="704378" y="1992373"/>
                      </a:cubicBezTo>
                      <a:cubicBezTo>
                        <a:pt x="714796" y="2009873"/>
                        <a:pt x="695435" y="2023003"/>
                        <a:pt x="679017" y="2023003"/>
                      </a:cubicBezTo>
                      <a:cubicBezTo>
                        <a:pt x="672309" y="2023548"/>
                        <a:pt x="666527" y="2024643"/>
                        <a:pt x="664783" y="2027928"/>
                      </a:cubicBezTo>
                      <a:cubicBezTo>
                        <a:pt x="584117" y="2030113"/>
                        <a:pt x="497998" y="1998933"/>
                        <a:pt x="420986" y="1974318"/>
                      </a:cubicBezTo>
                      <a:cubicBezTo>
                        <a:pt x="396006" y="1954628"/>
                        <a:pt x="395244" y="1897194"/>
                        <a:pt x="400097" y="1868749"/>
                      </a:cubicBezTo>
                      <a:cubicBezTo>
                        <a:pt x="401460" y="1858359"/>
                        <a:pt x="404025" y="1839759"/>
                        <a:pt x="411660" y="1839759"/>
                      </a:cubicBezTo>
                      <a:lnTo>
                        <a:pt x="411660" y="1839759"/>
                      </a:lnTo>
                      <a:cubicBezTo>
                        <a:pt x="412259" y="1839759"/>
                        <a:pt x="412861" y="1839759"/>
                        <a:pt x="413460" y="1839759"/>
                      </a:cubicBezTo>
                      <a:cubicBezTo>
                        <a:pt x="413460" y="1843039"/>
                        <a:pt x="415697" y="1849059"/>
                        <a:pt x="416022" y="1849604"/>
                      </a:cubicBezTo>
                      <a:cubicBezTo>
                        <a:pt x="422786" y="1868204"/>
                        <a:pt x="438222" y="1887894"/>
                        <a:pt x="459601" y="1888989"/>
                      </a:cubicBezTo>
                      <a:cubicBezTo>
                        <a:pt x="482562" y="1890084"/>
                        <a:pt x="488016" y="1862184"/>
                        <a:pt x="506450" y="1854529"/>
                      </a:cubicBezTo>
                      <a:cubicBezTo>
                        <a:pt x="520687" y="1849604"/>
                        <a:pt x="536504" y="1854529"/>
                        <a:pt x="548557" y="1862734"/>
                      </a:cubicBezTo>
                      <a:close/>
                      <a:moveTo>
                        <a:pt x="702852" y="952528"/>
                      </a:moveTo>
                      <a:cubicBezTo>
                        <a:pt x="692162" y="977693"/>
                        <a:pt x="682125" y="1000663"/>
                        <a:pt x="654746" y="991368"/>
                      </a:cubicBezTo>
                      <a:cubicBezTo>
                        <a:pt x="660636" y="955813"/>
                        <a:pt x="664836" y="920803"/>
                        <a:pt x="668927" y="881968"/>
                      </a:cubicBezTo>
                      <a:cubicBezTo>
                        <a:pt x="687526" y="878138"/>
                        <a:pt x="705470" y="871028"/>
                        <a:pt x="722103" y="862273"/>
                      </a:cubicBezTo>
                      <a:cubicBezTo>
                        <a:pt x="729848" y="883608"/>
                        <a:pt x="709342" y="928463"/>
                        <a:pt x="702852" y="952528"/>
                      </a:cubicBezTo>
                      <a:close/>
                      <a:moveTo>
                        <a:pt x="723850" y="849693"/>
                      </a:moveTo>
                      <a:cubicBezTo>
                        <a:pt x="706942" y="859538"/>
                        <a:pt x="688942" y="867198"/>
                        <a:pt x="669909" y="871573"/>
                      </a:cubicBezTo>
                      <a:cubicBezTo>
                        <a:pt x="670998" y="858993"/>
                        <a:pt x="671382" y="848598"/>
                        <a:pt x="670399" y="837113"/>
                      </a:cubicBezTo>
                      <a:cubicBezTo>
                        <a:pt x="673291" y="831644"/>
                        <a:pt x="675800" y="826718"/>
                        <a:pt x="677925" y="821248"/>
                      </a:cubicBezTo>
                      <a:cubicBezTo>
                        <a:pt x="704980" y="768739"/>
                        <a:pt x="679289" y="703644"/>
                        <a:pt x="664181" y="650039"/>
                      </a:cubicBezTo>
                      <a:cubicBezTo>
                        <a:pt x="627803" y="537905"/>
                        <a:pt x="615750" y="407720"/>
                        <a:pt x="605824" y="283551"/>
                      </a:cubicBezTo>
                      <a:cubicBezTo>
                        <a:pt x="605824" y="283551"/>
                        <a:pt x="605606" y="283551"/>
                        <a:pt x="605550" y="283551"/>
                      </a:cubicBezTo>
                      <a:cubicBezTo>
                        <a:pt x="594479" y="403890"/>
                        <a:pt x="614386" y="508915"/>
                        <a:pt x="644985" y="632534"/>
                      </a:cubicBezTo>
                      <a:cubicBezTo>
                        <a:pt x="661291" y="691064"/>
                        <a:pt x="688399" y="753424"/>
                        <a:pt x="666527" y="813594"/>
                      </a:cubicBezTo>
                      <a:cubicBezTo>
                        <a:pt x="657528" y="806478"/>
                        <a:pt x="650820" y="818513"/>
                        <a:pt x="654365" y="826718"/>
                      </a:cubicBezTo>
                      <a:cubicBezTo>
                        <a:pt x="626604" y="855708"/>
                        <a:pt x="596770" y="880873"/>
                        <a:pt x="570264" y="910958"/>
                      </a:cubicBezTo>
                      <a:cubicBezTo>
                        <a:pt x="547084" y="891813"/>
                        <a:pt x="527449" y="866648"/>
                        <a:pt x="501598" y="849693"/>
                      </a:cubicBezTo>
                      <a:cubicBezTo>
                        <a:pt x="489708" y="624329"/>
                        <a:pt x="458238" y="402250"/>
                        <a:pt x="413950" y="179077"/>
                      </a:cubicBezTo>
                      <a:cubicBezTo>
                        <a:pt x="417223" y="170872"/>
                        <a:pt x="410187" y="159381"/>
                        <a:pt x="412643" y="150632"/>
                      </a:cubicBezTo>
                      <a:cubicBezTo>
                        <a:pt x="431732" y="175246"/>
                        <a:pt x="449785" y="210801"/>
                        <a:pt x="471327" y="231041"/>
                      </a:cubicBezTo>
                      <a:cubicBezTo>
                        <a:pt x="490144" y="222286"/>
                        <a:pt x="477218" y="133127"/>
                        <a:pt x="479891" y="103587"/>
                      </a:cubicBezTo>
                      <a:cubicBezTo>
                        <a:pt x="520304" y="120547"/>
                        <a:pt x="575718" y="124377"/>
                        <a:pt x="595952" y="169226"/>
                      </a:cubicBezTo>
                      <a:cubicBezTo>
                        <a:pt x="619350" y="252921"/>
                        <a:pt x="621806" y="342626"/>
                        <a:pt x="636312" y="428505"/>
                      </a:cubicBezTo>
                      <a:cubicBezTo>
                        <a:pt x="647712" y="516025"/>
                        <a:pt x="691669" y="588230"/>
                        <a:pt x="712777" y="673559"/>
                      </a:cubicBezTo>
                      <a:cubicBezTo>
                        <a:pt x="727941" y="731544"/>
                        <a:pt x="734322" y="790619"/>
                        <a:pt x="723850" y="84969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1254387" y="3689497"/>
                  <a:ext cx="104460" cy="163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60" h="163441">
                      <a:moveTo>
                        <a:pt x="93051" y="16505"/>
                      </a:moveTo>
                      <a:cubicBezTo>
                        <a:pt x="97360" y="8300"/>
                        <a:pt x="82143" y="11035"/>
                        <a:pt x="77669" y="11035"/>
                      </a:cubicBezTo>
                      <a:cubicBezTo>
                        <a:pt x="53781" y="12130"/>
                        <a:pt x="30383" y="11035"/>
                        <a:pt x="6439" y="13225"/>
                      </a:cubicBezTo>
                      <a:cubicBezTo>
                        <a:pt x="1805" y="36745"/>
                        <a:pt x="12985" y="68469"/>
                        <a:pt x="9440" y="94724"/>
                      </a:cubicBezTo>
                      <a:cubicBezTo>
                        <a:pt x="2676" y="124809"/>
                        <a:pt x="25365" y="143409"/>
                        <a:pt x="48055" y="157629"/>
                      </a:cubicBezTo>
                      <a:cubicBezTo>
                        <a:pt x="56561" y="162009"/>
                        <a:pt x="63434" y="171304"/>
                        <a:pt x="72542" y="174039"/>
                      </a:cubicBezTo>
                      <a:lnTo>
                        <a:pt x="72542" y="174039"/>
                      </a:lnTo>
                      <a:cubicBezTo>
                        <a:pt x="131828" y="143954"/>
                        <a:pt x="105541" y="67374"/>
                        <a:pt x="93051" y="16505"/>
                      </a:cubicBezTo>
                      <a:close/>
                      <a:moveTo>
                        <a:pt x="70034" y="164194"/>
                      </a:moveTo>
                      <a:cubicBezTo>
                        <a:pt x="64143" y="159274"/>
                        <a:pt x="57709" y="154349"/>
                        <a:pt x="51490" y="149974"/>
                      </a:cubicBezTo>
                      <a:cubicBezTo>
                        <a:pt x="39110" y="139579"/>
                        <a:pt x="19147" y="131924"/>
                        <a:pt x="16913" y="113869"/>
                      </a:cubicBezTo>
                      <a:cubicBezTo>
                        <a:pt x="17184" y="81049"/>
                        <a:pt x="16857" y="46045"/>
                        <a:pt x="7150" y="14320"/>
                      </a:cubicBezTo>
                      <a:cubicBezTo>
                        <a:pt x="32018" y="18144"/>
                        <a:pt x="64689" y="18144"/>
                        <a:pt x="89669" y="18144"/>
                      </a:cubicBezTo>
                      <a:cubicBezTo>
                        <a:pt x="91741" y="66829"/>
                        <a:pt x="121192" y="130829"/>
                        <a:pt x="70034" y="16419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7" name="Graphic 19"/>
                <p:cNvGrpSpPr/>
                <p:nvPr/>
              </p:nvGrpSpPr>
              <p:grpSpPr>
                <a:xfrm>
                  <a:off x="1194567" y="3626469"/>
                  <a:ext cx="99264" cy="611013"/>
                  <a:chOff x="1194567" y="3626469"/>
                  <a:chExt cx="99264" cy="611013"/>
                </a:xfrm>
                <a:solidFill>
                  <a:srgbClr val="000000"/>
                </a:solidFill>
              </p:grpSpPr>
              <p:sp>
                <p:nvSpPr>
                  <p:cNvPr id="68" name="Freeform 67"/>
                  <p:cNvSpPr/>
                  <p:nvPr/>
                </p:nvSpPr>
                <p:spPr>
                  <a:xfrm>
                    <a:off x="1276462" y="4219427"/>
                    <a:ext cx="17369" cy="18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69" h="18055">
                        <a:moveTo>
                          <a:pt x="13652" y="28652"/>
                        </a:moveTo>
                        <a:cubicBezTo>
                          <a:pt x="1871" y="28652"/>
                          <a:pt x="2962" y="10597"/>
                          <a:pt x="14307" y="10597"/>
                        </a:cubicBezTo>
                        <a:cubicBezTo>
                          <a:pt x="26089" y="11147"/>
                          <a:pt x="24997" y="28652"/>
                          <a:pt x="13652" y="2865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54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68"/>
                  <p:cNvSpPr/>
                  <p:nvPr/>
                </p:nvSpPr>
                <p:spPr>
                  <a:xfrm>
                    <a:off x="1273340" y="4128490"/>
                    <a:ext cx="12012" cy="14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12" h="14908">
                        <a:moveTo>
                          <a:pt x="11648" y="25505"/>
                        </a:moveTo>
                        <a:cubicBezTo>
                          <a:pt x="1667" y="24955"/>
                          <a:pt x="4175" y="6905"/>
                          <a:pt x="14104" y="11280"/>
                        </a:cubicBezTo>
                        <a:lnTo>
                          <a:pt x="14213" y="11280"/>
                        </a:lnTo>
                        <a:cubicBezTo>
                          <a:pt x="19720" y="14015"/>
                          <a:pt x="17265" y="24410"/>
                          <a:pt x="11648" y="25505"/>
                        </a:cubicBezTo>
                        <a:lnTo>
                          <a:pt x="11648" y="255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54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69"/>
                  <p:cNvSpPr/>
                  <p:nvPr/>
                </p:nvSpPr>
                <p:spPr>
                  <a:xfrm>
                    <a:off x="1261928" y="4009403"/>
                    <a:ext cx="15044" cy="213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44" h="21310">
                        <a:moveTo>
                          <a:pt x="12043" y="31907"/>
                        </a:moveTo>
                        <a:cubicBezTo>
                          <a:pt x="10898" y="31907"/>
                          <a:pt x="9425" y="31363"/>
                          <a:pt x="8988" y="28628"/>
                        </a:cubicBezTo>
                        <a:cubicBezTo>
                          <a:pt x="536" y="20967"/>
                          <a:pt x="7843" y="4013"/>
                          <a:pt x="18315" y="13313"/>
                        </a:cubicBezTo>
                        <a:cubicBezTo>
                          <a:pt x="22133" y="16048"/>
                          <a:pt x="20823" y="31907"/>
                          <a:pt x="12043" y="3190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54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70"/>
                  <p:cNvSpPr/>
                  <p:nvPr/>
                </p:nvSpPr>
                <p:spPr>
                  <a:xfrm>
                    <a:off x="1242652" y="3910359"/>
                    <a:ext cx="14011" cy="142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11" h="14254">
                        <a:moveTo>
                          <a:pt x="12448" y="24837"/>
                        </a:moveTo>
                        <a:cubicBezTo>
                          <a:pt x="2956" y="24837"/>
                          <a:pt x="2847" y="10067"/>
                          <a:pt x="12501" y="10612"/>
                        </a:cubicBezTo>
                        <a:cubicBezTo>
                          <a:pt x="21502" y="10612"/>
                          <a:pt x="21665" y="25382"/>
                          <a:pt x="12448" y="2483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54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71"/>
                  <p:cNvSpPr/>
                  <p:nvPr/>
                </p:nvSpPr>
                <p:spPr>
                  <a:xfrm>
                    <a:off x="1227357" y="3812450"/>
                    <a:ext cx="13564" cy="147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64" h="14798">
                        <a:moveTo>
                          <a:pt x="12364" y="25381"/>
                        </a:moveTo>
                        <a:cubicBezTo>
                          <a:pt x="3362" y="25926"/>
                          <a:pt x="2601" y="10611"/>
                          <a:pt x="12145" y="10611"/>
                        </a:cubicBezTo>
                        <a:cubicBezTo>
                          <a:pt x="21197" y="10061"/>
                          <a:pt x="20926" y="25381"/>
                          <a:pt x="12364" y="2538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54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72"/>
                  <p:cNvSpPr/>
                  <p:nvPr/>
                </p:nvSpPr>
                <p:spPr>
                  <a:xfrm>
                    <a:off x="1213053" y="3714011"/>
                    <a:ext cx="15276" cy="15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76" h="15392">
                        <a:moveTo>
                          <a:pt x="11341" y="25906"/>
                        </a:moveTo>
                        <a:cubicBezTo>
                          <a:pt x="8886" y="26451"/>
                          <a:pt x="6705" y="24266"/>
                          <a:pt x="6705" y="21531"/>
                        </a:cubicBezTo>
                        <a:cubicBezTo>
                          <a:pt x="-440" y="9496"/>
                          <a:pt x="21975" y="6216"/>
                          <a:pt x="20502" y="17701"/>
                        </a:cubicBezTo>
                        <a:cubicBezTo>
                          <a:pt x="20449" y="18246"/>
                          <a:pt x="20340" y="18796"/>
                          <a:pt x="20284" y="19341"/>
                        </a:cubicBezTo>
                        <a:cubicBezTo>
                          <a:pt x="19575" y="23171"/>
                          <a:pt x="15376" y="25906"/>
                          <a:pt x="11341" y="2590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54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73"/>
                  <p:cNvSpPr/>
                  <p:nvPr/>
                </p:nvSpPr>
                <p:spPr>
                  <a:xfrm>
                    <a:off x="1194567" y="3626469"/>
                    <a:ext cx="12303" cy="125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03" h="12596">
                        <a:moveTo>
                          <a:pt x="11500" y="23194"/>
                        </a:moveTo>
                        <a:cubicBezTo>
                          <a:pt x="3812" y="23194"/>
                          <a:pt x="2720" y="10064"/>
                          <a:pt x="11338" y="10614"/>
                        </a:cubicBezTo>
                        <a:cubicBezTo>
                          <a:pt x="19409" y="10614"/>
                          <a:pt x="19900" y="23194"/>
                          <a:pt x="11500" y="2319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54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pic>
          <p:nvPicPr>
            <p:cNvPr id="26" name="Graphic 2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76715" y="3099157"/>
              <a:ext cx="330796" cy="389172"/>
            </a:xfrm>
            <a:prstGeom prst="rect">
              <a:avLst/>
            </a:prstGeom>
          </p:spPr>
        </p:pic>
        <p:pic>
          <p:nvPicPr>
            <p:cNvPr id="14" name="Graphic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58917" y="3259315"/>
              <a:ext cx="178583" cy="178583"/>
            </a:xfrm>
            <a:prstGeom prst="rect">
              <a:avLst/>
            </a:prstGeom>
          </p:spPr>
        </p:pic>
      </p:grpSp>
      <p:sp>
        <p:nvSpPr>
          <p:cNvPr id="3" name="Subtitle 2" descr="Description"/>
          <p:cNvSpPr>
            <a:spLocks noGrp="1" noEditPoints="1"/>
          </p:cNvSpPr>
          <p:nvPr>
            <p:ph type="subTitle" idx="1"/>
          </p:nvPr>
        </p:nvSpPr>
        <p:spPr>
          <a:xfrm>
            <a:off x="971550" y="5123428"/>
            <a:ext cx="5829300" cy="1980255"/>
          </a:xfrm>
        </p:spPr>
        <p:txBody>
          <a:bodyPr>
            <a:normAutofit fontScale="57500" lnSpcReduction="20000"/>
          </a:bodyPr>
          <a:lstStyle/>
          <a:p>
            <a:r>
              <a:rPr lang="en-US" sz="2240" b="1" dirty="0">
                <a:latin typeface="Arial" panose="020B0604020202020204" pitchFamily="34" charset="0"/>
                <a:cs typeface="Arial" panose="020B0604020202020204" pitchFamily="34" charset="0"/>
              </a:rPr>
              <a:t>We need you are you looking to learn what is going on or get to know your neighbors!</a:t>
            </a:r>
          </a:p>
          <a:p>
            <a:r>
              <a:rPr lang="en-US" sz="2240" b="1" dirty="0">
                <a:latin typeface="Arial" panose="020B0604020202020204" pitchFamily="34" charset="0"/>
                <a:cs typeface="Arial" panose="020B0604020202020204" pitchFamily="34" charset="0"/>
              </a:rPr>
              <a:t>We'll discuss the election of officers and updates on what it is going on in our community  Reach out to Tammy Kunz nekna2022@gmail.com </a:t>
            </a:r>
          </a:p>
          <a:p>
            <a:r>
              <a:rPr lang="en-US" sz="2665" b="1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</a:p>
          <a:p>
            <a:r>
              <a:rPr lang="en-US" sz="2665" b="1" dirty="0">
                <a:latin typeface="Arial" panose="020B0604020202020204" pitchFamily="34" charset="0"/>
                <a:cs typeface="Arial" panose="020B0604020202020204" pitchFamily="34" charset="0"/>
              </a:rPr>
              <a:t>gnekna.com   503-991-1671 with any questions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03" name="Group 102" descr="Old woman on bike"/>
          <p:cNvGrpSpPr/>
          <p:nvPr/>
        </p:nvGrpSpPr>
        <p:grpSpPr>
          <a:xfrm>
            <a:off x="1177626" y="3489061"/>
            <a:ext cx="1882753" cy="1333018"/>
            <a:chOff x="980811" y="7145519"/>
            <a:chExt cx="2648900" cy="2564604"/>
          </a:xfrm>
        </p:grpSpPr>
        <p:grpSp>
          <p:nvGrpSpPr>
            <p:cNvPr id="31" name="Graphic 9"/>
            <p:cNvGrpSpPr/>
            <p:nvPr/>
          </p:nvGrpSpPr>
          <p:grpSpPr>
            <a:xfrm>
              <a:off x="980811" y="7498594"/>
              <a:ext cx="2648900" cy="2211529"/>
              <a:chOff x="980811" y="7498594"/>
              <a:chExt cx="2648900" cy="2211529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1696035" y="7498594"/>
                <a:ext cx="997358" cy="1621246"/>
              </a:xfrm>
              <a:custGeom>
                <a:avLst/>
                <a:gdLst/>
                <a:ahLst/>
                <a:cxnLst/>
                <a:rect l="l" t="t" r="r" b="b"/>
                <a:pathLst>
                  <a:path w="997358" h="1621246">
                    <a:moveTo>
                      <a:pt x="498837" y="1608791"/>
                    </a:moveTo>
                    <a:cubicBezTo>
                      <a:pt x="542566" y="1615295"/>
                      <a:pt x="593037" y="1619234"/>
                      <a:pt x="674614" y="1620946"/>
                    </a:cubicBezTo>
                    <a:cubicBezTo>
                      <a:pt x="653143" y="1620492"/>
                      <a:pt x="716472" y="1624753"/>
                      <a:pt x="735169" y="1612194"/>
                    </a:cubicBezTo>
                    <a:cubicBezTo>
                      <a:pt x="752788" y="1595799"/>
                      <a:pt x="733456" y="1578694"/>
                      <a:pt x="717660" y="1568065"/>
                    </a:cubicBezTo>
                    <a:cubicBezTo>
                      <a:pt x="698689" y="1555303"/>
                      <a:pt x="588681" y="1489124"/>
                      <a:pt x="582329" y="1483824"/>
                    </a:cubicBezTo>
                    <a:cubicBezTo>
                      <a:pt x="582329" y="1483824"/>
                      <a:pt x="601195" y="1479557"/>
                      <a:pt x="606771" y="1466319"/>
                    </a:cubicBezTo>
                    <a:cubicBezTo>
                      <a:pt x="634446" y="1416518"/>
                      <a:pt x="658642" y="1367056"/>
                      <a:pt x="687751" y="1319355"/>
                    </a:cubicBezTo>
                    <a:cubicBezTo>
                      <a:pt x="712959" y="1274625"/>
                      <a:pt x="732909" y="1233708"/>
                      <a:pt x="758155" y="1188431"/>
                    </a:cubicBezTo>
                    <a:cubicBezTo>
                      <a:pt x="768951" y="1172365"/>
                      <a:pt x="725506" y="1140818"/>
                      <a:pt x="715476" y="1104917"/>
                    </a:cubicBezTo>
                    <a:cubicBezTo>
                      <a:pt x="708194" y="1078851"/>
                      <a:pt x="734403" y="1043891"/>
                      <a:pt x="734808" y="1042923"/>
                    </a:cubicBezTo>
                    <a:cubicBezTo>
                      <a:pt x="748651" y="1009997"/>
                      <a:pt x="762363" y="978286"/>
                      <a:pt x="774204" y="948468"/>
                    </a:cubicBezTo>
                    <a:cubicBezTo>
                      <a:pt x="780737" y="933201"/>
                      <a:pt x="787768" y="917567"/>
                      <a:pt x="783686" y="900696"/>
                    </a:cubicBezTo>
                    <a:cubicBezTo>
                      <a:pt x="745045" y="836366"/>
                      <a:pt x="628488" y="840223"/>
                      <a:pt x="571385" y="791292"/>
                    </a:cubicBezTo>
                    <a:cubicBezTo>
                      <a:pt x="553510" y="775975"/>
                      <a:pt x="535732" y="762092"/>
                      <a:pt x="527251" y="735862"/>
                    </a:cubicBezTo>
                    <a:lnTo>
                      <a:pt x="527251" y="725288"/>
                    </a:lnTo>
                    <a:cubicBezTo>
                      <a:pt x="547266" y="726568"/>
                      <a:pt x="569344" y="735938"/>
                      <a:pt x="586345" y="728570"/>
                    </a:cubicBezTo>
                    <a:cubicBezTo>
                      <a:pt x="586766" y="704906"/>
                      <a:pt x="585989" y="672363"/>
                      <a:pt x="583429" y="642140"/>
                    </a:cubicBezTo>
                    <a:cubicBezTo>
                      <a:pt x="593973" y="647824"/>
                      <a:pt x="607236" y="641396"/>
                      <a:pt x="616986" y="635942"/>
                    </a:cubicBezTo>
                    <a:cubicBezTo>
                      <a:pt x="635836" y="648130"/>
                      <a:pt x="648202" y="641019"/>
                      <a:pt x="669881" y="634482"/>
                    </a:cubicBezTo>
                    <a:cubicBezTo>
                      <a:pt x="697852" y="621621"/>
                      <a:pt x="716527" y="621063"/>
                      <a:pt x="725692" y="603482"/>
                    </a:cubicBezTo>
                    <a:cubicBezTo>
                      <a:pt x="727213" y="603887"/>
                      <a:pt x="735169" y="609286"/>
                      <a:pt x="736712" y="609685"/>
                    </a:cubicBezTo>
                    <a:cubicBezTo>
                      <a:pt x="754210" y="623082"/>
                      <a:pt x="806158" y="639126"/>
                      <a:pt x="854823" y="652348"/>
                    </a:cubicBezTo>
                    <a:cubicBezTo>
                      <a:pt x="895839" y="663496"/>
                      <a:pt x="933878" y="670837"/>
                      <a:pt x="951124" y="662561"/>
                    </a:cubicBezTo>
                    <a:cubicBezTo>
                      <a:pt x="966243" y="668829"/>
                      <a:pt x="978691" y="666155"/>
                      <a:pt x="993311" y="664437"/>
                    </a:cubicBezTo>
                    <a:cubicBezTo>
                      <a:pt x="997174" y="663983"/>
                      <a:pt x="999396" y="659798"/>
                      <a:pt x="997562" y="656363"/>
                    </a:cubicBezTo>
                    <a:cubicBezTo>
                      <a:pt x="997562" y="656363"/>
                      <a:pt x="965712" y="645056"/>
                      <a:pt x="910995" y="598012"/>
                    </a:cubicBezTo>
                    <a:cubicBezTo>
                      <a:pt x="868404" y="561394"/>
                      <a:pt x="806870" y="570732"/>
                      <a:pt x="808856" y="576131"/>
                    </a:cubicBezTo>
                    <a:cubicBezTo>
                      <a:pt x="803745" y="562269"/>
                      <a:pt x="796873" y="520400"/>
                      <a:pt x="783686" y="532369"/>
                    </a:cubicBezTo>
                    <a:cubicBezTo>
                      <a:pt x="689294" y="492261"/>
                      <a:pt x="652273" y="448007"/>
                      <a:pt x="643973" y="394885"/>
                    </a:cubicBezTo>
                    <a:cubicBezTo>
                      <a:pt x="633473" y="327656"/>
                      <a:pt x="660043" y="242403"/>
                      <a:pt x="642151" y="147631"/>
                    </a:cubicBezTo>
                    <a:cubicBezTo>
                      <a:pt x="622562" y="116445"/>
                      <a:pt x="563452" y="99586"/>
                      <a:pt x="529801" y="79072"/>
                    </a:cubicBezTo>
                    <a:lnTo>
                      <a:pt x="525681" y="78066"/>
                    </a:lnTo>
                    <a:cubicBezTo>
                      <a:pt x="515689" y="61119"/>
                      <a:pt x="514830" y="41814"/>
                      <a:pt x="506973" y="19720"/>
                    </a:cubicBezTo>
                    <a:cubicBezTo>
                      <a:pt x="497135" y="-5580"/>
                      <a:pt x="416696" y="-7057"/>
                      <a:pt x="406190" y="18632"/>
                    </a:cubicBezTo>
                    <a:cubicBezTo>
                      <a:pt x="387631" y="77732"/>
                      <a:pt x="379286" y="67087"/>
                      <a:pt x="326736" y="64035"/>
                    </a:cubicBezTo>
                    <a:cubicBezTo>
                      <a:pt x="284030" y="62169"/>
                      <a:pt x="249772" y="74072"/>
                      <a:pt x="227037" y="97299"/>
                    </a:cubicBezTo>
                    <a:cubicBezTo>
                      <a:pt x="203098" y="121757"/>
                      <a:pt x="191230" y="156038"/>
                      <a:pt x="185086" y="191754"/>
                    </a:cubicBezTo>
                    <a:cubicBezTo>
                      <a:pt x="179209" y="225943"/>
                      <a:pt x="178394" y="261341"/>
                      <a:pt x="185447" y="294961"/>
                    </a:cubicBezTo>
                    <a:cubicBezTo>
                      <a:pt x="163549" y="385493"/>
                      <a:pt x="147484" y="482289"/>
                      <a:pt x="98267" y="562636"/>
                    </a:cubicBezTo>
                    <a:cubicBezTo>
                      <a:pt x="73300" y="609220"/>
                      <a:pt x="48365" y="662424"/>
                      <a:pt x="37094" y="714435"/>
                    </a:cubicBezTo>
                    <a:cubicBezTo>
                      <a:pt x="31972" y="743154"/>
                      <a:pt x="1271" y="784798"/>
                      <a:pt x="26954" y="810782"/>
                    </a:cubicBezTo>
                    <a:cubicBezTo>
                      <a:pt x="22709" y="844544"/>
                      <a:pt x="37099" y="878892"/>
                      <a:pt x="60748" y="902737"/>
                    </a:cubicBezTo>
                    <a:cubicBezTo>
                      <a:pt x="30763" y="904515"/>
                      <a:pt x="-7101" y="936619"/>
                      <a:pt x="2327" y="969988"/>
                    </a:cubicBezTo>
                    <a:cubicBezTo>
                      <a:pt x="11809" y="1003537"/>
                      <a:pt x="306316" y="1021654"/>
                      <a:pt x="314939" y="1019948"/>
                    </a:cubicBezTo>
                    <a:cubicBezTo>
                      <a:pt x="314939" y="1019948"/>
                      <a:pt x="326610" y="1017032"/>
                      <a:pt x="340476" y="1022136"/>
                    </a:cubicBezTo>
                    <a:cubicBezTo>
                      <a:pt x="402907" y="1045132"/>
                      <a:pt x="453953" y="1102012"/>
                      <a:pt x="516663" y="1124249"/>
                    </a:cubicBezTo>
                    <a:cubicBezTo>
                      <a:pt x="515848" y="1127536"/>
                      <a:pt x="506486" y="1177928"/>
                      <a:pt x="484561" y="1229277"/>
                    </a:cubicBezTo>
                    <a:cubicBezTo>
                      <a:pt x="451983" y="1305581"/>
                      <a:pt x="398853" y="1405512"/>
                      <a:pt x="390273" y="1458967"/>
                    </a:cubicBezTo>
                    <a:lnTo>
                      <a:pt x="380238" y="1496586"/>
                    </a:lnTo>
                    <a:cubicBezTo>
                      <a:pt x="380238" y="1496586"/>
                      <a:pt x="366740" y="1581921"/>
                      <a:pt x="376589" y="1584109"/>
                    </a:cubicBezTo>
                    <a:cubicBezTo>
                      <a:pt x="387434" y="1586516"/>
                      <a:pt x="397572" y="1588792"/>
                      <a:pt x="407274" y="1590953"/>
                    </a:cubicBezTo>
                    <a:lnTo>
                      <a:pt x="498837" y="1608791"/>
                    </a:lnTo>
                    <a:close/>
                  </a:path>
                </a:pathLst>
              </a:custGeom>
              <a:solidFill>
                <a:srgbClr val="FFFFFF"/>
              </a:solidFill>
              <a:ln w="54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2067724" y="8967311"/>
                <a:ext cx="370518" cy="150641"/>
              </a:xfrm>
              <a:custGeom>
                <a:avLst/>
                <a:gdLst/>
                <a:ahLst/>
                <a:cxnLst/>
                <a:rect l="l" t="t" r="r" b="b"/>
                <a:pathLst>
                  <a:path w="370518" h="150641">
                    <a:moveTo>
                      <a:pt x="353265" y="102816"/>
                    </a:moveTo>
                    <a:cubicBezTo>
                      <a:pt x="352230" y="102373"/>
                      <a:pt x="341561" y="96908"/>
                      <a:pt x="341774" y="95431"/>
                    </a:cubicBezTo>
                    <a:cubicBezTo>
                      <a:pt x="316982" y="80415"/>
                      <a:pt x="295900" y="66258"/>
                      <a:pt x="273652" y="52763"/>
                    </a:cubicBezTo>
                    <a:cubicBezTo>
                      <a:pt x="271808" y="51642"/>
                      <a:pt x="218350" y="19345"/>
                      <a:pt x="214832" y="17207"/>
                    </a:cubicBezTo>
                    <a:cubicBezTo>
                      <a:pt x="199691" y="8000"/>
                      <a:pt x="181788" y="-1480"/>
                      <a:pt x="163671" y="249"/>
                    </a:cubicBezTo>
                    <a:cubicBezTo>
                      <a:pt x="161286" y="2196"/>
                      <a:pt x="157674" y="1956"/>
                      <a:pt x="154917" y="1069"/>
                    </a:cubicBezTo>
                    <a:cubicBezTo>
                      <a:pt x="137221" y="4373"/>
                      <a:pt x="113217" y="19378"/>
                      <a:pt x="98832" y="33070"/>
                    </a:cubicBezTo>
                    <a:cubicBezTo>
                      <a:pt x="87703" y="42999"/>
                      <a:pt x="78702" y="52413"/>
                      <a:pt x="62993" y="53310"/>
                    </a:cubicBezTo>
                    <a:cubicBezTo>
                      <a:pt x="45615" y="53819"/>
                      <a:pt x="21485" y="36112"/>
                      <a:pt x="18399" y="19668"/>
                    </a:cubicBezTo>
                    <a:cubicBezTo>
                      <a:pt x="17222" y="19734"/>
                      <a:pt x="12675" y="21101"/>
                      <a:pt x="11559" y="20762"/>
                    </a:cubicBezTo>
                    <a:cubicBezTo>
                      <a:pt x="4955" y="41073"/>
                      <a:pt x="5540" y="83943"/>
                      <a:pt x="5540" y="83943"/>
                    </a:cubicBezTo>
                    <a:cubicBezTo>
                      <a:pt x="6656" y="84348"/>
                      <a:pt x="2285" y="93008"/>
                      <a:pt x="889" y="95431"/>
                    </a:cubicBezTo>
                    <a:cubicBezTo>
                      <a:pt x="336" y="104955"/>
                      <a:pt x="6930" y="118275"/>
                      <a:pt x="18125" y="119226"/>
                    </a:cubicBezTo>
                    <a:cubicBezTo>
                      <a:pt x="35552" y="123521"/>
                      <a:pt x="53778" y="127295"/>
                      <a:pt x="71200" y="130714"/>
                    </a:cubicBezTo>
                    <a:cubicBezTo>
                      <a:pt x="139257" y="144346"/>
                      <a:pt x="211483" y="150877"/>
                      <a:pt x="279944" y="150680"/>
                    </a:cubicBezTo>
                    <a:cubicBezTo>
                      <a:pt x="309108" y="149209"/>
                      <a:pt x="336976" y="153098"/>
                      <a:pt x="362293" y="144663"/>
                    </a:cubicBezTo>
                    <a:cubicBezTo>
                      <a:pt x="380924" y="134877"/>
                      <a:pt x="367338" y="108828"/>
                      <a:pt x="353265" y="1028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4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4" name="Graphic 9"/>
              <p:cNvGrpSpPr/>
              <p:nvPr/>
            </p:nvGrpSpPr>
            <p:grpSpPr>
              <a:xfrm>
                <a:off x="998865" y="7999720"/>
                <a:ext cx="2608929" cy="1686919"/>
                <a:chOff x="998865" y="7999720"/>
                <a:chExt cx="2608929" cy="1686919"/>
              </a:xfrm>
              <a:solidFill>
                <a:srgbClr val="FFFFFF"/>
              </a:solidFill>
            </p:grpSpPr>
            <p:sp>
              <p:nvSpPr>
                <p:cNvPr id="35" name="Freeform 34"/>
                <p:cNvSpPr/>
                <p:nvPr/>
              </p:nvSpPr>
              <p:spPr>
                <a:xfrm>
                  <a:off x="2623198" y="8672964"/>
                  <a:ext cx="984596" cy="10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596" h="1013675">
                      <a:moveTo>
                        <a:pt x="605955" y="11512"/>
                      </a:moveTo>
                      <a:lnTo>
                        <a:pt x="580785" y="7683"/>
                      </a:lnTo>
                      <a:cubicBezTo>
                        <a:pt x="482202" y="-12585"/>
                        <a:pt x="375264" y="9214"/>
                        <a:pt x="284768" y="52539"/>
                      </a:cubicBezTo>
                      <a:cubicBezTo>
                        <a:pt x="287072" y="60498"/>
                        <a:pt x="291608" y="78364"/>
                        <a:pt x="294070" y="86454"/>
                      </a:cubicBezTo>
                      <a:cubicBezTo>
                        <a:pt x="352890" y="56089"/>
                        <a:pt x="421609" y="39306"/>
                        <a:pt x="487767" y="39410"/>
                      </a:cubicBezTo>
                      <a:cubicBezTo>
                        <a:pt x="496845" y="39410"/>
                        <a:pt x="525522" y="39410"/>
                        <a:pt x="525522" y="39410"/>
                      </a:cubicBezTo>
                      <a:cubicBezTo>
                        <a:pt x="811930" y="68391"/>
                        <a:pt x="1007192" y="352297"/>
                        <a:pt x="930425" y="629102"/>
                      </a:cubicBezTo>
                      <a:cubicBezTo>
                        <a:pt x="880671" y="809165"/>
                        <a:pt x="745067" y="929565"/>
                        <a:pt x="585710" y="965521"/>
                      </a:cubicBezTo>
                      <a:cubicBezTo>
                        <a:pt x="471587" y="991270"/>
                        <a:pt x="347780" y="973634"/>
                        <a:pt x="234976" y="894955"/>
                      </a:cubicBezTo>
                      <a:cubicBezTo>
                        <a:pt x="106611" y="806709"/>
                        <a:pt x="43315" y="656754"/>
                        <a:pt x="41279" y="507115"/>
                      </a:cubicBezTo>
                      <a:cubicBezTo>
                        <a:pt x="39244" y="357477"/>
                        <a:pt x="104367" y="211454"/>
                        <a:pt x="234429" y="122558"/>
                      </a:cubicBezTo>
                      <a:cubicBezTo>
                        <a:pt x="231890" y="114391"/>
                        <a:pt x="225308" y="93073"/>
                        <a:pt x="222938" y="84813"/>
                      </a:cubicBezTo>
                      <a:cubicBezTo>
                        <a:pt x="135704" y="143306"/>
                        <a:pt x="63374" y="231104"/>
                        <a:pt x="28147" y="332068"/>
                      </a:cubicBezTo>
                      <a:cubicBezTo>
                        <a:pt x="-10745" y="443540"/>
                        <a:pt x="-6319" y="570466"/>
                        <a:pt x="30336" y="678334"/>
                      </a:cubicBezTo>
                      <a:cubicBezTo>
                        <a:pt x="92117" y="867369"/>
                        <a:pt x="286596" y="1017160"/>
                        <a:pt x="487767" y="1013659"/>
                      </a:cubicBezTo>
                      <a:cubicBezTo>
                        <a:pt x="744175" y="1014611"/>
                        <a:pt x="959468" y="809860"/>
                        <a:pt x="982953" y="556894"/>
                      </a:cubicBezTo>
                      <a:cubicBezTo>
                        <a:pt x="1008407" y="320854"/>
                        <a:pt x="836526" y="65941"/>
                        <a:pt x="605955" y="115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998865" y="8653838"/>
                  <a:ext cx="947786" cy="972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786" h="972639">
                      <a:moveTo>
                        <a:pt x="477714" y="972612"/>
                      </a:moveTo>
                      <a:cubicBezTo>
                        <a:pt x="299502" y="975971"/>
                        <a:pt x="122285" y="859805"/>
                        <a:pt x="47641" y="699467"/>
                      </a:cubicBezTo>
                      <a:cubicBezTo>
                        <a:pt x="34941" y="672181"/>
                        <a:pt x="22570" y="640755"/>
                        <a:pt x="15538" y="611576"/>
                      </a:cubicBezTo>
                      <a:cubicBezTo>
                        <a:pt x="-49826" y="360865"/>
                        <a:pt x="109301" y="68163"/>
                        <a:pt x="369008" y="13499"/>
                      </a:cubicBezTo>
                      <a:cubicBezTo>
                        <a:pt x="369068" y="13762"/>
                        <a:pt x="381773" y="11677"/>
                        <a:pt x="381773" y="11677"/>
                      </a:cubicBezTo>
                      <a:cubicBezTo>
                        <a:pt x="526236" y="-23212"/>
                        <a:pt x="687268" y="22279"/>
                        <a:pt x="796892" y="122543"/>
                      </a:cubicBezTo>
                      <a:cubicBezTo>
                        <a:pt x="796137" y="124742"/>
                        <a:pt x="777971" y="141153"/>
                        <a:pt x="774278" y="144790"/>
                      </a:cubicBezTo>
                      <a:cubicBezTo>
                        <a:pt x="674754" y="48098"/>
                        <a:pt x="524507" y="6716"/>
                        <a:pt x="387978" y="38668"/>
                      </a:cubicBezTo>
                      <a:cubicBezTo>
                        <a:pt x="385998" y="39133"/>
                        <a:pt x="367897" y="44718"/>
                        <a:pt x="360987" y="46692"/>
                      </a:cubicBezTo>
                      <a:cubicBezTo>
                        <a:pt x="202604" y="91877"/>
                        <a:pt x="106620" y="217364"/>
                        <a:pt x="69527" y="364333"/>
                      </a:cubicBezTo>
                      <a:cubicBezTo>
                        <a:pt x="28917" y="525245"/>
                        <a:pt x="61309" y="707634"/>
                        <a:pt x="197564" y="826021"/>
                      </a:cubicBezTo>
                      <a:cubicBezTo>
                        <a:pt x="338339" y="957148"/>
                        <a:pt x="525700" y="964571"/>
                        <a:pt x="674694" y="887654"/>
                      </a:cubicBezTo>
                      <a:cubicBezTo>
                        <a:pt x="794775" y="825665"/>
                        <a:pt x="887438" y="711682"/>
                        <a:pt x="910342" y="561994"/>
                      </a:cubicBezTo>
                      <a:cubicBezTo>
                        <a:pt x="920963" y="563641"/>
                        <a:pt x="939128" y="566682"/>
                        <a:pt x="948643" y="568192"/>
                      </a:cubicBezTo>
                      <a:cubicBezTo>
                        <a:pt x="924738" y="720631"/>
                        <a:pt x="828420" y="857338"/>
                        <a:pt x="695486" y="924124"/>
                      </a:cubicBezTo>
                      <a:cubicBezTo>
                        <a:pt x="630264" y="956874"/>
                        <a:pt x="553387" y="973236"/>
                        <a:pt x="477714" y="9726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1801286" y="8807512"/>
                  <a:ext cx="153932" cy="380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32" h="380181">
                      <a:moveTo>
                        <a:pt x="26574" y="43"/>
                      </a:moveTo>
                      <a:cubicBezTo>
                        <a:pt x="20741" y="5278"/>
                        <a:pt x="6778" y="17094"/>
                        <a:pt x="857" y="22471"/>
                      </a:cubicBezTo>
                      <a:cubicBezTo>
                        <a:pt x="75080" y="107883"/>
                        <a:pt x="113984" y="220198"/>
                        <a:pt x="112479" y="333181"/>
                      </a:cubicBezTo>
                      <a:cubicBezTo>
                        <a:pt x="112118" y="344712"/>
                        <a:pt x="112244" y="364864"/>
                        <a:pt x="111385" y="374207"/>
                      </a:cubicBezTo>
                      <a:cubicBezTo>
                        <a:pt x="121540" y="375805"/>
                        <a:pt x="154611" y="380225"/>
                        <a:pt x="154611" y="380225"/>
                      </a:cubicBezTo>
                      <a:cubicBezTo>
                        <a:pt x="155224" y="373518"/>
                        <a:pt x="154064" y="342480"/>
                        <a:pt x="154064" y="342480"/>
                      </a:cubicBezTo>
                      <a:cubicBezTo>
                        <a:pt x="157626" y="219072"/>
                        <a:pt x="110110" y="91123"/>
                        <a:pt x="26574" y="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2190862" y="9118149"/>
                  <a:ext cx="173459" cy="46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59" h="46865">
                      <a:moveTo>
                        <a:pt x="174316" y="10236"/>
                      </a:moveTo>
                      <a:cubicBezTo>
                        <a:pt x="161933" y="8967"/>
                        <a:pt x="74830" y="5417"/>
                        <a:pt x="40457" y="3781"/>
                      </a:cubicBezTo>
                      <a:cubicBezTo>
                        <a:pt x="36994" y="1839"/>
                        <a:pt x="32748" y="466"/>
                        <a:pt x="27402" y="116"/>
                      </a:cubicBezTo>
                      <a:cubicBezTo>
                        <a:pt x="-6249" y="-2072"/>
                        <a:pt x="-7617" y="45793"/>
                        <a:pt x="21656" y="46340"/>
                      </a:cubicBezTo>
                      <a:lnTo>
                        <a:pt x="30411" y="46887"/>
                      </a:lnTo>
                      <a:cubicBezTo>
                        <a:pt x="36140" y="47166"/>
                        <a:pt x="40993" y="44721"/>
                        <a:pt x="44616" y="40869"/>
                      </a:cubicBezTo>
                      <a:cubicBezTo>
                        <a:pt x="81664" y="42045"/>
                        <a:pt x="165818" y="44704"/>
                        <a:pt x="171854" y="44425"/>
                      </a:cubicBezTo>
                      <a:cubicBezTo>
                        <a:pt x="171575" y="37954"/>
                        <a:pt x="174382" y="16784"/>
                        <a:pt x="174316" y="102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1767362" y="8499265"/>
                  <a:ext cx="102319" cy="54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19" h="54433">
                      <a:moveTo>
                        <a:pt x="52564" y="53652"/>
                      </a:moveTo>
                      <a:cubicBezTo>
                        <a:pt x="33019" y="52290"/>
                        <a:pt x="34141" y="25212"/>
                        <a:pt x="10706" y="34506"/>
                      </a:cubicBezTo>
                      <a:cubicBezTo>
                        <a:pt x="5546" y="26454"/>
                        <a:pt x="3254" y="8954"/>
                        <a:pt x="857" y="43"/>
                      </a:cubicBezTo>
                      <a:cubicBezTo>
                        <a:pt x="31197" y="7297"/>
                        <a:pt x="71950" y="13090"/>
                        <a:pt x="103177" y="14813"/>
                      </a:cubicBezTo>
                      <a:cubicBezTo>
                        <a:pt x="101021" y="15743"/>
                        <a:pt x="90647" y="23691"/>
                        <a:pt x="88677" y="24659"/>
                      </a:cubicBezTo>
                      <a:cubicBezTo>
                        <a:pt x="78642" y="28729"/>
                        <a:pt x="72590" y="37454"/>
                        <a:pt x="68979" y="47361"/>
                      </a:cubicBezTo>
                      <a:cubicBezTo>
                        <a:pt x="67327" y="51310"/>
                        <a:pt x="59913" y="54614"/>
                        <a:pt x="55574" y="54472"/>
                      </a:cubicBezTo>
                      <a:lnTo>
                        <a:pt x="52564" y="536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2411010" y="7999720"/>
                  <a:ext cx="330122" cy="160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122" h="160838">
                      <a:moveTo>
                        <a:pt x="326607" y="135358"/>
                      </a:moveTo>
                      <a:cubicBezTo>
                        <a:pt x="313207" y="136720"/>
                        <a:pt x="305689" y="123772"/>
                        <a:pt x="295052" y="117672"/>
                      </a:cubicBezTo>
                      <a:cubicBezTo>
                        <a:pt x="258255" y="89528"/>
                        <a:pt x="216654" y="60394"/>
                        <a:pt x="171305" y="46488"/>
                      </a:cubicBezTo>
                      <a:cubicBezTo>
                        <a:pt x="170418" y="35526"/>
                        <a:pt x="172306" y="18322"/>
                        <a:pt x="171392" y="15740"/>
                      </a:cubicBezTo>
                      <a:cubicBezTo>
                        <a:pt x="171392" y="15740"/>
                        <a:pt x="167672" y="7836"/>
                        <a:pt x="167289" y="7261"/>
                      </a:cubicBezTo>
                      <a:cubicBezTo>
                        <a:pt x="158693" y="-5605"/>
                        <a:pt x="124982" y="467"/>
                        <a:pt x="117223" y="11911"/>
                      </a:cubicBezTo>
                      <a:cubicBezTo>
                        <a:pt x="116933" y="12338"/>
                        <a:pt x="119816" y="21517"/>
                        <a:pt x="119773" y="22025"/>
                      </a:cubicBezTo>
                      <a:cubicBezTo>
                        <a:pt x="119504" y="25253"/>
                        <a:pt x="119499" y="32271"/>
                        <a:pt x="119346" y="38163"/>
                      </a:cubicBezTo>
                      <a:cubicBezTo>
                        <a:pt x="114350" y="38130"/>
                        <a:pt x="109333" y="38267"/>
                        <a:pt x="104271" y="38715"/>
                      </a:cubicBezTo>
                      <a:cubicBezTo>
                        <a:pt x="98969" y="39180"/>
                        <a:pt x="88551" y="41259"/>
                        <a:pt x="82511" y="43436"/>
                      </a:cubicBezTo>
                      <a:cubicBezTo>
                        <a:pt x="81597" y="39552"/>
                        <a:pt x="80678" y="35706"/>
                        <a:pt x="79627" y="32036"/>
                      </a:cubicBezTo>
                      <a:cubicBezTo>
                        <a:pt x="79364" y="31122"/>
                        <a:pt x="73608" y="30898"/>
                        <a:pt x="73263" y="31790"/>
                      </a:cubicBezTo>
                      <a:cubicBezTo>
                        <a:pt x="70878" y="37900"/>
                        <a:pt x="67950" y="47626"/>
                        <a:pt x="66150" y="50203"/>
                      </a:cubicBezTo>
                      <a:cubicBezTo>
                        <a:pt x="43640" y="60623"/>
                        <a:pt x="24637" y="58840"/>
                        <a:pt x="857" y="65153"/>
                      </a:cubicBezTo>
                      <a:cubicBezTo>
                        <a:pt x="3221" y="70984"/>
                        <a:pt x="11434" y="92870"/>
                        <a:pt x="11434" y="92870"/>
                      </a:cubicBezTo>
                      <a:cubicBezTo>
                        <a:pt x="38070" y="89468"/>
                        <a:pt x="67912" y="86405"/>
                        <a:pt x="94756" y="83341"/>
                      </a:cubicBezTo>
                      <a:cubicBezTo>
                        <a:pt x="96009" y="83199"/>
                        <a:pt x="96562" y="81799"/>
                        <a:pt x="95845" y="80765"/>
                      </a:cubicBezTo>
                      <a:cubicBezTo>
                        <a:pt x="94307" y="78555"/>
                        <a:pt x="93016" y="76159"/>
                        <a:pt x="91823" y="73697"/>
                      </a:cubicBezTo>
                      <a:cubicBezTo>
                        <a:pt x="136598" y="68550"/>
                        <a:pt x="189465" y="87039"/>
                        <a:pt x="223187" y="114024"/>
                      </a:cubicBezTo>
                      <a:cubicBezTo>
                        <a:pt x="260230" y="147846"/>
                        <a:pt x="277034" y="160794"/>
                        <a:pt x="330979" y="160882"/>
                      </a:cubicBezTo>
                      <a:cubicBezTo>
                        <a:pt x="330979" y="160887"/>
                        <a:pt x="327444" y="139685"/>
                        <a:pt x="326607" y="1353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2276452" y="8114039"/>
                  <a:ext cx="26596" cy="23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96" h="23369">
                      <a:moveTo>
                        <a:pt x="1725" y="1532"/>
                      </a:moveTo>
                      <a:cubicBezTo>
                        <a:pt x="8111" y="-4305"/>
                        <a:pt x="27990" y="8643"/>
                        <a:pt x="27442" y="12472"/>
                      </a:cubicBezTo>
                      <a:cubicBezTo>
                        <a:pt x="26895" y="16302"/>
                        <a:pt x="19235" y="23413"/>
                        <a:pt x="15405" y="23413"/>
                      </a:cubicBezTo>
                      <a:cubicBezTo>
                        <a:pt x="11575" y="23413"/>
                        <a:pt x="-2788" y="5657"/>
                        <a:pt x="1725" y="15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" name="Graphic 9"/>
              <p:cNvGrpSpPr/>
              <p:nvPr/>
            </p:nvGrpSpPr>
            <p:grpSpPr>
              <a:xfrm>
                <a:off x="1165112" y="8207701"/>
                <a:ext cx="2012957" cy="1107569"/>
                <a:chOff x="1165112" y="8207701"/>
                <a:chExt cx="2012957" cy="1107569"/>
              </a:xfrm>
              <a:solidFill>
                <a:srgbClr val="FFFFFF"/>
              </a:solidFill>
            </p:grpSpPr>
            <p:sp>
              <p:nvSpPr>
                <p:cNvPr id="43" name="Freeform 42"/>
                <p:cNvSpPr/>
                <p:nvPr/>
              </p:nvSpPr>
              <p:spPr>
                <a:xfrm>
                  <a:off x="1165112" y="8517743"/>
                  <a:ext cx="1124191" cy="797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191" h="797527">
                      <a:moveTo>
                        <a:pt x="1036616" y="647358"/>
                      </a:moveTo>
                      <a:lnTo>
                        <a:pt x="1034969" y="653857"/>
                      </a:lnTo>
                      <a:cubicBezTo>
                        <a:pt x="1037174" y="659880"/>
                        <a:pt x="1022083" y="661001"/>
                        <a:pt x="1017969" y="663682"/>
                      </a:cubicBezTo>
                      <a:cubicBezTo>
                        <a:pt x="999841" y="670935"/>
                        <a:pt x="980209" y="678659"/>
                        <a:pt x="962595" y="687860"/>
                      </a:cubicBezTo>
                      <a:cubicBezTo>
                        <a:pt x="961966" y="688194"/>
                        <a:pt x="961293" y="688434"/>
                        <a:pt x="960636" y="688708"/>
                      </a:cubicBezTo>
                      <a:cubicBezTo>
                        <a:pt x="960620" y="688659"/>
                        <a:pt x="960609" y="688604"/>
                        <a:pt x="960593" y="688560"/>
                      </a:cubicBezTo>
                      <a:cubicBezTo>
                        <a:pt x="952790" y="650930"/>
                        <a:pt x="948555" y="612841"/>
                        <a:pt x="939018" y="575534"/>
                      </a:cubicBezTo>
                      <a:cubicBezTo>
                        <a:pt x="909466" y="571486"/>
                        <a:pt x="897269" y="563811"/>
                        <a:pt x="901509" y="531433"/>
                      </a:cubicBezTo>
                      <a:cubicBezTo>
                        <a:pt x="902347" y="517347"/>
                        <a:pt x="903162" y="503267"/>
                        <a:pt x="905849" y="489629"/>
                      </a:cubicBezTo>
                      <a:cubicBezTo>
                        <a:pt x="908885" y="477535"/>
                        <a:pt x="916458" y="461069"/>
                        <a:pt x="915785" y="446398"/>
                      </a:cubicBezTo>
                      <a:cubicBezTo>
                        <a:pt x="907337" y="438598"/>
                        <a:pt x="901428" y="426273"/>
                        <a:pt x="900339" y="422395"/>
                      </a:cubicBezTo>
                      <a:cubicBezTo>
                        <a:pt x="884651" y="370455"/>
                        <a:pt x="871957" y="316606"/>
                        <a:pt x="859553" y="263917"/>
                      </a:cubicBezTo>
                      <a:cubicBezTo>
                        <a:pt x="890977" y="248474"/>
                        <a:pt x="984920" y="201928"/>
                        <a:pt x="1020694" y="184664"/>
                      </a:cubicBezTo>
                      <a:cubicBezTo>
                        <a:pt x="1025700" y="170118"/>
                        <a:pt x="1032874" y="155633"/>
                        <a:pt x="1036288" y="141569"/>
                      </a:cubicBezTo>
                      <a:lnTo>
                        <a:pt x="1038843" y="130990"/>
                      </a:lnTo>
                      <a:cubicBezTo>
                        <a:pt x="1005679" y="147494"/>
                        <a:pt x="879514" y="213694"/>
                        <a:pt x="859372" y="225078"/>
                      </a:cubicBezTo>
                      <a:lnTo>
                        <a:pt x="849485" y="227622"/>
                      </a:lnTo>
                      <a:cubicBezTo>
                        <a:pt x="833497" y="154167"/>
                        <a:pt x="821196" y="80100"/>
                        <a:pt x="813717" y="5585"/>
                      </a:cubicBezTo>
                      <a:cubicBezTo>
                        <a:pt x="796941" y="3593"/>
                        <a:pt x="780723" y="1881"/>
                        <a:pt x="765845" y="43"/>
                      </a:cubicBezTo>
                      <a:cubicBezTo>
                        <a:pt x="772252" y="33981"/>
                        <a:pt x="779601" y="68317"/>
                        <a:pt x="787283" y="102769"/>
                      </a:cubicBezTo>
                      <a:cubicBezTo>
                        <a:pt x="774567" y="116521"/>
                        <a:pt x="744834" y="145349"/>
                        <a:pt x="743838" y="146323"/>
                      </a:cubicBezTo>
                      <a:cubicBezTo>
                        <a:pt x="734985" y="138604"/>
                        <a:pt x="723095" y="126860"/>
                        <a:pt x="713492" y="124136"/>
                      </a:cubicBezTo>
                      <a:cubicBezTo>
                        <a:pt x="712513" y="124267"/>
                        <a:pt x="709307" y="123594"/>
                        <a:pt x="709307" y="123594"/>
                      </a:cubicBezTo>
                      <a:cubicBezTo>
                        <a:pt x="708020" y="123731"/>
                        <a:pt x="706768" y="124086"/>
                        <a:pt x="705597" y="124639"/>
                      </a:cubicBezTo>
                      <a:cubicBezTo>
                        <a:pt x="656899" y="86561"/>
                        <a:pt x="601772" y="60566"/>
                        <a:pt x="541277" y="47284"/>
                      </a:cubicBezTo>
                      <a:cubicBezTo>
                        <a:pt x="474873" y="32706"/>
                        <a:pt x="402269" y="32772"/>
                        <a:pt x="330618" y="33062"/>
                      </a:cubicBezTo>
                      <a:cubicBezTo>
                        <a:pt x="237288" y="33439"/>
                        <a:pt x="143290" y="38898"/>
                        <a:pt x="59951" y="36344"/>
                      </a:cubicBezTo>
                      <a:cubicBezTo>
                        <a:pt x="47394" y="36858"/>
                        <a:pt x="23849" y="36497"/>
                        <a:pt x="12468" y="38477"/>
                      </a:cubicBezTo>
                      <a:cubicBezTo>
                        <a:pt x="129" y="42722"/>
                        <a:pt x="1475" y="47448"/>
                        <a:pt x="857" y="52388"/>
                      </a:cubicBezTo>
                      <a:cubicBezTo>
                        <a:pt x="1722" y="53378"/>
                        <a:pt x="8643" y="63613"/>
                        <a:pt x="8353" y="65692"/>
                      </a:cubicBezTo>
                      <a:cubicBezTo>
                        <a:pt x="8353" y="67136"/>
                        <a:pt x="8364" y="70877"/>
                        <a:pt x="8386" y="72376"/>
                      </a:cubicBezTo>
                      <a:cubicBezTo>
                        <a:pt x="53177" y="69389"/>
                        <a:pt x="96830" y="70046"/>
                        <a:pt x="143487" y="68618"/>
                      </a:cubicBezTo>
                      <a:cubicBezTo>
                        <a:pt x="138677" y="71184"/>
                        <a:pt x="137413" y="71386"/>
                        <a:pt x="135280" y="74816"/>
                      </a:cubicBezTo>
                      <a:cubicBezTo>
                        <a:pt x="127094" y="87966"/>
                        <a:pt x="134289" y="109940"/>
                        <a:pt x="151092" y="111603"/>
                      </a:cubicBezTo>
                      <a:cubicBezTo>
                        <a:pt x="206980" y="117303"/>
                        <a:pt x="255946" y="114760"/>
                        <a:pt x="314241" y="113709"/>
                      </a:cubicBezTo>
                      <a:cubicBezTo>
                        <a:pt x="415407" y="118977"/>
                        <a:pt x="531340" y="119765"/>
                        <a:pt x="635018" y="121712"/>
                      </a:cubicBezTo>
                      <a:cubicBezTo>
                        <a:pt x="635056" y="120635"/>
                        <a:pt x="639422" y="118036"/>
                        <a:pt x="645239" y="114568"/>
                      </a:cubicBezTo>
                      <a:cubicBezTo>
                        <a:pt x="648237" y="116149"/>
                        <a:pt x="704437" y="141575"/>
                        <a:pt x="706341" y="147390"/>
                      </a:cubicBezTo>
                      <a:cubicBezTo>
                        <a:pt x="709624" y="157417"/>
                        <a:pt x="721628" y="168067"/>
                        <a:pt x="721628" y="168067"/>
                      </a:cubicBezTo>
                      <a:cubicBezTo>
                        <a:pt x="720945" y="168740"/>
                        <a:pt x="663000" y="226839"/>
                        <a:pt x="592038" y="297695"/>
                      </a:cubicBezTo>
                      <a:cubicBezTo>
                        <a:pt x="524780" y="364853"/>
                        <a:pt x="445835" y="443472"/>
                        <a:pt x="392880" y="495510"/>
                      </a:cubicBezTo>
                      <a:cubicBezTo>
                        <a:pt x="392880" y="495510"/>
                        <a:pt x="359120" y="529655"/>
                        <a:pt x="341742" y="546897"/>
                      </a:cubicBezTo>
                      <a:cubicBezTo>
                        <a:pt x="324960" y="563128"/>
                        <a:pt x="309585" y="583072"/>
                        <a:pt x="285017" y="587744"/>
                      </a:cubicBezTo>
                      <a:cubicBezTo>
                        <a:pt x="276399" y="588384"/>
                        <a:pt x="268602" y="591638"/>
                        <a:pt x="263130" y="598504"/>
                      </a:cubicBezTo>
                      <a:cubicBezTo>
                        <a:pt x="241320" y="635893"/>
                        <a:pt x="290122" y="662325"/>
                        <a:pt x="314608" y="642271"/>
                      </a:cubicBezTo>
                      <a:cubicBezTo>
                        <a:pt x="316616" y="640624"/>
                        <a:pt x="317300" y="640810"/>
                        <a:pt x="319488" y="641171"/>
                      </a:cubicBezTo>
                      <a:cubicBezTo>
                        <a:pt x="359716" y="644842"/>
                        <a:pt x="399331" y="651040"/>
                        <a:pt x="438404" y="655575"/>
                      </a:cubicBezTo>
                      <a:cubicBezTo>
                        <a:pt x="582271" y="672286"/>
                        <a:pt x="720846" y="692537"/>
                        <a:pt x="874124" y="718526"/>
                      </a:cubicBezTo>
                      <a:cubicBezTo>
                        <a:pt x="859060" y="728569"/>
                        <a:pt x="836080" y="740226"/>
                        <a:pt x="825251" y="749849"/>
                      </a:cubicBezTo>
                      <a:cubicBezTo>
                        <a:pt x="813771" y="759750"/>
                        <a:pt x="788268" y="794054"/>
                        <a:pt x="818116" y="797538"/>
                      </a:cubicBezTo>
                      <a:lnTo>
                        <a:pt x="818116" y="797538"/>
                      </a:lnTo>
                      <a:cubicBezTo>
                        <a:pt x="819002" y="797544"/>
                        <a:pt x="822329" y="797806"/>
                        <a:pt x="824709" y="796734"/>
                      </a:cubicBezTo>
                      <a:cubicBezTo>
                        <a:pt x="857129" y="784207"/>
                        <a:pt x="895797" y="760280"/>
                        <a:pt x="923856" y="737820"/>
                      </a:cubicBezTo>
                      <a:cubicBezTo>
                        <a:pt x="935412" y="741813"/>
                        <a:pt x="947297" y="744521"/>
                        <a:pt x="960013" y="743809"/>
                      </a:cubicBezTo>
                      <a:cubicBezTo>
                        <a:pt x="1023095" y="741616"/>
                        <a:pt x="1067263" y="706174"/>
                        <a:pt x="1115917" y="665629"/>
                      </a:cubicBezTo>
                      <a:cubicBezTo>
                        <a:pt x="1118117" y="660963"/>
                        <a:pt x="1121421" y="656833"/>
                        <a:pt x="1125049" y="653179"/>
                      </a:cubicBezTo>
                      <a:cubicBezTo>
                        <a:pt x="1095530" y="650093"/>
                        <a:pt x="1065753" y="653824"/>
                        <a:pt x="1036616" y="647358"/>
                      </a:cubicBezTo>
                      <a:close/>
                      <a:moveTo>
                        <a:pt x="403571" y="614198"/>
                      </a:moveTo>
                      <a:cubicBezTo>
                        <a:pt x="403571" y="614198"/>
                        <a:pt x="350497" y="604532"/>
                        <a:pt x="336768" y="599833"/>
                      </a:cubicBezTo>
                      <a:cubicBezTo>
                        <a:pt x="336768" y="599833"/>
                        <a:pt x="328063" y="596873"/>
                        <a:pt x="329430" y="592568"/>
                      </a:cubicBezTo>
                      <a:cubicBezTo>
                        <a:pt x="479600" y="452054"/>
                        <a:pt x="649041" y="302717"/>
                        <a:pt x="800891" y="162772"/>
                      </a:cubicBezTo>
                      <a:cubicBezTo>
                        <a:pt x="816321" y="229875"/>
                        <a:pt x="832009" y="296880"/>
                        <a:pt x="844101" y="361856"/>
                      </a:cubicBezTo>
                      <a:cubicBezTo>
                        <a:pt x="865337" y="467989"/>
                        <a:pt x="887901" y="580846"/>
                        <a:pt x="919106" y="683560"/>
                      </a:cubicBezTo>
                      <a:cubicBezTo>
                        <a:pt x="919106" y="683560"/>
                        <a:pt x="913640" y="686142"/>
                        <a:pt x="911600" y="686509"/>
                      </a:cubicBezTo>
                      <a:cubicBezTo>
                        <a:pt x="890003" y="690415"/>
                        <a:pt x="872904" y="683549"/>
                        <a:pt x="854130" y="681668"/>
                      </a:cubicBezTo>
                      <a:cubicBezTo>
                        <a:pt x="713793" y="658074"/>
                        <a:pt x="547925" y="631899"/>
                        <a:pt x="403571" y="6141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2323102" y="8207701"/>
                  <a:ext cx="854967" cy="1009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967" h="1009395">
                      <a:moveTo>
                        <a:pt x="854503" y="413227"/>
                      </a:moveTo>
                      <a:cubicBezTo>
                        <a:pt x="810724" y="408960"/>
                        <a:pt x="765829" y="409261"/>
                        <a:pt x="722477" y="416602"/>
                      </a:cubicBezTo>
                      <a:cubicBezTo>
                        <a:pt x="679497" y="421870"/>
                        <a:pt x="641496" y="440124"/>
                        <a:pt x="598516" y="450435"/>
                      </a:cubicBezTo>
                      <a:cubicBezTo>
                        <a:pt x="594166" y="443411"/>
                        <a:pt x="592941" y="440233"/>
                        <a:pt x="583600" y="425535"/>
                      </a:cubicBezTo>
                      <a:cubicBezTo>
                        <a:pt x="576520" y="414468"/>
                        <a:pt x="573593" y="396909"/>
                        <a:pt x="560696" y="390941"/>
                      </a:cubicBezTo>
                      <a:cubicBezTo>
                        <a:pt x="560696" y="390941"/>
                        <a:pt x="557233" y="388430"/>
                        <a:pt x="555044" y="382686"/>
                      </a:cubicBezTo>
                      <a:cubicBezTo>
                        <a:pt x="541343" y="334641"/>
                        <a:pt x="522389" y="280059"/>
                        <a:pt x="508808" y="231708"/>
                      </a:cubicBezTo>
                      <a:cubicBezTo>
                        <a:pt x="502773" y="210226"/>
                        <a:pt x="498762" y="188570"/>
                        <a:pt x="492120" y="167433"/>
                      </a:cubicBezTo>
                      <a:lnTo>
                        <a:pt x="487742" y="161962"/>
                      </a:lnTo>
                      <a:cubicBezTo>
                        <a:pt x="483064" y="159096"/>
                        <a:pt x="477445" y="157274"/>
                        <a:pt x="472148" y="156766"/>
                      </a:cubicBezTo>
                      <a:cubicBezTo>
                        <a:pt x="466272" y="149425"/>
                        <a:pt x="456499" y="134715"/>
                        <a:pt x="456827" y="134064"/>
                      </a:cubicBezTo>
                      <a:cubicBezTo>
                        <a:pt x="450913" y="103485"/>
                        <a:pt x="434235" y="30337"/>
                        <a:pt x="428375" y="43"/>
                      </a:cubicBezTo>
                      <a:cubicBezTo>
                        <a:pt x="397296" y="39134"/>
                        <a:pt x="386423" y="88546"/>
                        <a:pt x="396092" y="135432"/>
                      </a:cubicBezTo>
                      <a:cubicBezTo>
                        <a:pt x="398396" y="160863"/>
                        <a:pt x="415932" y="167821"/>
                        <a:pt x="413689" y="169276"/>
                      </a:cubicBezTo>
                      <a:cubicBezTo>
                        <a:pt x="389340" y="185030"/>
                        <a:pt x="272219" y="248950"/>
                        <a:pt x="210602" y="283134"/>
                      </a:cubicBezTo>
                      <a:cubicBezTo>
                        <a:pt x="183666" y="302290"/>
                        <a:pt x="113207" y="331999"/>
                        <a:pt x="107735" y="349504"/>
                      </a:cubicBezTo>
                      <a:cubicBezTo>
                        <a:pt x="102745" y="365472"/>
                        <a:pt x="85460" y="399633"/>
                        <a:pt x="88573" y="402833"/>
                      </a:cubicBezTo>
                      <a:cubicBezTo>
                        <a:pt x="91687" y="406033"/>
                        <a:pt x="134858" y="381598"/>
                        <a:pt x="169018" y="363360"/>
                      </a:cubicBezTo>
                      <a:lnTo>
                        <a:pt x="203845" y="345122"/>
                      </a:lnTo>
                      <a:cubicBezTo>
                        <a:pt x="260986" y="316972"/>
                        <a:pt x="318854" y="288429"/>
                        <a:pt x="377302" y="256143"/>
                      </a:cubicBezTo>
                      <a:cubicBezTo>
                        <a:pt x="391802" y="247872"/>
                        <a:pt x="449397" y="218005"/>
                        <a:pt x="453178" y="217124"/>
                      </a:cubicBezTo>
                      <a:cubicBezTo>
                        <a:pt x="461227" y="245816"/>
                        <a:pt x="471010" y="280809"/>
                        <a:pt x="479808" y="316770"/>
                      </a:cubicBezTo>
                      <a:cubicBezTo>
                        <a:pt x="480241" y="318531"/>
                        <a:pt x="480662" y="320249"/>
                        <a:pt x="481089" y="321967"/>
                      </a:cubicBezTo>
                      <a:cubicBezTo>
                        <a:pt x="319554" y="475866"/>
                        <a:pt x="142759" y="634082"/>
                        <a:pt x="857" y="803895"/>
                      </a:cubicBezTo>
                      <a:lnTo>
                        <a:pt x="41085" y="825863"/>
                      </a:lnTo>
                      <a:lnTo>
                        <a:pt x="41090" y="825869"/>
                      </a:lnTo>
                      <a:cubicBezTo>
                        <a:pt x="33129" y="813090"/>
                        <a:pt x="53796" y="805087"/>
                        <a:pt x="59831" y="795695"/>
                      </a:cubicBezTo>
                      <a:cubicBezTo>
                        <a:pt x="201087" y="656308"/>
                        <a:pt x="348428" y="505220"/>
                        <a:pt x="492213" y="365592"/>
                      </a:cubicBezTo>
                      <a:cubicBezTo>
                        <a:pt x="495829" y="379311"/>
                        <a:pt x="498138" y="387637"/>
                        <a:pt x="498138" y="387615"/>
                      </a:cubicBezTo>
                      <a:cubicBezTo>
                        <a:pt x="499227" y="387500"/>
                        <a:pt x="500054" y="393906"/>
                        <a:pt x="500054" y="393906"/>
                      </a:cubicBezTo>
                      <a:cubicBezTo>
                        <a:pt x="512441" y="597661"/>
                        <a:pt x="612524" y="792943"/>
                        <a:pt x="739839" y="951766"/>
                      </a:cubicBezTo>
                      <a:cubicBezTo>
                        <a:pt x="742470" y="955054"/>
                        <a:pt x="737469" y="972241"/>
                        <a:pt x="737469" y="972241"/>
                      </a:cubicBezTo>
                      <a:cubicBezTo>
                        <a:pt x="739428" y="980813"/>
                        <a:pt x="746711" y="986070"/>
                        <a:pt x="754825" y="988280"/>
                      </a:cubicBezTo>
                      <a:cubicBezTo>
                        <a:pt x="756067" y="990441"/>
                        <a:pt x="757534" y="992470"/>
                        <a:pt x="759186" y="994368"/>
                      </a:cubicBezTo>
                      <a:cubicBezTo>
                        <a:pt x="758387" y="994527"/>
                        <a:pt x="759307" y="995621"/>
                        <a:pt x="760779" y="996086"/>
                      </a:cubicBezTo>
                      <a:cubicBezTo>
                        <a:pt x="768778" y="1004258"/>
                        <a:pt x="780498" y="1009439"/>
                        <a:pt x="793609" y="1009439"/>
                      </a:cubicBezTo>
                      <a:cubicBezTo>
                        <a:pt x="817706" y="1009439"/>
                        <a:pt x="837245" y="991989"/>
                        <a:pt x="837245" y="970463"/>
                      </a:cubicBezTo>
                      <a:cubicBezTo>
                        <a:pt x="837245" y="948938"/>
                        <a:pt x="817706" y="931488"/>
                        <a:pt x="793609" y="931488"/>
                      </a:cubicBezTo>
                      <a:cubicBezTo>
                        <a:pt x="787798" y="931488"/>
                        <a:pt x="782260" y="932522"/>
                        <a:pt x="777194" y="934365"/>
                      </a:cubicBezTo>
                      <a:cubicBezTo>
                        <a:pt x="778496" y="931991"/>
                        <a:pt x="776055" y="930273"/>
                        <a:pt x="776055" y="930273"/>
                      </a:cubicBezTo>
                      <a:cubicBezTo>
                        <a:pt x="682019" y="805399"/>
                        <a:pt x="610904" y="652544"/>
                        <a:pt x="576296" y="497955"/>
                      </a:cubicBezTo>
                      <a:cubicBezTo>
                        <a:pt x="575289" y="493459"/>
                        <a:pt x="580963" y="493010"/>
                        <a:pt x="581401" y="492802"/>
                      </a:cubicBezTo>
                      <a:cubicBezTo>
                        <a:pt x="649687" y="460665"/>
                        <a:pt x="726712" y="448898"/>
                        <a:pt x="803731" y="449697"/>
                      </a:cubicBezTo>
                      <a:cubicBezTo>
                        <a:pt x="820655" y="437925"/>
                        <a:pt x="842055" y="432039"/>
                        <a:pt x="855515" y="415584"/>
                      </a:cubicBezTo>
                      <a:cubicBezTo>
                        <a:pt x="856232" y="414709"/>
                        <a:pt x="855624" y="413336"/>
                        <a:pt x="854503" y="4132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" name="Graphic 9"/>
              <p:cNvGrpSpPr/>
              <p:nvPr/>
            </p:nvGrpSpPr>
            <p:grpSpPr>
              <a:xfrm>
                <a:off x="1712164" y="7559805"/>
                <a:ext cx="951451" cy="744948"/>
                <a:chOff x="1712164" y="7559805"/>
                <a:chExt cx="951451" cy="744948"/>
              </a:xfrm>
              <a:solidFill>
                <a:srgbClr val="FFFFFF"/>
              </a:solidFill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1712164" y="7559805"/>
                  <a:ext cx="768730" cy="744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730" h="744948">
                      <a:moveTo>
                        <a:pt x="11368" y="744992"/>
                      </a:moveTo>
                      <a:lnTo>
                        <a:pt x="5496" y="744122"/>
                      </a:lnTo>
                      <a:cubicBezTo>
                        <a:pt x="-6125" y="722860"/>
                        <a:pt x="6974" y="697746"/>
                        <a:pt x="13425" y="676548"/>
                      </a:cubicBezTo>
                      <a:lnTo>
                        <a:pt x="13425" y="676543"/>
                      </a:lnTo>
                      <a:cubicBezTo>
                        <a:pt x="25369" y="641205"/>
                        <a:pt x="30923" y="609379"/>
                        <a:pt x="47229" y="575453"/>
                      </a:cubicBezTo>
                      <a:cubicBezTo>
                        <a:pt x="69487" y="525247"/>
                        <a:pt x="92523" y="482082"/>
                        <a:pt x="114596" y="431591"/>
                      </a:cubicBezTo>
                      <a:cubicBezTo>
                        <a:pt x="143070" y="371047"/>
                        <a:pt x="154938" y="294863"/>
                        <a:pt x="170407" y="230834"/>
                      </a:cubicBezTo>
                      <a:cubicBezTo>
                        <a:pt x="158605" y="144880"/>
                        <a:pt x="165745" y="31050"/>
                        <a:pt x="262096" y="6160"/>
                      </a:cubicBezTo>
                      <a:cubicBezTo>
                        <a:pt x="290275" y="-1941"/>
                        <a:pt x="325321" y="-1285"/>
                        <a:pt x="355190" y="3994"/>
                      </a:cubicBezTo>
                      <a:cubicBezTo>
                        <a:pt x="359962" y="3999"/>
                        <a:pt x="365570" y="1844"/>
                        <a:pt x="369373" y="225"/>
                      </a:cubicBezTo>
                      <a:cubicBezTo>
                        <a:pt x="369822" y="32346"/>
                        <a:pt x="369138" y="57072"/>
                        <a:pt x="371217" y="79308"/>
                      </a:cubicBezTo>
                      <a:cubicBezTo>
                        <a:pt x="374615" y="113377"/>
                        <a:pt x="380721" y="138190"/>
                        <a:pt x="395735" y="172980"/>
                      </a:cubicBezTo>
                      <a:cubicBezTo>
                        <a:pt x="413217" y="216852"/>
                        <a:pt x="448346" y="285202"/>
                        <a:pt x="463420" y="316065"/>
                      </a:cubicBezTo>
                      <a:cubicBezTo>
                        <a:pt x="475655" y="349308"/>
                        <a:pt x="489126" y="422926"/>
                        <a:pt x="494461" y="422243"/>
                      </a:cubicBezTo>
                      <a:cubicBezTo>
                        <a:pt x="499796" y="421559"/>
                        <a:pt x="516829" y="243645"/>
                        <a:pt x="516829" y="243645"/>
                      </a:cubicBezTo>
                      <a:cubicBezTo>
                        <a:pt x="517009" y="218958"/>
                        <a:pt x="526793" y="64538"/>
                        <a:pt x="516566" y="25114"/>
                      </a:cubicBezTo>
                      <a:cubicBezTo>
                        <a:pt x="515850" y="22346"/>
                        <a:pt x="519335" y="20246"/>
                        <a:pt x="521890" y="21526"/>
                      </a:cubicBezTo>
                      <a:cubicBezTo>
                        <a:pt x="544702" y="32953"/>
                        <a:pt x="566949" y="45174"/>
                        <a:pt x="589164" y="57247"/>
                      </a:cubicBezTo>
                      <a:cubicBezTo>
                        <a:pt x="604419" y="65036"/>
                        <a:pt x="622044" y="73247"/>
                        <a:pt x="625644" y="88607"/>
                      </a:cubicBezTo>
                      <a:cubicBezTo>
                        <a:pt x="660296" y="236670"/>
                        <a:pt x="540286" y="388010"/>
                        <a:pt x="766775" y="470840"/>
                      </a:cubicBezTo>
                      <a:lnTo>
                        <a:pt x="769587" y="490779"/>
                      </a:lnTo>
                      <a:cubicBezTo>
                        <a:pt x="769587" y="490779"/>
                        <a:pt x="712458" y="501430"/>
                        <a:pt x="698598" y="504345"/>
                      </a:cubicBezTo>
                      <a:cubicBezTo>
                        <a:pt x="691189" y="505904"/>
                        <a:pt x="682259" y="485550"/>
                        <a:pt x="673794" y="482098"/>
                      </a:cubicBezTo>
                      <a:cubicBezTo>
                        <a:pt x="654097" y="474073"/>
                        <a:pt x="638409" y="482465"/>
                        <a:pt x="620539" y="482098"/>
                      </a:cubicBezTo>
                      <a:cubicBezTo>
                        <a:pt x="602669" y="481731"/>
                        <a:pt x="577564" y="470829"/>
                        <a:pt x="577564" y="470829"/>
                      </a:cubicBezTo>
                      <a:cubicBezTo>
                        <a:pt x="577564" y="470829"/>
                        <a:pt x="546026" y="459150"/>
                        <a:pt x="540237" y="459134"/>
                      </a:cubicBezTo>
                      <a:cubicBezTo>
                        <a:pt x="534448" y="459118"/>
                        <a:pt x="514815" y="521172"/>
                        <a:pt x="508950" y="527889"/>
                      </a:cubicBezTo>
                      <a:cubicBezTo>
                        <a:pt x="503079" y="534607"/>
                        <a:pt x="477367" y="521172"/>
                        <a:pt x="466697" y="527889"/>
                      </a:cubicBezTo>
                      <a:cubicBezTo>
                        <a:pt x="456028" y="534607"/>
                        <a:pt x="455037" y="669536"/>
                        <a:pt x="451650" y="679935"/>
                      </a:cubicBezTo>
                      <a:cubicBezTo>
                        <a:pt x="450928" y="682155"/>
                        <a:pt x="425830" y="688288"/>
                        <a:pt x="388726" y="686499"/>
                      </a:cubicBezTo>
                      <a:cubicBezTo>
                        <a:pt x="331870" y="683764"/>
                        <a:pt x="246715" y="672834"/>
                        <a:pt x="176973" y="682123"/>
                      </a:cubicBezTo>
                      <a:cubicBezTo>
                        <a:pt x="79189" y="695147"/>
                        <a:pt x="21829" y="742815"/>
                        <a:pt x="11368" y="744992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2196818" y="8087651"/>
                  <a:ext cx="86368" cy="140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68" h="140951">
                      <a:moveTo>
                        <a:pt x="87226" y="140995"/>
                      </a:moveTo>
                      <a:lnTo>
                        <a:pt x="6169" y="131307"/>
                      </a:lnTo>
                      <a:cubicBezTo>
                        <a:pt x="-3183" y="87540"/>
                        <a:pt x="1468" y="44325"/>
                        <a:pt x="7487" y="4666"/>
                      </a:cubicBezTo>
                      <a:lnTo>
                        <a:pt x="27929" y="43"/>
                      </a:lnTo>
                      <a:cubicBezTo>
                        <a:pt x="27929" y="43"/>
                        <a:pt x="63572" y="3298"/>
                        <a:pt x="75609" y="12597"/>
                      </a:cubicBezTo>
                      <a:cubicBezTo>
                        <a:pt x="81437" y="17099"/>
                        <a:pt x="80649" y="28067"/>
                        <a:pt x="82033" y="37274"/>
                      </a:cubicBezTo>
                      <a:cubicBezTo>
                        <a:pt x="86974" y="70183"/>
                        <a:pt x="86131" y="117451"/>
                        <a:pt x="87226" y="140995"/>
                      </a:cubicBezTo>
                      <a:lnTo>
                        <a:pt x="87226" y="140995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2418928" y="8071011"/>
                  <a:ext cx="244687" cy="94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87" h="94731">
                      <a:moveTo>
                        <a:pt x="110482" y="74975"/>
                      </a:moveTo>
                      <a:cubicBezTo>
                        <a:pt x="55683" y="63159"/>
                        <a:pt x="4249" y="32887"/>
                        <a:pt x="4249" y="32887"/>
                      </a:cubicBezTo>
                      <a:lnTo>
                        <a:pt x="857" y="21601"/>
                      </a:lnTo>
                      <a:lnTo>
                        <a:pt x="87233" y="12827"/>
                      </a:lnTo>
                      <a:lnTo>
                        <a:pt x="87413" y="2067"/>
                      </a:lnTo>
                      <a:cubicBezTo>
                        <a:pt x="103878" y="-2342"/>
                        <a:pt x="118815" y="1383"/>
                        <a:pt x="133375" y="4436"/>
                      </a:cubicBezTo>
                      <a:cubicBezTo>
                        <a:pt x="175431" y="13248"/>
                        <a:pt x="215270" y="40539"/>
                        <a:pt x="245544" y="72086"/>
                      </a:cubicBezTo>
                      <a:lnTo>
                        <a:pt x="220556" y="93967"/>
                      </a:lnTo>
                      <a:cubicBezTo>
                        <a:pt x="219505" y="94782"/>
                        <a:pt x="210198" y="94881"/>
                        <a:pt x="208885" y="94695"/>
                      </a:cubicBezTo>
                      <a:cubicBezTo>
                        <a:pt x="198642" y="93256"/>
                        <a:pt x="157817" y="85182"/>
                        <a:pt x="110482" y="749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" name="Graphic 9"/>
              <p:cNvGrpSpPr/>
              <p:nvPr/>
            </p:nvGrpSpPr>
            <p:grpSpPr>
              <a:xfrm>
                <a:off x="2078635" y="7588614"/>
                <a:ext cx="168141" cy="692235"/>
                <a:chOff x="2078635" y="7588614"/>
                <a:chExt cx="168141" cy="692235"/>
              </a:xfrm>
              <a:solidFill>
                <a:srgbClr val="FFFFFF"/>
              </a:solidFill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2130739" y="8087072"/>
                  <a:ext cx="116037" cy="193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37" h="193777">
                      <a:moveTo>
                        <a:pt x="115205" y="184407"/>
                      </a:moveTo>
                      <a:cubicBezTo>
                        <a:pt x="100333" y="170173"/>
                        <a:pt x="90205" y="156196"/>
                        <a:pt x="92175" y="143779"/>
                      </a:cubicBezTo>
                      <a:cubicBezTo>
                        <a:pt x="92405" y="142335"/>
                        <a:pt x="92591" y="138188"/>
                        <a:pt x="91146" y="137975"/>
                      </a:cubicBezTo>
                      <a:lnTo>
                        <a:pt x="88230" y="137565"/>
                      </a:lnTo>
                      <a:cubicBezTo>
                        <a:pt x="75246" y="135771"/>
                        <a:pt x="66617" y="133944"/>
                        <a:pt x="65096" y="125596"/>
                      </a:cubicBezTo>
                      <a:cubicBezTo>
                        <a:pt x="60319" y="80434"/>
                        <a:pt x="63722" y="45309"/>
                        <a:pt x="72751" y="13445"/>
                      </a:cubicBezTo>
                      <a:cubicBezTo>
                        <a:pt x="73172" y="11952"/>
                        <a:pt x="74113" y="5754"/>
                        <a:pt x="72619" y="5322"/>
                      </a:cubicBezTo>
                      <a:cubicBezTo>
                        <a:pt x="67624" y="3883"/>
                        <a:pt x="60385" y="1887"/>
                        <a:pt x="54256" y="235"/>
                      </a:cubicBezTo>
                      <a:cubicBezTo>
                        <a:pt x="51707" y="-460"/>
                        <a:pt x="49026" y="787"/>
                        <a:pt x="47893" y="3172"/>
                      </a:cubicBezTo>
                      <a:cubicBezTo>
                        <a:pt x="40528" y="18691"/>
                        <a:pt x="40041" y="35474"/>
                        <a:pt x="39570" y="51709"/>
                      </a:cubicBezTo>
                      <a:lnTo>
                        <a:pt x="39401" y="57240"/>
                      </a:lnTo>
                      <a:cubicBezTo>
                        <a:pt x="39177" y="63038"/>
                        <a:pt x="38875" y="68820"/>
                        <a:pt x="38586" y="74608"/>
                      </a:cubicBezTo>
                      <a:cubicBezTo>
                        <a:pt x="37732" y="91259"/>
                        <a:pt x="36857" y="108474"/>
                        <a:pt x="37677" y="125744"/>
                      </a:cubicBezTo>
                      <a:cubicBezTo>
                        <a:pt x="37502" y="129113"/>
                        <a:pt x="38033" y="132685"/>
                        <a:pt x="38553" y="136143"/>
                      </a:cubicBezTo>
                      <a:cubicBezTo>
                        <a:pt x="39800" y="144490"/>
                        <a:pt x="40019" y="148653"/>
                        <a:pt x="36621" y="150743"/>
                      </a:cubicBezTo>
                      <a:cubicBezTo>
                        <a:pt x="35998" y="151126"/>
                        <a:pt x="35450" y="151640"/>
                        <a:pt x="35023" y="152236"/>
                      </a:cubicBezTo>
                      <a:cubicBezTo>
                        <a:pt x="31927" y="156612"/>
                        <a:pt x="24020" y="157077"/>
                        <a:pt x="16382" y="157531"/>
                      </a:cubicBezTo>
                      <a:cubicBezTo>
                        <a:pt x="12382" y="157766"/>
                        <a:pt x="8601" y="157991"/>
                        <a:pt x="5143" y="158757"/>
                      </a:cubicBezTo>
                      <a:cubicBezTo>
                        <a:pt x="2505" y="159336"/>
                        <a:pt x="689" y="161765"/>
                        <a:pt x="869" y="164457"/>
                      </a:cubicBezTo>
                      <a:cubicBezTo>
                        <a:pt x="1045" y="167153"/>
                        <a:pt x="3168" y="169320"/>
                        <a:pt x="5859" y="169549"/>
                      </a:cubicBezTo>
                      <a:cubicBezTo>
                        <a:pt x="29968" y="171623"/>
                        <a:pt x="54278" y="178438"/>
                        <a:pt x="77785" y="185025"/>
                      </a:cubicBezTo>
                      <a:cubicBezTo>
                        <a:pt x="88383" y="187995"/>
                        <a:pt x="111003" y="193821"/>
                        <a:pt x="111424" y="193821"/>
                      </a:cubicBezTo>
                      <a:cubicBezTo>
                        <a:pt x="113389" y="193821"/>
                        <a:pt x="115255" y="192760"/>
                        <a:pt x="116229" y="190971"/>
                      </a:cubicBezTo>
                      <a:cubicBezTo>
                        <a:pt x="117410" y="188816"/>
                        <a:pt x="116989" y="186119"/>
                        <a:pt x="115205" y="1844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2078635" y="7588614"/>
                  <a:ext cx="152558" cy="379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58" h="379561">
                      <a:moveTo>
                        <a:pt x="151354" y="3701"/>
                      </a:moveTo>
                      <a:cubicBezTo>
                        <a:pt x="149001" y="3023"/>
                        <a:pt x="146479" y="3991"/>
                        <a:pt x="145193" y="6070"/>
                      </a:cubicBezTo>
                      <a:cubicBezTo>
                        <a:pt x="133391" y="25074"/>
                        <a:pt x="111318" y="36249"/>
                        <a:pt x="84638" y="36731"/>
                      </a:cubicBezTo>
                      <a:cubicBezTo>
                        <a:pt x="54205" y="37289"/>
                        <a:pt x="24105" y="25079"/>
                        <a:pt x="9676" y="3636"/>
                      </a:cubicBezTo>
                      <a:cubicBezTo>
                        <a:pt x="8309" y="1612"/>
                        <a:pt x="6962" y="-565"/>
                        <a:pt x="4632" y="200"/>
                      </a:cubicBezTo>
                      <a:cubicBezTo>
                        <a:pt x="2306" y="961"/>
                        <a:pt x="763" y="3165"/>
                        <a:pt x="861" y="5610"/>
                      </a:cubicBezTo>
                      <a:cubicBezTo>
                        <a:pt x="4401" y="98440"/>
                        <a:pt x="32548" y="154849"/>
                        <a:pt x="62347" y="214573"/>
                      </a:cubicBezTo>
                      <a:cubicBezTo>
                        <a:pt x="85289" y="260551"/>
                        <a:pt x="109009" y="308098"/>
                        <a:pt x="121867" y="375163"/>
                      </a:cubicBezTo>
                      <a:cubicBezTo>
                        <a:pt x="122365" y="377751"/>
                        <a:pt x="124631" y="379605"/>
                        <a:pt x="127235" y="379605"/>
                      </a:cubicBezTo>
                      <a:cubicBezTo>
                        <a:pt x="127328" y="379605"/>
                        <a:pt x="127421" y="379605"/>
                        <a:pt x="127509" y="379600"/>
                      </a:cubicBezTo>
                      <a:cubicBezTo>
                        <a:pt x="130233" y="379463"/>
                        <a:pt x="132444" y="377346"/>
                        <a:pt x="132690" y="374627"/>
                      </a:cubicBezTo>
                      <a:lnTo>
                        <a:pt x="135563" y="343026"/>
                      </a:lnTo>
                      <a:cubicBezTo>
                        <a:pt x="146249" y="225902"/>
                        <a:pt x="152777" y="133877"/>
                        <a:pt x="153395" y="9472"/>
                      </a:cubicBezTo>
                      <a:cubicBezTo>
                        <a:pt x="153412" y="7022"/>
                        <a:pt x="153707" y="4374"/>
                        <a:pt x="151354" y="37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" name="Graphic 9"/>
              <p:cNvGrpSpPr/>
              <p:nvPr/>
            </p:nvGrpSpPr>
            <p:grpSpPr>
              <a:xfrm>
                <a:off x="980811" y="7531516"/>
                <a:ext cx="2648900" cy="2178607"/>
                <a:chOff x="980811" y="7531516"/>
                <a:chExt cx="2648900" cy="2178607"/>
              </a:xfrm>
            </p:grpSpPr>
            <p:sp>
              <p:nvSpPr>
                <p:cNvPr id="53" name="Freeform 52"/>
                <p:cNvSpPr/>
                <p:nvPr/>
              </p:nvSpPr>
              <p:spPr>
                <a:xfrm>
                  <a:off x="980811" y="7531516"/>
                  <a:ext cx="2648900" cy="2178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900" h="2178607">
                      <a:moveTo>
                        <a:pt x="2137213" y="2178651"/>
                      </a:moveTo>
                      <a:cubicBezTo>
                        <a:pt x="1921186" y="2178192"/>
                        <a:pt x="1723982" y="2038378"/>
                        <a:pt x="1654618" y="1831915"/>
                      </a:cubicBezTo>
                      <a:cubicBezTo>
                        <a:pt x="1574748" y="1607203"/>
                        <a:pt x="1649786" y="1337214"/>
                        <a:pt x="1853420" y="1205315"/>
                      </a:cubicBezTo>
                      <a:cubicBezTo>
                        <a:pt x="1844299" y="1169332"/>
                        <a:pt x="1834510" y="1131500"/>
                        <a:pt x="1834499" y="1093903"/>
                      </a:cubicBezTo>
                      <a:lnTo>
                        <a:pt x="1834499" y="1093881"/>
                      </a:lnTo>
                      <a:cubicBezTo>
                        <a:pt x="1834220" y="1080211"/>
                        <a:pt x="1833859" y="1066153"/>
                        <a:pt x="1830384" y="1052805"/>
                      </a:cubicBezTo>
                      <a:cubicBezTo>
                        <a:pt x="1685598" y="1196629"/>
                        <a:pt x="1532403" y="1344188"/>
                        <a:pt x="1385850" y="1495687"/>
                      </a:cubicBezTo>
                      <a:cubicBezTo>
                        <a:pt x="1386457" y="1497541"/>
                        <a:pt x="1387529" y="1499215"/>
                        <a:pt x="1388968" y="1500533"/>
                      </a:cubicBezTo>
                      <a:cubicBezTo>
                        <a:pt x="1399485" y="1511118"/>
                        <a:pt x="1424244" y="1519843"/>
                        <a:pt x="1432835" y="1529438"/>
                      </a:cubicBezTo>
                      <a:cubicBezTo>
                        <a:pt x="1453392" y="1534914"/>
                        <a:pt x="1475257" y="1563113"/>
                        <a:pt x="1455515" y="1581115"/>
                      </a:cubicBezTo>
                      <a:cubicBezTo>
                        <a:pt x="1438252" y="1594233"/>
                        <a:pt x="1414680" y="1590141"/>
                        <a:pt x="1394342" y="1592067"/>
                      </a:cubicBezTo>
                      <a:cubicBezTo>
                        <a:pt x="1403720" y="1607531"/>
                        <a:pt x="1406888" y="1634406"/>
                        <a:pt x="1387623" y="1642885"/>
                      </a:cubicBezTo>
                      <a:cubicBezTo>
                        <a:pt x="1378857" y="1646282"/>
                        <a:pt x="1366026" y="1644329"/>
                        <a:pt x="1356341" y="1643919"/>
                      </a:cubicBezTo>
                      <a:cubicBezTo>
                        <a:pt x="1350776" y="1643722"/>
                        <a:pt x="1329716" y="1642973"/>
                        <a:pt x="1323790" y="1642765"/>
                      </a:cubicBezTo>
                      <a:cubicBezTo>
                        <a:pt x="1299255" y="1661331"/>
                        <a:pt x="1306620" y="1696220"/>
                        <a:pt x="1299928" y="1722603"/>
                      </a:cubicBezTo>
                      <a:cubicBezTo>
                        <a:pt x="1293340" y="1782043"/>
                        <a:pt x="1246585" y="1823015"/>
                        <a:pt x="1188771" y="1821538"/>
                      </a:cubicBezTo>
                      <a:cubicBezTo>
                        <a:pt x="1119850" y="1826308"/>
                        <a:pt x="1050442" y="1822659"/>
                        <a:pt x="984038" y="1804706"/>
                      </a:cubicBezTo>
                      <a:cubicBezTo>
                        <a:pt x="983852" y="1805017"/>
                        <a:pt x="983523" y="1805225"/>
                        <a:pt x="983162" y="1805258"/>
                      </a:cubicBezTo>
                      <a:cubicBezTo>
                        <a:pt x="983080" y="1805258"/>
                        <a:pt x="982998" y="1805242"/>
                        <a:pt x="982916" y="1805214"/>
                      </a:cubicBezTo>
                      <a:cubicBezTo>
                        <a:pt x="974599" y="1800034"/>
                        <a:pt x="983365" y="1789422"/>
                        <a:pt x="988579" y="1784531"/>
                      </a:cubicBezTo>
                      <a:cubicBezTo>
                        <a:pt x="974577" y="1767087"/>
                        <a:pt x="997793" y="1743811"/>
                        <a:pt x="1009092" y="1732865"/>
                      </a:cubicBezTo>
                      <a:cubicBezTo>
                        <a:pt x="1020353" y="1722313"/>
                        <a:pt x="1035734" y="1717521"/>
                        <a:pt x="1047821" y="1708183"/>
                      </a:cubicBezTo>
                      <a:cubicBezTo>
                        <a:pt x="1029414" y="1704507"/>
                        <a:pt x="1011276" y="1702106"/>
                        <a:pt x="992858" y="1699032"/>
                      </a:cubicBezTo>
                      <a:cubicBezTo>
                        <a:pt x="928965" y="2096346"/>
                        <a:pt x="427427" y="2264375"/>
                        <a:pt x="146216" y="1969814"/>
                      </a:cubicBezTo>
                      <a:cubicBezTo>
                        <a:pt x="-132286" y="1693545"/>
                        <a:pt x="9917" y="1185448"/>
                        <a:pt x="398351" y="1107272"/>
                      </a:cubicBezTo>
                      <a:cubicBezTo>
                        <a:pt x="372574" y="1104324"/>
                        <a:pt x="338206" y="1113547"/>
                        <a:pt x="318951" y="1091469"/>
                      </a:cubicBezTo>
                      <a:cubicBezTo>
                        <a:pt x="313753" y="1084314"/>
                        <a:pt x="311953" y="1073762"/>
                        <a:pt x="317075" y="1066109"/>
                      </a:cubicBezTo>
                      <a:cubicBezTo>
                        <a:pt x="299587" y="1066913"/>
                        <a:pt x="254304" y="1066782"/>
                        <a:pt x="225851" y="1066060"/>
                      </a:cubicBezTo>
                      <a:cubicBezTo>
                        <a:pt x="215925" y="1065441"/>
                        <a:pt x="205764" y="1066071"/>
                        <a:pt x="200129" y="1063932"/>
                      </a:cubicBezTo>
                      <a:cubicBezTo>
                        <a:pt x="200096" y="1063171"/>
                        <a:pt x="205907" y="1062274"/>
                        <a:pt x="217408" y="1061262"/>
                      </a:cubicBezTo>
                      <a:cubicBezTo>
                        <a:pt x="209469" y="1061147"/>
                        <a:pt x="202520" y="1060863"/>
                        <a:pt x="196162" y="1060398"/>
                      </a:cubicBezTo>
                      <a:cubicBezTo>
                        <a:pt x="197015" y="1076278"/>
                        <a:pt x="199554" y="1091283"/>
                        <a:pt x="203182" y="1106386"/>
                      </a:cubicBezTo>
                      <a:cubicBezTo>
                        <a:pt x="204561" y="1113306"/>
                        <a:pt x="209348" y="1124444"/>
                        <a:pt x="199674" y="1127354"/>
                      </a:cubicBezTo>
                      <a:cubicBezTo>
                        <a:pt x="180814" y="1135083"/>
                        <a:pt x="154402" y="1134585"/>
                        <a:pt x="145932" y="1112770"/>
                      </a:cubicBezTo>
                      <a:cubicBezTo>
                        <a:pt x="139076" y="1094467"/>
                        <a:pt x="137735" y="1074396"/>
                        <a:pt x="136438" y="1054982"/>
                      </a:cubicBezTo>
                      <a:lnTo>
                        <a:pt x="136438" y="1054977"/>
                      </a:lnTo>
                      <a:cubicBezTo>
                        <a:pt x="136296" y="1052893"/>
                        <a:pt x="136154" y="1050738"/>
                        <a:pt x="136006" y="1048631"/>
                      </a:cubicBezTo>
                      <a:cubicBezTo>
                        <a:pt x="136017" y="1047237"/>
                        <a:pt x="136559" y="1045896"/>
                        <a:pt x="137522" y="1044884"/>
                      </a:cubicBezTo>
                      <a:cubicBezTo>
                        <a:pt x="138545" y="1043900"/>
                        <a:pt x="139798" y="1043189"/>
                        <a:pt x="141166" y="1042811"/>
                      </a:cubicBezTo>
                      <a:cubicBezTo>
                        <a:pt x="144126" y="1041859"/>
                        <a:pt x="147934" y="1041662"/>
                        <a:pt x="151622" y="1041465"/>
                      </a:cubicBezTo>
                      <a:lnTo>
                        <a:pt x="151628" y="1041465"/>
                      </a:lnTo>
                      <a:cubicBezTo>
                        <a:pt x="155135" y="1041279"/>
                        <a:pt x="158445" y="1041104"/>
                        <a:pt x="160645" y="1040289"/>
                      </a:cubicBezTo>
                      <a:cubicBezTo>
                        <a:pt x="168054" y="1038769"/>
                        <a:pt x="175544" y="1037691"/>
                        <a:pt x="183079" y="1037062"/>
                      </a:cubicBezTo>
                      <a:cubicBezTo>
                        <a:pt x="185142" y="1020821"/>
                        <a:pt x="205994" y="1020345"/>
                        <a:pt x="219334" y="1020137"/>
                      </a:cubicBezTo>
                      <a:lnTo>
                        <a:pt x="219356" y="1020137"/>
                      </a:lnTo>
                      <a:cubicBezTo>
                        <a:pt x="223066" y="1020044"/>
                        <a:pt x="226573" y="1019956"/>
                        <a:pt x="229593" y="1019650"/>
                      </a:cubicBezTo>
                      <a:cubicBezTo>
                        <a:pt x="316100" y="1016133"/>
                        <a:pt x="400227" y="1015963"/>
                        <a:pt x="486220" y="1014700"/>
                      </a:cubicBezTo>
                      <a:cubicBezTo>
                        <a:pt x="628024" y="1012774"/>
                        <a:pt x="780404" y="1009995"/>
                        <a:pt x="891966" y="1106693"/>
                      </a:cubicBezTo>
                      <a:cubicBezTo>
                        <a:pt x="904146" y="1102809"/>
                        <a:pt x="915702" y="1113301"/>
                        <a:pt x="923964" y="1121725"/>
                      </a:cubicBezTo>
                      <a:lnTo>
                        <a:pt x="923970" y="1121730"/>
                      </a:lnTo>
                      <a:cubicBezTo>
                        <a:pt x="925392" y="1123125"/>
                        <a:pt x="926733" y="1124449"/>
                        <a:pt x="928057" y="1125685"/>
                      </a:cubicBezTo>
                      <a:cubicBezTo>
                        <a:pt x="928451" y="1125559"/>
                        <a:pt x="928878" y="1125548"/>
                        <a:pt x="929277" y="1125641"/>
                      </a:cubicBezTo>
                      <a:cubicBezTo>
                        <a:pt x="941725" y="1112907"/>
                        <a:pt x="952307" y="1101075"/>
                        <a:pt x="961626" y="1089478"/>
                      </a:cubicBezTo>
                      <a:cubicBezTo>
                        <a:pt x="958857" y="1077399"/>
                        <a:pt x="956455" y="1065020"/>
                        <a:pt x="954135" y="1053051"/>
                      </a:cubicBezTo>
                      <a:lnTo>
                        <a:pt x="954135" y="1053046"/>
                      </a:lnTo>
                      <a:cubicBezTo>
                        <a:pt x="950327" y="1033408"/>
                        <a:pt x="946382" y="1013102"/>
                        <a:pt x="940724" y="993584"/>
                      </a:cubicBezTo>
                      <a:lnTo>
                        <a:pt x="939920" y="993563"/>
                      </a:lnTo>
                      <a:lnTo>
                        <a:pt x="939870" y="993563"/>
                      </a:lnTo>
                      <a:cubicBezTo>
                        <a:pt x="916605" y="993027"/>
                        <a:pt x="893274" y="992135"/>
                        <a:pt x="873882" y="1004301"/>
                      </a:cubicBezTo>
                      <a:cubicBezTo>
                        <a:pt x="870189" y="1007276"/>
                        <a:pt x="868159" y="1011521"/>
                        <a:pt x="866200" y="1015624"/>
                      </a:cubicBezTo>
                      <a:cubicBezTo>
                        <a:pt x="863825" y="1020810"/>
                        <a:pt x="860865" y="1026296"/>
                        <a:pt x="855432" y="1028753"/>
                      </a:cubicBezTo>
                      <a:cubicBezTo>
                        <a:pt x="839153" y="1038074"/>
                        <a:pt x="820801" y="1025678"/>
                        <a:pt x="812217" y="1011516"/>
                      </a:cubicBezTo>
                      <a:cubicBezTo>
                        <a:pt x="809464" y="1011423"/>
                        <a:pt x="806542" y="1011543"/>
                        <a:pt x="803817" y="1011658"/>
                      </a:cubicBezTo>
                      <a:lnTo>
                        <a:pt x="803790" y="1011658"/>
                      </a:lnTo>
                      <a:cubicBezTo>
                        <a:pt x="800972" y="1011778"/>
                        <a:pt x="797897" y="1011904"/>
                        <a:pt x="795057" y="1011789"/>
                      </a:cubicBezTo>
                      <a:cubicBezTo>
                        <a:pt x="792973" y="1011762"/>
                        <a:pt x="791041" y="1010684"/>
                        <a:pt x="789925" y="1008918"/>
                      </a:cubicBezTo>
                      <a:cubicBezTo>
                        <a:pt x="788852" y="1007085"/>
                        <a:pt x="788196" y="1005034"/>
                        <a:pt x="787999" y="1002922"/>
                      </a:cubicBezTo>
                      <a:cubicBezTo>
                        <a:pt x="784831" y="995636"/>
                        <a:pt x="784984" y="987677"/>
                        <a:pt x="785137" y="979985"/>
                      </a:cubicBezTo>
                      <a:lnTo>
                        <a:pt x="785137" y="979783"/>
                      </a:lnTo>
                      <a:cubicBezTo>
                        <a:pt x="785148" y="979203"/>
                        <a:pt x="785159" y="978607"/>
                        <a:pt x="785170" y="978027"/>
                      </a:cubicBezTo>
                      <a:cubicBezTo>
                        <a:pt x="785011" y="978038"/>
                        <a:pt x="784847" y="978038"/>
                        <a:pt x="784683" y="978038"/>
                      </a:cubicBezTo>
                      <a:cubicBezTo>
                        <a:pt x="782998" y="978005"/>
                        <a:pt x="781340" y="977617"/>
                        <a:pt x="779813" y="976911"/>
                      </a:cubicBezTo>
                      <a:cubicBezTo>
                        <a:pt x="776913" y="975680"/>
                        <a:pt x="773844" y="972781"/>
                        <a:pt x="774916" y="969357"/>
                      </a:cubicBezTo>
                      <a:cubicBezTo>
                        <a:pt x="770418" y="968700"/>
                        <a:pt x="765768" y="968241"/>
                        <a:pt x="761275" y="967798"/>
                      </a:cubicBezTo>
                      <a:cubicBezTo>
                        <a:pt x="761270" y="967798"/>
                        <a:pt x="761259" y="967798"/>
                        <a:pt x="761259" y="967798"/>
                      </a:cubicBezTo>
                      <a:cubicBezTo>
                        <a:pt x="749435" y="966649"/>
                        <a:pt x="737222" y="965407"/>
                        <a:pt x="726235" y="960511"/>
                      </a:cubicBezTo>
                      <a:cubicBezTo>
                        <a:pt x="682292" y="932427"/>
                        <a:pt x="725299" y="870094"/>
                        <a:pt x="764887" y="863644"/>
                      </a:cubicBezTo>
                      <a:cubicBezTo>
                        <a:pt x="743635" y="840188"/>
                        <a:pt x="731510" y="807925"/>
                        <a:pt x="734776" y="776197"/>
                      </a:cubicBezTo>
                      <a:cubicBezTo>
                        <a:pt x="709913" y="752900"/>
                        <a:pt x="739443" y="703979"/>
                        <a:pt x="745227" y="677170"/>
                      </a:cubicBezTo>
                      <a:cubicBezTo>
                        <a:pt x="755038" y="631635"/>
                        <a:pt x="776426" y="588065"/>
                        <a:pt x="796885" y="546261"/>
                      </a:cubicBezTo>
                      <a:cubicBezTo>
                        <a:pt x="827663" y="488036"/>
                        <a:pt x="857976" y="436441"/>
                        <a:pt x="870659" y="372253"/>
                      </a:cubicBezTo>
                      <a:cubicBezTo>
                        <a:pt x="879195" y="337041"/>
                        <a:pt x="887381" y="301922"/>
                        <a:pt x="896715" y="266557"/>
                      </a:cubicBezTo>
                      <a:cubicBezTo>
                        <a:pt x="896174" y="262476"/>
                        <a:pt x="895665" y="258778"/>
                        <a:pt x="895216" y="255513"/>
                      </a:cubicBezTo>
                      <a:lnTo>
                        <a:pt x="895216" y="255502"/>
                      </a:lnTo>
                      <a:cubicBezTo>
                        <a:pt x="891709" y="230563"/>
                        <a:pt x="890642" y="219289"/>
                        <a:pt x="891884" y="193114"/>
                      </a:cubicBezTo>
                      <a:cubicBezTo>
                        <a:pt x="894363" y="70570"/>
                        <a:pt x="962162" y="9325"/>
                        <a:pt x="1084580" y="27836"/>
                      </a:cubicBezTo>
                      <a:cubicBezTo>
                        <a:pt x="1100097" y="27497"/>
                        <a:pt x="1111330" y="14593"/>
                        <a:pt x="1115424" y="523"/>
                      </a:cubicBezTo>
                      <a:cubicBezTo>
                        <a:pt x="1115686" y="-172"/>
                        <a:pt x="1116655" y="-46"/>
                        <a:pt x="1117027" y="479"/>
                      </a:cubicBezTo>
                      <a:cubicBezTo>
                        <a:pt x="1117202" y="698"/>
                        <a:pt x="1117267" y="988"/>
                        <a:pt x="1117196" y="1262"/>
                      </a:cubicBezTo>
                      <a:cubicBezTo>
                        <a:pt x="1114969" y="11677"/>
                        <a:pt x="1111566" y="23257"/>
                        <a:pt x="1102204" y="29444"/>
                      </a:cubicBezTo>
                      <a:cubicBezTo>
                        <a:pt x="1099216" y="85700"/>
                        <a:pt x="1185089" y="101520"/>
                        <a:pt x="1223106" y="75159"/>
                      </a:cubicBezTo>
                      <a:cubicBezTo>
                        <a:pt x="1233185" y="69158"/>
                        <a:pt x="1237836" y="61998"/>
                        <a:pt x="1237737" y="48875"/>
                      </a:cubicBezTo>
                      <a:cubicBezTo>
                        <a:pt x="1232747" y="42803"/>
                        <a:pt x="1231658" y="34750"/>
                        <a:pt x="1230843" y="27180"/>
                      </a:cubicBezTo>
                      <a:lnTo>
                        <a:pt x="1230843" y="27163"/>
                      </a:lnTo>
                      <a:cubicBezTo>
                        <a:pt x="1230481" y="23044"/>
                        <a:pt x="1229781" y="18963"/>
                        <a:pt x="1228753" y="14959"/>
                      </a:cubicBezTo>
                      <a:lnTo>
                        <a:pt x="1242530" y="42502"/>
                      </a:lnTo>
                      <a:cubicBezTo>
                        <a:pt x="1267098" y="54974"/>
                        <a:pt x="1292251" y="65159"/>
                        <a:pt x="1315927" y="79677"/>
                      </a:cubicBezTo>
                      <a:cubicBezTo>
                        <a:pt x="1356532" y="98129"/>
                        <a:pt x="1368745" y="105278"/>
                        <a:pt x="1368477" y="152360"/>
                      </a:cubicBezTo>
                      <a:cubicBezTo>
                        <a:pt x="1372592" y="198557"/>
                        <a:pt x="1369352" y="237877"/>
                        <a:pt x="1366502" y="272563"/>
                      </a:cubicBezTo>
                      <a:lnTo>
                        <a:pt x="1366502" y="272569"/>
                      </a:lnTo>
                      <a:cubicBezTo>
                        <a:pt x="1364039" y="304356"/>
                        <a:pt x="1360828" y="334519"/>
                        <a:pt x="1366786" y="364721"/>
                      </a:cubicBezTo>
                      <a:cubicBezTo>
                        <a:pt x="1379497" y="429997"/>
                        <a:pt x="1442005" y="465460"/>
                        <a:pt x="1497608" y="492527"/>
                      </a:cubicBezTo>
                      <a:cubicBezTo>
                        <a:pt x="1510062" y="483047"/>
                        <a:pt x="1520458" y="495607"/>
                        <a:pt x="1519243" y="508172"/>
                      </a:cubicBezTo>
                      <a:cubicBezTo>
                        <a:pt x="1526652" y="504540"/>
                        <a:pt x="1534443" y="501559"/>
                        <a:pt x="1542585" y="500103"/>
                      </a:cubicBezTo>
                      <a:cubicBezTo>
                        <a:pt x="1540479" y="499507"/>
                        <a:pt x="1538591" y="498320"/>
                        <a:pt x="1537141" y="496685"/>
                      </a:cubicBezTo>
                      <a:cubicBezTo>
                        <a:pt x="1535855" y="495153"/>
                        <a:pt x="1534985" y="493309"/>
                        <a:pt x="1534619" y="491340"/>
                      </a:cubicBezTo>
                      <a:cubicBezTo>
                        <a:pt x="1533158" y="484098"/>
                        <a:pt x="1536829" y="474361"/>
                        <a:pt x="1542722" y="469218"/>
                      </a:cubicBezTo>
                      <a:cubicBezTo>
                        <a:pt x="1569041" y="448142"/>
                        <a:pt x="1618368" y="452945"/>
                        <a:pt x="1615069" y="494836"/>
                      </a:cubicBezTo>
                      <a:cubicBezTo>
                        <a:pt x="1616376" y="495284"/>
                        <a:pt x="1617476" y="496198"/>
                        <a:pt x="1618155" y="497401"/>
                      </a:cubicBezTo>
                      <a:cubicBezTo>
                        <a:pt x="1620354" y="501493"/>
                        <a:pt x="1617771" y="507417"/>
                        <a:pt x="1613153" y="508331"/>
                      </a:cubicBezTo>
                      <a:cubicBezTo>
                        <a:pt x="1664483" y="526136"/>
                        <a:pt x="1707337" y="562590"/>
                        <a:pt x="1751056" y="593929"/>
                      </a:cubicBezTo>
                      <a:cubicBezTo>
                        <a:pt x="1744802" y="562273"/>
                        <a:pt x="1737913" y="522608"/>
                        <a:pt x="1736288" y="491482"/>
                      </a:cubicBezTo>
                      <a:cubicBezTo>
                        <a:pt x="1736031" y="491384"/>
                        <a:pt x="1735861" y="491138"/>
                        <a:pt x="1735855" y="490864"/>
                      </a:cubicBezTo>
                      <a:cubicBezTo>
                        <a:pt x="1735839" y="490607"/>
                        <a:pt x="1735981" y="490372"/>
                        <a:pt x="1736217" y="490273"/>
                      </a:cubicBezTo>
                      <a:cubicBezTo>
                        <a:pt x="1735866" y="488096"/>
                        <a:pt x="1735970" y="486373"/>
                        <a:pt x="1736479" y="485777"/>
                      </a:cubicBezTo>
                      <a:cubicBezTo>
                        <a:pt x="1736578" y="485646"/>
                        <a:pt x="1736725" y="485569"/>
                        <a:pt x="1736884" y="485564"/>
                      </a:cubicBezTo>
                      <a:cubicBezTo>
                        <a:pt x="1737453" y="485564"/>
                        <a:pt x="1738334" y="486619"/>
                        <a:pt x="1739079" y="489573"/>
                      </a:cubicBezTo>
                      <a:cubicBezTo>
                        <a:pt x="1826149" y="474371"/>
                        <a:pt x="1898780" y="471418"/>
                        <a:pt x="1993210" y="471111"/>
                      </a:cubicBezTo>
                      <a:cubicBezTo>
                        <a:pt x="2066738" y="470471"/>
                        <a:pt x="2150674" y="471636"/>
                        <a:pt x="2220465" y="501214"/>
                      </a:cubicBezTo>
                      <a:cubicBezTo>
                        <a:pt x="2222418" y="502127"/>
                        <a:pt x="2224415" y="502937"/>
                        <a:pt x="2226451" y="503648"/>
                      </a:cubicBezTo>
                      <a:cubicBezTo>
                        <a:pt x="2235457" y="507056"/>
                        <a:pt x="2250849" y="512433"/>
                        <a:pt x="2241514" y="520868"/>
                      </a:cubicBezTo>
                      <a:cubicBezTo>
                        <a:pt x="2239637" y="532679"/>
                        <a:pt x="2235660" y="544303"/>
                        <a:pt x="2231807" y="555544"/>
                      </a:cubicBezTo>
                      <a:lnTo>
                        <a:pt x="2231807" y="555550"/>
                      </a:lnTo>
                      <a:cubicBezTo>
                        <a:pt x="2231151" y="557470"/>
                        <a:pt x="2230472" y="559445"/>
                        <a:pt x="2229816" y="561392"/>
                      </a:cubicBezTo>
                      <a:cubicBezTo>
                        <a:pt x="2195235" y="657679"/>
                        <a:pt x="2159691" y="756417"/>
                        <a:pt x="2128530" y="855001"/>
                      </a:cubicBezTo>
                      <a:lnTo>
                        <a:pt x="2128530" y="855007"/>
                      </a:lnTo>
                      <a:cubicBezTo>
                        <a:pt x="2127052" y="860603"/>
                        <a:pt x="2124431" y="868398"/>
                        <a:pt x="2117559" y="868196"/>
                      </a:cubicBezTo>
                      <a:cubicBezTo>
                        <a:pt x="2110096" y="873206"/>
                        <a:pt x="2101948" y="877118"/>
                        <a:pt x="2093369" y="879804"/>
                      </a:cubicBezTo>
                      <a:cubicBezTo>
                        <a:pt x="2076620" y="974444"/>
                        <a:pt x="2000827" y="1042795"/>
                        <a:pt x="1933038" y="1105090"/>
                      </a:cubicBezTo>
                      <a:cubicBezTo>
                        <a:pt x="1936403" y="1109975"/>
                        <a:pt x="1939489" y="1115051"/>
                        <a:pt x="1942280" y="1120286"/>
                      </a:cubicBezTo>
                      <a:cubicBezTo>
                        <a:pt x="1954985" y="1121429"/>
                        <a:pt x="1967296" y="1116813"/>
                        <a:pt x="1978951" y="1112354"/>
                      </a:cubicBezTo>
                      <a:cubicBezTo>
                        <a:pt x="1984702" y="1110046"/>
                        <a:pt x="1990578" y="1108055"/>
                        <a:pt x="1996548" y="1106392"/>
                      </a:cubicBezTo>
                      <a:cubicBezTo>
                        <a:pt x="2045546" y="1090512"/>
                        <a:pt x="2097100" y="1082979"/>
                        <a:pt x="2148567" y="1082974"/>
                      </a:cubicBezTo>
                      <a:cubicBezTo>
                        <a:pt x="2165858" y="1082974"/>
                        <a:pt x="2183361" y="1083838"/>
                        <a:pt x="2200581" y="1085550"/>
                      </a:cubicBezTo>
                      <a:cubicBezTo>
                        <a:pt x="2202074" y="1085687"/>
                        <a:pt x="2203393" y="1086578"/>
                        <a:pt x="2204083" y="1087908"/>
                      </a:cubicBezTo>
                      <a:cubicBezTo>
                        <a:pt x="2204591" y="1088953"/>
                        <a:pt x="2204498" y="1090183"/>
                        <a:pt x="2203836" y="1091141"/>
                      </a:cubicBezTo>
                      <a:cubicBezTo>
                        <a:pt x="2196417" y="1103487"/>
                        <a:pt x="2185960" y="1114734"/>
                        <a:pt x="2172292" y="1120018"/>
                      </a:cubicBezTo>
                      <a:cubicBezTo>
                        <a:pt x="2363412" y="1132031"/>
                        <a:pt x="2537778" y="1265379"/>
                        <a:pt x="2607919" y="1442237"/>
                      </a:cubicBezTo>
                      <a:cubicBezTo>
                        <a:pt x="2752902" y="1774144"/>
                        <a:pt x="2502956" y="2177108"/>
                        <a:pt x="2137213" y="2178651"/>
                      </a:cubicBezTo>
                      <a:close/>
                      <a:moveTo>
                        <a:pt x="1862481" y="1238405"/>
                      </a:moveTo>
                      <a:cubicBezTo>
                        <a:pt x="1617317" y="1404449"/>
                        <a:pt x="1584761" y="1793164"/>
                        <a:pt x="1795497" y="1999917"/>
                      </a:cubicBezTo>
                      <a:cubicBezTo>
                        <a:pt x="2028081" y="2251028"/>
                        <a:pt x="2457147" y="2157903"/>
                        <a:pt x="2577584" y="1841843"/>
                      </a:cubicBezTo>
                      <a:cubicBezTo>
                        <a:pt x="2746954" y="1442516"/>
                        <a:pt x="2340841" y="1002911"/>
                        <a:pt x="1933350" y="1196580"/>
                      </a:cubicBezTo>
                      <a:cubicBezTo>
                        <a:pt x="1935353" y="1203505"/>
                        <a:pt x="1937410" y="1210611"/>
                        <a:pt x="1939527" y="1217618"/>
                      </a:cubicBezTo>
                      <a:cubicBezTo>
                        <a:pt x="2168139" y="1099308"/>
                        <a:pt x="2469748" y="1224888"/>
                        <a:pt x="2559188" y="1463172"/>
                      </a:cubicBezTo>
                      <a:cubicBezTo>
                        <a:pt x="2655161" y="1682014"/>
                        <a:pt x="2559298" y="1948108"/>
                        <a:pt x="2353662" y="2065620"/>
                      </a:cubicBezTo>
                      <a:cubicBezTo>
                        <a:pt x="2157502" y="2182732"/>
                        <a:pt x="1889872" y="2116482"/>
                        <a:pt x="1762267" y="1928010"/>
                      </a:cubicBezTo>
                      <a:cubicBezTo>
                        <a:pt x="1617897" y="1720316"/>
                        <a:pt x="1657058" y="1407189"/>
                        <a:pt x="1869020" y="1260034"/>
                      </a:cubicBezTo>
                      <a:cubicBezTo>
                        <a:pt x="1866782" y="1252907"/>
                        <a:pt x="1864582" y="1245626"/>
                        <a:pt x="1862481" y="1238405"/>
                      </a:cubicBezTo>
                      <a:lnTo>
                        <a:pt x="1862481" y="1238405"/>
                      </a:lnTo>
                      <a:lnTo>
                        <a:pt x="1862481" y="1238405"/>
                      </a:lnTo>
                      <a:close/>
                      <a:moveTo>
                        <a:pt x="2057978" y="1654143"/>
                      </a:moveTo>
                      <a:lnTo>
                        <a:pt x="2057978" y="1654143"/>
                      </a:lnTo>
                      <a:cubicBezTo>
                        <a:pt x="1941010" y="1693468"/>
                        <a:pt x="1824765" y="1732685"/>
                        <a:pt x="1706112" y="1769056"/>
                      </a:cubicBezTo>
                      <a:cubicBezTo>
                        <a:pt x="1845371" y="2263243"/>
                        <a:pt x="2530954" y="2193919"/>
                        <a:pt x="2577934" y="1685438"/>
                      </a:cubicBezTo>
                      <a:cubicBezTo>
                        <a:pt x="2457054" y="1691630"/>
                        <a:pt x="2335512" y="1688348"/>
                        <a:pt x="2215475" y="1675083"/>
                      </a:cubicBezTo>
                      <a:cubicBezTo>
                        <a:pt x="2273611" y="1719786"/>
                        <a:pt x="2350034" y="1774340"/>
                        <a:pt x="2413248" y="1819131"/>
                      </a:cubicBezTo>
                      <a:lnTo>
                        <a:pt x="2413253" y="1819136"/>
                      </a:lnTo>
                      <a:cubicBezTo>
                        <a:pt x="2439977" y="1838113"/>
                        <a:pt x="2467620" y="1857740"/>
                        <a:pt x="2494666" y="1877192"/>
                      </a:cubicBezTo>
                      <a:cubicBezTo>
                        <a:pt x="2495213" y="1877629"/>
                        <a:pt x="2495411" y="1878368"/>
                        <a:pt x="2495159" y="1879019"/>
                      </a:cubicBezTo>
                      <a:cubicBezTo>
                        <a:pt x="2494836" y="1879812"/>
                        <a:pt x="2494070" y="1880332"/>
                        <a:pt x="2493216" y="1880348"/>
                      </a:cubicBezTo>
                      <a:cubicBezTo>
                        <a:pt x="2492915" y="1880348"/>
                        <a:pt x="2492620" y="1880277"/>
                        <a:pt x="2492352" y="1880146"/>
                      </a:cubicBezTo>
                      <a:cubicBezTo>
                        <a:pt x="2392001" y="1814869"/>
                        <a:pt x="2309642" y="1752946"/>
                        <a:pt x="2210304" y="1674459"/>
                      </a:cubicBezTo>
                      <a:cubicBezTo>
                        <a:pt x="2199957" y="1673185"/>
                        <a:pt x="2189796" y="1671784"/>
                        <a:pt x="2180100" y="1670291"/>
                      </a:cubicBezTo>
                      <a:cubicBezTo>
                        <a:pt x="2178486" y="1673376"/>
                        <a:pt x="2176440" y="1676215"/>
                        <a:pt x="2174016" y="1678715"/>
                      </a:cubicBezTo>
                      <a:cubicBezTo>
                        <a:pt x="2214183" y="1810980"/>
                        <a:pt x="2242592" y="1947030"/>
                        <a:pt x="2256594" y="2084136"/>
                      </a:cubicBezTo>
                      <a:cubicBezTo>
                        <a:pt x="2256632" y="2084574"/>
                        <a:pt x="2256479" y="2085012"/>
                        <a:pt x="2256178" y="2085334"/>
                      </a:cubicBezTo>
                      <a:cubicBezTo>
                        <a:pt x="2255762" y="2085750"/>
                        <a:pt x="2255193" y="2085980"/>
                        <a:pt x="2254608" y="2085969"/>
                      </a:cubicBezTo>
                      <a:cubicBezTo>
                        <a:pt x="2254214" y="2085974"/>
                        <a:pt x="2253820" y="2085859"/>
                        <a:pt x="2253492" y="2085646"/>
                      </a:cubicBezTo>
                      <a:cubicBezTo>
                        <a:pt x="2253152" y="2085411"/>
                        <a:pt x="2252923" y="2085044"/>
                        <a:pt x="2252851" y="2084634"/>
                      </a:cubicBezTo>
                      <a:cubicBezTo>
                        <a:pt x="2233137" y="1947862"/>
                        <a:pt x="2207262" y="1813031"/>
                        <a:pt x="2171937" y="1680652"/>
                      </a:cubicBezTo>
                      <a:cubicBezTo>
                        <a:pt x="2153842" y="1693458"/>
                        <a:pt x="2130439" y="1691434"/>
                        <a:pt x="2109735" y="1686992"/>
                      </a:cubicBezTo>
                      <a:cubicBezTo>
                        <a:pt x="2122177" y="1827210"/>
                        <a:pt x="2132688" y="1964289"/>
                        <a:pt x="2140792" y="2100186"/>
                      </a:cubicBezTo>
                      <a:cubicBezTo>
                        <a:pt x="2140710" y="2101794"/>
                        <a:pt x="2139167" y="2102987"/>
                        <a:pt x="2137613" y="2102976"/>
                      </a:cubicBezTo>
                      <a:cubicBezTo>
                        <a:pt x="2136387" y="2103031"/>
                        <a:pt x="2135320" y="2102155"/>
                        <a:pt x="2135134" y="2100941"/>
                      </a:cubicBezTo>
                      <a:cubicBezTo>
                        <a:pt x="2124541" y="1976892"/>
                        <a:pt x="2114818" y="1813961"/>
                        <a:pt x="2107929" y="1686450"/>
                      </a:cubicBezTo>
                      <a:cubicBezTo>
                        <a:pt x="2102452" y="1684661"/>
                        <a:pt x="2096373" y="1681800"/>
                        <a:pt x="2094069" y="1676150"/>
                      </a:cubicBezTo>
                      <a:cubicBezTo>
                        <a:pt x="2093396" y="1674317"/>
                        <a:pt x="2093281" y="1672321"/>
                        <a:pt x="2093752" y="1670422"/>
                      </a:cubicBezTo>
                      <a:cubicBezTo>
                        <a:pt x="2086890" y="1668283"/>
                        <a:pt x="2080751" y="1663732"/>
                        <a:pt x="2076998" y="1657573"/>
                      </a:cubicBezTo>
                      <a:cubicBezTo>
                        <a:pt x="2065326" y="1674831"/>
                        <a:pt x="2054131" y="1691116"/>
                        <a:pt x="2042597" y="1708446"/>
                      </a:cubicBezTo>
                      <a:cubicBezTo>
                        <a:pt x="2057497" y="1696608"/>
                        <a:pt x="2072593" y="1684486"/>
                        <a:pt x="2088143" y="1673108"/>
                      </a:cubicBezTo>
                      <a:cubicBezTo>
                        <a:pt x="2088510" y="1672829"/>
                        <a:pt x="2088959" y="1672676"/>
                        <a:pt x="2089418" y="1672671"/>
                      </a:cubicBezTo>
                      <a:cubicBezTo>
                        <a:pt x="2090715" y="1672780"/>
                        <a:pt x="2091782" y="1673726"/>
                        <a:pt x="2092050" y="1674996"/>
                      </a:cubicBezTo>
                      <a:cubicBezTo>
                        <a:pt x="2075203" y="1693808"/>
                        <a:pt x="2051855" y="1705831"/>
                        <a:pt x="2033290" y="1722554"/>
                      </a:cubicBezTo>
                      <a:cubicBezTo>
                        <a:pt x="1989161" y="1789859"/>
                        <a:pt x="1949393" y="1860119"/>
                        <a:pt x="1914675" y="1932556"/>
                      </a:cubicBezTo>
                      <a:cubicBezTo>
                        <a:pt x="1903113" y="1956685"/>
                        <a:pt x="1891995" y="1981329"/>
                        <a:pt x="1881626" y="2005803"/>
                      </a:cubicBezTo>
                      <a:cubicBezTo>
                        <a:pt x="1881019" y="2007263"/>
                        <a:pt x="1879569" y="2008193"/>
                        <a:pt x="1877988" y="2008144"/>
                      </a:cubicBezTo>
                      <a:cubicBezTo>
                        <a:pt x="1876767" y="2008193"/>
                        <a:pt x="1875607" y="2007641"/>
                        <a:pt x="1874869" y="2006672"/>
                      </a:cubicBezTo>
                      <a:cubicBezTo>
                        <a:pt x="1874343" y="2005846"/>
                        <a:pt x="1874283" y="2004807"/>
                        <a:pt x="1874710" y="2003932"/>
                      </a:cubicBezTo>
                      <a:cubicBezTo>
                        <a:pt x="1912749" y="1909422"/>
                        <a:pt x="1961058" y="1818885"/>
                        <a:pt x="2017778" y="1734074"/>
                      </a:cubicBezTo>
                      <a:cubicBezTo>
                        <a:pt x="1940830" y="1792759"/>
                        <a:pt x="1863499" y="1854140"/>
                        <a:pt x="1785812" y="1910954"/>
                      </a:cubicBezTo>
                      <a:cubicBezTo>
                        <a:pt x="1857841" y="1853325"/>
                        <a:pt x="1945541" y="1784466"/>
                        <a:pt x="2026532" y="1721120"/>
                      </a:cubicBezTo>
                      <a:cubicBezTo>
                        <a:pt x="2041618" y="1699114"/>
                        <a:pt x="2056003" y="1679683"/>
                        <a:pt x="2070508" y="1661703"/>
                      </a:cubicBezTo>
                      <a:cubicBezTo>
                        <a:pt x="1976286" y="1721257"/>
                        <a:pt x="1869993" y="1790855"/>
                        <a:pt x="1776155" y="1844715"/>
                      </a:cubicBezTo>
                      <a:cubicBezTo>
                        <a:pt x="1774409" y="1845229"/>
                        <a:pt x="1773205" y="1842986"/>
                        <a:pt x="1774376" y="1841701"/>
                      </a:cubicBezTo>
                      <a:cubicBezTo>
                        <a:pt x="1868440" y="1778520"/>
                        <a:pt x="1978289" y="1717078"/>
                        <a:pt x="2075761" y="1655270"/>
                      </a:cubicBezTo>
                      <a:cubicBezTo>
                        <a:pt x="2073233" y="1650068"/>
                        <a:pt x="2072724" y="1644116"/>
                        <a:pt x="2074333" y="1638558"/>
                      </a:cubicBezTo>
                      <a:cubicBezTo>
                        <a:pt x="2073649" y="1637694"/>
                        <a:pt x="2072899" y="1636769"/>
                        <a:pt x="2071980" y="1635648"/>
                      </a:cubicBezTo>
                      <a:cubicBezTo>
                        <a:pt x="1965118" y="1575722"/>
                        <a:pt x="1846745" y="1519964"/>
                        <a:pt x="1731555" y="1474386"/>
                      </a:cubicBezTo>
                      <a:cubicBezTo>
                        <a:pt x="1837486" y="1511403"/>
                        <a:pt x="1940277" y="1557834"/>
                        <a:pt x="2039112" y="1611716"/>
                      </a:cubicBezTo>
                      <a:cubicBezTo>
                        <a:pt x="1962678" y="1518957"/>
                        <a:pt x="1885965" y="1428463"/>
                        <a:pt x="1810566" y="1333970"/>
                      </a:cubicBezTo>
                      <a:cubicBezTo>
                        <a:pt x="1739981" y="1411396"/>
                        <a:pt x="1697609" y="1513760"/>
                        <a:pt x="1691486" y="1618264"/>
                      </a:cubicBezTo>
                      <a:cubicBezTo>
                        <a:pt x="1740583" y="1624549"/>
                        <a:pt x="1793751" y="1626223"/>
                        <a:pt x="1843724" y="1627678"/>
                      </a:cubicBezTo>
                      <a:lnTo>
                        <a:pt x="1843784" y="1627678"/>
                      </a:lnTo>
                      <a:cubicBezTo>
                        <a:pt x="1918773" y="1629839"/>
                        <a:pt x="1997160" y="1632382"/>
                        <a:pt x="2069759" y="1650626"/>
                      </a:cubicBezTo>
                      <a:cubicBezTo>
                        <a:pt x="2070437" y="1650828"/>
                        <a:pt x="2071023" y="1651266"/>
                        <a:pt x="2071405" y="1651862"/>
                      </a:cubicBezTo>
                      <a:cubicBezTo>
                        <a:pt x="2073337" y="1659214"/>
                        <a:pt x="2062147" y="1654394"/>
                        <a:pt x="2057994" y="1654154"/>
                      </a:cubicBezTo>
                      <a:lnTo>
                        <a:pt x="2057978" y="1654143"/>
                      </a:lnTo>
                      <a:close/>
                      <a:moveTo>
                        <a:pt x="394017" y="1142047"/>
                      </a:moveTo>
                      <a:cubicBezTo>
                        <a:pt x="37823" y="1223001"/>
                        <a:pt x="-86067" y="1693299"/>
                        <a:pt x="170373" y="1946932"/>
                      </a:cubicBezTo>
                      <a:cubicBezTo>
                        <a:pt x="395981" y="2188137"/>
                        <a:pt x="812600" y="2100011"/>
                        <a:pt x="930426" y="1794777"/>
                      </a:cubicBezTo>
                      <a:cubicBezTo>
                        <a:pt x="943865" y="1762273"/>
                        <a:pt x="953708" y="1728396"/>
                        <a:pt x="959787" y="1693753"/>
                      </a:cubicBezTo>
                      <a:cubicBezTo>
                        <a:pt x="951399" y="1692435"/>
                        <a:pt x="942628" y="1691067"/>
                        <a:pt x="932976" y="1689579"/>
                      </a:cubicBezTo>
                      <a:cubicBezTo>
                        <a:pt x="874708" y="2042016"/>
                        <a:pt x="439388" y="2196003"/>
                        <a:pt x="188545" y="1929843"/>
                      </a:cubicBezTo>
                      <a:cubicBezTo>
                        <a:pt x="-50725" y="1689502"/>
                        <a:pt x="61460" y="1235905"/>
                        <a:pt x="397656" y="1156264"/>
                      </a:cubicBezTo>
                      <a:cubicBezTo>
                        <a:pt x="396014" y="1151642"/>
                        <a:pt x="394799" y="1146882"/>
                        <a:pt x="394017" y="1142047"/>
                      </a:cubicBezTo>
                      <a:lnTo>
                        <a:pt x="394017" y="1142047"/>
                      </a:lnTo>
                      <a:lnTo>
                        <a:pt x="394017" y="1142047"/>
                      </a:lnTo>
                      <a:close/>
                      <a:moveTo>
                        <a:pt x="376984" y="1178440"/>
                      </a:moveTo>
                      <a:lnTo>
                        <a:pt x="376984" y="1178440"/>
                      </a:lnTo>
                      <a:cubicBezTo>
                        <a:pt x="68819" y="1271664"/>
                        <a:pt x="-23001" y="1695296"/>
                        <a:pt x="200150" y="1919094"/>
                      </a:cubicBezTo>
                      <a:cubicBezTo>
                        <a:pt x="412287" y="2149298"/>
                        <a:pt x="796321" y="2055543"/>
                        <a:pt x="896261" y="1764297"/>
                      </a:cubicBezTo>
                      <a:cubicBezTo>
                        <a:pt x="819165" y="1757230"/>
                        <a:pt x="729693" y="1748838"/>
                        <a:pt x="655316" y="1746825"/>
                      </a:cubicBezTo>
                      <a:lnTo>
                        <a:pt x="655289" y="1746825"/>
                      </a:lnTo>
                      <a:cubicBezTo>
                        <a:pt x="648887" y="1746634"/>
                        <a:pt x="642272" y="1746431"/>
                        <a:pt x="635952" y="1745408"/>
                      </a:cubicBezTo>
                      <a:cubicBezTo>
                        <a:pt x="627953" y="1740524"/>
                        <a:pt x="638934" y="1734506"/>
                        <a:pt x="644319" y="1734856"/>
                      </a:cubicBezTo>
                      <a:cubicBezTo>
                        <a:pt x="646513" y="1734856"/>
                        <a:pt x="648258" y="1735469"/>
                        <a:pt x="649358" y="1736634"/>
                      </a:cubicBezTo>
                      <a:cubicBezTo>
                        <a:pt x="649566" y="1736771"/>
                        <a:pt x="649670" y="1737028"/>
                        <a:pt x="649621" y="1737274"/>
                      </a:cubicBezTo>
                      <a:cubicBezTo>
                        <a:pt x="725179" y="1737416"/>
                        <a:pt x="797367" y="1742170"/>
                        <a:pt x="874544" y="1751289"/>
                      </a:cubicBezTo>
                      <a:cubicBezTo>
                        <a:pt x="882724" y="1752908"/>
                        <a:pt x="891714" y="1752033"/>
                        <a:pt x="899238" y="1755982"/>
                      </a:cubicBezTo>
                      <a:cubicBezTo>
                        <a:pt x="907008" y="1733576"/>
                        <a:pt x="913021" y="1710525"/>
                        <a:pt x="917212" y="1687150"/>
                      </a:cubicBezTo>
                      <a:cubicBezTo>
                        <a:pt x="844592" y="1675718"/>
                        <a:pt x="770577" y="1665581"/>
                        <a:pt x="699002" y="1655773"/>
                      </a:cubicBezTo>
                      <a:lnTo>
                        <a:pt x="698991" y="1655773"/>
                      </a:lnTo>
                      <a:cubicBezTo>
                        <a:pt x="635192" y="1647037"/>
                        <a:pt x="569225" y="1638000"/>
                        <a:pt x="504490" y="1628083"/>
                      </a:cubicBezTo>
                      <a:cubicBezTo>
                        <a:pt x="477761" y="1657113"/>
                        <a:pt x="427378" y="1626699"/>
                        <a:pt x="440822" y="1589578"/>
                      </a:cubicBezTo>
                      <a:cubicBezTo>
                        <a:pt x="435290" y="1584534"/>
                        <a:pt x="432713" y="1577013"/>
                        <a:pt x="433988" y="1569639"/>
                      </a:cubicBezTo>
                      <a:cubicBezTo>
                        <a:pt x="435892" y="1557954"/>
                        <a:pt x="444137" y="1547665"/>
                        <a:pt x="454550" y="1542266"/>
                      </a:cubicBezTo>
                      <a:cubicBezTo>
                        <a:pt x="462637" y="1537693"/>
                        <a:pt x="471726" y="1535307"/>
                        <a:pt x="480803" y="1533623"/>
                      </a:cubicBezTo>
                      <a:cubicBezTo>
                        <a:pt x="445779" y="1415383"/>
                        <a:pt x="409655" y="1298419"/>
                        <a:pt x="376984" y="1178440"/>
                      </a:cubicBezTo>
                      <a:lnTo>
                        <a:pt x="376984" y="1178440"/>
                      </a:lnTo>
                      <a:close/>
                      <a:moveTo>
                        <a:pt x="984716" y="1802441"/>
                      </a:moveTo>
                      <a:cubicBezTo>
                        <a:pt x="984776" y="1802441"/>
                        <a:pt x="984837" y="1802468"/>
                        <a:pt x="984869" y="1802523"/>
                      </a:cubicBezTo>
                      <a:cubicBezTo>
                        <a:pt x="984957" y="1802764"/>
                        <a:pt x="984940" y="1803037"/>
                        <a:pt x="984820" y="1803267"/>
                      </a:cubicBezTo>
                      <a:lnTo>
                        <a:pt x="985614" y="1803327"/>
                      </a:lnTo>
                      <a:lnTo>
                        <a:pt x="985624" y="1803327"/>
                      </a:lnTo>
                      <a:cubicBezTo>
                        <a:pt x="1055903" y="1808573"/>
                        <a:pt x="1131242" y="1813606"/>
                        <a:pt x="1198817" y="1806970"/>
                      </a:cubicBezTo>
                      <a:cubicBezTo>
                        <a:pt x="1258009" y="1805712"/>
                        <a:pt x="1283469" y="1754538"/>
                        <a:pt x="1287217" y="1701696"/>
                      </a:cubicBezTo>
                      <a:cubicBezTo>
                        <a:pt x="1287644" y="1698348"/>
                        <a:pt x="1287994" y="1694929"/>
                        <a:pt x="1288366" y="1691302"/>
                      </a:cubicBezTo>
                      <a:lnTo>
                        <a:pt x="1288366" y="1691269"/>
                      </a:lnTo>
                      <a:cubicBezTo>
                        <a:pt x="1289225" y="1682884"/>
                        <a:pt x="1290123" y="1674208"/>
                        <a:pt x="1292032" y="1665920"/>
                      </a:cubicBezTo>
                      <a:cubicBezTo>
                        <a:pt x="1240954" y="1709250"/>
                        <a:pt x="1175984" y="1751404"/>
                        <a:pt x="1107194" y="1730190"/>
                      </a:cubicBezTo>
                      <a:cubicBezTo>
                        <a:pt x="1105739" y="1733062"/>
                        <a:pt x="1102652" y="1734823"/>
                        <a:pt x="1099670" y="1736525"/>
                      </a:cubicBezTo>
                      <a:cubicBezTo>
                        <a:pt x="1098379" y="1737230"/>
                        <a:pt x="1097126" y="1738002"/>
                        <a:pt x="1095922" y="1738839"/>
                      </a:cubicBezTo>
                      <a:cubicBezTo>
                        <a:pt x="1081991" y="1748986"/>
                        <a:pt x="1069560" y="1758012"/>
                        <a:pt x="1057916" y="1766419"/>
                      </a:cubicBezTo>
                      <a:cubicBezTo>
                        <a:pt x="1060614" y="1768958"/>
                        <a:pt x="1063251" y="1772120"/>
                        <a:pt x="1063459" y="1775976"/>
                      </a:cubicBezTo>
                      <a:cubicBezTo>
                        <a:pt x="1063481" y="1778175"/>
                        <a:pt x="1062600" y="1780287"/>
                        <a:pt x="1061013" y="1781813"/>
                      </a:cubicBezTo>
                      <a:cubicBezTo>
                        <a:pt x="1051142" y="1792622"/>
                        <a:pt x="1035066" y="1790494"/>
                        <a:pt x="1021989" y="1788634"/>
                      </a:cubicBezTo>
                      <a:lnTo>
                        <a:pt x="1021973" y="1788634"/>
                      </a:lnTo>
                      <a:lnTo>
                        <a:pt x="1021125" y="1788519"/>
                      </a:lnTo>
                      <a:cubicBezTo>
                        <a:pt x="1012293" y="1791326"/>
                        <a:pt x="1002308" y="1792026"/>
                        <a:pt x="993723" y="1788049"/>
                      </a:cubicBezTo>
                      <a:cubicBezTo>
                        <a:pt x="989214" y="1791801"/>
                        <a:pt x="984404" y="1796489"/>
                        <a:pt x="984218" y="1802731"/>
                      </a:cubicBezTo>
                      <a:cubicBezTo>
                        <a:pt x="984344" y="1802578"/>
                        <a:pt x="984519" y="1802479"/>
                        <a:pt x="984716" y="1802441"/>
                      </a:cubicBezTo>
                      <a:close/>
                      <a:moveTo>
                        <a:pt x="1058628" y="1711526"/>
                      </a:moveTo>
                      <a:cubicBezTo>
                        <a:pt x="1057610" y="1711509"/>
                        <a:pt x="1056592" y="1711657"/>
                        <a:pt x="1055624" y="1711969"/>
                      </a:cubicBezTo>
                      <a:cubicBezTo>
                        <a:pt x="1042962" y="1719715"/>
                        <a:pt x="1031105" y="1728462"/>
                        <a:pt x="1017141" y="1734200"/>
                      </a:cubicBezTo>
                      <a:cubicBezTo>
                        <a:pt x="1006264" y="1744533"/>
                        <a:pt x="995703" y="1756699"/>
                        <a:pt x="992557" y="1771769"/>
                      </a:cubicBezTo>
                      <a:cubicBezTo>
                        <a:pt x="992267" y="1774220"/>
                        <a:pt x="992787" y="1776211"/>
                        <a:pt x="994100" y="1777683"/>
                      </a:cubicBezTo>
                      <a:cubicBezTo>
                        <a:pt x="996666" y="1780423"/>
                        <a:pt x="1000748" y="1780746"/>
                        <a:pt x="1004288" y="1780467"/>
                      </a:cubicBezTo>
                      <a:cubicBezTo>
                        <a:pt x="1005191" y="1779472"/>
                        <a:pt x="1006493" y="1778930"/>
                        <a:pt x="1007834" y="1778990"/>
                      </a:cubicBezTo>
                      <a:cubicBezTo>
                        <a:pt x="1008507" y="1778974"/>
                        <a:pt x="1009180" y="1779121"/>
                        <a:pt x="1009787" y="1779422"/>
                      </a:cubicBezTo>
                      <a:cubicBezTo>
                        <a:pt x="1013415" y="1778246"/>
                        <a:pt x="1016933" y="1776753"/>
                        <a:pt x="1020304" y="1774964"/>
                      </a:cubicBezTo>
                      <a:cubicBezTo>
                        <a:pt x="1047520" y="1761726"/>
                        <a:pt x="1073395" y="1745594"/>
                        <a:pt x="1096688" y="1726235"/>
                      </a:cubicBezTo>
                      <a:cubicBezTo>
                        <a:pt x="1093482" y="1725196"/>
                        <a:pt x="1089001" y="1723030"/>
                        <a:pt x="1084262" y="1720732"/>
                      </a:cubicBezTo>
                      <a:lnTo>
                        <a:pt x="1084257" y="1720732"/>
                      </a:lnTo>
                      <a:cubicBezTo>
                        <a:pt x="1075343" y="1716416"/>
                        <a:pt x="1065254" y="1711526"/>
                        <a:pt x="1058628" y="1711526"/>
                      </a:cubicBezTo>
                      <a:lnTo>
                        <a:pt x="1058628" y="1711526"/>
                      </a:lnTo>
                      <a:close/>
                      <a:moveTo>
                        <a:pt x="1691442" y="1618887"/>
                      </a:moveTo>
                      <a:lnTo>
                        <a:pt x="1691442" y="1618887"/>
                      </a:lnTo>
                      <a:cubicBezTo>
                        <a:pt x="1688416" y="1669131"/>
                        <a:pt x="1693182" y="1719862"/>
                        <a:pt x="1705980" y="1768558"/>
                      </a:cubicBezTo>
                      <a:cubicBezTo>
                        <a:pt x="1820584" y="1727012"/>
                        <a:pt x="1934236" y="1691154"/>
                        <a:pt x="2049070" y="1652305"/>
                      </a:cubicBezTo>
                      <a:cubicBezTo>
                        <a:pt x="1987536" y="1639149"/>
                        <a:pt x="1920005" y="1635850"/>
                        <a:pt x="1856654" y="1633028"/>
                      </a:cubicBezTo>
                      <a:lnTo>
                        <a:pt x="1856582" y="1633028"/>
                      </a:lnTo>
                      <a:cubicBezTo>
                        <a:pt x="1802309" y="1630588"/>
                        <a:pt x="1744539" y="1627815"/>
                        <a:pt x="1691442" y="1618887"/>
                      </a:cubicBezTo>
                      <a:lnTo>
                        <a:pt x="1691442" y="1618887"/>
                      </a:lnTo>
                      <a:close/>
                      <a:moveTo>
                        <a:pt x="517540" y="1587072"/>
                      </a:moveTo>
                      <a:lnTo>
                        <a:pt x="517540" y="1587072"/>
                      </a:lnTo>
                      <a:cubicBezTo>
                        <a:pt x="517529" y="1587083"/>
                        <a:pt x="517512" y="1587094"/>
                        <a:pt x="517496" y="1587100"/>
                      </a:cubicBezTo>
                      <a:cubicBezTo>
                        <a:pt x="515225" y="1600633"/>
                        <a:pt x="516752" y="1616776"/>
                        <a:pt x="505699" y="1626830"/>
                      </a:cubicBezTo>
                      <a:cubicBezTo>
                        <a:pt x="695292" y="1644045"/>
                        <a:pt x="863355" y="1668409"/>
                        <a:pt x="1059590" y="1701685"/>
                      </a:cubicBezTo>
                      <a:cubicBezTo>
                        <a:pt x="1080689" y="1707002"/>
                        <a:pt x="1098899" y="1720212"/>
                        <a:pt x="1120370" y="1724315"/>
                      </a:cubicBezTo>
                      <a:cubicBezTo>
                        <a:pt x="1185756" y="1738932"/>
                        <a:pt x="1253069" y="1688578"/>
                        <a:pt x="1297373" y="1650412"/>
                      </a:cubicBezTo>
                      <a:cubicBezTo>
                        <a:pt x="1298834" y="1647420"/>
                        <a:pt x="1300618" y="1644603"/>
                        <a:pt x="1302691" y="1641999"/>
                      </a:cubicBezTo>
                      <a:cubicBezTo>
                        <a:pt x="1275213" y="1639920"/>
                        <a:pt x="1247723" y="1642716"/>
                        <a:pt x="1220655" y="1636753"/>
                      </a:cubicBezTo>
                      <a:cubicBezTo>
                        <a:pt x="1228063" y="1644269"/>
                        <a:pt x="1216950" y="1648437"/>
                        <a:pt x="1208956" y="1650833"/>
                      </a:cubicBezTo>
                      <a:lnTo>
                        <a:pt x="1208945" y="1650839"/>
                      </a:lnTo>
                      <a:cubicBezTo>
                        <a:pt x="1207096" y="1651391"/>
                        <a:pt x="1205279" y="1652053"/>
                        <a:pt x="1203501" y="1652814"/>
                      </a:cubicBezTo>
                      <a:cubicBezTo>
                        <a:pt x="1186730" y="1659422"/>
                        <a:pt x="1169626" y="1665877"/>
                        <a:pt x="1152652" y="1671998"/>
                      </a:cubicBezTo>
                      <a:cubicBezTo>
                        <a:pt x="1159011" y="1728609"/>
                        <a:pt x="1103638" y="1715907"/>
                        <a:pt x="1093318" y="1675253"/>
                      </a:cubicBezTo>
                      <a:cubicBezTo>
                        <a:pt x="1089575" y="1676172"/>
                        <a:pt x="1085739" y="1676478"/>
                        <a:pt x="1081888" y="1676292"/>
                      </a:cubicBezTo>
                      <a:cubicBezTo>
                        <a:pt x="1081111" y="1677315"/>
                        <a:pt x="1079803" y="1677824"/>
                        <a:pt x="1078539" y="1677621"/>
                      </a:cubicBezTo>
                      <a:cubicBezTo>
                        <a:pt x="1064964" y="1675674"/>
                        <a:pt x="1051208" y="1673294"/>
                        <a:pt x="1037912" y="1670986"/>
                      </a:cubicBezTo>
                      <a:cubicBezTo>
                        <a:pt x="1020167" y="1667830"/>
                        <a:pt x="1001689" y="1665083"/>
                        <a:pt x="983994" y="1661971"/>
                      </a:cubicBezTo>
                      <a:lnTo>
                        <a:pt x="983978" y="1661971"/>
                      </a:lnTo>
                      <a:cubicBezTo>
                        <a:pt x="963732" y="1658503"/>
                        <a:pt x="942798" y="1654920"/>
                        <a:pt x="922049" y="1652682"/>
                      </a:cubicBezTo>
                      <a:cubicBezTo>
                        <a:pt x="922071" y="1652475"/>
                        <a:pt x="922098" y="1652239"/>
                        <a:pt x="922115" y="1652015"/>
                      </a:cubicBezTo>
                      <a:cubicBezTo>
                        <a:pt x="791118" y="1632525"/>
                        <a:pt x="656482" y="1609342"/>
                        <a:pt x="525506" y="1596060"/>
                      </a:cubicBezTo>
                      <a:cubicBezTo>
                        <a:pt x="522973" y="1595869"/>
                        <a:pt x="520621" y="1594660"/>
                        <a:pt x="518996" y="1592712"/>
                      </a:cubicBezTo>
                      <a:cubicBezTo>
                        <a:pt x="517748" y="1591120"/>
                        <a:pt x="517217" y="1589075"/>
                        <a:pt x="517540" y="1587072"/>
                      </a:cubicBezTo>
                      <a:lnTo>
                        <a:pt x="517540" y="1587072"/>
                      </a:lnTo>
                      <a:close/>
                      <a:moveTo>
                        <a:pt x="954091" y="989919"/>
                      </a:moveTo>
                      <a:cubicBezTo>
                        <a:pt x="965254" y="1048194"/>
                        <a:pt x="978801" y="1106966"/>
                        <a:pt x="991901" y="1163802"/>
                      </a:cubicBezTo>
                      <a:lnTo>
                        <a:pt x="991901" y="1163818"/>
                      </a:lnTo>
                      <a:cubicBezTo>
                        <a:pt x="1020386" y="1281675"/>
                        <a:pt x="1040018" y="1396883"/>
                        <a:pt x="1066260" y="1513815"/>
                      </a:cubicBezTo>
                      <a:cubicBezTo>
                        <a:pt x="1078594" y="1568381"/>
                        <a:pt x="1091397" y="1618958"/>
                        <a:pt x="1106734" y="1669635"/>
                      </a:cubicBezTo>
                      <a:cubicBezTo>
                        <a:pt x="1109875" y="1679634"/>
                        <a:pt x="1112053" y="1690345"/>
                        <a:pt x="1119965" y="1698009"/>
                      </a:cubicBezTo>
                      <a:cubicBezTo>
                        <a:pt x="1127762" y="1704075"/>
                        <a:pt x="1138268" y="1705175"/>
                        <a:pt x="1142990" y="1695487"/>
                      </a:cubicBezTo>
                      <a:cubicBezTo>
                        <a:pt x="1144626" y="1689776"/>
                        <a:pt x="1143493" y="1683792"/>
                        <a:pt x="1142328" y="1678103"/>
                      </a:cubicBezTo>
                      <a:cubicBezTo>
                        <a:pt x="1142158" y="1677260"/>
                        <a:pt x="1141966" y="1676308"/>
                        <a:pt x="1141791" y="1675373"/>
                      </a:cubicBezTo>
                      <a:cubicBezTo>
                        <a:pt x="1134137" y="1638471"/>
                        <a:pt x="1129907" y="1601043"/>
                        <a:pt x="1120747" y="1564469"/>
                      </a:cubicBezTo>
                      <a:cubicBezTo>
                        <a:pt x="1101432" y="1560224"/>
                        <a:pt x="1085701" y="1558830"/>
                        <a:pt x="1082861" y="1538639"/>
                      </a:cubicBezTo>
                      <a:cubicBezTo>
                        <a:pt x="1081275" y="1520576"/>
                        <a:pt x="1083737" y="1494417"/>
                        <a:pt x="1087053" y="1475151"/>
                      </a:cubicBezTo>
                      <a:cubicBezTo>
                        <a:pt x="1088902" y="1466776"/>
                        <a:pt x="1091753" y="1458653"/>
                        <a:pt x="1095539" y="1450956"/>
                      </a:cubicBezTo>
                      <a:cubicBezTo>
                        <a:pt x="1095698" y="1446170"/>
                        <a:pt x="1096021" y="1441312"/>
                        <a:pt x="1096491" y="1436504"/>
                      </a:cubicBezTo>
                      <a:lnTo>
                        <a:pt x="1096360" y="1436504"/>
                      </a:lnTo>
                      <a:cubicBezTo>
                        <a:pt x="1094658" y="1436542"/>
                        <a:pt x="1092989" y="1436056"/>
                        <a:pt x="1091572" y="1435115"/>
                      </a:cubicBezTo>
                      <a:cubicBezTo>
                        <a:pt x="1090259" y="1434174"/>
                        <a:pt x="1089181" y="1432937"/>
                        <a:pt x="1088432" y="1431504"/>
                      </a:cubicBezTo>
                      <a:cubicBezTo>
                        <a:pt x="1086768" y="1428545"/>
                        <a:pt x="1085865" y="1424710"/>
                        <a:pt x="1084990" y="1421001"/>
                      </a:cubicBezTo>
                      <a:cubicBezTo>
                        <a:pt x="1084476" y="1418430"/>
                        <a:pt x="1083737" y="1415903"/>
                        <a:pt x="1082780" y="1413463"/>
                      </a:cubicBezTo>
                      <a:cubicBezTo>
                        <a:pt x="1041200" y="1276325"/>
                        <a:pt x="1009503" y="1136194"/>
                        <a:pt x="995112" y="994596"/>
                      </a:cubicBezTo>
                      <a:cubicBezTo>
                        <a:pt x="980766" y="993065"/>
                        <a:pt x="966326" y="991369"/>
                        <a:pt x="954091" y="989919"/>
                      </a:cubicBezTo>
                      <a:lnTo>
                        <a:pt x="954091" y="989919"/>
                      </a:lnTo>
                      <a:close/>
                      <a:moveTo>
                        <a:pt x="2356436" y="1259427"/>
                      </a:moveTo>
                      <a:lnTo>
                        <a:pt x="2356436" y="1259427"/>
                      </a:lnTo>
                      <a:cubicBezTo>
                        <a:pt x="2293232" y="1363285"/>
                        <a:pt x="2220372" y="1484030"/>
                        <a:pt x="2167045" y="1595081"/>
                      </a:cubicBezTo>
                      <a:cubicBezTo>
                        <a:pt x="2166881" y="1596618"/>
                        <a:pt x="2166793" y="1598221"/>
                        <a:pt x="2166711" y="1599769"/>
                      </a:cubicBezTo>
                      <a:lnTo>
                        <a:pt x="2166711" y="1599796"/>
                      </a:lnTo>
                      <a:cubicBezTo>
                        <a:pt x="2166651" y="1602810"/>
                        <a:pt x="2166295" y="1605813"/>
                        <a:pt x="2165633" y="1608756"/>
                      </a:cubicBezTo>
                      <a:cubicBezTo>
                        <a:pt x="2179071" y="1618794"/>
                        <a:pt x="2186354" y="1635949"/>
                        <a:pt x="2185090" y="1652584"/>
                      </a:cubicBezTo>
                      <a:cubicBezTo>
                        <a:pt x="2193708" y="1658935"/>
                        <a:pt x="2201697" y="1664848"/>
                        <a:pt x="2209505" y="1670652"/>
                      </a:cubicBezTo>
                      <a:cubicBezTo>
                        <a:pt x="2331851" y="1683097"/>
                        <a:pt x="2454816" y="1686242"/>
                        <a:pt x="2578295" y="1680444"/>
                      </a:cubicBezTo>
                      <a:cubicBezTo>
                        <a:pt x="2582760" y="1614467"/>
                        <a:pt x="2573584" y="1547544"/>
                        <a:pt x="2550762" y="1485441"/>
                      </a:cubicBezTo>
                      <a:cubicBezTo>
                        <a:pt x="2428038" y="1522266"/>
                        <a:pt x="2305970" y="1563769"/>
                        <a:pt x="2185944" y="1609380"/>
                      </a:cubicBezTo>
                      <a:cubicBezTo>
                        <a:pt x="2185670" y="1609468"/>
                        <a:pt x="2185391" y="1609517"/>
                        <a:pt x="2185101" y="1609517"/>
                      </a:cubicBezTo>
                      <a:cubicBezTo>
                        <a:pt x="2183690" y="1609429"/>
                        <a:pt x="2182519" y="1608379"/>
                        <a:pt x="2182273" y="1606984"/>
                      </a:cubicBezTo>
                      <a:cubicBezTo>
                        <a:pt x="2182141" y="1606426"/>
                        <a:pt x="2182185" y="1605846"/>
                        <a:pt x="2182398" y="1605316"/>
                      </a:cubicBezTo>
                      <a:cubicBezTo>
                        <a:pt x="2182645" y="1604752"/>
                        <a:pt x="2183099" y="1604304"/>
                        <a:pt x="2183668" y="1604063"/>
                      </a:cubicBezTo>
                      <a:cubicBezTo>
                        <a:pt x="2303284" y="1557254"/>
                        <a:pt x="2426041" y="1517677"/>
                        <a:pt x="2550554" y="1484888"/>
                      </a:cubicBezTo>
                      <a:cubicBezTo>
                        <a:pt x="2534199" y="1440432"/>
                        <a:pt x="2511120" y="1398437"/>
                        <a:pt x="2482060" y="1361009"/>
                      </a:cubicBezTo>
                      <a:cubicBezTo>
                        <a:pt x="2379843" y="1451000"/>
                        <a:pt x="2289709" y="1524925"/>
                        <a:pt x="2182809" y="1599298"/>
                      </a:cubicBezTo>
                      <a:cubicBezTo>
                        <a:pt x="2172320" y="1598888"/>
                        <a:pt x="2192226" y="1586350"/>
                        <a:pt x="2196099" y="1583112"/>
                      </a:cubicBezTo>
                      <a:cubicBezTo>
                        <a:pt x="2292663" y="1512458"/>
                        <a:pt x="2379745" y="1443347"/>
                        <a:pt x="2481485" y="1360271"/>
                      </a:cubicBezTo>
                      <a:cubicBezTo>
                        <a:pt x="2415552" y="1274924"/>
                        <a:pt x="2317849" y="1213909"/>
                        <a:pt x="2211376" y="1195239"/>
                      </a:cubicBezTo>
                      <a:cubicBezTo>
                        <a:pt x="2195076" y="1317920"/>
                        <a:pt x="2177824" y="1448303"/>
                        <a:pt x="2168916" y="1570552"/>
                      </a:cubicBezTo>
                      <a:cubicBezTo>
                        <a:pt x="2231693" y="1448982"/>
                        <a:pt x="2279953" y="1361173"/>
                        <a:pt x="2356436" y="1259427"/>
                      </a:cubicBezTo>
                      <a:lnTo>
                        <a:pt x="2356436" y="1259427"/>
                      </a:lnTo>
                      <a:close/>
                      <a:moveTo>
                        <a:pt x="976859" y="1162221"/>
                      </a:moveTo>
                      <a:cubicBezTo>
                        <a:pt x="937463" y="1197630"/>
                        <a:pt x="901755" y="1229910"/>
                        <a:pt x="867688" y="1260909"/>
                      </a:cubicBezTo>
                      <a:cubicBezTo>
                        <a:pt x="964668" y="1366950"/>
                        <a:pt x="1012458" y="1514614"/>
                        <a:pt x="998423" y="1657398"/>
                      </a:cubicBezTo>
                      <a:cubicBezTo>
                        <a:pt x="1023789" y="1661375"/>
                        <a:pt x="1049977" y="1665466"/>
                        <a:pt x="1075557" y="1670401"/>
                      </a:cubicBezTo>
                      <a:cubicBezTo>
                        <a:pt x="1081089" y="1670854"/>
                        <a:pt x="1086637" y="1670368"/>
                        <a:pt x="1091906" y="1668617"/>
                      </a:cubicBezTo>
                      <a:cubicBezTo>
                        <a:pt x="1047985" y="1486776"/>
                        <a:pt x="1011566" y="1329845"/>
                        <a:pt x="976859" y="1162221"/>
                      </a:cubicBezTo>
                      <a:close/>
                      <a:moveTo>
                        <a:pt x="2184992" y="1653678"/>
                      </a:moveTo>
                      <a:lnTo>
                        <a:pt x="2184992" y="1653678"/>
                      </a:lnTo>
                      <a:cubicBezTo>
                        <a:pt x="2184521" y="1658623"/>
                        <a:pt x="2183241" y="1663464"/>
                        <a:pt x="2181206" y="1667999"/>
                      </a:cubicBezTo>
                      <a:cubicBezTo>
                        <a:pt x="2189380" y="1668738"/>
                        <a:pt x="2197730" y="1669531"/>
                        <a:pt x="2205100" y="1670225"/>
                      </a:cubicBezTo>
                      <a:cubicBezTo>
                        <a:pt x="2198173" y="1664591"/>
                        <a:pt x="2191410" y="1659022"/>
                        <a:pt x="2184992" y="1653678"/>
                      </a:cubicBezTo>
                      <a:lnTo>
                        <a:pt x="2184992" y="1653678"/>
                      </a:lnTo>
                      <a:close/>
                      <a:moveTo>
                        <a:pt x="1135942" y="1567987"/>
                      </a:moveTo>
                      <a:cubicBezTo>
                        <a:pt x="1134295" y="1567987"/>
                        <a:pt x="1133157" y="1568359"/>
                        <a:pt x="1132468" y="1569130"/>
                      </a:cubicBezTo>
                      <a:cubicBezTo>
                        <a:pt x="1131784" y="1570022"/>
                        <a:pt x="1131521" y="1571165"/>
                        <a:pt x="1131740" y="1572264"/>
                      </a:cubicBezTo>
                      <a:cubicBezTo>
                        <a:pt x="1132063" y="1605677"/>
                        <a:pt x="1146021" y="1637109"/>
                        <a:pt x="1152314" y="1669629"/>
                      </a:cubicBezTo>
                      <a:cubicBezTo>
                        <a:pt x="1167738" y="1661063"/>
                        <a:pt x="1183715" y="1652491"/>
                        <a:pt x="1199808" y="1644160"/>
                      </a:cubicBezTo>
                      <a:cubicBezTo>
                        <a:pt x="1202051" y="1643181"/>
                        <a:pt x="1204196" y="1641993"/>
                        <a:pt x="1206215" y="1640615"/>
                      </a:cubicBezTo>
                      <a:cubicBezTo>
                        <a:pt x="1210154" y="1638099"/>
                        <a:pt x="1214318" y="1635495"/>
                        <a:pt x="1219007" y="1636168"/>
                      </a:cubicBezTo>
                      <a:cubicBezTo>
                        <a:pt x="1212835" y="1633958"/>
                        <a:pt x="1207260" y="1629510"/>
                        <a:pt x="1204858" y="1623285"/>
                      </a:cubicBezTo>
                      <a:cubicBezTo>
                        <a:pt x="1203107" y="1622235"/>
                        <a:pt x="1202067" y="1620315"/>
                        <a:pt x="1202128" y="1618275"/>
                      </a:cubicBezTo>
                      <a:cubicBezTo>
                        <a:pt x="1201936" y="1608330"/>
                        <a:pt x="1202253" y="1598089"/>
                        <a:pt x="1206023" y="1588752"/>
                      </a:cubicBezTo>
                      <a:cubicBezTo>
                        <a:pt x="1203966" y="1588702"/>
                        <a:pt x="1202106" y="1587379"/>
                        <a:pt x="1201148" y="1585595"/>
                      </a:cubicBezTo>
                      <a:cubicBezTo>
                        <a:pt x="1200141" y="1583894"/>
                        <a:pt x="1200119" y="1581788"/>
                        <a:pt x="1201088" y="1580070"/>
                      </a:cubicBezTo>
                      <a:cubicBezTo>
                        <a:pt x="1184613" y="1577527"/>
                        <a:pt x="1168045" y="1574567"/>
                        <a:pt x="1151848" y="1571263"/>
                      </a:cubicBezTo>
                      <a:cubicBezTo>
                        <a:pt x="1147657" y="1571094"/>
                        <a:pt x="1140292" y="1567872"/>
                        <a:pt x="1135942" y="1567987"/>
                      </a:cubicBezTo>
                      <a:close/>
                      <a:moveTo>
                        <a:pt x="2084663" y="1651588"/>
                      </a:moveTo>
                      <a:cubicBezTo>
                        <a:pt x="2084981" y="1651594"/>
                        <a:pt x="2084986" y="1652064"/>
                        <a:pt x="2084702" y="1652135"/>
                      </a:cubicBezTo>
                      <a:cubicBezTo>
                        <a:pt x="2088997" y="1659509"/>
                        <a:pt x="2098047" y="1662381"/>
                        <a:pt x="2106200" y="1662365"/>
                      </a:cubicBezTo>
                      <a:cubicBezTo>
                        <a:pt x="2106397" y="1662365"/>
                        <a:pt x="2107781" y="1662277"/>
                        <a:pt x="2107984" y="1662250"/>
                      </a:cubicBezTo>
                      <a:cubicBezTo>
                        <a:pt x="2111907" y="1661708"/>
                        <a:pt x="2115485" y="1659706"/>
                        <a:pt x="2117997" y="1656626"/>
                      </a:cubicBezTo>
                      <a:cubicBezTo>
                        <a:pt x="2129777" y="1638126"/>
                        <a:pt x="2107179" y="1623931"/>
                        <a:pt x="2089358" y="1627727"/>
                      </a:cubicBezTo>
                      <a:cubicBezTo>
                        <a:pt x="2089145" y="1627908"/>
                        <a:pt x="2088915" y="1628116"/>
                        <a:pt x="2088647" y="1628373"/>
                      </a:cubicBezTo>
                      <a:cubicBezTo>
                        <a:pt x="2090140" y="1631321"/>
                        <a:pt x="2091842" y="1634160"/>
                        <a:pt x="2093746" y="1636868"/>
                      </a:cubicBezTo>
                      <a:cubicBezTo>
                        <a:pt x="2094655" y="1638225"/>
                        <a:pt x="2095596" y="1639630"/>
                        <a:pt x="2096471" y="1641064"/>
                      </a:cubicBezTo>
                      <a:cubicBezTo>
                        <a:pt x="2101620" y="1649406"/>
                        <a:pt x="2088209" y="1656605"/>
                        <a:pt x="2083202" y="1648749"/>
                      </a:cubicBezTo>
                      <a:cubicBezTo>
                        <a:pt x="2083520" y="1649767"/>
                        <a:pt x="2083936" y="1650751"/>
                        <a:pt x="2084439" y="1651692"/>
                      </a:cubicBezTo>
                      <a:cubicBezTo>
                        <a:pt x="2084505" y="1651621"/>
                        <a:pt x="2084581" y="1651588"/>
                        <a:pt x="2084663" y="1651588"/>
                      </a:cubicBezTo>
                      <a:lnTo>
                        <a:pt x="2084663" y="1651588"/>
                      </a:lnTo>
                      <a:close/>
                      <a:moveTo>
                        <a:pt x="940226" y="1619965"/>
                      </a:moveTo>
                      <a:lnTo>
                        <a:pt x="940226" y="1619965"/>
                      </a:lnTo>
                      <a:cubicBezTo>
                        <a:pt x="939936" y="1629177"/>
                        <a:pt x="939367" y="1638564"/>
                        <a:pt x="938541" y="1647869"/>
                      </a:cubicBezTo>
                      <a:cubicBezTo>
                        <a:pt x="947668" y="1649302"/>
                        <a:pt x="956663" y="1650740"/>
                        <a:pt x="965275" y="1652130"/>
                      </a:cubicBezTo>
                      <a:cubicBezTo>
                        <a:pt x="965992" y="1643974"/>
                        <a:pt x="966507" y="1635763"/>
                        <a:pt x="966813" y="1627733"/>
                      </a:cubicBezTo>
                      <a:cubicBezTo>
                        <a:pt x="958710" y="1625501"/>
                        <a:pt x="950009" y="1622957"/>
                        <a:pt x="940226" y="1619965"/>
                      </a:cubicBezTo>
                      <a:lnTo>
                        <a:pt x="940226" y="1619965"/>
                      </a:lnTo>
                      <a:close/>
                      <a:moveTo>
                        <a:pt x="2135873" y="1617897"/>
                      </a:moveTo>
                      <a:cubicBezTo>
                        <a:pt x="2133503" y="1617886"/>
                        <a:pt x="2131145" y="1618275"/>
                        <a:pt x="2128907" y="1619046"/>
                      </a:cubicBezTo>
                      <a:cubicBezTo>
                        <a:pt x="2128771" y="1619205"/>
                        <a:pt x="2128311" y="1620009"/>
                        <a:pt x="2128442" y="1620293"/>
                      </a:cubicBezTo>
                      <a:cubicBezTo>
                        <a:pt x="2131375" y="1627744"/>
                        <a:pt x="2140097" y="1633564"/>
                        <a:pt x="2141924" y="1641851"/>
                      </a:cubicBezTo>
                      <a:cubicBezTo>
                        <a:pt x="2142641" y="1644898"/>
                        <a:pt x="2142433" y="1647661"/>
                        <a:pt x="2142094" y="1650948"/>
                      </a:cubicBezTo>
                      <a:cubicBezTo>
                        <a:pt x="2143708" y="1649559"/>
                        <a:pt x="2145186" y="1648022"/>
                        <a:pt x="2146510" y="1646348"/>
                      </a:cubicBezTo>
                      <a:cubicBezTo>
                        <a:pt x="2150061" y="1641890"/>
                        <a:pt x="2154515" y="1637634"/>
                        <a:pt x="2160014" y="1640259"/>
                      </a:cubicBezTo>
                      <a:cubicBezTo>
                        <a:pt x="2160933" y="1627399"/>
                        <a:pt x="2147850" y="1617864"/>
                        <a:pt x="2135873" y="1617897"/>
                      </a:cubicBezTo>
                      <a:lnTo>
                        <a:pt x="2135873" y="1617897"/>
                      </a:lnTo>
                      <a:close/>
                      <a:moveTo>
                        <a:pt x="556258" y="1560925"/>
                      </a:moveTo>
                      <a:lnTo>
                        <a:pt x="556258" y="1560925"/>
                      </a:lnTo>
                      <a:cubicBezTo>
                        <a:pt x="566845" y="1560728"/>
                        <a:pt x="577460" y="1565733"/>
                        <a:pt x="583725" y="1574321"/>
                      </a:cubicBezTo>
                      <a:cubicBezTo>
                        <a:pt x="588967" y="1581476"/>
                        <a:pt x="592639" y="1590453"/>
                        <a:pt x="586548" y="1597493"/>
                      </a:cubicBezTo>
                      <a:cubicBezTo>
                        <a:pt x="702017" y="1611470"/>
                        <a:pt x="816375" y="1628761"/>
                        <a:pt x="922750" y="1645369"/>
                      </a:cubicBezTo>
                      <a:cubicBezTo>
                        <a:pt x="923620" y="1635331"/>
                        <a:pt x="924172" y="1625129"/>
                        <a:pt x="924391" y="1615047"/>
                      </a:cubicBezTo>
                      <a:cubicBezTo>
                        <a:pt x="859787" y="1594654"/>
                        <a:pt x="782538" y="1568337"/>
                        <a:pt x="710181" y="1541325"/>
                      </a:cubicBezTo>
                      <a:cubicBezTo>
                        <a:pt x="655804" y="1541554"/>
                        <a:pt x="602394" y="1548261"/>
                        <a:pt x="548318" y="1551614"/>
                      </a:cubicBezTo>
                      <a:cubicBezTo>
                        <a:pt x="542359" y="1556981"/>
                        <a:pt x="536122" y="1562013"/>
                        <a:pt x="530398" y="1567686"/>
                      </a:cubicBezTo>
                      <a:cubicBezTo>
                        <a:pt x="538436" y="1563731"/>
                        <a:pt x="547240" y="1560968"/>
                        <a:pt x="556258" y="1560925"/>
                      </a:cubicBezTo>
                      <a:close/>
                      <a:moveTo>
                        <a:pt x="964263" y="1102109"/>
                      </a:moveTo>
                      <a:cubicBezTo>
                        <a:pt x="846453" y="1215506"/>
                        <a:pt x="734710" y="1330310"/>
                        <a:pt x="618766" y="1444835"/>
                      </a:cubicBezTo>
                      <a:cubicBezTo>
                        <a:pt x="574713" y="1486015"/>
                        <a:pt x="535678" y="1534432"/>
                        <a:pt x="487670" y="1570815"/>
                      </a:cubicBezTo>
                      <a:cubicBezTo>
                        <a:pt x="483342" y="1573282"/>
                        <a:pt x="478713" y="1575175"/>
                        <a:pt x="473892" y="1576444"/>
                      </a:cubicBezTo>
                      <a:cubicBezTo>
                        <a:pt x="465389" y="1578282"/>
                        <a:pt x="455218" y="1578380"/>
                        <a:pt x="450217" y="1586509"/>
                      </a:cubicBezTo>
                      <a:cubicBezTo>
                        <a:pt x="433161" y="1614276"/>
                        <a:pt x="469439" y="1646162"/>
                        <a:pt x="495133" y="1626589"/>
                      </a:cubicBezTo>
                      <a:cubicBezTo>
                        <a:pt x="494712" y="1626617"/>
                        <a:pt x="493782" y="1626283"/>
                        <a:pt x="494515" y="1625977"/>
                      </a:cubicBezTo>
                      <a:cubicBezTo>
                        <a:pt x="502794" y="1623072"/>
                        <a:pt x="505956" y="1614845"/>
                        <a:pt x="507839" y="1607268"/>
                      </a:cubicBezTo>
                      <a:cubicBezTo>
                        <a:pt x="506132" y="1608231"/>
                        <a:pt x="504211" y="1608762"/>
                        <a:pt x="502252" y="1608806"/>
                      </a:cubicBezTo>
                      <a:cubicBezTo>
                        <a:pt x="492430" y="1608461"/>
                        <a:pt x="487670" y="1595015"/>
                        <a:pt x="482373" y="1588139"/>
                      </a:cubicBezTo>
                      <a:cubicBezTo>
                        <a:pt x="482040" y="1588117"/>
                        <a:pt x="481689" y="1588106"/>
                        <a:pt x="481334" y="1588106"/>
                      </a:cubicBezTo>
                      <a:cubicBezTo>
                        <a:pt x="479134" y="1588177"/>
                        <a:pt x="476945" y="1588451"/>
                        <a:pt x="474795" y="1588921"/>
                      </a:cubicBezTo>
                      <a:lnTo>
                        <a:pt x="474790" y="1588921"/>
                      </a:lnTo>
                      <a:cubicBezTo>
                        <a:pt x="473871" y="1589091"/>
                        <a:pt x="472924" y="1589266"/>
                        <a:pt x="471972" y="1589414"/>
                      </a:cubicBezTo>
                      <a:cubicBezTo>
                        <a:pt x="469690" y="1589321"/>
                        <a:pt x="465882" y="1588965"/>
                        <a:pt x="465641" y="1586088"/>
                      </a:cubicBezTo>
                      <a:cubicBezTo>
                        <a:pt x="465663" y="1584786"/>
                        <a:pt x="466785" y="1583336"/>
                        <a:pt x="468634" y="1582220"/>
                      </a:cubicBezTo>
                      <a:cubicBezTo>
                        <a:pt x="472432" y="1580016"/>
                        <a:pt x="477115" y="1579824"/>
                        <a:pt x="481268" y="1581077"/>
                      </a:cubicBezTo>
                      <a:cubicBezTo>
                        <a:pt x="481794" y="1581006"/>
                        <a:pt x="482324" y="1580973"/>
                        <a:pt x="482855" y="1580973"/>
                      </a:cubicBezTo>
                      <a:cubicBezTo>
                        <a:pt x="489016" y="1581121"/>
                        <a:pt x="494209" y="1584912"/>
                        <a:pt x="499062" y="1588325"/>
                      </a:cubicBezTo>
                      <a:cubicBezTo>
                        <a:pt x="500348" y="1589118"/>
                        <a:pt x="501688" y="1589818"/>
                        <a:pt x="503084" y="1590409"/>
                      </a:cubicBezTo>
                      <a:cubicBezTo>
                        <a:pt x="505240" y="1591388"/>
                        <a:pt x="507472" y="1592406"/>
                        <a:pt x="509102" y="1594184"/>
                      </a:cubicBezTo>
                      <a:cubicBezTo>
                        <a:pt x="509234" y="1592493"/>
                        <a:pt x="509436" y="1590278"/>
                        <a:pt x="509797" y="1588117"/>
                      </a:cubicBezTo>
                      <a:cubicBezTo>
                        <a:pt x="504107" y="1586290"/>
                        <a:pt x="501016" y="1580114"/>
                        <a:pt x="502958" y="1574469"/>
                      </a:cubicBezTo>
                      <a:cubicBezTo>
                        <a:pt x="503390" y="1572571"/>
                        <a:pt x="504463" y="1570880"/>
                        <a:pt x="505989" y="1569677"/>
                      </a:cubicBezTo>
                      <a:cubicBezTo>
                        <a:pt x="507521" y="1568408"/>
                        <a:pt x="509431" y="1567686"/>
                        <a:pt x="511417" y="1567626"/>
                      </a:cubicBezTo>
                      <a:cubicBezTo>
                        <a:pt x="511209" y="1567664"/>
                        <a:pt x="510963" y="1567697"/>
                        <a:pt x="510766" y="1567735"/>
                      </a:cubicBezTo>
                      <a:cubicBezTo>
                        <a:pt x="511516" y="1567648"/>
                        <a:pt x="512254" y="1567522"/>
                        <a:pt x="512987" y="1567358"/>
                      </a:cubicBezTo>
                      <a:lnTo>
                        <a:pt x="512987" y="1567358"/>
                      </a:lnTo>
                      <a:cubicBezTo>
                        <a:pt x="515001" y="1567544"/>
                        <a:pt x="517617" y="1568134"/>
                        <a:pt x="518601" y="1569918"/>
                      </a:cubicBezTo>
                      <a:cubicBezTo>
                        <a:pt x="670314" y="1428031"/>
                        <a:pt x="822749" y="1294349"/>
                        <a:pt x="975042" y="1153594"/>
                      </a:cubicBezTo>
                      <a:cubicBezTo>
                        <a:pt x="971880" y="1138595"/>
                        <a:pt x="968454" y="1122239"/>
                        <a:pt x="964263" y="1102109"/>
                      </a:cubicBezTo>
                      <a:close/>
                      <a:moveTo>
                        <a:pt x="1236922" y="1592296"/>
                      </a:moveTo>
                      <a:cubicBezTo>
                        <a:pt x="1228610" y="1592296"/>
                        <a:pt x="1220545" y="1598877"/>
                        <a:pt x="1216852" y="1608663"/>
                      </a:cubicBezTo>
                      <a:cubicBezTo>
                        <a:pt x="1215741" y="1613040"/>
                        <a:pt x="1216129" y="1618067"/>
                        <a:pt x="1219051" y="1621677"/>
                      </a:cubicBezTo>
                      <a:cubicBezTo>
                        <a:pt x="1227401" y="1631195"/>
                        <a:pt x="1245386" y="1629390"/>
                        <a:pt x="1252418" y="1619122"/>
                      </a:cubicBezTo>
                      <a:cubicBezTo>
                        <a:pt x="1253846" y="1616858"/>
                        <a:pt x="1254612" y="1614237"/>
                        <a:pt x="1254628" y="1611557"/>
                      </a:cubicBezTo>
                      <a:cubicBezTo>
                        <a:pt x="1254852" y="1604539"/>
                        <a:pt x="1251142" y="1597974"/>
                        <a:pt x="1245009" y="1594550"/>
                      </a:cubicBezTo>
                      <a:cubicBezTo>
                        <a:pt x="1242569" y="1593079"/>
                        <a:pt x="1239772" y="1592302"/>
                        <a:pt x="1236922" y="1592302"/>
                      </a:cubicBezTo>
                      <a:lnTo>
                        <a:pt x="1236922" y="1592296"/>
                      </a:lnTo>
                      <a:close/>
                      <a:moveTo>
                        <a:pt x="1884351" y="1065710"/>
                      </a:moveTo>
                      <a:cubicBezTo>
                        <a:pt x="1883465" y="1065710"/>
                        <a:pt x="1882688" y="1065721"/>
                        <a:pt x="1881976" y="1065748"/>
                      </a:cubicBezTo>
                      <a:cubicBezTo>
                        <a:pt x="1870371" y="1065939"/>
                        <a:pt x="1859192" y="1068308"/>
                        <a:pt x="1847740" y="1069637"/>
                      </a:cubicBezTo>
                      <a:cubicBezTo>
                        <a:pt x="1848588" y="1077947"/>
                        <a:pt x="1848955" y="1086425"/>
                        <a:pt x="1849305" y="1094620"/>
                      </a:cubicBezTo>
                      <a:lnTo>
                        <a:pt x="1849305" y="1094625"/>
                      </a:lnTo>
                      <a:cubicBezTo>
                        <a:pt x="1869446" y="1286401"/>
                        <a:pt x="1958853" y="1468138"/>
                        <a:pt x="2083908" y="1625183"/>
                      </a:cubicBezTo>
                      <a:cubicBezTo>
                        <a:pt x="2083936" y="1625178"/>
                        <a:pt x="2083963" y="1625173"/>
                        <a:pt x="2083990" y="1625178"/>
                      </a:cubicBezTo>
                      <a:cubicBezTo>
                        <a:pt x="2083465" y="1623378"/>
                        <a:pt x="2083815" y="1621442"/>
                        <a:pt x="2084948" y="1619943"/>
                      </a:cubicBezTo>
                      <a:cubicBezTo>
                        <a:pt x="2085987" y="1618646"/>
                        <a:pt x="2087706" y="1617678"/>
                        <a:pt x="2090064" y="1617055"/>
                      </a:cubicBezTo>
                      <a:cubicBezTo>
                        <a:pt x="2092373" y="1616497"/>
                        <a:pt x="2094737" y="1616234"/>
                        <a:pt x="2097111" y="1616272"/>
                      </a:cubicBezTo>
                      <a:cubicBezTo>
                        <a:pt x="2099886" y="1616262"/>
                        <a:pt x="2102654" y="1616546"/>
                        <a:pt x="2105374" y="1617109"/>
                      </a:cubicBezTo>
                      <a:cubicBezTo>
                        <a:pt x="2104416" y="1615622"/>
                        <a:pt x="2104766" y="1613986"/>
                        <a:pt x="2106446" y="1612110"/>
                      </a:cubicBezTo>
                      <a:cubicBezTo>
                        <a:pt x="2108060" y="1610485"/>
                        <a:pt x="2109849" y="1609046"/>
                        <a:pt x="2111781" y="1607810"/>
                      </a:cubicBezTo>
                      <a:cubicBezTo>
                        <a:pt x="2112711" y="1607164"/>
                        <a:pt x="2113510" y="1606612"/>
                        <a:pt x="2114068" y="1606142"/>
                      </a:cubicBezTo>
                      <a:cubicBezTo>
                        <a:pt x="2012350" y="1476087"/>
                        <a:pt x="1910971" y="1243700"/>
                        <a:pt x="1900635" y="1078357"/>
                      </a:cubicBezTo>
                      <a:cubicBezTo>
                        <a:pt x="1900657" y="1077771"/>
                        <a:pt x="1901155" y="1077317"/>
                        <a:pt x="1901740" y="1077345"/>
                      </a:cubicBezTo>
                      <a:cubicBezTo>
                        <a:pt x="1902194" y="1077323"/>
                        <a:pt x="1902594" y="1077635"/>
                        <a:pt x="1902687" y="1078083"/>
                      </a:cubicBezTo>
                      <a:cubicBezTo>
                        <a:pt x="1908498" y="1104614"/>
                        <a:pt x="1915616" y="1133075"/>
                        <a:pt x="1924458" y="1165098"/>
                      </a:cubicBezTo>
                      <a:cubicBezTo>
                        <a:pt x="1992466" y="1133437"/>
                        <a:pt x="2066880" y="1117567"/>
                        <a:pt x="2141892" y="1118683"/>
                      </a:cubicBezTo>
                      <a:cubicBezTo>
                        <a:pt x="2145957" y="1116774"/>
                        <a:pt x="2149289" y="1115100"/>
                        <a:pt x="2152107" y="1112398"/>
                      </a:cubicBezTo>
                      <a:cubicBezTo>
                        <a:pt x="2153847" y="1111605"/>
                        <a:pt x="2155675" y="1111020"/>
                        <a:pt x="2157557" y="1110664"/>
                      </a:cubicBezTo>
                      <a:cubicBezTo>
                        <a:pt x="2158197" y="1110516"/>
                        <a:pt x="2158914" y="1110352"/>
                        <a:pt x="2159647" y="1110161"/>
                      </a:cubicBezTo>
                      <a:cubicBezTo>
                        <a:pt x="2170634" y="1103722"/>
                        <a:pt x="2184374" y="1101830"/>
                        <a:pt x="2193385" y="1092268"/>
                      </a:cubicBezTo>
                      <a:cubicBezTo>
                        <a:pt x="2132344" y="1086781"/>
                        <a:pt x="2070360" y="1092125"/>
                        <a:pt x="2011151" y="1108011"/>
                      </a:cubicBezTo>
                      <a:cubicBezTo>
                        <a:pt x="1990688" y="1114947"/>
                        <a:pt x="1968691" y="1122206"/>
                        <a:pt x="1946449" y="1128333"/>
                      </a:cubicBezTo>
                      <a:cubicBezTo>
                        <a:pt x="1947210" y="1129613"/>
                        <a:pt x="1947850" y="1130964"/>
                        <a:pt x="1948370" y="1132364"/>
                      </a:cubicBezTo>
                      <a:lnTo>
                        <a:pt x="1948370" y="1132370"/>
                      </a:lnTo>
                      <a:cubicBezTo>
                        <a:pt x="1949311" y="1134695"/>
                        <a:pt x="1950285" y="1137102"/>
                        <a:pt x="1952233" y="1138546"/>
                      </a:cubicBezTo>
                      <a:cubicBezTo>
                        <a:pt x="1955051" y="1140701"/>
                        <a:pt x="1954372" y="1144891"/>
                        <a:pt x="1952058" y="1147161"/>
                      </a:cubicBezTo>
                      <a:cubicBezTo>
                        <a:pt x="1944682" y="1153988"/>
                        <a:pt x="1938357" y="1146510"/>
                        <a:pt x="1936753" y="1138759"/>
                      </a:cubicBezTo>
                      <a:cubicBezTo>
                        <a:pt x="1933334" y="1124159"/>
                        <a:pt x="1925421" y="1107103"/>
                        <a:pt x="1917810" y="1092574"/>
                      </a:cubicBezTo>
                      <a:cubicBezTo>
                        <a:pt x="1913056" y="1082350"/>
                        <a:pt x="1907808" y="1071563"/>
                        <a:pt x="1898293" y="1064955"/>
                      </a:cubicBezTo>
                      <a:cubicBezTo>
                        <a:pt x="1895502" y="1065578"/>
                        <a:pt x="1892646" y="1065852"/>
                        <a:pt x="1889790" y="1065781"/>
                      </a:cubicBezTo>
                      <a:cubicBezTo>
                        <a:pt x="1888849" y="1065781"/>
                        <a:pt x="1887908" y="1065764"/>
                        <a:pt x="1886994" y="1065753"/>
                      </a:cubicBezTo>
                      <a:cubicBezTo>
                        <a:pt x="1886217" y="1065721"/>
                        <a:pt x="1885254" y="1065710"/>
                        <a:pt x="1884351" y="1065710"/>
                      </a:cubicBezTo>
                      <a:close/>
                      <a:moveTo>
                        <a:pt x="1874114" y="1275909"/>
                      </a:moveTo>
                      <a:lnTo>
                        <a:pt x="1874114" y="1275909"/>
                      </a:lnTo>
                      <a:cubicBezTo>
                        <a:pt x="1851488" y="1292889"/>
                        <a:pt x="1829919" y="1312609"/>
                        <a:pt x="1810867" y="1333625"/>
                      </a:cubicBezTo>
                      <a:cubicBezTo>
                        <a:pt x="1893921" y="1428446"/>
                        <a:pt x="1973167" y="1523503"/>
                        <a:pt x="2053606" y="1619637"/>
                      </a:cubicBezTo>
                      <a:cubicBezTo>
                        <a:pt x="2056320" y="1621125"/>
                        <a:pt x="2059543" y="1622886"/>
                        <a:pt x="2062930" y="1624631"/>
                      </a:cubicBezTo>
                      <a:cubicBezTo>
                        <a:pt x="1978792" y="1521719"/>
                        <a:pt x="1916442" y="1401839"/>
                        <a:pt x="1874114" y="1275909"/>
                      </a:cubicBezTo>
                      <a:close/>
                      <a:moveTo>
                        <a:pt x="1338038" y="1602236"/>
                      </a:moveTo>
                      <a:cubicBezTo>
                        <a:pt x="1338695" y="1603620"/>
                        <a:pt x="1339007" y="1605146"/>
                        <a:pt x="1338941" y="1606678"/>
                      </a:cubicBezTo>
                      <a:cubicBezTo>
                        <a:pt x="1341102" y="1608663"/>
                        <a:pt x="1342257" y="1611705"/>
                        <a:pt x="1341835" y="1614620"/>
                      </a:cubicBezTo>
                      <a:cubicBezTo>
                        <a:pt x="1343340" y="1616984"/>
                        <a:pt x="1343920" y="1619976"/>
                        <a:pt x="1343127" y="1622689"/>
                      </a:cubicBezTo>
                      <a:cubicBezTo>
                        <a:pt x="1353933" y="1622924"/>
                        <a:pt x="1364986" y="1622820"/>
                        <a:pt x="1375732" y="1622361"/>
                      </a:cubicBezTo>
                      <a:cubicBezTo>
                        <a:pt x="1375535" y="1616907"/>
                        <a:pt x="1376061" y="1611240"/>
                        <a:pt x="1376230" y="1605748"/>
                      </a:cubicBezTo>
                      <a:cubicBezTo>
                        <a:pt x="1363295" y="1604435"/>
                        <a:pt x="1350639" y="1603171"/>
                        <a:pt x="1338038" y="1602236"/>
                      </a:cubicBezTo>
                      <a:lnTo>
                        <a:pt x="1338038" y="1602236"/>
                      </a:lnTo>
                      <a:close/>
                      <a:moveTo>
                        <a:pt x="2107650" y="1616502"/>
                      </a:moveTo>
                      <a:cubicBezTo>
                        <a:pt x="2107820" y="1616502"/>
                        <a:pt x="2107918" y="1616568"/>
                        <a:pt x="2107923" y="1616683"/>
                      </a:cubicBezTo>
                      <a:cubicBezTo>
                        <a:pt x="2107836" y="1617066"/>
                        <a:pt x="2107546" y="1617377"/>
                        <a:pt x="2107168" y="1617487"/>
                      </a:cubicBezTo>
                      <a:cubicBezTo>
                        <a:pt x="2109171" y="1617952"/>
                        <a:pt x="2111130" y="1618592"/>
                        <a:pt x="2113018" y="1619401"/>
                      </a:cubicBezTo>
                      <a:cubicBezTo>
                        <a:pt x="2113138" y="1616639"/>
                        <a:pt x="2113920" y="1613948"/>
                        <a:pt x="2115294" y="1611552"/>
                      </a:cubicBezTo>
                      <a:cubicBezTo>
                        <a:pt x="2114473" y="1611929"/>
                        <a:pt x="2113625" y="1612241"/>
                        <a:pt x="2112755" y="1612487"/>
                      </a:cubicBezTo>
                      <a:cubicBezTo>
                        <a:pt x="2110276" y="1613275"/>
                        <a:pt x="2107464" y="1614161"/>
                        <a:pt x="2107497" y="1616513"/>
                      </a:cubicBezTo>
                      <a:cubicBezTo>
                        <a:pt x="2107546" y="1616508"/>
                        <a:pt x="2107595" y="1616502"/>
                        <a:pt x="2107650" y="1616502"/>
                      </a:cubicBezTo>
                      <a:close/>
                      <a:moveTo>
                        <a:pt x="843088" y="1283299"/>
                      </a:moveTo>
                      <a:cubicBezTo>
                        <a:pt x="838322" y="1287643"/>
                        <a:pt x="832604" y="1292850"/>
                        <a:pt x="828090" y="1296975"/>
                      </a:cubicBezTo>
                      <a:cubicBezTo>
                        <a:pt x="902253" y="1382885"/>
                        <a:pt x="942305" y="1496978"/>
                        <a:pt x="940434" y="1610288"/>
                      </a:cubicBezTo>
                      <a:cubicBezTo>
                        <a:pt x="949993" y="1613165"/>
                        <a:pt x="958715" y="1615698"/>
                        <a:pt x="967103" y="1618023"/>
                      </a:cubicBezTo>
                      <a:cubicBezTo>
                        <a:pt x="970090" y="1496217"/>
                        <a:pt x="925217" y="1373460"/>
                        <a:pt x="843088" y="1283299"/>
                      </a:cubicBezTo>
                      <a:lnTo>
                        <a:pt x="843088" y="1283299"/>
                      </a:lnTo>
                      <a:close/>
                      <a:moveTo>
                        <a:pt x="2137585" y="1599523"/>
                      </a:moveTo>
                      <a:cubicBezTo>
                        <a:pt x="2143079" y="1599523"/>
                        <a:pt x="2148578" y="1600469"/>
                        <a:pt x="2153738" y="1602373"/>
                      </a:cubicBezTo>
                      <a:cubicBezTo>
                        <a:pt x="2160638" y="1591000"/>
                        <a:pt x="2161519" y="1578889"/>
                        <a:pt x="2162033" y="1565377"/>
                      </a:cubicBezTo>
                      <a:cubicBezTo>
                        <a:pt x="2172599" y="1439278"/>
                        <a:pt x="2186086" y="1310678"/>
                        <a:pt x="2209226" y="1194856"/>
                      </a:cubicBezTo>
                      <a:cubicBezTo>
                        <a:pt x="2201516" y="1193516"/>
                        <a:pt x="2193659" y="1192378"/>
                        <a:pt x="2185884" y="1191465"/>
                      </a:cubicBezTo>
                      <a:cubicBezTo>
                        <a:pt x="2185659" y="1192444"/>
                        <a:pt x="2185419" y="1193445"/>
                        <a:pt x="2185194" y="1194419"/>
                      </a:cubicBezTo>
                      <a:lnTo>
                        <a:pt x="2185194" y="1194424"/>
                      </a:lnTo>
                      <a:cubicBezTo>
                        <a:pt x="2183580" y="1201300"/>
                        <a:pt x="2181906" y="1208412"/>
                        <a:pt x="2181386" y="1215463"/>
                      </a:cubicBezTo>
                      <a:cubicBezTo>
                        <a:pt x="2181277" y="1216699"/>
                        <a:pt x="2180527" y="1218132"/>
                        <a:pt x="2179143" y="1218362"/>
                      </a:cubicBezTo>
                      <a:cubicBezTo>
                        <a:pt x="2164123" y="1219073"/>
                        <a:pt x="2171969" y="1198363"/>
                        <a:pt x="2174869" y="1190311"/>
                      </a:cubicBezTo>
                      <a:cubicBezTo>
                        <a:pt x="2164895" y="1189403"/>
                        <a:pt x="2154843" y="1188834"/>
                        <a:pt x="2144978" y="1188615"/>
                      </a:cubicBezTo>
                      <a:cubicBezTo>
                        <a:pt x="2135238" y="1320934"/>
                        <a:pt x="2130532" y="1453599"/>
                        <a:pt x="2129132" y="1587428"/>
                      </a:cubicBezTo>
                      <a:cubicBezTo>
                        <a:pt x="2129033" y="1589611"/>
                        <a:pt x="2125641" y="1589611"/>
                        <a:pt x="2125542" y="1587428"/>
                      </a:cubicBezTo>
                      <a:cubicBezTo>
                        <a:pt x="2123490" y="1454589"/>
                        <a:pt x="2130095" y="1321208"/>
                        <a:pt x="2143889" y="1188582"/>
                      </a:cubicBezTo>
                      <a:cubicBezTo>
                        <a:pt x="2111497" y="1187909"/>
                        <a:pt x="2079077" y="1190847"/>
                        <a:pt x="2047347" y="1197395"/>
                      </a:cubicBezTo>
                      <a:cubicBezTo>
                        <a:pt x="2065223" y="1317543"/>
                        <a:pt x="2085840" y="1438462"/>
                        <a:pt x="2108766" y="1560492"/>
                      </a:cubicBezTo>
                      <a:cubicBezTo>
                        <a:pt x="2108826" y="1560946"/>
                        <a:pt x="2108690" y="1561401"/>
                        <a:pt x="2108389" y="1561745"/>
                      </a:cubicBezTo>
                      <a:cubicBezTo>
                        <a:pt x="2107344" y="1562790"/>
                        <a:pt x="2105467" y="1562380"/>
                        <a:pt x="2104942" y="1561001"/>
                      </a:cubicBezTo>
                      <a:cubicBezTo>
                        <a:pt x="2079969" y="1440804"/>
                        <a:pt x="2059926" y="1319474"/>
                        <a:pt x="2045470" y="1197794"/>
                      </a:cubicBezTo>
                      <a:cubicBezTo>
                        <a:pt x="2028847" y="1201311"/>
                        <a:pt x="2012454" y="1205813"/>
                        <a:pt x="1996367" y="1211273"/>
                      </a:cubicBezTo>
                      <a:cubicBezTo>
                        <a:pt x="2003103" y="1224538"/>
                        <a:pt x="2009505" y="1238388"/>
                        <a:pt x="2015928" y="1253629"/>
                      </a:cubicBezTo>
                      <a:cubicBezTo>
                        <a:pt x="2018588" y="1259154"/>
                        <a:pt x="2026330" y="1280219"/>
                        <a:pt x="2013455" y="1274612"/>
                      </a:cubicBezTo>
                      <a:cubicBezTo>
                        <a:pt x="2008996" y="1269826"/>
                        <a:pt x="2006402" y="1263705"/>
                        <a:pt x="2004186" y="1257633"/>
                      </a:cubicBezTo>
                      <a:cubicBezTo>
                        <a:pt x="1998764" y="1243148"/>
                        <a:pt x="1994118" y="1228383"/>
                        <a:pt x="1990272" y="1213400"/>
                      </a:cubicBezTo>
                      <a:cubicBezTo>
                        <a:pt x="1974552" y="1219002"/>
                        <a:pt x="1959165" y="1225506"/>
                        <a:pt x="1944189" y="1232875"/>
                      </a:cubicBezTo>
                      <a:cubicBezTo>
                        <a:pt x="1980270" y="1358323"/>
                        <a:pt x="2049026" y="1484090"/>
                        <a:pt x="2122002" y="1602236"/>
                      </a:cubicBezTo>
                      <a:cubicBezTo>
                        <a:pt x="2126987" y="1600414"/>
                        <a:pt x="2132289" y="1599528"/>
                        <a:pt x="2137585" y="1599523"/>
                      </a:cubicBezTo>
                      <a:lnTo>
                        <a:pt x="2137585" y="1599523"/>
                      </a:lnTo>
                      <a:close/>
                      <a:moveTo>
                        <a:pt x="1102554" y="1528027"/>
                      </a:moveTo>
                      <a:cubicBezTo>
                        <a:pt x="1098248" y="1528027"/>
                        <a:pt x="1093980" y="1528459"/>
                        <a:pt x="1091895" y="1531588"/>
                      </a:cubicBezTo>
                      <a:cubicBezTo>
                        <a:pt x="1092059" y="1539481"/>
                        <a:pt x="1092782" y="1544257"/>
                        <a:pt x="1098303" y="1548130"/>
                      </a:cubicBezTo>
                      <a:cubicBezTo>
                        <a:pt x="1100311" y="1549311"/>
                        <a:pt x="1102554" y="1550050"/>
                        <a:pt x="1104874" y="1550296"/>
                      </a:cubicBezTo>
                      <a:cubicBezTo>
                        <a:pt x="1209202" y="1576132"/>
                        <a:pt x="1322608" y="1587450"/>
                        <a:pt x="1428638" y="1579693"/>
                      </a:cubicBezTo>
                      <a:cubicBezTo>
                        <a:pt x="1458234" y="1579201"/>
                        <a:pt x="1462108" y="1556434"/>
                        <a:pt x="1436621" y="1541828"/>
                      </a:cubicBezTo>
                      <a:cubicBezTo>
                        <a:pt x="1432638" y="1544202"/>
                        <a:pt x="1427412" y="1543885"/>
                        <a:pt x="1422926" y="1544284"/>
                      </a:cubicBezTo>
                      <a:cubicBezTo>
                        <a:pt x="1422220" y="1546472"/>
                        <a:pt x="1418346" y="1547533"/>
                        <a:pt x="1411085" y="1547533"/>
                      </a:cubicBezTo>
                      <a:cubicBezTo>
                        <a:pt x="1402418" y="1547654"/>
                        <a:pt x="1391245" y="1545783"/>
                        <a:pt x="1383146" y="1546056"/>
                      </a:cubicBezTo>
                      <a:cubicBezTo>
                        <a:pt x="1341819" y="1545247"/>
                        <a:pt x="1289116" y="1540920"/>
                        <a:pt x="1245665" y="1537080"/>
                      </a:cubicBezTo>
                      <a:lnTo>
                        <a:pt x="1245633" y="1537080"/>
                      </a:lnTo>
                      <a:cubicBezTo>
                        <a:pt x="1201635" y="1533191"/>
                        <a:pt x="1148264" y="1528809"/>
                        <a:pt x="1106445" y="1528076"/>
                      </a:cubicBezTo>
                      <a:cubicBezTo>
                        <a:pt x="1105897" y="1528076"/>
                        <a:pt x="1105334" y="1528059"/>
                        <a:pt x="1104715" y="1528054"/>
                      </a:cubicBezTo>
                      <a:cubicBezTo>
                        <a:pt x="1104004" y="1528043"/>
                        <a:pt x="1103282" y="1528027"/>
                        <a:pt x="1102554" y="1528027"/>
                      </a:cubicBezTo>
                      <a:close/>
                      <a:moveTo>
                        <a:pt x="518377" y="1521200"/>
                      </a:moveTo>
                      <a:cubicBezTo>
                        <a:pt x="521146" y="1521205"/>
                        <a:pt x="524029" y="1523672"/>
                        <a:pt x="523570" y="1526582"/>
                      </a:cubicBezTo>
                      <a:cubicBezTo>
                        <a:pt x="523406" y="1527376"/>
                        <a:pt x="523001" y="1528098"/>
                        <a:pt x="522404" y="1528650"/>
                      </a:cubicBezTo>
                      <a:cubicBezTo>
                        <a:pt x="512637" y="1536998"/>
                        <a:pt x="499626" y="1539454"/>
                        <a:pt x="487336" y="1541817"/>
                      </a:cubicBezTo>
                      <a:lnTo>
                        <a:pt x="487331" y="1541817"/>
                      </a:lnTo>
                      <a:cubicBezTo>
                        <a:pt x="472251" y="1544574"/>
                        <a:pt x="455710" y="1548168"/>
                        <a:pt x="446835" y="1561756"/>
                      </a:cubicBezTo>
                      <a:cubicBezTo>
                        <a:pt x="443311" y="1567308"/>
                        <a:pt x="441692" y="1575136"/>
                        <a:pt x="445757" y="1580825"/>
                      </a:cubicBezTo>
                      <a:cubicBezTo>
                        <a:pt x="450977" y="1573922"/>
                        <a:pt x="459557" y="1571892"/>
                        <a:pt x="468049" y="1570733"/>
                      </a:cubicBezTo>
                      <a:cubicBezTo>
                        <a:pt x="491801" y="1566395"/>
                        <a:pt x="507461" y="1545909"/>
                        <a:pt x="523816" y="1530023"/>
                      </a:cubicBezTo>
                      <a:cubicBezTo>
                        <a:pt x="540975" y="1513000"/>
                        <a:pt x="558079" y="1496004"/>
                        <a:pt x="574883" y="1479303"/>
                      </a:cubicBezTo>
                      <a:cubicBezTo>
                        <a:pt x="551125" y="1477361"/>
                        <a:pt x="513316" y="1382967"/>
                        <a:pt x="494411" y="1350977"/>
                      </a:cubicBezTo>
                      <a:cubicBezTo>
                        <a:pt x="506252" y="1402720"/>
                        <a:pt x="521698" y="1460070"/>
                        <a:pt x="530349" y="1511134"/>
                      </a:cubicBezTo>
                      <a:cubicBezTo>
                        <a:pt x="530727" y="1514439"/>
                        <a:pt x="530464" y="1517715"/>
                        <a:pt x="530759" y="1521041"/>
                      </a:cubicBezTo>
                      <a:cubicBezTo>
                        <a:pt x="530770" y="1521112"/>
                        <a:pt x="530754" y="1521183"/>
                        <a:pt x="530705" y="1521238"/>
                      </a:cubicBezTo>
                      <a:cubicBezTo>
                        <a:pt x="530650" y="1521293"/>
                        <a:pt x="530568" y="1521326"/>
                        <a:pt x="530491" y="1521320"/>
                      </a:cubicBezTo>
                      <a:cubicBezTo>
                        <a:pt x="530355" y="1521326"/>
                        <a:pt x="530229" y="1521244"/>
                        <a:pt x="530169" y="1521118"/>
                      </a:cubicBezTo>
                      <a:cubicBezTo>
                        <a:pt x="506810" y="1459485"/>
                        <a:pt x="497021" y="1392321"/>
                        <a:pt x="479490" y="1328636"/>
                      </a:cubicBezTo>
                      <a:cubicBezTo>
                        <a:pt x="477504" y="1315223"/>
                        <a:pt x="470763" y="1303178"/>
                        <a:pt x="464312" y="1291444"/>
                      </a:cubicBezTo>
                      <a:lnTo>
                        <a:pt x="464301" y="1291428"/>
                      </a:lnTo>
                      <a:cubicBezTo>
                        <a:pt x="460498" y="1284535"/>
                        <a:pt x="456569" y="1277419"/>
                        <a:pt x="453614" y="1270149"/>
                      </a:cubicBezTo>
                      <a:cubicBezTo>
                        <a:pt x="437205" y="1236890"/>
                        <a:pt x="421934" y="1203844"/>
                        <a:pt x="403789" y="1170930"/>
                      </a:cubicBezTo>
                      <a:cubicBezTo>
                        <a:pt x="395210" y="1173014"/>
                        <a:pt x="386636" y="1175404"/>
                        <a:pt x="378324" y="1178030"/>
                      </a:cubicBezTo>
                      <a:cubicBezTo>
                        <a:pt x="413693" y="1287714"/>
                        <a:pt x="451437" y="1418698"/>
                        <a:pt x="485148" y="1532846"/>
                      </a:cubicBezTo>
                      <a:lnTo>
                        <a:pt x="485733" y="1532742"/>
                      </a:lnTo>
                      <a:cubicBezTo>
                        <a:pt x="496031" y="1530997"/>
                        <a:pt x="506865" y="1529039"/>
                        <a:pt x="515231" y="1522359"/>
                      </a:cubicBezTo>
                      <a:cubicBezTo>
                        <a:pt x="516123" y="1521615"/>
                        <a:pt x="517234" y="1521211"/>
                        <a:pt x="518377" y="1521200"/>
                      </a:cubicBezTo>
                      <a:lnTo>
                        <a:pt x="518377" y="1521200"/>
                      </a:lnTo>
                      <a:close/>
                      <a:moveTo>
                        <a:pt x="604769" y="1500320"/>
                      </a:moveTo>
                      <a:lnTo>
                        <a:pt x="604769" y="1500320"/>
                      </a:lnTo>
                      <a:cubicBezTo>
                        <a:pt x="585777" y="1517584"/>
                        <a:pt x="568284" y="1533480"/>
                        <a:pt x="551295" y="1548912"/>
                      </a:cubicBezTo>
                      <a:cubicBezTo>
                        <a:pt x="595232" y="1539164"/>
                        <a:pt x="647278" y="1536347"/>
                        <a:pt x="691604" y="1534334"/>
                      </a:cubicBezTo>
                      <a:cubicBezTo>
                        <a:pt x="662545" y="1523076"/>
                        <a:pt x="633621" y="1512540"/>
                        <a:pt x="604769" y="1500320"/>
                      </a:cubicBezTo>
                      <a:lnTo>
                        <a:pt x="604769" y="1500320"/>
                      </a:lnTo>
                      <a:close/>
                      <a:moveTo>
                        <a:pt x="1101799" y="1459118"/>
                      </a:moveTo>
                      <a:lnTo>
                        <a:pt x="1101799" y="1459118"/>
                      </a:lnTo>
                      <a:cubicBezTo>
                        <a:pt x="1095725" y="1478554"/>
                        <a:pt x="1095813" y="1500107"/>
                        <a:pt x="1096431" y="1519985"/>
                      </a:cubicBezTo>
                      <a:cubicBezTo>
                        <a:pt x="1184635" y="1525576"/>
                        <a:pt x="1270742" y="1534646"/>
                        <a:pt x="1359394" y="1538333"/>
                      </a:cubicBezTo>
                      <a:cubicBezTo>
                        <a:pt x="1375727" y="1539131"/>
                        <a:pt x="1392241" y="1539864"/>
                        <a:pt x="1408475" y="1540499"/>
                      </a:cubicBezTo>
                      <a:cubicBezTo>
                        <a:pt x="1416310" y="1540882"/>
                        <a:pt x="1423626" y="1540767"/>
                        <a:pt x="1430947" y="1538043"/>
                      </a:cubicBezTo>
                      <a:cubicBezTo>
                        <a:pt x="1430630" y="1537807"/>
                        <a:pt x="1430285" y="1537578"/>
                        <a:pt x="1429951" y="1537353"/>
                      </a:cubicBezTo>
                      <a:lnTo>
                        <a:pt x="1429940" y="1537348"/>
                      </a:lnTo>
                      <a:cubicBezTo>
                        <a:pt x="1428457" y="1536347"/>
                        <a:pt x="1426920" y="1535318"/>
                        <a:pt x="1426641" y="1533535"/>
                      </a:cubicBezTo>
                      <a:cubicBezTo>
                        <a:pt x="1399496" y="1517097"/>
                        <a:pt x="1375196" y="1502366"/>
                        <a:pt x="1352341" y="1488499"/>
                      </a:cubicBezTo>
                      <a:cubicBezTo>
                        <a:pt x="1348987" y="1489100"/>
                        <a:pt x="1345583" y="1489412"/>
                        <a:pt x="1342175" y="1489423"/>
                      </a:cubicBezTo>
                      <a:cubicBezTo>
                        <a:pt x="1334711" y="1489642"/>
                        <a:pt x="1326143" y="1489965"/>
                        <a:pt x="1321661" y="1496715"/>
                      </a:cubicBezTo>
                      <a:cubicBezTo>
                        <a:pt x="1321902" y="1497858"/>
                        <a:pt x="1321371" y="1499029"/>
                        <a:pt x="1320354" y="1499598"/>
                      </a:cubicBezTo>
                      <a:cubicBezTo>
                        <a:pt x="1319528" y="1500451"/>
                        <a:pt x="1318378" y="1500922"/>
                        <a:pt x="1317191" y="1500900"/>
                      </a:cubicBezTo>
                      <a:cubicBezTo>
                        <a:pt x="1316141" y="1500916"/>
                        <a:pt x="1315117" y="1500555"/>
                        <a:pt x="1314307" y="1499882"/>
                      </a:cubicBezTo>
                      <a:cubicBezTo>
                        <a:pt x="1313421" y="1499100"/>
                        <a:pt x="1312912" y="1497973"/>
                        <a:pt x="1312912" y="1496786"/>
                      </a:cubicBezTo>
                      <a:cubicBezTo>
                        <a:pt x="1314297" y="1485523"/>
                        <a:pt x="1327998" y="1481940"/>
                        <a:pt x="1337311" y="1479374"/>
                      </a:cubicBezTo>
                      <a:cubicBezTo>
                        <a:pt x="1332501" y="1476459"/>
                        <a:pt x="1322362" y="1470305"/>
                        <a:pt x="1317618" y="1467427"/>
                      </a:cubicBezTo>
                      <a:cubicBezTo>
                        <a:pt x="1308622" y="1469572"/>
                        <a:pt x="1299704" y="1471957"/>
                        <a:pt x="1291190" y="1475633"/>
                      </a:cubicBezTo>
                      <a:cubicBezTo>
                        <a:pt x="1288465" y="1476869"/>
                        <a:pt x="1285822" y="1478198"/>
                        <a:pt x="1283021" y="1477657"/>
                      </a:cubicBezTo>
                      <a:cubicBezTo>
                        <a:pt x="1282807" y="1477897"/>
                        <a:pt x="1282616" y="1478160"/>
                        <a:pt x="1282446" y="1478433"/>
                      </a:cubicBezTo>
                      <a:cubicBezTo>
                        <a:pt x="1282572" y="1478488"/>
                        <a:pt x="1282840" y="1478603"/>
                        <a:pt x="1282960" y="1478658"/>
                      </a:cubicBezTo>
                      <a:lnTo>
                        <a:pt x="1282966" y="1478658"/>
                      </a:lnTo>
                      <a:cubicBezTo>
                        <a:pt x="1283376" y="1478849"/>
                        <a:pt x="1283803" y="1479019"/>
                        <a:pt x="1284235" y="1479161"/>
                      </a:cubicBezTo>
                      <a:cubicBezTo>
                        <a:pt x="1285565" y="1479467"/>
                        <a:pt x="1286446" y="1480736"/>
                        <a:pt x="1286265" y="1482088"/>
                      </a:cubicBezTo>
                      <a:cubicBezTo>
                        <a:pt x="1285548" y="1486218"/>
                        <a:pt x="1280038" y="1484604"/>
                        <a:pt x="1277160" y="1484084"/>
                      </a:cubicBezTo>
                      <a:cubicBezTo>
                        <a:pt x="1275552" y="1483718"/>
                        <a:pt x="1274096" y="1482853"/>
                        <a:pt x="1273002" y="1481612"/>
                      </a:cubicBezTo>
                      <a:cubicBezTo>
                        <a:pt x="1271973" y="1480222"/>
                        <a:pt x="1271672" y="1478422"/>
                        <a:pt x="1272192" y="1476770"/>
                      </a:cubicBezTo>
                      <a:cubicBezTo>
                        <a:pt x="1278523" y="1465447"/>
                        <a:pt x="1295715" y="1463330"/>
                        <a:pt x="1306324" y="1460568"/>
                      </a:cubicBezTo>
                      <a:cubicBezTo>
                        <a:pt x="1304864" y="1459692"/>
                        <a:pt x="1303353" y="1458768"/>
                        <a:pt x="1301898" y="1457876"/>
                      </a:cubicBezTo>
                      <a:lnTo>
                        <a:pt x="1301892" y="1457876"/>
                      </a:lnTo>
                      <a:cubicBezTo>
                        <a:pt x="1286665" y="1448615"/>
                        <a:pt x="1269795" y="1438140"/>
                        <a:pt x="1251192" y="1439764"/>
                      </a:cubicBezTo>
                      <a:cubicBezTo>
                        <a:pt x="1248533" y="1441652"/>
                        <a:pt x="1245042" y="1441553"/>
                        <a:pt x="1242043" y="1440612"/>
                      </a:cubicBezTo>
                      <a:cubicBezTo>
                        <a:pt x="1230159" y="1443112"/>
                        <a:pt x="1219369" y="1449140"/>
                        <a:pt x="1209503" y="1456044"/>
                      </a:cubicBezTo>
                      <a:cubicBezTo>
                        <a:pt x="1190128" y="1467783"/>
                        <a:pt x="1176553" y="1490069"/>
                        <a:pt x="1153183" y="1494724"/>
                      </a:cubicBezTo>
                      <a:cubicBezTo>
                        <a:pt x="1133655" y="1496841"/>
                        <a:pt x="1109180" y="1479331"/>
                        <a:pt x="1103123" y="1459419"/>
                      </a:cubicBezTo>
                      <a:cubicBezTo>
                        <a:pt x="1102669" y="1459348"/>
                        <a:pt x="1102231" y="1459249"/>
                        <a:pt x="1101799" y="1459118"/>
                      </a:cubicBezTo>
                      <a:lnTo>
                        <a:pt x="1101799" y="1459118"/>
                      </a:lnTo>
                      <a:close/>
                      <a:moveTo>
                        <a:pt x="1351898" y="1478592"/>
                      </a:moveTo>
                      <a:cubicBezTo>
                        <a:pt x="1353682" y="1478543"/>
                        <a:pt x="1360899" y="1480485"/>
                        <a:pt x="1362787" y="1481147"/>
                      </a:cubicBezTo>
                      <a:cubicBezTo>
                        <a:pt x="1364680" y="1481809"/>
                        <a:pt x="1365632" y="1482793"/>
                        <a:pt x="1365993" y="1484401"/>
                      </a:cubicBezTo>
                      <a:cubicBezTo>
                        <a:pt x="1366141" y="1485452"/>
                        <a:pt x="1365594" y="1486480"/>
                        <a:pt x="1364641" y="1486945"/>
                      </a:cubicBezTo>
                      <a:cubicBezTo>
                        <a:pt x="1368499" y="1489281"/>
                        <a:pt x="1374364" y="1492826"/>
                        <a:pt x="1378249" y="1495172"/>
                      </a:cubicBezTo>
                      <a:cubicBezTo>
                        <a:pt x="1378654" y="1492514"/>
                        <a:pt x="1380197" y="1489647"/>
                        <a:pt x="1382966" y="1486404"/>
                      </a:cubicBezTo>
                      <a:cubicBezTo>
                        <a:pt x="1385631" y="1483439"/>
                        <a:pt x="1388470" y="1480638"/>
                        <a:pt x="1391469" y="1478018"/>
                      </a:cubicBezTo>
                      <a:lnTo>
                        <a:pt x="1391469" y="1478018"/>
                      </a:lnTo>
                      <a:cubicBezTo>
                        <a:pt x="1394692" y="1475080"/>
                        <a:pt x="1397740" y="1472307"/>
                        <a:pt x="1399813" y="1469632"/>
                      </a:cubicBezTo>
                      <a:cubicBezTo>
                        <a:pt x="1544906" y="1326503"/>
                        <a:pt x="1680346" y="1185420"/>
                        <a:pt x="1827796" y="1042707"/>
                      </a:cubicBezTo>
                      <a:cubicBezTo>
                        <a:pt x="1824136" y="1030273"/>
                        <a:pt x="1820212" y="1018250"/>
                        <a:pt x="1816410" y="1005931"/>
                      </a:cubicBezTo>
                      <a:cubicBezTo>
                        <a:pt x="1756347" y="1071180"/>
                        <a:pt x="1687245" y="1136719"/>
                        <a:pt x="1622127" y="1198275"/>
                      </a:cubicBezTo>
                      <a:lnTo>
                        <a:pt x="1622045" y="1198357"/>
                      </a:lnTo>
                      <a:cubicBezTo>
                        <a:pt x="1529032" y="1286286"/>
                        <a:pt x="1432304" y="1378011"/>
                        <a:pt x="1352828" y="1477520"/>
                      </a:cubicBezTo>
                      <a:cubicBezTo>
                        <a:pt x="1352533" y="1477903"/>
                        <a:pt x="1352204" y="1478264"/>
                        <a:pt x="1351849" y="1478598"/>
                      </a:cubicBezTo>
                      <a:lnTo>
                        <a:pt x="1351898" y="1478592"/>
                      </a:lnTo>
                      <a:close/>
                      <a:moveTo>
                        <a:pt x="1239176" y="1405444"/>
                      </a:moveTo>
                      <a:cubicBezTo>
                        <a:pt x="1184799" y="1404142"/>
                        <a:pt x="1140391" y="1413414"/>
                        <a:pt x="1108048" y="1458511"/>
                      </a:cubicBezTo>
                      <a:cubicBezTo>
                        <a:pt x="1108463" y="1460092"/>
                        <a:pt x="1111161" y="1460387"/>
                        <a:pt x="1111714" y="1461651"/>
                      </a:cubicBezTo>
                      <a:cubicBezTo>
                        <a:pt x="1111768" y="1461952"/>
                        <a:pt x="1111686" y="1462263"/>
                        <a:pt x="1111495" y="1462499"/>
                      </a:cubicBezTo>
                      <a:cubicBezTo>
                        <a:pt x="1124474" y="1479938"/>
                        <a:pt x="1152406" y="1492098"/>
                        <a:pt x="1170168" y="1474593"/>
                      </a:cubicBezTo>
                      <a:cubicBezTo>
                        <a:pt x="1188317" y="1459517"/>
                        <a:pt x="1214515" y="1440716"/>
                        <a:pt x="1237086" y="1434157"/>
                      </a:cubicBezTo>
                      <a:cubicBezTo>
                        <a:pt x="1235308" y="1424595"/>
                        <a:pt x="1235953" y="1414486"/>
                        <a:pt x="1239652" y="1405444"/>
                      </a:cubicBezTo>
                      <a:lnTo>
                        <a:pt x="1239176" y="1405444"/>
                      </a:lnTo>
                      <a:close/>
                      <a:moveTo>
                        <a:pt x="1333634" y="1458637"/>
                      </a:moveTo>
                      <a:cubicBezTo>
                        <a:pt x="1335034" y="1458686"/>
                        <a:pt x="1336150" y="1459813"/>
                        <a:pt x="1336189" y="1461213"/>
                      </a:cubicBezTo>
                      <a:cubicBezTo>
                        <a:pt x="1336380" y="1462614"/>
                        <a:pt x="1335560" y="1464189"/>
                        <a:pt x="1334093" y="1464457"/>
                      </a:cubicBezTo>
                      <a:cubicBezTo>
                        <a:pt x="1332659" y="1464774"/>
                        <a:pt x="1331073" y="1465097"/>
                        <a:pt x="1329114" y="1465469"/>
                      </a:cubicBezTo>
                      <a:cubicBezTo>
                        <a:pt x="1332550" y="1467548"/>
                        <a:pt x="1337584" y="1470589"/>
                        <a:pt x="1341026" y="1472668"/>
                      </a:cubicBezTo>
                      <a:cubicBezTo>
                        <a:pt x="1341173" y="1472077"/>
                        <a:pt x="1341436" y="1471525"/>
                        <a:pt x="1341797" y="1471038"/>
                      </a:cubicBezTo>
                      <a:cubicBezTo>
                        <a:pt x="1480947" y="1301679"/>
                        <a:pt x="1653381" y="1154929"/>
                        <a:pt x="1815682" y="1003557"/>
                      </a:cubicBezTo>
                      <a:cubicBezTo>
                        <a:pt x="1813849" y="997982"/>
                        <a:pt x="1811972" y="992348"/>
                        <a:pt x="1810139" y="986856"/>
                      </a:cubicBezTo>
                      <a:lnTo>
                        <a:pt x="1810139" y="986845"/>
                      </a:lnTo>
                      <a:cubicBezTo>
                        <a:pt x="1801198" y="960243"/>
                        <a:pt x="1790665" y="927903"/>
                        <a:pt x="1784800" y="901963"/>
                      </a:cubicBezTo>
                      <a:cubicBezTo>
                        <a:pt x="1695163" y="957650"/>
                        <a:pt x="1590243" y="1009175"/>
                        <a:pt x="1488246" y="1055683"/>
                      </a:cubicBezTo>
                      <a:cubicBezTo>
                        <a:pt x="1517246" y="1080982"/>
                        <a:pt x="1503759" y="1124783"/>
                        <a:pt x="1485653" y="1152932"/>
                      </a:cubicBezTo>
                      <a:cubicBezTo>
                        <a:pt x="1460636" y="1197799"/>
                        <a:pt x="1435767" y="1241463"/>
                        <a:pt x="1410702" y="1285936"/>
                      </a:cubicBezTo>
                      <a:cubicBezTo>
                        <a:pt x="1383146" y="1331487"/>
                        <a:pt x="1356056" y="1386222"/>
                        <a:pt x="1330307" y="1434365"/>
                      </a:cubicBezTo>
                      <a:cubicBezTo>
                        <a:pt x="1325431" y="1441799"/>
                        <a:pt x="1320408" y="1454539"/>
                        <a:pt x="1310012" y="1453806"/>
                      </a:cubicBezTo>
                      <a:cubicBezTo>
                        <a:pt x="1316343" y="1459348"/>
                        <a:pt x="1325306" y="1460453"/>
                        <a:pt x="1333300" y="1458653"/>
                      </a:cubicBezTo>
                      <a:cubicBezTo>
                        <a:pt x="1333409" y="1458637"/>
                        <a:pt x="1333519" y="1458631"/>
                        <a:pt x="1333634" y="1458637"/>
                      </a:cubicBezTo>
                      <a:lnTo>
                        <a:pt x="1333634" y="1458637"/>
                      </a:lnTo>
                      <a:close/>
                      <a:moveTo>
                        <a:pt x="1053276" y="1245965"/>
                      </a:moveTo>
                      <a:lnTo>
                        <a:pt x="1053276" y="1245965"/>
                      </a:lnTo>
                      <a:cubicBezTo>
                        <a:pt x="1066939" y="1303796"/>
                        <a:pt x="1081072" y="1363597"/>
                        <a:pt x="1098341" y="1421970"/>
                      </a:cubicBezTo>
                      <a:cubicBezTo>
                        <a:pt x="1111653" y="1336257"/>
                        <a:pt x="1168679" y="1260636"/>
                        <a:pt x="1198057" y="1180935"/>
                      </a:cubicBezTo>
                      <a:cubicBezTo>
                        <a:pt x="1150749" y="1202881"/>
                        <a:pt x="1103709" y="1225823"/>
                        <a:pt x="1055662" y="1246342"/>
                      </a:cubicBezTo>
                      <a:cubicBezTo>
                        <a:pt x="1055651" y="1246342"/>
                        <a:pt x="1055640" y="1246348"/>
                        <a:pt x="1055629" y="1246353"/>
                      </a:cubicBezTo>
                      <a:lnTo>
                        <a:pt x="1055645" y="1246348"/>
                      </a:lnTo>
                      <a:lnTo>
                        <a:pt x="1055662" y="1246342"/>
                      </a:lnTo>
                      <a:lnTo>
                        <a:pt x="1055684" y="1246342"/>
                      </a:lnTo>
                      <a:cubicBezTo>
                        <a:pt x="1055722" y="1246342"/>
                        <a:pt x="1055761" y="1246364"/>
                        <a:pt x="1055777" y="1246402"/>
                      </a:cubicBezTo>
                      <a:cubicBezTo>
                        <a:pt x="1055799" y="1246435"/>
                        <a:pt x="1055799" y="1246474"/>
                        <a:pt x="1055782" y="1246512"/>
                      </a:cubicBezTo>
                      <a:cubicBezTo>
                        <a:pt x="1055624" y="1246917"/>
                        <a:pt x="1055246" y="1247190"/>
                        <a:pt x="1054814" y="1247218"/>
                      </a:cubicBezTo>
                      <a:cubicBezTo>
                        <a:pt x="1054113" y="1247108"/>
                        <a:pt x="1053522" y="1246632"/>
                        <a:pt x="1053276" y="1245965"/>
                      </a:cubicBezTo>
                      <a:lnTo>
                        <a:pt x="1053276" y="1245965"/>
                      </a:lnTo>
                      <a:close/>
                      <a:moveTo>
                        <a:pt x="498635" y="1143633"/>
                      </a:moveTo>
                      <a:cubicBezTo>
                        <a:pt x="607275" y="1143578"/>
                        <a:pt x="715735" y="1186241"/>
                        <a:pt x="794198" y="1261517"/>
                      </a:cubicBezTo>
                      <a:cubicBezTo>
                        <a:pt x="797519" y="1258213"/>
                        <a:pt x="800600" y="1255160"/>
                        <a:pt x="803691" y="1252091"/>
                      </a:cubicBezTo>
                      <a:cubicBezTo>
                        <a:pt x="804036" y="1250828"/>
                        <a:pt x="804682" y="1249674"/>
                        <a:pt x="805585" y="1248727"/>
                      </a:cubicBezTo>
                      <a:cubicBezTo>
                        <a:pt x="806001" y="1248224"/>
                        <a:pt x="806389" y="1247693"/>
                        <a:pt x="806745" y="1247141"/>
                      </a:cubicBezTo>
                      <a:cubicBezTo>
                        <a:pt x="697908" y="1148217"/>
                        <a:pt x="540362" y="1107267"/>
                        <a:pt x="397202" y="1141286"/>
                      </a:cubicBezTo>
                      <a:cubicBezTo>
                        <a:pt x="398449" y="1146040"/>
                        <a:pt x="400112" y="1150679"/>
                        <a:pt x="402164" y="1155142"/>
                      </a:cubicBezTo>
                      <a:cubicBezTo>
                        <a:pt x="433741" y="1147462"/>
                        <a:pt x="466128" y="1143595"/>
                        <a:pt x="498635" y="1143633"/>
                      </a:cubicBezTo>
                      <a:lnTo>
                        <a:pt x="498635" y="1143633"/>
                      </a:lnTo>
                      <a:close/>
                      <a:moveTo>
                        <a:pt x="1046311" y="1215321"/>
                      </a:moveTo>
                      <a:cubicBezTo>
                        <a:pt x="1048499" y="1225227"/>
                        <a:pt x="1050781" y="1235260"/>
                        <a:pt x="1053085" y="1245150"/>
                      </a:cubicBezTo>
                      <a:cubicBezTo>
                        <a:pt x="1053232" y="1242732"/>
                        <a:pt x="1057057" y="1241414"/>
                        <a:pt x="1059098" y="1240237"/>
                      </a:cubicBezTo>
                      <a:cubicBezTo>
                        <a:pt x="1106280" y="1214467"/>
                        <a:pt x="1154174" y="1192285"/>
                        <a:pt x="1202428" y="1168555"/>
                      </a:cubicBezTo>
                      <a:cubicBezTo>
                        <a:pt x="1207533" y="1153414"/>
                        <a:pt x="1211446" y="1137687"/>
                        <a:pt x="1214707" y="1124132"/>
                      </a:cubicBezTo>
                      <a:cubicBezTo>
                        <a:pt x="1163831" y="1154688"/>
                        <a:pt x="1101843" y="1186399"/>
                        <a:pt x="1047925" y="1215222"/>
                      </a:cubicBezTo>
                      <a:cubicBezTo>
                        <a:pt x="1047411" y="1215386"/>
                        <a:pt x="1046852" y="1215414"/>
                        <a:pt x="1046311" y="1215321"/>
                      </a:cubicBezTo>
                      <a:lnTo>
                        <a:pt x="1046311" y="1215321"/>
                      </a:lnTo>
                      <a:lnTo>
                        <a:pt x="1046311" y="1215321"/>
                      </a:lnTo>
                      <a:close/>
                      <a:moveTo>
                        <a:pt x="620177" y="1111402"/>
                      </a:moveTo>
                      <a:lnTo>
                        <a:pt x="620177" y="1111402"/>
                      </a:lnTo>
                      <a:cubicBezTo>
                        <a:pt x="697722" y="1131030"/>
                        <a:pt x="769362" y="1169135"/>
                        <a:pt x="828971" y="1222465"/>
                      </a:cubicBezTo>
                      <a:cubicBezTo>
                        <a:pt x="846234" y="1204320"/>
                        <a:pt x="864892" y="1186946"/>
                        <a:pt x="882943" y="1170147"/>
                      </a:cubicBezTo>
                      <a:lnTo>
                        <a:pt x="882949" y="1170142"/>
                      </a:lnTo>
                      <a:cubicBezTo>
                        <a:pt x="887988" y="1165454"/>
                        <a:pt x="893197" y="1160602"/>
                        <a:pt x="898330" y="1155777"/>
                      </a:cubicBezTo>
                      <a:cubicBezTo>
                        <a:pt x="897099" y="1153687"/>
                        <a:pt x="895681" y="1151707"/>
                        <a:pt x="894100" y="1149869"/>
                      </a:cubicBezTo>
                      <a:cubicBezTo>
                        <a:pt x="891671" y="1146855"/>
                        <a:pt x="889154" y="1143748"/>
                        <a:pt x="888322" y="1139957"/>
                      </a:cubicBezTo>
                      <a:cubicBezTo>
                        <a:pt x="888158" y="1139049"/>
                        <a:pt x="888103" y="1138125"/>
                        <a:pt x="888158" y="1137206"/>
                      </a:cubicBezTo>
                      <a:cubicBezTo>
                        <a:pt x="869160" y="1128360"/>
                        <a:pt x="850463" y="1118722"/>
                        <a:pt x="832024" y="1109340"/>
                      </a:cubicBezTo>
                      <a:cubicBezTo>
                        <a:pt x="829376" y="1110943"/>
                        <a:pt x="825102" y="1111840"/>
                        <a:pt x="821617" y="1112748"/>
                      </a:cubicBezTo>
                      <a:cubicBezTo>
                        <a:pt x="820752" y="1114329"/>
                        <a:pt x="819062" y="1115275"/>
                        <a:pt x="817261" y="1115199"/>
                      </a:cubicBezTo>
                      <a:lnTo>
                        <a:pt x="817141" y="1115199"/>
                      </a:lnTo>
                      <a:cubicBezTo>
                        <a:pt x="739345" y="1113722"/>
                        <a:pt x="676760" y="1112518"/>
                        <a:pt x="620177" y="1111402"/>
                      </a:cubicBezTo>
                      <a:lnTo>
                        <a:pt x="620177" y="1111402"/>
                      </a:lnTo>
                      <a:close/>
                      <a:moveTo>
                        <a:pt x="1029650" y="997638"/>
                      </a:moveTo>
                      <a:cubicBezTo>
                        <a:pt x="1022514" y="999055"/>
                        <a:pt x="1015286" y="999952"/>
                        <a:pt x="1008026" y="1000329"/>
                      </a:cubicBezTo>
                      <a:cubicBezTo>
                        <a:pt x="1008726" y="1003507"/>
                        <a:pt x="1009131" y="1006708"/>
                        <a:pt x="1009525" y="1009804"/>
                      </a:cubicBezTo>
                      <a:cubicBezTo>
                        <a:pt x="1009946" y="1013999"/>
                        <a:pt x="1010707" y="1018157"/>
                        <a:pt x="1011806" y="1022227"/>
                      </a:cubicBezTo>
                      <a:cubicBezTo>
                        <a:pt x="1014882" y="1069074"/>
                        <a:pt x="1025447" y="1118426"/>
                        <a:pt x="1035504" y="1164704"/>
                      </a:cubicBezTo>
                      <a:lnTo>
                        <a:pt x="1035504" y="1164710"/>
                      </a:lnTo>
                      <a:cubicBezTo>
                        <a:pt x="1038464" y="1178385"/>
                        <a:pt x="1041523" y="1192521"/>
                        <a:pt x="1044352" y="1206426"/>
                      </a:cubicBezTo>
                      <a:cubicBezTo>
                        <a:pt x="1047318" y="1204796"/>
                        <a:pt x="1051109" y="1201918"/>
                        <a:pt x="1052696" y="1201043"/>
                      </a:cubicBezTo>
                      <a:cubicBezTo>
                        <a:pt x="1106510" y="1171274"/>
                        <a:pt x="1161851" y="1145739"/>
                        <a:pt x="1216343" y="1117371"/>
                      </a:cubicBezTo>
                      <a:cubicBezTo>
                        <a:pt x="1217678" y="1111731"/>
                        <a:pt x="1219182" y="1105385"/>
                        <a:pt x="1220731" y="1099122"/>
                      </a:cubicBezTo>
                      <a:cubicBezTo>
                        <a:pt x="1215062" y="1098443"/>
                        <a:pt x="1209607" y="1096348"/>
                        <a:pt x="1204814" y="1093263"/>
                      </a:cubicBezTo>
                      <a:cubicBezTo>
                        <a:pt x="1152012" y="1063593"/>
                        <a:pt x="1101279" y="1030859"/>
                        <a:pt x="1052554" y="994979"/>
                      </a:cubicBezTo>
                      <a:cubicBezTo>
                        <a:pt x="1045129" y="997162"/>
                        <a:pt x="1037359" y="997780"/>
                        <a:pt x="1029650" y="997638"/>
                      </a:cubicBezTo>
                      <a:lnTo>
                        <a:pt x="1029650" y="997638"/>
                      </a:lnTo>
                      <a:close/>
                      <a:moveTo>
                        <a:pt x="549429" y="1046356"/>
                      </a:moveTo>
                      <a:cubicBezTo>
                        <a:pt x="604693" y="1046356"/>
                        <a:pt x="654879" y="1047094"/>
                        <a:pt x="702849" y="1048615"/>
                      </a:cubicBezTo>
                      <a:cubicBezTo>
                        <a:pt x="720697" y="1050180"/>
                        <a:pt x="738322" y="1054074"/>
                        <a:pt x="755207" y="1060042"/>
                      </a:cubicBezTo>
                      <a:cubicBezTo>
                        <a:pt x="773636" y="1064900"/>
                        <a:pt x="791577" y="1072629"/>
                        <a:pt x="807599" y="1082782"/>
                      </a:cubicBezTo>
                      <a:lnTo>
                        <a:pt x="807604" y="1082782"/>
                      </a:lnTo>
                      <a:cubicBezTo>
                        <a:pt x="814706" y="1087027"/>
                        <a:pt x="822043" y="1091420"/>
                        <a:pt x="829791" y="1094828"/>
                      </a:cubicBezTo>
                      <a:cubicBezTo>
                        <a:pt x="851634" y="1105768"/>
                        <a:pt x="873428" y="1116085"/>
                        <a:pt x="895057" y="1127769"/>
                      </a:cubicBezTo>
                      <a:cubicBezTo>
                        <a:pt x="896617" y="1128491"/>
                        <a:pt x="897711" y="1129952"/>
                        <a:pt x="897957" y="1131653"/>
                      </a:cubicBezTo>
                      <a:cubicBezTo>
                        <a:pt x="898121" y="1133535"/>
                        <a:pt x="897388" y="1135378"/>
                        <a:pt x="895982" y="1136637"/>
                      </a:cubicBezTo>
                      <a:cubicBezTo>
                        <a:pt x="897585" y="1139169"/>
                        <a:pt x="899424" y="1141549"/>
                        <a:pt x="901470" y="1143743"/>
                      </a:cubicBezTo>
                      <a:cubicBezTo>
                        <a:pt x="901952" y="1144295"/>
                        <a:pt x="902504" y="1144919"/>
                        <a:pt x="903024" y="1145526"/>
                      </a:cubicBezTo>
                      <a:cubicBezTo>
                        <a:pt x="908676" y="1140898"/>
                        <a:pt x="914547" y="1136861"/>
                        <a:pt x="920008" y="1131960"/>
                      </a:cubicBezTo>
                      <a:cubicBezTo>
                        <a:pt x="918520" y="1130674"/>
                        <a:pt x="916807" y="1128863"/>
                        <a:pt x="914816" y="1126763"/>
                      </a:cubicBezTo>
                      <a:lnTo>
                        <a:pt x="914810" y="1126757"/>
                      </a:lnTo>
                      <a:cubicBezTo>
                        <a:pt x="911839" y="1123475"/>
                        <a:pt x="908649" y="1120406"/>
                        <a:pt x="905251" y="1117567"/>
                      </a:cubicBezTo>
                      <a:cubicBezTo>
                        <a:pt x="899681" y="1113421"/>
                        <a:pt x="895681" y="1111419"/>
                        <a:pt x="890494" y="1114143"/>
                      </a:cubicBezTo>
                      <a:cubicBezTo>
                        <a:pt x="890264" y="1114313"/>
                        <a:pt x="889985" y="1114406"/>
                        <a:pt x="889695" y="1114406"/>
                      </a:cubicBezTo>
                      <a:cubicBezTo>
                        <a:pt x="889454" y="1114406"/>
                        <a:pt x="889219" y="1114340"/>
                        <a:pt x="889011" y="1114220"/>
                      </a:cubicBezTo>
                      <a:cubicBezTo>
                        <a:pt x="772711" y="1020810"/>
                        <a:pt x="613787" y="1020279"/>
                        <a:pt x="470773" y="1024519"/>
                      </a:cubicBezTo>
                      <a:cubicBezTo>
                        <a:pt x="395067" y="1025093"/>
                        <a:pt x="318727" y="1026127"/>
                        <a:pt x="243864" y="1027593"/>
                      </a:cubicBezTo>
                      <a:cubicBezTo>
                        <a:pt x="241297" y="1027916"/>
                        <a:pt x="238715" y="1028047"/>
                        <a:pt x="236132" y="1027992"/>
                      </a:cubicBezTo>
                      <a:cubicBezTo>
                        <a:pt x="224789" y="1027899"/>
                        <a:pt x="206618" y="1026915"/>
                        <a:pt x="197245" y="1029283"/>
                      </a:cubicBezTo>
                      <a:cubicBezTo>
                        <a:pt x="192988" y="1030268"/>
                        <a:pt x="187916" y="1032068"/>
                        <a:pt x="186471" y="1036635"/>
                      </a:cubicBezTo>
                      <a:cubicBezTo>
                        <a:pt x="196419" y="1036187"/>
                        <a:pt x="195943" y="1047866"/>
                        <a:pt x="195866" y="1055021"/>
                      </a:cubicBezTo>
                      <a:cubicBezTo>
                        <a:pt x="216451" y="1052805"/>
                        <a:pt x="238277" y="1051432"/>
                        <a:pt x="262593" y="1050814"/>
                      </a:cubicBezTo>
                      <a:lnTo>
                        <a:pt x="262604" y="1050814"/>
                      </a:lnTo>
                      <a:cubicBezTo>
                        <a:pt x="356547" y="1048626"/>
                        <a:pt x="453680" y="1046356"/>
                        <a:pt x="549429" y="1046356"/>
                      </a:cubicBezTo>
                      <a:close/>
                      <a:moveTo>
                        <a:pt x="500293" y="1096649"/>
                      </a:moveTo>
                      <a:cubicBezTo>
                        <a:pt x="599642" y="1102223"/>
                        <a:pt x="715012" y="1102639"/>
                        <a:pt x="817278" y="1104680"/>
                      </a:cubicBezTo>
                      <a:cubicBezTo>
                        <a:pt x="817595" y="1104209"/>
                        <a:pt x="817989" y="1103804"/>
                        <a:pt x="818443" y="1103471"/>
                      </a:cubicBezTo>
                      <a:cubicBezTo>
                        <a:pt x="788393" y="1085293"/>
                        <a:pt x="744521" y="1063981"/>
                        <a:pt x="709081" y="1063046"/>
                      </a:cubicBezTo>
                      <a:cubicBezTo>
                        <a:pt x="678735" y="1061787"/>
                        <a:pt x="646578" y="1061175"/>
                        <a:pt x="610777" y="1061175"/>
                      </a:cubicBezTo>
                      <a:cubicBezTo>
                        <a:pt x="512790" y="1061191"/>
                        <a:pt x="417211" y="1065660"/>
                        <a:pt x="319323" y="1066049"/>
                      </a:cubicBezTo>
                      <a:cubicBezTo>
                        <a:pt x="316500" y="1071513"/>
                        <a:pt x="317578" y="1078236"/>
                        <a:pt x="320801" y="1083291"/>
                      </a:cubicBezTo>
                      <a:cubicBezTo>
                        <a:pt x="332308" y="1099767"/>
                        <a:pt x="356624" y="1096939"/>
                        <a:pt x="373712" y="1097103"/>
                      </a:cubicBezTo>
                      <a:lnTo>
                        <a:pt x="373756" y="1097103"/>
                      </a:lnTo>
                      <a:cubicBezTo>
                        <a:pt x="380578" y="1096977"/>
                        <a:pt x="386784" y="1096748"/>
                        <a:pt x="393448" y="1097382"/>
                      </a:cubicBezTo>
                      <a:cubicBezTo>
                        <a:pt x="429966" y="1098618"/>
                        <a:pt x="459923" y="1098121"/>
                        <a:pt x="500293" y="1096649"/>
                      </a:cubicBezTo>
                      <a:lnTo>
                        <a:pt x="500293" y="1096649"/>
                      </a:lnTo>
                      <a:close/>
                      <a:moveTo>
                        <a:pt x="1838871" y="848623"/>
                      </a:moveTo>
                      <a:lnTo>
                        <a:pt x="1838871" y="848623"/>
                      </a:lnTo>
                      <a:cubicBezTo>
                        <a:pt x="1848676" y="886674"/>
                        <a:pt x="1860528" y="924900"/>
                        <a:pt x="1871996" y="961863"/>
                      </a:cubicBezTo>
                      <a:lnTo>
                        <a:pt x="1871996" y="961868"/>
                      </a:lnTo>
                      <a:cubicBezTo>
                        <a:pt x="1881013" y="990948"/>
                        <a:pt x="1890343" y="1021012"/>
                        <a:pt x="1898616" y="1050831"/>
                      </a:cubicBezTo>
                      <a:cubicBezTo>
                        <a:pt x="1900700" y="1051843"/>
                        <a:pt x="1902161" y="1053806"/>
                        <a:pt x="1902534" y="1056093"/>
                      </a:cubicBezTo>
                      <a:cubicBezTo>
                        <a:pt x="1903108" y="1058653"/>
                        <a:pt x="1902435" y="1061333"/>
                        <a:pt x="1900722" y="1063325"/>
                      </a:cubicBezTo>
                      <a:cubicBezTo>
                        <a:pt x="1914451" y="1067088"/>
                        <a:pt x="1919375" y="1082569"/>
                        <a:pt x="1926713" y="1093137"/>
                      </a:cubicBezTo>
                      <a:cubicBezTo>
                        <a:pt x="1994851" y="1031739"/>
                        <a:pt x="2056539" y="967842"/>
                        <a:pt x="2087733" y="881406"/>
                      </a:cubicBezTo>
                      <a:cubicBezTo>
                        <a:pt x="2011381" y="894666"/>
                        <a:pt x="1940408" y="880657"/>
                        <a:pt x="1865042" y="858322"/>
                      </a:cubicBezTo>
                      <a:cubicBezTo>
                        <a:pt x="1855423" y="855144"/>
                        <a:pt x="1846865" y="851971"/>
                        <a:pt x="1838876" y="848623"/>
                      </a:cubicBezTo>
                      <a:lnTo>
                        <a:pt x="1838871" y="848623"/>
                      </a:lnTo>
                      <a:close/>
                      <a:moveTo>
                        <a:pt x="1439286" y="1070786"/>
                      </a:moveTo>
                      <a:cubicBezTo>
                        <a:pt x="1438782" y="1070923"/>
                        <a:pt x="1438241" y="1071070"/>
                        <a:pt x="1437738" y="1071218"/>
                      </a:cubicBezTo>
                      <a:cubicBezTo>
                        <a:pt x="1437672" y="1071371"/>
                        <a:pt x="1437579" y="1071585"/>
                        <a:pt x="1437513" y="1071738"/>
                      </a:cubicBezTo>
                      <a:cubicBezTo>
                        <a:pt x="1438142" y="1071388"/>
                        <a:pt x="1438673" y="1071120"/>
                        <a:pt x="1439286" y="1070786"/>
                      </a:cubicBezTo>
                      <a:close/>
                      <a:moveTo>
                        <a:pt x="1764626" y="846359"/>
                      </a:moveTo>
                      <a:cubicBezTo>
                        <a:pt x="1761966" y="846342"/>
                        <a:pt x="1759318" y="846648"/>
                        <a:pt x="1756736" y="847261"/>
                      </a:cubicBezTo>
                      <a:cubicBezTo>
                        <a:pt x="1663449" y="910098"/>
                        <a:pt x="1559509" y="957437"/>
                        <a:pt x="1463257" y="1016264"/>
                      </a:cubicBezTo>
                      <a:cubicBezTo>
                        <a:pt x="1451707" y="1031728"/>
                        <a:pt x="1447887" y="1051580"/>
                        <a:pt x="1438974" y="1068385"/>
                      </a:cubicBezTo>
                      <a:cubicBezTo>
                        <a:pt x="1462852" y="1058932"/>
                        <a:pt x="1487349" y="1049392"/>
                        <a:pt x="1509367" y="1035826"/>
                      </a:cubicBezTo>
                      <a:cubicBezTo>
                        <a:pt x="1514445" y="1034409"/>
                        <a:pt x="1539352" y="1021127"/>
                        <a:pt x="1545316" y="1018140"/>
                      </a:cubicBezTo>
                      <a:cubicBezTo>
                        <a:pt x="1603513" y="988984"/>
                        <a:pt x="1677905" y="949948"/>
                        <a:pt x="1743806" y="912953"/>
                      </a:cubicBezTo>
                      <a:cubicBezTo>
                        <a:pt x="1754563" y="908517"/>
                        <a:pt x="1770617" y="893217"/>
                        <a:pt x="1782819" y="894054"/>
                      </a:cubicBezTo>
                      <a:cubicBezTo>
                        <a:pt x="1780499" y="885454"/>
                        <a:pt x="1779465" y="876937"/>
                        <a:pt x="1777719" y="868294"/>
                      </a:cubicBezTo>
                      <a:cubicBezTo>
                        <a:pt x="1776346" y="861642"/>
                        <a:pt x="1775175" y="854630"/>
                        <a:pt x="1777096" y="847972"/>
                      </a:cubicBezTo>
                      <a:cubicBezTo>
                        <a:pt x="1773008" y="846971"/>
                        <a:pt x="1768828" y="846430"/>
                        <a:pt x="1764626" y="846359"/>
                      </a:cubicBezTo>
                      <a:close/>
                      <a:moveTo>
                        <a:pt x="1812081" y="838536"/>
                      </a:moveTo>
                      <a:cubicBezTo>
                        <a:pt x="1809816" y="838552"/>
                        <a:pt x="1807562" y="838864"/>
                        <a:pt x="1805379" y="839461"/>
                      </a:cubicBezTo>
                      <a:cubicBezTo>
                        <a:pt x="1802588" y="839925"/>
                        <a:pt x="1799934" y="841009"/>
                        <a:pt x="1797614" y="842628"/>
                      </a:cubicBezTo>
                      <a:cubicBezTo>
                        <a:pt x="1795404" y="844263"/>
                        <a:pt x="1793921" y="846709"/>
                        <a:pt x="1793483" y="849427"/>
                      </a:cubicBezTo>
                      <a:cubicBezTo>
                        <a:pt x="1793385" y="850188"/>
                        <a:pt x="1792816" y="850800"/>
                        <a:pt x="1792066" y="850959"/>
                      </a:cubicBezTo>
                      <a:cubicBezTo>
                        <a:pt x="1798446" y="871762"/>
                        <a:pt x="1804158" y="890531"/>
                        <a:pt x="1809329" y="909573"/>
                      </a:cubicBezTo>
                      <a:cubicBezTo>
                        <a:pt x="1818713" y="941666"/>
                        <a:pt x="1821345" y="966195"/>
                        <a:pt x="1828628" y="995630"/>
                      </a:cubicBezTo>
                      <a:cubicBezTo>
                        <a:pt x="1834482" y="1018294"/>
                        <a:pt x="1843467" y="1039967"/>
                        <a:pt x="1846892" y="1063204"/>
                      </a:cubicBezTo>
                      <a:cubicBezTo>
                        <a:pt x="1859384" y="1054944"/>
                        <a:pt x="1874300" y="1051213"/>
                        <a:pt x="1889090" y="1049983"/>
                      </a:cubicBezTo>
                      <a:cubicBezTo>
                        <a:pt x="1870694" y="981599"/>
                        <a:pt x="1847576" y="914813"/>
                        <a:pt x="1830373" y="846167"/>
                      </a:cubicBezTo>
                      <a:cubicBezTo>
                        <a:pt x="1830346" y="845746"/>
                        <a:pt x="1830357" y="845325"/>
                        <a:pt x="1830411" y="844903"/>
                      </a:cubicBezTo>
                      <a:cubicBezTo>
                        <a:pt x="1824026" y="841517"/>
                        <a:pt x="1818598" y="838498"/>
                        <a:pt x="1812081" y="838536"/>
                      </a:cubicBezTo>
                      <a:close/>
                      <a:moveTo>
                        <a:pt x="807128" y="995215"/>
                      </a:moveTo>
                      <a:cubicBezTo>
                        <a:pt x="811593" y="995204"/>
                        <a:pt x="815943" y="996648"/>
                        <a:pt x="819516" y="999328"/>
                      </a:cubicBezTo>
                      <a:cubicBezTo>
                        <a:pt x="822793" y="1001697"/>
                        <a:pt x="825961" y="1005154"/>
                        <a:pt x="829195" y="1009913"/>
                      </a:cubicBezTo>
                      <a:cubicBezTo>
                        <a:pt x="831001" y="1011959"/>
                        <a:pt x="833151" y="1013666"/>
                        <a:pt x="835553" y="1014962"/>
                      </a:cubicBezTo>
                      <a:cubicBezTo>
                        <a:pt x="839257" y="1017013"/>
                        <a:pt x="844177" y="1018190"/>
                        <a:pt x="848012" y="1015854"/>
                      </a:cubicBezTo>
                      <a:cubicBezTo>
                        <a:pt x="849637" y="1014793"/>
                        <a:pt x="850923" y="1013283"/>
                        <a:pt x="851711" y="1011505"/>
                      </a:cubicBezTo>
                      <a:cubicBezTo>
                        <a:pt x="856296" y="999334"/>
                        <a:pt x="863420" y="991178"/>
                        <a:pt x="872881" y="987261"/>
                      </a:cubicBezTo>
                      <a:cubicBezTo>
                        <a:pt x="873822" y="986818"/>
                        <a:pt x="874834" y="986380"/>
                        <a:pt x="875978" y="985910"/>
                      </a:cubicBezTo>
                      <a:cubicBezTo>
                        <a:pt x="847804" y="984088"/>
                        <a:pt x="820052" y="980040"/>
                        <a:pt x="792639" y="973673"/>
                      </a:cubicBezTo>
                      <a:cubicBezTo>
                        <a:pt x="794455" y="981380"/>
                        <a:pt x="795178" y="989449"/>
                        <a:pt x="799221" y="996484"/>
                      </a:cubicBezTo>
                      <a:cubicBezTo>
                        <a:pt x="801782" y="995674"/>
                        <a:pt x="804447" y="995247"/>
                        <a:pt x="807128" y="995215"/>
                      </a:cubicBezTo>
                      <a:close/>
                      <a:moveTo>
                        <a:pt x="1243937" y="699526"/>
                      </a:moveTo>
                      <a:lnTo>
                        <a:pt x="1243937" y="699526"/>
                      </a:lnTo>
                      <a:cubicBezTo>
                        <a:pt x="1252177" y="715954"/>
                        <a:pt x="1267705" y="726757"/>
                        <a:pt x="1280690" y="739164"/>
                      </a:cubicBezTo>
                      <a:cubicBezTo>
                        <a:pt x="1284853" y="742643"/>
                        <a:pt x="1289171" y="746237"/>
                        <a:pt x="1290993" y="751264"/>
                      </a:cubicBezTo>
                      <a:cubicBezTo>
                        <a:pt x="1355542" y="767614"/>
                        <a:pt x="1417104" y="788828"/>
                        <a:pt x="1473664" y="821710"/>
                      </a:cubicBezTo>
                      <a:cubicBezTo>
                        <a:pt x="1520365" y="846118"/>
                        <a:pt x="1524698" y="865991"/>
                        <a:pt x="1503616" y="913451"/>
                      </a:cubicBezTo>
                      <a:cubicBezTo>
                        <a:pt x="1491710" y="943400"/>
                        <a:pt x="1479267" y="973815"/>
                        <a:pt x="1466644" y="1003858"/>
                      </a:cubicBezTo>
                      <a:cubicBezTo>
                        <a:pt x="1554092" y="952175"/>
                        <a:pt x="1658612" y="897013"/>
                        <a:pt x="1750339" y="846916"/>
                      </a:cubicBezTo>
                      <a:cubicBezTo>
                        <a:pt x="1740321" y="845035"/>
                        <a:pt x="1735297" y="834466"/>
                        <a:pt x="1734034" y="825238"/>
                      </a:cubicBezTo>
                      <a:cubicBezTo>
                        <a:pt x="1721974" y="765645"/>
                        <a:pt x="1731199" y="723590"/>
                        <a:pt x="1766803" y="675441"/>
                      </a:cubicBezTo>
                      <a:cubicBezTo>
                        <a:pt x="1764576" y="663926"/>
                        <a:pt x="1761944" y="650272"/>
                        <a:pt x="1759280" y="636301"/>
                      </a:cubicBezTo>
                      <a:cubicBezTo>
                        <a:pt x="1750192" y="637095"/>
                        <a:pt x="1740704" y="635891"/>
                        <a:pt x="1731615" y="634759"/>
                      </a:cubicBezTo>
                      <a:lnTo>
                        <a:pt x="1731593" y="634759"/>
                      </a:lnTo>
                      <a:cubicBezTo>
                        <a:pt x="1727594" y="634261"/>
                        <a:pt x="1723457" y="633741"/>
                        <a:pt x="1719490" y="633413"/>
                      </a:cubicBezTo>
                      <a:cubicBezTo>
                        <a:pt x="1707507" y="634305"/>
                        <a:pt x="1695469" y="636931"/>
                        <a:pt x="1683426" y="636936"/>
                      </a:cubicBezTo>
                      <a:cubicBezTo>
                        <a:pt x="1676953" y="637056"/>
                        <a:pt x="1670507" y="636039"/>
                        <a:pt x="1664385" y="633922"/>
                      </a:cubicBezTo>
                      <a:cubicBezTo>
                        <a:pt x="1662798" y="635464"/>
                        <a:pt x="1660347" y="636630"/>
                        <a:pt x="1657113" y="637379"/>
                      </a:cubicBezTo>
                      <a:cubicBezTo>
                        <a:pt x="1623046" y="642357"/>
                        <a:pt x="1566059" y="623206"/>
                        <a:pt x="1536495" y="614749"/>
                      </a:cubicBezTo>
                      <a:cubicBezTo>
                        <a:pt x="1506193" y="604705"/>
                        <a:pt x="1473790" y="596888"/>
                        <a:pt x="1447340" y="578476"/>
                      </a:cubicBezTo>
                      <a:cubicBezTo>
                        <a:pt x="1446569" y="578005"/>
                        <a:pt x="1445983" y="577272"/>
                        <a:pt x="1445693" y="576419"/>
                      </a:cubicBezTo>
                      <a:cubicBezTo>
                        <a:pt x="1444916" y="573930"/>
                        <a:pt x="1446711" y="571271"/>
                        <a:pt x="1449304" y="571047"/>
                      </a:cubicBezTo>
                      <a:cubicBezTo>
                        <a:pt x="1450043" y="571058"/>
                        <a:pt x="1450760" y="571288"/>
                        <a:pt x="1451367" y="571703"/>
                      </a:cubicBezTo>
                      <a:cubicBezTo>
                        <a:pt x="1460937" y="577885"/>
                        <a:pt x="1470967" y="583317"/>
                        <a:pt x="1481379" y="587945"/>
                      </a:cubicBezTo>
                      <a:cubicBezTo>
                        <a:pt x="1520814" y="602692"/>
                        <a:pt x="1565074" y="612030"/>
                        <a:pt x="1606642" y="620640"/>
                      </a:cubicBezTo>
                      <a:lnTo>
                        <a:pt x="1606658" y="620640"/>
                      </a:lnTo>
                      <a:cubicBezTo>
                        <a:pt x="1616513" y="622691"/>
                        <a:pt x="1626707" y="624808"/>
                        <a:pt x="1636780" y="626997"/>
                      </a:cubicBezTo>
                      <a:cubicBezTo>
                        <a:pt x="1639171" y="627286"/>
                        <a:pt x="1641530" y="627784"/>
                        <a:pt x="1643828" y="628495"/>
                      </a:cubicBezTo>
                      <a:cubicBezTo>
                        <a:pt x="1646711" y="629283"/>
                        <a:pt x="1649699" y="630098"/>
                        <a:pt x="1652489" y="630098"/>
                      </a:cubicBezTo>
                      <a:cubicBezTo>
                        <a:pt x="1654902" y="630175"/>
                        <a:pt x="1657266" y="629376"/>
                        <a:pt x="1659143" y="627850"/>
                      </a:cubicBezTo>
                      <a:cubicBezTo>
                        <a:pt x="1664844" y="622960"/>
                        <a:pt x="1670250" y="617987"/>
                        <a:pt x="1675820" y="613031"/>
                      </a:cubicBezTo>
                      <a:cubicBezTo>
                        <a:pt x="1637891" y="571698"/>
                        <a:pt x="1586988" y="546108"/>
                        <a:pt x="1531484" y="542706"/>
                      </a:cubicBezTo>
                      <a:cubicBezTo>
                        <a:pt x="1536506" y="551174"/>
                        <a:pt x="1533180" y="556485"/>
                        <a:pt x="1524108" y="558848"/>
                      </a:cubicBezTo>
                      <a:cubicBezTo>
                        <a:pt x="1520113" y="559800"/>
                        <a:pt x="1516026" y="560276"/>
                        <a:pt x="1511922" y="560260"/>
                      </a:cubicBezTo>
                      <a:cubicBezTo>
                        <a:pt x="1501679" y="561397"/>
                        <a:pt x="1491289" y="562688"/>
                        <a:pt x="1481243" y="563941"/>
                      </a:cubicBezTo>
                      <a:lnTo>
                        <a:pt x="1481237" y="563941"/>
                      </a:lnTo>
                      <a:cubicBezTo>
                        <a:pt x="1469747" y="565369"/>
                        <a:pt x="1457862" y="566851"/>
                        <a:pt x="1446136" y="568104"/>
                      </a:cubicBezTo>
                      <a:cubicBezTo>
                        <a:pt x="1446443" y="571025"/>
                        <a:pt x="1445918" y="573968"/>
                        <a:pt x="1444632" y="576610"/>
                      </a:cubicBezTo>
                      <a:cubicBezTo>
                        <a:pt x="1440539" y="584411"/>
                        <a:pt x="1431669" y="587906"/>
                        <a:pt x="1423686" y="590379"/>
                      </a:cubicBezTo>
                      <a:cubicBezTo>
                        <a:pt x="1406045" y="596910"/>
                        <a:pt x="1388219" y="603513"/>
                        <a:pt x="1370447" y="610088"/>
                      </a:cubicBezTo>
                      <a:cubicBezTo>
                        <a:pt x="1356625" y="615903"/>
                        <a:pt x="1345348" y="618496"/>
                        <a:pt x="1333420" y="611023"/>
                      </a:cubicBezTo>
                      <a:cubicBezTo>
                        <a:pt x="1332315" y="611598"/>
                        <a:pt x="1331220" y="612189"/>
                        <a:pt x="1330066" y="612823"/>
                      </a:cubicBezTo>
                      <a:lnTo>
                        <a:pt x="1330060" y="612823"/>
                      </a:lnTo>
                      <a:cubicBezTo>
                        <a:pt x="1324545" y="615832"/>
                        <a:pt x="1318745" y="619032"/>
                        <a:pt x="1312305" y="619098"/>
                      </a:cubicBezTo>
                      <a:cubicBezTo>
                        <a:pt x="1310565" y="619098"/>
                        <a:pt x="1308841" y="618835"/>
                        <a:pt x="1307183" y="618315"/>
                      </a:cubicBezTo>
                      <a:cubicBezTo>
                        <a:pt x="1309241" y="645541"/>
                        <a:pt x="1309148" y="672575"/>
                        <a:pt x="1308737" y="697732"/>
                      </a:cubicBezTo>
                      <a:cubicBezTo>
                        <a:pt x="1308716" y="701244"/>
                        <a:pt x="1305619" y="704389"/>
                        <a:pt x="1302078" y="704286"/>
                      </a:cubicBezTo>
                      <a:cubicBezTo>
                        <a:pt x="1282353" y="703941"/>
                        <a:pt x="1262950" y="702469"/>
                        <a:pt x="1243958" y="699543"/>
                      </a:cubicBezTo>
                      <a:lnTo>
                        <a:pt x="1243937" y="699526"/>
                      </a:lnTo>
                      <a:close/>
                      <a:moveTo>
                        <a:pt x="1767416" y="832945"/>
                      </a:moveTo>
                      <a:cubicBezTo>
                        <a:pt x="1768598" y="832929"/>
                        <a:pt x="1769780" y="833099"/>
                        <a:pt x="1770913" y="833443"/>
                      </a:cubicBezTo>
                      <a:cubicBezTo>
                        <a:pt x="1771843" y="833629"/>
                        <a:pt x="1772762" y="833865"/>
                        <a:pt x="1773659" y="834160"/>
                      </a:cubicBezTo>
                      <a:cubicBezTo>
                        <a:pt x="1775131" y="834685"/>
                        <a:pt x="1776674" y="834997"/>
                        <a:pt x="1778234" y="835090"/>
                      </a:cubicBezTo>
                      <a:cubicBezTo>
                        <a:pt x="1779065" y="835106"/>
                        <a:pt x="1779892" y="834926"/>
                        <a:pt x="1780636" y="834554"/>
                      </a:cubicBezTo>
                      <a:cubicBezTo>
                        <a:pt x="1786031" y="830528"/>
                        <a:pt x="1788012" y="823980"/>
                        <a:pt x="1789927" y="817645"/>
                      </a:cubicBezTo>
                      <a:cubicBezTo>
                        <a:pt x="1790709" y="814834"/>
                        <a:pt x="1791672" y="812071"/>
                        <a:pt x="1792799" y="809380"/>
                      </a:cubicBezTo>
                      <a:cubicBezTo>
                        <a:pt x="1784592" y="766985"/>
                        <a:pt x="1776598" y="726117"/>
                        <a:pt x="1768401" y="683778"/>
                      </a:cubicBezTo>
                      <a:cubicBezTo>
                        <a:pt x="1766683" y="687279"/>
                        <a:pt x="1764910" y="690785"/>
                        <a:pt x="1763197" y="694182"/>
                      </a:cubicBezTo>
                      <a:lnTo>
                        <a:pt x="1763197" y="694187"/>
                      </a:lnTo>
                      <a:cubicBezTo>
                        <a:pt x="1752276" y="715696"/>
                        <a:pt x="1740928" y="738502"/>
                        <a:pt x="1741305" y="763211"/>
                      </a:cubicBezTo>
                      <a:cubicBezTo>
                        <a:pt x="1740731" y="781788"/>
                        <a:pt x="1743456" y="800206"/>
                        <a:pt x="1745841" y="817995"/>
                      </a:cubicBezTo>
                      <a:cubicBezTo>
                        <a:pt x="1746410" y="823050"/>
                        <a:pt x="1747105" y="829346"/>
                        <a:pt x="1750487" y="832836"/>
                      </a:cubicBezTo>
                      <a:cubicBezTo>
                        <a:pt x="1753699" y="835166"/>
                        <a:pt x="1757863" y="834362"/>
                        <a:pt x="1761490" y="833684"/>
                      </a:cubicBezTo>
                      <a:lnTo>
                        <a:pt x="1761556" y="833673"/>
                      </a:lnTo>
                      <a:cubicBezTo>
                        <a:pt x="1763488" y="833252"/>
                        <a:pt x="1765446" y="833011"/>
                        <a:pt x="1767416" y="832945"/>
                      </a:cubicBezTo>
                      <a:lnTo>
                        <a:pt x="1767416" y="832945"/>
                      </a:lnTo>
                      <a:close/>
                      <a:moveTo>
                        <a:pt x="754698" y="696638"/>
                      </a:moveTo>
                      <a:cubicBezTo>
                        <a:pt x="755218" y="696665"/>
                        <a:pt x="752685" y="702480"/>
                        <a:pt x="752936" y="702940"/>
                      </a:cubicBezTo>
                      <a:cubicBezTo>
                        <a:pt x="743443" y="721943"/>
                        <a:pt x="740226" y="738343"/>
                        <a:pt x="743449" y="760126"/>
                      </a:cubicBezTo>
                      <a:cubicBezTo>
                        <a:pt x="844778" y="696627"/>
                        <a:pt x="970829" y="680670"/>
                        <a:pt x="1087190" y="702863"/>
                      </a:cubicBezTo>
                      <a:cubicBezTo>
                        <a:pt x="1117793" y="707157"/>
                        <a:pt x="1146054" y="709203"/>
                        <a:pt x="1176022" y="705221"/>
                      </a:cubicBezTo>
                      <a:cubicBezTo>
                        <a:pt x="1171349" y="679155"/>
                        <a:pt x="1173631" y="651602"/>
                        <a:pt x="1175853" y="625246"/>
                      </a:cubicBezTo>
                      <a:cubicBezTo>
                        <a:pt x="1177932" y="603283"/>
                        <a:pt x="1177155" y="574827"/>
                        <a:pt x="1192990" y="557634"/>
                      </a:cubicBezTo>
                      <a:cubicBezTo>
                        <a:pt x="1108923" y="541535"/>
                        <a:pt x="1019806" y="513423"/>
                        <a:pt x="960794" y="448809"/>
                      </a:cubicBezTo>
                      <a:cubicBezTo>
                        <a:pt x="919204" y="401305"/>
                        <a:pt x="910707" y="338584"/>
                        <a:pt x="898357" y="277995"/>
                      </a:cubicBezTo>
                      <a:cubicBezTo>
                        <a:pt x="891402" y="343447"/>
                        <a:pt x="870758" y="401371"/>
                        <a:pt x="850020" y="464788"/>
                      </a:cubicBezTo>
                      <a:cubicBezTo>
                        <a:pt x="823001" y="542181"/>
                        <a:pt x="771611" y="615296"/>
                        <a:pt x="754332" y="696698"/>
                      </a:cubicBezTo>
                      <a:cubicBezTo>
                        <a:pt x="754446" y="696660"/>
                        <a:pt x="754567" y="696638"/>
                        <a:pt x="754698" y="696638"/>
                      </a:cubicBezTo>
                      <a:lnTo>
                        <a:pt x="754698" y="696638"/>
                      </a:lnTo>
                      <a:close/>
                      <a:moveTo>
                        <a:pt x="1202757" y="561097"/>
                      </a:moveTo>
                      <a:lnTo>
                        <a:pt x="1202757" y="561097"/>
                      </a:lnTo>
                      <a:cubicBezTo>
                        <a:pt x="1195884" y="575554"/>
                        <a:pt x="1195419" y="591779"/>
                        <a:pt x="1194959" y="607468"/>
                      </a:cubicBezTo>
                      <a:lnTo>
                        <a:pt x="1194959" y="607517"/>
                      </a:lnTo>
                      <a:cubicBezTo>
                        <a:pt x="1194259" y="632259"/>
                        <a:pt x="1191841" y="656459"/>
                        <a:pt x="1193072" y="681349"/>
                      </a:cubicBezTo>
                      <a:cubicBezTo>
                        <a:pt x="1193039" y="684418"/>
                        <a:pt x="1193291" y="687486"/>
                        <a:pt x="1193832" y="690506"/>
                      </a:cubicBezTo>
                      <a:lnTo>
                        <a:pt x="1193832" y="690511"/>
                      </a:lnTo>
                      <a:cubicBezTo>
                        <a:pt x="1194401" y="694527"/>
                        <a:pt x="1194987" y="698679"/>
                        <a:pt x="1194587" y="702333"/>
                      </a:cubicBezTo>
                      <a:cubicBezTo>
                        <a:pt x="1194440" y="704078"/>
                        <a:pt x="1193942" y="705779"/>
                        <a:pt x="1193121" y="707327"/>
                      </a:cubicBezTo>
                      <a:cubicBezTo>
                        <a:pt x="1192257" y="708875"/>
                        <a:pt x="1190965" y="710139"/>
                        <a:pt x="1189406" y="710976"/>
                      </a:cubicBezTo>
                      <a:cubicBezTo>
                        <a:pt x="1189149" y="712321"/>
                        <a:pt x="1188038" y="713514"/>
                        <a:pt x="1186112" y="714531"/>
                      </a:cubicBezTo>
                      <a:cubicBezTo>
                        <a:pt x="1178703" y="717868"/>
                        <a:pt x="1170326" y="718207"/>
                        <a:pt x="1162337" y="719033"/>
                      </a:cubicBezTo>
                      <a:lnTo>
                        <a:pt x="1162332" y="719033"/>
                      </a:lnTo>
                      <a:cubicBezTo>
                        <a:pt x="1159810" y="719258"/>
                        <a:pt x="1157626" y="719454"/>
                        <a:pt x="1156242" y="719673"/>
                      </a:cubicBezTo>
                      <a:cubicBezTo>
                        <a:pt x="1191857" y="722742"/>
                        <a:pt x="1226602" y="735564"/>
                        <a:pt x="1261342" y="743928"/>
                      </a:cubicBezTo>
                      <a:cubicBezTo>
                        <a:pt x="1249255" y="732359"/>
                        <a:pt x="1237474" y="716626"/>
                        <a:pt x="1240270" y="698958"/>
                      </a:cubicBezTo>
                      <a:cubicBezTo>
                        <a:pt x="1234908" y="698345"/>
                        <a:pt x="1229590" y="697382"/>
                        <a:pt x="1224353" y="696080"/>
                      </a:cubicBezTo>
                      <a:cubicBezTo>
                        <a:pt x="1209104" y="692328"/>
                        <a:pt x="1208305" y="680528"/>
                        <a:pt x="1208201" y="665605"/>
                      </a:cubicBezTo>
                      <a:cubicBezTo>
                        <a:pt x="1206631" y="631121"/>
                        <a:pt x="1207949" y="597944"/>
                        <a:pt x="1221021" y="566157"/>
                      </a:cubicBezTo>
                      <a:cubicBezTo>
                        <a:pt x="1215167" y="564477"/>
                        <a:pt x="1209689" y="562978"/>
                        <a:pt x="1202757" y="561097"/>
                      </a:cubicBezTo>
                      <a:lnTo>
                        <a:pt x="1202757" y="561097"/>
                      </a:lnTo>
                      <a:close/>
                      <a:moveTo>
                        <a:pt x="1225382" y="567048"/>
                      </a:moveTo>
                      <a:lnTo>
                        <a:pt x="1225382" y="567048"/>
                      </a:lnTo>
                      <a:cubicBezTo>
                        <a:pt x="1223565" y="604623"/>
                        <a:pt x="1218849" y="643303"/>
                        <a:pt x="1226044" y="680441"/>
                      </a:cubicBezTo>
                      <a:cubicBezTo>
                        <a:pt x="1249331" y="685506"/>
                        <a:pt x="1272564" y="689078"/>
                        <a:pt x="1295720" y="690730"/>
                      </a:cubicBezTo>
                      <a:cubicBezTo>
                        <a:pt x="1296656" y="663445"/>
                        <a:pt x="1295605" y="636668"/>
                        <a:pt x="1293379" y="607687"/>
                      </a:cubicBezTo>
                      <a:cubicBezTo>
                        <a:pt x="1286615" y="599979"/>
                        <a:pt x="1281992" y="585488"/>
                        <a:pt x="1293920" y="579969"/>
                      </a:cubicBezTo>
                      <a:cubicBezTo>
                        <a:pt x="1279688" y="569619"/>
                        <a:pt x="1262890" y="563011"/>
                        <a:pt x="1245961" y="558258"/>
                      </a:cubicBezTo>
                      <a:cubicBezTo>
                        <a:pt x="1241474" y="564959"/>
                        <a:pt x="1233371" y="568678"/>
                        <a:pt x="1225382" y="567048"/>
                      </a:cubicBezTo>
                      <a:lnTo>
                        <a:pt x="1225382" y="567048"/>
                      </a:lnTo>
                      <a:close/>
                      <a:moveTo>
                        <a:pt x="1682129" y="617938"/>
                      </a:moveTo>
                      <a:lnTo>
                        <a:pt x="1682129" y="617938"/>
                      </a:lnTo>
                      <a:cubicBezTo>
                        <a:pt x="1678524" y="621198"/>
                        <a:pt x="1675049" y="624595"/>
                        <a:pt x="1671460" y="627916"/>
                      </a:cubicBezTo>
                      <a:cubicBezTo>
                        <a:pt x="1675197" y="628698"/>
                        <a:pt x="1679010" y="629070"/>
                        <a:pt x="1682835" y="629031"/>
                      </a:cubicBezTo>
                      <a:cubicBezTo>
                        <a:pt x="1688126" y="628933"/>
                        <a:pt x="1693406" y="628556"/>
                        <a:pt x="1698654" y="627899"/>
                      </a:cubicBezTo>
                      <a:lnTo>
                        <a:pt x="1700449" y="627708"/>
                      </a:lnTo>
                      <a:cubicBezTo>
                        <a:pt x="1693965" y="625208"/>
                        <a:pt x="1687814" y="621926"/>
                        <a:pt x="1682129" y="617938"/>
                      </a:cubicBezTo>
                      <a:lnTo>
                        <a:pt x="1682129" y="617938"/>
                      </a:lnTo>
                      <a:close/>
                      <a:moveTo>
                        <a:pt x="1550569" y="536891"/>
                      </a:moveTo>
                      <a:cubicBezTo>
                        <a:pt x="1605761" y="537914"/>
                        <a:pt x="1647992" y="566687"/>
                        <a:pt x="1687831" y="606308"/>
                      </a:cubicBezTo>
                      <a:cubicBezTo>
                        <a:pt x="1705450" y="620213"/>
                        <a:pt x="1734138" y="623167"/>
                        <a:pt x="1756818" y="623512"/>
                      </a:cubicBezTo>
                      <a:cubicBezTo>
                        <a:pt x="1755860" y="618507"/>
                        <a:pt x="1754875" y="613463"/>
                        <a:pt x="1753912" y="608513"/>
                      </a:cubicBezTo>
                      <a:cubicBezTo>
                        <a:pt x="1750016" y="608813"/>
                        <a:pt x="1746164" y="607632"/>
                        <a:pt x="1742816" y="605690"/>
                      </a:cubicBezTo>
                      <a:cubicBezTo>
                        <a:pt x="1736901" y="602260"/>
                        <a:pt x="1732173" y="597206"/>
                        <a:pt x="1726357" y="593628"/>
                      </a:cubicBezTo>
                      <a:cubicBezTo>
                        <a:pt x="1672866" y="553466"/>
                        <a:pt x="1613247" y="507691"/>
                        <a:pt x="1542755" y="510842"/>
                      </a:cubicBezTo>
                      <a:cubicBezTo>
                        <a:pt x="1534619" y="510699"/>
                        <a:pt x="1527516" y="510727"/>
                        <a:pt x="1519577" y="511564"/>
                      </a:cubicBezTo>
                      <a:cubicBezTo>
                        <a:pt x="1520644" y="521186"/>
                        <a:pt x="1523878" y="530436"/>
                        <a:pt x="1529032" y="538630"/>
                      </a:cubicBezTo>
                      <a:cubicBezTo>
                        <a:pt x="1536151" y="537476"/>
                        <a:pt x="1543357" y="536891"/>
                        <a:pt x="1550569" y="536891"/>
                      </a:cubicBezTo>
                      <a:close/>
                      <a:moveTo>
                        <a:pt x="1344610" y="602380"/>
                      </a:moveTo>
                      <a:cubicBezTo>
                        <a:pt x="1350349" y="604295"/>
                        <a:pt x="1356620" y="601822"/>
                        <a:pt x="1362628" y="599678"/>
                      </a:cubicBezTo>
                      <a:cubicBezTo>
                        <a:pt x="1371700" y="596199"/>
                        <a:pt x="1381106" y="593010"/>
                        <a:pt x="1390199" y="589925"/>
                      </a:cubicBezTo>
                      <a:lnTo>
                        <a:pt x="1390205" y="589925"/>
                      </a:lnTo>
                      <a:cubicBezTo>
                        <a:pt x="1404180" y="585182"/>
                        <a:pt x="1418630" y="580275"/>
                        <a:pt x="1432216" y="574225"/>
                      </a:cubicBezTo>
                      <a:cubicBezTo>
                        <a:pt x="1433234" y="573443"/>
                        <a:pt x="1434039" y="572420"/>
                        <a:pt x="1434558" y="571244"/>
                      </a:cubicBezTo>
                      <a:cubicBezTo>
                        <a:pt x="1434985" y="570210"/>
                        <a:pt x="1435160" y="569089"/>
                        <a:pt x="1435078" y="567973"/>
                      </a:cubicBezTo>
                      <a:cubicBezTo>
                        <a:pt x="1435018" y="562377"/>
                        <a:pt x="1428085" y="554789"/>
                        <a:pt x="1433169" y="550271"/>
                      </a:cubicBezTo>
                      <a:cubicBezTo>
                        <a:pt x="1429437" y="546486"/>
                        <a:pt x="1425990" y="541809"/>
                        <a:pt x="1422652" y="537285"/>
                      </a:cubicBezTo>
                      <a:lnTo>
                        <a:pt x="1422647" y="537279"/>
                      </a:lnTo>
                      <a:cubicBezTo>
                        <a:pt x="1414007" y="525567"/>
                        <a:pt x="1405077" y="513456"/>
                        <a:pt x="1389477" y="513150"/>
                      </a:cubicBezTo>
                      <a:cubicBezTo>
                        <a:pt x="1384925" y="512302"/>
                        <a:pt x="1374091" y="512154"/>
                        <a:pt x="1365834" y="513336"/>
                      </a:cubicBezTo>
                      <a:lnTo>
                        <a:pt x="1365780" y="513341"/>
                      </a:lnTo>
                      <a:lnTo>
                        <a:pt x="1365774" y="513341"/>
                      </a:lnTo>
                      <a:cubicBezTo>
                        <a:pt x="1361375" y="514042"/>
                        <a:pt x="1356937" y="514446"/>
                        <a:pt x="1352489" y="514550"/>
                      </a:cubicBezTo>
                      <a:cubicBezTo>
                        <a:pt x="1351865" y="514550"/>
                        <a:pt x="1351247" y="514539"/>
                        <a:pt x="1350661" y="514512"/>
                      </a:cubicBezTo>
                      <a:cubicBezTo>
                        <a:pt x="1323861" y="512395"/>
                        <a:pt x="1300683" y="496739"/>
                        <a:pt x="1274397" y="492385"/>
                      </a:cubicBezTo>
                      <a:cubicBezTo>
                        <a:pt x="1266529" y="513522"/>
                        <a:pt x="1259558" y="535288"/>
                        <a:pt x="1248215" y="554959"/>
                      </a:cubicBezTo>
                      <a:cubicBezTo>
                        <a:pt x="1278495" y="550249"/>
                        <a:pt x="1304371" y="571851"/>
                        <a:pt x="1326187" y="589788"/>
                      </a:cubicBezTo>
                      <a:cubicBezTo>
                        <a:pt x="1333934" y="596177"/>
                        <a:pt x="1344686" y="602249"/>
                        <a:pt x="1344610" y="602380"/>
                      </a:cubicBezTo>
                      <a:close/>
                      <a:moveTo>
                        <a:pt x="1300962" y="585188"/>
                      </a:moveTo>
                      <a:lnTo>
                        <a:pt x="1300962" y="585188"/>
                      </a:lnTo>
                      <a:cubicBezTo>
                        <a:pt x="1300596" y="591746"/>
                        <a:pt x="1306724" y="596205"/>
                        <a:pt x="1311451" y="599886"/>
                      </a:cubicBezTo>
                      <a:cubicBezTo>
                        <a:pt x="1311752" y="600083"/>
                        <a:pt x="1312070" y="600274"/>
                        <a:pt x="1312387" y="600449"/>
                      </a:cubicBezTo>
                      <a:cubicBezTo>
                        <a:pt x="1313935" y="599848"/>
                        <a:pt x="1315446" y="599148"/>
                        <a:pt x="1316912" y="598354"/>
                      </a:cubicBezTo>
                      <a:cubicBezTo>
                        <a:pt x="1311686" y="593940"/>
                        <a:pt x="1306428" y="589432"/>
                        <a:pt x="1300962" y="585188"/>
                      </a:cubicBezTo>
                      <a:lnTo>
                        <a:pt x="1300962" y="585188"/>
                      </a:lnTo>
                      <a:close/>
                      <a:moveTo>
                        <a:pt x="1507370" y="505699"/>
                      </a:moveTo>
                      <a:lnTo>
                        <a:pt x="1507370" y="505699"/>
                      </a:lnTo>
                      <a:cubicBezTo>
                        <a:pt x="1506784" y="507461"/>
                        <a:pt x="1505624" y="508971"/>
                        <a:pt x="1504076" y="509994"/>
                      </a:cubicBezTo>
                      <a:cubicBezTo>
                        <a:pt x="1506445" y="514736"/>
                        <a:pt x="1509307" y="521000"/>
                        <a:pt x="1502927" y="523171"/>
                      </a:cubicBezTo>
                      <a:cubicBezTo>
                        <a:pt x="1490090" y="527887"/>
                        <a:pt x="1476236" y="529364"/>
                        <a:pt x="1462754" y="530742"/>
                      </a:cubicBezTo>
                      <a:lnTo>
                        <a:pt x="1462748" y="530742"/>
                      </a:lnTo>
                      <a:cubicBezTo>
                        <a:pt x="1453452" y="531705"/>
                        <a:pt x="1443838" y="532706"/>
                        <a:pt x="1434586" y="534796"/>
                      </a:cubicBezTo>
                      <a:cubicBezTo>
                        <a:pt x="1435702" y="536174"/>
                        <a:pt x="1436911" y="537482"/>
                        <a:pt x="1438202" y="538696"/>
                      </a:cubicBezTo>
                      <a:lnTo>
                        <a:pt x="1438208" y="538701"/>
                      </a:lnTo>
                      <a:cubicBezTo>
                        <a:pt x="1440052" y="540457"/>
                        <a:pt x="1441770" y="542339"/>
                        <a:pt x="1443351" y="544336"/>
                      </a:cubicBezTo>
                      <a:cubicBezTo>
                        <a:pt x="1446459" y="548209"/>
                        <a:pt x="1446142" y="551868"/>
                        <a:pt x="1442055" y="553728"/>
                      </a:cubicBezTo>
                      <a:cubicBezTo>
                        <a:pt x="1442399" y="554467"/>
                        <a:pt x="1442744" y="555260"/>
                        <a:pt x="1443116" y="556151"/>
                      </a:cubicBezTo>
                      <a:cubicBezTo>
                        <a:pt x="1458710" y="554177"/>
                        <a:pt x="1474638" y="552541"/>
                        <a:pt x="1490041" y="550966"/>
                      </a:cubicBezTo>
                      <a:lnTo>
                        <a:pt x="1490074" y="550966"/>
                      </a:lnTo>
                      <a:cubicBezTo>
                        <a:pt x="1500306" y="549915"/>
                        <a:pt x="1510883" y="548832"/>
                        <a:pt x="1521284" y="547656"/>
                      </a:cubicBezTo>
                      <a:cubicBezTo>
                        <a:pt x="1512612" y="535447"/>
                        <a:pt x="1507917" y="520628"/>
                        <a:pt x="1507370" y="505699"/>
                      </a:cubicBezTo>
                      <a:lnTo>
                        <a:pt x="1507370" y="505699"/>
                      </a:lnTo>
                      <a:close/>
                      <a:moveTo>
                        <a:pt x="1197449" y="540999"/>
                      </a:moveTo>
                      <a:cubicBezTo>
                        <a:pt x="1200032" y="541108"/>
                        <a:pt x="1202592" y="541568"/>
                        <a:pt x="1205055" y="542356"/>
                      </a:cubicBezTo>
                      <a:cubicBezTo>
                        <a:pt x="1212480" y="544314"/>
                        <a:pt x="1223987" y="549872"/>
                        <a:pt x="1230345" y="549647"/>
                      </a:cubicBezTo>
                      <a:cubicBezTo>
                        <a:pt x="1230498" y="549478"/>
                        <a:pt x="1230657" y="549286"/>
                        <a:pt x="1230810" y="549106"/>
                      </a:cubicBezTo>
                      <a:cubicBezTo>
                        <a:pt x="1231122" y="548712"/>
                        <a:pt x="1231461" y="548346"/>
                        <a:pt x="1231822" y="548001"/>
                      </a:cubicBezTo>
                      <a:cubicBezTo>
                        <a:pt x="1231483" y="548302"/>
                        <a:pt x="1230908" y="548805"/>
                        <a:pt x="1230958" y="548750"/>
                      </a:cubicBezTo>
                      <a:cubicBezTo>
                        <a:pt x="1231007" y="548690"/>
                        <a:pt x="1231062" y="548630"/>
                        <a:pt x="1231122" y="548575"/>
                      </a:cubicBezTo>
                      <a:lnTo>
                        <a:pt x="1231155" y="548537"/>
                      </a:lnTo>
                      <a:cubicBezTo>
                        <a:pt x="1231609" y="548094"/>
                        <a:pt x="1232030" y="547618"/>
                        <a:pt x="1232418" y="547115"/>
                      </a:cubicBezTo>
                      <a:cubicBezTo>
                        <a:pt x="1237376" y="539856"/>
                        <a:pt x="1241009" y="531448"/>
                        <a:pt x="1244215" y="524030"/>
                      </a:cubicBezTo>
                      <a:lnTo>
                        <a:pt x="1244221" y="524019"/>
                      </a:lnTo>
                      <a:cubicBezTo>
                        <a:pt x="1244232" y="523992"/>
                        <a:pt x="1244243" y="523965"/>
                        <a:pt x="1244259" y="523937"/>
                      </a:cubicBezTo>
                      <a:cubicBezTo>
                        <a:pt x="1244265" y="523910"/>
                        <a:pt x="1244276" y="523883"/>
                        <a:pt x="1244292" y="523855"/>
                      </a:cubicBezTo>
                      <a:cubicBezTo>
                        <a:pt x="1248177" y="514731"/>
                        <a:pt x="1251706" y="507499"/>
                        <a:pt x="1255126" y="500508"/>
                      </a:cubicBezTo>
                      <a:lnTo>
                        <a:pt x="1255126" y="500508"/>
                      </a:lnTo>
                      <a:cubicBezTo>
                        <a:pt x="1258540" y="493523"/>
                        <a:pt x="1262064" y="486302"/>
                        <a:pt x="1265943" y="477194"/>
                      </a:cubicBezTo>
                      <a:cubicBezTo>
                        <a:pt x="1121174" y="447890"/>
                        <a:pt x="984957" y="336259"/>
                        <a:pt x="1030711" y="175292"/>
                      </a:cubicBezTo>
                      <a:cubicBezTo>
                        <a:pt x="1030799" y="175040"/>
                        <a:pt x="1031039" y="174871"/>
                        <a:pt x="1031302" y="174876"/>
                      </a:cubicBezTo>
                      <a:cubicBezTo>
                        <a:pt x="1031625" y="174860"/>
                        <a:pt x="1031898" y="175128"/>
                        <a:pt x="1031887" y="175450"/>
                      </a:cubicBezTo>
                      <a:cubicBezTo>
                        <a:pt x="1022126" y="317370"/>
                        <a:pt x="1080728" y="387564"/>
                        <a:pt x="1213044" y="442261"/>
                      </a:cubicBezTo>
                      <a:cubicBezTo>
                        <a:pt x="1189592" y="285375"/>
                        <a:pt x="1075546" y="200198"/>
                        <a:pt x="1098680" y="31643"/>
                      </a:cubicBezTo>
                      <a:cubicBezTo>
                        <a:pt x="1092711" y="34958"/>
                        <a:pt x="1085275" y="36922"/>
                        <a:pt x="1075967" y="37644"/>
                      </a:cubicBezTo>
                      <a:cubicBezTo>
                        <a:pt x="1002805" y="31786"/>
                        <a:pt x="936845" y="39132"/>
                        <a:pt x="918104" y="120190"/>
                      </a:cubicBezTo>
                      <a:cubicBezTo>
                        <a:pt x="890297" y="228484"/>
                        <a:pt x="918400" y="341302"/>
                        <a:pt x="969401" y="438766"/>
                      </a:cubicBezTo>
                      <a:cubicBezTo>
                        <a:pt x="1018892" y="508894"/>
                        <a:pt x="1112299" y="525688"/>
                        <a:pt x="1193450" y="542104"/>
                      </a:cubicBezTo>
                      <a:cubicBezTo>
                        <a:pt x="1194615" y="541283"/>
                        <a:pt x="1196032" y="540895"/>
                        <a:pt x="1197449" y="540999"/>
                      </a:cubicBezTo>
                      <a:close/>
                      <a:moveTo>
                        <a:pt x="1391217" y="502970"/>
                      </a:moveTo>
                      <a:lnTo>
                        <a:pt x="1391217" y="502970"/>
                      </a:lnTo>
                      <a:cubicBezTo>
                        <a:pt x="1407977" y="502571"/>
                        <a:pt x="1421590" y="517269"/>
                        <a:pt x="1430936" y="530162"/>
                      </a:cubicBezTo>
                      <a:cubicBezTo>
                        <a:pt x="1441841" y="523718"/>
                        <a:pt x="1454689" y="521990"/>
                        <a:pt x="1467038" y="520321"/>
                      </a:cubicBezTo>
                      <a:lnTo>
                        <a:pt x="1467055" y="520321"/>
                      </a:lnTo>
                      <a:cubicBezTo>
                        <a:pt x="1476033" y="519107"/>
                        <a:pt x="1485324" y="517849"/>
                        <a:pt x="1493860" y="514802"/>
                      </a:cubicBezTo>
                      <a:cubicBezTo>
                        <a:pt x="1493094" y="512964"/>
                        <a:pt x="1492498" y="511066"/>
                        <a:pt x="1492082" y="509118"/>
                      </a:cubicBezTo>
                      <a:cubicBezTo>
                        <a:pt x="1344807" y="435779"/>
                        <a:pt x="1337300" y="388675"/>
                        <a:pt x="1352253" y="232210"/>
                      </a:cubicBezTo>
                      <a:cubicBezTo>
                        <a:pt x="1353096" y="189274"/>
                        <a:pt x="1355214" y="165757"/>
                        <a:pt x="1350442" y="117335"/>
                      </a:cubicBezTo>
                      <a:cubicBezTo>
                        <a:pt x="1347586" y="103128"/>
                        <a:pt x="1336451" y="98325"/>
                        <a:pt x="1324665" y="93244"/>
                      </a:cubicBezTo>
                      <a:cubicBezTo>
                        <a:pt x="1301608" y="83173"/>
                        <a:pt x="1283021" y="64492"/>
                        <a:pt x="1259049" y="55723"/>
                      </a:cubicBezTo>
                      <a:cubicBezTo>
                        <a:pt x="1256598" y="54487"/>
                        <a:pt x="1254097" y="53229"/>
                        <a:pt x="1251597" y="51889"/>
                      </a:cubicBezTo>
                      <a:cubicBezTo>
                        <a:pt x="1263640" y="151699"/>
                        <a:pt x="1260581" y="240202"/>
                        <a:pt x="1250869" y="340460"/>
                      </a:cubicBezTo>
                      <a:cubicBezTo>
                        <a:pt x="1250869" y="340471"/>
                        <a:pt x="1250869" y="340493"/>
                        <a:pt x="1250869" y="340498"/>
                      </a:cubicBezTo>
                      <a:cubicBezTo>
                        <a:pt x="1248029" y="373391"/>
                        <a:pt x="1244812" y="410671"/>
                        <a:pt x="1242164" y="453585"/>
                      </a:cubicBezTo>
                      <a:cubicBezTo>
                        <a:pt x="1254913" y="457824"/>
                        <a:pt x="1267919" y="461221"/>
                        <a:pt x="1281111" y="463759"/>
                      </a:cubicBezTo>
                      <a:cubicBezTo>
                        <a:pt x="1284027" y="464273"/>
                        <a:pt x="1286309" y="466565"/>
                        <a:pt x="1286807" y="469481"/>
                      </a:cubicBezTo>
                      <a:cubicBezTo>
                        <a:pt x="1287152" y="471193"/>
                        <a:pt x="1287037" y="472966"/>
                        <a:pt x="1286473" y="474618"/>
                      </a:cubicBezTo>
                      <a:cubicBezTo>
                        <a:pt x="1285953" y="476248"/>
                        <a:pt x="1284925" y="477665"/>
                        <a:pt x="1283535" y="478666"/>
                      </a:cubicBezTo>
                      <a:cubicBezTo>
                        <a:pt x="1281592" y="479935"/>
                        <a:pt x="1279475" y="479273"/>
                        <a:pt x="1279497" y="479207"/>
                      </a:cubicBezTo>
                      <a:cubicBezTo>
                        <a:pt x="1278091" y="482522"/>
                        <a:pt x="1278402" y="481707"/>
                        <a:pt x="1277150" y="484973"/>
                      </a:cubicBezTo>
                      <a:cubicBezTo>
                        <a:pt x="1287277" y="487216"/>
                        <a:pt x="1297313" y="490607"/>
                        <a:pt x="1307019" y="493889"/>
                      </a:cubicBezTo>
                      <a:lnTo>
                        <a:pt x="1307025" y="493889"/>
                      </a:lnTo>
                      <a:cubicBezTo>
                        <a:pt x="1318690" y="497828"/>
                        <a:pt x="1330750" y="501903"/>
                        <a:pt x="1342968" y="503976"/>
                      </a:cubicBezTo>
                      <a:cubicBezTo>
                        <a:pt x="1334104" y="496832"/>
                        <a:pt x="1325574" y="489710"/>
                        <a:pt x="1318745" y="481198"/>
                      </a:cubicBezTo>
                      <a:cubicBezTo>
                        <a:pt x="1316212" y="477670"/>
                        <a:pt x="1313995" y="476948"/>
                        <a:pt x="1311429" y="476122"/>
                      </a:cubicBezTo>
                      <a:cubicBezTo>
                        <a:pt x="1309038" y="475444"/>
                        <a:pt x="1306784" y="474361"/>
                        <a:pt x="1304765" y="472911"/>
                      </a:cubicBezTo>
                      <a:cubicBezTo>
                        <a:pt x="1304639" y="475668"/>
                        <a:pt x="1304508" y="477440"/>
                        <a:pt x="1304398" y="478863"/>
                      </a:cubicBezTo>
                      <a:lnTo>
                        <a:pt x="1304398" y="478895"/>
                      </a:lnTo>
                      <a:cubicBezTo>
                        <a:pt x="1304125" y="482101"/>
                        <a:pt x="1304081" y="485328"/>
                        <a:pt x="1304267" y="488539"/>
                      </a:cubicBezTo>
                      <a:cubicBezTo>
                        <a:pt x="1304333" y="489338"/>
                        <a:pt x="1304059" y="490126"/>
                        <a:pt x="1303523" y="490717"/>
                      </a:cubicBezTo>
                      <a:cubicBezTo>
                        <a:pt x="1302937" y="491291"/>
                        <a:pt x="1302149" y="491603"/>
                        <a:pt x="1301329" y="491575"/>
                      </a:cubicBezTo>
                      <a:cubicBezTo>
                        <a:pt x="1299611" y="491614"/>
                        <a:pt x="1297964" y="490284"/>
                        <a:pt x="1297838" y="488534"/>
                      </a:cubicBezTo>
                      <a:cubicBezTo>
                        <a:pt x="1290703" y="451850"/>
                        <a:pt x="1287874" y="413947"/>
                        <a:pt x="1289111" y="377231"/>
                      </a:cubicBezTo>
                      <a:cubicBezTo>
                        <a:pt x="1288339" y="289992"/>
                        <a:pt x="1291059" y="224912"/>
                        <a:pt x="1311473" y="142804"/>
                      </a:cubicBezTo>
                      <a:cubicBezTo>
                        <a:pt x="1311534" y="142623"/>
                        <a:pt x="1311703" y="142498"/>
                        <a:pt x="1311895" y="142492"/>
                      </a:cubicBezTo>
                      <a:cubicBezTo>
                        <a:pt x="1312135" y="142498"/>
                        <a:pt x="1312332" y="142684"/>
                        <a:pt x="1312349" y="142919"/>
                      </a:cubicBezTo>
                      <a:cubicBezTo>
                        <a:pt x="1313191" y="149374"/>
                        <a:pt x="1312918" y="155965"/>
                        <a:pt x="1312661" y="162344"/>
                      </a:cubicBezTo>
                      <a:lnTo>
                        <a:pt x="1312661" y="162349"/>
                      </a:lnTo>
                      <a:cubicBezTo>
                        <a:pt x="1312611" y="163536"/>
                        <a:pt x="1312562" y="164756"/>
                        <a:pt x="1312518" y="165960"/>
                      </a:cubicBezTo>
                      <a:cubicBezTo>
                        <a:pt x="1306756" y="258221"/>
                        <a:pt x="1298369" y="314892"/>
                        <a:pt x="1304108" y="417607"/>
                      </a:cubicBezTo>
                      <a:cubicBezTo>
                        <a:pt x="1306882" y="433821"/>
                        <a:pt x="1299457" y="456167"/>
                        <a:pt x="1312360" y="469476"/>
                      </a:cubicBezTo>
                      <a:cubicBezTo>
                        <a:pt x="1328698" y="487484"/>
                        <a:pt x="1351274" y="492166"/>
                        <a:pt x="1371273" y="503829"/>
                      </a:cubicBezTo>
                      <a:cubicBezTo>
                        <a:pt x="1374146" y="506050"/>
                        <a:pt x="1377817" y="504255"/>
                        <a:pt x="1381023" y="504004"/>
                      </a:cubicBezTo>
                      <a:cubicBezTo>
                        <a:pt x="1384383" y="503375"/>
                        <a:pt x="1387792" y="503025"/>
                        <a:pt x="1391217" y="502970"/>
                      </a:cubicBezTo>
                      <a:lnTo>
                        <a:pt x="1391217" y="502970"/>
                      </a:lnTo>
                      <a:close/>
                      <a:moveTo>
                        <a:pt x="1580307" y="474229"/>
                      </a:moveTo>
                      <a:cubicBezTo>
                        <a:pt x="1572346" y="474344"/>
                        <a:pt x="1564631" y="476767"/>
                        <a:pt x="1557342" y="479825"/>
                      </a:cubicBezTo>
                      <a:cubicBezTo>
                        <a:pt x="1555203" y="480952"/>
                        <a:pt x="1553348" y="482555"/>
                        <a:pt x="1551925" y="484513"/>
                      </a:cubicBezTo>
                      <a:cubicBezTo>
                        <a:pt x="1554918" y="485542"/>
                        <a:pt x="1557096" y="488539"/>
                        <a:pt x="1557085" y="491712"/>
                      </a:cubicBezTo>
                      <a:cubicBezTo>
                        <a:pt x="1570141" y="493780"/>
                        <a:pt x="1583371" y="494748"/>
                        <a:pt x="1596591" y="494524"/>
                      </a:cubicBezTo>
                      <a:cubicBezTo>
                        <a:pt x="1597061" y="490208"/>
                        <a:pt x="1596810" y="486920"/>
                        <a:pt x="1595786" y="483862"/>
                      </a:cubicBezTo>
                      <a:cubicBezTo>
                        <a:pt x="1595781" y="483846"/>
                        <a:pt x="1595135" y="482172"/>
                        <a:pt x="1595163" y="482128"/>
                      </a:cubicBezTo>
                      <a:cubicBezTo>
                        <a:pt x="1592750" y="476882"/>
                        <a:pt x="1587748" y="474229"/>
                        <a:pt x="1580307" y="474229"/>
                      </a:cubicBezTo>
                      <a:lnTo>
                        <a:pt x="1580307" y="474229"/>
                      </a:lnTo>
                      <a:close/>
                      <a:moveTo>
                        <a:pt x="1104152" y="62512"/>
                      </a:moveTo>
                      <a:lnTo>
                        <a:pt x="1104152" y="62512"/>
                      </a:lnTo>
                      <a:cubicBezTo>
                        <a:pt x="1108392" y="219103"/>
                        <a:pt x="1200606" y="291594"/>
                        <a:pt x="1225065" y="431250"/>
                      </a:cubicBezTo>
                      <a:cubicBezTo>
                        <a:pt x="1237135" y="297945"/>
                        <a:pt x="1246984" y="201297"/>
                        <a:pt x="1247668" y="66073"/>
                      </a:cubicBezTo>
                      <a:cubicBezTo>
                        <a:pt x="1219374" y="111257"/>
                        <a:pt x="1147646" y="107138"/>
                        <a:pt x="1112179" y="72840"/>
                      </a:cubicBezTo>
                      <a:cubicBezTo>
                        <a:pt x="1109147" y="69689"/>
                        <a:pt x="1106455" y="66226"/>
                        <a:pt x="1104152" y="62512"/>
                      </a:cubicBezTo>
                      <a:lnTo>
                        <a:pt x="1104152" y="625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1768204" y="8055912"/>
                  <a:ext cx="1320201" cy="364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201" h="364643">
                      <a:moveTo>
                        <a:pt x="6937" y="342126"/>
                      </a:moveTo>
                      <a:cubicBezTo>
                        <a:pt x="2904" y="342126"/>
                        <a:pt x="858" y="342563"/>
                        <a:pt x="858" y="343422"/>
                      </a:cubicBezTo>
                      <a:cubicBezTo>
                        <a:pt x="847" y="343723"/>
                        <a:pt x="967" y="344007"/>
                        <a:pt x="1180" y="344215"/>
                      </a:cubicBezTo>
                      <a:cubicBezTo>
                        <a:pt x="15910" y="351781"/>
                        <a:pt x="44067" y="353794"/>
                        <a:pt x="67338" y="357234"/>
                      </a:cubicBezTo>
                      <a:cubicBezTo>
                        <a:pt x="111013" y="362185"/>
                        <a:pt x="160565" y="366468"/>
                        <a:pt x="202259" y="363936"/>
                      </a:cubicBezTo>
                      <a:cubicBezTo>
                        <a:pt x="147838" y="359866"/>
                        <a:pt x="91802" y="353630"/>
                        <a:pt x="29830" y="344106"/>
                      </a:cubicBezTo>
                      <a:cubicBezTo>
                        <a:pt x="27784" y="343800"/>
                        <a:pt x="14859" y="342126"/>
                        <a:pt x="6937" y="342126"/>
                      </a:cubicBezTo>
                      <a:close/>
                      <a:moveTo>
                        <a:pt x="1318593" y="44"/>
                      </a:moveTo>
                      <a:cubicBezTo>
                        <a:pt x="1317549" y="12"/>
                        <a:pt x="1316607" y="674"/>
                        <a:pt x="1316295" y="1675"/>
                      </a:cubicBezTo>
                      <a:cubicBezTo>
                        <a:pt x="1306025" y="35459"/>
                        <a:pt x="1296088" y="70982"/>
                        <a:pt x="1286765" y="107250"/>
                      </a:cubicBezTo>
                      <a:cubicBezTo>
                        <a:pt x="1277999" y="141335"/>
                        <a:pt x="1269480" y="177209"/>
                        <a:pt x="1261447" y="213887"/>
                      </a:cubicBezTo>
                      <a:cubicBezTo>
                        <a:pt x="1260194" y="218039"/>
                        <a:pt x="1260977" y="219970"/>
                        <a:pt x="1261557" y="220747"/>
                      </a:cubicBezTo>
                      <a:cubicBezTo>
                        <a:pt x="1261956" y="221326"/>
                        <a:pt x="1262613" y="221682"/>
                        <a:pt x="1263324" y="221693"/>
                      </a:cubicBezTo>
                      <a:cubicBezTo>
                        <a:pt x="1263981" y="221682"/>
                        <a:pt x="1264599" y="221387"/>
                        <a:pt x="1265020" y="220889"/>
                      </a:cubicBezTo>
                      <a:cubicBezTo>
                        <a:pt x="1265622" y="220134"/>
                        <a:pt x="1265869" y="219160"/>
                        <a:pt x="1265688" y="218214"/>
                      </a:cubicBezTo>
                      <a:cubicBezTo>
                        <a:pt x="1280450" y="146373"/>
                        <a:pt x="1298233" y="80566"/>
                        <a:pt x="1320919" y="2933"/>
                      </a:cubicBezTo>
                      <a:cubicBezTo>
                        <a:pt x="1321165" y="2304"/>
                        <a:pt x="1321083" y="1598"/>
                        <a:pt x="1320695" y="1045"/>
                      </a:cubicBezTo>
                      <a:cubicBezTo>
                        <a:pt x="1320186" y="395"/>
                        <a:pt x="1319409" y="23"/>
                        <a:pt x="1318593" y="44"/>
                      </a:cubicBezTo>
                      <a:lnTo>
                        <a:pt x="1318593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8" name="Graphic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932366" y="7145519"/>
              <a:ext cx="416409" cy="423714"/>
            </a:xfrm>
            <a:prstGeom prst="rect">
              <a:avLst/>
            </a:prstGeom>
          </p:spPr>
        </p:pic>
        <p:pic>
          <p:nvPicPr>
            <p:cNvPr id="24" name="Graphic 2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118706" y="7343983"/>
              <a:ext cx="175330" cy="17533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8313" y="282912"/>
            <a:ext cx="2797227" cy="2311908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917440" y="7770495"/>
            <a:ext cx="2854960" cy="2287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latin typeface="Arial Black" panose="020B0A04020102020204" charset="0"/>
                <a:cs typeface="Arial Black" panose="020B0A04020102020204" charset="0"/>
              </a:rPr>
              <a:t>Meeting the 4</a:t>
            </a:r>
            <a:r>
              <a:rPr lang="en-US" baseline="30000" dirty="0">
                <a:latin typeface="Arial Black" panose="020B0A04020102020204" charset="0"/>
                <a:cs typeface="Arial Black" panose="020B0A04020102020204" charset="0"/>
              </a:rPr>
              <a:t>th</a:t>
            </a:r>
            <a:r>
              <a:rPr lang="en-US" dirty="0">
                <a:latin typeface="Arial Black" panose="020B0A04020102020204" charset="0"/>
                <a:cs typeface="Arial Black" panose="020B0A04020102020204" charset="0"/>
              </a:rPr>
              <a:t>  Tuesday of each month from 6;00 @ 930 Chemawa rd... NE / Keizer City Hall/ Community Center/ Event center</a:t>
            </a:r>
          </a:p>
          <a:p>
            <a:endParaRPr lang="en-US" dirty="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CC84D6-DC70-726C-F0C8-E1C4876661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" y="7842529"/>
            <a:ext cx="2041180" cy="2041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3D8AE3-51B8-E3B1-528F-82F1F62D04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8881" y="8005155"/>
            <a:ext cx="2287906" cy="17159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munity Fly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A714F"/>
      </a:accent1>
      <a:accent2>
        <a:srgbClr val="E2A13F"/>
      </a:accent2>
      <a:accent3>
        <a:srgbClr val="FEE1DB"/>
      </a:accent3>
      <a:accent4>
        <a:srgbClr val="B3C5B9"/>
      </a:accent4>
      <a:accent5>
        <a:srgbClr val="537D7B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tf00806914_wac</Template>
  <TotalTime>48</TotalTime>
  <Words>87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Comic Sans MS</vt:lpstr>
      <vt:lpstr>Office Theme</vt:lpstr>
      <vt:lpstr>Greater Northeast Keizer Neighborhood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Tammy Kunz</dc:creator>
  <cp:lastModifiedBy>Tammy Kunz</cp:lastModifiedBy>
  <cp:revision>5</cp:revision>
  <cp:lastPrinted>2025-07-24T22:34:33Z</cp:lastPrinted>
  <dcterms:created xsi:type="dcterms:W3CDTF">2023-11-28T22:32:00Z</dcterms:created>
  <dcterms:modified xsi:type="dcterms:W3CDTF">2025-08-22T19:25:59Z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11153095310443DCBD1B94A5615C584D_12</vt:lpwstr>
  </property>
  <property fmtid="{D5CDD505-2E9C-101B-9397-08002B2CF9AE}" pid="3" name="KSOProductBuildVer">
    <vt:lpwstr>1033-12.2.0.13472</vt:lpwstr>
  </property>
</Properties>
</file>