
<file path=[Content_Types].xml><?xml version="1.0" encoding="utf-8"?>
<Types xmlns="http://schemas.openxmlformats.org/package/2006/content-types">
  <Default Extension="1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7772400" cy="100584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97"/>
  </p:normalViewPr>
  <p:slideViewPr>
    <p:cSldViewPr snapToGrid="0" snapToObjects="1">
      <p:cViewPr varScale="1">
        <p:scale>
          <a:sx n="47" d="100"/>
          <a:sy n="47" d="100"/>
        </p:scale>
        <p:origin x="224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*</a:t>
            </a:r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2190750" y="704850"/>
            <a:ext cx="272097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#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2190750" y="704850"/>
            <a:ext cx="2720975" cy="35194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B861CD9-BB0C-471E-83BC-7B9DF05D6F5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704696"/>
            <a:ext cx="4953000" cy="23537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4892040" y="7704696"/>
            <a:ext cx="2880360" cy="23537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2278505" cy="3032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032760"/>
            <a:ext cx="2278505" cy="2002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029200"/>
            <a:ext cx="7772400" cy="26899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78505" y="0"/>
            <a:ext cx="0" cy="5029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3032760"/>
            <a:ext cx="227850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5036127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7721138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892040" y="7730094"/>
            <a:ext cx="0" cy="23283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2578608" y="1099909"/>
            <a:ext cx="4782312" cy="3129278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2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971550" y="5596128"/>
            <a:ext cx="5829300" cy="150755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1800">
                <a:latin typeface="Comic Sans MS" panose="030F0702030302020204" pitchFamily="66" charset="0"/>
              </a:defRPr>
            </a:lvl1pPr>
            <a:lvl2pPr marL="670560" indent="0" algn="ctr">
              <a:buNone/>
              <a:defRPr sz="2935"/>
            </a:lvl2pPr>
            <a:lvl3pPr marL="1341120" indent="0" algn="ctr">
              <a:buNone/>
              <a:defRPr sz="2640"/>
            </a:lvl3pPr>
            <a:lvl4pPr marL="2011680" indent="0" algn="ctr">
              <a:buNone/>
              <a:defRPr sz="2345"/>
            </a:lvl4pPr>
            <a:lvl5pPr marL="2682240" indent="0" algn="ctr">
              <a:buNone/>
              <a:defRPr sz="2345"/>
            </a:lvl5pPr>
            <a:lvl6pPr marL="3352800" indent="0" algn="ctr">
              <a:buNone/>
              <a:defRPr sz="2345"/>
            </a:lvl6pPr>
            <a:lvl7pPr marL="4023360" indent="0" algn="ctr">
              <a:buNone/>
              <a:defRPr sz="2345"/>
            </a:lvl7pPr>
            <a:lvl8pPr marL="4693920" indent="0" algn="ctr">
              <a:buNone/>
              <a:defRPr sz="2345"/>
            </a:lvl8pPr>
            <a:lvl9pPr marL="5364480" indent="0" algn="ctr">
              <a:buNone/>
              <a:defRPr sz="2345"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defTabSz="1341120" rtl="0" eaLnBrk="1" latinLnBrk="0" hangingPunct="1">
        <a:lnSpc>
          <a:spcPct val="90000"/>
        </a:lnSpc>
        <a:spcBef>
          <a:spcPct val="0"/>
        </a:spcBef>
        <a:buNone/>
        <a:defRPr sz="64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0" indent="-335280" algn="l" defTabSz="1341120" rtl="0" eaLnBrk="1" latinLnBrk="0" hangingPunct="1">
        <a:lnSpc>
          <a:spcPct val="90000"/>
        </a:lnSpc>
        <a:spcBef>
          <a:spcPts val="1465"/>
        </a:spcBef>
        <a:buFont typeface="Arial" panose="020B0604020202020204" pitchFamily="34" charset="0"/>
        <a:buChar char="•"/>
        <a:defRPr sz="4105" kern="1200">
          <a:solidFill>
            <a:schemeClr val="tx1"/>
          </a:solidFill>
          <a:latin typeface="+mn-lt"/>
          <a:ea typeface="+mn-ea"/>
          <a:cs typeface="+mn-cs"/>
        </a:defRPr>
      </a:lvl1pPr>
      <a:lvl2pPr marL="1005840" indent="-335280" algn="l" defTabSz="1341120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00" indent="-335280" algn="l" defTabSz="1341120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935" kern="1200">
          <a:solidFill>
            <a:schemeClr val="tx1"/>
          </a:solidFill>
          <a:latin typeface="+mn-lt"/>
          <a:ea typeface="+mn-ea"/>
          <a:cs typeface="+mn-cs"/>
        </a:defRPr>
      </a:lvl3pPr>
      <a:lvl4pPr marL="2346960" indent="-335280" algn="l" defTabSz="1341120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20" indent="-335280" algn="l" defTabSz="1341120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080" indent="-335280" algn="l" defTabSz="1341120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640" indent="-335280" algn="l" defTabSz="1341120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200" indent="-335280" algn="l" defTabSz="1341120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760" indent="-335280" algn="l" defTabSz="1341120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2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60" algn="l" defTabSz="134112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20" algn="l" defTabSz="134112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680" algn="l" defTabSz="134112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240" algn="l" defTabSz="134112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algn="l" defTabSz="134112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360" algn="l" defTabSz="134112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3920" algn="l" defTabSz="134112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480" algn="l" defTabSz="134112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awpixel.com/search/woman" TargetMode="External"/><Relationship Id="rId3" Type="http://schemas.openxmlformats.org/officeDocument/2006/relationships/hyperlink" Target="https://us06web.zoom.us/j/89485136753?pwd=kd4H21M7Q24jFbrKFccloPK2m35bCY.1" TargetMode="External"/><Relationship Id="rId7" Type="http://schemas.openxmlformats.org/officeDocument/2006/relationships/image" Target="../media/image4.1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Neighborhood HOA meeting"/>
          <p:cNvSpPr>
            <a:spLocks noGrp="1" noEditPoints="1"/>
          </p:cNvSpPr>
          <p:nvPr>
            <p:ph type="ctrTitle"/>
          </p:nvPr>
        </p:nvSpPr>
        <p:spPr>
          <a:xfrm>
            <a:off x="2578608" y="1099909"/>
            <a:ext cx="4782312" cy="3129278"/>
          </a:xfrm>
        </p:spPr>
        <p:txBody>
          <a:bodyPr>
            <a:noAutofit/>
          </a:bodyPr>
          <a:lstStyle/>
          <a:p>
            <a:r>
              <a:rPr lang="en-US" sz="4800" dirty="0"/>
              <a:t>Greater Northeast Keizer Neighborhood Meeting</a:t>
            </a:r>
          </a:p>
        </p:txBody>
      </p:sp>
      <p:sp>
        <p:nvSpPr>
          <p:cNvPr id="3" name="Subtitle 2" descr="Description"/>
          <p:cNvSpPr>
            <a:spLocks noGrp="1" noEditPoints="1"/>
          </p:cNvSpPr>
          <p:nvPr>
            <p:ph type="subTitle" idx="1"/>
          </p:nvPr>
        </p:nvSpPr>
        <p:spPr>
          <a:xfrm>
            <a:off x="971550" y="5313921"/>
            <a:ext cx="5829300" cy="1952854"/>
          </a:xfrm>
        </p:spPr>
        <p:txBody>
          <a:bodyPr>
            <a:noAutofit/>
          </a:bodyPr>
          <a:lstStyle/>
          <a:p>
            <a:pPr marL="0" marR="0" indent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600" b="0" i="0" u="none" strike="noStrike" dirty="0">
              <a:latin typeface="Arial Black" panose="020B0A04020102020204" charset="0"/>
              <a:ea typeface="Arial Black" panose="020B0A04020102020204" charset="0"/>
              <a:cs typeface="Arial Black" panose="020B0A04020102020204" charset="0"/>
            </a:endParaRPr>
          </a:p>
          <a:p>
            <a:pPr marL="0" marR="0" indent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600" b="0" i="0" u="none" strike="noStrike" dirty="0">
              <a:latin typeface="Arial Black" panose="020B0A04020102020204" charset="0"/>
              <a:ea typeface="Arial Black" panose="020B0A04020102020204" charset="0"/>
              <a:cs typeface="Arial Black" panose="020B0A04020102020204" charset="0"/>
            </a:endParaRPr>
          </a:p>
          <a:p>
            <a:pPr marL="0" marR="0" indent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0" i="0" u="none" strike="noStrike" dirty="0">
                <a:latin typeface="Arial Black" panose="020B0A04020102020204" charset="0"/>
                <a:ea typeface="Arial Black" panose="020B0A04020102020204" charset="0"/>
                <a:cs typeface="Arial Black" panose="020B0A04020102020204" charset="0"/>
              </a:rPr>
              <a:t>	Join us the 1</a:t>
            </a:r>
            <a:r>
              <a:rPr lang="en-US" sz="1600" b="0" i="0" u="none" strike="noStrike" baseline="30000" dirty="0">
                <a:latin typeface="Arial Black" panose="020B0A04020102020204" charset="0"/>
                <a:ea typeface="Arial Black" panose="020B0A04020102020204" charset="0"/>
                <a:cs typeface="Arial Black" panose="020B0A04020102020204" charset="0"/>
              </a:rPr>
              <a:t>st</a:t>
            </a:r>
            <a:r>
              <a:rPr lang="en-US" sz="1600" b="0" i="0" u="none" strike="noStrike" dirty="0">
                <a:latin typeface="Arial Black" panose="020B0A04020102020204" charset="0"/>
                <a:ea typeface="Arial Black" panose="020B0A04020102020204" charset="0"/>
                <a:cs typeface="Arial Black" panose="020B0A04020102020204" charset="0"/>
              </a:rPr>
              <a:t> Tuesday of each month @ 6:00 pm </a:t>
            </a:r>
            <a:r>
              <a:rPr lang="en-US" sz="1800" b="0" u="sng" kern="0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Join Zoom Meeting </a:t>
            </a:r>
            <a:r>
              <a:rPr lang="en-US" sz="1800" b="0" u="sng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https://us06web.zoom.us/j/89485136753?pwd=kd4H21M7Q24jFbrKFccloPK2m35bCY.1</a:t>
            </a:r>
            <a:r>
              <a:rPr lang="en-US" sz="1800" b="0" u="sng" kern="0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      </a:t>
            </a:r>
            <a:r>
              <a:rPr lang="en-US" sz="1800" b="0" kern="0" dirty="0">
                <a:effectLst/>
                <a:latin typeface="Calibri" panose="020F0502020204030204" pitchFamily="34" charset="0"/>
              </a:rPr>
              <a:t>Meeting ID: 894 8513 6753	Passcode: 934295</a:t>
            </a:r>
            <a:endParaRPr lang="en-US" sz="1600" b="0" i="0" u="none" strike="noStrike" dirty="0">
              <a:latin typeface="Arial Black" panose="020B0A04020102020204" charset="0"/>
              <a:ea typeface="Arial Black" panose="020B0A04020102020204" charset="0"/>
              <a:cs typeface="Arial Black" panose="020B0A04020102020204" charset="0"/>
            </a:endParaRPr>
          </a:p>
          <a:p>
            <a:pPr marL="0" marR="0" indent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0" i="0" u="none" strike="noStrike" dirty="0">
                <a:latin typeface="Arial Black" panose="020B0A04020102020204" charset="0"/>
                <a:ea typeface="Arial Black" panose="020B0A04020102020204" charset="0"/>
                <a:cs typeface="Arial Black" panose="020B0A04020102020204" charset="0"/>
              </a:rPr>
              <a:t>971-701-3008 or </a:t>
            </a:r>
            <a:r>
              <a:rPr lang="en-US" sz="1600" dirty="0">
                <a:latin typeface="Arial Black" panose="020B0A04020102020204" charset="0"/>
                <a:ea typeface="Arial Black" panose="020B0A04020102020204" charset="0"/>
                <a:cs typeface="Arial Black" panose="020B0A04020102020204" charset="0"/>
              </a:rPr>
              <a:t>nekna2022@gmail.com</a:t>
            </a:r>
            <a:endParaRPr lang="en-US" sz="1600" b="0" i="0" u="none" strike="noStrike" dirty="0">
              <a:latin typeface="Arial Black" panose="020B0A04020102020204" charset="0"/>
              <a:ea typeface="Arial Black" panose="020B0A04020102020204" charset="0"/>
              <a:cs typeface="Arial Black" panose="020B0A04020102020204" charset="0"/>
            </a:endParaRPr>
          </a:p>
          <a:p>
            <a:pPr marL="0" marR="0" indent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0" i="0" u="none" strike="noStrike" dirty="0">
                <a:solidFill>
                  <a:srgbClr val="FF0000"/>
                </a:solidFill>
                <a:latin typeface="Arial Black" panose="020B0A04020102020204" charset="0"/>
                <a:ea typeface="Arial Black" panose="020B0A04020102020204" charset="0"/>
                <a:cs typeface="Arial Black" panose="020B0A04020102020204" charset="0"/>
              </a:rPr>
              <a:t>Building a Better Tomorrow! 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latin typeface="Arial Black" panose="020B0A04020102020204" charset="0"/>
                <a:ea typeface="Arial Black" panose="020B0A04020102020204" charset="0"/>
                <a:cs typeface="Arial Black" panose="020B0A04020102020204" charset="0"/>
              </a:rPr>
              <a:t>Serving 4500+ families</a:t>
            </a:r>
            <a:endParaRPr lang="en-US" sz="1600" b="0" dirty="0">
              <a:latin typeface="Arial Black" panose="020B0A04020102020204" charset="0"/>
              <a:ea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8313" y="282912"/>
            <a:ext cx="2797227" cy="2311908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917440" y="7770495"/>
            <a:ext cx="2854960" cy="22879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02525" y="7515776"/>
            <a:ext cx="2769875" cy="2606941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30064" y="7770495"/>
            <a:ext cx="3141313" cy="1993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E074B1-7919-9A5D-05DD-96A8AB3C14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40208" y="3116170"/>
            <a:ext cx="2438400" cy="167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9CACAD-CC2D-6F13-DAB0-2C0D9E769E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3" y="8009221"/>
            <a:ext cx="1588168" cy="15881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mmunity Flye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A714F"/>
      </a:accent1>
      <a:accent2>
        <a:srgbClr val="E2A13F"/>
      </a:accent2>
      <a:accent3>
        <a:srgbClr val="FEE1DB"/>
      </a:accent3>
      <a:accent4>
        <a:srgbClr val="B3C5B9"/>
      </a:accent4>
      <a:accent5>
        <a:srgbClr val="537D7B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3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tf00806914_wac</Template>
  <TotalTime>983</TotalTime>
  <Words>64</Words>
  <Application>Microsoft Office PowerPoint</Application>
  <PresentationFormat>Custom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Comic Sans MS</vt:lpstr>
      <vt:lpstr>Office Theme</vt:lpstr>
      <vt:lpstr>Greater Northeast Keizer Neighborhood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Tammy Kunz</dc:creator>
  <cp:lastModifiedBy>Tammy Kunz</cp:lastModifiedBy>
  <cp:revision>6</cp:revision>
  <cp:lastPrinted>2024-12-06T17:32:40Z</cp:lastPrinted>
  <dcterms:created xsi:type="dcterms:W3CDTF">2023-11-28T22:32:00Z</dcterms:created>
  <dcterms:modified xsi:type="dcterms:W3CDTF">2025-08-22T19:33:53Z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11153095310443DCBD1B94A5615C584D_12</vt:lpwstr>
  </property>
  <property fmtid="{D5CDD505-2E9C-101B-9397-08002B2CF9AE}" pid="3" name="KSOProductBuildVer">
    <vt:lpwstr>1033-12.2.0.13472</vt:lpwstr>
  </property>
</Properties>
</file>