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8"/>
  </p:notesMasterIdLst>
  <p:sldIdLst>
    <p:sldId id="256" r:id="rId2"/>
    <p:sldId id="268" r:id="rId3"/>
    <p:sldId id="270" r:id="rId4"/>
    <p:sldId id="269" r:id="rId5"/>
    <p:sldId id="272" r:id="rId6"/>
    <p:sldId id="257" r:id="rId7"/>
    <p:sldId id="258" r:id="rId8"/>
    <p:sldId id="260" r:id="rId9"/>
    <p:sldId id="261" r:id="rId10"/>
    <p:sldId id="262" r:id="rId11"/>
    <p:sldId id="271" r:id="rId12"/>
    <p:sldId id="263" r:id="rId13"/>
    <p:sldId id="264" r:id="rId14"/>
    <p:sldId id="265" r:id="rId15"/>
    <p:sldId id="266" r:id="rId16"/>
    <p:sldId id="267" r:id="rId17"/>
  </p:sldIdLst>
  <p:sldSz cx="9144000" cy="5143500" type="screen16x9"/>
  <p:notesSz cx="6858000" cy="9144000"/>
  <p:embeddedFontLst>
    <p:embeddedFont>
      <p:font typeface="Oswald" charset="0"/>
      <p:regular r:id="rId19"/>
      <p:bold r:id="rId20"/>
    </p:embeddedFont>
    <p:embeddedFont>
      <p:font typeface="Average" charset="0"/>
      <p:regular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5" d="100"/>
          <a:sy n="115" d="100"/>
        </p:scale>
        <p:origin x="-346" y="-77"/>
      </p:cViewPr>
      <p:guideLst>
        <p:guide orient="horz" pos="162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13f7621c620_0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13f7621c620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15ba2cbad7f_0_45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15ba2cbad7f_0_4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15e5d31f29f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15e5d31f29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15ba2cbad7f_0_46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15ba2cbad7f_0_4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15ba2cbad7f_0_46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15ba2cbad7f_0_4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15ba2cbad7f_0_47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15ba2cbad7f_0_4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3" name="Google Shape;73;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0" name="Google Shape;9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9" name="Google Shape;79;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15ba2cbad7f_0_27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15ba2cbad7f_0_2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15ba2cbad7f_0_2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15ba2cbad7f_0_2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15ba2cbad7f_0_2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15ba2cbad7f_0_2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15ba2cbad7f_0_3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15ba2cbad7f_0_3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15ba2cbad7f_0_3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15ba2cbad7f_0_3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grpSp>
        <p:nvGrpSpPr>
          <p:cNvPr id="10" name="Google Shape;10;p2"/>
          <p:cNvGrpSpPr/>
          <p:nvPr/>
        </p:nvGrpSpPr>
        <p:grpSpPr>
          <a:xfrm>
            <a:off x="4350279" y="2855377"/>
            <a:ext cx="443589" cy="105632"/>
            <a:chOff x="4137525" y="2915950"/>
            <a:chExt cx="869100" cy="207000"/>
          </a:xfrm>
        </p:grpSpPr>
        <p:sp>
          <p:nvSpPr>
            <p:cNvPr id="11" name="Google Shape;11;p2"/>
            <p:cNvSpPr/>
            <p:nvPr/>
          </p:nvSpPr>
          <p:spPr>
            <a:xfrm>
              <a:off x="446857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479962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413752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14;p2"/>
          <p:cNvSpPr txBox="1">
            <a:spLocks noGrp="1"/>
          </p:cNvSpPr>
          <p:nvPr>
            <p:ph type="ctrTitle"/>
          </p:nvPr>
        </p:nvSpPr>
        <p:spPr>
          <a:xfrm>
            <a:off x="671258" y="990800"/>
            <a:ext cx="7801500" cy="1730100"/>
          </a:xfrm>
          <a:prstGeom prst="rect">
            <a:avLst/>
          </a:prstGeom>
        </p:spPr>
        <p:txBody>
          <a:bodyPr spcFirstLastPara="1" wrap="square" lIns="91425" tIns="91425" rIns="91425" bIns="91425" anchor="b" anchorCtr="0">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
        <p:nvSpPr>
          <p:cNvPr id="15" name="Google Shape;15;p2"/>
          <p:cNvSpPr txBox="1">
            <a:spLocks noGrp="1"/>
          </p:cNvSpPr>
          <p:nvPr>
            <p:ph type="subTitle" idx="1"/>
          </p:nvPr>
        </p:nvSpPr>
        <p:spPr>
          <a:xfrm>
            <a:off x="671250" y="3174876"/>
            <a:ext cx="78015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16" name="Google Shape;16;p2"/>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9"/>
        <p:cNvGrpSpPr/>
        <p:nvPr/>
      </p:nvGrpSpPr>
      <p:grpSpPr>
        <a:xfrm>
          <a:off x="0" y="0"/>
          <a:ext cx="0" cy="0"/>
          <a:chOff x="0" y="0"/>
          <a:chExt cx="0" cy="0"/>
        </a:xfrm>
      </p:grpSpPr>
      <p:sp>
        <p:nvSpPr>
          <p:cNvPr id="50" name="Google Shape;50;p11"/>
          <p:cNvSpPr txBox="1">
            <a:spLocks noGrp="1"/>
          </p:cNvSpPr>
          <p:nvPr>
            <p:ph type="title" hasCustomPrompt="1"/>
          </p:nvPr>
        </p:nvSpPr>
        <p:spPr>
          <a:xfrm>
            <a:off x="311700" y="1255275"/>
            <a:ext cx="8520600" cy="18906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1" name="Google Shape;51;p11"/>
          <p:cNvSpPr txBox="1">
            <a:spLocks noGrp="1"/>
          </p:cNvSpPr>
          <p:nvPr>
            <p:ph type="body" idx="1"/>
          </p:nvPr>
        </p:nvSpPr>
        <p:spPr>
          <a:xfrm>
            <a:off x="311700" y="32284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52" name="Google Shape;52;p11"/>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59"/>
        <p:cNvGrpSpPr/>
        <p:nvPr/>
      </p:nvGrpSpPr>
      <p:grpSpPr>
        <a:xfrm>
          <a:off x="0" y="0"/>
          <a:ext cx="0" cy="0"/>
          <a:chOff x="0" y="0"/>
          <a:chExt cx="0" cy="0"/>
        </a:xfrm>
      </p:grpSpPr>
      <p:sp>
        <p:nvSpPr>
          <p:cNvPr id="60" name="Google Shape;60;gbd0cff0404_0_122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rtl="0">
              <a:lnSpc>
                <a:spcPct val="100000"/>
              </a:lnSpc>
              <a:spcBef>
                <a:spcPts val="0"/>
              </a:spcBef>
              <a:spcAft>
                <a:spcPts val="0"/>
              </a:spcAft>
              <a:buSzPts val="2800"/>
              <a:buNone/>
              <a:defRPr/>
            </a:lvl1pPr>
            <a:lvl2pPr lvl="1" algn="l" rtl="0">
              <a:lnSpc>
                <a:spcPct val="100000"/>
              </a:lnSpc>
              <a:spcBef>
                <a:spcPts val="0"/>
              </a:spcBef>
              <a:spcAft>
                <a:spcPts val="0"/>
              </a:spcAft>
              <a:buSzPts val="2800"/>
              <a:buNone/>
              <a:defRPr/>
            </a:lvl2pPr>
            <a:lvl3pPr lvl="2" algn="l" rtl="0">
              <a:lnSpc>
                <a:spcPct val="100000"/>
              </a:lnSpc>
              <a:spcBef>
                <a:spcPts val="0"/>
              </a:spcBef>
              <a:spcAft>
                <a:spcPts val="0"/>
              </a:spcAft>
              <a:buSzPts val="2800"/>
              <a:buNone/>
              <a:defRPr/>
            </a:lvl3pPr>
            <a:lvl4pPr lvl="3" algn="l" rtl="0">
              <a:lnSpc>
                <a:spcPct val="100000"/>
              </a:lnSpc>
              <a:spcBef>
                <a:spcPts val="0"/>
              </a:spcBef>
              <a:spcAft>
                <a:spcPts val="0"/>
              </a:spcAft>
              <a:buSzPts val="2800"/>
              <a:buNone/>
              <a:defRPr/>
            </a:lvl4pPr>
            <a:lvl5pPr lvl="4" algn="l" rtl="0">
              <a:lnSpc>
                <a:spcPct val="100000"/>
              </a:lnSpc>
              <a:spcBef>
                <a:spcPts val="0"/>
              </a:spcBef>
              <a:spcAft>
                <a:spcPts val="0"/>
              </a:spcAft>
              <a:buSzPts val="2800"/>
              <a:buNone/>
              <a:defRPr/>
            </a:lvl5pPr>
            <a:lvl6pPr lvl="5" algn="l" rtl="0">
              <a:lnSpc>
                <a:spcPct val="100000"/>
              </a:lnSpc>
              <a:spcBef>
                <a:spcPts val="0"/>
              </a:spcBef>
              <a:spcAft>
                <a:spcPts val="0"/>
              </a:spcAft>
              <a:buSzPts val="2800"/>
              <a:buNone/>
              <a:defRPr/>
            </a:lvl6pPr>
            <a:lvl7pPr lvl="6" algn="l" rtl="0">
              <a:lnSpc>
                <a:spcPct val="100000"/>
              </a:lnSpc>
              <a:spcBef>
                <a:spcPts val="0"/>
              </a:spcBef>
              <a:spcAft>
                <a:spcPts val="0"/>
              </a:spcAft>
              <a:buSzPts val="2800"/>
              <a:buNone/>
              <a:defRPr/>
            </a:lvl7pPr>
            <a:lvl8pPr lvl="7" algn="l" rtl="0">
              <a:lnSpc>
                <a:spcPct val="100000"/>
              </a:lnSpc>
              <a:spcBef>
                <a:spcPts val="0"/>
              </a:spcBef>
              <a:spcAft>
                <a:spcPts val="0"/>
              </a:spcAft>
              <a:buSzPts val="2800"/>
              <a:buNone/>
              <a:defRPr/>
            </a:lvl8pPr>
            <a:lvl9pPr lvl="8" algn="l" rtl="0">
              <a:lnSpc>
                <a:spcPct val="100000"/>
              </a:lnSpc>
              <a:spcBef>
                <a:spcPts val="0"/>
              </a:spcBef>
              <a:spcAft>
                <a:spcPts val="0"/>
              </a:spcAft>
              <a:buSzPts val="2800"/>
              <a:buNone/>
              <a:defRPr/>
            </a:lvl9pPr>
          </a:lstStyle>
          <a:p>
            <a:endParaRPr/>
          </a:p>
        </p:txBody>
      </p:sp>
      <p:sp>
        <p:nvSpPr>
          <p:cNvPr id="61" name="Google Shape;61;gbd0cff0404_0_122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gn="l" rtl="0">
              <a:lnSpc>
                <a:spcPct val="115000"/>
              </a:lnSpc>
              <a:spcBef>
                <a:spcPts val="0"/>
              </a:spcBef>
              <a:spcAft>
                <a:spcPts val="0"/>
              </a:spcAft>
              <a:buSzPts val="1800"/>
              <a:buChar char="●"/>
              <a:defRPr/>
            </a:lvl1pPr>
            <a:lvl2pPr marL="914400" lvl="1" indent="-317500" algn="l" rtl="0">
              <a:lnSpc>
                <a:spcPct val="115000"/>
              </a:lnSpc>
              <a:spcBef>
                <a:spcPts val="0"/>
              </a:spcBef>
              <a:spcAft>
                <a:spcPts val="0"/>
              </a:spcAft>
              <a:buSzPts val="1400"/>
              <a:buChar char="○"/>
              <a:defRPr/>
            </a:lvl2pPr>
            <a:lvl3pPr marL="1371600" lvl="2" indent="-317500" algn="l" rtl="0">
              <a:lnSpc>
                <a:spcPct val="115000"/>
              </a:lnSpc>
              <a:spcBef>
                <a:spcPts val="0"/>
              </a:spcBef>
              <a:spcAft>
                <a:spcPts val="0"/>
              </a:spcAft>
              <a:buSzPts val="1400"/>
              <a:buChar char="■"/>
              <a:defRPr/>
            </a:lvl3pPr>
            <a:lvl4pPr marL="1828800" lvl="3" indent="-317500" algn="l" rtl="0">
              <a:lnSpc>
                <a:spcPct val="115000"/>
              </a:lnSpc>
              <a:spcBef>
                <a:spcPts val="0"/>
              </a:spcBef>
              <a:spcAft>
                <a:spcPts val="0"/>
              </a:spcAft>
              <a:buSzPts val="1400"/>
              <a:buChar char="●"/>
              <a:defRPr/>
            </a:lvl4pPr>
            <a:lvl5pPr marL="2286000" lvl="4" indent="-317500" algn="l" rtl="0">
              <a:lnSpc>
                <a:spcPct val="115000"/>
              </a:lnSpc>
              <a:spcBef>
                <a:spcPts val="0"/>
              </a:spcBef>
              <a:spcAft>
                <a:spcPts val="0"/>
              </a:spcAft>
              <a:buSzPts val="1400"/>
              <a:buChar char="○"/>
              <a:defRPr/>
            </a:lvl5pPr>
            <a:lvl6pPr marL="2743200" lvl="5" indent="-317500" algn="l" rtl="0">
              <a:lnSpc>
                <a:spcPct val="115000"/>
              </a:lnSpc>
              <a:spcBef>
                <a:spcPts val="0"/>
              </a:spcBef>
              <a:spcAft>
                <a:spcPts val="0"/>
              </a:spcAft>
              <a:buSzPts val="1400"/>
              <a:buChar char="■"/>
              <a:defRPr/>
            </a:lvl6pPr>
            <a:lvl7pPr marL="3200400" lvl="6" indent="-317500" algn="l" rtl="0">
              <a:lnSpc>
                <a:spcPct val="115000"/>
              </a:lnSpc>
              <a:spcBef>
                <a:spcPts val="0"/>
              </a:spcBef>
              <a:spcAft>
                <a:spcPts val="0"/>
              </a:spcAft>
              <a:buSzPts val="1400"/>
              <a:buChar char="●"/>
              <a:defRPr/>
            </a:lvl7pPr>
            <a:lvl8pPr marL="3657600" lvl="7" indent="-317500" algn="l" rtl="0">
              <a:lnSpc>
                <a:spcPct val="115000"/>
              </a:lnSpc>
              <a:spcBef>
                <a:spcPts val="0"/>
              </a:spcBef>
              <a:spcAft>
                <a:spcPts val="0"/>
              </a:spcAft>
              <a:buSzPts val="1400"/>
              <a:buChar char="○"/>
              <a:defRPr/>
            </a:lvl8pPr>
            <a:lvl9pPr marL="4114800" lvl="8" indent="-317500" algn="l" rtl="0">
              <a:lnSpc>
                <a:spcPct val="115000"/>
              </a:lnSpc>
              <a:spcBef>
                <a:spcPts val="0"/>
              </a:spcBef>
              <a:spcAft>
                <a:spcPts val="0"/>
              </a:spcAft>
              <a:buSzPts val="1400"/>
              <a:buChar char="■"/>
              <a:defRPr/>
            </a:lvl9pPr>
          </a:lstStyle>
          <a:p>
            <a:endParaRPr/>
          </a:p>
        </p:txBody>
      </p:sp>
      <p:sp>
        <p:nvSpPr>
          <p:cNvPr id="62" name="Google Shape;62;gbd0cff0404_0_1223"/>
          <p:cNvSpPr txBox="1">
            <a:spLocks noGrp="1"/>
          </p:cNvSpPr>
          <p:nvPr>
            <p:ph type="dt" idx="10"/>
          </p:nvPr>
        </p:nvSpPr>
        <p:spPr>
          <a:xfrm>
            <a:off x="457200" y="4767263"/>
            <a:ext cx="2133600" cy="2739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63" name="Google Shape;63;gbd0cff0404_0_1223"/>
          <p:cNvSpPr txBox="1">
            <a:spLocks noGrp="1"/>
          </p:cNvSpPr>
          <p:nvPr>
            <p:ph type="ftr" idx="11"/>
          </p:nvPr>
        </p:nvSpPr>
        <p:spPr>
          <a:xfrm>
            <a:off x="2667000" y="4767263"/>
            <a:ext cx="3352800" cy="2739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64" name="Google Shape;64;gbd0cff0404_0_122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lvl="0" indent="0" algn="r" rtl="0">
              <a:lnSpc>
                <a:spcPct val="100000"/>
              </a:lnSpc>
              <a:spcBef>
                <a:spcPts val="0"/>
              </a:spcBef>
              <a:spcAft>
                <a:spcPts val="0"/>
              </a:spcAft>
              <a:buSzPts val="1000"/>
              <a:buNone/>
              <a:defRPr/>
            </a:lvl1pPr>
            <a:lvl2pPr marL="0" lvl="1" indent="0" algn="r" rtl="0">
              <a:lnSpc>
                <a:spcPct val="100000"/>
              </a:lnSpc>
              <a:spcBef>
                <a:spcPts val="0"/>
              </a:spcBef>
              <a:spcAft>
                <a:spcPts val="0"/>
              </a:spcAft>
              <a:buSzPts val="1000"/>
              <a:buNone/>
              <a:defRPr/>
            </a:lvl2pPr>
            <a:lvl3pPr marL="0" lvl="2" indent="0" algn="r" rtl="0">
              <a:lnSpc>
                <a:spcPct val="100000"/>
              </a:lnSpc>
              <a:spcBef>
                <a:spcPts val="0"/>
              </a:spcBef>
              <a:spcAft>
                <a:spcPts val="0"/>
              </a:spcAft>
              <a:buSzPts val="1000"/>
              <a:buNone/>
              <a:defRPr/>
            </a:lvl3pPr>
            <a:lvl4pPr marL="0" lvl="3" indent="0" algn="r" rtl="0">
              <a:lnSpc>
                <a:spcPct val="100000"/>
              </a:lnSpc>
              <a:spcBef>
                <a:spcPts val="0"/>
              </a:spcBef>
              <a:spcAft>
                <a:spcPts val="0"/>
              </a:spcAft>
              <a:buSzPts val="1000"/>
              <a:buNone/>
              <a:defRPr/>
            </a:lvl4pPr>
            <a:lvl5pPr marL="0" lvl="4" indent="0" algn="r" rtl="0">
              <a:lnSpc>
                <a:spcPct val="100000"/>
              </a:lnSpc>
              <a:spcBef>
                <a:spcPts val="0"/>
              </a:spcBef>
              <a:spcAft>
                <a:spcPts val="0"/>
              </a:spcAft>
              <a:buSzPts val="1000"/>
              <a:buNone/>
              <a:defRPr/>
            </a:lvl5pPr>
            <a:lvl6pPr marL="0" lvl="5" indent="0" algn="r" rtl="0">
              <a:lnSpc>
                <a:spcPct val="100000"/>
              </a:lnSpc>
              <a:spcBef>
                <a:spcPts val="0"/>
              </a:spcBef>
              <a:spcAft>
                <a:spcPts val="0"/>
              </a:spcAft>
              <a:buSzPts val="1000"/>
              <a:buNone/>
              <a:defRPr/>
            </a:lvl6pPr>
            <a:lvl7pPr marL="0" lvl="6" indent="0" algn="r" rtl="0">
              <a:lnSpc>
                <a:spcPct val="100000"/>
              </a:lnSpc>
              <a:spcBef>
                <a:spcPts val="0"/>
              </a:spcBef>
              <a:spcAft>
                <a:spcPts val="0"/>
              </a:spcAft>
              <a:buSzPts val="1000"/>
              <a:buNone/>
              <a:defRPr/>
            </a:lvl7pPr>
            <a:lvl8pPr marL="0" lvl="7" indent="0" algn="r" rtl="0">
              <a:lnSpc>
                <a:spcPct val="100000"/>
              </a:lnSpc>
              <a:spcBef>
                <a:spcPts val="0"/>
              </a:spcBef>
              <a:spcAft>
                <a:spcPts val="0"/>
              </a:spcAft>
              <a:buSzPts val="1000"/>
              <a:buNone/>
              <a:defRPr/>
            </a:lvl8pPr>
            <a:lvl9pPr marL="0" lvl="8" indent="0" algn="r" rtl="0">
              <a:lnSpc>
                <a:spcPct val="100000"/>
              </a:lnSpc>
              <a:spcBef>
                <a:spcPts val="0"/>
              </a:spcBef>
              <a:spcAft>
                <a:spcPts val="0"/>
              </a:spcAft>
              <a:buSzPts val="1000"/>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Google Shape;54;p12"/>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671250" y="2141250"/>
            <a:ext cx="7852200" cy="8610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9" name="Google Shape;19;p3"/>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0"/>
        <p:cNvGrpSpPr/>
        <p:nvPr/>
      </p:nvGrpSpPr>
      <p:grpSpPr>
        <a:xfrm>
          <a:off x="0" y="0"/>
          <a:ext cx="0" cy="0"/>
          <a:chOff x="0" y="0"/>
          <a:chExt cx="0" cy="0"/>
        </a:xfrm>
      </p:grpSpPr>
      <p:sp>
        <p:nvSpPr>
          <p:cNvPr id="21" name="Google Shape;21;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2" name="Google Shape;22;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3" name="Google Shape;23;p4"/>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6" name="Google Shape;26;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7" name="Google Shape;27;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8" name="Google Shape;28;p5"/>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1" name="Google Shape;31;p6"/>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2"/>
        <p:cNvGrpSpPr/>
        <p:nvPr/>
      </p:nvGrpSpPr>
      <p:grpSpPr>
        <a:xfrm>
          <a:off x="0" y="0"/>
          <a:ext cx="0" cy="0"/>
          <a:chOff x="0" y="0"/>
          <a:chExt cx="0" cy="0"/>
        </a:xfrm>
      </p:grpSpPr>
      <p:sp>
        <p:nvSpPr>
          <p:cNvPr id="33" name="Google Shape;33;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4" name="Google Shape;34;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5" name="Google Shape;35;p7"/>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36"/>
        <p:cNvGrpSpPr/>
        <p:nvPr/>
      </p:nvGrpSpPr>
      <p:grpSpPr>
        <a:xfrm>
          <a:off x="0" y="0"/>
          <a:ext cx="0" cy="0"/>
          <a:chOff x="0" y="0"/>
          <a:chExt cx="0" cy="0"/>
        </a:xfrm>
      </p:grpSpPr>
      <p:sp>
        <p:nvSpPr>
          <p:cNvPr id="37" name="Google Shape;37;p8"/>
          <p:cNvSpPr txBox="1">
            <a:spLocks noGrp="1"/>
          </p:cNvSpPr>
          <p:nvPr>
            <p:ph type="title"/>
          </p:nvPr>
        </p:nvSpPr>
        <p:spPr>
          <a:xfrm>
            <a:off x="490250" y="526350"/>
            <a:ext cx="6227100" cy="40908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38" name="Google Shape;38;p8"/>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9"/>
        <p:cNvGrpSpPr/>
        <p:nvPr/>
      </p:nvGrpSpPr>
      <p:grpSpPr>
        <a:xfrm>
          <a:off x="0" y="0"/>
          <a:ext cx="0" cy="0"/>
          <a:chOff x="0" y="0"/>
          <a:chExt cx="0" cy="0"/>
        </a:xfrm>
      </p:grpSpPr>
      <p:sp>
        <p:nvSpPr>
          <p:cNvPr id="40" name="Google Shape;40;p9"/>
          <p:cNvSpPr/>
          <p:nvPr/>
        </p:nvSpPr>
        <p:spPr>
          <a:xfrm>
            <a:off x="4572000" y="0"/>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1" name="Google Shape;41;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2" name="Google Shape;42;p9"/>
          <p:cNvSpPr txBox="1">
            <a:spLocks noGrp="1"/>
          </p:cNvSpPr>
          <p:nvPr>
            <p:ph type="title"/>
          </p:nvPr>
        </p:nvSpPr>
        <p:spPr>
          <a:xfrm>
            <a:off x="265500" y="1081400"/>
            <a:ext cx="4045200" cy="1710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3" name="Google Shape;43;p9"/>
          <p:cNvSpPr txBox="1">
            <a:spLocks noGrp="1"/>
          </p:cNvSpPr>
          <p:nvPr>
            <p:ph type="subTitle" idx="1"/>
          </p:nvPr>
        </p:nvSpPr>
        <p:spPr>
          <a:xfrm>
            <a:off x="265500" y="2845201"/>
            <a:ext cx="4045200" cy="13455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Clr>
                <a:schemeClr val="dk1"/>
              </a:buClr>
              <a:buSzPts val="2100"/>
              <a:buNone/>
              <a:defRPr sz="2100">
                <a:solidFill>
                  <a:schemeClr val="dk1"/>
                </a:solidFill>
              </a:defRPr>
            </a:lvl2pPr>
            <a:lvl3pPr lvl="2" algn="ctr">
              <a:lnSpc>
                <a:spcPct val="100000"/>
              </a:lnSpc>
              <a:spcBef>
                <a:spcPts val="0"/>
              </a:spcBef>
              <a:spcAft>
                <a:spcPts val="0"/>
              </a:spcAft>
              <a:buClr>
                <a:schemeClr val="dk1"/>
              </a:buClr>
              <a:buSzPts val="2100"/>
              <a:buNone/>
              <a:defRPr sz="2100">
                <a:solidFill>
                  <a:schemeClr val="dk1"/>
                </a:solidFill>
              </a:defRPr>
            </a:lvl3pPr>
            <a:lvl4pPr lvl="3" algn="ctr">
              <a:lnSpc>
                <a:spcPct val="100000"/>
              </a:lnSpc>
              <a:spcBef>
                <a:spcPts val="0"/>
              </a:spcBef>
              <a:spcAft>
                <a:spcPts val="0"/>
              </a:spcAft>
              <a:buClr>
                <a:schemeClr val="dk1"/>
              </a:buClr>
              <a:buSzPts val="2100"/>
              <a:buNone/>
              <a:defRPr sz="2100">
                <a:solidFill>
                  <a:schemeClr val="dk1"/>
                </a:solidFill>
              </a:defRPr>
            </a:lvl4pPr>
            <a:lvl5pPr lvl="4" algn="ctr">
              <a:lnSpc>
                <a:spcPct val="100000"/>
              </a:lnSpc>
              <a:spcBef>
                <a:spcPts val="0"/>
              </a:spcBef>
              <a:spcAft>
                <a:spcPts val="0"/>
              </a:spcAft>
              <a:buClr>
                <a:schemeClr val="dk1"/>
              </a:buClr>
              <a:buSzPts val="2100"/>
              <a:buNone/>
              <a:defRPr sz="2100">
                <a:solidFill>
                  <a:schemeClr val="dk1"/>
                </a:solidFill>
              </a:defRPr>
            </a:lvl5pPr>
            <a:lvl6pPr lvl="5" algn="ctr">
              <a:lnSpc>
                <a:spcPct val="100000"/>
              </a:lnSpc>
              <a:spcBef>
                <a:spcPts val="0"/>
              </a:spcBef>
              <a:spcAft>
                <a:spcPts val="0"/>
              </a:spcAft>
              <a:buClr>
                <a:schemeClr val="dk1"/>
              </a:buClr>
              <a:buSzPts val="2100"/>
              <a:buNone/>
              <a:defRPr sz="2100">
                <a:solidFill>
                  <a:schemeClr val="dk1"/>
                </a:solidFill>
              </a:defRPr>
            </a:lvl6pPr>
            <a:lvl7pPr lvl="6" algn="ctr">
              <a:lnSpc>
                <a:spcPct val="100000"/>
              </a:lnSpc>
              <a:spcBef>
                <a:spcPts val="0"/>
              </a:spcBef>
              <a:spcAft>
                <a:spcPts val="0"/>
              </a:spcAft>
              <a:buClr>
                <a:schemeClr val="dk1"/>
              </a:buClr>
              <a:buSzPts val="2100"/>
              <a:buNone/>
              <a:defRPr sz="2100">
                <a:solidFill>
                  <a:schemeClr val="dk1"/>
                </a:solidFill>
              </a:defRPr>
            </a:lvl7pPr>
            <a:lvl8pPr lvl="7" algn="ctr">
              <a:lnSpc>
                <a:spcPct val="100000"/>
              </a:lnSpc>
              <a:spcBef>
                <a:spcPts val="0"/>
              </a:spcBef>
              <a:spcAft>
                <a:spcPts val="0"/>
              </a:spcAft>
              <a:buClr>
                <a:schemeClr val="dk1"/>
              </a:buClr>
              <a:buSzPts val="2100"/>
              <a:buNone/>
              <a:defRPr sz="2100">
                <a:solidFill>
                  <a:schemeClr val="dk1"/>
                </a:solidFill>
              </a:defRPr>
            </a:lvl8pPr>
            <a:lvl9pPr lvl="8" algn="ctr">
              <a:lnSpc>
                <a:spcPct val="100000"/>
              </a:lnSpc>
              <a:spcBef>
                <a:spcPts val="0"/>
              </a:spcBef>
              <a:spcAft>
                <a:spcPts val="0"/>
              </a:spcAft>
              <a:buClr>
                <a:schemeClr val="dk1"/>
              </a:buClr>
              <a:buSzPts val="2100"/>
              <a:buNone/>
              <a:defRPr sz="2100">
                <a:solidFill>
                  <a:schemeClr val="dk1"/>
                </a:solidFill>
              </a:defRPr>
            </a:lvl9pPr>
          </a:lstStyle>
          <a:p>
            <a:endParaRPr/>
          </a:p>
        </p:txBody>
      </p:sp>
      <p:sp>
        <p:nvSpPr>
          <p:cNvPr id="44" name="Google Shape;44;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45" name="Google Shape;45;p9"/>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6"/>
        <p:cNvGrpSpPr/>
        <p:nvPr/>
      </p:nvGrpSpPr>
      <p:grpSpPr>
        <a:xfrm>
          <a:off x="0" y="0"/>
          <a:ext cx="0" cy="0"/>
          <a:chOff x="0" y="0"/>
          <a:chExt cx="0" cy="0"/>
        </a:xfrm>
      </p:grpSpPr>
      <p:sp>
        <p:nvSpPr>
          <p:cNvPr id="47" name="Google Shape;47;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Clr>
                <a:schemeClr val="dk1"/>
              </a:buClr>
              <a:buSzPts val="2100"/>
              <a:buFont typeface="Oswald"/>
              <a:buNone/>
              <a:defRPr sz="2100">
                <a:solidFill>
                  <a:schemeClr val="dk1"/>
                </a:solidFill>
                <a:latin typeface="Oswald"/>
                <a:ea typeface="Oswald"/>
                <a:cs typeface="Oswald"/>
                <a:sym typeface="Oswald"/>
              </a:defRPr>
            </a:lvl1pPr>
          </a:lstStyle>
          <a:p>
            <a:endParaRPr/>
          </a:p>
        </p:txBody>
      </p:sp>
      <p:sp>
        <p:nvSpPr>
          <p:cNvPr id="48" name="Google Shape;48;p10"/>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ate">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1pPr>
            <a:lvl2pPr lvl="1">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2pPr>
            <a:lvl3pPr lvl="2">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3pPr>
            <a:lvl4pPr lvl="3">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4pPr>
            <a:lvl5pPr lvl="4">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5pPr>
            <a:lvl6pPr lvl="5">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6pPr>
            <a:lvl7pPr lvl="6">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7pPr>
            <a:lvl8pPr lvl="7">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8pPr>
            <a:lvl9pPr lvl="8">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accent3"/>
              </a:buClr>
              <a:buSzPts val="1800"/>
              <a:buFont typeface="Average"/>
              <a:buChar char="●"/>
              <a:defRPr sz="1800">
                <a:solidFill>
                  <a:schemeClr val="accent3"/>
                </a:solidFill>
                <a:latin typeface="Average"/>
                <a:ea typeface="Average"/>
                <a:cs typeface="Average"/>
                <a:sym typeface="Average"/>
              </a:defRPr>
            </a:lvl1pPr>
            <a:lvl2pPr marL="914400" lvl="1" indent="-3175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2pPr>
            <a:lvl3pPr marL="1371600" lvl="2" indent="-3175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3pPr>
            <a:lvl4pPr marL="1828800" lvl="3" indent="-3175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4pPr>
            <a:lvl5pPr marL="2286000" lvl="4" indent="-3175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5pPr>
            <a:lvl6pPr marL="2743200" lvl="5" indent="-3175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6pPr>
            <a:lvl7pPr marL="3200400" lvl="6" indent="-3175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7pPr>
            <a:lvl8pPr marL="3657600" lvl="7" indent="-3175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8pPr>
            <a:lvl9pPr marL="4114800" lvl="8" indent="-3175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9pPr>
          </a:lstStyle>
          <a:p>
            <a:endParaRPr/>
          </a:p>
        </p:txBody>
      </p:sp>
      <p:sp>
        <p:nvSpPr>
          <p:cNvPr id="8" name="Google Shape;8;p1"/>
          <p:cNvSpPr txBox="1">
            <a:spLocks noGrp="1"/>
          </p:cNvSpPr>
          <p:nvPr>
            <p:ph type="sldNum" idx="12"/>
          </p:nvPr>
        </p:nvSpPr>
        <p:spPr>
          <a:xfrm>
            <a:off x="8490250" y="4681009"/>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accent3"/>
                </a:solidFill>
                <a:latin typeface="Average"/>
                <a:ea typeface="Average"/>
                <a:cs typeface="Average"/>
                <a:sym typeface="Average"/>
              </a:defRPr>
            </a:lvl1pPr>
            <a:lvl2pPr lvl="1" algn="r">
              <a:buNone/>
              <a:defRPr sz="1000">
                <a:solidFill>
                  <a:schemeClr val="accent3"/>
                </a:solidFill>
                <a:latin typeface="Average"/>
                <a:ea typeface="Average"/>
                <a:cs typeface="Average"/>
                <a:sym typeface="Average"/>
              </a:defRPr>
            </a:lvl2pPr>
            <a:lvl3pPr lvl="2" algn="r">
              <a:buNone/>
              <a:defRPr sz="1000">
                <a:solidFill>
                  <a:schemeClr val="accent3"/>
                </a:solidFill>
                <a:latin typeface="Average"/>
                <a:ea typeface="Average"/>
                <a:cs typeface="Average"/>
                <a:sym typeface="Average"/>
              </a:defRPr>
            </a:lvl3pPr>
            <a:lvl4pPr lvl="3" algn="r">
              <a:buNone/>
              <a:defRPr sz="1000">
                <a:solidFill>
                  <a:schemeClr val="accent3"/>
                </a:solidFill>
                <a:latin typeface="Average"/>
                <a:ea typeface="Average"/>
                <a:cs typeface="Average"/>
                <a:sym typeface="Average"/>
              </a:defRPr>
            </a:lvl4pPr>
            <a:lvl5pPr lvl="4" algn="r">
              <a:buNone/>
              <a:defRPr sz="1000">
                <a:solidFill>
                  <a:schemeClr val="accent3"/>
                </a:solidFill>
                <a:latin typeface="Average"/>
                <a:ea typeface="Average"/>
                <a:cs typeface="Average"/>
                <a:sym typeface="Average"/>
              </a:defRPr>
            </a:lvl5pPr>
            <a:lvl6pPr lvl="5" algn="r">
              <a:buNone/>
              <a:defRPr sz="1000">
                <a:solidFill>
                  <a:schemeClr val="accent3"/>
                </a:solidFill>
                <a:latin typeface="Average"/>
                <a:ea typeface="Average"/>
                <a:cs typeface="Average"/>
                <a:sym typeface="Average"/>
              </a:defRPr>
            </a:lvl6pPr>
            <a:lvl7pPr lvl="6" algn="r">
              <a:buNone/>
              <a:defRPr sz="1000">
                <a:solidFill>
                  <a:schemeClr val="accent3"/>
                </a:solidFill>
                <a:latin typeface="Average"/>
                <a:ea typeface="Average"/>
                <a:cs typeface="Average"/>
                <a:sym typeface="Average"/>
              </a:defRPr>
            </a:lvl7pPr>
            <a:lvl8pPr lvl="7" algn="r">
              <a:buNone/>
              <a:defRPr sz="1000">
                <a:solidFill>
                  <a:schemeClr val="accent3"/>
                </a:solidFill>
                <a:latin typeface="Average"/>
                <a:ea typeface="Average"/>
                <a:cs typeface="Average"/>
                <a:sym typeface="Average"/>
              </a:defRPr>
            </a:lvl8pPr>
            <a:lvl9pPr lvl="8" algn="r">
              <a:buNone/>
              <a:defRPr sz="1000">
                <a:solidFill>
                  <a:schemeClr val="accent3"/>
                </a:solidFill>
                <a:latin typeface="Average"/>
                <a:ea typeface="Average"/>
                <a:cs typeface="Average"/>
                <a:sym typeface="Averag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60" r:id="rId11"/>
    <p:sldLayoutId id="2147483661"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3"/>
          <p:cNvSpPr txBox="1">
            <a:spLocks noGrp="1"/>
          </p:cNvSpPr>
          <p:nvPr>
            <p:ph type="ctrTitle"/>
          </p:nvPr>
        </p:nvSpPr>
        <p:spPr>
          <a:xfrm>
            <a:off x="263600" y="1265100"/>
            <a:ext cx="8520600" cy="21339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6000" u="sng" dirty="0">
                <a:latin typeface="Times New Roman"/>
                <a:ea typeface="Times New Roman"/>
                <a:cs typeface="Times New Roman"/>
                <a:sym typeface="Times New Roman"/>
              </a:rPr>
              <a:t>Power Lead System Business Model</a:t>
            </a:r>
            <a:endParaRPr sz="6000" u="sng" dirty="0">
              <a:latin typeface="Times New Roman"/>
              <a:ea typeface="Times New Roman"/>
              <a:cs typeface="Times New Roman"/>
              <a:sym typeface="Times New Roman"/>
            </a:endParaRPr>
          </a:p>
          <a:p>
            <a:pPr marL="0" lvl="0" indent="0" algn="ctr" rtl="0">
              <a:spcBef>
                <a:spcPts val="0"/>
              </a:spcBef>
              <a:spcAft>
                <a:spcPts val="0"/>
              </a:spcAft>
              <a:buNone/>
            </a:pPr>
            <a:endParaRPr dirty="0">
              <a:latin typeface="Times New Roman"/>
              <a:ea typeface="Times New Roman"/>
              <a:cs typeface="Times New Roman"/>
              <a:sym typeface="Times New Roman"/>
            </a:endParaRPr>
          </a:p>
        </p:txBody>
      </p:sp>
      <p:sp>
        <p:nvSpPr>
          <p:cNvPr id="60" name="Google Shape;60;p13"/>
          <p:cNvSpPr txBox="1">
            <a:spLocks noGrp="1"/>
          </p:cNvSpPr>
          <p:nvPr>
            <p:ph type="subTitle" idx="1"/>
          </p:nvPr>
        </p:nvSpPr>
        <p:spPr>
          <a:xfrm>
            <a:off x="77300" y="3023600"/>
            <a:ext cx="8893200" cy="138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SzPts val="440"/>
              <a:buNone/>
            </a:pPr>
            <a:endParaRPr sz="3700" dirty="0">
              <a:latin typeface="Times New Roman"/>
              <a:ea typeface="Times New Roman"/>
              <a:cs typeface="Times New Roman"/>
              <a:sym typeface="Times New Roman"/>
            </a:endParaRPr>
          </a:p>
          <a:p>
            <a:pPr marL="0" lvl="0" indent="0" algn="ctr" rtl="0">
              <a:spcBef>
                <a:spcPts val="0"/>
              </a:spcBef>
              <a:spcAft>
                <a:spcPts val="0"/>
              </a:spcAft>
              <a:buSzPts val="440"/>
              <a:buNone/>
            </a:pPr>
            <a:endParaRPr sz="112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9"/>
          <p:cNvSpPr txBox="1">
            <a:spLocks noGrp="1"/>
          </p:cNvSpPr>
          <p:nvPr>
            <p:ph type="title"/>
          </p:nvPr>
        </p:nvSpPr>
        <p:spPr>
          <a:xfrm>
            <a:off x="2170050" y="202550"/>
            <a:ext cx="48039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SzPts val="990"/>
              <a:buNone/>
            </a:pPr>
            <a:r>
              <a:rPr lang="en-US" sz="4500" dirty="0" smtClean="0"/>
              <a:t>$90 direct/pass up $</a:t>
            </a:r>
            <a:endParaRPr sz="4500" dirty="0"/>
          </a:p>
        </p:txBody>
      </p:sp>
      <p:sp>
        <p:nvSpPr>
          <p:cNvPr id="97" name="Google Shape;97;p19"/>
          <p:cNvSpPr txBox="1">
            <a:spLocks noGrp="1"/>
          </p:cNvSpPr>
          <p:nvPr>
            <p:ph type="body" idx="1"/>
          </p:nvPr>
        </p:nvSpPr>
        <p:spPr>
          <a:xfrm>
            <a:off x="364435" y="914400"/>
            <a:ext cx="8648935" cy="4229100"/>
          </a:xfrm>
          <a:prstGeom prst="rect">
            <a:avLst/>
          </a:prstGeom>
        </p:spPr>
        <p:txBody>
          <a:bodyPr spcFirstLastPara="1" wrap="square" lIns="91425" tIns="91425" rIns="91425" bIns="91425" anchor="t" anchorCtr="0">
            <a:normAutofit fontScale="25000" lnSpcReduction="20000"/>
          </a:bodyPr>
          <a:lstStyle/>
          <a:p>
            <a:pPr marL="0" lvl="0" indent="0" algn="l" rtl="0">
              <a:spcBef>
                <a:spcPts val="1200"/>
              </a:spcBef>
              <a:spcAft>
                <a:spcPts val="0"/>
              </a:spcAft>
              <a:buNone/>
            </a:pPr>
            <a:r>
              <a:rPr lang="en" sz="1200" b="1" dirty="0">
                <a:solidFill>
                  <a:srgbClr val="000000"/>
                </a:solidFill>
                <a:latin typeface="Arial"/>
                <a:ea typeface="Arial"/>
                <a:cs typeface="Arial"/>
                <a:sym typeface="Arial"/>
              </a:rPr>
              <a:t>                 </a:t>
            </a:r>
            <a:r>
              <a:rPr lang="en" sz="1200" b="1" dirty="0" smtClean="0">
                <a:solidFill>
                  <a:srgbClr val="000000"/>
                </a:solidFill>
                <a:latin typeface="Arial"/>
                <a:ea typeface="Arial"/>
                <a:cs typeface="Arial"/>
                <a:sym typeface="Arial"/>
              </a:rPr>
              <a:t>               </a:t>
            </a:r>
            <a:r>
              <a:rPr lang="en" sz="8000" b="1" dirty="0" smtClean="0">
                <a:solidFill>
                  <a:schemeClr val="dk1"/>
                </a:solidFill>
                <a:latin typeface="Times New Roman"/>
                <a:ea typeface="Times New Roman"/>
                <a:cs typeface="Times New Roman"/>
                <a:sym typeface="Times New Roman"/>
              </a:rPr>
              <a:t>           </a:t>
            </a:r>
            <a:r>
              <a:rPr lang="en" sz="8000" b="1" dirty="0">
                <a:solidFill>
                  <a:schemeClr val="dk1"/>
                </a:solidFill>
                <a:latin typeface="Times New Roman"/>
                <a:ea typeface="Times New Roman"/>
                <a:cs typeface="Times New Roman"/>
                <a:sym typeface="Times New Roman"/>
              </a:rPr>
              <a:t>	   </a:t>
            </a:r>
            <a:r>
              <a:rPr lang="en" sz="8000" b="1" dirty="0" smtClean="0">
                <a:solidFill>
                  <a:schemeClr val="dk1"/>
                </a:solidFill>
                <a:latin typeface="Times New Roman"/>
                <a:ea typeface="Times New Roman"/>
                <a:cs typeface="Times New Roman"/>
                <a:sym typeface="Times New Roman"/>
              </a:rPr>
              <a:t>        </a:t>
            </a:r>
          </a:p>
          <a:p>
            <a:pPr marL="0" lvl="0" indent="0" algn="l" rtl="0">
              <a:spcBef>
                <a:spcPts val="1200"/>
              </a:spcBef>
              <a:spcAft>
                <a:spcPts val="0"/>
              </a:spcAft>
              <a:buNone/>
            </a:pPr>
            <a:r>
              <a:rPr lang="en" sz="8000" b="1" dirty="0" smtClean="0">
                <a:solidFill>
                  <a:schemeClr val="dk1"/>
                </a:solidFill>
                <a:latin typeface="Times New Roman"/>
                <a:ea typeface="Times New Roman"/>
                <a:cs typeface="Times New Roman"/>
                <a:sym typeface="Times New Roman"/>
              </a:rPr>
              <a:t>    Your team                              1                    2    3     4   5    6      7     8    9..                                  </a:t>
            </a:r>
            <a:r>
              <a:rPr lang="en" sz="8000" b="1" dirty="0">
                <a:solidFill>
                  <a:schemeClr val="dk1"/>
                </a:solidFill>
                <a:latin typeface="Times New Roman"/>
                <a:ea typeface="Times New Roman"/>
                <a:cs typeface="Times New Roman"/>
                <a:sym typeface="Times New Roman"/>
              </a:rPr>
              <a:t>	</a:t>
            </a:r>
            <a:r>
              <a:rPr lang="en" sz="8000" b="1" dirty="0" smtClean="0">
                <a:solidFill>
                  <a:schemeClr val="dk1"/>
                </a:solidFill>
                <a:latin typeface="Times New Roman"/>
                <a:ea typeface="Times New Roman"/>
                <a:cs typeface="Times New Roman"/>
                <a:sym typeface="Times New Roman"/>
              </a:rPr>
              <a:t>                                                            </a:t>
            </a:r>
            <a:endParaRPr sz="8000" b="1" dirty="0">
              <a:solidFill>
                <a:schemeClr val="dk1"/>
              </a:solidFill>
              <a:latin typeface="Times New Roman"/>
              <a:ea typeface="Times New Roman"/>
              <a:cs typeface="Times New Roman"/>
              <a:sym typeface="Times New Roman"/>
            </a:endParaRPr>
          </a:p>
          <a:p>
            <a:pPr marL="0" lvl="0" indent="0" algn="l" rtl="0">
              <a:spcBef>
                <a:spcPts val="1200"/>
              </a:spcBef>
              <a:spcAft>
                <a:spcPts val="0"/>
              </a:spcAft>
              <a:buNone/>
            </a:pPr>
            <a:r>
              <a:rPr lang="en" sz="8000" b="1" dirty="0">
                <a:solidFill>
                  <a:schemeClr val="dk1"/>
                </a:solidFill>
                <a:latin typeface="Times New Roman"/>
                <a:ea typeface="Times New Roman"/>
                <a:cs typeface="Times New Roman"/>
                <a:sym typeface="Times New Roman"/>
              </a:rPr>
              <a:t>     </a:t>
            </a:r>
            <a:r>
              <a:rPr lang="en" sz="8000" b="1" dirty="0" smtClean="0">
                <a:solidFill>
                  <a:schemeClr val="dk1"/>
                </a:solidFill>
                <a:latin typeface="Times New Roman"/>
                <a:ea typeface="Times New Roman"/>
                <a:cs typeface="Times New Roman"/>
                <a:sym typeface="Times New Roman"/>
              </a:rPr>
              <a:t>direct $                             </a:t>
            </a:r>
            <a:r>
              <a:rPr lang="en" sz="9600" b="1" dirty="0" smtClean="0">
                <a:solidFill>
                  <a:schemeClr val="dk1"/>
                </a:solidFill>
                <a:latin typeface="Times New Roman"/>
                <a:ea typeface="Times New Roman"/>
                <a:cs typeface="Times New Roman"/>
                <a:sym typeface="Times New Roman"/>
              </a:rPr>
              <a:t> </a:t>
            </a:r>
            <a:r>
              <a:rPr lang="en" sz="9600" b="1" dirty="0">
                <a:solidFill>
                  <a:schemeClr val="dk1"/>
                </a:solidFill>
                <a:latin typeface="Times New Roman"/>
                <a:ea typeface="Times New Roman"/>
                <a:cs typeface="Times New Roman"/>
                <a:sym typeface="Times New Roman"/>
              </a:rPr>
              <a:t>$ 90  </a:t>
            </a:r>
            <a:r>
              <a:rPr lang="en" sz="8000" b="1" dirty="0">
                <a:solidFill>
                  <a:schemeClr val="dk1"/>
                </a:solidFill>
                <a:latin typeface="Times New Roman"/>
                <a:ea typeface="Times New Roman"/>
                <a:cs typeface="Times New Roman"/>
                <a:sym typeface="Times New Roman"/>
              </a:rPr>
              <a:t>             </a:t>
            </a:r>
            <a:r>
              <a:rPr lang="en" sz="8000" b="1" dirty="0" smtClean="0">
                <a:solidFill>
                  <a:schemeClr val="dk1"/>
                </a:solidFill>
                <a:latin typeface="Times New Roman"/>
                <a:ea typeface="Times New Roman"/>
                <a:cs typeface="Times New Roman"/>
                <a:sym typeface="Times New Roman"/>
              </a:rPr>
              <a:t>  </a:t>
            </a:r>
            <a:r>
              <a:rPr lang="en" sz="8000" b="1" dirty="0">
                <a:solidFill>
                  <a:schemeClr val="dk1"/>
                </a:solidFill>
                <a:highlight>
                  <a:srgbClr val="FFFF00"/>
                </a:highlight>
                <a:latin typeface="Times New Roman"/>
                <a:ea typeface="Times New Roman"/>
                <a:cs typeface="Times New Roman"/>
                <a:sym typeface="Times New Roman"/>
              </a:rPr>
              <a:t>X</a:t>
            </a:r>
            <a:r>
              <a:rPr lang="en" sz="8000" b="1" dirty="0">
                <a:solidFill>
                  <a:schemeClr val="dk1"/>
                </a:solidFill>
                <a:latin typeface="Times New Roman"/>
                <a:ea typeface="Times New Roman"/>
                <a:cs typeface="Times New Roman"/>
                <a:sym typeface="Times New Roman"/>
              </a:rPr>
              <a:t>   $90 </a:t>
            </a:r>
            <a:r>
              <a:rPr lang="en" sz="8000" b="1" dirty="0">
                <a:solidFill>
                  <a:schemeClr val="dk1"/>
                </a:solidFill>
                <a:highlight>
                  <a:srgbClr val="FFFF00"/>
                </a:highlight>
                <a:latin typeface="Times New Roman"/>
                <a:ea typeface="Times New Roman"/>
                <a:cs typeface="Times New Roman"/>
                <a:sym typeface="Times New Roman"/>
              </a:rPr>
              <a:t>X</a:t>
            </a:r>
            <a:r>
              <a:rPr lang="en" sz="8000" b="1" dirty="0">
                <a:solidFill>
                  <a:schemeClr val="dk1"/>
                </a:solidFill>
                <a:latin typeface="Times New Roman"/>
                <a:ea typeface="Times New Roman"/>
                <a:cs typeface="Times New Roman"/>
                <a:sym typeface="Times New Roman"/>
              </a:rPr>
              <a:t> $90 $90  $90 $90 $90</a:t>
            </a:r>
            <a:endParaRPr sz="8000" b="1" dirty="0">
              <a:solidFill>
                <a:schemeClr val="dk1"/>
              </a:solidFill>
              <a:latin typeface="Times New Roman"/>
              <a:ea typeface="Times New Roman"/>
              <a:cs typeface="Times New Roman"/>
              <a:sym typeface="Times New Roman"/>
            </a:endParaRPr>
          </a:p>
          <a:p>
            <a:pPr marL="0" lvl="0" indent="0" algn="l" rtl="0">
              <a:spcBef>
                <a:spcPts val="1200"/>
              </a:spcBef>
              <a:spcAft>
                <a:spcPts val="0"/>
              </a:spcAft>
              <a:buNone/>
            </a:pPr>
            <a:r>
              <a:rPr lang="en" sz="8000" b="1" dirty="0">
                <a:solidFill>
                  <a:schemeClr val="dk1"/>
                </a:solidFill>
                <a:latin typeface="Times New Roman"/>
                <a:ea typeface="Times New Roman"/>
                <a:cs typeface="Times New Roman"/>
                <a:sym typeface="Times New Roman"/>
              </a:rPr>
              <a:t>Person 2,4  (</a:t>
            </a:r>
            <a:r>
              <a:rPr lang="en" sz="10400" b="1" dirty="0">
                <a:solidFill>
                  <a:schemeClr val="dk1"/>
                </a:solidFill>
                <a:latin typeface="Times New Roman"/>
                <a:ea typeface="Times New Roman"/>
                <a:cs typeface="Times New Roman"/>
                <a:sym typeface="Times New Roman"/>
              </a:rPr>
              <a:t>2</a:t>
            </a:r>
            <a:r>
              <a:rPr lang="en" sz="8000" b="1" dirty="0">
                <a:solidFill>
                  <a:schemeClr val="dk1"/>
                </a:solidFill>
                <a:latin typeface="Times New Roman"/>
                <a:ea typeface="Times New Roman"/>
                <a:cs typeface="Times New Roman"/>
                <a:sym typeface="Times New Roman"/>
              </a:rPr>
              <a:t>)           </a:t>
            </a:r>
            <a:r>
              <a:rPr lang="en" sz="10000" b="1" dirty="0">
                <a:solidFill>
                  <a:schemeClr val="dk1"/>
                </a:solidFill>
                <a:latin typeface="Times New Roman"/>
                <a:ea typeface="Times New Roman"/>
                <a:cs typeface="Times New Roman"/>
                <a:sym typeface="Times New Roman"/>
              </a:rPr>
              <a:t>$90      	   $90</a:t>
            </a:r>
            <a:endParaRPr sz="10000" b="1" dirty="0">
              <a:solidFill>
                <a:schemeClr val="dk1"/>
              </a:solidFill>
              <a:latin typeface="Times New Roman"/>
              <a:ea typeface="Times New Roman"/>
              <a:cs typeface="Times New Roman"/>
              <a:sym typeface="Times New Roman"/>
            </a:endParaRPr>
          </a:p>
          <a:p>
            <a:pPr marL="0" lvl="0" indent="0" algn="l" rtl="0">
              <a:spcBef>
                <a:spcPts val="1200"/>
              </a:spcBef>
              <a:spcAft>
                <a:spcPts val="0"/>
              </a:spcAft>
              <a:buNone/>
            </a:pPr>
            <a:r>
              <a:rPr lang="en" sz="8000" b="1" dirty="0">
                <a:solidFill>
                  <a:schemeClr val="dk1"/>
                </a:solidFill>
                <a:latin typeface="Times New Roman"/>
                <a:ea typeface="Times New Roman"/>
                <a:cs typeface="Times New Roman"/>
                <a:sym typeface="Times New Roman"/>
              </a:rPr>
              <a:t>Their  2,4   (</a:t>
            </a:r>
            <a:r>
              <a:rPr lang="en" sz="10000" b="1" dirty="0">
                <a:solidFill>
                  <a:schemeClr val="dk1"/>
                </a:solidFill>
                <a:latin typeface="Times New Roman"/>
                <a:ea typeface="Times New Roman"/>
                <a:cs typeface="Times New Roman"/>
                <a:sym typeface="Times New Roman"/>
              </a:rPr>
              <a:t>4</a:t>
            </a:r>
            <a:r>
              <a:rPr lang="en" sz="8000" b="1" dirty="0">
                <a:solidFill>
                  <a:schemeClr val="dk1"/>
                </a:solidFill>
                <a:latin typeface="Times New Roman"/>
                <a:ea typeface="Times New Roman"/>
                <a:cs typeface="Times New Roman"/>
                <a:sym typeface="Times New Roman"/>
              </a:rPr>
              <a:t>)	</a:t>
            </a:r>
            <a:r>
              <a:rPr lang="en" sz="10000" b="1" dirty="0">
                <a:solidFill>
                  <a:schemeClr val="dk1"/>
                </a:solidFill>
                <a:latin typeface="Times New Roman"/>
                <a:ea typeface="Times New Roman"/>
                <a:cs typeface="Times New Roman"/>
                <a:sym typeface="Times New Roman"/>
              </a:rPr>
              <a:t>$90      $90 </a:t>
            </a:r>
            <a:r>
              <a:rPr lang="en" sz="10000" b="1" dirty="0" smtClean="0">
                <a:solidFill>
                  <a:schemeClr val="dk1"/>
                </a:solidFill>
                <a:latin typeface="Times New Roman"/>
                <a:ea typeface="Times New Roman"/>
                <a:cs typeface="Times New Roman"/>
                <a:sym typeface="Times New Roman"/>
              </a:rPr>
              <a:t>  </a:t>
            </a:r>
            <a:r>
              <a:rPr lang="en" sz="10000" b="1" dirty="0">
                <a:solidFill>
                  <a:schemeClr val="dk1"/>
                </a:solidFill>
                <a:latin typeface="Times New Roman"/>
                <a:ea typeface="Times New Roman"/>
                <a:cs typeface="Times New Roman"/>
                <a:sym typeface="Times New Roman"/>
              </a:rPr>
              <a:t>$90     </a:t>
            </a:r>
            <a:r>
              <a:rPr lang="en" sz="10000" b="1" dirty="0" smtClean="0">
                <a:solidFill>
                  <a:schemeClr val="dk1"/>
                </a:solidFill>
                <a:latin typeface="Times New Roman"/>
                <a:ea typeface="Times New Roman"/>
                <a:cs typeface="Times New Roman"/>
                <a:sym typeface="Times New Roman"/>
              </a:rPr>
              <a:t> </a:t>
            </a:r>
            <a:r>
              <a:rPr lang="en" sz="10000" b="1" dirty="0">
                <a:solidFill>
                  <a:schemeClr val="dk1"/>
                </a:solidFill>
                <a:latin typeface="Times New Roman"/>
                <a:ea typeface="Times New Roman"/>
                <a:cs typeface="Times New Roman"/>
                <a:sym typeface="Times New Roman"/>
              </a:rPr>
              <a:t>$90</a:t>
            </a:r>
            <a:endParaRPr sz="10000" b="1" dirty="0">
              <a:solidFill>
                <a:schemeClr val="dk1"/>
              </a:solidFill>
              <a:latin typeface="Times New Roman"/>
              <a:ea typeface="Times New Roman"/>
              <a:cs typeface="Times New Roman"/>
              <a:sym typeface="Times New Roman"/>
            </a:endParaRPr>
          </a:p>
          <a:p>
            <a:pPr marL="0" lvl="0" indent="0" algn="l" rtl="0">
              <a:spcBef>
                <a:spcPts val="1200"/>
              </a:spcBef>
              <a:spcAft>
                <a:spcPts val="0"/>
              </a:spcAft>
              <a:buNone/>
            </a:pPr>
            <a:r>
              <a:rPr lang="en" sz="8000" b="1" dirty="0">
                <a:solidFill>
                  <a:schemeClr val="dk1"/>
                </a:solidFill>
                <a:latin typeface="Times New Roman"/>
                <a:ea typeface="Times New Roman"/>
                <a:cs typeface="Times New Roman"/>
                <a:sym typeface="Times New Roman"/>
              </a:rPr>
              <a:t>Their 2,4    (8)  </a:t>
            </a:r>
            <a:r>
              <a:rPr lang="en" sz="10000" b="1" dirty="0">
                <a:solidFill>
                  <a:schemeClr val="dk1"/>
                </a:solidFill>
                <a:latin typeface="Times New Roman"/>
                <a:ea typeface="Times New Roman"/>
                <a:cs typeface="Times New Roman"/>
                <a:sym typeface="Times New Roman"/>
              </a:rPr>
              <a:t>$90 $90 $90 $90 $90 $90 $90 $90</a:t>
            </a:r>
            <a:endParaRPr sz="10000" b="1" dirty="0">
              <a:solidFill>
                <a:schemeClr val="dk1"/>
              </a:solidFill>
              <a:latin typeface="Times New Roman"/>
              <a:ea typeface="Times New Roman"/>
              <a:cs typeface="Times New Roman"/>
              <a:sym typeface="Times New Roman"/>
            </a:endParaRPr>
          </a:p>
          <a:p>
            <a:pPr marL="0" lvl="0" indent="0" algn="l" rtl="0">
              <a:spcBef>
                <a:spcPts val="1200"/>
              </a:spcBef>
              <a:spcAft>
                <a:spcPts val="0"/>
              </a:spcAft>
              <a:buNone/>
            </a:pPr>
            <a:r>
              <a:rPr lang="en" sz="8000" b="1" dirty="0">
                <a:solidFill>
                  <a:schemeClr val="dk1"/>
                </a:solidFill>
                <a:latin typeface="Times New Roman"/>
                <a:ea typeface="Times New Roman"/>
                <a:cs typeface="Times New Roman"/>
                <a:sym typeface="Times New Roman"/>
              </a:rPr>
              <a:t>Their 2,4   (16</a:t>
            </a:r>
            <a:r>
              <a:rPr lang="en" sz="8000" b="1" dirty="0" smtClean="0">
                <a:solidFill>
                  <a:schemeClr val="dk1"/>
                </a:solidFill>
                <a:latin typeface="Times New Roman"/>
                <a:ea typeface="Times New Roman"/>
                <a:cs typeface="Times New Roman"/>
                <a:sym typeface="Times New Roman"/>
              </a:rPr>
              <a:t>)  (32)  (64)  (128)  (256)   (512).........</a:t>
            </a:r>
            <a:endParaRPr sz="8000" b="1" dirty="0">
              <a:solidFill>
                <a:schemeClr val="dk1"/>
              </a:solidFill>
              <a:latin typeface="Times New Roman"/>
              <a:ea typeface="Times New Roman"/>
              <a:cs typeface="Times New Roman"/>
              <a:sym typeface="Times New Roman"/>
            </a:endParaRPr>
          </a:p>
          <a:p>
            <a:pPr marL="0" lvl="0" indent="0" algn="l" rtl="0">
              <a:spcBef>
                <a:spcPts val="1200"/>
              </a:spcBef>
              <a:spcAft>
                <a:spcPts val="0"/>
              </a:spcAft>
              <a:buNone/>
            </a:pPr>
            <a:endParaRPr sz="8000" b="1" dirty="0">
              <a:solidFill>
                <a:schemeClr val="dk1"/>
              </a:solidFill>
              <a:latin typeface="Times New Roman"/>
              <a:ea typeface="Times New Roman"/>
              <a:cs typeface="Times New Roman"/>
              <a:sym typeface="Times New Roman"/>
            </a:endParaRPr>
          </a:p>
          <a:p>
            <a:pPr marL="0" lvl="0" indent="0" algn="l" rtl="0">
              <a:spcBef>
                <a:spcPts val="1200"/>
              </a:spcBef>
              <a:spcAft>
                <a:spcPts val="0"/>
              </a:spcAft>
              <a:buNone/>
            </a:pPr>
            <a:r>
              <a:rPr lang="en" sz="8000" b="1" dirty="0">
                <a:solidFill>
                  <a:schemeClr val="dk1"/>
                </a:solidFill>
                <a:latin typeface="Times New Roman"/>
                <a:ea typeface="Times New Roman"/>
                <a:cs typeface="Times New Roman"/>
                <a:sym typeface="Times New Roman"/>
              </a:rPr>
              <a:t> </a:t>
            </a:r>
            <a:endParaRPr sz="8000" b="1" dirty="0">
              <a:solidFill>
                <a:schemeClr val="dk1"/>
              </a:solidFill>
              <a:latin typeface="Times New Roman"/>
              <a:ea typeface="Times New Roman"/>
              <a:cs typeface="Times New Roman"/>
              <a:sym typeface="Times New Roman"/>
            </a:endParaRPr>
          </a:p>
          <a:p>
            <a:pPr marL="0" lvl="0" indent="0" algn="l" rtl="0">
              <a:spcBef>
                <a:spcPts val="1200"/>
              </a:spcBef>
              <a:spcAft>
                <a:spcPts val="0"/>
              </a:spcAft>
              <a:buNone/>
            </a:pPr>
            <a:r>
              <a:rPr lang="en" sz="8000" b="1" dirty="0">
                <a:solidFill>
                  <a:schemeClr val="dk1"/>
                </a:solidFill>
                <a:latin typeface="Times New Roman"/>
                <a:ea typeface="Times New Roman"/>
                <a:cs typeface="Times New Roman"/>
                <a:sym typeface="Times New Roman"/>
              </a:rPr>
              <a:t>  </a:t>
            </a:r>
            <a:endParaRPr sz="8000" b="1" dirty="0">
              <a:solidFill>
                <a:schemeClr val="dk1"/>
              </a:solidFill>
              <a:latin typeface="Times New Roman"/>
              <a:ea typeface="Times New Roman"/>
              <a:cs typeface="Times New Roman"/>
              <a:sym typeface="Times New Roman"/>
            </a:endParaRPr>
          </a:p>
          <a:p>
            <a:pPr marL="0" lvl="0" indent="0" algn="l" rtl="0">
              <a:spcBef>
                <a:spcPts val="1200"/>
              </a:spcBef>
              <a:spcAft>
                <a:spcPts val="1200"/>
              </a:spcAft>
              <a:buNone/>
            </a:pPr>
            <a:endParaRP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POWER  Of The 2 Person  PASS UP</a:t>
            </a:r>
            <a:endParaRPr lang="en-US" dirty="0"/>
          </a:p>
        </p:txBody>
      </p:sp>
      <p:sp>
        <p:nvSpPr>
          <p:cNvPr id="3" name="Text Placeholder 2"/>
          <p:cNvSpPr>
            <a:spLocks noGrp="1"/>
          </p:cNvSpPr>
          <p:nvPr>
            <p:ph type="body" idx="1"/>
          </p:nvPr>
        </p:nvSpPr>
        <p:spPr>
          <a:xfrm>
            <a:off x="264017" y="1152474"/>
            <a:ext cx="8568283" cy="3812331"/>
          </a:xfrm>
        </p:spPr>
        <p:txBody>
          <a:bodyPr>
            <a:normAutofit fontScale="62500" lnSpcReduction="20000"/>
          </a:bodyPr>
          <a:lstStyle/>
          <a:p>
            <a:r>
              <a:rPr lang="en-US" sz="2800" dirty="0" smtClean="0"/>
              <a:t>You enroll 10 people who enroll or upgrade with the $105 plan= 8x$90 = </a:t>
            </a:r>
            <a:r>
              <a:rPr lang="en-US" sz="4600" dirty="0" smtClean="0">
                <a:solidFill>
                  <a:srgbClr val="C00000"/>
                </a:solidFill>
              </a:rPr>
              <a:t>$720mn</a:t>
            </a:r>
          </a:p>
          <a:p>
            <a:endParaRPr lang="en-US" sz="2800" dirty="0" smtClean="0"/>
          </a:p>
          <a:p>
            <a:r>
              <a:rPr lang="en-US" sz="2800" dirty="0" smtClean="0"/>
              <a:t>Assume those 8 pay lines with unlimited pass up potential just produce  </a:t>
            </a:r>
            <a:r>
              <a:rPr lang="en-US" sz="2800" smtClean="0"/>
              <a:t>10  total </a:t>
            </a:r>
            <a:r>
              <a:rPr lang="en-US" sz="2800" dirty="0" smtClean="0"/>
              <a:t>pass up commissions each  ---- 8 x 10 = 80 people  x $90 month = </a:t>
            </a:r>
            <a:r>
              <a:rPr lang="en-US" sz="5700" dirty="0" smtClean="0">
                <a:solidFill>
                  <a:srgbClr val="C00000"/>
                </a:solidFill>
              </a:rPr>
              <a:t>$7,200 month</a:t>
            </a:r>
          </a:p>
          <a:p>
            <a:endParaRPr lang="en-US" sz="2800" dirty="0" smtClean="0"/>
          </a:p>
          <a:p>
            <a:r>
              <a:rPr lang="en-US" sz="2800" dirty="0" smtClean="0"/>
              <a:t>Add in the $20 per month program /50% check match</a:t>
            </a:r>
          </a:p>
          <a:p>
            <a:r>
              <a:rPr lang="en-US" sz="2800" dirty="0" smtClean="0"/>
              <a:t>This would bring your income to most likely  </a:t>
            </a:r>
            <a:r>
              <a:rPr lang="en-US" sz="5100" dirty="0" smtClean="0">
                <a:solidFill>
                  <a:srgbClr val="C00000"/>
                </a:solidFill>
              </a:rPr>
              <a:t>$10,000+ month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20"/>
          <p:cNvSpPr txBox="1">
            <a:spLocks noGrp="1"/>
          </p:cNvSpPr>
          <p:nvPr>
            <p:ph type="title"/>
          </p:nvPr>
        </p:nvSpPr>
        <p:spPr>
          <a:xfrm>
            <a:off x="20100" y="40675"/>
            <a:ext cx="9103800" cy="5102700"/>
          </a:xfrm>
          <a:prstGeom prst="rect">
            <a:avLst/>
          </a:prstGeom>
        </p:spPr>
        <p:txBody>
          <a:bodyPr spcFirstLastPara="1" wrap="square" lIns="91425" tIns="91425" rIns="91425" bIns="91425" anchor="t" anchorCtr="0">
            <a:normAutofit fontScale="90000"/>
          </a:bodyPr>
          <a:lstStyle/>
          <a:p>
            <a:pPr marL="0" lvl="0" indent="0" algn="ctr" rtl="0">
              <a:lnSpc>
                <a:spcPct val="115000"/>
              </a:lnSpc>
              <a:spcBef>
                <a:spcPts val="1200"/>
              </a:spcBef>
              <a:spcAft>
                <a:spcPts val="0"/>
              </a:spcAft>
              <a:buNone/>
            </a:pPr>
            <a:r>
              <a:rPr lang="en" b="1" i="1">
                <a:latin typeface="Arial"/>
                <a:ea typeface="Arial"/>
                <a:cs typeface="Arial"/>
                <a:sym typeface="Arial"/>
              </a:rPr>
              <a:t>One-time commissions on the purchase of bigger packages purchased by your enrollees</a:t>
            </a:r>
            <a:endParaRPr b="1" i="1">
              <a:latin typeface="Arial"/>
              <a:ea typeface="Arial"/>
              <a:cs typeface="Arial"/>
              <a:sym typeface="Arial"/>
            </a:endParaRPr>
          </a:p>
          <a:p>
            <a:pPr marL="0" lvl="0" indent="0" algn="l" rtl="0">
              <a:lnSpc>
                <a:spcPct val="115000"/>
              </a:lnSpc>
              <a:spcBef>
                <a:spcPts val="1200"/>
              </a:spcBef>
              <a:spcAft>
                <a:spcPts val="0"/>
              </a:spcAft>
              <a:buNone/>
            </a:pPr>
            <a:endParaRPr sz="1533" b="1" i="1">
              <a:latin typeface="Arial"/>
              <a:ea typeface="Arial"/>
              <a:cs typeface="Arial"/>
              <a:sym typeface="Arial"/>
            </a:endParaRPr>
          </a:p>
          <a:p>
            <a:pPr marL="0" lvl="0" indent="0" algn="l" rtl="0">
              <a:lnSpc>
                <a:spcPct val="115000"/>
              </a:lnSpc>
              <a:spcBef>
                <a:spcPts val="1200"/>
              </a:spcBef>
              <a:spcAft>
                <a:spcPts val="0"/>
              </a:spcAft>
              <a:buNone/>
            </a:pPr>
            <a:r>
              <a:rPr lang="en" sz="1533" b="1" i="1">
                <a:latin typeface="Arial"/>
                <a:ea typeface="Arial"/>
                <a:cs typeface="Arial"/>
                <a:sym typeface="Arial"/>
              </a:rPr>
              <a:t> </a:t>
            </a:r>
            <a:endParaRPr sz="1533" b="1" i="1">
              <a:latin typeface="Arial"/>
              <a:ea typeface="Arial"/>
              <a:cs typeface="Arial"/>
              <a:sym typeface="Arial"/>
            </a:endParaRPr>
          </a:p>
          <a:p>
            <a:pPr marL="0" lvl="0" indent="0" algn="l" rtl="0">
              <a:lnSpc>
                <a:spcPct val="115000"/>
              </a:lnSpc>
              <a:spcBef>
                <a:spcPts val="1200"/>
              </a:spcBef>
              <a:spcAft>
                <a:spcPts val="0"/>
              </a:spcAft>
              <a:buNone/>
            </a:pPr>
            <a:r>
              <a:rPr lang="en" sz="2400" b="1">
                <a:latin typeface="Arial"/>
                <a:ea typeface="Arial"/>
                <a:cs typeface="Arial"/>
                <a:sym typeface="Arial"/>
              </a:rPr>
              <a:t>1st Tier      </a:t>
            </a:r>
            <a:r>
              <a:rPr lang="en" b="1">
                <a:latin typeface="Arial"/>
                <a:ea typeface="Arial"/>
                <a:cs typeface="Arial"/>
                <a:sym typeface="Arial"/>
              </a:rPr>
              <a:t>$147 = $100     $495 = $400      $1500 = $1000</a:t>
            </a:r>
            <a:endParaRPr b="1">
              <a:latin typeface="Arial"/>
              <a:ea typeface="Arial"/>
              <a:cs typeface="Arial"/>
              <a:sym typeface="Arial"/>
            </a:endParaRPr>
          </a:p>
          <a:p>
            <a:pPr marL="0" lvl="0" indent="0" algn="l" rtl="0">
              <a:lnSpc>
                <a:spcPct val="115000"/>
              </a:lnSpc>
              <a:spcBef>
                <a:spcPts val="1200"/>
              </a:spcBef>
              <a:spcAft>
                <a:spcPts val="0"/>
              </a:spcAft>
              <a:buNone/>
            </a:pPr>
            <a:r>
              <a:rPr lang="en" sz="2350" b="1">
                <a:latin typeface="Arial"/>
                <a:ea typeface="Arial"/>
                <a:cs typeface="Arial"/>
                <a:sym typeface="Arial"/>
              </a:rPr>
              <a:t>Their Sales</a:t>
            </a:r>
            <a:r>
              <a:rPr lang="en" sz="3600" b="1">
                <a:latin typeface="Arial"/>
                <a:ea typeface="Arial"/>
                <a:cs typeface="Arial"/>
                <a:sym typeface="Arial"/>
              </a:rPr>
              <a:t>  	 $25 	     	   $50     	          $200</a:t>
            </a:r>
            <a:endParaRPr sz="3600" b="1">
              <a:latin typeface="Arial"/>
              <a:ea typeface="Arial"/>
              <a:cs typeface="Arial"/>
              <a:sym typeface="Arial"/>
            </a:endParaRPr>
          </a:p>
          <a:p>
            <a:pPr marL="0" lvl="0" indent="0" algn="l" rtl="0">
              <a:lnSpc>
                <a:spcPct val="115000"/>
              </a:lnSpc>
              <a:spcBef>
                <a:spcPts val="1200"/>
              </a:spcBef>
              <a:spcAft>
                <a:spcPts val="0"/>
              </a:spcAft>
              <a:buNone/>
            </a:pPr>
            <a:endParaRPr sz="3600" b="1">
              <a:latin typeface="Arial"/>
              <a:ea typeface="Arial"/>
              <a:cs typeface="Arial"/>
              <a:sym typeface="Arial"/>
            </a:endParaRPr>
          </a:p>
          <a:p>
            <a:pPr marL="0" lvl="0" indent="0" algn="ctr" rtl="0">
              <a:lnSpc>
                <a:spcPct val="115000"/>
              </a:lnSpc>
              <a:spcBef>
                <a:spcPts val="1200"/>
              </a:spcBef>
              <a:spcAft>
                <a:spcPts val="0"/>
              </a:spcAft>
              <a:buNone/>
            </a:pPr>
            <a:r>
              <a:rPr lang="en" sz="2711" b="1">
                <a:latin typeface="Arial"/>
                <a:ea typeface="Arial"/>
                <a:cs typeface="Arial"/>
                <a:sym typeface="Arial"/>
              </a:rPr>
              <a:t>*You must purchase that package amount to earn*</a:t>
            </a:r>
            <a:endParaRPr sz="2711" b="1">
              <a:latin typeface="Arial"/>
              <a:ea typeface="Arial"/>
              <a:cs typeface="Arial"/>
              <a:sym typeface="Arial"/>
            </a:endParaRPr>
          </a:p>
          <a:p>
            <a:pPr marL="0" lvl="0" indent="0" algn="l" rtl="0">
              <a:spcBef>
                <a:spcPts val="1200"/>
              </a:spcBef>
              <a:spcAft>
                <a:spcPts val="0"/>
              </a:spcAft>
              <a:buNone/>
            </a:pPr>
            <a:endParaRPr sz="1200" b="1">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1"/>
          <p:cNvSpPr txBox="1">
            <a:spLocks noGrp="1"/>
          </p:cNvSpPr>
          <p:nvPr>
            <p:ph type="body" idx="1"/>
          </p:nvPr>
        </p:nvSpPr>
        <p:spPr>
          <a:xfrm>
            <a:off x="0" y="0"/>
            <a:ext cx="9144000" cy="5143500"/>
          </a:xfrm>
          <a:prstGeom prst="rect">
            <a:avLst/>
          </a:prstGeom>
        </p:spPr>
        <p:txBody>
          <a:bodyPr spcFirstLastPara="1" wrap="square" lIns="91425" tIns="91425" rIns="91425" bIns="91425" anchor="t" anchorCtr="0">
            <a:normAutofit fontScale="85000" lnSpcReduction="20000"/>
          </a:bodyPr>
          <a:lstStyle/>
          <a:p>
            <a:pPr marL="0" lvl="0" indent="0" algn="ctr" rtl="0">
              <a:spcBef>
                <a:spcPts val="1200"/>
              </a:spcBef>
              <a:spcAft>
                <a:spcPts val="0"/>
              </a:spcAft>
              <a:buNone/>
            </a:pPr>
            <a:r>
              <a:rPr lang="en" sz="1200" b="1">
                <a:solidFill>
                  <a:schemeClr val="dk1"/>
                </a:solidFill>
                <a:latin typeface="Arial"/>
                <a:ea typeface="Arial"/>
                <a:cs typeface="Arial"/>
                <a:sym typeface="Arial"/>
              </a:rPr>
              <a:t> </a:t>
            </a:r>
            <a:r>
              <a:rPr lang="en" sz="4620" b="1" i="1">
                <a:solidFill>
                  <a:schemeClr val="dk1"/>
                </a:solidFill>
                <a:latin typeface="Arial"/>
                <a:ea typeface="Arial"/>
                <a:cs typeface="Arial"/>
                <a:sym typeface="Arial"/>
              </a:rPr>
              <a:t>Logic</a:t>
            </a:r>
            <a:endParaRPr sz="4620" b="1" i="1">
              <a:solidFill>
                <a:schemeClr val="dk1"/>
              </a:solidFill>
              <a:latin typeface="Arial"/>
              <a:ea typeface="Arial"/>
              <a:cs typeface="Arial"/>
              <a:sym typeface="Arial"/>
            </a:endParaRPr>
          </a:p>
          <a:p>
            <a:pPr marL="457200" lvl="0" indent="-422910" algn="l" rtl="0">
              <a:spcBef>
                <a:spcPts val="1200"/>
              </a:spcBef>
              <a:spcAft>
                <a:spcPts val="0"/>
              </a:spcAft>
              <a:buClr>
                <a:schemeClr val="dk1"/>
              </a:buClr>
              <a:buSzPct val="100000"/>
              <a:buFont typeface="Arial"/>
              <a:buChar char="-"/>
            </a:pPr>
            <a:r>
              <a:rPr lang="en" sz="3600" b="1">
                <a:solidFill>
                  <a:schemeClr val="dk1"/>
                </a:solidFill>
                <a:latin typeface="Arial"/>
                <a:ea typeface="Arial"/>
                <a:cs typeface="Arial"/>
                <a:sym typeface="Arial"/>
              </a:rPr>
              <a:t>Use </a:t>
            </a:r>
            <a:r>
              <a:rPr lang="en" sz="3600" b="1" u="sng">
                <a:solidFill>
                  <a:schemeClr val="dk1"/>
                </a:solidFill>
                <a:latin typeface="Arial"/>
                <a:ea typeface="Arial"/>
                <a:cs typeface="Arial"/>
                <a:sym typeface="Arial"/>
              </a:rPr>
              <a:t>funnel </a:t>
            </a:r>
            <a:r>
              <a:rPr lang="en" sz="3600" b="1">
                <a:solidFill>
                  <a:schemeClr val="dk1"/>
                </a:solidFill>
                <a:latin typeface="Arial"/>
                <a:ea typeface="Arial"/>
                <a:cs typeface="Arial"/>
                <a:sym typeface="Arial"/>
              </a:rPr>
              <a:t>to promote your primary business or just use it for this business</a:t>
            </a:r>
            <a:endParaRPr sz="3600" b="1">
              <a:solidFill>
                <a:schemeClr val="dk1"/>
              </a:solidFill>
              <a:latin typeface="Arial"/>
              <a:ea typeface="Arial"/>
              <a:cs typeface="Arial"/>
              <a:sym typeface="Arial"/>
            </a:endParaRPr>
          </a:p>
          <a:p>
            <a:pPr marL="0" lvl="0" indent="0" algn="ctr" rtl="0">
              <a:spcBef>
                <a:spcPts val="1200"/>
              </a:spcBef>
              <a:spcAft>
                <a:spcPts val="0"/>
              </a:spcAft>
              <a:buNone/>
            </a:pPr>
            <a:r>
              <a:rPr lang="en" sz="3600" b="1" u="sng">
                <a:solidFill>
                  <a:schemeClr val="dk1"/>
                </a:solidFill>
                <a:latin typeface="Arial"/>
                <a:ea typeface="Arial"/>
                <a:cs typeface="Arial"/>
                <a:sym typeface="Arial"/>
              </a:rPr>
              <a:t>Start at your chosen level of $53, $158, or more! Upgrade when you want!</a:t>
            </a:r>
            <a:endParaRPr sz="3600" b="1" u="sng">
              <a:solidFill>
                <a:schemeClr val="dk1"/>
              </a:solidFill>
              <a:latin typeface="Arial"/>
              <a:ea typeface="Arial"/>
              <a:cs typeface="Arial"/>
              <a:sym typeface="Arial"/>
            </a:endParaRPr>
          </a:p>
          <a:p>
            <a:pPr marL="0" lvl="0" indent="0" algn="ctr" rtl="0">
              <a:spcBef>
                <a:spcPts val="1200"/>
              </a:spcBef>
              <a:spcAft>
                <a:spcPts val="0"/>
              </a:spcAft>
              <a:buNone/>
            </a:pPr>
            <a:endParaRPr sz="1000" b="1" u="sng">
              <a:solidFill>
                <a:schemeClr val="dk1"/>
              </a:solidFill>
              <a:latin typeface="Arial"/>
              <a:ea typeface="Arial"/>
              <a:cs typeface="Arial"/>
              <a:sym typeface="Arial"/>
            </a:endParaRPr>
          </a:p>
          <a:p>
            <a:pPr marL="0" lvl="0" indent="0" algn="ctr" rtl="0">
              <a:spcBef>
                <a:spcPts val="1200"/>
              </a:spcBef>
              <a:spcAft>
                <a:spcPts val="0"/>
              </a:spcAft>
              <a:buNone/>
            </a:pPr>
            <a:r>
              <a:rPr lang="en" sz="3600" b="1">
                <a:solidFill>
                  <a:schemeClr val="dk1"/>
                </a:solidFill>
                <a:latin typeface="Arial"/>
                <a:ea typeface="Arial"/>
                <a:cs typeface="Arial"/>
                <a:sym typeface="Arial"/>
              </a:rPr>
              <a:t>This is enormous $$ if we just do it, everyone can find a few people who want a better lifestyle or want to use the product!</a:t>
            </a:r>
            <a:endParaRPr sz="3600" b="1">
              <a:solidFill>
                <a:schemeClr val="dk1"/>
              </a:solidFill>
              <a:latin typeface="Arial"/>
              <a:ea typeface="Arial"/>
              <a:cs typeface="Arial"/>
              <a:sym typeface="Arial"/>
            </a:endParaRPr>
          </a:p>
          <a:p>
            <a:pPr marL="0" lvl="0" indent="0" algn="l" rtl="0">
              <a:spcBef>
                <a:spcPts val="1200"/>
              </a:spcBef>
              <a:spcAft>
                <a:spcPts val="1200"/>
              </a:spcAft>
              <a:buNone/>
            </a:pPr>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22"/>
          <p:cNvSpPr txBox="1">
            <a:spLocks noGrp="1"/>
          </p:cNvSpPr>
          <p:nvPr>
            <p:ph type="body" idx="1"/>
          </p:nvPr>
        </p:nvSpPr>
        <p:spPr>
          <a:xfrm>
            <a:off x="166225" y="0"/>
            <a:ext cx="8942400" cy="5108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600">
                <a:solidFill>
                  <a:schemeClr val="dk1"/>
                </a:solidFill>
              </a:rPr>
              <a:t>Don’t overthink it everyone can afford $53 a month ($13 per week) to have this potential, as long as you are willing to work with us.</a:t>
            </a:r>
            <a:endParaRPr sz="3600">
              <a:solidFill>
                <a:schemeClr val="dk1"/>
              </a:solidFill>
            </a:endParaRPr>
          </a:p>
          <a:p>
            <a:pPr marL="0" lvl="0" indent="0" algn="ctr" rtl="0">
              <a:spcBef>
                <a:spcPts val="1200"/>
              </a:spcBef>
              <a:spcAft>
                <a:spcPts val="0"/>
              </a:spcAft>
              <a:buNone/>
            </a:pPr>
            <a:endParaRPr sz="3600">
              <a:solidFill>
                <a:schemeClr val="dk1"/>
              </a:solidFill>
            </a:endParaRPr>
          </a:p>
          <a:p>
            <a:pPr marL="457200" lvl="0" indent="-457200" algn="l" rtl="0">
              <a:spcBef>
                <a:spcPts val="1200"/>
              </a:spcBef>
              <a:spcAft>
                <a:spcPts val="0"/>
              </a:spcAft>
              <a:buClr>
                <a:schemeClr val="dk1"/>
              </a:buClr>
              <a:buSzPts val="3600"/>
              <a:buChar char="❖"/>
            </a:pPr>
            <a:r>
              <a:rPr lang="en" sz="3600" b="1" i="1">
                <a:solidFill>
                  <a:schemeClr val="dk1"/>
                </a:solidFill>
              </a:rPr>
              <a:t>Ask yourself do you currently have this unlimited earning potential in your life right now?  </a:t>
            </a:r>
            <a:endParaRPr sz="3600" b="1" i="1">
              <a:solidFill>
                <a:schemeClr val="dk1"/>
              </a:solidFill>
            </a:endParaRPr>
          </a:p>
          <a:p>
            <a:pPr marL="0" lvl="0" indent="0" algn="l" rtl="0">
              <a:spcBef>
                <a:spcPts val="1200"/>
              </a:spcBef>
              <a:spcAft>
                <a:spcPts val="1200"/>
              </a:spcAft>
              <a:buNone/>
            </a:pPr>
            <a:endParaRPr sz="36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3"/>
          <p:cNvSpPr txBox="1">
            <a:spLocks noGrp="1"/>
          </p:cNvSpPr>
          <p:nvPr>
            <p:ph type="title"/>
          </p:nvPr>
        </p:nvSpPr>
        <p:spPr>
          <a:xfrm>
            <a:off x="311700" y="210100"/>
            <a:ext cx="2841300" cy="694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SzPts val="990"/>
              <a:buNone/>
            </a:pPr>
            <a:r>
              <a:rPr lang="en" sz="3900"/>
              <a:t>Next Steps!</a:t>
            </a:r>
            <a:endParaRPr sz="3900"/>
          </a:p>
        </p:txBody>
      </p:sp>
      <p:sp>
        <p:nvSpPr>
          <p:cNvPr id="119" name="Google Shape;119;p23"/>
          <p:cNvSpPr txBox="1">
            <a:spLocks noGrp="1"/>
          </p:cNvSpPr>
          <p:nvPr>
            <p:ph type="body" idx="1"/>
          </p:nvPr>
        </p:nvSpPr>
        <p:spPr>
          <a:xfrm>
            <a:off x="311700" y="904600"/>
            <a:ext cx="8520600" cy="3943800"/>
          </a:xfrm>
          <a:prstGeom prst="rect">
            <a:avLst/>
          </a:prstGeom>
        </p:spPr>
        <p:txBody>
          <a:bodyPr spcFirstLastPara="1" wrap="square" lIns="91425" tIns="91425" rIns="91425" bIns="91425" anchor="t" anchorCtr="0">
            <a:noAutofit/>
          </a:bodyPr>
          <a:lstStyle/>
          <a:p>
            <a:pPr marL="457200" lvl="0" indent="-353377" algn="l" rtl="0">
              <a:lnSpc>
                <a:spcPct val="95000"/>
              </a:lnSpc>
              <a:spcBef>
                <a:spcPts val="0"/>
              </a:spcBef>
              <a:spcAft>
                <a:spcPts val="0"/>
              </a:spcAft>
              <a:buClr>
                <a:schemeClr val="dk1"/>
              </a:buClr>
              <a:buSzPts val="1965"/>
              <a:buChar char="-"/>
            </a:pPr>
            <a:r>
              <a:rPr lang="en" sz="1965">
                <a:solidFill>
                  <a:schemeClr val="dk1"/>
                </a:solidFill>
              </a:rPr>
              <a:t>The video below (</a:t>
            </a:r>
            <a:r>
              <a:rPr lang="en" sz="1965" b="1">
                <a:solidFill>
                  <a:schemeClr val="dk1"/>
                </a:solidFill>
              </a:rPr>
              <a:t>8 minutes) </a:t>
            </a:r>
            <a:r>
              <a:rPr lang="en" sz="1965">
                <a:solidFill>
                  <a:schemeClr val="dk1"/>
                </a:solidFill>
              </a:rPr>
              <a:t>explains the platform</a:t>
            </a:r>
            <a:endParaRPr sz="1965">
              <a:solidFill>
                <a:schemeClr val="dk1"/>
              </a:solidFill>
            </a:endParaRPr>
          </a:p>
          <a:p>
            <a:pPr marL="0" lvl="0" indent="0" algn="ctr" rtl="0">
              <a:lnSpc>
                <a:spcPct val="95000"/>
              </a:lnSpc>
              <a:spcBef>
                <a:spcPts val="1200"/>
              </a:spcBef>
              <a:spcAft>
                <a:spcPts val="0"/>
              </a:spcAft>
              <a:buSzPts val="1018"/>
              <a:buNone/>
            </a:pPr>
            <a:r>
              <a:rPr lang="en" sz="2265" b="1">
                <a:solidFill>
                  <a:schemeClr val="dk1"/>
                </a:solidFill>
              </a:rPr>
              <a:t>Click on my marketing link made for us by Frank Calabro one of the top company earners.. you can use this funnel or create your own!</a:t>
            </a:r>
            <a:endParaRPr sz="2265" b="1">
              <a:solidFill>
                <a:schemeClr val="dk1"/>
              </a:solidFill>
            </a:endParaRPr>
          </a:p>
          <a:p>
            <a:pPr marL="457200" lvl="0" indent="-353377" algn="l" rtl="0">
              <a:lnSpc>
                <a:spcPct val="95000"/>
              </a:lnSpc>
              <a:spcBef>
                <a:spcPts val="1200"/>
              </a:spcBef>
              <a:spcAft>
                <a:spcPts val="0"/>
              </a:spcAft>
              <a:buClr>
                <a:schemeClr val="dk1"/>
              </a:buClr>
              <a:buSzPts val="1965"/>
              <a:buChar char="❖"/>
            </a:pPr>
            <a:r>
              <a:rPr lang="en" sz="1965">
                <a:solidFill>
                  <a:schemeClr val="dk1"/>
                </a:solidFill>
              </a:rPr>
              <a:t>1st video his funnel contains an opening video 44 min video …. He shows his income for validation/ shows the compensation plan little different style than I just showed you</a:t>
            </a:r>
            <a:endParaRPr sz="1965">
              <a:solidFill>
                <a:schemeClr val="dk1"/>
              </a:solidFill>
            </a:endParaRPr>
          </a:p>
          <a:p>
            <a:pPr marL="457200" lvl="0" indent="-353377" algn="l" rtl="0">
              <a:lnSpc>
                <a:spcPct val="95000"/>
              </a:lnSpc>
              <a:spcBef>
                <a:spcPts val="0"/>
              </a:spcBef>
              <a:spcAft>
                <a:spcPts val="0"/>
              </a:spcAft>
              <a:buClr>
                <a:schemeClr val="dk1"/>
              </a:buClr>
              <a:buSzPts val="1965"/>
              <a:buChar char="❖"/>
            </a:pPr>
            <a:r>
              <a:rPr lang="en" sz="1965">
                <a:solidFill>
                  <a:schemeClr val="dk1"/>
                </a:solidFill>
              </a:rPr>
              <a:t>2nd video shows you how to get started </a:t>
            </a:r>
            <a:endParaRPr sz="1965">
              <a:solidFill>
                <a:schemeClr val="dk1"/>
              </a:solidFill>
            </a:endParaRPr>
          </a:p>
          <a:p>
            <a:pPr marL="457200" lvl="0" indent="-353377" algn="l" rtl="0">
              <a:lnSpc>
                <a:spcPct val="95000"/>
              </a:lnSpc>
              <a:spcBef>
                <a:spcPts val="0"/>
              </a:spcBef>
              <a:spcAft>
                <a:spcPts val="0"/>
              </a:spcAft>
              <a:buClr>
                <a:schemeClr val="dk1"/>
              </a:buClr>
              <a:buSzPts val="1965"/>
              <a:buChar char="❖"/>
            </a:pPr>
            <a:r>
              <a:rPr lang="en" sz="1965">
                <a:solidFill>
                  <a:schemeClr val="dk1"/>
                </a:solidFill>
              </a:rPr>
              <a:t>3rd video goes into detail on how to market your business</a:t>
            </a:r>
            <a:endParaRPr sz="1965">
              <a:solidFill>
                <a:schemeClr val="dk1"/>
              </a:solidFill>
            </a:endParaRPr>
          </a:p>
          <a:p>
            <a:pPr marL="0" lvl="0" indent="0" algn="l" rtl="0">
              <a:lnSpc>
                <a:spcPct val="95000"/>
              </a:lnSpc>
              <a:spcBef>
                <a:spcPts val="1200"/>
              </a:spcBef>
              <a:spcAft>
                <a:spcPts val="0"/>
              </a:spcAft>
              <a:buSzPts val="1018"/>
              <a:buNone/>
            </a:pPr>
            <a:r>
              <a:rPr lang="en" sz="1965">
                <a:solidFill>
                  <a:schemeClr val="dk1"/>
                </a:solidFill>
              </a:rPr>
              <a:t>Weekly live webinar schedule </a:t>
            </a:r>
            <a:endParaRPr sz="1965">
              <a:solidFill>
                <a:schemeClr val="dk1"/>
              </a:solidFill>
            </a:endParaRPr>
          </a:p>
          <a:p>
            <a:pPr marL="0" lvl="0" indent="0" algn="l" rtl="0">
              <a:lnSpc>
                <a:spcPct val="95000"/>
              </a:lnSpc>
              <a:spcBef>
                <a:spcPts val="1200"/>
              </a:spcBef>
              <a:spcAft>
                <a:spcPts val="0"/>
              </a:spcAft>
              <a:buSzPts val="1018"/>
              <a:buNone/>
            </a:pPr>
            <a:r>
              <a:rPr lang="en" sz="1965">
                <a:solidFill>
                  <a:schemeClr val="dk1"/>
                </a:solidFill>
              </a:rPr>
              <a:t>My training document and getting started video</a:t>
            </a:r>
            <a:endParaRPr sz="1965">
              <a:solidFill>
                <a:schemeClr val="dk1"/>
              </a:solidFill>
            </a:endParaRPr>
          </a:p>
          <a:p>
            <a:pPr marL="0" lvl="0" indent="0" algn="l" rtl="0">
              <a:lnSpc>
                <a:spcPct val="95000"/>
              </a:lnSpc>
              <a:spcBef>
                <a:spcPts val="1200"/>
              </a:spcBef>
              <a:spcAft>
                <a:spcPts val="1200"/>
              </a:spcAft>
              <a:buSzPts val="1018"/>
              <a:buNone/>
            </a:pPr>
            <a:endParaRPr sz="1665"/>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4"/>
          <p:cNvSpPr txBox="1">
            <a:spLocks noGrp="1"/>
          </p:cNvSpPr>
          <p:nvPr>
            <p:ph type="body" idx="1"/>
          </p:nvPr>
        </p:nvSpPr>
        <p:spPr>
          <a:xfrm>
            <a:off x="134475" y="65550"/>
            <a:ext cx="8860500" cy="5009400"/>
          </a:xfrm>
          <a:prstGeom prst="rect">
            <a:avLst/>
          </a:prstGeom>
        </p:spPr>
        <p:txBody>
          <a:bodyPr spcFirstLastPara="1" wrap="square" lIns="91425" tIns="91425" rIns="91425" bIns="91425" anchor="t" anchorCtr="0">
            <a:normAutofit fontScale="40000" lnSpcReduction="20000"/>
          </a:bodyPr>
          <a:lstStyle/>
          <a:p>
            <a:pPr marL="0" lvl="0" indent="0" algn="l" rtl="0">
              <a:spcBef>
                <a:spcPts val="0"/>
              </a:spcBef>
              <a:spcAft>
                <a:spcPts val="0"/>
              </a:spcAft>
              <a:buNone/>
            </a:pPr>
            <a:r>
              <a:rPr lang="en" sz="10100" i="1">
                <a:solidFill>
                  <a:schemeClr val="dk1"/>
                </a:solidFill>
              </a:rPr>
              <a:t>Get started  ----- Get back to the person who sent you to this marketing site and enroll with their link. If you are my contact register in my funnel  by starting at whatever level you are comfortable with  starting as low as 53 per month (13 per/wk)</a:t>
            </a:r>
            <a:endParaRPr sz="10100" i="1">
              <a:solidFill>
                <a:schemeClr val="dk1"/>
              </a:solidFill>
            </a:endParaRPr>
          </a:p>
          <a:p>
            <a:pPr marL="0" lvl="0" indent="0" algn="l" rtl="0">
              <a:spcBef>
                <a:spcPts val="1200"/>
              </a:spcBef>
              <a:spcAft>
                <a:spcPts val="0"/>
              </a:spcAft>
              <a:buNone/>
            </a:pPr>
            <a:r>
              <a:rPr lang="en"/>
              <a:t>    </a:t>
            </a:r>
            <a:endParaRPr/>
          </a:p>
          <a:p>
            <a:pPr marL="0" lvl="0" indent="0" algn="l" rtl="0">
              <a:spcBef>
                <a:spcPts val="1200"/>
              </a:spcBef>
              <a:spcAft>
                <a:spcPts val="1200"/>
              </a:spcAft>
              <a:buNone/>
            </a:pPr>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2"/>
          <p:cNvSpPr txBox="1">
            <a:spLocks noGrp="1"/>
          </p:cNvSpPr>
          <p:nvPr>
            <p:ph type="title"/>
          </p:nvPr>
        </p:nvSpPr>
        <p:spPr>
          <a:xfrm>
            <a:off x="264017" y="193183"/>
            <a:ext cx="8568283" cy="669702"/>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ct val="103703"/>
              <a:buNone/>
            </a:pPr>
            <a:r>
              <a:rPr lang="en-US" dirty="0"/>
              <a:t>            </a:t>
            </a:r>
            <a:r>
              <a:rPr lang="en-US" dirty="0" smtClean="0"/>
              <a:t>        </a:t>
            </a:r>
            <a:r>
              <a:rPr lang="en-US" dirty="0"/>
              <a:t>Home based business explosion </a:t>
            </a:r>
            <a:r>
              <a:rPr lang="en-US" dirty="0" smtClean="0"/>
              <a:t>(side hustle)</a:t>
            </a:r>
            <a:endParaRPr dirty="0"/>
          </a:p>
        </p:txBody>
      </p:sp>
      <p:sp>
        <p:nvSpPr>
          <p:cNvPr id="76" name="Google Shape;76;p2"/>
          <p:cNvSpPr txBox="1">
            <a:spLocks noGrp="1"/>
          </p:cNvSpPr>
          <p:nvPr>
            <p:ph type="body" idx="1"/>
          </p:nvPr>
        </p:nvSpPr>
        <p:spPr>
          <a:xfrm>
            <a:off x="186743" y="920654"/>
            <a:ext cx="8639117" cy="3991025"/>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Char char="●"/>
            </a:pPr>
            <a:r>
              <a:rPr lang="en-US" sz="2800" dirty="0"/>
              <a:t>With this pandemic, so many people  have been financially effected.</a:t>
            </a:r>
            <a:endParaRPr dirty="0"/>
          </a:p>
          <a:p>
            <a:pPr marL="457200" lvl="0" indent="-342900" algn="l" rtl="0">
              <a:lnSpc>
                <a:spcPct val="115000"/>
              </a:lnSpc>
              <a:spcBef>
                <a:spcPts val="0"/>
              </a:spcBef>
              <a:spcAft>
                <a:spcPts val="0"/>
              </a:spcAft>
              <a:buSzPts val="1800"/>
              <a:buChar char="●"/>
            </a:pPr>
            <a:r>
              <a:rPr lang="en-US" sz="2800" dirty="0"/>
              <a:t>More people then ever are now </a:t>
            </a:r>
            <a:r>
              <a:rPr lang="en-US" sz="2800" dirty="0" smtClean="0"/>
              <a:t>looking  to work from  </a:t>
            </a:r>
            <a:r>
              <a:rPr lang="en-US" sz="2800" dirty="0"/>
              <a:t>home as a primary income or a side </a:t>
            </a:r>
            <a:r>
              <a:rPr lang="en-US" sz="2800" dirty="0" smtClean="0"/>
              <a:t>hustle  </a:t>
            </a:r>
            <a:endParaRPr dirty="0"/>
          </a:p>
          <a:p>
            <a:pPr marL="457200" lvl="0" indent="-342900" algn="l" rtl="0">
              <a:lnSpc>
                <a:spcPct val="115000"/>
              </a:lnSpc>
              <a:spcBef>
                <a:spcPts val="0"/>
              </a:spcBef>
              <a:spcAft>
                <a:spcPts val="0"/>
              </a:spcAft>
              <a:buSzPts val="1800"/>
              <a:buChar char="●"/>
            </a:pPr>
            <a:r>
              <a:rPr lang="en-US" sz="2800" dirty="0"/>
              <a:t>Many see the value of </a:t>
            </a:r>
            <a:r>
              <a:rPr lang="en-US" sz="2800" dirty="0" smtClean="0"/>
              <a:t> creating </a:t>
            </a:r>
            <a:r>
              <a:rPr lang="en-US" sz="2800" dirty="0"/>
              <a:t>a leveraged income instead of just trading time for </a:t>
            </a:r>
            <a:r>
              <a:rPr lang="en-US" sz="2800" dirty="0" smtClean="0"/>
              <a:t>money </a:t>
            </a:r>
          </a:p>
          <a:p>
            <a:pPr marL="457200" lvl="0" indent="-342900" algn="l" rtl="0">
              <a:lnSpc>
                <a:spcPct val="115000"/>
              </a:lnSpc>
              <a:spcBef>
                <a:spcPts val="0"/>
              </a:spcBef>
              <a:spcAft>
                <a:spcPts val="0"/>
              </a:spcAft>
              <a:buSzPts val="1800"/>
              <a:buChar char="●"/>
            </a:pPr>
            <a:r>
              <a:rPr lang="en-US" sz="2800" dirty="0" smtClean="0">
                <a:solidFill>
                  <a:srgbClr val="00B050"/>
                </a:solidFill>
              </a:rPr>
              <a:t>ARE YOU INTERESTED IN  CREATING AN ADDITIONAL INCOME STREAM ??   </a:t>
            </a:r>
            <a:endParaRPr sz="2800" dirty="0">
              <a:solidFill>
                <a:srgbClr val="00B05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pic>
        <p:nvPicPr>
          <p:cNvPr id="92" name="Google Shape;92;p5"/>
          <p:cNvPicPr preferRelativeResize="0"/>
          <p:nvPr/>
        </p:nvPicPr>
        <p:blipFill rotWithShape="1">
          <a:blip r:embed="rId3">
            <a:alphaModFix/>
          </a:blip>
          <a:srcRect/>
          <a:stretch/>
        </p:blipFill>
        <p:spPr>
          <a:xfrm>
            <a:off x="2714624" y="38098"/>
            <a:ext cx="3771899" cy="5029202"/>
          </a:xfrm>
          <a:prstGeom prst="rect">
            <a:avLst/>
          </a:prstGeom>
          <a:noFill/>
          <a:ln>
            <a:noFill/>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3"/>
          <p:cNvSpPr txBox="1">
            <a:spLocks noGrp="1"/>
          </p:cNvSpPr>
          <p:nvPr>
            <p:ph type="title"/>
          </p:nvPr>
        </p:nvSpPr>
        <p:spPr>
          <a:xfrm>
            <a:off x="311699" y="445025"/>
            <a:ext cx="8574723" cy="1171274"/>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ct val="103703"/>
              <a:buNone/>
            </a:pPr>
            <a:r>
              <a:rPr lang="en-US" dirty="0"/>
              <a:t>     </a:t>
            </a:r>
            <a:r>
              <a:rPr lang="en-US" dirty="0" smtClean="0"/>
              <a:t>  Logic of this direct sales model (not considered </a:t>
            </a:r>
            <a:r>
              <a:rPr lang="en-US" dirty="0" err="1" smtClean="0"/>
              <a:t>mlm</a:t>
            </a:r>
            <a:r>
              <a:rPr lang="en-US" dirty="0" smtClean="0"/>
              <a:t>)</a:t>
            </a:r>
            <a:br>
              <a:rPr lang="en-US" dirty="0" smtClean="0"/>
            </a:br>
            <a:r>
              <a:rPr lang="en-US" dirty="0" smtClean="0"/>
              <a:t>but it does employ systems of time leveraging</a:t>
            </a:r>
            <a:endParaRPr dirty="0"/>
          </a:p>
        </p:txBody>
      </p:sp>
      <p:sp>
        <p:nvSpPr>
          <p:cNvPr id="82" name="Google Shape;82;p3"/>
          <p:cNvSpPr txBox="1">
            <a:spLocks noGrp="1"/>
          </p:cNvSpPr>
          <p:nvPr>
            <p:ph type="body" idx="1"/>
          </p:nvPr>
        </p:nvSpPr>
        <p:spPr>
          <a:xfrm>
            <a:off x="350337" y="1519523"/>
            <a:ext cx="8520600" cy="3416400"/>
          </a:xfrm>
          <a:prstGeom prst="rect">
            <a:avLst/>
          </a:prstGeom>
          <a:noFill/>
          <a:ln>
            <a:noFill/>
          </a:ln>
        </p:spPr>
        <p:txBody>
          <a:bodyPr spcFirstLastPara="1" wrap="square" lIns="91425" tIns="91425" rIns="91425" bIns="91425" anchor="t" anchorCtr="0">
            <a:noAutofit/>
          </a:bodyPr>
          <a:lstStyle/>
          <a:p>
            <a:pPr marL="457200" lvl="0" indent="-228600" algn="l" rtl="0">
              <a:lnSpc>
                <a:spcPct val="115000"/>
              </a:lnSpc>
              <a:spcBef>
                <a:spcPts val="0"/>
              </a:spcBef>
              <a:spcAft>
                <a:spcPts val="0"/>
              </a:spcAft>
              <a:buSzPts val="1800"/>
              <a:buNone/>
            </a:pPr>
            <a:r>
              <a:rPr lang="en-US" sz="2000" b="1" dirty="0" smtClean="0"/>
              <a:t>  </a:t>
            </a:r>
          </a:p>
          <a:p>
            <a:pPr marL="457200" lvl="0" indent="-228600" algn="l" rtl="0">
              <a:lnSpc>
                <a:spcPct val="115000"/>
              </a:lnSpc>
              <a:spcBef>
                <a:spcPts val="0"/>
              </a:spcBef>
              <a:spcAft>
                <a:spcPts val="0"/>
              </a:spcAft>
              <a:buSzPts val="1800"/>
              <a:buNone/>
            </a:pPr>
            <a:r>
              <a:rPr lang="en-US" sz="2000" b="1" dirty="0" smtClean="0"/>
              <a:t>THE  MASSES  WANT  TO MAKE A SECOND  INCOME  STREAM</a:t>
            </a:r>
          </a:p>
          <a:p>
            <a:pPr marL="457200" lvl="0" indent="-228600" algn="l" rtl="0">
              <a:lnSpc>
                <a:spcPct val="115000"/>
              </a:lnSpc>
              <a:spcBef>
                <a:spcPts val="0"/>
              </a:spcBef>
              <a:spcAft>
                <a:spcPts val="0"/>
              </a:spcAft>
              <a:buSzPts val="1800"/>
              <a:buNone/>
            </a:pPr>
            <a:endParaRPr lang="en-US" sz="2000" b="1" dirty="0" smtClean="0"/>
          </a:p>
          <a:p>
            <a:pPr marL="457200" lvl="0" indent="-228600" algn="l" rtl="0">
              <a:lnSpc>
                <a:spcPct val="115000"/>
              </a:lnSpc>
              <a:spcBef>
                <a:spcPts val="0"/>
              </a:spcBef>
              <a:spcAft>
                <a:spcPts val="0"/>
              </a:spcAft>
              <a:buSzPts val="1800"/>
              <a:buNone/>
            </a:pPr>
            <a:r>
              <a:rPr lang="en-US" sz="2000" b="1" dirty="0" smtClean="0"/>
              <a:t>Concept </a:t>
            </a:r>
            <a:r>
              <a:rPr lang="en-US" sz="2000" b="1" dirty="0"/>
              <a:t>-   Everybody just doing a little bit </a:t>
            </a:r>
            <a:endParaRPr dirty="0"/>
          </a:p>
          <a:p>
            <a:pPr marL="457200" lvl="0" indent="-342900" algn="l" rtl="0">
              <a:lnSpc>
                <a:spcPct val="115000"/>
              </a:lnSpc>
              <a:spcBef>
                <a:spcPts val="0"/>
              </a:spcBef>
              <a:spcAft>
                <a:spcPts val="0"/>
              </a:spcAft>
              <a:buSzPts val="1800"/>
              <a:buChar char="●"/>
            </a:pPr>
            <a:r>
              <a:rPr lang="en-US" sz="2000" b="1" dirty="0"/>
              <a:t>Build a sales team  with like minded people- products/business</a:t>
            </a:r>
            <a:endParaRPr dirty="0"/>
          </a:p>
          <a:p>
            <a:pPr marL="457200" lvl="0" indent="-228600" algn="l" rtl="0">
              <a:lnSpc>
                <a:spcPct val="115000"/>
              </a:lnSpc>
              <a:spcBef>
                <a:spcPts val="0"/>
              </a:spcBef>
              <a:spcAft>
                <a:spcPts val="0"/>
              </a:spcAft>
              <a:buSzPts val="1800"/>
              <a:buNone/>
            </a:pPr>
            <a:endParaRPr sz="2000" b="1" dirty="0"/>
          </a:p>
          <a:p>
            <a:pPr marL="457200" lvl="0" indent="-342900" algn="l" rtl="0">
              <a:lnSpc>
                <a:spcPct val="115000"/>
              </a:lnSpc>
              <a:spcBef>
                <a:spcPts val="0"/>
              </a:spcBef>
              <a:spcAft>
                <a:spcPts val="0"/>
              </a:spcAft>
              <a:buSzPts val="1800"/>
              <a:buChar char="●"/>
            </a:pPr>
            <a:r>
              <a:rPr lang="en-US" sz="2000" b="1" dirty="0"/>
              <a:t>Part time gig you build around your current career</a:t>
            </a:r>
            <a:endParaRPr dirty="0"/>
          </a:p>
          <a:p>
            <a:pPr marL="457200" lvl="0" indent="-342900" algn="l" rtl="0">
              <a:lnSpc>
                <a:spcPct val="115000"/>
              </a:lnSpc>
              <a:spcBef>
                <a:spcPts val="0"/>
              </a:spcBef>
              <a:spcAft>
                <a:spcPts val="0"/>
              </a:spcAft>
              <a:buSzPts val="1800"/>
              <a:buChar char="●"/>
            </a:pPr>
            <a:r>
              <a:rPr lang="en-US" sz="2000" b="1" dirty="0"/>
              <a:t>Extremely low capitalization to get started </a:t>
            </a:r>
            <a:endParaRPr lang="en-US" sz="2000" b="1" dirty="0" smtClean="0"/>
          </a:p>
          <a:p>
            <a:pPr marL="457200" lvl="0" indent="-342900" algn="l" rtl="0">
              <a:lnSpc>
                <a:spcPct val="115000"/>
              </a:lnSpc>
              <a:spcBef>
                <a:spcPts val="0"/>
              </a:spcBef>
              <a:spcAft>
                <a:spcPts val="0"/>
              </a:spcAft>
              <a:buSzPts val="1800"/>
              <a:buChar char="●"/>
            </a:pPr>
            <a:r>
              <a:rPr lang="en-US" sz="2000" b="1" dirty="0" smtClean="0"/>
              <a:t>leverage Earn 1% of  100 people efforts  instead 100 </a:t>
            </a:r>
            <a:r>
              <a:rPr lang="en-US" sz="1600" b="1" dirty="0" smtClean="0"/>
              <a:t>% </a:t>
            </a:r>
            <a:r>
              <a:rPr lang="en-US" b="1" dirty="0" smtClean="0"/>
              <a:t>of your own)  </a:t>
            </a:r>
            <a:endParaRPr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6"/>
          <p:cNvSpPr txBox="1">
            <a:spLocks noGrp="1"/>
          </p:cNvSpPr>
          <p:nvPr>
            <p:ph type="title"/>
          </p:nvPr>
        </p:nvSpPr>
        <p:spPr>
          <a:xfrm>
            <a:off x="311700" y="445025"/>
            <a:ext cx="85206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100"/>
              <a:t>Earning from the Referral Program</a:t>
            </a:r>
            <a:endParaRPr sz="4100"/>
          </a:p>
          <a:p>
            <a:pPr marL="0" lvl="0" indent="0" algn="l" rtl="0">
              <a:spcBef>
                <a:spcPts val="0"/>
              </a:spcBef>
              <a:spcAft>
                <a:spcPts val="0"/>
              </a:spcAft>
              <a:buSzPts val="990"/>
              <a:buNone/>
            </a:pPr>
            <a:endParaRPr sz="2700"/>
          </a:p>
        </p:txBody>
      </p:sp>
      <p:sp>
        <p:nvSpPr>
          <p:cNvPr id="79" name="Google Shape;79;p16"/>
          <p:cNvSpPr txBox="1">
            <a:spLocks noGrp="1"/>
          </p:cNvSpPr>
          <p:nvPr>
            <p:ph type="body" idx="1"/>
          </p:nvPr>
        </p:nvSpPr>
        <p:spPr>
          <a:xfrm>
            <a:off x="311700" y="1152475"/>
            <a:ext cx="8520600" cy="3416400"/>
          </a:xfrm>
          <a:prstGeom prst="rect">
            <a:avLst/>
          </a:prstGeom>
          <a:ln w="9525" cap="flat" cmpd="sng">
            <a:solidFill>
              <a:schemeClr val="dk1"/>
            </a:solidFill>
            <a:prstDash val="solid"/>
            <a:round/>
            <a:headEnd type="none" w="sm" len="sm"/>
            <a:tailEnd type="none" w="sm" len="sm"/>
          </a:ln>
        </p:spPr>
        <p:txBody>
          <a:bodyPr spcFirstLastPara="1" wrap="square" lIns="91425" tIns="91425" rIns="91425" bIns="91425" anchor="t" anchorCtr="0">
            <a:normAutofit fontScale="25000" lnSpcReduction="20000"/>
          </a:bodyPr>
          <a:lstStyle/>
          <a:p>
            <a:pPr marL="0" lvl="0" indent="0" algn="ctr" rtl="0">
              <a:spcBef>
                <a:spcPts val="0"/>
              </a:spcBef>
              <a:spcAft>
                <a:spcPts val="0"/>
              </a:spcAft>
              <a:buNone/>
            </a:pPr>
            <a:r>
              <a:rPr lang="en" sz="14800" b="1">
                <a:solidFill>
                  <a:schemeClr val="dk1"/>
                </a:solidFill>
              </a:rPr>
              <a:t>10+</a:t>
            </a:r>
            <a:r>
              <a:rPr lang="en" sz="10900">
                <a:solidFill>
                  <a:schemeClr val="dk1"/>
                </a:solidFill>
              </a:rPr>
              <a:t> years old program without missing a single commission </a:t>
            </a:r>
            <a:endParaRPr sz="10900">
              <a:solidFill>
                <a:schemeClr val="dk1"/>
              </a:solidFill>
            </a:endParaRPr>
          </a:p>
          <a:p>
            <a:pPr marL="0" lvl="0" indent="0" algn="ctr" rtl="0">
              <a:spcBef>
                <a:spcPts val="1200"/>
              </a:spcBef>
              <a:spcAft>
                <a:spcPts val="0"/>
              </a:spcAft>
              <a:buNone/>
            </a:pPr>
            <a:endParaRPr sz="10900" b="1">
              <a:solidFill>
                <a:schemeClr val="dk1"/>
              </a:solidFill>
            </a:endParaRPr>
          </a:p>
          <a:p>
            <a:pPr marL="0" lvl="0" indent="0" algn="ctr" rtl="0">
              <a:spcBef>
                <a:spcPts val="1200"/>
              </a:spcBef>
              <a:spcAft>
                <a:spcPts val="0"/>
              </a:spcAft>
              <a:buNone/>
            </a:pPr>
            <a:r>
              <a:rPr lang="en" sz="14400" b="1">
                <a:solidFill>
                  <a:schemeClr val="dk1"/>
                </a:solidFill>
              </a:rPr>
              <a:t>5</a:t>
            </a:r>
            <a:r>
              <a:rPr lang="en" sz="14400">
                <a:solidFill>
                  <a:schemeClr val="dk1"/>
                </a:solidFill>
              </a:rPr>
              <a:t> revenue streams</a:t>
            </a:r>
            <a:endParaRPr sz="14400">
              <a:solidFill>
                <a:schemeClr val="dk1"/>
              </a:solidFill>
            </a:endParaRPr>
          </a:p>
          <a:p>
            <a:pPr marL="0" lvl="0" indent="0" algn="ctr" rtl="0">
              <a:spcBef>
                <a:spcPts val="1200"/>
              </a:spcBef>
              <a:spcAft>
                <a:spcPts val="0"/>
              </a:spcAft>
              <a:buNone/>
            </a:pPr>
            <a:r>
              <a:rPr lang="en" sz="14400">
                <a:solidFill>
                  <a:schemeClr val="dk1"/>
                </a:solidFill>
              </a:rPr>
              <a:t>In over </a:t>
            </a:r>
            <a:r>
              <a:rPr lang="en" sz="14400" b="1">
                <a:solidFill>
                  <a:schemeClr val="dk1"/>
                </a:solidFill>
              </a:rPr>
              <a:t>180</a:t>
            </a:r>
            <a:r>
              <a:rPr lang="en" sz="14400">
                <a:solidFill>
                  <a:schemeClr val="dk1"/>
                </a:solidFill>
              </a:rPr>
              <a:t> countries </a:t>
            </a:r>
            <a:endParaRPr sz="14400">
              <a:solidFill>
                <a:schemeClr val="dk1"/>
              </a:solidFill>
            </a:endParaRPr>
          </a:p>
          <a:p>
            <a:pPr marL="0" lvl="0" indent="0" algn="l" rtl="0">
              <a:spcBef>
                <a:spcPts val="1200"/>
              </a:spcBef>
              <a:spcAft>
                <a:spcPts val="1200"/>
              </a:spcAft>
              <a:buNone/>
            </a:pPr>
            <a:endParaRPr sz="14400">
              <a:solidFill>
                <a:schemeClr val="dk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sz="3777" dirty="0" smtClean="0"/>
              <a:t>       WHAT </a:t>
            </a:r>
            <a:r>
              <a:rPr lang="en" sz="3777" dirty="0"/>
              <a:t>IS POWER LEADS BUSINESS MODEL?</a:t>
            </a:r>
            <a:endParaRPr sz="3777" dirty="0"/>
          </a:p>
          <a:p>
            <a:pPr marL="0" lvl="0" indent="0" algn="l" rtl="0">
              <a:spcBef>
                <a:spcPts val="0"/>
              </a:spcBef>
              <a:spcAft>
                <a:spcPts val="0"/>
              </a:spcAft>
              <a:buNone/>
            </a:pPr>
            <a:endParaRPr dirty="0"/>
          </a:p>
        </p:txBody>
      </p:sp>
      <p:sp>
        <p:nvSpPr>
          <p:cNvPr id="66" name="Google Shape;66;p14"/>
          <p:cNvSpPr txBox="1">
            <a:spLocks noGrp="1"/>
          </p:cNvSpPr>
          <p:nvPr>
            <p:ph type="body" idx="1"/>
          </p:nvPr>
        </p:nvSpPr>
        <p:spPr>
          <a:xfrm>
            <a:off x="502276" y="1178417"/>
            <a:ext cx="8219420" cy="3678208"/>
          </a:xfrm>
          <a:prstGeom prst="rect">
            <a:avLst/>
          </a:prstGeom>
        </p:spPr>
        <p:txBody>
          <a:bodyPr spcFirstLastPara="1" wrap="square" lIns="91425" tIns="91425" rIns="91425" bIns="91425" anchor="t" anchorCtr="0">
            <a:noAutofit/>
          </a:bodyPr>
          <a:lstStyle/>
          <a:p>
            <a:pPr indent="-387350">
              <a:lnSpc>
                <a:spcPct val="105000"/>
              </a:lnSpc>
              <a:buClr>
                <a:schemeClr val="dk1"/>
              </a:buClr>
              <a:buSzPts val="2500"/>
            </a:pPr>
            <a:r>
              <a:rPr lang="en" sz="2500" dirty="0" smtClean="0">
                <a:solidFill>
                  <a:schemeClr val="dk1"/>
                </a:solidFill>
              </a:rPr>
              <a:t>    A complete system </a:t>
            </a:r>
            <a:r>
              <a:rPr lang="en" sz="2500" dirty="0">
                <a:solidFill>
                  <a:schemeClr val="dk1"/>
                </a:solidFill>
              </a:rPr>
              <a:t>that appeals to all types of business people to help them grow their </a:t>
            </a:r>
            <a:r>
              <a:rPr lang="en" sz="2500" dirty="0" smtClean="0">
                <a:solidFill>
                  <a:schemeClr val="dk1"/>
                </a:solidFill>
              </a:rPr>
              <a:t>business thru lead generation/ getting traffic…..  </a:t>
            </a:r>
            <a:r>
              <a:rPr lang="en" sz="2500" dirty="0">
                <a:solidFill>
                  <a:schemeClr val="dk1"/>
                </a:solidFill>
              </a:rPr>
              <a:t>with a price point that everyone can </a:t>
            </a:r>
            <a:r>
              <a:rPr lang="en" sz="2500" dirty="0" smtClean="0">
                <a:solidFill>
                  <a:schemeClr val="dk1"/>
                </a:solidFill>
              </a:rPr>
              <a:t>afford   </a:t>
            </a:r>
          </a:p>
          <a:p>
            <a:pPr indent="-387350">
              <a:lnSpc>
                <a:spcPct val="105000"/>
              </a:lnSpc>
              <a:buClr>
                <a:schemeClr val="dk1"/>
              </a:buClr>
              <a:buSzPts val="2500"/>
            </a:pPr>
            <a:r>
              <a:rPr lang="en" sz="2500" dirty="0" smtClean="0">
                <a:solidFill>
                  <a:schemeClr val="dk1"/>
                </a:solidFill>
              </a:rPr>
              <a:t>                                     And /Or  </a:t>
            </a:r>
          </a:p>
          <a:p>
            <a:pPr indent="-387350">
              <a:lnSpc>
                <a:spcPct val="105000"/>
              </a:lnSpc>
              <a:buClr>
                <a:schemeClr val="dk1"/>
              </a:buClr>
              <a:buSzPts val="2500"/>
            </a:pPr>
            <a:r>
              <a:rPr lang="en" sz="2500" dirty="0" smtClean="0">
                <a:solidFill>
                  <a:schemeClr val="dk1"/>
                </a:solidFill>
              </a:rPr>
              <a:t>                                                       </a:t>
            </a:r>
          </a:p>
          <a:p>
            <a:pPr indent="-387350">
              <a:lnSpc>
                <a:spcPct val="105000"/>
              </a:lnSpc>
              <a:buClr>
                <a:schemeClr val="dk1"/>
              </a:buClr>
              <a:buSzPts val="2500"/>
            </a:pPr>
            <a:r>
              <a:rPr lang="en" sz="2400" dirty="0" smtClean="0">
                <a:solidFill>
                  <a:schemeClr val="dk1"/>
                </a:solidFill>
              </a:rPr>
              <a:t>   </a:t>
            </a:r>
            <a:r>
              <a:rPr lang="en" sz="2400" dirty="0" smtClean="0">
                <a:solidFill>
                  <a:srgbClr val="00B050"/>
                </a:solidFill>
              </a:rPr>
              <a:t>People who are excited about making quick </a:t>
            </a:r>
            <a:r>
              <a:rPr lang="en" sz="2400" dirty="0">
                <a:solidFill>
                  <a:srgbClr val="00B050"/>
                </a:solidFill>
              </a:rPr>
              <a:t>and generous </a:t>
            </a:r>
            <a:r>
              <a:rPr lang="en" sz="2400" dirty="0" smtClean="0">
                <a:solidFill>
                  <a:srgbClr val="00B050"/>
                </a:solidFill>
              </a:rPr>
              <a:t>income </a:t>
            </a:r>
            <a:r>
              <a:rPr lang="en" sz="2400" dirty="0">
                <a:solidFill>
                  <a:srgbClr val="00B050"/>
                </a:solidFill>
              </a:rPr>
              <a:t>for sharing </a:t>
            </a:r>
            <a:r>
              <a:rPr lang="en" sz="2400" dirty="0" smtClean="0">
                <a:solidFill>
                  <a:srgbClr val="00B050"/>
                </a:solidFill>
              </a:rPr>
              <a:t>the business  reguardless if  you choose to use the system  yourself or not</a:t>
            </a:r>
            <a:endParaRPr sz="2400" dirty="0">
              <a:solidFill>
                <a:srgbClr val="00B050"/>
              </a:solidFill>
            </a:endParaRPr>
          </a:p>
          <a:p>
            <a:pPr marL="0" lvl="0" indent="0" algn="l" rtl="0">
              <a:lnSpc>
                <a:spcPct val="105000"/>
              </a:lnSpc>
              <a:spcBef>
                <a:spcPts val="1200"/>
              </a:spcBef>
              <a:spcAft>
                <a:spcPts val="1200"/>
              </a:spcAft>
              <a:buNone/>
            </a:pPr>
            <a:endParaRPr sz="2200" dirty="0">
              <a:solidFill>
                <a:schemeClr val="dk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SzPts val="990"/>
              <a:buNone/>
            </a:pPr>
            <a:r>
              <a:rPr lang="en" sz="4400"/>
              <a:t>Power Leads System Product Overview</a:t>
            </a:r>
            <a:endParaRPr sz="4400"/>
          </a:p>
        </p:txBody>
      </p:sp>
      <p:sp>
        <p:nvSpPr>
          <p:cNvPr id="72" name="Google Shape;72;p15"/>
          <p:cNvSpPr txBox="1">
            <a:spLocks noGrp="1"/>
          </p:cNvSpPr>
          <p:nvPr>
            <p:ph type="body" idx="1"/>
          </p:nvPr>
        </p:nvSpPr>
        <p:spPr>
          <a:xfrm>
            <a:off x="605307" y="3940935"/>
            <a:ext cx="3288329" cy="1030343"/>
          </a:xfrm>
          <a:prstGeom prst="rect">
            <a:avLst/>
          </a:prstGeom>
        </p:spPr>
        <p:txBody>
          <a:bodyPr spcFirstLastPara="1" wrap="square" lIns="91425" tIns="91425" rIns="91425" bIns="91425" anchor="t" anchorCtr="0">
            <a:noAutofit/>
          </a:bodyPr>
          <a:lstStyle/>
          <a:p>
            <a:pPr marL="0" lvl="0" indent="0" algn="l" rtl="0">
              <a:spcBef>
                <a:spcPts val="0"/>
              </a:spcBef>
              <a:spcAft>
                <a:spcPts val="1200"/>
              </a:spcAft>
              <a:buNone/>
            </a:pPr>
            <a:endParaRPr lang="en" sz="2400" b="1" u="sng" dirty="0" smtClean="0">
              <a:solidFill>
                <a:schemeClr val="dk1"/>
              </a:solidFill>
              <a:highlight>
                <a:srgbClr val="000000"/>
              </a:highlight>
            </a:endParaRPr>
          </a:p>
          <a:p>
            <a:pPr marL="0" lvl="0" indent="0" algn="l" rtl="0">
              <a:spcBef>
                <a:spcPts val="0"/>
              </a:spcBef>
              <a:spcAft>
                <a:spcPts val="1200"/>
              </a:spcAft>
              <a:buNone/>
            </a:pPr>
            <a:endParaRPr sz="2400" b="1" dirty="0">
              <a:solidFill>
                <a:schemeClr val="dk1"/>
              </a:solidFill>
              <a:highlight>
                <a:srgbClr val="000000"/>
              </a:highlight>
            </a:endParaRPr>
          </a:p>
        </p:txBody>
      </p:sp>
      <p:sp>
        <p:nvSpPr>
          <p:cNvPr id="73" name="Google Shape;73;p15"/>
          <p:cNvSpPr txBox="1"/>
          <p:nvPr/>
        </p:nvSpPr>
        <p:spPr>
          <a:xfrm>
            <a:off x="450761" y="1204175"/>
            <a:ext cx="8346464" cy="2925386"/>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en" sz="3500" b="1" dirty="0" smtClean="0">
                <a:solidFill>
                  <a:schemeClr val="dk1"/>
                </a:solidFill>
                <a:latin typeface="Average"/>
                <a:ea typeface="Average"/>
                <a:cs typeface="Average"/>
                <a:sym typeface="Average"/>
              </a:rPr>
              <a:t> </a:t>
            </a:r>
            <a:r>
              <a:rPr lang="en" sz="3200" b="1" dirty="0" smtClean="0">
                <a:solidFill>
                  <a:schemeClr val="dk1"/>
                </a:solidFill>
                <a:latin typeface="Average"/>
                <a:ea typeface="Average"/>
                <a:cs typeface="Average"/>
                <a:sym typeface="Average"/>
              </a:rPr>
              <a:t>We </a:t>
            </a:r>
            <a:r>
              <a:rPr lang="en" sz="3200" b="1" dirty="0">
                <a:solidFill>
                  <a:schemeClr val="dk1"/>
                </a:solidFill>
                <a:latin typeface="Average"/>
                <a:ea typeface="Average"/>
                <a:cs typeface="Average"/>
                <a:sym typeface="Average"/>
              </a:rPr>
              <a:t>train you through </a:t>
            </a:r>
            <a:r>
              <a:rPr lang="en" sz="3200" b="1" dirty="0" smtClean="0">
                <a:solidFill>
                  <a:schemeClr val="dk1"/>
                </a:solidFill>
                <a:latin typeface="Average"/>
                <a:ea typeface="Average"/>
                <a:cs typeface="Average"/>
                <a:sym typeface="Average"/>
              </a:rPr>
              <a:t>live/online </a:t>
            </a:r>
            <a:r>
              <a:rPr lang="en" sz="3200" b="1" dirty="0">
                <a:solidFill>
                  <a:schemeClr val="dk1"/>
                </a:solidFill>
                <a:latin typeface="Average"/>
                <a:ea typeface="Average"/>
                <a:cs typeface="Average"/>
                <a:sym typeface="Average"/>
              </a:rPr>
              <a:t>training </a:t>
            </a:r>
            <a:r>
              <a:rPr lang="en" sz="3200" b="1" dirty="0" smtClean="0">
                <a:solidFill>
                  <a:schemeClr val="dk1"/>
                </a:solidFill>
                <a:latin typeface="Average"/>
                <a:ea typeface="Average"/>
                <a:cs typeface="Average"/>
                <a:sym typeface="Average"/>
              </a:rPr>
              <a:t> Build </a:t>
            </a:r>
            <a:r>
              <a:rPr lang="en" sz="3200" b="1" dirty="0">
                <a:solidFill>
                  <a:schemeClr val="dk1"/>
                </a:solidFill>
                <a:latin typeface="Average"/>
                <a:ea typeface="Average"/>
                <a:cs typeface="Average"/>
                <a:sym typeface="Average"/>
              </a:rPr>
              <a:t>your business using sales funnels/video sales pages/digital posts/link your sales campaigns to all social media pages</a:t>
            </a:r>
            <a:r>
              <a:rPr lang="en" sz="3500" b="1" dirty="0">
                <a:solidFill>
                  <a:schemeClr val="dk1"/>
                </a:solidFill>
                <a:latin typeface="Average"/>
                <a:ea typeface="Average"/>
                <a:cs typeface="Average"/>
                <a:sym typeface="Average"/>
              </a:rPr>
              <a:t>.</a:t>
            </a:r>
            <a:endParaRPr sz="3500" b="1" dirty="0">
              <a:solidFill>
                <a:schemeClr val="dk1"/>
              </a:solidFill>
              <a:latin typeface="Average"/>
              <a:ea typeface="Average"/>
              <a:cs typeface="Average"/>
              <a:sym typeface="Average"/>
            </a:endParaRPr>
          </a:p>
          <a:p>
            <a:pPr marL="0" lvl="0" indent="0" algn="l" rtl="0">
              <a:spcBef>
                <a:spcPts val="1200"/>
              </a:spcBef>
              <a:spcAft>
                <a:spcPts val="0"/>
              </a:spcAft>
              <a:buNone/>
            </a:pPr>
            <a:endParaRPr dirty="0">
              <a:latin typeface="Average"/>
              <a:ea typeface="Average"/>
              <a:cs typeface="Average"/>
              <a:sym typeface="Average"/>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7"/>
          <p:cNvSpPr txBox="1">
            <a:spLocks noGrp="1"/>
          </p:cNvSpPr>
          <p:nvPr>
            <p:ph type="title"/>
          </p:nvPr>
        </p:nvSpPr>
        <p:spPr>
          <a:xfrm>
            <a:off x="311700" y="445025"/>
            <a:ext cx="38115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3200"/>
              <a:t>$53 package per month</a:t>
            </a:r>
            <a:endParaRPr sz="3200"/>
          </a:p>
        </p:txBody>
      </p:sp>
      <p:sp>
        <p:nvSpPr>
          <p:cNvPr id="85" name="Google Shape;85;p17"/>
          <p:cNvSpPr txBox="1">
            <a:spLocks noGrp="1"/>
          </p:cNvSpPr>
          <p:nvPr>
            <p:ph type="body" idx="1"/>
          </p:nvPr>
        </p:nvSpPr>
        <p:spPr>
          <a:xfrm>
            <a:off x="0" y="1401776"/>
            <a:ext cx="9043200" cy="39795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dirty="0"/>
              <a:t>   							       		</a:t>
            </a:r>
            <a:endParaRPr lang="en" dirty="0" smtClean="0"/>
          </a:p>
          <a:p>
            <a:pPr marL="0" lvl="0" indent="0" algn="l" rtl="0">
              <a:spcBef>
                <a:spcPts val="0"/>
              </a:spcBef>
              <a:spcAft>
                <a:spcPts val="0"/>
              </a:spcAft>
              <a:buNone/>
            </a:pPr>
            <a:r>
              <a:rPr lang="en" sz="2500" dirty="0" smtClean="0"/>
              <a:t>                                             Mary       </a:t>
            </a:r>
            <a:r>
              <a:rPr lang="en" sz="2500" dirty="0"/>
              <a:t>Tony </a:t>
            </a:r>
            <a:r>
              <a:rPr lang="en" sz="2500" dirty="0" smtClean="0"/>
              <a:t>   Jen    Rhonda</a:t>
            </a:r>
            <a:endParaRPr sz="2500" dirty="0"/>
          </a:p>
          <a:p>
            <a:pPr marL="0" lvl="0" indent="0" algn="l" rtl="0">
              <a:spcBef>
                <a:spcPts val="1200"/>
              </a:spcBef>
              <a:spcAft>
                <a:spcPts val="0"/>
              </a:spcAft>
              <a:buNone/>
            </a:pPr>
            <a:r>
              <a:rPr lang="en" sz="2451" dirty="0"/>
              <a:t>What you earn monthly</a:t>
            </a:r>
            <a:r>
              <a:rPr lang="en" sz="3316" dirty="0"/>
              <a:t> </a:t>
            </a:r>
            <a:r>
              <a:rPr lang="en" sz="3100" dirty="0"/>
              <a:t> </a:t>
            </a:r>
            <a:r>
              <a:rPr lang="en" sz="2500" dirty="0" smtClean="0"/>
              <a:t>    $</a:t>
            </a:r>
            <a:r>
              <a:rPr lang="en" sz="2500" dirty="0"/>
              <a:t>20     	</a:t>
            </a:r>
            <a:r>
              <a:rPr lang="en" sz="2500" dirty="0" smtClean="0"/>
              <a:t>   $</a:t>
            </a:r>
            <a:r>
              <a:rPr lang="en" sz="2500" dirty="0"/>
              <a:t>20   </a:t>
            </a:r>
            <a:r>
              <a:rPr lang="en" sz="2500" dirty="0" smtClean="0"/>
              <a:t>    $</a:t>
            </a:r>
            <a:r>
              <a:rPr lang="en" sz="2500" dirty="0"/>
              <a:t>20         $20	</a:t>
            </a:r>
            <a:endParaRPr sz="2500" dirty="0"/>
          </a:p>
          <a:p>
            <a:pPr marL="0" lvl="0" indent="0" algn="l" rtl="0">
              <a:spcBef>
                <a:spcPts val="1200"/>
              </a:spcBef>
              <a:spcAft>
                <a:spcPts val="0"/>
              </a:spcAft>
              <a:buNone/>
            </a:pPr>
            <a:r>
              <a:rPr lang="en" sz="2918" dirty="0"/>
              <a:t>Personals </a:t>
            </a:r>
            <a:r>
              <a:rPr lang="en" sz="2918" dirty="0" smtClean="0"/>
              <a:t>earnings     </a:t>
            </a:r>
            <a:r>
              <a:rPr lang="en" sz="1743" dirty="0" smtClean="0"/>
              <a:t> </a:t>
            </a:r>
            <a:r>
              <a:rPr lang="en" sz="2500" dirty="0" smtClean="0"/>
              <a:t>   $</a:t>
            </a:r>
            <a:r>
              <a:rPr lang="en" sz="2500" dirty="0"/>
              <a:t>200   	</a:t>
            </a:r>
            <a:r>
              <a:rPr lang="en" sz="2500" dirty="0" smtClean="0"/>
              <a:t>  $</a:t>
            </a:r>
            <a:r>
              <a:rPr lang="en" sz="2500" dirty="0"/>
              <a:t>460 	</a:t>
            </a:r>
            <a:r>
              <a:rPr lang="en" sz="2500" dirty="0" smtClean="0"/>
              <a:t>     $</a:t>
            </a:r>
            <a:r>
              <a:rPr lang="en" sz="2500" dirty="0"/>
              <a:t>680       $720   </a:t>
            </a:r>
            <a:endParaRPr sz="2500" dirty="0"/>
          </a:p>
          <a:p>
            <a:pPr marL="0" lvl="0" indent="0" algn="l" rtl="0">
              <a:spcBef>
                <a:spcPts val="1200"/>
              </a:spcBef>
              <a:spcAft>
                <a:spcPts val="0"/>
              </a:spcAft>
              <a:buNone/>
            </a:pPr>
            <a:r>
              <a:rPr lang="en" sz="2500" dirty="0"/>
              <a:t>You get 50% check match   </a:t>
            </a:r>
            <a:r>
              <a:rPr lang="en" sz="2500" dirty="0" smtClean="0"/>
              <a:t>$</a:t>
            </a:r>
            <a:r>
              <a:rPr lang="en" sz="2500" dirty="0"/>
              <a:t>100     </a:t>
            </a:r>
            <a:r>
              <a:rPr lang="en" sz="2500" dirty="0" smtClean="0"/>
              <a:t>$230     $</a:t>
            </a:r>
            <a:r>
              <a:rPr lang="en" sz="2500" dirty="0"/>
              <a:t>340        $360</a:t>
            </a:r>
            <a:endParaRPr sz="2500" dirty="0"/>
          </a:p>
          <a:p>
            <a:pPr marL="0" lvl="0" indent="0" algn="l" rtl="0">
              <a:spcBef>
                <a:spcPts val="1200"/>
              </a:spcBef>
              <a:spcAft>
                <a:spcPts val="1200"/>
              </a:spcAft>
              <a:buNone/>
            </a:pPr>
            <a:endParaRPr sz="2500" dirty="0"/>
          </a:p>
        </p:txBody>
      </p:sp>
      <p:sp>
        <p:nvSpPr>
          <p:cNvPr id="86" name="Google Shape;86;p17"/>
          <p:cNvSpPr txBox="1"/>
          <p:nvPr/>
        </p:nvSpPr>
        <p:spPr>
          <a:xfrm>
            <a:off x="4805400" y="309725"/>
            <a:ext cx="4237800" cy="708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3400" b="1" i="1" u="sng" dirty="0">
                <a:solidFill>
                  <a:schemeClr val="dk1"/>
                </a:solidFill>
                <a:latin typeface="Times New Roman"/>
                <a:ea typeface="Times New Roman"/>
                <a:cs typeface="Times New Roman"/>
                <a:sym typeface="Times New Roman"/>
              </a:rPr>
              <a:t>Two ways to get paid!</a:t>
            </a:r>
            <a:endParaRPr sz="3400" b="1" i="1" u="sng" dirty="0">
              <a:solidFill>
                <a:schemeClr val="dk1"/>
              </a:solidFill>
              <a:latin typeface="Times New Roman"/>
              <a:ea typeface="Times New Roman"/>
              <a:cs typeface="Times New Roman"/>
              <a:sym typeface="Times New Roman"/>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8"/>
          <p:cNvSpPr txBox="1">
            <a:spLocks noGrp="1"/>
          </p:cNvSpPr>
          <p:nvPr>
            <p:ph type="body" idx="1"/>
          </p:nvPr>
        </p:nvSpPr>
        <p:spPr>
          <a:xfrm>
            <a:off x="0" y="0"/>
            <a:ext cx="8941500" cy="5143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500" b="1" u="sng" dirty="0"/>
              <a:t>Start or upgrade</a:t>
            </a:r>
            <a:r>
              <a:rPr lang="en" sz="2500" b="1" dirty="0"/>
              <a:t> </a:t>
            </a:r>
            <a:r>
              <a:rPr lang="en" sz="2200" dirty="0"/>
              <a:t>adding $105 monthly package = Total of $158 month	</a:t>
            </a:r>
            <a:endParaRPr sz="2200" dirty="0"/>
          </a:p>
          <a:p>
            <a:pPr marL="0" lvl="0" indent="0" algn="l" rtl="0">
              <a:spcBef>
                <a:spcPts val="1200"/>
              </a:spcBef>
              <a:spcAft>
                <a:spcPts val="0"/>
              </a:spcAft>
              <a:buNone/>
            </a:pPr>
            <a:endParaRPr sz="700" dirty="0"/>
          </a:p>
          <a:p>
            <a:pPr marL="457200" lvl="0" indent="-406400" algn="l" rtl="0">
              <a:spcBef>
                <a:spcPts val="1200"/>
              </a:spcBef>
              <a:spcAft>
                <a:spcPts val="0"/>
              </a:spcAft>
              <a:buSzPts val="2800"/>
              <a:buChar char="-"/>
            </a:pPr>
            <a:r>
              <a:rPr lang="en" sz="2800" dirty="0"/>
              <a:t>Earn an additional whopping monthly commission of $90 </a:t>
            </a:r>
            <a:r>
              <a:rPr lang="en" sz="2800" dirty="0" smtClean="0"/>
              <a:t>month </a:t>
            </a:r>
            <a:r>
              <a:rPr lang="en" sz="2800" dirty="0"/>
              <a:t>on all recurring sales on everybody except persons #2 and 4 in addition to the $20 per month.</a:t>
            </a:r>
            <a:endParaRPr sz="2800" dirty="0"/>
          </a:p>
          <a:p>
            <a:pPr marL="0" lvl="0" indent="0" algn="l" rtl="0">
              <a:spcBef>
                <a:spcPts val="1200"/>
              </a:spcBef>
              <a:spcAft>
                <a:spcPts val="0"/>
              </a:spcAft>
              <a:buNone/>
            </a:pPr>
            <a:endParaRPr sz="1200" dirty="0"/>
          </a:p>
          <a:p>
            <a:pPr marL="0" lvl="0" indent="0" algn="ctr" rtl="0">
              <a:spcBef>
                <a:spcPts val="1200"/>
              </a:spcBef>
              <a:spcAft>
                <a:spcPts val="0"/>
              </a:spcAft>
              <a:buNone/>
            </a:pPr>
            <a:r>
              <a:rPr lang="en" sz="2500" dirty="0"/>
              <a:t>Passing up just two sales creates an insane 2 person pass up allowing you to earn $90 a month on endless amounts of people from every personal referral and their team!</a:t>
            </a:r>
            <a:endParaRPr sz="2500" dirty="0"/>
          </a:p>
          <a:p>
            <a:pPr marL="0" lvl="0" indent="0" algn="l" rtl="0">
              <a:spcBef>
                <a:spcPts val="1200"/>
              </a:spcBef>
              <a:spcAft>
                <a:spcPts val="1200"/>
              </a:spcAft>
              <a:buNone/>
            </a:pPr>
            <a:endParaRP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323</TotalTime>
  <Words>676</Words>
  <Application>Microsoft Office PowerPoint</Application>
  <PresentationFormat>On-screen Show (16:9)</PresentationFormat>
  <Paragraphs>83</Paragraphs>
  <Slides>16</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Times New Roman</vt:lpstr>
      <vt:lpstr>Oswald</vt:lpstr>
      <vt:lpstr>Average</vt:lpstr>
      <vt:lpstr>Slate</vt:lpstr>
      <vt:lpstr>Power Lead System Business Model </vt:lpstr>
      <vt:lpstr>                    Home based business explosion (side hustle)</vt:lpstr>
      <vt:lpstr>Slide 3</vt:lpstr>
      <vt:lpstr>       Logic of this direct sales model (not considered mlm) but it does employ systems of time leveraging</vt:lpstr>
      <vt:lpstr>Earning from the Referral Program </vt:lpstr>
      <vt:lpstr>       WHAT IS POWER LEADS BUSINESS MODEL? </vt:lpstr>
      <vt:lpstr>Power Leads System Product Overview</vt:lpstr>
      <vt:lpstr>$53 package per month</vt:lpstr>
      <vt:lpstr>Slide 9</vt:lpstr>
      <vt:lpstr>$90 direct/pass up $</vt:lpstr>
      <vt:lpstr>                 POWER  Of The 2 Person  PASS UP</vt:lpstr>
      <vt:lpstr>One-time commissions on the purchase of bigger packages purchased by your enrollees    1st Tier      $147 = $100     $495 = $400      $1500 = $1000 Their Sales    $25           $50                $200  *You must purchase that package amount to earn* </vt:lpstr>
      <vt:lpstr>Slide 13</vt:lpstr>
      <vt:lpstr>Slide 14</vt:lpstr>
      <vt:lpstr>Next Steps!</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 Lead System Business Model </dc:title>
  <dc:creator>Rachel Anderson</dc:creator>
  <cp:lastModifiedBy>Owner</cp:lastModifiedBy>
  <cp:revision>37</cp:revision>
  <dcterms:modified xsi:type="dcterms:W3CDTF">2022-10-17T23:19:03Z</dcterms:modified>
</cp:coreProperties>
</file>